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7" r:id="rId1"/>
  </p:sldMasterIdLst>
  <p:notesMasterIdLst>
    <p:notesMasterId r:id="rId22"/>
  </p:notesMasterIdLst>
  <p:handoutMasterIdLst>
    <p:handoutMasterId r:id="rId23"/>
  </p:handoutMasterIdLst>
  <p:sldIdLst>
    <p:sldId id="258" r:id="rId2"/>
    <p:sldId id="260" r:id="rId3"/>
    <p:sldId id="346" r:id="rId4"/>
    <p:sldId id="347" r:id="rId5"/>
    <p:sldId id="361" r:id="rId6"/>
    <p:sldId id="348" r:id="rId7"/>
    <p:sldId id="349" r:id="rId8"/>
    <p:sldId id="350" r:id="rId9"/>
    <p:sldId id="351" r:id="rId10"/>
    <p:sldId id="353" r:id="rId11"/>
    <p:sldId id="362" r:id="rId12"/>
    <p:sldId id="354" r:id="rId13"/>
    <p:sldId id="363" r:id="rId14"/>
    <p:sldId id="355" r:id="rId15"/>
    <p:sldId id="365" r:id="rId16"/>
    <p:sldId id="357" r:id="rId17"/>
    <p:sldId id="358" r:id="rId18"/>
    <p:sldId id="360" r:id="rId19"/>
    <p:sldId id="364" r:id="rId20"/>
    <p:sldId id="367" r:id="rId2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99CC"/>
    <a:srgbClr val="0066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6569EC-CA47-4AEE-A5DE-407C05DE464C}" type="doc">
      <dgm:prSet loTypeId="urn:microsoft.com/office/officeart/2005/8/layout/list1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EA222C0-8791-47A5-82DD-806334E732CE}">
      <dgm:prSet phldrT="[Texto]"/>
      <dgm:spPr/>
      <dgm:t>
        <a:bodyPr/>
        <a:lstStyle/>
        <a:p>
          <a:r>
            <a:rPr lang="es-419" b="1" smtClean="0">
              <a:solidFill>
                <a:schemeClr val="tx1"/>
              </a:solidFill>
            </a:rPr>
            <a:t>5.1 Liderazgo y compromiso</a:t>
          </a:r>
          <a:endParaRPr lang="es-ES">
            <a:solidFill>
              <a:schemeClr val="tx1"/>
            </a:solidFill>
          </a:endParaRPr>
        </a:p>
      </dgm:t>
    </dgm:pt>
    <dgm:pt modelId="{B0A18BF6-2609-476D-BDB4-8A699942AAA3}" type="parTrans" cxnId="{244CC9D8-36CC-4D34-BDA9-7A8A4C446DC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CA38983-D91B-459C-A9CF-9B3FCA4DEB3A}" type="sibTrans" cxnId="{244CC9D8-36CC-4D34-BDA9-7A8A4C446DC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6E11FDE-2845-4579-AC32-F0BAE46A1D3C}">
      <dgm:prSet/>
      <dgm:spPr/>
      <dgm:t>
        <a:bodyPr/>
        <a:lstStyle/>
        <a:p>
          <a:r>
            <a:rPr lang="es-419" altLang="zh-CN" b="1" smtClean="0">
              <a:solidFill>
                <a:schemeClr val="tx1"/>
              </a:solidFill>
              <a:ea typeface="SimSun" pitchFamily="2" charset="-122"/>
            </a:rPr>
            <a:t>5.2 Política</a:t>
          </a:r>
          <a:endParaRPr lang="es-419" altLang="zh-CN" b="1" dirty="0" smtClean="0">
            <a:solidFill>
              <a:schemeClr val="tx1"/>
            </a:solidFill>
            <a:ea typeface="SimSun" pitchFamily="2" charset="-122"/>
          </a:endParaRPr>
        </a:p>
      </dgm:t>
    </dgm:pt>
    <dgm:pt modelId="{D240B048-F1E9-4EE5-8071-59DAD3D113CE}" type="parTrans" cxnId="{26BD6921-14E4-4872-A742-50CF863A132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9AB957C-73C4-444D-9F44-2D847F686204}" type="sibTrans" cxnId="{26BD6921-14E4-4872-A742-50CF863A132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F2413D2-81E3-498D-A8C9-853C6D7388DE}">
      <dgm:prSet/>
      <dgm:spPr/>
      <dgm:t>
        <a:bodyPr/>
        <a:lstStyle/>
        <a:p>
          <a:r>
            <a:rPr lang="es-419" altLang="zh-CN" b="1" smtClean="0">
              <a:solidFill>
                <a:schemeClr val="tx1"/>
              </a:solidFill>
              <a:ea typeface="SimSun" pitchFamily="2" charset="-122"/>
            </a:rPr>
            <a:t>5.3 Roles, responsabilidades y autoridades en la organización</a:t>
          </a:r>
          <a:endParaRPr lang="es-419" altLang="zh-CN" b="1" dirty="0" smtClean="0">
            <a:solidFill>
              <a:schemeClr val="tx1"/>
            </a:solidFill>
            <a:ea typeface="SimSun" pitchFamily="2" charset="-122"/>
          </a:endParaRPr>
        </a:p>
      </dgm:t>
    </dgm:pt>
    <dgm:pt modelId="{BF890AB9-2040-461F-A7A8-A6EAABA00DAD}" type="parTrans" cxnId="{3AEF0CBF-60F4-49A3-A958-EECF6596D14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7ACCE56-8EEB-4307-9ACD-4B7B95F84F66}" type="sibTrans" cxnId="{3AEF0CBF-60F4-49A3-A958-EECF6596D14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671F681-4719-4D74-91AD-13A5662B7F5A}" type="pres">
      <dgm:prSet presAssocID="{046569EC-CA47-4AEE-A5DE-407C05DE464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A6694-8F21-42EC-8224-14268BAEC85B}" type="pres">
      <dgm:prSet presAssocID="{CEA222C0-8791-47A5-82DD-806334E732CE}" presName="parentLin" presStyleCnt="0"/>
      <dgm:spPr/>
    </dgm:pt>
    <dgm:pt modelId="{F3684007-52CB-4E77-B40B-6A91F978F5AF}" type="pres">
      <dgm:prSet presAssocID="{CEA222C0-8791-47A5-82DD-806334E732CE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4509BBF8-F980-4C64-806D-A493FE7770C6}" type="pres">
      <dgm:prSet presAssocID="{CEA222C0-8791-47A5-82DD-806334E732C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26F0CA-02E2-4063-A3A3-A1AD4062A292}" type="pres">
      <dgm:prSet presAssocID="{CEA222C0-8791-47A5-82DD-806334E732CE}" presName="negativeSpace" presStyleCnt="0"/>
      <dgm:spPr/>
    </dgm:pt>
    <dgm:pt modelId="{B09D4BD0-3371-4E88-81AE-956DEA45C791}" type="pres">
      <dgm:prSet presAssocID="{CEA222C0-8791-47A5-82DD-806334E732CE}" presName="childText" presStyleLbl="conFgAcc1" presStyleIdx="0" presStyleCnt="3">
        <dgm:presLayoutVars>
          <dgm:bulletEnabled val="1"/>
        </dgm:presLayoutVars>
      </dgm:prSet>
      <dgm:spPr/>
    </dgm:pt>
    <dgm:pt modelId="{03F7C196-2FFD-431E-BB96-5A7D102CB50A}" type="pres">
      <dgm:prSet presAssocID="{7CA38983-D91B-459C-A9CF-9B3FCA4DEB3A}" presName="spaceBetweenRectangles" presStyleCnt="0"/>
      <dgm:spPr/>
    </dgm:pt>
    <dgm:pt modelId="{DCF5B269-EC47-4967-AC3A-C473A7383DAF}" type="pres">
      <dgm:prSet presAssocID="{66E11FDE-2845-4579-AC32-F0BAE46A1D3C}" presName="parentLin" presStyleCnt="0"/>
      <dgm:spPr/>
    </dgm:pt>
    <dgm:pt modelId="{DB1F55A9-395A-444D-A1FD-A2454B70A6EA}" type="pres">
      <dgm:prSet presAssocID="{66E11FDE-2845-4579-AC32-F0BAE46A1D3C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FD397A87-EC93-42C7-83A0-323DD34F3E87}" type="pres">
      <dgm:prSet presAssocID="{66E11FDE-2845-4579-AC32-F0BAE46A1D3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42D012-A882-400E-8668-3466E04DC788}" type="pres">
      <dgm:prSet presAssocID="{66E11FDE-2845-4579-AC32-F0BAE46A1D3C}" presName="negativeSpace" presStyleCnt="0"/>
      <dgm:spPr/>
    </dgm:pt>
    <dgm:pt modelId="{CF6DCAD4-275C-44ED-A9B8-90357EF6156A}" type="pres">
      <dgm:prSet presAssocID="{66E11FDE-2845-4579-AC32-F0BAE46A1D3C}" presName="childText" presStyleLbl="conFgAcc1" presStyleIdx="1" presStyleCnt="3">
        <dgm:presLayoutVars>
          <dgm:bulletEnabled val="1"/>
        </dgm:presLayoutVars>
      </dgm:prSet>
      <dgm:spPr/>
    </dgm:pt>
    <dgm:pt modelId="{F8552C3A-E685-4E58-81D6-FB040A34534D}" type="pres">
      <dgm:prSet presAssocID="{39AB957C-73C4-444D-9F44-2D847F686204}" presName="spaceBetweenRectangles" presStyleCnt="0"/>
      <dgm:spPr/>
    </dgm:pt>
    <dgm:pt modelId="{8AD1A7E5-161C-43B2-8713-A5D424159E44}" type="pres">
      <dgm:prSet presAssocID="{5F2413D2-81E3-498D-A8C9-853C6D7388DE}" presName="parentLin" presStyleCnt="0"/>
      <dgm:spPr/>
    </dgm:pt>
    <dgm:pt modelId="{5E767189-A6E9-4A7D-BFFB-D13FF89EA684}" type="pres">
      <dgm:prSet presAssocID="{5F2413D2-81E3-498D-A8C9-853C6D7388DE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411DC91B-F817-46D7-8079-39F5049AC28E}" type="pres">
      <dgm:prSet presAssocID="{5F2413D2-81E3-498D-A8C9-853C6D7388D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54051D-CBAC-4B36-8295-FD4E8BE4AED2}" type="pres">
      <dgm:prSet presAssocID="{5F2413D2-81E3-498D-A8C9-853C6D7388DE}" presName="negativeSpace" presStyleCnt="0"/>
      <dgm:spPr/>
    </dgm:pt>
    <dgm:pt modelId="{D6B85E38-E472-4333-AD40-981A56204A7E}" type="pres">
      <dgm:prSet presAssocID="{5F2413D2-81E3-498D-A8C9-853C6D7388D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12EDAA3-2178-4EE6-BFB9-F9815B15F81A}" type="presOf" srcId="{046569EC-CA47-4AEE-A5DE-407C05DE464C}" destId="{3671F681-4719-4D74-91AD-13A5662B7F5A}" srcOrd="0" destOrd="0" presId="urn:microsoft.com/office/officeart/2005/8/layout/list1"/>
    <dgm:cxn modelId="{244CC9D8-36CC-4D34-BDA9-7A8A4C446DCC}" srcId="{046569EC-CA47-4AEE-A5DE-407C05DE464C}" destId="{CEA222C0-8791-47A5-82DD-806334E732CE}" srcOrd="0" destOrd="0" parTransId="{B0A18BF6-2609-476D-BDB4-8A699942AAA3}" sibTransId="{7CA38983-D91B-459C-A9CF-9B3FCA4DEB3A}"/>
    <dgm:cxn modelId="{8163E165-D225-4AAB-A298-3E9328FFC96A}" type="presOf" srcId="{CEA222C0-8791-47A5-82DD-806334E732CE}" destId="{4509BBF8-F980-4C64-806D-A493FE7770C6}" srcOrd="1" destOrd="0" presId="urn:microsoft.com/office/officeart/2005/8/layout/list1"/>
    <dgm:cxn modelId="{3AEF0CBF-60F4-49A3-A958-EECF6596D142}" srcId="{046569EC-CA47-4AEE-A5DE-407C05DE464C}" destId="{5F2413D2-81E3-498D-A8C9-853C6D7388DE}" srcOrd="2" destOrd="0" parTransId="{BF890AB9-2040-461F-A7A8-A6EAABA00DAD}" sibTransId="{27ACCE56-8EEB-4307-9ACD-4B7B95F84F66}"/>
    <dgm:cxn modelId="{473C50A0-033F-4499-9E40-7B682D4B8D25}" type="presOf" srcId="{5F2413D2-81E3-498D-A8C9-853C6D7388DE}" destId="{5E767189-A6E9-4A7D-BFFB-D13FF89EA684}" srcOrd="0" destOrd="0" presId="urn:microsoft.com/office/officeart/2005/8/layout/list1"/>
    <dgm:cxn modelId="{26BD6921-14E4-4872-A742-50CF863A1324}" srcId="{046569EC-CA47-4AEE-A5DE-407C05DE464C}" destId="{66E11FDE-2845-4579-AC32-F0BAE46A1D3C}" srcOrd="1" destOrd="0" parTransId="{D240B048-F1E9-4EE5-8071-59DAD3D113CE}" sibTransId="{39AB957C-73C4-444D-9F44-2D847F686204}"/>
    <dgm:cxn modelId="{3884E899-A916-4460-99DD-901067130D11}" type="presOf" srcId="{66E11FDE-2845-4579-AC32-F0BAE46A1D3C}" destId="{FD397A87-EC93-42C7-83A0-323DD34F3E87}" srcOrd="1" destOrd="0" presId="urn:microsoft.com/office/officeart/2005/8/layout/list1"/>
    <dgm:cxn modelId="{D494C81B-1AF3-4356-AFDD-392E39E6C00E}" type="presOf" srcId="{5F2413D2-81E3-498D-A8C9-853C6D7388DE}" destId="{411DC91B-F817-46D7-8079-39F5049AC28E}" srcOrd="1" destOrd="0" presId="urn:microsoft.com/office/officeart/2005/8/layout/list1"/>
    <dgm:cxn modelId="{99083B91-4AC1-4FD1-8A2B-5ED6EC227AF8}" type="presOf" srcId="{66E11FDE-2845-4579-AC32-F0BAE46A1D3C}" destId="{DB1F55A9-395A-444D-A1FD-A2454B70A6EA}" srcOrd="0" destOrd="0" presId="urn:microsoft.com/office/officeart/2005/8/layout/list1"/>
    <dgm:cxn modelId="{F8D3F728-1CDB-427A-8FF9-9C7A08EDAF99}" type="presOf" srcId="{CEA222C0-8791-47A5-82DD-806334E732CE}" destId="{F3684007-52CB-4E77-B40B-6A91F978F5AF}" srcOrd="0" destOrd="0" presId="urn:microsoft.com/office/officeart/2005/8/layout/list1"/>
    <dgm:cxn modelId="{FE492A3F-261D-4D81-9D38-AFF5311DA722}" type="presParOf" srcId="{3671F681-4719-4D74-91AD-13A5662B7F5A}" destId="{34BA6694-8F21-42EC-8224-14268BAEC85B}" srcOrd="0" destOrd="0" presId="urn:microsoft.com/office/officeart/2005/8/layout/list1"/>
    <dgm:cxn modelId="{3C112C33-CB8C-4107-8D91-9A5E80E17064}" type="presParOf" srcId="{34BA6694-8F21-42EC-8224-14268BAEC85B}" destId="{F3684007-52CB-4E77-B40B-6A91F978F5AF}" srcOrd="0" destOrd="0" presId="urn:microsoft.com/office/officeart/2005/8/layout/list1"/>
    <dgm:cxn modelId="{312424B6-54FE-462D-A1C4-11B01E53B6C4}" type="presParOf" srcId="{34BA6694-8F21-42EC-8224-14268BAEC85B}" destId="{4509BBF8-F980-4C64-806D-A493FE7770C6}" srcOrd="1" destOrd="0" presId="urn:microsoft.com/office/officeart/2005/8/layout/list1"/>
    <dgm:cxn modelId="{473865DC-3EA2-4508-8EA9-F2AD6CE7D68B}" type="presParOf" srcId="{3671F681-4719-4D74-91AD-13A5662B7F5A}" destId="{A226F0CA-02E2-4063-A3A3-A1AD4062A292}" srcOrd="1" destOrd="0" presId="urn:microsoft.com/office/officeart/2005/8/layout/list1"/>
    <dgm:cxn modelId="{AF3F0422-09F8-458D-BA54-C309AC35375D}" type="presParOf" srcId="{3671F681-4719-4D74-91AD-13A5662B7F5A}" destId="{B09D4BD0-3371-4E88-81AE-956DEA45C791}" srcOrd="2" destOrd="0" presId="urn:microsoft.com/office/officeart/2005/8/layout/list1"/>
    <dgm:cxn modelId="{920EA907-EF4E-42AE-93EF-73F04E55A914}" type="presParOf" srcId="{3671F681-4719-4D74-91AD-13A5662B7F5A}" destId="{03F7C196-2FFD-431E-BB96-5A7D102CB50A}" srcOrd="3" destOrd="0" presId="urn:microsoft.com/office/officeart/2005/8/layout/list1"/>
    <dgm:cxn modelId="{73171E9F-D0F9-4EAF-B83E-1D1EB51CB86C}" type="presParOf" srcId="{3671F681-4719-4D74-91AD-13A5662B7F5A}" destId="{DCF5B269-EC47-4967-AC3A-C473A7383DAF}" srcOrd="4" destOrd="0" presId="urn:microsoft.com/office/officeart/2005/8/layout/list1"/>
    <dgm:cxn modelId="{1CD77ABD-8B25-4451-9ED3-7F95D9E9C60D}" type="presParOf" srcId="{DCF5B269-EC47-4967-AC3A-C473A7383DAF}" destId="{DB1F55A9-395A-444D-A1FD-A2454B70A6EA}" srcOrd="0" destOrd="0" presId="urn:microsoft.com/office/officeart/2005/8/layout/list1"/>
    <dgm:cxn modelId="{9F81C122-6169-42FA-B8E4-9780C1D60E46}" type="presParOf" srcId="{DCF5B269-EC47-4967-AC3A-C473A7383DAF}" destId="{FD397A87-EC93-42C7-83A0-323DD34F3E87}" srcOrd="1" destOrd="0" presId="urn:microsoft.com/office/officeart/2005/8/layout/list1"/>
    <dgm:cxn modelId="{8C9757D9-DE1E-444E-9C8F-C017BACE45BA}" type="presParOf" srcId="{3671F681-4719-4D74-91AD-13A5662B7F5A}" destId="{4542D012-A882-400E-8668-3466E04DC788}" srcOrd="5" destOrd="0" presId="urn:microsoft.com/office/officeart/2005/8/layout/list1"/>
    <dgm:cxn modelId="{ECB0CECE-A8F9-47F2-9B8F-59AE37AF6A1B}" type="presParOf" srcId="{3671F681-4719-4D74-91AD-13A5662B7F5A}" destId="{CF6DCAD4-275C-44ED-A9B8-90357EF6156A}" srcOrd="6" destOrd="0" presId="urn:microsoft.com/office/officeart/2005/8/layout/list1"/>
    <dgm:cxn modelId="{57C57D81-FA2B-4D67-B84F-E6E300FA1A40}" type="presParOf" srcId="{3671F681-4719-4D74-91AD-13A5662B7F5A}" destId="{F8552C3A-E685-4E58-81D6-FB040A34534D}" srcOrd="7" destOrd="0" presId="urn:microsoft.com/office/officeart/2005/8/layout/list1"/>
    <dgm:cxn modelId="{433E07F4-BDD5-4D63-BC4E-AA2C27517805}" type="presParOf" srcId="{3671F681-4719-4D74-91AD-13A5662B7F5A}" destId="{8AD1A7E5-161C-43B2-8713-A5D424159E44}" srcOrd="8" destOrd="0" presId="urn:microsoft.com/office/officeart/2005/8/layout/list1"/>
    <dgm:cxn modelId="{C631127C-D049-4FEC-A561-6A41E1745F0B}" type="presParOf" srcId="{8AD1A7E5-161C-43B2-8713-A5D424159E44}" destId="{5E767189-A6E9-4A7D-BFFB-D13FF89EA684}" srcOrd="0" destOrd="0" presId="urn:microsoft.com/office/officeart/2005/8/layout/list1"/>
    <dgm:cxn modelId="{2E99D1E5-D28C-46C6-97D3-605D85BBB7DB}" type="presParOf" srcId="{8AD1A7E5-161C-43B2-8713-A5D424159E44}" destId="{411DC91B-F817-46D7-8079-39F5049AC28E}" srcOrd="1" destOrd="0" presId="urn:microsoft.com/office/officeart/2005/8/layout/list1"/>
    <dgm:cxn modelId="{C34906A0-57F4-42C0-B3C6-DCEDD878C56F}" type="presParOf" srcId="{3671F681-4719-4D74-91AD-13A5662B7F5A}" destId="{2B54051D-CBAC-4B36-8295-FD4E8BE4AED2}" srcOrd="9" destOrd="0" presId="urn:microsoft.com/office/officeart/2005/8/layout/list1"/>
    <dgm:cxn modelId="{A4048DE9-9480-44FD-8B17-E71A42BBD760}" type="presParOf" srcId="{3671F681-4719-4D74-91AD-13A5662B7F5A}" destId="{D6B85E38-E472-4333-AD40-981A56204A7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3FA76C-4763-443F-8A41-D09B86ADD2DC}" type="doc">
      <dgm:prSet loTypeId="urn:microsoft.com/office/officeart/2005/8/layout/hList9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UY"/>
        </a:p>
      </dgm:t>
    </dgm:pt>
    <dgm:pt modelId="{D60B046D-5644-4124-8221-231A9BDE37AC}">
      <dgm:prSet phldrT="[Texto]"/>
      <dgm:spPr/>
      <dgm:t>
        <a:bodyPr/>
        <a:lstStyle/>
        <a:p>
          <a:r>
            <a:rPr lang="es-UY" dirty="0" err="1" smtClean="0"/>
            <a:t>Areas</a:t>
          </a:r>
          <a:endParaRPr lang="es-UY" dirty="0"/>
        </a:p>
      </dgm:t>
    </dgm:pt>
    <dgm:pt modelId="{9C634000-9FA1-483A-BD71-18E9EB2D5644}" type="parTrans" cxnId="{EDBB6E68-B90F-4E10-AFD0-6983B8321FDC}">
      <dgm:prSet/>
      <dgm:spPr/>
      <dgm:t>
        <a:bodyPr/>
        <a:lstStyle/>
        <a:p>
          <a:endParaRPr lang="es-UY"/>
        </a:p>
      </dgm:t>
    </dgm:pt>
    <dgm:pt modelId="{14969BE3-3AC8-46C1-8EF6-9F2EF7E12A8B}" type="sibTrans" cxnId="{EDBB6E68-B90F-4E10-AFD0-6983B8321FDC}">
      <dgm:prSet/>
      <dgm:spPr/>
      <dgm:t>
        <a:bodyPr/>
        <a:lstStyle/>
        <a:p>
          <a:endParaRPr lang="es-UY"/>
        </a:p>
      </dgm:t>
    </dgm:pt>
    <dgm:pt modelId="{CDB36991-FD85-46CD-87EC-E1138FDBA026}">
      <dgm:prSet phldrT="[Texto]"/>
      <dgm:spPr/>
      <dgm:t>
        <a:bodyPr/>
        <a:lstStyle/>
        <a:p>
          <a:r>
            <a:rPr lang="es-UY" dirty="0" smtClean="0"/>
            <a:t>Organigrama</a:t>
          </a:r>
          <a:endParaRPr lang="es-UY" dirty="0"/>
        </a:p>
      </dgm:t>
    </dgm:pt>
    <dgm:pt modelId="{50E7C422-3181-4D58-ACE3-F71114615340}" type="parTrans" cxnId="{789B155D-56A4-495B-9D01-B737F55E9D1A}">
      <dgm:prSet/>
      <dgm:spPr/>
      <dgm:t>
        <a:bodyPr/>
        <a:lstStyle/>
        <a:p>
          <a:endParaRPr lang="es-UY"/>
        </a:p>
      </dgm:t>
    </dgm:pt>
    <dgm:pt modelId="{1C719133-5448-4CCB-82B5-BAC903E7AB8A}" type="sibTrans" cxnId="{789B155D-56A4-495B-9D01-B737F55E9D1A}">
      <dgm:prSet/>
      <dgm:spPr/>
      <dgm:t>
        <a:bodyPr/>
        <a:lstStyle/>
        <a:p>
          <a:endParaRPr lang="es-UY"/>
        </a:p>
      </dgm:t>
    </dgm:pt>
    <dgm:pt modelId="{170CDC08-A778-43E3-AD21-344C8A7F3CA4}">
      <dgm:prSet phldrT="[Texto]"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Cargos</a:t>
          </a:r>
          <a:endParaRPr lang="es-UY" dirty="0">
            <a:solidFill>
              <a:schemeClr val="tx1"/>
            </a:solidFill>
          </a:endParaRPr>
        </a:p>
      </dgm:t>
    </dgm:pt>
    <dgm:pt modelId="{A252FD2E-99DD-4544-9829-2D6A06A4D77B}" type="parTrans" cxnId="{16753438-57EE-4F62-B06E-06DC0A28482A}">
      <dgm:prSet/>
      <dgm:spPr/>
      <dgm:t>
        <a:bodyPr/>
        <a:lstStyle/>
        <a:p>
          <a:endParaRPr lang="es-UY"/>
        </a:p>
      </dgm:t>
    </dgm:pt>
    <dgm:pt modelId="{F73D141A-0CAD-431E-8A14-9B8C4A3FF005}" type="sibTrans" cxnId="{16753438-57EE-4F62-B06E-06DC0A28482A}">
      <dgm:prSet/>
      <dgm:spPr/>
      <dgm:t>
        <a:bodyPr/>
        <a:lstStyle/>
        <a:p>
          <a:endParaRPr lang="es-UY"/>
        </a:p>
      </dgm:t>
    </dgm:pt>
    <dgm:pt modelId="{35E8ADCA-D186-4C60-9C04-BDE65BEC008E}">
      <dgm:prSet phldrT="[Texto]"/>
      <dgm:spPr/>
      <dgm:t>
        <a:bodyPr/>
        <a:lstStyle/>
        <a:p>
          <a:r>
            <a:rPr lang="es-UY" dirty="0" err="1" smtClean="0"/>
            <a:t>Cargograma</a:t>
          </a:r>
          <a:endParaRPr lang="es-UY" dirty="0"/>
        </a:p>
      </dgm:t>
    </dgm:pt>
    <dgm:pt modelId="{46799BD6-6AE8-4943-B7E6-28FA7A880C88}" type="parTrans" cxnId="{22D8EAE8-8662-46D3-8475-AD500052B732}">
      <dgm:prSet/>
      <dgm:spPr/>
      <dgm:t>
        <a:bodyPr/>
        <a:lstStyle/>
        <a:p>
          <a:endParaRPr lang="es-UY"/>
        </a:p>
      </dgm:t>
    </dgm:pt>
    <dgm:pt modelId="{81D788B1-A01A-43FA-95E3-4DF752514788}" type="sibTrans" cxnId="{22D8EAE8-8662-46D3-8475-AD500052B732}">
      <dgm:prSet/>
      <dgm:spPr/>
      <dgm:t>
        <a:bodyPr/>
        <a:lstStyle/>
        <a:p>
          <a:endParaRPr lang="es-UY"/>
        </a:p>
      </dgm:t>
    </dgm:pt>
    <dgm:pt modelId="{937E8FB2-380F-4F19-A75B-A9DCD83D36DF}" type="pres">
      <dgm:prSet presAssocID="{843FA76C-4763-443F-8A41-D09B86ADD2D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EEBCBAC9-10C9-4F13-80A5-1DB8916EFF0C}" type="pres">
      <dgm:prSet presAssocID="{D60B046D-5644-4124-8221-231A9BDE37AC}" presName="posSpace" presStyleCnt="0"/>
      <dgm:spPr/>
    </dgm:pt>
    <dgm:pt modelId="{89138B8F-BC45-41D4-8D24-9DE75ED350ED}" type="pres">
      <dgm:prSet presAssocID="{D60B046D-5644-4124-8221-231A9BDE37AC}" presName="vertFlow" presStyleCnt="0"/>
      <dgm:spPr/>
    </dgm:pt>
    <dgm:pt modelId="{FE8D51F1-EA74-44F8-9640-06FBA59F8E75}" type="pres">
      <dgm:prSet presAssocID="{D60B046D-5644-4124-8221-231A9BDE37AC}" presName="topSpace" presStyleCnt="0"/>
      <dgm:spPr/>
    </dgm:pt>
    <dgm:pt modelId="{C415C15E-47AE-440B-98FC-C8742F48C79C}" type="pres">
      <dgm:prSet presAssocID="{D60B046D-5644-4124-8221-231A9BDE37AC}" presName="firstComp" presStyleCnt="0"/>
      <dgm:spPr/>
    </dgm:pt>
    <dgm:pt modelId="{1FFBF2E3-DB67-4326-9EE3-1CBA9BCC6E2A}" type="pres">
      <dgm:prSet presAssocID="{D60B046D-5644-4124-8221-231A9BDE37AC}" presName="firstChild" presStyleLbl="bgAccFollowNode1" presStyleIdx="0" presStyleCnt="2"/>
      <dgm:spPr/>
      <dgm:t>
        <a:bodyPr/>
        <a:lstStyle/>
        <a:p>
          <a:endParaRPr lang="es-ES"/>
        </a:p>
      </dgm:t>
    </dgm:pt>
    <dgm:pt modelId="{74F37E96-9AAA-4F60-B1ED-54C551A6FC6E}" type="pres">
      <dgm:prSet presAssocID="{D60B046D-5644-4124-8221-231A9BDE37AC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849EAF-429D-4F84-B99F-D604A3FB51BA}" type="pres">
      <dgm:prSet presAssocID="{D60B046D-5644-4124-8221-231A9BDE37AC}" presName="negSpace" presStyleCnt="0"/>
      <dgm:spPr/>
    </dgm:pt>
    <dgm:pt modelId="{F414CA70-0344-4101-9233-8ECD12D1E265}" type="pres">
      <dgm:prSet presAssocID="{D60B046D-5644-4124-8221-231A9BDE37AC}" presName="circle" presStyleLbl="node1" presStyleIdx="0" presStyleCnt="2"/>
      <dgm:spPr/>
      <dgm:t>
        <a:bodyPr/>
        <a:lstStyle/>
        <a:p>
          <a:endParaRPr lang="es-ES"/>
        </a:p>
      </dgm:t>
    </dgm:pt>
    <dgm:pt modelId="{FA8820FC-6893-4FD0-8D15-F0F73EFEAA3C}" type="pres">
      <dgm:prSet presAssocID="{14969BE3-3AC8-46C1-8EF6-9F2EF7E12A8B}" presName="transSpace" presStyleCnt="0"/>
      <dgm:spPr/>
    </dgm:pt>
    <dgm:pt modelId="{A0A68CB7-31B9-433A-9BFC-49F563316669}" type="pres">
      <dgm:prSet presAssocID="{170CDC08-A778-43E3-AD21-344C8A7F3CA4}" presName="posSpace" presStyleCnt="0"/>
      <dgm:spPr/>
    </dgm:pt>
    <dgm:pt modelId="{C6514A15-4C3E-4A50-A0F1-510BCCCCD8FA}" type="pres">
      <dgm:prSet presAssocID="{170CDC08-A778-43E3-AD21-344C8A7F3CA4}" presName="vertFlow" presStyleCnt="0"/>
      <dgm:spPr/>
    </dgm:pt>
    <dgm:pt modelId="{6B89B73F-69D7-4374-A3E5-B1B2AB0EEA61}" type="pres">
      <dgm:prSet presAssocID="{170CDC08-A778-43E3-AD21-344C8A7F3CA4}" presName="topSpace" presStyleCnt="0"/>
      <dgm:spPr/>
    </dgm:pt>
    <dgm:pt modelId="{6FDC8AEF-9CB9-41D5-A03D-800148817FDB}" type="pres">
      <dgm:prSet presAssocID="{170CDC08-A778-43E3-AD21-344C8A7F3CA4}" presName="firstComp" presStyleCnt="0"/>
      <dgm:spPr/>
    </dgm:pt>
    <dgm:pt modelId="{757033AE-5DB5-4728-A523-0134150984FB}" type="pres">
      <dgm:prSet presAssocID="{170CDC08-A778-43E3-AD21-344C8A7F3CA4}" presName="firstChild" presStyleLbl="bgAccFollowNode1" presStyleIdx="1" presStyleCnt="2"/>
      <dgm:spPr/>
      <dgm:t>
        <a:bodyPr/>
        <a:lstStyle/>
        <a:p>
          <a:endParaRPr lang="es-ES"/>
        </a:p>
      </dgm:t>
    </dgm:pt>
    <dgm:pt modelId="{78480F27-70BF-463C-AA1E-4FBA50081EF6}" type="pres">
      <dgm:prSet presAssocID="{170CDC08-A778-43E3-AD21-344C8A7F3CA4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E9D5A2-A305-4F14-AD6C-339C2610ACC6}" type="pres">
      <dgm:prSet presAssocID="{170CDC08-A778-43E3-AD21-344C8A7F3CA4}" presName="negSpace" presStyleCnt="0"/>
      <dgm:spPr/>
    </dgm:pt>
    <dgm:pt modelId="{A7237C44-E5AE-496C-804E-780F7D28FD2E}" type="pres">
      <dgm:prSet presAssocID="{170CDC08-A778-43E3-AD21-344C8A7F3CA4}" presName="circle" presStyleLbl="node1" presStyleIdx="1" presStyleCnt="2"/>
      <dgm:spPr/>
      <dgm:t>
        <a:bodyPr/>
        <a:lstStyle/>
        <a:p>
          <a:endParaRPr lang="es-ES"/>
        </a:p>
      </dgm:t>
    </dgm:pt>
  </dgm:ptLst>
  <dgm:cxnLst>
    <dgm:cxn modelId="{1E750CBB-40F8-4DF0-8FC8-59160A9FDE68}" type="presOf" srcId="{170CDC08-A778-43E3-AD21-344C8A7F3CA4}" destId="{A7237C44-E5AE-496C-804E-780F7D28FD2E}" srcOrd="0" destOrd="0" presId="urn:microsoft.com/office/officeart/2005/8/layout/hList9"/>
    <dgm:cxn modelId="{0900F5E1-83C5-436C-A400-22229842D2DB}" type="presOf" srcId="{843FA76C-4763-443F-8A41-D09B86ADD2DC}" destId="{937E8FB2-380F-4F19-A75B-A9DCD83D36DF}" srcOrd="0" destOrd="0" presId="urn:microsoft.com/office/officeart/2005/8/layout/hList9"/>
    <dgm:cxn modelId="{EF329E66-3E66-4871-B04F-315775FD7ED6}" type="presOf" srcId="{35E8ADCA-D186-4C60-9C04-BDE65BEC008E}" destId="{78480F27-70BF-463C-AA1E-4FBA50081EF6}" srcOrd="1" destOrd="0" presId="urn:microsoft.com/office/officeart/2005/8/layout/hList9"/>
    <dgm:cxn modelId="{655D1FCF-8118-44D8-9D86-69AE436FD331}" type="presOf" srcId="{CDB36991-FD85-46CD-87EC-E1138FDBA026}" destId="{74F37E96-9AAA-4F60-B1ED-54C551A6FC6E}" srcOrd="1" destOrd="0" presId="urn:microsoft.com/office/officeart/2005/8/layout/hList9"/>
    <dgm:cxn modelId="{22D8EAE8-8662-46D3-8475-AD500052B732}" srcId="{170CDC08-A778-43E3-AD21-344C8A7F3CA4}" destId="{35E8ADCA-D186-4C60-9C04-BDE65BEC008E}" srcOrd="0" destOrd="0" parTransId="{46799BD6-6AE8-4943-B7E6-28FA7A880C88}" sibTransId="{81D788B1-A01A-43FA-95E3-4DF752514788}"/>
    <dgm:cxn modelId="{789B155D-56A4-495B-9D01-B737F55E9D1A}" srcId="{D60B046D-5644-4124-8221-231A9BDE37AC}" destId="{CDB36991-FD85-46CD-87EC-E1138FDBA026}" srcOrd="0" destOrd="0" parTransId="{50E7C422-3181-4D58-ACE3-F71114615340}" sibTransId="{1C719133-5448-4CCB-82B5-BAC903E7AB8A}"/>
    <dgm:cxn modelId="{FEC893D3-CB21-463B-A5AC-FB59CE195213}" type="presOf" srcId="{35E8ADCA-D186-4C60-9C04-BDE65BEC008E}" destId="{757033AE-5DB5-4728-A523-0134150984FB}" srcOrd="0" destOrd="0" presId="urn:microsoft.com/office/officeart/2005/8/layout/hList9"/>
    <dgm:cxn modelId="{2488A55E-2F7A-4A03-AD2E-812E75BA4703}" type="presOf" srcId="{D60B046D-5644-4124-8221-231A9BDE37AC}" destId="{F414CA70-0344-4101-9233-8ECD12D1E265}" srcOrd="0" destOrd="0" presId="urn:microsoft.com/office/officeart/2005/8/layout/hList9"/>
    <dgm:cxn modelId="{8597D55D-E46B-40BE-BD2A-468DA0F316C4}" type="presOf" srcId="{CDB36991-FD85-46CD-87EC-E1138FDBA026}" destId="{1FFBF2E3-DB67-4326-9EE3-1CBA9BCC6E2A}" srcOrd="0" destOrd="0" presId="urn:microsoft.com/office/officeart/2005/8/layout/hList9"/>
    <dgm:cxn modelId="{EDBB6E68-B90F-4E10-AFD0-6983B8321FDC}" srcId="{843FA76C-4763-443F-8A41-D09B86ADD2DC}" destId="{D60B046D-5644-4124-8221-231A9BDE37AC}" srcOrd="0" destOrd="0" parTransId="{9C634000-9FA1-483A-BD71-18E9EB2D5644}" sibTransId="{14969BE3-3AC8-46C1-8EF6-9F2EF7E12A8B}"/>
    <dgm:cxn modelId="{16753438-57EE-4F62-B06E-06DC0A28482A}" srcId="{843FA76C-4763-443F-8A41-D09B86ADD2DC}" destId="{170CDC08-A778-43E3-AD21-344C8A7F3CA4}" srcOrd="1" destOrd="0" parTransId="{A252FD2E-99DD-4544-9829-2D6A06A4D77B}" sibTransId="{F73D141A-0CAD-431E-8A14-9B8C4A3FF005}"/>
    <dgm:cxn modelId="{D2AE167C-BF12-4C05-8257-299CAE6867B5}" type="presParOf" srcId="{937E8FB2-380F-4F19-A75B-A9DCD83D36DF}" destId="{EEBCBAC9-10C9-4F13-80A5-1DB8916EFF0C}" srcOrd="0" destOrd="0" presId="urn:microsoft.com/office/officeart/2005/8/layout/hList9"/>
    <dgm:cxn modelId="{1BEC861F-ADE8-4433-8385-869D3663E439}" type="presParOf" srcId="{937E8FB2-380F-4F19-A75B-A9DCD83D36DF}" destId="{89138B8F-BC45-41D4-8D24-9DE75ED350ED}" srcOrd="1" destOrd="0" presId="urn:microsoft.com/office/officeart/2005/8/layout/hList9"/>
    <dgm:cxn modelId="{0E4A45AD-0101-4FF2-9DDA-AB1901754D58}" type="presParOf" srcId="{89138B8F-BC45-41D4-8D24-9DE75ED350ED}" destId="{FE8D51F1-EA74-44F8-9640-06FBA59F8E75}" srcOrd="0" destOrd="0" presId="urn:microsoft.com/office/officeart/2005/8/layout/hList9"/>
    <dgm:cxn modelId="{A0D9B83B-ACC2-4AFD-A047-12AD23D45019}" type="presParOf" srcId="{89138B8F-BC45-41D4-8D24-9DE75ED350ED}" destId="{C415C15E-47AE-440B-98FC-C8742F48C79C}" srcOrd="1" destOrd="0" presId="urn:microsoft.com/office/officeart/2005/8/layout/hList9"/>
    <dgm:cxn modelId="{1737DFE6-1D08-4F21-839D-2BB5DB2D929E}" type="presParOf" srcId="{C415C15E-47AE-440B-98FC-C8742F48C79C}" destId="{1FFBF2E3-DB67-4326-9EE3-1CBA9BCC6E2A}" srcOrd="0" destOrd="0" presId="urn:microsoft.com/office/officeart/2005/8/layout/hList9"/>
    <dgm:cxn modelId="{43AE386A-3B1A-4ACD-987F-33E6CA043E01}" type="presParOf" srcId="{C415C15E-47AE-440B-98FC-C8742F48C79C}" destId="{74F37E96-9AAA-4F60-B1ED-54C551A6FC6E}" srcOrd="1" destOrd="0" presId="urn:microsoft.com/office/officeart/2005/8/layout/hList9"/>
    <dgm:cxn modelId="{12A30DD6-BF62-4783-AB44-B0328E1AB95A}" type="presParOf" srcId="{937E8FB2-380F-4F19-A75B-A9DCD83D36DF}" destId="{A9849EAF-429D-4F84-B99F-D604A3FB51BA}" srcOrd="2" destOrd="0" presId="urn:microsoft.com/office/officeart/2005/8/layout/hList9"/>
    <dgm:cxn modelId="{2499678A-8F58-496B-B9B5-C8DFB5B87CB0}" type="presParOf" srcId="{937E8FB2-380F-4F19-A75B-A9DCD83D36DF}" destId="{F414CA70-0344-4101-9233-8ECD12D1E265}" srcOrd="3" destOrd="0" presId="urn:microsoft.com/office/officeart/2005/8/layout/hList9"/>
    <dgm:cxn modelId="{77F6858E-9B28-4AC7-85A2-A00B0B549F84}" type="presParOf" srcId="{937E8FB2-380F-4F19-A75B-A9DCD83D36DF}" destId="{FA8820FC-6893-4FD0-8D15-F0F73EFEAA3C}" srcOrd="4" destOrd="0" presId="urn:microsoft.com/office/officeart/2005/8/layout/hList9"/>
    <dgm:cxn modelId="{7D3CF303-7119-4661-B097-04F59E23A21F}" type="presParOf" srcId="{937E8FB2-380F-4F19-A75B-A9DCD83D36DF}" destId="{A0A68CB7-31B9-433A-9BFC-49F563316669}" srcOrd="5" destOrd="0" presId="urn:microsoft.com/office/officeart/2005/8/layout/hList9"/>
    <dgm:cxn modelId="{35E05679-2424-4677-B061-95EC64182F2E}" type="presParOf" srcId="{937E8FB2-380F-4F19-A75B-A9DCD83D36DF}" destId="{C6514A15-4C3E-4A50-A0F1-510BCCCCD8FA}" srcOrd="6" destOrd="0" presId="urn:microsoft.com/office/officeart/2005/8/layout/hList9"/>
    <dgm:cxn modelId="{BE71D801-9EF3-41A4-8873-3FFA4A5D7165}" type="presParOf" srcId="{C6514A15-4C3E-4A50-A0F1-510BCCCCD8FA}" destId="{6B89B73F-69D7-4374-A3E5-B1B2AB0EEA61}" srcOrd="0" destOrd="0" presId="urn:microsoft.com/office/officeart/2005/8/layout/hList9"/>
    <dgm:cxn modelId="{7F82695D-C977-4D25-97AB-879B5BD87E55}" type="presParOf" srcId="{C6514A15-4C3E-4A50-A0F1-510BCCCCD8FA}" destId="{6FDC8AEF-9CB9-41D5-A03D-800148817FDB}" srcOrd="1" destOrd="0" presId="urn:microsoft.com/office/officeart/2005/8/layout/hList9"/>
    <dgm:cxn modelId="{6C3DBA3F-CA8D-4E7A-97AB-7A3AC07BAADB}" type="presParOf" srcId="{6FDC8AEF-9CB9-41D5-A03D-800148817FDB}" destId="{757033AE-5DB5-4728-A523-0134150984FB}" srcOrd="0" destOrd="0" presId="urn:microsoft.com/office/officeart/2005/8/layout/hList9"/>
    <dgm:cxn modelId="{7C235D4B-5A9E-4A65-89F8-56702769822E}" type="presParOf" srcId="{6FDC8AEF-9CB9-41D5-A03D-800148817FDB}" destId="{78480F27-70BF-463C-AA1E-4FBA50081EF6}" srcOrd="1" destOrd="0" presId="urn:microsoft.com/office/officeart/2005/8/layout/hList9"/>
    <dgm:cxn modelId="{49D3C3F1-CB84-4029-9189-A81899066F3E}" type="presParOf" srcId="{937E8FB2-380F-4F19-A75B-A9DCD83D36DF}" destId="{62E9D5A2-A305-4F14-AD6C-339C2610ACC6}" srcOrd="7" destOrd="0" presId="urn:microsoft.com/office/officeart/2005/8/layout/hList9"/>
    <dgm:cxn modelId="{32C4A40E-DBCC-4E80-B4A6-DE2D98ADFC41}" type="presParOf" srcId="{937E8FB2-380F-4F19-A75B-A9DCD83D36DF}" destId="{A7237C44-E5AE-496C-804E-780F7D28FD2E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36100F-56CD-478E-9E5B-0E20730EECFE}" type="doc">
      <dgm:prSet loTypeId="urn:microsoft.com/office/officeart/2008/layout/LinedList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es-UY"/>
        </a:p>
      </dgm:t>
    </dgm:pt>
    <dgm:pt modelId="{48D0A77B-BAB9-4DD8-B346-D570E3D18E35}">
      <dgm:prSet phldrT="[Texto]" phldr="1" custT="1"/>
      <dgm:spPr/>
      <dgm:t>
        <a:bodyPr/>
        <a:lstStyle/>
        <a:p>
          <a:endParaRPr lang="es-UY" sz="1400" dirty="0"/>
        </a:p>
      </dgm:t>
    </dgm:pt>
    <dgm:pt modelId="{880B32C7-018A-4553-AE27-CC00759819EA}" type="parTrans" cxnId="{96F67C49-8EA3-471F-901E-362B889E204E}">
      <dgm:prSet/>
      <dgm:spPr/>
      <dgm:t>
        <a:bodyPr/>
        <a:lstStyle/>
        <a:p>
          <a:endParaRPr lang="es-UY"/>
        </a:p>
      </dgm:t>
    </dgm:pt>
    <dgm:pt modelId="{079AA212-B043-486C-AB2D-FD7937A3DF4F}" type="sibTrans" cxnId="{96F67C49-8EA3-471F-901E-362B889E204E}">
      <dgm:prSet/>
      <dgm:spPr/>
      <dgm:t>
        <a:bodyPr/>
        <a:lstStyle/>
        <a:p>
          <a:endParaRPr lang="es-UY"/>
        </a:p>
      </dgm:t>
    </dgm:pt>
    <dgm:pt modelId="{5874208A-C84C-4D07-AD7C-4C5ED0113C45}">
      <dgm:prSet phldrT="[Texto]"/>
      <dgm:spPr/>
      <dgm:t>
        <a:bodyPr/>
        <a:lstStyle/>
        <a:p>
          <a:r>
            <a:rPr lang="es-419" dirty="0" smtClean="0"/>
            <a:t>D</a:t>
          </a:r>
          <a:r>
            <a:rPr lang="es-UY" dirty="0" err="1" smtClean="0"/>
            <a:t>esarrollar</a:t>
          </a:r>
          <a:r>
            <a:rPr lang="es-UY" dirty="0" smtClean="0"/>
            <a:t> y promover el </a:t>
          </a:r>
          <a:r>
            <a:rPr lang="es-UY" u="sng" dirty="0" smtClean="0"/>
            <a:t>enfoque al cliente </a:t>
          </a:r>
          <a:r>
            <a:rPr lang="es-UY" dirty="0" smtClean="0"/>
            <a:t>(cap. 5.1.2).</a:t>
          </a:r>
          <a:endParaRPr lang="es-UY" dirty="0"/>
        </a:p>
      </dgm:t>
    </dgm:pt>
    <dgm:pt modelId="{EB1D6BF6-CBFC-49D4-9DFF-4432BB9D4BA1}" type="parTrans" cxnId="{40D08C05-EEB3-4694-AFDC-E610AD36A4C7}">
      <dgm:prSet/>
      <dgm:spPr/>
      <dgm:t>
        <a:bodyPr/>
        <a:lstStyle/>
        <a:p>
          <a:endParaRPr lang="es-UY"/>
        </a:p>
      </dgm:t>
    </dgm:pt>
    <dgm:pt modelId="{8F795CBE-9CFB-4AA2-B4DE-C395B2380377}" type="sibTrans" cxnId="{40D08C05-EEB3-4694-AFDC-E610AD36A4C7}">
      <dgm:prSet/>
      <dgm:spPr/>
      <dgm:t>
        <a:bodyPr/>
        <a:lstStyle/>
        <a:p>
          <a:endParaRPr lang="es-UY"/>
        </a:p>
      </dgm:t>
    </dgm:pt>
    <dgm:pt modelId="{3132C0AC-6F1C-4825-9FF0-ADB0A1204213}">
      <dgm:prSet/>
      <dgm:spPr/>
      <dgm:t>
        <a:bodyPr/>
        <a:lstStyle/>
        <a:p>
          <a:r>
            <a:rPr lang="es-419" dirty="0" smtClean="0"/>
            <a:t>A</a:t>
          </a:r>
          <a:r>
            <a:rPr lang="es-UY" dirty="0" err="1" smtClean="0"/>
            <a:t>segurarse</a:t>
          </a:r>
          <a:r>
            <a:rPr lang="es-UY" dirty="0" smtClean="0"/>
            <a:t> que se asignen, comuniquen y entiendan las </a:t>
          </a:r>
          <a:r>
            <a:rPr lang="es-UY" u="sng" dirty="0" smtClean="0"/>
            <a:t>responsabilidades y autoridades </a:t>
          </a:r>
          <a:r>
            <a:rPr lang="es-UY" dirty="0" smtClean="0"/>
            <a:t>(cap. 5.3).</a:t>
          </a:r>
        </a:p>
      </dgm:t>
    </dgm:pt>
    <dgm:pt modelId="{ECA355CD-DC6E-4806-AB9A-D7E7D5567613}" type="parTrans" cxnId="{09D18B94-6668-49F8-B210-EC022C096AF6}">
      <dgm:prSet/>
      <dgm:spPr/>
      <dgm:t>
        <a:bodyPr/>
        <a:lstStyle/>
        <a:p>
          <a:endParaRPr lang="es-UY"/>
        </a:p>
      </dgm:t>
    </dgm:pt>
    <dgm:pt modelId="{D9949F02-F319-422D-9E7C-6BDB1D26D212}" type="sibTrans" cxnId="{09D18B94-6668-49F8-B210-EC022C096AF6}">
      <dgm:prSet/>
      <dgm:spPr/>
      <dgm:t>
        <a:bodyPr/>
        <a:lstStyle/>
        <a:p>
          <a:endParaRPr lang="es-UY"/>
        </a:p>
      </dgm:t>
    </dgm:pt>
    <dgm:pt modelId="{29755236-4664-46A3-AB9D-910FA656B7D8}">
      <dgm:prSet/>
      <dgm:spPr/>
      <dgm:t>
        <a:bodyPr/>
        <a:lstStyle/>
        <a:p>
          <a:r>
            <a:rPr lang="es-419" dirty="0" smtClean="0"/>
            <a:t>Participacion activa en</a:t>
          </a:r>
          <a:r>
            <a:rPr lang="es-UY" dirty="0" smtClean="0"/>
            <a:t> la </a:t>
          </a:r>
          <a:r>
            <a:rPr lang="es-UY" u="sng" dirty="0" smtClean="0"/>
            <a:t>revisión</a:t>
          </a:r>
          <a:r>
            <a:rPr lang="es-UY" dirty="0" smtClean="0"/>
            <a:t> del sistema de gestión de la calidad.</a:t>
          </a:r>
        </a:p>
      </dgm:t>
    </dgm:pt>
    <dgm:pt modelId="{94D8F638-476F-498E-AC74-F5B4CDBDCDF2}" type="parTrans" cxnId="{91F50853-C269-4E9F-961B-CEC359BAAEE2}">
      <dgm:prSet/>
      <dgm:spPr/>
      <dgm:t>
        <a:bodyPr/>
        <a:lstStyle/>
        <a:p>
          <a:endParaRPr lang="es-UY"/>
        </a:p>
      </dgm:t>
    </dgm:pt>
    <dgm:pt modelId="{E598CFD2-3B8D-409E-8B81-FC9426C27E24}" type="sibTrans" cxnId="{91F50853-C269-4E9F-961B-CEC359BAAEE2}">
      <dgm:prSet/>
      <dgm:spPr/>
      <dgm:t>
        <a:bodyPr/>
        <a:lstStyle/>
        <a:p>
          <a:endParaRPr lang="es-UY"/>
        </a:p>
      </dgm:t>
    </dgm:pt>
    <dgm:pt modelId="{60208A6E-8CE9-4C6C-BB7F-0154CB05D6F9}">
      <dgm:prSet/>
      <dgm:spPr/>
      <dgm:t>
        <a:bodyPr/>
        <a:lstStyle/>
        <a:p>
          <a:r>
            <a:rPr lang="es-UY" dirty="0" smtClean="0"/>
            <a:t>En el establecimiento, implementación y mantenimiento de la </a:t>
          </a:r>
          <a:r>
            <a:rPr lang="es-UY" u="sng" dirty="0" smtClean="0"/>
            <a:t>política</a:t>
          </a:r>
          <a:r>
            <a:rPr lang="es-UY" dirty="0" smtClean="0"/>
            <a:t> de calidad (cap. 5.2.1).</a:t>
          </a:r>
        </a:p>
      </dgm:t>
    </dgm:pt>
    <dgm:pt modelId="{C595D7D4-76C0-461C-AAE4-D87B398FDA35}" type="parTrans" cxnId="{4FA90D6D-94F7-48BC-B038-DF055B05AFB1}">
      <dgm:prSet/>
      <dgm:spPr/>
      <dgm:t>
        <a:bodyPr/>
        <a:lstStyle/>
        <a:p>
          <a:endParaRPr lang="es-UY"/>
        </a:p>
      </dgm:t>
    </dgm:pt>
    <dgm:pt modelId="{0A921B85-62DE-4DD7-A173-CD8353095AA0}" type="sibTrans" cxnId="{4FA90D6D-94F7-48BC-B038-DF055B05AFB1}">
      <dgm:prSet/>
      <dgm:spPr/>
      <dgm:t>
        <a:bodyPr/>
        <a:lstStyle/>
        <a:p>
          <a:endParaRPr lang="es-UY"/>
        </a:p>
      </dgm:t>
    </dgm:pt>
    <dgm:pt modelId="{2EBF1560-0F15-4768-BDE5-B9779B6BFFE9}">
      <dgm:prSet/>
      <dgm:spPr/>
      <dgm:t>
        <a:bodyPr/>
        <a:lstStyle/>
        <a:p>
          <a:r>
            <a:rPr lang="es-UY" dirty="0" smtClean="0"/>
            <a:t>Fomentar un </a:t>
          </a:r>
          <a:r>
            <a:rPr lang="es-UY" u="sng" dirty="0" smtClean="0"/>
            <a:t>compromiso con la calidad</a:t>
          </a:r>
          <a:r>
            <a:rPr lang="es-UY" dirty="0" smtClean="0"/>
            <a:t> en toda la organización.</a:t>
          </a:r>
        </a:p>
      </dgm:t>
    </dgm:pt>
    <dgm:pt modelId="{79A42AEA-079F-40DD-B238-A1B3ED5D2FA4}" type="parTrans" cxnId="{F8A261F5-BBF0-48DA-82FF-811AC329DAFB}">
      <dgm:prSet/>
      <dgm:spPr/>
      <dgm:t>
        <a:bodyPr/>
        <a:lstStyle/>
        <a:p>
          <a:endParaRPr lang="es-UY"/>
        </a:p>
      </dgm:t>
    </dgm:pt>
    <dgm:pt modelId="{94904D6D-E5D5-4382-93B2-E8F1B2BD651C}" type="sibTrans" cxnId="{F8A261F5-BBF0-48DA-82FF-811AC329DAFB}">
      <dgm:prSet/>
      <dgm:spPr/>
      <dgm:t>
        <a:bodyPr/>
        <a:lstStyle/>
        <a:p>
          <a:endParaRPr lang="es-UY"/>
        </a:p>
      </dgm:t>
    </dgm:pt>
    <dgm:pt modelId="{6AE3C889-4EFB-45A9-8359-68802FFCFE11}">
      <dgm:prSet/>
      <dgm:spPr/>
      <dgm:t>
        <a:bodyPr/>
        <a:lstStyle/>
        <a:p>
          <a:r>
            <a:rPr lang="es-UY" dirty="0" smtClean="0"/>
            <a:t>Asegurarse de que los </a:t>
          </a:r>
          <a:r>
            <a:rPr lang="es-UY" u="sng" dirty="0" smtClean="0"/>
            <a:t>líderes </a:t>
          </a:r>
          <a:r>
            <a:rPr lang="es-UY" dirty="0" smtClean="0"/>
            <a:t>en todos los niveles son ejemplos positivos para </a:t>
          </a:r>
          <a:r>
            <a:rPr lang="es-419" dirty="0" smtClean="0"/>
            <a:t>el</a:t>
          </a:r>
          <a:r>
            <a:rPr lang="es-UY" dirty="0" smtClean="0"/>
            <a:t> persona</a:t>
          </a:r>
          <a:r>
            <a:rPr lang="es-419" dirty="0" smtClean="0"/>
            <a:t>l</a:t>
          </a:r>
          <a:r>
            <a:rPr lang="es-UY" dirty="0" smtClean="0"/>
            <a:t>.</a:t>
          </a:r>
        </a:p>
      </dgm:t>
    </dgm:pt>
    <dgm:pt modelId="{FA55F96C-E907-4BE1-ABCD-23624C0E57AD}" type="parTrans" cxnId="{EFB04D14-43F5-4DD9-96BD-F5F935039484}">
      <dgm:prSet/>
      <dgm:spPr/>
      <dgm:t>
        <a:bodyPr/>
        <a:lstStyle/>
        <a:p>
          <a:endParaRPr lang="es-UY"/>
        </a:p>
      </dgm:t>
    </dgm:pt>
    <dgm:pt modelId="{823D5D3C-AF9F-480F-AAF6-6351D1C81FE0}" type="sibTrans" cxnId="{EFB04D14-43F5-4DD9-96BD-F5F935039484}">
      <dgm:prSet/>
      <dgm:spPr/>
      <dgm:t>
        <a:bodyPr/>
        <a:lstStyle/>
        <a:p>
          <a:endParaRPr lang="es-UY"/>
        </a:p>
      </dgm:t>
    </dgm:pt>
    <dgm:pt modelId="{A5FD2120-038F-4A83-B89E-5A6788A59B9C}">
      <dgm:prSet/>
      <dgm:spPr/>
      <dgm:t>
        <a:bodyPr/>
        <a:lstStyle/>
        <a:p>
          <a:r>
            <a:rPr lang="es-UY" dirty="0" smtClean="0"/>
            <a:t>Proporcionar a las personas los </a:t>
          </a:r>
          <a:r>
            <a:rPr lang="es-UY" u="sng" dirty="0" smtClean="0"/>
            <a:t>recursos</a:t>
          </a:r>
          <a:r>
            <a:rPr lang="es-UY" dirty="0" smtClean="0"/>
            <a:t>, la formación y la autoridad requerida para actuar con responsabilidad.</a:t>
          </a:r>
        </a:p>
      </dgm:t>
    </dgm:pt>
    <dgm:pt modelId="{DD47F2F0-2D30-41C5-9DC1-371651144C06}" type="parTrans" cxnId="{E3CDA0E0-FEFB-488D-9C78-A7801BED1D00}">
      <dgm:prSet/>
      <dgm:spPr/>
      <dgm:t>
        <a:bodyPr/>
        <a:lstStyle/>
        <a:p>
          <a:endParaRPr lang="es-UY"/>
        </a:p>
      </dgm:t>
    </dgm:pt>
    <dgm:pt modelId="{D241E59A-F553-4E46-B4F7-B8B08E611D58}" type="sibTrans" cxnId="{E3CDA0E0-FEFB-488D-9C78-A7801BED1D00}">
      <dgm:prSet/>
      <dgm:spPr/>
      <dgm:t>
        <a:bodyPr/>
        <a:lstStyle/>
        <a:p>
          <a:endParaRPr lang="es-UY"/>
        </a:p>
      </dgm:t>
    </dgm:pt>
    <dgm:pt modelId="{3A0A0B05-45AF-4E84-86EB-840110966EEF}" type="pres">
      <dgm:prSet presAssocID="{F736100F-56CD-478E-9E5B-0E20730EECF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2805C1B1-3301-45FA-A8E6-B24B730EA8AA}" type="pres">
      <dgm:prSet presAssocID="{48D0A77B-BAB9-4DD8-B346-D570E3D18E35}" presName="thickLine" presStyleLbl="alignNode1" presStyleIdx="0" presStyleCnt="1"/>
      <dgm:spPr/>
    </dgm:pt>
    <dgm:pt modelId="{59B0FD5A-6D11-4515-A017-743D5E5A0075}" type="pres">
      <dgm:prSet presAssocID="{48D0A77B-BAB9-4DD8-B346-D570E3D18E35}" presName="horz1" presStyleCnt="0"/>
      <dgm:spPr/>
    </dgm:pt>
    <dgm:pt modelId="{45A2BFC2-3C93-41C9-B92B-C94790024FC6}" type="pres">
      <dgm:prSet presAssocID="{48D0A77B-BAB9-4DD8-B346-D570E3D18E35}" presName="tx1" presStyleLbl="revTx" presStyleIdx="0" presStyleCnt="8"/>
      <dgm:spPr/>
      <dgm:t>
        <a:bodyPr/>
        <a:lstStyle/>
        <a:p>
          <a:endParaRPr lang="es-ES"/>
        </a:p>
      </dgm:t>
    </dgm:pt>
    <dgm:pt modelId="{0D5DB8CB-FCB5-46F2-9C26-89C92ED14759}" type="pres">
      <dgm:prSet presAssocID="{48D0A77B-BAB9-4DD8-B346-D570E3D18E35}" presName="vert1" presStyleCnt="0"/>
      <dgm:spPr/>
    </dgm:pt>
    <dgm:pt modelId="{D7BA4783-D667-49F3-8CFA-1F28D1028B65}" type="pres">
      <dgm:prSet presAssocID="{5874208A-C84C-4D07-AD7C-4C5ED0113C45}" presName="vertSpace2a" presStyleCnt="0"/>
      <dgm:spPr/>
    </dgm:pt>
    <dgm:pt modelId="{B99548B7-FA28-4055-8FB5-B8E9F675F443}" type="pres">
      <dgm:prSet presAssocID="{5874208A-C84C-4D07-AD7C-4C5ED0113C45}" presName="horz2" presStyleCnt="0"/>
      <dgm:spPr/>
    </dgm:pt>
    <dgm:pt modelId="{59ED19B7-36C8-4AF3-BEC0-2581063294A6}" type="pres">
      <dgm:prSet presAssocID="{5874208A-C84C-4D07-AD7C-4C5ED0113C45}" presName="horzSpace2" presStyleCnt="0"/>
      <dgm:spPr/>
    </dgm:pt>
    <dgm:pt modelId="{8D1EDA40-A397-4E6A-8991-1188C9A39969}" type="pres">
      <dgm:prSet presAssocID="{5874208A-C84C-4D07-AD7C-4C5ED0113C45}" presName="tx2" presStyleLbl="revTx" presStyleIdx="1" presStyleCnt="8"/>
      <dgm:spPr/>
      <dgm:t>
        <a:bodyPr/>
        <a:lstStyle/>
        <a:p>
          <a:endParaRPr lang="es-UY"/>
        </a:p>
      </dgm:t>
    </dgm:pt>
    <dgm:pt modelId="{8C281523-BE8C-475E-B723-79D9F73989F3}" type="pres">
      <dgm:prSet presAssocID="{5874208A-C84C-4D07-AD7C-4C5ED0113C45}" presName="vert2" presStyleCnt="0"/>
      <dgm:spPr/>
    </dgm:pt>
    <dgm:pt modelId="{0CCA3DEC-8063-419B-8CCA-0D409279EC38}" type="pres">
      <dgm:prSet presAssocID="{5874208A-C84C-4D07-AD7C-4C5ED0113C45}" presName="thinLine2b" presStyleLbl="callout" presStyleIdx="0" presStyleCnt="7"/>
      <dgm:spPr/>
    </dgm:pt>
    <dgm:pt modelId="{95766FBD-42BD-4709-B845-059876DD4C5C}" type="pres">
      <dgm:prSet presAssocID="{5874208A-C84C-4D07-AD7C-4C5ED0113C45}" presName="vertSpace2b" presStyleCnt="0"/>
      <dgm:spPr/>
    </dgm:pt>
    <dgm:pt modelId="{D6093B21-15BB-4482-AB6C-5DBE1E4A4402}" type="pres">
      <dgm:prSet presAssocID="{3132C0AC-6F1C-4825-9FF0-ADB0A1204213}" presName="horz2" presStyleCnt="0"/>
      <dgm:spPr/>
    </dgm:pt>
    <dgm:pt modelId="{436E82DB-434C-4FAA-B9A4-F00985C96DB1}" type="pres">
      <dgm:prSet presAssocID="{3132C0AC-6F1C-4825-9FF0-ADB0A1204213}" presName="horzSpace2" presStyleCnt="0"/>
      <dgm:spPr/>
    </dgm:pt>
    <dgm:pt modelId="{5D2D9F02-08D9-4A1E-984A-D9A6ABD0D12A}" type="pres">
      <dgm:prSet presAssocID="{3132C0AC-6F1C-4825-9FF0-ADB0A1204213}" presName="tx2" presStyleLbl="revTx" presStyleIdx="2" presStyleCnt="8"/>
      <dgm:spPr/>
      <dgm:t>
        <a:bodyPr/>
        <a:lstStyle/>
        <a:p>
          <a:endParaRPr lang="es-ES"/>
        </a:p>
      </dgm:t>
    </dgm:pt>
    <dgm:pt modelId="{FDAD0926-D895-4A35-9EDB-661BA9DDD3FB}" type="pres">
      <dgm:prSet presAssocID="{3132C0AC-6F1C-4825-9FF0-ADB0A1204213}" presName="vert2" presStyleCnt="0"/>
      <dgm:spPr/>
    </dgm:pt>
    <dgm:pt modelId="{64F332E1-5444-460F-A8C1-33AD2527906E}" type="pres">
      <dgm:prSet presAssocID="{3132C0AC-6F1C-4825-9FF0-ADB0A1204213}" presName="thinLine2b" presStyleLbl="callout" presStyleIdx="1" presStyleCnt="7"/>
      <dgm:spPr/>
    </dgm:pt>
    <dgm:pt modelId="{6D114C0B-7820-4AAA-A46C-122EF2C672DE}" type="pres">
      <dgm:prSet presAssocID="{3132C0AC-6F1C-4825-9FF0-ADB0A1204213}" presName="vertSpace2b" presStyleCnt="0"/>
      <dgm:spPr/>
    </dgm:pt>
    <dgm:pt modelId="{CFA372C8-7333-4874-8B5B-2326E5C4C7F0}" type="pres">
      <dgm:prSet presAssocID="{29755236-4664-46A3-AB9D-910FA656B7D8}" presName="horz2" presStyleCnt="0"/>
      <dgm:spPr/>
    </dgm:pt>
    <dgm:pt modelId="{2E8E4130-9759-43CA-AC81-A57CB3FC3222}" type="pres">
      <dgm:prSet presAssocID="{29755236-4664-46A3-AB9D-910FA656B7D8}" presName="horzSpace2" presStyleCnt="0"/>
      <dgm:spPr/>
    </dgm:pt>
    <dgm:pt modelId="{AE6C1A24-0292-4C1B-9B42-AE035D9457FE}" type="pres">
      <dgm:prSet presAssocID="{29755236-4664-46A3-AB9D-910FA656B7D8}" presName="tx2" presStyleLbl="revTx" presStyleIdx="3" presStyleCnt="8"/>
      <dgm:spPr/>
      <dgm:t>
        <a:bodyPr/>
        <a:lstStyle/>
        <a:p>
          <a:endParaRPr lang="es-ES"/>
        </a:p>
      </dgm:t>
    </dgm:pt>
    <dgm:pt modelId="{98A350C4-E48E-4EB0-9CF3-B9EABA211C1A}" type="pres">
      <dgm:prSet presAssocID="{29755236-4664-46A3-AB9D-910FA656B7D8}" presName="vert2" presStyleCnt="0"/>
      <dgm:spPr/>
    </dgm:pt>
    <dgm:pt modelId="{C7EAEFA2-EC5F-433D-AE03-B26BCC9EA76A}" type="pres">
      <dgm:prSet presAssocID="{29755236-4664-46A3-AB9D-910FA656B7D8}" presName="thinLine2b" presStyleLbl="callout" presStyleIdx="2" presStyleCnt="7"/>
      <dgm:spPr/>
    </dgm:pt>
    <dgm:pt modelId="{19640F14-FE68-403A-864B-26236055278B}" type="pres">
      <dgm:prSet presAssocID="{29755236-4664-46A3-AB9D-910FA656B7D8}" presName="vertSpace2b" presStyleCnt="0"/>
      <dgm:spPr/>
    </dgm:pt>
    <dgm:pt modelId="{D12A21B9-139D-470D-8326-BD17D2734CFB}" type="pres">
      <dgm:prSet presAssocID="{60208A6E-8CE9-4C6C-BB7F-0154CB05D6F9}" presName="horz2" presStyleCnt="0"/>
      <dgm:spPr/>
    </dgm:pt>
    <dgm:pt modelId="{4349E73F-41CB-4A03-A647-C94334E6789C}" type="pres">
      <dgm:prSet presAssocID="{60208A6E-8CE9-4C6C-BB7F-0154CB05D6F9}" presName="horzSpace2" presStyleCnt="0"/>
      <dgm:spPr/>
    </dgm:pt>
    <dgm:pt modelId="{2309702C-6667-4883-AD00-EAF01763FCF6}" type="pres">
      <dgm:prSet presAssocID="{60208A6E-8CE9-4C6C-BB7F-0154CB05D6F9}" presName="tx2" presStyleLbl="revTx" presStyleIdx="4" presStyleCnt="8"/>
      <dgm:spPr/>
      <dgm:t>
        <a:bodyPr/>
        <a:lstStyle/>
        <a:p>
          <a:endParaRPr lang="es-ES"/>
        </a:p>
      </dgm:t>
    </dgm:pt>
    <dgm:pt modelId="{C4B41278-59F3-4889-A616-30F45549F0DE}" type="pres">
      <dgm:prSet presAssocID="{60208A6E-8CE9-4C6C-BB7F-0154CB05D6F9}" presName="vert2" presStyleCnt="0"/>
      <dgm:spPr/>
    </dgm:pt>
    <dgm:pt modelId="{13B3CE45-0A39-47E1-993C-3687A089BF95}" type="pres">
      <dgm:prSet presAssocID="{60208A6E-8CE9-4C6C-BB7F-0154CB05D6F9}" presName="thinLine2b" presStyleLbl="callout" presStyleIdx="3" presStyleCnt="7"/>
      <dgm:spPr/>
    </dgm:pt>
    <dgm:pt modelId="{DC51EC17-D03F-455E-AABF-7A0DA027EA0F}" type="pres">
      <dgm:prSet presAssocID="{60208A6E-8CE9-4C6C-BB7F-0154CB05D6F9}" presName="vertSpace2b" presStyleCnt="0"/>
      <dgm:spPr/>
    </dgm:pt>
    <dgm:pt modelId="{EDFDF36A-ECA3-4E86-B207-CBA19D2AD625}" type="pres">
      <dgm:prSet presAssocID="{2EBF1560-0F15-4768-BDE5-B9779B6BFFE9}" presName="horz2" presStyleCnt="0"/>
      <dgm:spPr/>
    </dgm:pt>
    <dgm:pt modelId="{1411DAB0-A132-48CE-9F1D-691538539F48}" type="pres">
      <dgm:prSet presAssocID="{2EBF1560-0F15-4768-BDE5-B9779B6BFFE9}" presName="horzSpace2" presStyleCnt="0"/>
      <dgm:spPr/>
    </dgm:pt>
    <dgm:pt modelId="{1F961C6B-F015-4F5C-9153-DFFA9DBA329D}" type="pres">
      <dgm:prSet presAssocID="{2EBF1560-0F15-4768-BDE5-B9779B6BFFE9}" presName="tx2" presStyleLbl="revTx" presStyleIdx="5" presStyleCnt="8"/>
      <dgm:spPr/>
      <dgm:t>
        <a:bodyPr/>
        <a:lstStyle/>
        <a:p>
          <a:endParaRPr lang="es-ES"/>
        </a:p>
      </dgm:t>
    </dgm:pt>
    <dgm:pt modelId="{A119132E-579C-4E7C-87AB-233D4377E0FA}" type="pres">
      <dgm:prSet presAssocID="{2EBF1560-0F15-4768-BDE5-B9779B6BFFE9}" presName="vert2" presStyleCnt="0"/>
      <dgm:spPr/>
    </dgm:pt>
    <dgm:pt modelId="{4D9362B7-F1C0-47E8-8461-0A2B52D769FC}" type="pres">
      <dgm:prSet presAssocID="{2EBF1560-0F15-4768-BDE5-B9779B6BFFE9}" presName="thinLine2b" presStyleLbl="callout" presStyleIdx="4" presStyleCnt="7"/>
      <dgm:spPr/>
    </dgm:pt>
    <dgm:pt modelId="{CE2967DD-80CA-48B2-ADA6-77B8B17F0A7E}" type="pres">
      <dgm:prSet presAssocID="{2EBF1560-0F15-4768-BDE5-B9779B6BFFE9}" presName="vertSpace2b" presStyleCnt="0"/>
      <dgm:spPr/>
    </dgm:pt>
    <dgm:pt modelId="{138D093D-F9DA-4084-BCC0-1766F56E2E79}" type="pres">
      <dgm:prSet presAssocID="{6AE3C889-4EFB-45A9-8359-68802FFCFE11}" presName="horz2" presStyleCnt="0"/>
      <dgm:spPr/>
    </dgm:pt>
    <dgm:pt modelId="{95C33E11-C635-4BDF-9B26-B963AD2B7D38}" type="pres">
      <dgm:prSet presAssocID="{6AE3C889-4EFB-45A9-8359-68802FFCFE11}" presName="horzSpace2" presStyleCnt="0"/>
      <dgm:spPr/>
    </dgm:pt>
    <dgm:pt modelId="{44111830-D8BC-404B-B526-ED52528A9ED5}" type="pres">
      <dgm:prSet presAssocID="{6AE3C889-4EFB-45A9-8359-68802FFCFE11}" presName="tx2" presStyleLbl="revTx" presStyleIdx="6" presStyleCnt="8"/>
      <dgm:spPr/>
      <dgm:t>
        <a:bodyPr/>
        <a:lstStyle/>
        <a:p>
          <a:endParaRPr lang="es-ES"/>
        </a:p>
      </dgm:t>
    </dgm:pt>
    <dgm:pt modelId="{4B86C2D6-C083-4BBC-A3D4-F49DE192DB8F}" type="pres">
      <dgm:prSet presAssocID="{6AE3C889-4EFB-45A9-8359-68802FFCFE11}" presName="vert2" presStyleCnt="0"/>
      <dgm:spPr/>
    </dgm:pt>
    <dgm:pt modelId="{3CDA5E42-3FB1-4D4E-A20E-D0F33A75B175}" type="pres">
      <dgm:prSet presAssocID="{6AE3C889-4EFB-45A9-8359-68802FFCFE11}" presName="thinLine2b" presStyleLbl="callout" presStyleIdx="5" presStyleCnt="7"/>
      <dgm:spPr/>
    </dgm:pt>
    <dgm:pt modelId="{4435B17F-6B6D-4F32-AF89-F57C4EF09DA7}" type="pres">
      <dgm:prSet presAssocID="{6AE3C889-4EFB-45A9-8359-68802FFCFE11}" presName="vertSpace2b" presStyleCnt="0"/>
      <dgm:spPr/>
    </dgm:pt>
    <dgm:pt modelId="{B7AD5365-DCF2-4420-9D02-7DE189560E8D}" type="pres">
      <dgm:prSet presAssocID="{A5FD2120-038F-4A83-B89E-5A6788A59B9C}" presName="horz2" presStyleCnt="0"/>
      <dgm:spPr/>
    </dgm:pt>
    <dgm:pt modelId="{90587343-3A93-4B3B-B57F-B9133F06E289}" type="pres">
      <dgm:prSet presAssocID="{A5FD2120-038F-4A83-B89E-5A6788A59B9C}" presName="horzSpace2" presStyleCnt="0"/>
      <dgm:spPr/>
    </dgm:pt>
    <dgm:pt modelId="{1543D267-1334-47E0-9809-D8D3412538DB}" type="pres">
      <dgm:prSet presAssocID="{A5FD2120-038F-4A83-B89E-5A6788A59B9C}" presName="tx2" presStyleLbl="revTx" presStyleIdx="7" presStyleCnt="8"/>
      <dgm:spPr/>
      <dgm:t>
        <a:bodyPr/>
        <a:lstStyle/>
        <a:p>
          <a:endParaRPr lang="es-ES"/>
        </a:p>
      </dgm:t>
    </dgm:pt>
    <dgm:pt modelId="{353AFAF8-9A18-4158-9EEE-3E18B31CA2B0}" type="pres">
      <dgm:prSet presAssocID="{A5FD2120-038F-4A83-B89E-5A6788A59B9C}" presName="vert2" presStyleCnt="0"/>
      <dgm:spPr/>
    </dgm:pt>
    <dgm:pt modelId="{A3A8C050-E77C-475D-BF2E-2C7E898223EA}" type="pres">
      <dgm:prSet presAssocID="{A5FD2120-038F-4A83-B89E-5A6788A59B9C}" presName="thinLine2b" presStyleLbl="callout" presStyleIdx="6" presStyleCnt="7"/>
      <dgm:spPr/>
    </dgm:pt>
    <dgm:pt modelId="{01468B91-7FE5-47F0-BDF1-8C2485BF4B3E}" type="pres">
      <dgm:prSet presAssocID="{A5FD2120-038F-4A83-B89E-5A6788A59B9C}" presName="vertSpace2b" presStyleCnt="0"/>
      <dgm:spPr/>
    </dgm:pt>
  </dgm:ptLst>
  <dgm:cxnLst>
    <dgm:cxn modelId="{06505A94-96B5-4583-94A1-EADD436A3962}" type="presOf" srcId="{29755236-4664-46A3-AB9D-910FA656B7D8}" destId="{AE6C1A24-0292-4C1B-9B42-AE035D9457FE}" srcOrd="0" destOrd="0" presId="urn:microsoft.com/office/officeart/2008/layout/LinedList"/>
    <dgm:cxn modelId="{63BF97C9-BF27-4FD8-9710-194168AE5B45}" type="presOf" srcId="{48D0A77B-BAB9-4DD8-B346-D570E3D18E35}" destId="{45A2BFC2-3C93-41C9-B92B-C94790024FC6}" srcOrd="0" destOrd="0" presId="urn:microsoft.com/office/officeart/2008/layout/LinedList"/>
    <dgm:cxn modelId="{96F67C49-8EA3-471F-901E-362B889E204E}" srcId="{F736100F-56CD-478E-9E5B-0E20730EECFE}" destId="{48D0A77B-BAB9-4DD8-B346-D570E3D18E35}" srcOrd="0" destOrd="0" parTransId="{880B32C7-018A-4553-AE27-CC00759819EA}" sibTransId="{079AA212-B043-486C-AB2D-FD7937A3DF4F}"/>
    <dgm:cxn modelId="{7118079D-9AA8-4F18-B3AD-128F205E2EE2}" type="presOf" srcId="{60208A6E-8CE9-4C6C-BB7F-0154CB05D6F9}" destId="{2309702C-6667-4883-AD00-EAF01763FCF6}" srcOrd="0" destOrd="0" presId="urn:microsoft.com/office/officeart/2008/layout/LinedList"/>
    <dgm:cxn modelId="{087441A0-E5A9-4BB2-AF27-DEAB0E4E55F5}" type="presOf" srcId="{2EBF1560-0F15-4768-BDE5-B9779B6BFFE9}" destId="{1F961C6B-F015-4F5C-9153-DFFA9DBA329D}" srcOrd="0" destOrd="0" presId="urn:microsoft.com/office/officeart/2008/layout/LinedList"/>
    <dgm:cxn modelId="{30114144-9957-4BD7-9A14-9CD3D7D76875}" type="presOf" srcId="{F736100F-56CD-478E-9E5B-0E20730EECFE}" destId="{3A0A0B05-45AF-4E84-86EB-840110966EEF}" srcOrd="0" destOrd="0" presId="urn:microsoft.com/office/officeart/2008/layout/LinedList"/>
    <dgm:cxn modelId="{EFB04D14-43F5-4DD9-96BD-F5F935039484}" srcId="{48D0A77B-BAB9-4DD8-B346-D570E3D18E35}" destId="{6AE3C889-4EFB-45A9-8359-68802FFCFE11}" srcOrd="5" destOrd="0" parTransId="{FA55F96C-E907-4BE1-ABCD-23624C0E57AD}" sibTransId="{823D5D3C-AF9F-480F-AAF6-6351D1C81FE0}"/>
    <dgm:cxn modelId="{F8A261F5-BBF0-48DA-82FF-811AC329DAFB}" srcId="{48D0A77B-BAB9-4DD8-B346-D570E3D18E35}" destId="{2EBF1560-0F15-4768-BDE5-B9779B6BFFE9}" srcOrd="4" destOrd="0" parTransId="{79A42AEA-079F-40DD-B238-A1B3ED5D2FA4}" sibTransId="{94904D6D-E5D5-4382-93B2-E8F1B2BD651C}"/>
    <dgm:cxn modelId="{09D18B94-6668-49F8-B210-EC022C096AF6}" srcId="{48D0A77B-BAB9-4DD8-B346-D570E3D18E35}" destId="{3132C0AC-6F1C-4825-9FF0-ADB0A1204213}" srcOrd="1" destOrd="0" parTransId="{ECA355CD-DC6E-4806-AB9A-D7E7D5567613}" sibTransId="{D9949F02-F319-422D-9E7C-6BDB1D26D212}"/>
    <dgm:cxn modelId="{4FA90D6D-94F7-48BC-B038-DF055B05AFB1}" srcId="{48D0A77B-BAB9-4DD8-B346-D570E3D18E35}" destId="{60208A6E-8CE9-4C6C-BB7F-0154CB05D6F9}" srcOrd="3" destOrd="0" parTransId="{C595D7D4-76C0-461C-AAE4-D87B398FDA35}" sibTransId="{0A921B85-62DE-4DD7-A173-CD8353095AA0}"/>
    <dgm:cxn modelId="{91F50853-C269-4E9F-961B-CEC359BAAEE2}" srcId="{48D0A77B-BAB9-4DD8-B346-D570E3D18E35}" destId="{29755236-4664-46A3-AB9D-910FA656B7D8}" srcOrd="2" destOrd="0" parTransId="{94D8F638-476F-498E-AC74-F5B4CDBDCDF2}" sibTransId="{E598CFD2-3B8D-409E-8B81-FC9426C27E24}"/>
    <dgm:cxn modelId="{E3CDA0E0-FEFB-488D-9C78-A7801BED1D00}" srcId="{48D0A77B-BAB9-4DD8-B346-D570E3D18E35}" destId="{A5FD2120-038F-4A83-B89E-5A6788A59B9C}" srcOrd="6" destOrd="0" parTransId="{DD47F2F0-2D30-41C5-9DC1-371651144C06}" sibTransId="{D241E59A-F553-4E46-B4F7-B8B08E611D58}"/>
    <dgm:cxn modelId="{40D08C05-EEB3-4694-AFDC-E610AD36A4C7}" srcId="{48D0A77B-BAB9-4DD8-B346-D570E3D18E35}" destId="{5874208A-C84C-4D07-AD7C-4C5ED0113C45}" srcOrd="0" destOrd="0" parTransId="{EB1D6BF6-CBFC-49D4-9DFF-4432BB9D4BA1}" sibTransId="{8F795CBE-9CFB-4AA2-B4DE-C395B2380377}"/>
    <dgm:cxn modelId="{B70EBE86-5D78-4712-B6BB-F6BF91698B23}" type="presOf" srcId="{3132C0AC-6F1C-4825-9FF0-ADB0A1204213}" destId="{5D2D9F02-08D9-4A1E-984A-D9A6ABD0D12A}" srcOrd="0" destOrd="0" presId="urn:microsoft.com/office/officeart/2008/layout/LinedList"/>
    <dgm:cxn modelId="{45264370-C702-4826-8F77-D8612AA314D7}" type="presOf" srcId="{A5FD2120-038F-4A83-B89E-5A6788A59B9C}" destId="{1543D267-1334-47E0-9809-D8D3412538DB}" srcOrd="0" destOrd="0" presId="urn:microsoft.com/office/officeart/2008/layout/LinedList"/>
    <dgm:cxn modelId="{A9E59936-B7E5-4FA1-8C18-C0103C43C339}" type="presOf" srcId="{5874208A-C84C-4D07-AD7C-4C5ED0113C45}" destId="{8D1EDA40-A397-4E6A-8991-1188C9A39969}" srcOrd="0" destOrd="0" presId="urn:microsoft.com/office/officeart/2008/layout/LinedList"/>
    <dgm:cxn modelId="{F4445013-2182-46A5-924B-DC3CA7A0030B}" type="presOf" srcId="{6AE3C889-4EFB-45A9-8359-68802FFCFE11}" destId="{44111830-D8BC-404B-B526-ED52528A9ED5}" srcOrd="0" destOrd="0" presId="urn:microsoft.com/office/officeart/2008/layout/LinedList"/>
    <dgm:cxn modelId="{D5F8826A-AF06-4930-8F91-7E8394B03A66}" type="presParOf" srcId="{3A0A0B05-45AF-4E84-86EB-840110966EEF}" destId="{2805C1B1-3301-45FA-A8E6-B24B730EA8AA}" srcOrd="0" destOrd="0" presId="urn:microsoft.com/office/officeart/2008/layout/LinedList"/>
    <dgm:cxn modelId="{03AC0F70-94D4-413B-A034-66E46E9A51DA}" type="presParOf" srcId="{3A0A0B05-45AF-4E84-86EB-840110966EEF}" destId="{59B0FD5A-6D11-4515-A017-743D5E5A0075}" srcOrd="1" destOrd="0" presId="urn:microsoft.com/office/officeart/2008/layout/LinedList"/>
    <dgm:cxn modelId="{DDC7FDF5-63E4-4F1B-A016-2E6DA902F676}" type="presParOf" srcId="{59B0FD5A-6D11-4515-A017-743D5E5A0075}" destId="{45A2BFC2-3C93-41C9-B92B-C94790024FC6}" srcOrd="0" destOrd="0" presId="urn:microsoft.com/office/officeart/2008/layout/LinedList"/>
    <dgm:cxn modelId="{13401DE5-5211-4F80-903F-ABAAB173F5D3}" type="presParOf" srcId="{59B0FD5A-6D11-4515-A017-743D5E5A0075}" destId="{0D5DB8CB-FCB5-46F2-9C26-89C92ED14759}" srcOrd="1" destOrd="0" presId="urn:microsoft.com/office/officeart/2008/layout/LinedList"/>
    <dgm:cxn modelId="{8FC030B9-62E2-4B09-A855-9C42387FD986}" type="presParOf" srcId="{0D5DB8CB-FCB5-46F2-9C26-89C92ED14759}" destId="{D7BA4783-D667-49F3-8CFA-1F28D1028B65}" srcOrd="0" destOrd="0" presId="urn:microsoft.com/office/officeart/2008/layout/LinedList"/>
    <dgm:cxn modelId="{4C0E658A-26D5-4D7E-B929-4137DBE1CD75}" type="presParOf" srcId="{0D5DB8CB-FCB5-46F2-9C26-89C92ED14759}" destId="{B99548B7-FA28-4055-8FB5-B8E9F675F443}" srcOrd="1" destOrd="0" presId="urn:microsoft.com/office/officeart/2008/layout/LinedList"/>
    <dgm:cxn modelId="{DBF82458-190F-47F7-9A5E-E30B480C456A}" type="presParOf" srcId="{B99548B7-FA28-4055-8FB5-B8E9F675F443}" destId="{59ED19B7-36C8-4AF3-BEC0-2581063294A6}" srcOrd="0" destOrd="0" presId="urn:microsoft.com/office/officeart/2008/layout/LinedList"/>
    <dgm:cxn modelId="{4AAE1AEE-1DEB-4711-9A32-FBC3942A97BB}" type="presParOf" srcId="{B99548B7-FA28-4055-8FB5-B8E9F675F443}" destId="{8D1EDA40-A397-4E6A-8991-1188C9A39969}" srcOrd="1" destOrd="0" presId="urn:microsoft.com/office/officeart/2008/layout/LinedList"/>
    <dgm:cxn modelId="{14BA72B1-B004-4B45-B3EF-2C445F57ADD9}" type="presParOf" srcId="{B99548B7-FA28-4055-8FB5-B8E9F675F443}" destId="{8C281523-BE8C-475E-B723-79D9F73989F3}" srcOrd="2" destOrd="0" presId="urn:microsoft.com/office/officeart/2008/layout/LinedList"/>
    <dgm:cxn modelId="{0612D3BD-5090-436C-BC3C-FCB7300DAE5B}" type="presParOf" srcId="{0D5DB8CB-FCB5-46F2-9C26-89C92ED14759}" destId="{0CCA3DEC-8063-419B-8CCA-0D409279EC38}" srcOrd="2" destOrd="0" presId="urn:microsoft.com/office/officeart/2008/layout/LinedList"/>
    <dgm:cxn modelId="{3674D8EA-82E7-4DF2-BD69-58BE619AB1FB}" type="presParOf" srcId="{0D5DB8CB-FCB5-46F2-9C26-89C92ED14759}" destId="{95766FBD-42BD-4709-B845-059876DD4C5C}" srcOrd="3" destOrd="0" presId="urn:microsoft.com/office/officeart/2008/layout/LinedList"/>
    <dgm:cxn modelId="{7C4C5DFA-D41E-4579-AC6F-0B915BBCC4EA}" type="presParOf" srcId="{0D5DB8CB-FCB5-46F2-9C26-89C92ED14759}" destId="{D6093B21-15BB-4482-AB6C-5DBE1E4A4402}" srcOrd="4" destOrd="0" presId="urn:microsoft.com/office/officeart/2008/layout/LinedList"/>
    <dgm:cxn modelId="{3569B896-883C-4E83-9C9C-ABF227BC967F}" type="presParOf" srcId="{D6093B21-15BB-4482-AB6C-5DBE1E4A4402}" destId="{436E82DB-434C-4FAA-B9A4-F00985C96DB1}" srcOrd="0" destOrd="0" presId="urn:microsoft.com/office/officeart/2008/layout/LinedList"/>
    <dgm:cxn modelId="{564232C0-33AC-40D1-B6EC-8FF9906AE050}" type="presParOf" srcId="{D6093B21-15BB-4482-AB6C-5DBE1E4A4402}" destId="{5D2D9F02-08D9-4A1E-984A-D9A6ABD0D12A}" srcOrd="1" destOrd="0" presId="urn:microsoft.com/office/officeart/2008/layout/LinedList"/>
    <dgm:cxn modelId="{2C86BF48-7322-41BE-94E1-160F13D4EDF1}" type="presParOf" srcId="{D6093B21-15BB-4482-AB6C-5DBE1E4A4402}" destId="{FDAD0926-D895-4A35-9EDB-661BA9DDD3FB}" srcOrd="2" destOrd="0" presId="urn:microsoft.com/office/officeart/2008/layout/LinedList"/>
    <dgm:cxn modelId="{1C1C0C45-642F-4B87-87C8-E518B22B6691}" type="presParOf" srcId="{0D5DB8CB-FCB5-46F2-9C26-89C92ED14759}" destId="{64F332E1-5444-460F-A8C1-33AD2527906E}" srcOrd="5" destOrd="0" presId="urn:microsoft.com/office/officeart/2008/layout/LinedList"/>
    <dgm:cxn modelId="{383429D7-58DD-419F-9DD2-C69111B9B725}" type="presParOf" srcId="{0D5DB8CB-FCB5-46F2-9C26-89C92ED14759}" destId="{6D114C0B-7820-4AAA-A46C-122EF2C672DE}" srcOrd="6" destOrd="0" presId="urn:microsoft.com/office/officeart/2008/layout/LinedList"/>
    <dgm:cxn modelId="{A5C1C108-6A28-42BD-9EDA-6EC2D2D9FEF4}" type="presParOf" srcId="{0D5DB8CB-FCB5-46F2-9C26-89C92ED14759}" destId="{CFA372C8-7333-4874-8B5B-2326E5C4C7F0}" srcOrd="7" destOrd="0" presId="urn:microsoft.com/office/officeart/2008/layout/LinedList"/>
    <dgm:cxn modelId="{F9CB31BB-1F47-40B3-85ED-79B2C659848E}" type="presParOf" srcId="{CFA372C8-7333-4874-8B5B-2326E5C4C7F0}" destId="{2E8E4130-9759-43CA-AC81-A57CB3FC3222}" srcOrd="0" destOrd="0" presId="urn:microsoft.com/office/officeart/2008/layout/LinedList"/>
    <dgm:cxn modelId="{9CD8793A-DBBC-447F-B9B8-E6979BC9CDFE}" type="presParOf" srcId="{CFA372C8-7333-4874-8B5B-2326E5C4C7F0}" destId="{AE6C1A24-0292-4C1B-9B42-AE035D9457FE}" srcOrd="1" destOrd="0" presId="urn:microsoft.com/office/officeart/2008/layout/LinedList"/>
    <dgm:cxn modelId="{7C0A09E4-1BCA-4CDD-AB47-49DC76291639}" type="presParOf" srcId="{CFA372C8-7333-4874-8B5B-2326E5C4C7F0}" destId="{98A350C4-E48E-4EB0-9CF3-B9EABA211C1A}" srcOrd="2" destOrd="0" presId="urn:microsoft.com/office/officeart/2008/layout/LinedList"/>
    <dgm:cxn modelId="{D89447F1-47F0-4B1C-95BA-2D080F39D3E7}" type="presParOf" srcId="{0D5DB8CB-FCB5-46F2-9C26-89C92ED14759}" destId="{C7EAEFA2-EC5F-433D-AE03-B26BCC9EA76A}" srcOrd="8" destOrd="0" presId="urn:microsoft.com/office/officeart/2008/layout/LinedList"/>
    <dgm:cxn modelId="{8CC14C26-1057-4FFD-BB9F-CD8A20DC8C4B}" type="presParOf" srcId="{0D5DB8CB-FCB5-46F2-9C26-89C92ED14759}" destId="{19640F14-FE68-403A-864B-26236055278B}" srcOrd="9" destOrd="0" presId="urn:microsoft.com/office/officeart/2008/layout/LinedList"/>
    <dgm:cxn modelId="{C8D1F5A1-F652-472E-B71A-0B18CE0CCA9F}" type="presParOf" srcId="{0D5DB8CB-FCB5-46F2-9C26-89C92ED14759}" destId="{D12A21B9-139D-470D-8326-BD17D2734CFB}" srcOrd="10" destOrd="0" presId="urn:microsoft.com/office/officeart/2008/layout/LinedList"/>
    <dgm:cxn modelId="{01A1E197-6F99-425F-86E0-6C0C024CDB40}" type="presParOf" srcId="{D12A21B9-139D-470D-8326-BD17D2734CFB}" destId="{4349E73F-41CB-4A03-A647-C94334E6789C}" srcOrd="0" destOrd="0" presId="urn:microsoft.com/office/officeart/2008/layout/LinedList"/>
    <dgm:cxn modelId="{2C12A844-92B5-45F4-A5BE-DB94ED4B1BC6}" type="presParOf" srcId="{D12A21B9-139D-470D-8326-BD17D2734CFB}" destId="{2309702C-6667-4883-AD00-EAF01763FCF6}" srcOrd="1" destOrd="0" presId="urn:microsoft.com/office/officeart/2008/layout/LinedList"/>
    <dgm:cxn modelId="{4A9F723F-922F-4B1E-9422-E1C1BE0F0105}" type="presParOf" srcId="{D12A21B9-139D-470D-8326-BD17D2734CFB}" destId="{C4B41278-59F3-4889-A616-30F45549F0DE}" srcOrd="2" destOrd="0" presId="urn:microsoft.com/office/officeart/2008/layout/LinedList"/>
    <dgm:cxn modelId="{960EE8E1-6EE1-4F78-B2D3-8FE6815541F4}" type="presParOf" srcId="{0D5DB8CB-FCB5-46F2-9C26-89C92ED14759}" destId="{13B3CE45-0A39-47E1-993C-3687A089BF95}" srcOrd="11" destOrd="0" presId="urn:microsoft.com/office/officeart/2008/layout/LinedList"/>
    <dgm:cxn modelId="{BAD6046D-8AE2-4DA1-B5E8-4FBD06FD18F5}" type="presParOf" srcId="{0D5DB8CB-FCB5-46F2-9C26-89C92ED14759}" destId="{DC51EC17-D03F-455E-AABF-7A0DA027EA0F}" srcOrd="12" destOrd="0" presId="urn:microsoft.com/office/officeart/2008/layout/LinedList"/>
    <dgm:cxn modelId="{FE3EE10C-ADC4-4BBF-96E3-F84CD9A84CD9}" type="presParOf" srcId="{0D5DB8CB-FCB5-46F2-9C26-89C92ED14759}" destId="{EDFDF36A-ECA3-4E86-B207-CBA19D2AD625}" srcOrd="13" destOrd="0" presId="urn:microsoft.com/office/officeart/2008/layout/LinedList"/>
    <dgm:cxn modelId="{4515BC8E-48F1-4F4D-A071-8600AA4372E5}" type="presParOf" srcId="{EDFDF36A-ECA3-4E86-B207-CBA19D2AD625}" destId="{1411DAB0-A132-48CE-9F1D-691538539F48}" srcOrd="0" destOrd="0" presId="urn:microsoft.com/office/officeart/2008/layout/LinedList"/>
    <dgm:cxn modelId="{F512CC65-E1A8-4335-B198-37D10FC9E2BB}" type="presParOf" srcId="{EDFDF36A-ECA3-4E86-B207-CBA19D2AD625}" destId="{1F961C6B-F015-4F5C-9153-DFFA9DBA329D}" srcOrd="1" destOrd="0" presId="urn:microsoft.com/office/officeart/2008/layout/LinedList"/>
    <dgm:cxn modelId="{25D7549A-8B4E-47B0-987A-C5B280726501}" type="presParOf" srcId="{EDFDF36A-ECA3-4E86-B207-CBA19D2AD625}" destId="{A119132E-579C-4E7C-87AB-233D4377E0FA}" srcOrd="2" destOrd="0" presId="urn:microsoft.com/office/officeart/2008/layout/LinedList"/>
    <dgm:cxn modelId="{0BA1BC5D-92A1-4183-8421-3BEBAACD4392}" type="presParOf" srcId="{0D5DB8CB-FCB5-46F2-9C26-89C92ED14759}" destId="{4D9362B7-F1C0-47E8-8461-0A2B52D769FC}" srcOrd="14" destOrd="0" presId="urn:microsoft.com/office/officeart/2008/layout/LinedList"/>
    <dgm:cxn modelId="{FA5D3D75-2929-4A65-8EB4-60239EB7348F}" type="presParOf" srcId="{0D5DB8CB-FCB5-46F2-9C26-89C92ED14759}" destId="{CE2967DD-80CA-48B2-ADA6-77B8B17F0A7E}" srcOrd="15" destOrd="0" presId="urn:microsoft.com/office/officeart/2008/layout/LinedList"/>
    <dgm:cxn modelId="{8F9AF22C-0AA8-40C5-8B49-B166CB7C4AF5}" type="presParOf" srcId="{0D5DB8CB-FCB5-46F2-9C26-89C92ED14759}" destId="{138D093D-F9DA-4084-BCC0-1766F56E2E79}" srcOrd="16" destOrd="0" presId="urn:microsoft.com/office/officeart/2008/layout/LinedList"/>
    <dgm:cxn modelId="{4639C92C-5F7E-4FB3-8613-A262D4FE3AF6}" type="presParOf" srcId="{138D093D-F9DA-4084-BCC0-1766F56E2E79}" destId="{95C33E11-C635-4BDF-9B26-B963AD2B7D38}" srcOrd="0" destOrd="0" presId="urn:microsoft.com/office/officeart/2008/layout/LinedList"/>
    <dgm:cxn modelId="{78215244-2C2B-4636-A893-4FDA462C2AFC}" type="presParOf" srcId="{138D093D-F9DA-4084-BCC0-1766F56E2E79}" destId="{44111830-D8BC-404B-B526-ED52528A9ED5}" srcOrd="1" destOrd="0" presId="urn:microsoft.com/office/officeart/2008/layout/LinedList"/>
    <dgm:cxn modelId="{BE16C8E6-4329-4A57-94FE-B21B39507FED}" type="presParOf" srcId="{138D093D-F9DA-4084-BCC0-1766F56E2E79}" destId="{4B86C2D6-C083-4BBC-A3D4-F49DE192DB8F}" srcOrd="2" destOrd="0" presId="urn:microsoft.com/office/officeart/2008/layout/LinedList"/>
    <dgm:cxn modelId="{B28ED01B-8119-4885-BDF0-220C52452591}" type="presParOf" srcId="{0D5DB8CB-FCB5-46F2-9C26-89C92ED14759}" destId="{3CDA5E42-3FB1-4D4E-A20E-D0F33A75B175}" srcOrd="17" destOrd="0" presId="urn:microsoft.com/office/officeart/2008/layout/LinedList"/>
    <dgm:cxn modelId="{723D207E-2AD4-44DC-914B-97FB2458410F}" type="presParOf" srcId="{0D5DB8CB-FCB5-46F2-9C26-89C92ED14759}" destId="{4435B17F-6B6D-4F32-AF89-F57C4EF09DA7}" srcOrd="18" destOrd="0" presId="urn:microsoft.com/office/officeart/2008/layout/LinedList"/>
    <dgm:cxn modelId="{A6F3BE14-65E9-4A76-A272-1A69F13F2AAC}" type="presParOf" srcId="{0D5DB8CB-FCB5-46F2-9C26-89C92ED14759}" destId="{B7AD5365-DCF2-4420-9D02-7DE189560E8D}" srcOrd="19" destOrd="0" presId="urn:microsoft.com/office/officeart/2008/layout/LinedList"/>
    <dgm:cxn modelId="{211F5B4E-9829-43BE-B302-D07B708F3697}" type="presParOf" srcId="{B7AD5365-DCF2-4420-9D02-7DE189560E8D}" destId="{90587343-3A93-4B3B-B57F-B9133F06E289}" srcOrd="0" destOrd="0" presId="urn:microsoft.com/office/officeart/2008/layout/LinedList"/>
    <dgm:cxn modelId="{AA75D459-DAF6-4651-A174-C4E74C6D3F5F}" type="presParOf" srcId="{B7AD5365-DCF2-4420-9D02-7DE189560E8D}" destId="{1543D267-1334-47E0-9809-D8D3412538DB}" srcOrd="1" destOrd="0" presId="urn:microsoft.com/office/officeart/2008/layout/LinedList"/>
    <dgm:cxn modelId="{49980F76-FACB-4C15-B87D-41EA67926B8B}" type="presParOf" srcId="{B7AD5365-DCF2-4420-9D02-7DE189560E8D}" destId="{353AFAF8-9A18-4158-9EEE-3E18B31CA2B0}" srcOrd="2" destOrd="0" presId="urn:microsoft.com/office/officeart/2008/layout/LinedList"/>
    <dgm:cxn modelId="{583B209D-C9B5-4B00-BD86-BA12BC28AC11}" type="presParOf" srcId="{0D5DB8CB-FCB5-46F2-9C26-89C92ED14759}" destId="{A3A8C050-E77C-475D-BF2E-2C7E898223EA}" srcOrd="20" destOrd="0" presId="urn:microsoft.com/office/officeart/2008/layout/LinedList"/>
    <dgm:cxn modelId="{928AB68A-19AC-40E6-8A36-8B3C197F9CCB}" type="presParOf" srcId="{0D5DB8CB-FCB5-46F2-9C26-89C92ED14759}" destId="{01468B91-7FE5-47F0-BDF1-8C2485BF4B3E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A2354C-8BFE-4282-85BC-1F358ABB5346}" type="doc">
      <dgm:prSet loTypeId="urn:microsoft.com/office/officeart/2005/8/layout/radial1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1202F95B-8891-48CC-80EA-2AC4169407DD}">
      <dgm:prSet phldrT="[Texto]"/>
      <dgm:spPr/>
      <dgm:t>
        <a:bodyPr/>
        <a:lstStyle/>
        <a:p>
          <a:r>
            <a:rPr lang="es-UY" dirty="0" smtClean="0">
              <a:effectLst/>
            </a:rPr>
            <a:t>Requisitos del cliente y los legales y reglamentarios</a:t>
          </a:r>
          <a:endParaRPr lang="es-ES" dirty="0"/>
        </a:p>
      </dgm:t>
    </dgm:pt>
    <dgm:pt modelId="{702429F0-7961-471C-BF7F-2647834A9789}" type="parTrans" cxnId="{20F17E56-E856-4EED-8F85-6899567A77DA}">
      <dgm:prSet/>
      <dgm:spPr/>
      <dgm:t>
        <a:bodyPr/>
        <a:lstStyle/>
        <a:p>
          <a:endParaRPr lang="es-ES"/>
        </a:p>
      </dgm:t>
    </dgm:pt>
    <dgm:pt modelId="{18D5C92E-4392-4CAE-9923-006F527F70D0}" type="sibTrans" cxnId="{20F17E56-E856-4EED-8F85-6899567A77DA}">
      <dgm:prSet/>
      <dgm:spPr/>
      <dgm:t>
        <a:bodyPr/>
        <a:lstStyle/>
        <a:p>
          <a:endParaRPr lang="es-ES"/>
        </a:p>
      </dgm:t>
    </dgm:pt>
    <dgm:pt modelId="{93913871-2590-41CC-A2EC-9149EAADF77C}">
      <dgm:prSet phldrT="[Texto]"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a) la determinación, comprensión y cumplimiento de los </a:t>
          </a:r>
          <a:r>
            <a:rPr lang="es-UY" b="1" u="sng" dirty="0" smtClean="0">
              <a:solidFill>
                <a:schemeClr val="tx1"/>
              </a:solidFill>
            </a:rPr>
            <a:t>requisitos del cliente</a:t>
          </a:r>
          <a:r>
            <a:rPr lang="es-UY" dirty="0" smtClean="0">
              <a:solidFill>
                <a:schemeClr val="tx1"/>
              </a:solidFill>
            </a:rPr>
            <a:t>, manteniendo el enfoque orientado al aumento de su satisfacción</a:t>
          </a:r>
          <a:endParaRPr lang="es-ES" dirty="0">
            <a:solidFill>
              <a:schemeClr val="tx1"/>
            </a:solidFill>
          </a:endParaRPr>
        </a:p>
      </dgm:t>
    </dgm:pt>
    <dgm:pt modelId="{A33D9477-AC53-40AA-857F-3734C7A959FE}" type="parTrans" cxnId="{D1E95FC8-0905-473E-99EB-A536E2334C17}">
      <dgm:prSet/>
      <dgm:spPr/>
      <dgm:t>
        <a:bodyPr/>
        <a:lstStyle/>
        <a:p>
          <a:endParaRPr lang="es-ES"/>
        </a:p>
      </dgm:t>
    </dgm:pt>
    <dgm:pt modelId="{AE0987D2-E0F3-47ED-A4D3-ADE1989F6804}" type="sibTrans" cxnId="{D1E95FC8-0905-473E-99EB-A536E2334C17}">
      <dgm:prSet/>
      <dgm:spPr/>
      <dgm:t>
        <a:bodyPr/>
        <a:lstStyle/>
        <a:p>
          <a:endParaRPr lang="es-ES"/>
        </a:p>
      </dgm:t>
    </dgm:pt>
    <dgm:pt modelId="{AD32F05B-2E30-404F-AD2E-BD3EB8965598}">
      <dgm:prSet phldrT="[Texto]"/>
      <dgm:spPr/>
      <dgm:t>
        <a:bodyPr/>
        <a:lstStyle/>
        <a:p>
          <a:endParaRPr lang="es-ES"/>
        </a:p>
      </dgm:t>
    </dgm:pt>
    <dgm:pt modelId="{462ACD96-A38B-4721-996F-5F14FDCBF474}" type="parTrans" cxnId="{E310BE06-3CB7-4EA2-ADD1-41134F87085E}">
      <dgm:prSet/>
      <dgm:spPr/>
      <dgm:t>
        <a:bodyPr/>
        <a:lstStyle/>
        <a:p>
          <a:endParaRPr lang="es-ES"/>
        </a:p>
      </dgm:t>
    </dgm:pt>
    <dgm:pt modelId="{7B7CC48C-F8F7-499D-8D69-F1AC28AA2372}" type="sibTrans" cxnId="{E310BE06-3CB7-4EA2-ADD1-41134F87085E}">
      <dgm:prSet/>
      <dgm:spPr/>
      <dgm:t>
        <a:bodyPr/>
        <a:lstStyle/>
        <a:p>
          <a:endParaRPr lang="es-ES"/>
        </a:p>
      </dgm:t>
    </dgm:pt>
    <dgm:pt modelId="{4F1B8A10-7C4D-4BED-AA6E-515BA819C71D}">
      <dgm:prSet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b) la determinación, comprensión y cumplimiento de los </a:t>
          </a:r>
          <a:r>
            <a:rPr lang="es-UY" b="1" u="sng" dirty="0" smtClean="0">
              <a:solidFill>
                <a:schemeClr val="tx1"/>
              </a:solidFill>
            </a:rPr>
            <a:t>requisitos legales y reglamentarios</a:t>
          </a:r>
          <a:r>
            <a:rPr lang="es-UY" dirty="0" smtClean="0">
              <a:solidFill>
                <a:schemeClr val="tx1"/>
              </a:solidFill>
            </a:rPr>
            <a:t> aplicables;</a:t>
          </a:r>
        </a:p>
      </dgm:t>
    </dgm:pt>
    <dgm:pt modelId="{B037BC7E-E02E-44B7-9629-19BA0232A2D4}" type="parTrans" cxnId="{F58284E4-4696-4485-8115-B0313B232DF9}">
      <dgm:prSet/>
      <dgm:spPr/>
      <dgm:t>
        <a:bodyPr/>
        <a:lstStyle/>
        <a:p>
          <a:endParaRPr lang="es-ES"/>
        </a:p>
      </dgm:t>
    </dgm:pt>
    <dgm:pt modelId="{1DCDD92E-8391-4EFD-93FE-9CB2012EBE76}" type="sibTrans" cxnId="{F58284E4-4696-4485-8115-B0313B232DF9}">
      <dgm:prSet/>
      <dgm:spPr/>
      <dgm:t>
        <a:bodyPr/>
        <a:lstStyle/>
        <a:p>
          <a:endParaRPr lang="es-ES"/>
        </a:p>
      </dgm:t>
    </dgm:pt>
    <dgm:pt modelId="{D15AEFA4-7199-4F35-B7D6-9852437FDD92}">
      <dgm:prSet/>
      <dgm:spPr/>
      <dgm:t>
        <a:bodyPr/>
        <a:lstStyle/>
        <a:p>
          <a:r>
            <a:rPr lang="es-UY" dirty="0" smtClean="0"/>
            <a:t>c) la determinación de </a:t>
          </a:r>
          <a:r>
            <a:rPr lang="es-UY" b="1" u="sng" dirty="0" smtClean="0"/>
            <a:t>los riesgos y oportunidades </a:t>
          </a:r>
          <a:r>
            <a:rPr lang="es-UY" dirty="0" smtClean="0"/>
            <a:t>que pueden afectar la capacidad de aumentar la satisfacción del cliente</a:t>
          </a:r>
        </a:p>
      </dgm:t>
    </dgm:pt>
    <dgm:pt modelId="{17E5236C-E5D9-4D84-8221-C569434BFC22}" type="parTrans" cxnId="{3A815596-C3B0-4C7B-A020-0147BD1A7EAF}">
      <dgm:prSet/>
      <dgm:spPr/>
      <dgm:t>
        <a:bodyPr/>
        <a:lstStyle/>
        <a:p>
          <a:endParaRPr lang="es-ES"/>
        </a:p>
      </dgm:t>
    </dgm:pt>
    <dgm:pt modelId="{D57963A5-38B7-4B59-A0E1-E51F356888F4}" type="sibTrans" cxnId="{3A815596-C3B0-4C7B-A020-0147BD1A7EAF}">
      <dgm:prSet/>
      <dgm:spPr/>
      <dgm:t>
        <a:bodyPr/>
        <a:lstStyle/>
        <a:p>
          <a:endParaRPr lang="es-ES"/>
        </a:p>
      </dgm:t>
    </dgm:pt>
    <dgm:pt modelId="{EB716C1B-2F84-4549-91E8-687ECCC808B6}" type="pres">
      <dgm:prSet presAssocID="{8AA2354C-8BFE-4282-85BC-1F358ABB534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C71AA43-0AF9-471E-B6FB-CBAFB4C9AE27}" type="pres">
      <dgm:prSet presAssocID="{1202F95B-8891-48CC-80EA-2AC4169407DD}" presName="centerShape" presStyleLbl="node0" presStyleIdx="0" presStyleCnt="1"/>
      <dgm:spPr/>
      <dgm:t>
        <a:bodyPr/>
        <a:lstStyle/>
        <a:p>
          <a:endParaRPr lang="es-ES"/>
        </a:p>
      </dgm:t>
    </dgm:pt>
    <dgm:pt modelId="{88ABC0D4-B4CA-4163-B772-4FCAAD77B0C7}" type="pres">
      <dgm:prSet presAssocID="{A33D9477-AC53-40AA-857F-3734C7A959FE}" presName="Name9" presStyleLbl="parChTrans1D2" presStyleIdx="0" presStyleCnt="3"/>
      <dgm:spPr/>
      <dgm:t>
        <a:bodyPr/>
        <a:lstStyle/>
        <a:p>
          <a:endParaRPr lang="es-ES"/>
        </a:p>
      </dgm:t>
    </dgm:pt>
    <dgm:pt modelId="{3D3F3B43-54F6-4C40-AFF9-2894FF8FA9B0}" type="pres">
      <dgm:prSet presAssocID="{A33D9477-AC53-40AA-857F-3734C7A959FE}" presName="connTx" presStyleLbl="parChTrans1D2" presStyleIdx="0" presStyleCnt="3"/>
      <dgm:spPr/>
      <dgm:t>
        <a:bodyPr/>
        <a:lstStyle/>
        <a:p>
          <a:endParaRPr lang="es-ES"/>
        </a:p>
      </dgm:t>
    </dgm:pt>
    <dgm:pt modelId="{21E64DE4-0F10-4276-9D98-6F7E47EBEB07}" type="pres">
      <dgm:prSet presAssocID="{93913871-2590-41CC-A2EC-9149EAADF77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AD084F-7AE1-43F8-A6FC-FD7AF8EED635}" type="pres">
      <dgm:prSet presAssocID="{B037BC7E-E02E-44B7-9629-19BA0232A2D4}" presName="Name9" presStyleLbl="parChTrans1D2" presStyleIdx="1" presStyleCnt="3"/>
      <dgm:spPr/>
      <dgm:t>
        <a:bodyPr/>
        <a:lstStyle/>
        <a:p>
          <a:endParaRPr lang="es-ES"/>
        </a:p>
      </dgm:t>
    </dgm:pt>
    <dgm:pt modelId="{6872C2DA-EE63-4D50-A8A3-1023BAC9CBC3}" type="pres">
      <dgm:prSet presAssocID="{B037BC7E-E02E-44B7-9629-19BA0232A2D4}" presName="connTx" presStyleLbl="parChTrans1D2" presStyleIdx="1" presStyleCnt="3"/>
      <dgm:spPr/>
      <dgm:t>
        <a:bodyPr/>
        <a:lstStyle/>
        <a:p>
          <a:endParaRPr lang="es-ES"/>
        </a:p>
      </dgm:t>
    </dgm:pt>
    <dgm:pt modelId="{0A3C38E3-38FE-45A7-B582-03D3DC6BE81C}" type="pres">
      <dgm:prSet presAssocID="{4F1B8A10-7C4D-4BED-AA6E-515BA819C71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6F64F0-BF26-420B-A232-36CA0FF376EA}" type="pres">
      <dgm:prSet presAssocID="{17E5236C-E5D9-4D84-8221-C569434BFC22}" presName="Name9" presStyleLbl="parChTrans1D2" presStyleIdx="2" presStyleCnt="3"/>
      <dgm:spPr/>
      <dgm:t>
        <a:bodyPr/>
        <a:lstStyle/>
        <a:p>
          <a:endParaRPr lang="es-ES"/>
        </a:p>
      </dgm:t>
    </dgm:pt>
    <dgm:pt modelId="{684371AC-8E04-42E7-8CFB-667FEDAAE200}" type="pres">
      <dgm:prSet presAssocID="{17E5236C-E5D9-4D84-8221-C569434BFC22}" presName="connTx" presStyleLbl="parChTrans1D2" presStyleIdx="2" presStyleCnt="3"/>
      <dgm:spPr/>
      <dgm:t>
        <a:bodyPr/>
        <a:lstStyle/>
        <a:p>
          <a:endParaRPr lang="es-ES"/>
        </a:p>
      </dgm:t>
    </dgm:pt>
    <dgm:pt modelId="{0C9D7D1F-8AF7-4490-8B21-7B9254238714}" type="pres">
      <dgm:prSet presAssocID="{D15AEFA4-7199-4F35-B7D6-9852437FDD9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1E95FC8-0905-473E-99EB-A536E2334C17}" srcId="{1202F95B-8891-48CC-80EA-2AC4169407DD}" destId="{93913871-2590-41CC-A2EC-9149EAADF77C}" srcOrd="0" destOrd="0" parTransId="{A33D9477-AC53-40AA-857F-3734C7A959FE}" sibTransId="{AE0987D2-E0F3-47ED-A4D3-ADE1989F6804}"/>
    <dgm:cxn modelId="{1520E143-9AA0-4861-AB35-3571D9C4A4A0}" type="presOf" srcId="{93913871-2590-41CC-A2EC-9149EAADF77C}" destId="{21E64DE4-0F10-4276-9D98-6F7E47EBEB07}" srcOrd="0" destOrd="0" presId="urn:microsoft.com/office/officeart/2005/8/layout/radial1"/>
    <dgm:cxn modelId="{AB8E5E0B-829D-4C30-B831-E3059345C7DC}" type="presOf" srcId="{17E5236C-E5D9-4D84-8221-C569434BFC22}" destId="{486F64F0-BF26-420B-A232-36CA0FF376EA}" srcOrd="0" destOrd="0" presId="urn:microsoft.com/office/officeart/2005/8/layout/radial1"/>
    <dgm:cxn modelId="{8636502A-E565-4DEF-B183-CFE2A690C614}" type="presOf" srcId="{4F1B8A10-7C4D-4BED-AA6E-515BA819C71D}" destId="{0A3C38E3-38FE-45A7-B582-03D3DC6BE81C}" srcOrd="0" destOrd="0" presId="urn:microsoft.com/office/officeart/2005/8/layout/radial1"/>
    <dgm:cxn modelId="{188D1F8C-ED10-42EC-B48F-2A6B1C3CED21}" type="presOf" srcId="{D15AEFA4-7199-4F35-B7D6-9852437FDD92}" destId="{0C9D7D1F-8AF7-4490-8B21-7B9254238714}" srcOrd="0" destOrd="0" presId="urn:microsoft.com/office/officeart/2005/8/layout/radial1"/>
    <dgm:cxn modelId="{1AA94955-D959-4468-9C39-FA77CF02B23E}" type="presOf" srcId="{8AA2354C-8BFE-4282-85BC-1F358ABB5346}" destId="{EB716C1B-2F84-4549-91E8-687ECCC808B6}" srcOrd="0" destOrd="0" presId="urn:microsoft.com/office/officeart/2005/8/layout/radial1"/>
    <dgm:cxn modelId="{67F9EBC0-E622-4612-A54E-D7DB71650952}" type="presOf" srcId="{17E5236C-E5D9-4D84-8221-C569434BFC22}" destId="{684371AC-8E04-42E7-8CFB-667FEDAAE200}" srcOrd="1" destOrd="0" presId="urn:microsoft.com/office/officeart/2005/8/layout/radial1"/>
    <dgm:cxn modelId="{E310BE06-3CB7-4EA2-ADD1-41134F87085E}" srcId="{8AA2354C-8BFE-4282-85BC-1F358ABB5346}" destId="{AD32F05B-2E30-404F-AD2E-BD3EB8965598}" srcOrd="1" destOrd="0" parTransId="{462ACD96-A38B-4721-996F-5F14FDCBF474}" sibTransId="{7B7CC48C-F8F7-499D-8D69-F1AC28AA2372}"/>
    <dgm:cxn modelId="{20F17E56-E856-4EED-8F85-6899567A77DA}" srcId="{8AA2354C-8BFE-4282-85BC-1F358ABB5346}" destId="{1202F95B-8891-48CC-80EA-2AC4169407DD}" srcOrd="0" destOrd="0" parTransId="{702429F0-7961-471C-BF7F-2647834A9789}" sibTransId="{18D5C92E-4392-4CAE-9923-006F527F70D0}"/>
    <dgm:cxn modelId="{71CB18FD-1219-4A57-A353-41C0DCD81CC9}" type="presOf" srcId="{B037BC7E-E02E-44B7-9629-19BA0232A2D4}" destId="{6FAD084F-7AE1-43F8-A6FC-FD7AF8EED635}" srcOrd="0" destOrd="0" presId="urn:microsoft.com/office/officeart/2005/8/layout/radial1"/>
    <dgm:cxn modelId="{F58284E4-4696-4485-8115-B0313B232DF9}" srcId="{1202F95B-8891-48CC-80EA-2AC4169407DD}" destId="{4F1B8A10-7C4D-4BED-AA6E-515BA819C71D}" srcOrd="1" destOrd="0" parTransId="{B037BC7E-E02E-44B7-9629-19BA0232A2D4}" sibTransId="{1DCDD92E-8391-4EFD-93FE-9CB2012EBE76}"/>
    <dgm:cxn modelId="{E317383B-AAFF-4283-B975-3F451D94C0BD}" type="presOf" srcId="{1202F95B-8891-48CC-80EA-2AC4169407DD}" destId="{8C71AA43-0AF9-471E-B6FB-CBAFB4C9AE27}" srcOrd="0" destOrd="0" presId="urn:microsoft.com/office/officeart/2005/8/layout/radial1"/>
    <dgm:cxn modelId="{3A815596-C3B0-4C7B-A020-0147BD1A7EAF}" srcId="{1202F95B-8891-48CC-80EA-2AC4169407DD}" destId="{D15AEFA4-7199-4F35-B7D6-9852437FDD92}" srcOrd="2" destOrd="0" parTransId="{17E5236C-E5D9-4D84-8221-C569434BFC22}" sibTransId="{D57963A5-38B7-4B59-A0E1-E51F356888F4}"/>
    <dgm:cxn modelId="{D3C3025B-403D-4A08-90B0-0AA497FDCCDE}" type="presOf" srcId="{B037BC7E-E02E-44B7-9629-19BA0232A2D4}" destId="{6872C2DA-EE63-4D50-A8A3-1023BAC9CBC3}" srcOrd="1" destOrd="0" presId="urn:microsoft.com/office/officeart/2005/8/layout/radial1"/>
    <dgm:cxn modelId="{2AE24221-7116-4E2D-BB99-2582BC43D9B8}" type="presOf" srcId="{A33D9477-AC53-40AA-857F-3734C7A959FE}" destId="{3D3F3B43-54F6-4C40-AFF9-2894FF8FA9B0}" srcOrd="1" destOrd="0" presId="urn:microsoft.com/office/officeart/2005/8/layout/radial1"/>
    <dgm:cxn modelId="{957CACB2-19DE-4537-9617-758292E4D739}" type="presOf" srcId="{A33D9477-AC53-40AA-857F-3734C7A959FE}" destId="{88ABC0D4-B4CA-4163-B772-4FCAAD77B0C7}" srcOrd="0" destOrd="0" presId="urn:microsoft.com/office/officeart/2005/8/layout/radial1"/>
    <dgm:cxn modelId="{ECC3A422-788C-41C1-B34D-2CB892D19182}" type="presParOf" srcId="{EB716C1B-2F84-4549-91E8-687ECCC808B6}" destId="{8C71AA43-0AF9-471E-B6FB-CBAFB4C9AE27}" srcOrd="0" destOrd="0" presId="urn:microsoft.com/office/officeart/2005/8/layout/radial1"/>
    <dgm:cxn modelId="{27F1F3B6-CD07-41FA-A93A-DF15158CBD2E}" type="presParOf" srcId="{EB716C1B-2F84-4549-91E8-687ECCC808B6}" destId="{88ABC0D4-B4CA-4163-B772-4FCAAD77B0C7}" srcOrd="1" destOrd="0" presId="urn:microsoft.com/office/officeart/2005/8/layout/radial1"/>
    <dgm:cxn modelId="{F2A56B39-C0CA-4C3A-8A38-C60998DF2650}" type="presParOf" srcId="{88ABC0D4-B4CA-4163-B772-4FCAAD77B0C7}" destId="{3D3F3B43-54F6-4C40-AFF9-2894FF8FA9B0}" srcOrd="0" destOrd="0" presId="urn:microsoft.com/office/officeart/2005/8/layout/radial1"/>
    <dgm:cxn modelId="{91AAD130-C242-42C6-9D48-77785824FF87}" type="presParOf" srcId="{EB716C1B-2F84-4549-91E8-687ECCC808B6}" destId="{21E64DE4-0F10-4276-9D98-6F7E47EBEB07}" srcOrd="2" destOrd="0" presId="urn:microsoft.com/office/officeart/2005/8/layout/radial1"/>
    <dgm:cxn modelId="{88F0221E-DEB4-4C9F-951E-71DED81EEBA8}" type="presParOf" srcId="{EB716C1B-2F84-4549-91E8-687ECCC808B6}" destId="{6FAD084F-7AE1-43F8-A6FC-FD7AF8EED635}" srcOrd="3" destOrd="0" presId="urn:microsoft.com/office/officeart/2005/8/layout/radial1"/>
    <dgm:cxn modelId="{E21267A3-1AC8-472E-AC2C-3A1AE69F415B}" type="presParOf" srcId="{6FAD084F-7AE1-43F8-A6FC-FD7AF8EED635}" destId="{6872C2DA-EE63-4D50-A8A3-1023BAC9CBC3}" srcOrd="0" destOrd="0" presId="urn:microsoft.com/office/officeart/2005/8/layout/radial1"/>
    <dgm:cxn modelId="{879E0BC8-3FDB-4E92-B666-B465DC72FDC1}" type="presParOf" srcId="{EB716C1B-2F84-4549-91E8-687ECCC808B6}" destId="{0A3C38E3-38FE-45A7-B582-03D3DC6BE81C}" srcOrd="4" destOrd="0" presId="urn:microsoft.com/office/officeart/2005/8/layout/radial1"/>
    <dgm:cxn modelId="{8D242D59-ABC2-4452-A3E0-1132C6765AC2}" type="presParOf" srcId="{EB716C1B-2F84-4549-91E8-687ECCC808B6}" destId="{486F64F0-BF26-420B-A232-36CA0FF376EA}" srcOrd="5" destOrd="0" presId="urn:microsoft.com/office/officeart/2005/8/layout/radial1"/>
    <dgm:cxn modelId="{B888D131-19E5-4626-9808-CE078D1B5674}" type="presParOf" srcId="{486F64F0-BF26-420B-A232-36CA0FF376EA}" destId="{684371AC-8E04-42E7-8CFB-667FEDAAE200}" srcOrd="0" destOrd="0" presId="urn:microsoft.com/office/officeart/2005/8/layout/radial1"/>
    <dgm:cxn modelId="{2455F21C-1B4A-4620-A468-3062274F3F80}" type="presParOf" srcId="{EB716C1B-2F84-4549-91E8-687ECCC808B6}" destId="{0C9D7D1F-8AF7-4490-8B21-7B9254238714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EDE922-134F-4CA0-B614-2D9B48C9F35A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UY"/>
        </a:p>
      </dgm:t>
    </dgm:pt>
    <dgm:pt modelId="{F87B35D4-B446-4173-A1B9-FE62CEB000BE}">
      <dgm:prSet phldrT="[Texto]" phldr="1" custT="1"/>
      <dgm:spPr/>
      <dgm:t>
        <a:bodyPr/>
        <a:lstStyle/>
        <a:p>
          <a:endParaRPr lang="es-UY" sz="1050" dirty="0"/>
        </a:p>
      </dgm:t>
    </dgm:pt>
    <dgm:pt modelId="{0BF3216D-2AD0-43A8-AFDC-B42EE9E0DDFD}" type="parTrans" cxnId="{2FF6BFD7-CC73-4B3E-B173-7EAF9891EA5B}">
      <dgm:prSet/>
      <dgm:spPr/>
      <dgm:t>
        <a:bodyPr/>
        <a:lstStyle/>
        <a:p>
          <a:endParaRPr lang="es-UY"/>
        </a:p>
      </dgm:t>
    </dgm:pt>
    <dgm:pt modelId="{84E3A4DA-251D-4ABF-A025-8E1F45211411}" type="sibTrans" cxnId="{2FF6BFD7-CC73-4B3E-B173-7EAF9891EA5B}">
      <dgm:prSet/>
      <dgm:spPr/>
      <dgm:t>
        <a:bodyPr/>
        <a:lstStyle/>
        <a:p>
          <a:endParaRPr lang="es-UY"/>
        </a:p>
      </dgm:t>
    </dgm:pt>
    <dgm:pt modelId="{A90BC9A5-52BD-4E14-A0DF-C4E16D51218E}">
      <dgm:prSet phldrT="[Texto]"/>
      <dgm:spPr/>
      <dgm:t>
        <a:bodyPr/>
        <a:lstStyle/>
        <a:p>
          <a:r>
            <a:rPr lang="es-UY" dirty="0" smtClean="0"/>
            <a:t>Reconocer a los clientes directos e indirectos como aquellos que reciben </a:t>
          </a:r>
          <a:r>
            <a:rPr lang="es-UY" u="sng" dirty="0" smtClean="0"/>
            <a:t>valor</a:t>
          </a:r>
          <a:r>
            <a:rPr lang="es-UY" dirty="0" smtClean="0"/>
            <a:t> de la organización.</a:t>
          </a:r>
          <a:endParaRPr lang="es-UY" dirty="0"/>
        </a:p>
      </dgm:t>
    </dgm:pt>
    <dgm:pt modelId="{1C17B6C9-6FEF-4023-9851-79F5B1FCECA9}" type="parTrans" cxnId="{AF382FE1-FB80-4336-A416-067CDF05BE51}">
      <dgm:prSet/>
      <dgm:spPr/>
      <dgm:t>
        <a:bodyPr/>
        <a:lstStyle/>
        <a:p>
          <a:endParaRPr lang="es-UY"/>
        </a:p>
      </dgm:t>
    </dgm:pt>
    <dgm:pt modelId="{FBDB2C15-4409-4CDC-9209-98773C30A89E}" type="sibTrans" cxnId="{AF382FE1-FB80-4336-A416-067CDF05BE51}">
      <dgm:prSet/>
      <dgm:spPr/>
      <dgm:t>
        <a:bodyPr/>
        <a:lstStyle/>
        <a:p>
          <a:endParaRPr lang="es-UY"/>
        </a:p>
      </dgm:t>
    </dgm:pt>
    <dgm:pt modelId="{2AF757B4-2591-4343-8533-CA0FFB9685B4}">
      <dgm:prSet/>
      <dgm:spPr/>
      <dgm:t>
        <a:bodyPr/>
        <a:lstStyle/>
        <a:p>
          <a:r>
            <a:rPr lang="es-UY" smtClean="0"/>
            <a:t>Entender las necesidades y expectativas actuales y </a:t>
          </a:r>
          <a:r>
            <a:rPr lang="es-UY" u="sng" smtClean="0"/>
            <a:t>futuras</a:t>
          </a:r>
          <a:r>
            <a:rPr lang="es-UY" smtClean="0"/>
            <a:t> de los clientes.</a:t>
          </a:r>
          <a:endParaRPr lang="es-UY" dirty="0" smtClean="0"/>
        </a:p>
      </dgm:t>
    </dgm:pt>
    <dgm:pt modelId="{AD93CB7F-713D-4C59-B72D-EBAB940C946A}" type="parTrans" cxnId="{D3CC16F3-5828-47CD-9955-448CD61D8ACF}">
      <dgm:prSet/>
      <dgm:spPr/>
      <dgm:t>
        <a:bodyPr/>
        <a:lstStyle/>
        <a:p>
          <a:endParaRPr lang="es-UY"/>
        </a:p>
      </dgm:t>
    </dgm:pt>
    <dgm:pt modelId="{5FD7A07F-D233-4531-B982-5FD7E03F83DB}" type="sibTrans" cxnId="{D3CC16F3-5828-47CD-9955-448CD61D8ACF}">
      <dgm:prSet/>
      <dgm:spPr/>
      <dgm:t>
        <a:bodyPr/>
        <a:lstStyle/>
        <a:p>
          <a:endParaRPr lang="es-UY"/>
        </a:p>
      </dgm:t>
    </dgm:pt>
    <dgm:pt modelId="{AB4964FF-F158-4644-9FCF-B01C2BEAFF31}">
      <dgm:prSet/>
      <dgm:spPr/>
      <dgm:t>
        <a:bodyPr/>
        <a:lstStyle/>
        <a:p>
          <a:r>
            <a:rPr lang="es-UY" dirty="0" smtClean="0"/>
            <a:t>Relacionar los </a:t>
          </a:r>
          <a:r>
            <a:rPr lang="es-UY" u="sng" dirty="0" smtClean="0"/>
            <a:t>objetivos</a:t>
          </a:r>
          <a:r>
            <a:rPr lang="es-UY" dirty="0" smtClean="0"/>
            <a:t> de la organización con las necesidades y expectativas del cliente.</a:t>
          </a:r>
        </a:p>
      </dgm:t>
    </dgm:pt>
    <dgm:pt modelId="{CBF16AF5-AEFB-4959-B25F-17674F5B61CA}" type="parTrans" cxnId="{85C5C5DC-0E55-427B-8D77-B4381FB9086D}">
      <dgm:prSet/>
      <dgm:spPr/>
      <dgm:t>
        <a:bodyPr/>
        <a:lstStyle/>
        <a:p>
          <a:endParaRPr lang="es-UY"/>
        </a:p>
      </dgm:t>
    </dgm:pt>
    <dgm:pt modelId="{94BB0E38-4E82-439C-86C9-DF4894DE1F0C}" type="sibTrans" cxnId="{85C5C5DC-0E55-427B-8D77-B4381FB9086D}">
      <dgm:prSet/>
      <dgm:spPr/>
      <dgm:t>
        <a:bodyPr/>
        <a:lstStyle/>
        <a:p>
          <a:endParaRPr lang="es-UY"/>
        </a:p>
      </dgm:t>
    </dgm:pt>
    <dgm:pt modelId="{5A41AA1B-4296-44AC-BF53-5077AA1F8A96}">
      <dgm:prSet/>
      <dgm:spPr/>
      <dgm:t>
        <a:bodyPr/>
        <a:lstStyle/>
        <a:p>
          <a:r>
            <a:rPr lang="es-UY" u="sng" smtClean="0"/>
            <a:t>Comunicar</a:t>
          </a:r>
          <a:r>
            <a:rPr lang="es-UY" smtClean="0"/>
            <a:t> las necesidades y expectativas del cliente a través de la organización.</a:t>
          </a:r>
          <a:endParaRPr lang="es-UY" dirty="0" smtClean="0"/>
        </a:p>
      </dgm:t>
    </dgm:pt>
    <dgm:pt modelId="{E8298115-F0C4-45AA-A61D-EE93832DBEBF}" type="parTrans" cxnId="{3466023A-9252-4484-A7AC-AF43973B7A76}">
      <dgm:prSet/>
      <dgm:spPr/>
      <dgm:t>
        <a:bodyPr/>
        <a:lstStyle/>
        <a:p>
          <a:endParaRPr lang="es-UY"/>
        </a:p>
      </dgm:t>
    </dgm:pt>
    <dgm:pt modelId="{65D25033-3DE9-4CA5-ABF3-8A9BA06F2F93}" type="sibTrans" cxnId="{3466023A-9252-4484-A7AC-AF43973B7A76}">
      <dgm:prSet/>
      <dgm:spPr/>
      <dgm:t>
        <a:bodyPr/>
        <a:lstStyle/>
        <a:p>
          <a:endParaRPr lang="es-UY"/>
        </a:p>
      </dgm:t>
    </dgm:pt>
    <dgm:pt modelId="{DF5DCF20-E092-4FB0-8F64-A1953DB70B18}">
      <dgm:prSet/>
      <dgm:spPr/>
      <dgm:t>
        <a:bodyPr/>
        <a:lstStyle/>
        <a:p>
          <a:r>
            <a:rPr lang="es-UY" smtClean="0"/>
            <a:t>Medir y realizar el seguimiento de la </a:t>
          </a:r>
          <a:r>
            <a:rPr lang="es-UY" u="sng" smtClean="0"/>
            <a:t>satisfacción</a:t>
          </a:r>
          <a:r>
            <a:rPr lang="es-UY" smtClean="0"/>
            <a:t> del cliente y tomar las acciones adecuadas.</a:t>
          </a:r>
          <a:endParaRPr lang="es-UY" dirty="0" smtClean="0"/>
        </a:p>
      </dgm:t>
    </dgm:pt>
    <dgm:pt modelId="{DD1E2757-EA81-46C8-B9B8-794F1851FB15}" type="parTrans" cxnId="{39A6EC58-7F70-4F0F-B396-F2646E3E9E54}">
      <dgm:prSet/>
      <dgm:spPr/>
      <dgm:t>
        <a:bodyPr/>
        <a:lstStyle/>
        <a:p>
          <a:endParaRPr lang="es-UY"/>
        </a:p>
      </dgm:t>
    </dgm:pt>
    <dgm:pt modelId="{1063747D-05D5-4767-A517-14EB72159516}" type="sibTrans" cxnId="{39A6EC58-7F70-4F0F-B396-F2646E3E9E54}">
      <dgm:prSet/>
      <dgm:spPr/>
      <dgm:t>
        <a:bodyPr/>
        <a:lstStyle/>
        <a:p>
          <a:endParaRPr lang="es-UY"/>
        </a:p>
      </dgm:t>
    </dgm:pt>
    <dgm:pt modelId="{8B2FAFF2-5519-44FE-9968-1D5A8A7AFC31}">
      <dgm:prSet/>
      <dgm:spPr/>
      <dgm:t>
        <a:bodyPr/>
        <a:lstStyle/>
        <a:p>
          <a:r>
            <a:rPr lang="es-UY" dirty="0" smtClean="0"/>
            <a:t>Determinar y tomar las acciones sobre las necesidades y expectativas de las </a:t>
          </a:r>
          <a:r>
            <a:rPr lang="es-UY" u="sng" dirty="0" smtClean="0"/>
            <a:t>partes interesadas </a:t>
          </a:r>
          <a:r>
            <a:rPr lang="es-UY" dirty="0" smtClean="0"/>
            <a:t>que puedan afectar a la satisfacción del cliente.</a:t>
          </a:r>
        </a:p>
      </dgm:t>
    </dgm:pt>
    <dgm:pt modelId="{EE36F15D-3554-4A21-9CEA-46C8B3FE1731}" type="parTrans" cxnId="{314FD78B-8A92-47CB-BAD8-9337B52F0C9D}">
      <dgm:prSet/>
      <dgm:spPr/>
      <dgm:t>
        <a:bodyPr/>
        <a:lstStyle/>
        <a:p>
          <a:endParaRPr lang="es-UY"/>
        </a:p>
      </dgm:t>
    </dgm:pt>
    <dgm:pt modelId="{C723FB9B-67F2-4A42-BEB7-9F6EC0827577}" type="sibTrans" cxnId="{314FD78B-8A92-47CB-BAD8-9337B52F0C9D}">
      <dgm:prSet/>
      <dgm:spPr/>
      <dgm:t>
        <a:bodyPr/>
        <a:lstStyle/>
        <a:p>
          <a:endParaRPr lang="es-UY"/>
        </a:p>
      </dgm:t>
    </dgm:pt>
    <dgm:pt modelId="{70E45151-2ABB-4453-8A15-CA8E1C3554EE}" type="pres">
      <dgm:prSet presAssocID="{52EDE922-134F-4CA0-B614-2D9B48C9F35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DAD1D39-9F5D-4A91-B425-31B423F7411B}" type="pres">
      <dgm:prSet presAssocID="{F87B35D4-B446-4173-A1B9-FE62CEB000BE}" presName="thickLine" presStyleLbl="alignNode1" presStyleIdx="0" presStyleCnt="1"/>
      <dgm:spPr/>
    </dgm:pt>
    <dgm:pt modelId="{15552794-EA2F-4806-811C-FE41E6A8AB7E}" type="pres">
      <dgm:prSet presAssocID="{F87B35D4-B446-4173-A1B9-FE62CEB000BE}" presName="horz1" presStyleCnt="0"/>
      <dgm:spPr/>
    </dgm:pt>
    <dgm:pt modelId="{FD4A768C-62BF-4238-9622-A6C5D2366538}" type="pres">
      <dgm:prSet presAssocID="{F87B35D4-B446-4173-A1B9-FE62CEB000BE}" presName="tx1" presStyleLbl="revTx" presStyleIdx="0" presStyleCnt="7"/>
      <dgm:spPr/>
      <dgm:t>
        <a:bodyPr/>
        <a:lstStyle/>
        <a:p>
          <a:endParaRPr lang="es-ES"/>
        </a:p>
      </dgm:t>
    </dgm:pt>
    <dgm:pt modelId="{B689BCB8-3C21-4226-A6A4-E3F02F2E8001}" type="pres">
      <dgm:prSet presAssocID="{F87B35D4-B446-4173-A1B9-FE62CEB000BE}" presName="vert1" presStyleCnt="0"/>
      <dgm:spPr/>
    </dgm:pt>
    <dgm:pt modelId="{83628B3E-8D41-44F6-B8F6-E1AE874A746B}" type="pres">
      <dgm:prSet presAssocID="{A90BC9A5-52BD-4E14-A0DF-C4E16D51218E}" presName="vertSpace2a" presStyleCnt="0"/>
      <dgm:spPr/>
    </dgm:pt>
    <dgm:pt modelId="{4C0D98C3-7FA7-43ED-947E-81DC04BF4AFE}" type="pres">
      <dgm:prSet presAssocID="{A90BC9A5-52BD-4E14-A0DF-C4E16D51218E}" presName="horz2" presStyleCnt="0"/>
      <dgm:spPr/>
    </dgm:pt>
    <dgm:pt modelId="{1E887E58-71E6-48F2-A597-92BAD8A17C60}" type="pres">
      <dgm:prSet presAssocID="{A90BC9A5-52BD-4E14-A0DF-C4E16D51218E}" presName="horzSpace2" presStyleCnt="0"/>
      <dgm:spPr/>
    </dgm:pt>
    <dgm:pt modelId="{E844FD8D-E39A-431B-A5E2-55FF9E04531C}" type="pres">
      <dgm:prSet presAssocID="{A90BC9A5-52BD-4E14-A0DF-C4E16D51218E}" presName="tx2" presStyleLbl="revTx" presStyleIdx="1" presStyleCnt="7"/>
      <dgm:spPr/>
      <dgm:t>
        <a:bodyPr/>
        <a:lstStyle/>
        <a:p>
          <a:endParaRPr lang="es-UY"/>
        </a:p>
      </dgm:t>
    </dgm:pt>
    <dgm:pt modelId="{17B83454-11E5-4C16-81F3-63277F1D56BA}" type="pres">
      <dgm:prSet presAssocID="{A90BC9A5-52BD-4E14-A0DF-C4E16D51218E}" presName="vert2" presStyleCnt="0"/>
      <dgm:spPr/>
    </dgm:pt>
    <dgm:pt modelId="{AF9B6B9F-5625-4D63-9274-958A695A7F85}" type="pres">
      <dgm:prSet presAssocID="{A90BC9A5-52BD-4E14-A0DF-C4E16D51218E}" presName="thinLine2b" presStyleLbl="callout" presStyleIdx="0" presStyleCnt="6"/>
      <dgm:spPr/>
    </dgm:pt>
    <dgm:pt modelId="{97B8E04A-8D6A-4BEA-A7A5-154DC394F7A6}" type="pres">
      <dgm:prSet presAssocID="{A90BC9A5-52BD-4E14-A0DF-C4E16D51218E}" presName="vertSpace2b" presStyleCnt="0"/>
      <dgm:spPr/>
    </dgm:pt>
    <dgm:pt modelId="{25A7266F-CB70-4372-8916-390BCEA4C74F}" type="pres">
      <dgm:prSet presAssocID="{2AF757B4-2591-4343-8533-CA0FFB9685B4}" presName="horz2" presStyleCnt="0"/>
      <dgm:spPr/>
    </dgm:pt>
    <dgm:pt modelId="{90F351A0-2584-47D3-AB85-F606EDB133EC}" type="pres">
      <dgm:prSet presAssocID="{2AF757B4-2591-4343-8533-CA0FFB9685B4}" presName="horzSpace2" presStyleCnt="0"/>
      <dgm:spPr/>
    </dgm:pt>
    <dgm:pt modelId="{8D2E69B2-CCEE-40D9-AD89-32FCB9BBC939}" type="pres">
      <dgm:prSet presAssocID="{2AF757B4-2591-4343-8533-CA0FFB9685B4}" presName="tx2" presStyleLbl="revTx" presStyleIdx="2" presStyleCnt="7"/>
      <dgm:spPr/>
      <dgm:t>
        <a:bodyPr/>
        <a:lstStyle/>
        <a:p>
          <a:endParaRPr lang="es-ES"/>
        </a:p>
      </dgm:t>
    </dgm:pt>
    <dgm:pt modelId="{1F6F8FBC-A384-49D7-BCE4-8FEDAADC691C}" type="pres">
      <dgm:prSet presAssocID="{2AF757B4-2591-4343-8533-CA0FFB9685B4}" presName="vert2" presStyleCnt="0"/>
      <dgm:spPr/>
    </dgm:pt>
    <dgm:pt modelId="{7F8C7DFB-4FBA-464C-A8DF-0F83BB37FAB9}" type="pres">
      <dgm:prSet presAssocID="{2AF757B4-2591-4343-8533-CA0FFB9685B4}" presName="thinLine2b" presStyleLbl="callout" presStyleIdx="1" presStyleCnt="6"/>
      <dgm:spPr/>
    </dgm:pt>
    <dgm:pt modelId="{64ACC5D9-AA5C-4A0D-B4AE-245CEA24DB7C}" type="pres">
      <dgm:prSet presAssocID="{2AF757B4-2591-4343-8533-CA0FFB9685B4}" presName="vertSpace2b" presStyleCnt="0"/>
      <dgm:spPr/>
    </dgm:pt>
    <dgm:pt modelId="{EED92715-6448-4BA5-8F27-32C40B1E264E}" type="pres">
      <dgm:prSet presAssocID="{AB4964FF-F158-4644-9FCF-B01C2BEAFF31}" presName="horz2" presStyleCnt="0"/>
      <dgm:spPr/>
    </dgm:pt>
    <dgm:pt modelId="{7FE9F51B-85D0-4505-B66E-A5844C24F7E6}" type="pres">
      <dgm:prSet presAssocID="{AB4964FF-F158-4644-9FCF-B01C2BEAFF31}" presName="horzSpace2" presStyleCnt="0"/>
      <dgm:spPr/>
    </dgm:pt>
    <dgm:pt modelId="{BFFC55AF-7F56-4C6A-930A-5038E24B5211}" type="pres">
      <dgm:prSet presAssocID="{AB4964FF-F158-4644-9FCF-B01C2BEAFF31}" presName="tx2" presStyleLbl="revTx" presStyleIdx="3" presStyleCnt="7"/>
      <dgm:spPr/>
      <dgm:t>
        <a:bodyPr/>
        <a:lstStyle/>
        <a:p>
          <a:endParaRPr lang="es-ES"/>
        </a:p>
      </dgm:t>
    </dgm:pt>
    <dgm:pt modelId="{1007F6F6-00DD-40AE-88AA-C9BA06040375}" type="pres">
      <dgm:prSet presAssocID="{AB4964FF-F158-4644-9FCF-B01C2BEAFF31}" presName="vert2" presStyleCnt="0"/>
      <dgm:spPr/>
    </dgm:pt>
    <dgm:pt modelId="{65CA6401-D68F-4544-BABF-D61D1FE46E77}" type="pres">
      <dgm:prSet presAssocID="{AB4964FF-F158-4644-9FCF-B01C2BEAFF31}" presName="thinLine2b" presStyleLbl="callout" presStyleIdx="2" presStyleCnt="6"/>
      <dgm:spPr/>
    </dgm:pt>
    <dgm:pt modelId="{DA8055F4-127C-4FB1-8B97-75D74C5E8589}" type="pres">
      <dgm:prSet presAssocID="{AB4964FF-F158-4644-9FCF-B01C2BEAFF31}" presName="vertSpace2b" presStyleCnt="0"/>
      <dgm:spPr/>
    </dgm:pt>
    <dgm:pt modelId="{ED729A47-2F15-4A19-8C98-D0DBCE645D4C}" type="pres">
      <dgm:prSet presAssocID="{5A41AA1B-4296-44AC-BF53-5077AA1F8A96}" presName="horz2" presStyleCnt="0"/>
      <dgm:spPr/>
    </dgm:pt>
    <dgm:pt modelId="{3E24B4B9-2708-4E4F-AF3A-78CDD740CC0E}" type="pres">
      <dgm:prSet presAssocID="{5A41AA1B-4296-44AC-BF53-5077AA1F8A96}" presName="horzSpace2" presStyleCnt="0"/>
      <dgm:spPr/>
    </dgm:pt>
    <dgm:pt modelId="{43CECD57-E935-4F17-878D-97FDE51F83A8}" type="pres">
      <dgm:prSet presAssocID="{5A41AA1B-4296-44AC-BF53-5077AA1F8A96}" presName="tx2" presStyleLbl="revTx" presStyleIdx="4" presStyleCnt="7"/>
      <dgm:spPr/>
      <dgm:t>
        <a:bodyPr/>
        <a:lstStyle/>
        <a:p>
          <a:endParaRPr lang="es-ES"/>
        </a:p>
      </dgm:t>
    </dgm:pt>
    <dgm:pt modelId="{D14F22D0-1A4B-41B9-8922-CC1C742AE8BD}" type="pres">
      <dgm:prSet presAssocID="{5A41AA1B-4296-44AC-BF53-5077AA1F8A96}" presName="vert2" presStyleCnt="0"/>
      <dgm:spPr/>
    </dgm:pt>
    <dgm:pt modelId="{7CA10DE9-B7E4-4632-BA33-E4D321B7D8B1}" type="pres">
      <dgm:prSet presAssocID="{5A41AA1B-4296-44AC-BF53-5077AA1F8A96}" presName="thinLine2b" presStyleLbl="callout" presStyleIdx="3" presStyleCnt="6"/>
      <dgm:spPr/>
    </dgm:pt>
    <dgm:pt modelId="{97AC9901-FD34-4D23-9E83-D33B06DE48C6}" type="pres">
      <dgm:prSet presAssocID="{5A41AA1B-4296-44AC-BF53-5077AA1F8A96}" presName="vertSpace2b" presStyleCnt="0"/>
      <dgm:spPr/>
    </dgm:pt>
    <dgm:pt modelId="{54A17659-BC45-43E8-953B-8974A34532F5}" type="pres">
      <dgm:prSet presAssocID="{DF5DCF20-E092-4FB0-8F64-A1953DB70B18}" presName="horz2" presStyleCnt="0"/>
      <dgm:spPr/>
    </dgm:pt>
    <dgm:pt modelId="{96F8BDC2-3BFE-4911-97B1-0B13FCCC9739}" type="pres">
      <dgm:prSet presAssocID="{DF5DCF20-E092-4FB0-8F64-A1953DB70B18}" presName="horzSpace2" presStyleCnt="0"/>
      <dgm:spPr/>
    </dgm:pt>
    <dgm:pt modelId="{BB1511EC-E837-45DB-9F17-F5E0D11830A0}" type="pres">
      <dgm:prSet presAssocID="{DF5DCF20-E092-4FB0-8F64-A1953DB70B18}" presName="tx2" presStyleLbl="revTx" presStyleIdx="5" presStyleCnt="7"/>
      <dgm:spPr/>
      <dgm:t>
        <a:bodyPr/>
        <a:lstStyle/>
        <a:p>
          <a:endParaRPr lang="es-ES"/>
        </a:p>
      </dgm:t>
    </dgm:pt>
    <dgm:pt modelId="{35B27CF3-A6EE-4825-B04B-19F7D066DD75}" type="pres">
      <dgm:prSet presAssocID="{DF5DCF20-E092-4FB0-8F64-A1953DB70B18}" presName="vert2" presStyleCnt="0"/>
      <dgm:spPr/>
    </dgm:pt>
    <dgm:pt modelId="{BD80AE4B-C2EB-426D-A4E1-0F9C27B74AAD}" type="pres">
      <dgm:prSet presAssocID="{DF5DCF20-E092-4FB0-8F64-A1953DB70B18}" presName="thinLine2b" presStyleLbl="callout" presStyleIdx="4" presStyleCnt="6"/>
      <dgm:spPr/>
    </dgm:pt>
    <dgm:pt modelId="{8C45A217-AEEA-4078-BCE3-4029FBC9C142}" type="pres">
      <dgm:prSet presAssocID="{DF5DCF20-E092-4FB0-8F64-A1953DB70B18}" presName="vertSpace2b" presStyleCnt="0"/>
      <dgm:spPr/>
    </dgm:pt>
    <dgm:pt modelId="{8A2DB8D3-BB52-499C-8E59-BE5821159C77}" type="pres">
      <dgm:prSet presAssocID="{8B2FAFF2-5519-44FE-9968-1D5A8A7AFC31}" presName="horz2" presStyleCnt="0"/>
      <dgm:spPr/>
    </dgm:pt>
    <dgm:pt modelId="{1F496CAB-CEBA-4FED-9171-363DED6BEB4C}" type="pres">
      <dgm:prSet presAssocID="{8B2FAFF2-5519-44FE-9968-1D5A8A7AFC31}" presName="horzSpace2" presStyleCnt="0"/>
      <dgm:spPr/>
    </dgm:pt>
    <dgm:pt modelId="{10D69338-D13A-4287-81CD-8738A86AE9F0}" type="pres">
      <dgm:prSet presAssocID="{8B2FAFF2-5519-44FE-9968-1D5A8A7AFC31}" presName="tx2" presStyleLbl="revTx" presStyleIdx="6" presStyleCnt="7"/>
      <dgm:spPr/>
      <dgm:t>
        <a:bodyPr/>
        <a:lstStyle/>
        <a:p>
          <a:endParaRPr lang="es-ES"/>
        </a:p>
      </dgm:t>
    </dgm:pt>
    <dgm:pt modelId="{29F8DAAC-132B-474C-B8D3-0768D7705E4B}" type="pres">
      <dgm:prSet presAssocID="{8B2FAFF2-5519-44FE-9968-1D5A8A7AFC31}" presName="vert2" presStyleCnt="0"/>
      <dgm:spPr/>
    </dgm:pt>
    <dgm:pt modelId="{18529EB6-CFDE-42CE-8BF2-F0F8D42E044A}" type="pres">
      <dgm:prSet presAssocID="{8B2FAFF2-5519-44FE-9968-1D5A8A7AFC31}" presName="thinLine2b" presStyleLbl="callout" presStyleIdx="5" presStyleCnt="6"/>
      <dgm:spPr/>
    </dgm:pt>
    <dgm:pt modelId="{072AC404-BC6C-42BC-BFDE-3657F307FB51}" type="pres">
      <dgm:prSet presAssocID="{8B2FAFF2-5519-44FE-9968-1D5A8A7AFC31}" presName="vertSpace2b" presStyleCnt="0"/>
      <dgm:spPr/>
    </dgm:pt>
  </dgm:ptLst>
  <dgm:cxnLst>
    <dgm:cxn modelId="{BB36DEF9-ED27-46A8-B72B-82AB0A308680}" type="presOf" srcId="{5A41AA1B-4296-44AC-BF53-5077AA1F8A96}" destId="{43CECD57-E935-4F17-878D-97FDE51F83A8}" srcOrd="0" destOrd="0" presId="urn:microsoft.com/office/officeart/2008/layout/LinedList"/>
    <dgm:cxn modelId="{3AC0D270-C71A-4489-8F3A-E75543937085}" type="presOf" srcId="{2AF757B4-2591-4343-8533-CA0FFB9685B4}" destId="{8D2E69B2-CCEE-40D9-AD89-32FCB9BBC939}" srcOrd="0" destOrd="0" presId="urn:microsoft.com/office/officeart/2008/layout/LinedList"/>
    <dgm:cxn modelId="{080BCCC3-F3B7-4CF2-BEAA-D90B8A113F2E}" type="presOf" srcId="{52EDE922-134F-4CA0-B614-2D9B48C9F35A}" destId="{70E45151-2ABB-4453-8A15-CA8E1C3554EE}" srcOrd="0" destOrd="0" presId="urn:microsoft.com/office/officeart/2008/layout/LinedList"/>
    <dgm:cxn modelId="{17BB4EA9-33D2-492D-86FB-D658E4B96EE6}" type="presOf" srcId="{AB4964FF-F158-4644-9FCF-B01C2BEAFF31}" destId="{BFFC55AF-7F56-4C6A-930A-5038E24B5211}" srcOrd="0" destOrd="0" presId="urn:microsoft.com/office/officeart/2008/layout/LinedList"/>
    <dgm:cxn modelId="{306561DD-37B4-4E96-80E4-506010A95ACA}" type="presOf" srcId="{DF5DCF20-E092-4FB0-8F64-A1953DB70B18}" destId="{BB1511EC-E837-45DB-9F17-F5E0D11830A0}" srcOrd="0" destOrd="0" presId="urn:microsoft.com/office/officeart/2008/layout/LinedList"/>
    <dgm:cxn modelId="{85C5C5DC-0E55-427B-8D77-B4381FB9086D}" srcId="{F87B35D4-B446-4173-A1B9-FE62CEB000BE}" destId="{AB4964FF-F158-4644-9FCF-B01C2BEAFF31}" srcOrd="2" destOrd="0" parTransId="{CBF16AF5-AEFB-4959-B25F-17674F5B61CA}" sibTransId="{94BB0E38-4E82-439C-86C9-DF4894DE1F0C}"/>
    <dgm:cxn modelId="{2FF6BFD7-CC73-4B3E-B173-7EAF9891EA5B}" srcId="{52EDE922-134F-4CA0-B614-2D9B48C9F35A}" destId="{F87B35D4-B446-4173-A1B9-FE62CEB000BE}" srcOrd="0" destOrd="0" parTransId="{0BF3216D-2AD0-43A8-AFDC-B42EE9E0DDFD}" sibTransId="{84E3A4DA-251D-4ABF-A025-8E1F45211411}"/>
    <dgm:cxn modelId="{314FD78B-8A92-47CB-BAD8-9337B52F0C9D}" srcId="{F87B35D4-B446-4173-A1B9-FE62CEB000BE}" destId="{8B2FAFF2-5519-44FE-9968-1D5A8A7AFC31}" srcOrd="5" destOrd="0" parTransId="{EE36F15D-3554-4A21-9CEA-46C8B3FE1731}" sibTransId="{C723FB9B-67F2-4A42-BEB7-9F6EC0827577}"/>
    <dgm:cxn modelId="{D3CC16F3-5828-47CD-9955-448CD61D8ACF}" srcId="{F87B35D4-B446-4173-A1B9-FE62CEB000BE}" destId="{2AF757B4-2591-4343-8533-CA0FFB9685B4}" srcOrd="1" destOrd="0" parTransId="{AD93CB7F-713D-4C59-B72D-EBAB940C946A}" sibTransId="{5FD7A07F-D233-4531-B982-5FD7E03F83DB}"/>
    <dgm:cxn modelId="{39A6EC58-7F70-4F0F-B396-F2646E3E9E54}" srcId="{F87B35D4-B446-4173-A1B9-FE62CEB000BE}" destId="{DF5DCF20-E092-4FB0-8F64-A1953DB70B18}" srcOrd="4" destOrd="0" parTransId="{DD1E2757-EA81-46C8-B9B8-794F1851FB15}" sibTransId="{1063747D-05D5-4767-A517-14EB72159516}"/>
    <dgm:cxn modelId="{3466023A-9252-4484-A7AC-AF43973B7A76}" srcId="{F87B35D4-B446-4173-A1B9-FE62CEB000BE}" destId="{5A41AA1B-4296-44AC-BF53-5077AA1F8A96}" srcOrd="3" destOrd="0" parTransId="{E8298115-F0C4-45AA-A61D-EE93832DBEBF}" sibTransId="{65D25033-3DE9-4CA5-ABF3-8A9BA06F2F93}"/>
    <dgm:cxn modelId="{5D359F16-0540-4C4E-9D26-94BB3D3FB111}" type="presOf" srcId="{8B2FAFF2-5519-44FE-9968-1D5A8A7AFC31}" destId="{10D69338-D13A-4287-81CD-8738A86AE9F0}" srcOrd="0" destOrd="0" presId="urn:microsoft.com/office/officeart/2008/layout/LinedList"/>
    <dgm:cxn modelId="{E57144CE-9D06-4A22-B64B-825AD1812007}" type="presOf" srcId="{A90BC9A5-52BD-4E14-A0DF-C4E16D51218E}" destId="{E844FD8D-E39A-431B-A5E2-55FF9E04531C}" srcOrd="0" destOrd="0" presId="urn:microsoft.com/office/officeart/2008/layout/LinedList"/>
    <dgm:cxn modelId="{AF382FE1-FB80-4336-A416-067CDF05BE51}" srcId="{F87B35D4-B446-4173-A1B9-FE62CEB000BE}" destId="{A90BC9A5-52BD-4E14-A0DF-C4E16D51218E}" srcOrd="0" destOrd="0" parTransId="{1C17B6C9-6FEF-4023-9851-79F5B1FCECA9}" sibTransId="{FBDB2C15-4409-4CDC-9209-98773C30A89E}"/>
    <dgm:cxn modelId="{4ACEC216-858C-464E-8107-20AAFE83FB49}" type="presOf" srcId="{F87B35D4-B446-4173-A1B9-FE62CEB000BE}" destId="{FD4A768C-62BF-4238-9622-A6C5D2366538}" srcOrd="0" destOrd="0" presId="urn:microsoft.com/office/officeart/2008/layout/LinedList"/>
    <dgm:cxn modelId="{A1B36D52-044C-4F52-95AE-5FE9A991C88D}" type="presParOf" srcId="{70E45151-2ABB-4453-8A15-CA8E1C3554EE}" destId="{5DAD1D39-9F5D-4A91-B425-31B423F7411B}" srcOrd="0" destOrd="0" presId="urn:microsoft.com/office/officeart/2008/layout/LinedList"/>
    <dgm:cxn modelId="{17985FBB-D10F-4CED-BC64-07030E350E2B}" type="presParOf" srcId="{70E45151-2ABB-4453-8A15-CA8E1C3554EE}" destId="{15552794-EA2F-4806-811C-FE41E6A8AB7E}" srcOrd="1" destOrd="0" presId="urn:microsoft.com/office/officeart/2008/layout/LinedList"/>
    <dgm:cxn modelId="{C5990C53-5A5E-4A95-B604-3CA20DB6E5E8}" type="presParOf" srcId="{15552794-EA2F-4806-811C-FE41E6A8AB7E}" destId="{FD4A768C-62BF-4238-9622-A6C5D2366538}" srcOrd="0" destOrd="0" presId="urn:microsoft.com/office/officeart/2008/layout/LinedList"/>
    <dgm:cxn modelId="{197D8933-600C-4BC6-961A-3D0176BD7DE1}" type="presParOf" srcId="{15552794-EA2F-4806-811C-FE41E6A8AB7E}" destId="{B689BCB8-3C21-4226-A6A4-E3F02F2E8001}" srcOrd="1" destOrd="0" presId="urn:microsoft.com/office/officeart/2008/layout/LinedList"/>
    <dgm:cxn modelId="{CD7B8B2B-1564-4C35-892B-623A6A0DCACF}" type="presParOf" srcId="{B689BCB8-3C21-4226-A6A4-E3F02F2E8001}" destId="{83628B3E-8D41-44F6-B8F6-E1AE874A746B}" srcOrd="0" destOrd="0" presId="urn:microsoft.com/office/officeart/2008/layout/LinedList"/>
    <dgm:cxn modelId="{EB8FC558-8BB8-4A72-A995-7827F27A8E05}" type="presParOf" srcId="{B689BCB8-3C21-4226-A6A4-E3F02F2E8001}" destId="{4C0D98C3-7FA7-43ED-947E-81DC04BF4AFE}" srcOrd="1" destOrd="0" presId="urn:microsoft.com/office/officeart/2008/layout/LinedList"/>
    <dgm:cxn modelId="{6FBBE8A9-751C-451C-A620-9D9235F22C6E}" type="presParOf" srcId="{4C0D98C3-7FA7-43ED-947E-81DC04BF4AFE}" destId="{1E887E58-71E6-48F2-A597-92BAD8A17C60}" srcOrd="0" destOrd="0" presId="urn:microsoft.com/office/officeart/2008/layout/LinedList"/>
    <dgm:cxn modelId="{B185300B-8DB8-4942-B4E7-7660955EF763}" type="presParOf" srcId="{4C0D98C3-7FA7-43ED-947E-81DC04BF4AFE}" destId="{E844FD8D-E39A-431B-A5E2-55FF9E04531C}" srcOrd="1" destOrd="0" presId="urn:microsoft.com/office/officeart/2008/layout/LinedList"/>
    <dgm:cxn modelId="{33FA82B0-FC27-4DA2-B9F4-63B4EF7BBD4C}" type="presParOf" srcId="{4C0D98C3-7FA7-43ED-947E-81DC04BF4AFE}" destId="{17B83454-11E5-4C16-81F3-63277F1D56BA}" srcOrd="2" destOrd="0" presId="urn:microsoft.com/office/officeart/2008/layout/LinedList"/>
    <dgm:cxn modelId="{5AE1F0AC-2974-4424-98C7-C241958E957B}" type="presParOf" srcId="{B689BCB8-3C21-4226-A6A4-E3F02F2E8001}" destId="{AF9B6B9F-5625-4D63-9274-958A695A7F85}" srcOrd="2" destOrd="0" presId="urn:microsoft.com/office/officeart/2008/layout/LinedList"/>
    <dgm:cxn modelId="{01512B85-4C7B-4F55-924B-5F0423B7B57E}" type="presParOf" srcId="{B689BCB8-3C21-4226-A6A4-E3F02F2E8001}" destId="{97B8E04A-8D6A-4BEA-A7A5-154DC394F7A6}" srcOrd="3" destOrd="0" presId="urn:microsoft.com/office/officeart/2008/layout/LinedList"/>
    <dgm:cxn modelId="{69463F75-2CCD-4573-9DA7-130170ECDE5A}" type="presParOf" srcId="{B689BCB8-3C21-4226-A6A4-E3F02F2E8001}" destId="{25A7266F-CB70-4372-8916-390BCEA4C74F}" srcOrd="4" destOrd="0" presId="urn:microsoft.com/office/officeart/2008/layout/LinedList"/>
    <dgm:cxn modelId="{6061A6E8-AA00-4B3B-91C0-5CDE08B65686}" type="presParOf" srcId="{25A7266F-CB70-4372-8916-390BCEA4C74F}" destId="{90F351A0-2584-47D3-AB85-F606EDB133EC}" srcOrd="0" destOrd="0" presId="urn:microsoft.com/office/officeart/2008/layout/LinedList"/>
    <dgm:cxn modelId="{EC76773B-3329-4321-8A77-27C819EF0606}" type="presParOf" srcId="{25A7266F-CB70-4372-8916-390BCEA4C74F}" destId="{8D2E69B2-CCEE-40D9-AD89-32FCB9BBC939}" srcOrd="1" destOrd="0" presId="urn:microsoft.com/office/officeart/2008/layout/LinedList"/>
    <dgm:cxn modelId="{34FE7091-9B1F-47DB-A017-C937682E5B57}" type="presParOf" srcId="{25A7266F-CB70-4372-8916-390BCEA4C74F}" destId="{1F6F8FBC-A384-49D7-BCE4-8FEDAADC691C}" srcOrd="2" destOrd="0" presId="urn:microsoft.com/office/officeart/2008/layout/LinedList"/>
    <dgm:cxn modelId="{987D9085-4FB5-4B60-A143-FB26904842B9}" type="presParOf" srcId="{B689BCB8-3C21-4226-A6A4-E3F02F2E8001}" destId="{7F8C7DFB-4FBA-464C-A8DF-0F83BB37FAB9}" srcOrd="5" destOrd="0" presId="urn:microsoft.com/office/officeart/2008/layout/LinedList"/>
    <dgm:cxn modelId="{F95BA837-E91E-48D6-8A84-DF5EDC36CA7C}" type="presParOf" srcId="{B689BCB8-3C21-4226-A6A4-E3F02F2E8001}" destId="{64ACC5D9-AA5C-4A0D-B4AE-245CEA24DB7C}" srcOrd="6" destOrd="0" presId="urn:microsoft.com/office/officeart/2008/layout/LinedList"/>
    <dgm:cxn modelId="{E7AF6932-5024-40F9-A7EC-CB0FE87A69C2}" type="presParOf" srcId="{B689BCB8-3C21-4226-A6A4-E3F02F2E8001}" destId="{EED92715-6448-4BA5-8F27-32C40B1E264E}" srcOrd="7" destOrd="0" presId="urn:microsoft.com/office/officeart/2008/layout/LinedList"/>
    <dgm:cxn modelId="{BC893229-FFDF-46FF-9B54-C327461FBDEC}" type="presParOf" srcId="{EED92715-6448-4BA5-8F27-32C40B1E264E}" destId="{7FE9F51B-85D0-4505-B66E-A5844C24F7E6}" srcOrd="0" destOrd="0" presId="urn:microsoft.com/office/officeart/2008/layout/LinedList"/>
    <dgm:cxn modelId="{21E125CA-7B94-446E-8FD3-C504C6B6B111}" type="presParOf" srcId="{EED92715-6448-4BA5-8F27-32C40B1E264E}" destId="{BFFC55AF-7F56-4C6A-930A-5038E24B5211}" srcOrd="1" destOrd="0" presId="urn:microsoft.com/office/officeart/2008/layout/LinedList"/>
    <dgm:cxn modelId="{04B61E9D-C2DE-4887-BE84-90D934AA38D7}" type="presParOf" srcId="{EED92715-6448-4BA5-8F27-32C40B1E264E}" destId="{1007F6F6-00DD-40AE-88AA-C9BA06040375}" srcOrd="2" destOrd="0" presId="urn:microsoft.com/office/officeart/2008/layout/LinedList"/>
    <dgm:cxn modelId="{BC75E4D6-D05F-4A1C-AC34-7886818EE3CD}" type="presParOf" srcId="{B689BCB8-3C21-4226-A6A4-E3F02F2E8001}" destId="{65CA6401-D68F-4544-BABF-D61D1FE46E77}" srcOrd="8" destOrd="0" presId="urn:microsoft.com/office/officeart/2008/layout/LinedList"/>
    <dgm:cxn modelId="{D62E087B-E7DE-411E-B69A-EC987236D833}" type="presParOf" srcId="{B689BCB8-3C21-4226-A6A4-E3F02F2E8001}" destId="{DA8055F4-127C-4FB1-8B97-75D74C5E8589}" srcOrd="9" destOrd="0" presId="urn:microsoft.com/office/officeart/2008/layout/LinedList"/>
    <dgm:cxn modelId="{0C3F5EA7-8834-4A83-A106-C7C5D601CF5A}" type="presParOf" srcId="{B689BCB8-3C21-4226-A6A4-E3F02F2E8001}" destId="{ED729A47-2F15-4A19-8C98-D0DBCE645D4C}" srcOrd="10" destOrd="0" presId="urn:microsoft.com/office/officeart/2008/layout/LinedList"/>
    <dgm:cxn modelId="{65D00A8F-6F6C-47AF-959C-9463DA2216ED}" type="presParOf" srcId="{ED729A47-2F15-4A19-8C98-D0DBCE645D4C}" destId="{3E24B4B9-2708-4E4F-AF3A-78CDD740CC0E}" srcOrd="0" destOrd="0" presId="urn:microsoft.com/office/officeart/2008/layout/LinedList"/>
    <dgm:cxn modelId="{C391BC99-7440-46F0-B0C5-1C5F2C1F134D}" type="presParOf" srcId="{ED729A47-2F15-4A19-8C98-D0DBCE645D4C}" destId="{43CECD57-E935-4F17-878D-97FDE51F83A8}" srcOrd="1" destOrd="0" presId="urn:microsoft.com/office/officeart/2008/layout/LinedList"/>
    <dgm:cxn modelId="{4C182DC0-06D5-4C46-A229-4632F462FAB7}" type="presParOf" srcId="{ED729A47-2F15-4A19-8C98-D0DBCE645D4C}" destId="{D14F22D0-1A4B-41B9-8922-CC1C742AE8BD}" srcOrd="2" destOrd="0" presId="urn:microsoft.com/office/officeart/2008/layout/LinedList"/>
    <dgm:cxn modelId="{C8051026-7D7D-48EE-B322-C45A4D290F44}" type="presParOf" srcId="{B689BCB8-3C21-4226-A6A4-E3F02F2E8001}" destId="{7CA10DE9-B7E4-4632-BA33-E4D321B7D8B1}" srcOrd="11" destOrd="0" presId="urn:microsoft.com/office/officeart/2008/layout/LinedList"/>
    <dgm:cxn modelId="{D2D4AC41-84A4-4C09-86AF-B6FD5CB2C4A5}" type="presParOf" srcId="{B689BCB8-3C21-4226-A6A4-E3F02F2E8001}" destId="{97AC9901-FD34-4D23-9E83-D33B06DE48C6}" srcOrd="12" destOrd="0" presId="urn:microsoft.com/office/officeart/2008/layout/LinedList"/>
    <dgm:cxn modelId="{9897A29C-8A54-402A-B780-8A0B59965F22}" type="presParOf" srcId="{B689BCB8-3C21-4226-A6A4-E3F02F2E8001}" destId="{54A17659-BC45-43E8-953B-8974A34532F5}" srcOrd="13" destOrd="0" presId="urn:microsoft.com/office/officeart/2008/layout/LinedList"/>
    <dgm:cxn modelId="{3CDE42B4-BBD7-49CD-90E2-0904DB8ED111}" type="presParOf" srcId="{54A17659-BC45-43E8-953B-8974A34532F5}" destId="{96F8BDC2-3BFE-4911-97B1-0B13FCCC9739}" srcOrd="0" destOrd="0" presId="urn:microsoft.com/office/officeart/2008/layout/LinedList"/>
    <dgm:cxn modelId="{E6BC8126-D7A4-4066-8302-FB5EEB5EB2C9}" type="presParOf" srcId="{54A17659-BC45-43E8-953B-8974A34532F5}" destId="{BB1511EC-E837-45DB-9F17-F5E0D11830A0}" srcOrd="1" destOrd="0" presId="urn:microsoft.com/office/officeart/2008/layout/LinedList"/>
    <dgm:cxn modelId="{2303A468-C2EA-4434-8BED-F1ADC50486F6}" type="presParOf" srcId="{54A17659-BC45-43E8-953B-8974A34532F5}" destId="{35B27CF3-A6EE-4825-B04B-19F7D066DD75}" srcOrd="2" destOrd="0" presId="urn:microsoft.com/office/officeart/2008/layout/LinedList"/>
    <dgm:cxn modelId="{F33423DE-3738-4832-BD5F-27827CDC95B1}" type="presParOf" srcId="{B689BCB8-3C21-4226-A6A4-E3F02F2E8001}" destId="{BD80AE4B-C2EB-426D-A4E1-0F9C27B74AAD}" srcOrd="14" destOrd="0" presId="urn:microsoft.com/office/officeart/2008/layout/LinedList"/>
    <dgm:cxn modelId="{9168F410-5230-49CF-AD11-9608DD161D57}" type="presParOf" srcId="{B689BCB8-3C21-4226-A6A4-E3F02F2E8001}" destId="{8C45A217-AEEA-4078-BCE3-4029FBC9C142}" srcOrd="15" destOrd="0" presId="urn:microsoft.com/office/officeart/2008/layout/LinedList"/>
    <dgm:cxn modelId="{7EC76D95-8D04-4D1E-827F-F9B87CB93D1B}" type="presParOf" srcId="{B689BCB8-3C21-4226-A6A4-E3F02F2E8001}" destId="{8A2DB8D3-BB52-499C-8E59-BE5821159C77}" srcOrd="16" destOrd="0" presId="urn:microsoft.com/office/officeart/2008/layout/LinedList"/>
    <dgm:cxn modelId="{D075209A-5278-4287-89D7-3C965DC50FBD}" type="presParOf" srcId="{8A2DB8D3-BB52-499C-8E59-BE5821159C77}" destId="{1F496CAB-CEBA-4FED-9171-363DED6BEB4C}" srcOrd="0" destOrd="0" presId="urn:microsoft.com/office/officeart/2008/layout/LinedList"/>
    <dgm:cxn modelId="{1EA7E06E-46C4-4400-9259-5644249896BA}" type="presParOf" srcId="{8A2DB8D3-BB52-499C-8E59-BE5821159C77}" destId="{10D69338-D13A-4287-81CD-8738A86AE9F0}" srcOrd="1" destOrd="0" presId="urn:microsoft.com/office/officeart/2008/layout/LinedList"/>
    <dgm:cxn modelId="{DD9F8AE6-DED5-43C2-A7D1-1F51F48FB573}" type="presParOf" srcId="{8A2DB8D3-BB52-499C-8E59-BE5821159C77}" destId="{29F8DAAC-132B-474C-B8D3-0768D7705E4B}" srcOrd="2" destOrd="0" presId="urn:microsoft.com/office/officeart/2008/layout/LinedList"/>
    <dgm:cxn modelId="{D3344992-1A4B-4EA6-AD0A-23909C138938}" type="presParOf" srcId="{B689BCB8-3C21-4226-A6A4-E3F02F2E8001}" destId="{18529EB6-CFDE-42CE-8BF2-F0F8D42E044A}" srcOrd="17" destOrd="0" presId="urn:microsoft.com/office/officeart/2008/layout/LinedList"/>
    <dgm:cxn modelId="{64798C15-0568-4758-BA9F-F472206439D0}" type="presParOf" srcId="{B689BCB8-3C21-4226-A6A4-E3F02F2E8001}" destId="{072AC404-BC6C-42BC-BFDE-3657F307FB51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346025-9297-4665-983A-02C8ED826CE3}" type="doc">
      <dgm:prSet loTypeId="urn:microsoft.com/office/officeart/2008/layout/RadialCluster" loCatId="cycle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76B641C-7720-46DE-A2E7-2087340022A4}">
      <dgm:prSet phldrT="[Texto]"/>
      <dgm:spPr/>
      <dgm:t>
        <a:bodyPr/>
        <a:lstStyle/>
        <a:p>
          <a:r>
            <a:rPr lang="es-419" dirty="0" smtClean="0"/>
            <a:t>Política de calidad que sea:</a:t>
          </a:r>
          <a:endParaRPr lang="es-ES" dirty="0"/>
        </a:p>
      </dgm:t>
    </dgm:pt>
    <dgm:pt modelId="{435A8EF6-0F9C-4325-A7CB-20D5CD73C8AC}" type="parTrans" cxnId="{78A5CCB2-C876-485D-86BC-8CF3A802F0B0}">
      <dgm:prSet/>
      <dgm:spPr/>
      <dgm:t>
        <a:bodyPr/>
        <a:lstStyle/>
        <a:p>
          <a:endParaRPr lang="es-ES"/>
        </a:p>
      </dgm:t>
    </dgm:pt>
    <dgm:pt modelId="{67B57DAE-9CEB-4B9F-B879-B46782285A20}" type="sibTrans" cxnId="{78A5CCB2-C876-485D-86BC-8CF3A802F0B0}">
      <dgm:prSet/>
      <dgm:spPr/>
      <dgm:t>
        <a:bodyPr/>
        <a:lstStyle/>
        <a:p>
          <a:endParaRPr lang="es-ES"/>
        </a:p>
      </dgm:t>
    </dgm:pt>
    <dgm:pt modelId="{2F0A61A9-F32E-4FF8-A8AE-9EBC9869BE2B}">
      <dgm:prSet phldrT="[Texto]"/>
      <dgm:spPr/>
      <dgm:t>
        <a:bodyPr/>
        <a:lstStyle/>
        <a:p>
          <a:r>
            <a:rPr lang="es-UY" u="none" dirty="0" smtClean="0">
              <a:solidFill>
                <a:schemeClr val="tx1"/>
              </a:solidFill>
            </a:rPr>
            <a:t>apropiada al propósito </a:t>
          </a:r>
          <a:endParaRPr lang="es-ES" u="none" dirty="0">
            <a:solidFill>
              <a:schemeClr val="tx1"/>
            </a:solidFill>
          </a:endParaRPr>
        </a:p>
      </dgm:t>
    </dgm:pt>
    <dgm:pt modelId="{964B94F2-C93F-422E-9EA9-19FF72C211D3}" type="parTrans" cxnId="{470677F6-7A1A-4AB5-9A8F-F3668321F2DE}">
      <dgm:prSet/>
      <dgm:spPr/>
      <dgm:t>
        <a:bodyPr/>
        <a:lstStyle/>
        <a:p>
          <a:endParaRPr lang="es-ES"/>
        </a:p>
      </dgm:t>
    </dgm:pt>
    <dgm:pt modelId="{D80F7F5E-F052-4648-A02D-3E05B0149754}" type="sibTrans" cxnId="{470677F6-7A1A-4AB5-9A8F-F3668321F2DE}">
      <dgm:prSet/>
      <dgm:spPr/>
      <dgm:t>
        <a:bodyPr/>
        <a:lstStyle/>
        <a:p>
          <a:endParaRPr lang="es-ES"/>
        </a:p>
      </dgm:t>
    </dgm:pt>
    <dgm:pt modelId="{0E9B5C13-1AFF-4F93-8A2D-D8E45E665E38}">
      <dgm:prSet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adecuada al contexto en que opera la organización</a:t>
          </a:r>
          <a:endParaRPr lang="es-419" dirty="0" smtClean="0">
            <a:solidFill>
              <a:schemeClr val="tx1"/>
            </a:solidFill>
          </a:endParaRPr>
        </a:p>
      </dgm:t>
    </dgm:pt>
    <dgm:pt modelId="{78943B98-A255-48BF-9B17-A12CA7017768}" type="parTrans" cxnId="{46888A17-EA04-4D04-8C04-F929FE8BAFF2}">
      <dgm:prSet/>
      <dgm:spPr/>
      <dgm:t>
        <a:bodyPr/>
        <a:lstStyle/>
        <a:p>
          <a:endParaRPr lang="es-ES"/>
        </a:p>
      </dgm:t>
    </dgm:pt>
    <dgm:pt modelId="{BCC30E8A-3025-40C5-A9F0-A3C5806B7FEE}" type="sibTrans" cxnId="{46888A17-EA04-4D04-8C04-F929FE8BAFF2}">
      <dgm:prSet/>
      <dgm:spPr/>
      <dgm:t>
        <a:bodyPr/>
        <a:lstStyle/>
        <a:p>
          <a:endParaRPr lang="es-ES"/>
        </a:p>
      </dgm:t>
    </dgm:pt>
    <dgm:pt modelId="{33FABC6F-B51F-4F6E-9D3B-6257D8DE48A4}">
      <dgm:prSet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un apoyo para su dirección estratégica</a:t>
          </a:r>
          <a:endParaRPr lang="es-419" dirty="0" smtClean="0">
            <a:solidFill>
              <a:schemeClr val="tx1"/>
            </a:solidFill>
          </a:endParaRPr>
        </a:p>
      </dgm:t>
    </dgm:pt>
    <dgm:pt modelId="{7B16C21F-E502-4A55-A00E-DC5852560205}" type="parTrans" cxnId="{72C1389A-138D-4799-A405-CC30E68F6471}">
      <dgm:prSet/>
      <dgm:spPr/>
      <dgm:t>
        <a:bodyPr/>
        <a:lstStyle/>
        <a:p>
          <a:endParaRPr lang="es-ES"/>
        </a:p>
      </dgm:t>
    </dgm:pt>
    <dgm:pt modelId="{A27D1FA3-860F-42F2-B9F6-30B1212FF256}" type="sibTrans" cxnId="{72C1389A-138D-4799-A405-CC30E68F6471}">
      <dgm:prSet/>
      <dgm:spPr/>
      <dgm:t>
        <a:bodyPr/>
        <a:lstStyle/>
        <a:p>
          <a:endParaRPr lang="es-ES"/>
        </a:p>
      </dgm:t>
    </dgm:pt>
    <dgm:pt modelId="{7E4A62B7-F7D3-4C49-A8A0-38B9B6EF84E5}" type="pres">
      <dgm:prSet presAssocID="{47346025-9297-4665-983A-02C8ED826CE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DA71AFE0-E181-4C19-8B77-4E0E68FE9E6F}" type="pres">
      <dgm:prSet presAssocID="{576B641C-7720-46DE-A2E7-2087340022A4}" presName="singleCycle" presStyleCnt="0"/>
      <dgm:spPr/>
    </dgm:pt>
    <dgm:pt modelId="{3D390964-1D9D-4DE1-83E9-5137E152A09F}" type="pres">
      <dgm:prSet presAssocID="{576B641C-7720-46DE-A2E7-2087340022A4}" presName="singleCenter" presStyleLbl="node1" presStyleIdx="0" presStyleCnt="4">
        <dgm:presLayoutVars>
          <dgm:chMax val="7"/>
          <dgm:chPref val="7"/>
        </dgm:presLayoutVars>
      </dgm:prSet>
      <dgm:spPr/>
      <dgm:t>
        <a:bodyPr/>
        <a:lstStyle/>
        <a:p>
          <a:endParaRPr lang="es-ES"/>
        </a:p>
      </dgm:t>
    </dgm:pt>
    <dgm:pt modelId="{932523AA-FF30-4DEB-A2FC-513F687A1DE8}" type="pres">
      <dgm:prSet presAssocID="{964B94F2-C93F-422E-9EA9-19FF72C211D3}" presName="Name56" presStyleLbl="parChTrans1D2" presStyleIdx="0" presStyleCnt="3"/>
      <dgm:spPr/>
      <dgm:t>
        <a:bodyPr/>
        <a:lstStyle/>
        <a:p>
          <a:endParaRPr lang="es-ES"/>
        </a:p>
      </dgm:t>
    </dgm:pt>
    <dgm:pt modelId="{4C415807-36BF-4AFA-80BD-759D4BAB39DC}" type="pres">
      <dgm:prSet presAssocID="{2F0A61A9-F32E-4FF8-A8AE-9EBC9869BE2B}" presName="text0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715B18-75B5-41AE-BFAB-0D09B227E9D9}" type="pres">
      <dgm:prSet presAssocID="{78943B98-A255-48BF-9B17-A12CA7017768}" presName="Name56" presStyleLbl="parChTrans1D2" presStyleIdx="1" presStyleCnt="3"/>
      <dgm:spPr/>
      <dgm:t>
        <a:bodyPr/>
        <a:lstStyle/>
        <a:p>
          <a:endParaRPr lang="es-ES"/>
        </a:p>
      </dgm:t>
    </dgm:pt>
    <dgm:pt modelId="{84A70CE6-CE7B-4F20-9F36-C35DA50F167C}" type="pres">
      <dgm:prSet presAssocID="{0E9B5C13-1AFF-4F93-8A2D-D8E45E665E38}" presName="text0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B36EFE-455E-49A0-A31F-30AAC797F0AE}" type="pres">
      <dgm:prSet presAssocID="{7B16C21F-E502-4A55-A00E-DC5852560205}" presName="Name56" presStyleLbl="parChTrans1D2" presStyleIdx="2" presStyleCnt="3"/>
      <dgm:spPr/>
      <dgm:t>
        <a:bodyPr/>
        <a:lstStyle/>
        <a:p>
          <a:endParaRPr lang="es-ES"/>
        </a:p>
      </dgm:t>
    </dgm:pt>
    <dgm:pt modelId="{B6AED638-1DC5-4CFE-8290-D3856B151CDD}" type="pres">
      <dgm:prSet presAssocID="{33FABC6F-B51F-4F6E-9D3B-6257D8DE48A4}" presName="text0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2E3D70D-0FB9-4243-B02A-8F160A2F408E}" type="presOf" srcId="{47346025-9297-4665-983A-02C8ED826CE3}" destId="{7E4A62B7-F7D3-4C49-A8A0-38B9B6EF84E5}" srcOrd="0" destOrd="0" presId="urn:microsoft.com/office/officeart/2008/layout/RadialCluster"/>
    <dgm:cxn modelId="{64ECF632-C8A2-49DF-A3AB-4978CEFCA0F0}" type="presOf" srcId="{576B641C-7720-46DE-A2E7-2087340022A4}" destId="{3D390964-1D9D-4DE1-83E9-5137E152A09F}" srcOrd="0" destOrd="0" presId="urn:microsoft.com/office/officeart/2008/layout/RadialCluster"/>
    <dgm:cxn modelId="{3690FE9A-7B7F-4DA3-A540-5397B8C22B96}" type="presOf" srcId="{0E9B5C13-1AFF-4F93-8A2D-D8E45E665E38}" destId="{84A70CE6-CE7B-4F20-9F36-C35DA50F167C}" srcOrd="0" destOrd="0" presId="urn:microsoft.com/office/officeart/2008/layout/RadialCluster"/>
    <dgm:cxn modelId="{BBF92ACC-112E-4B9D-8272-7E094D010146}" type="presOf" srcId="{2F0A61A9-F32E-4FF8-A8AE-9EBC9869BE2B}" destId="{4C415807-36BF-4AFA-80BD-759D4BAB39DC}" srcOrd="0" destOrd="0" presId="urn:microsoft.com/office/officeart/2008/layout/RadialCluster"/>
    <dgm:cxn modelId="{98621263-61CE-4FC0-9789-87FD6D86876A}" type="presOf" srcId="{33FABC6F-B51F-4F6E-9D3B-6257D8DE48A4}" destId="{B6AED638-1DC5-4CFE-8290-D3856B151CDD}" srcOrd="0" destOrd="0" presId="urn:microsoft.com/office/officeart/2008/layout/RadialCluster"/>
    <dgm:cxn modelId="{E3B9BEB9-8538-45A3-99B8-E6F58A0DA175}" type="presOf" srcId="{7B16C21F-E502-4A55-A00E-DC5852560205}" destId="{AFB36EFE-455E-49A0-A31F-30AAC797F0AE}" srcOrd="0" destOrd="0" presId="urn:microsoft.com/office/officeart/2008/layout/RadialCluster"/>
    <dgm:cxn modelId="{470677F6-7A1A-4AB5-9A8F-F3668321F2DE}" srcId="{576B641C-7720-46DE-A2E7-2087340022A4}" destId="{2F0A61A9-F32E-4FF8-A8AE-9EBC9869BE2B}" srcOrd="0" destOrd="0" parTransId="{964B94F2-C93F-422E-9EA9-19FF72C211D3}" sibTransId="{D80F7F5E-F052-4648-A02D-3E05B0149754}"/>
    <dgm:cxn modelId="{AE1B0BD8-5BB5-42C3-8E91-6B1556856CC0}" type="presOf" srcId="{78943B98-A255-48BF-9B17-A12CA7017768}" destId="{A9715B18-75B5-41AE-BFAB-0D09B227E9D9}" srcOrd="0" destOrd="0" presId="urn:microsoft.com/office/officeart/2008/layout/RadialCluster"/>
    <dgm:cxn modelId="{78A5CCB2-C876-485D-86BC-8CF3A802F0B0}" srcId="{47346025-9297-4665-983A-02C8ED826CE3}" destId="{576B641C-7720-46DE-A2E7-2087340022A4}" srcOrd="0" destOrd="0" parTransId="{435A8EF6-0F9C-4325-A7CB-20D5CD73C8AC}" sibTransId="{67B57DAE-9CEB-4B9F-B879-B46782285A20}"/>
    <dgm:cxn modelId="{DE83F662-FEA5-4C36-940B-97DA1EBF4617}" type="presOf" srcId="{964B94F2-C93F-422E-9EA9-19FF72C211D3}" destId="{932523AA-FF30-4DEB-A2FC-513F687A1DE8}" srcOrd="0" destOrd="0" presId="urn:microsoft.com/office/officeart/2008/layout/RadialCluster"/>
    <dgm:cxn modelId="{72C1389A-138D-4799-A405-CC30E68F6471}" srcId="{576B641C-7720-46DE-A2E7-2087340022A4}" destId="{33FABC6F-B51F-4F6E-9D3B-6257D8DE48A4}" srcOrd="2" destOrd="0" parTransId="{7B16C21F-E502-4A55-A00E-DC5852560205}" sibTransId="{A27D1FA3-860F-42F2-B9F6-30B1212FF256}"/>
    <dgm:cxn modelId="{46888A17-EA04-4D04-8C04-F929FE8BAFF2}" srcId="{576B641C-7720-46DE-A2E7-2087340022A4}" destId="{0E9B5C13-1AFF-4F93-8A2D-D8E45E665E38}" srcOrd="1" destOrd="0" parTransId="{78943B98-A255-48BF-9B17-A12CA7017768}" sibTransId="{BCC30E8A-3025-40C5-A9F0-A3C5806B7FEE}"/>
    <dgm:cxn modelId="{B0B80245-3875-4702-8BE8-4C1BA0EC52E1}" type="presParOf" srcId="{7E4A62B7-F7D3-4C49-A8A0-38B9B6EF84E5}" destId="{DA71AFE0-E181-4C19-8B77-4E0E68FE9E6F}" srcOrd="0" destOrd="0" presId="urn:microsoft.com/office/officeart/2008/layout/RadialCluster"/>
    <dgm:cxn modelId="{E4A821F5-E3F5-43CA-96C8-9C116BB69528}" type="presParOf" srcId="{DA71AFE0-E181-4C19-8B77-4E0E68FE9E6F}" destId="{3D390964-1D9D-4DE1-83E9-5137E152A09F}" srcOrd="0" destOrd="0" presId="urn:microsoft.com/office/officeart/2008/layout/RadialCluster"/>
    <dgm:cxn modelId="{1947A689-1A62-47DA-9546-028C0B486B62}" type="presParOf" srcId="{DA71AFE0-E181-4C19-8B77-4E0E68FE9E6F}" destId="{932523AA-FF30-4DEB-A2FC-513F687A1DE8}" srcOrd="1" destOrd="0" presId="urn:microsoft.com/office/officeart/2008/layout/RadialCluster"/>
    <dgm:cxn modelId="{56E9CF86-4319-4C80-A0DD-F4987CC14B9B}" type="presParOf" srcId="{DA71AFE0-E181-4C19-8B77-4E0E68FE9E6F}" destId="{4C415807-36BF-4AFA-80BD-759D4BAB39DC}" srcOrd="2" destOrd="0" presId="urn:microsoft.com/office/officeart/2008/layout/RadialCluster"/>
    <dgm:cxn modelId="{B0515190-6958-46FB-88D1-2CAB86491621}" type="presParOf" srcId="{DA71AFE0-E181-4C19-8B77-4E0E68FE9E6F}" destId="{A9715B18-75B5-41AE-BFAB-0D09B227E9D9}" srcOrd="3" destOrd="0" presId="urn:microsoft.com/office/officeart/2008/layout/RadialCluster"/>
    <dgm:cxn modelId="{726521BB-6C81-408C-B96D-B4547C77FC75}" type="presParOf" srcId="{DA71AFE0-E181-4C19-8B77-4E0E68FE9E6F}" destId="{84A70CE6-CE7B-4F20-9F36-C35DA50F167C}" srcOrd="4" destOrd="0" presId="urn:microsoft.com/office/officeart/2008/layout/RadialCluster"/>
    <dgm:cxn modelId="{FDB88513-6DDD-4E98-BFAD-FB2C9047B32B}" type="presParOf" srcId="{DA71AFE0-E181-4C19-8B77-4E0E68FE9E6F}" destId="{AFB36EFE-455E-49A0-A31F-30AAC797F0AE}" srcOrd="5" destOrd="0" presId="urn:microsoft.com/office/officeart/2008/layout/RadialCluster"/>
    <dgm:cxn modelId="{568DD816-CA33-4048-BE3B-3901CF11E580}" type="presParOf" srcId="{DA71AFE0-E181-4C19-8B77-4E0E68FE9E6F}" destId="{B6AED638-1DC5-4CFE-8290-D3856B151CDD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DB3989-8F4A-4F4D-B628-0CA923A271DC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DAF969FB-93F2-43CE-AAA7-B076D59F281C}">
      <dgm:prSet phldrT="[Texto]"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a) de cumplir los requisitos aplicables </a:t>
          </a:r>
          <a:endParaRPr lang="es-ES" dirty="0">
            <a:solidFill>
              <a:schemeClr val="tx1"/>
            </a:solidFill>
          </a:endParaRPr>
        </a:p>
      </dgm:t>
    </dgm:pt>
    <dgm:pt modelId="{EA1D4054-8BB7-478F-B3CD-DA4CB2738FE4}" type="parTrans" cxnId="{B533EBAB-4016-4474-8D4B-5F7C0DB4E0C9}">
      <dgm:prSet/>
      <dgm:spPr/>
      <dgm:t>
        <a:bodyPr/>
        <a:lstStyle/>
        <a:p>
          <a:endParaRPr lang="es-ES"/>
        </a:p>
      </dgm:t>
    </dgm:pt>
    <dgm:pt modelId="{BD36BCBD-4979-4590-8540-D9DBAACAC337}" type="sibTrans" cxnId="{B533EBAB-4016-4474-8D4B-5F7C0DB4E0C9}">
      <dgm:prSet/>
      <dgm:spPr/>
      <dgm:t>
        <a:bodyPr/>
        <a:lstStyle/>
        <a:p>
          <a:endParaRPr lang="es-ES"/>
        </a:p>
      </dgm:t>
    </dgm:pt>
    <dgm:pt modelId="{939A1DA4-5A6C-4D51-B0F4-C55B3065B3C6}">
      <dgm:prSet/>
      <dgm:spPr/>
      <dgm:t>
        <a:bodyPr/>
        <a:lstStyle/>
        <a:p>
          <a:r>
            <a:rPr lang="es-UY" dirty="0" smtClean="0"/>
            <a:t>b) de la mejora continua del sistema de gestión de la calidad </a:t>
          </a:r>
          <a:endParaRPr lang="es-419" dirty="0" smtClean="0"/>
        </a:p>
      </dgm:t>
    </dgm:pt>
    <dgm:pt modelId="{BC3DBBA4-2D51-4AA2-86C7-B3958BBE3223}" type="parTrans" cxnId="{DDBB05AE-6E1A-4D3D-812A-48D73B933212}">
      <dgm:prSet/>
      <dgm:spPr/>
      <dgm:t>
        <a:bodyPr/>
        <a:lstStyle/>
        <a:p>
          <a:endParaRPr lang="es-ES"/>
        </a:p>
      </dgm:t>
    </dgm:pt>
    <dgm:pt modelId="{E1998E3D-6FF3-494F-9AAC-B8ACBFAAFC92}" type="sibTrans" cxnId="{DDBB05AE-6E1A-4D3D-812A-48D73B933212}">
      <dgm:prSet/>
      <dgm:spPr/>
      <dgm:t>
        <a:bodyPr/>
        <a:lstStyle/>
        <a:p>
          <a:endParaRPr lang="es-ES"/>
        </a:p>
      </dgm:t>
    </dgm:pt>
    <dgm:pt modelId="{35F81DAC-6087-45EC-84E4-385D971C2BF4}" type="pres">
      <dgm:prSet presAssocID="{9ADB3989-8F4A-4F4D-B628-0CA923A271D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B09C3DFA-D2C6-429B-AEBB-93C4BC4D353E}" type="pres">
      <dgm:prSet presAssocID="{DAF969FB-93F2-43CE-AAA7-B076D59F281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978CD8-62C2-40DD-8F0B-CB28F059E32F}" type="pres">
      <dgm:prSet presAssocID="{BD36BCBD-4979-4590-8540-D9DBAACAC337}" presName="sibTrans" presStyleCnt="0"/>
      <dgm:spPr/>
    </dgm:pt>
    <dgm:pt modelId="{9F853D6E-5CCD-4F58-9E0A-05DEAF4DD58F}" type="pres">
      <dgm:prSet presAssocID="{939A1DA4-5A6C-4D51-B0F4-C55B3065B3C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8AE2AF4-3D40-4A69-AB67-3EDEE8326ADC}" type="presOf" srcId="{DAF969FB-93F2-43CE-AAA7-B076D59F281C}" destId="{B09C3DFA-D2C6-429B-AEBB-93C4BC4D353E}" srcOrd="0" destOrd="0" presId="urn:microsoft.com/office/officeart/2005/8/layout/default"/>
    <dgm:cxn modelId="{B533EBAB-4016-4474-8D4B-5F7C0DB4E0C9}" srcId="{9ADB3989-8F4A-4F4D-B628-0CA923A271DC}" destId="{DAF969FB-93F2-43CE-AAA7-B076D59F281C}" srcOrd="0" destOrd="0" parTransId="{EA1D4054-8BB7-478F-B3CD-DA4CB2738FE4}" sibTransId="{BD36BCBD-4979-4590-8540-D9DBAACAC337}"/>
    <dgm:cxn modelId="{CDE603A6-4653-46B2-9505-0A122B790C11}" type="presOf" srcId="{939A1DA4-5A6C-4D51-B0F4-C55B3065B3C6}" destId="{9F853D6E-5CCD-4F58-9E0A-05DEAF4DD58F}" srcOrd="0" destOrd="0" presId="urn:microsoft.com/office/officeart/2005/8/layout/default"/>
    <dgm:cxn modelId="{9D21F9B1-9384-4603-95DA-33841451B732}" type="presOf" srcId="{9ADB3989-8F4A-4F4D-B628-0CA923A271DC}" destId="{35F81DAC-6087-45EC-84E4-385D971C2BF4}" srcOrd="0" destOrd="0" presId="urn:microsoft.com/office/officeart/2005/8/layout/default"/>
    <dgm:cxn modelId="{DDBB05AE-6E1A-4D3D-812A-48D73B933212}" srcId="{9ADB3989-8F4A-4F4D-B628-0CA923A271DC}" destId="{939A1DA4-5A6C-4D51-B0F4-C55B3065B3C6}" srcOrd="1" destOrd="0" parTransId="{BC3DBBA4-2D51-4AA2-86C7-B3958BBE3223}" sibTransId="{E1998E3D-6FF3-494F-9AAC-B8ACBFAAFC92}"/>
    <dgm:cxn modelId="{14671ECB-6AE5-4A59-9321-DB24B8B80F25}" type="presParOf" srcId="{35F81DAC-6087-45EC-84E4-385D971C2BF4}" destId="{B09C3DFA-D2C6-429B-AEBB-93C4BC4D353E}" srcOrd="0" destOrd="0" presId="urn:microsoft.com/office/officeart/2005/8/layout/default"/>
    <dgm:cxn modelId="{E0F0F67A-368C-4CF5-9DA6-085E7EF6E66D}" type="presParOf" srcId="{35F81DAC-6087-45EC-84E4-385D971C2BF4}" destId="{14978CD8-62C2-40DD-8F0B-CB28F059E32F}" srcOrd="1" destOrd="0" presId="urn:microsoft.com/office/officeart/2005/8/layout/default"/>
    <dgm:cxn modelId="{5F391390-686E-4ACF-8F02-C6E0211EB5D6}" type="presParOf" srcId="{35F81DAC-6087-45EC-84E4-385D971C2BF4}" destId="{9F853D6E-5CCD-4F58-9E0A-05DEAF4DD58F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28D1DA1-C1E5-4191-B0B4-31077817AD06}" type="doc">
      <dgm:prSet loTypeId="urn:microsoft.com/office/officeart/2005/8/layout/cycle7" loCatId="cycl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FB2D8AF-C15F-4118-9561-48F3D2830AE4}">
      <dgm:prSet phldrT="[Texto]"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a) estar disponible y mantenerse como </a:t>
          </a:r>
          <a:r>
            <a:rPr lang="es-UY" u="sng" dirty="0" smtClean="0">
              <a:solidFill>
                <a:schemeClr val="tx1"/>
              </a:solidFill>
            </a:rPr>
            <a:t>información documentada</a:t>
          </a:r>
          <a:r>
            <a:rPr lang="es-UY" dirty="0" smtClean="0">
              <a:solidFill>
                <a:schemeClr val="tx1"/>
              </a:solidFill>
            </a:rPr>
            <a:t>;</a:t>
          </a:r>
          <a:endParaRPr lang="es-ES" dirty="0">
            <a:solidFill>
              <a:schemeClr val="tx1"/>
            </a:solidFill>
          </a:endParaRPr>
        </a:p>
      </dgm:t>
    </dgm:pt>
    <dgm:pt modelId="{9E29CD27-5FBF-4E37-9FDE-7C67ABC9B957}" type="parTrans" cxnId="{D7122DC6-80B6-4B6B-B905-3BA67C251AB4}">
      <dgm:prSet/>
      <dgm:spPr/>
      <dgm:t>
        <a:bodyPr/>
        <a:lstStyle/>
        <a:p>
          <a:endParaRPr lang="es-ES"/>
        </a:p>
      </dgm:t>
    </dgm:pt>
    <dgm:pt modelId="{74B54A5B-3450-4C9A-9EA8-4C696E948A96}" type="sibTrans" cxnId="{D7122DC6-80B6-4B6B-B905-3BA67C251AB4}">
      <dgm:prSet/>
      <dgm:spPr/>
      <dgm:t>
        <a:bodyPr/>
        <a:lstStyle/>
        <a:p>
          <a:endParaRPr lang="es-ES"/>
        </a:p>
      </dgm:t>
    </dgm:pt>
    <dgm:pt modelId="{6233883E-090D-45AC-A38A-F4307DE605B0}">
      <dgm:prSet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b) </a:t>
          </a:r>
          <a:r>
            <a:rPr lang="es-UY" u="sng" dirty="0" smtClean="0">
              <a:solidFill>
                <a:schemeClr val="tx1"/>
              </a:solidFill>
            </a:rPr>
            <a:t>comunicarse, entenderse y aplicarse </a:t>
          </a:r>
          <a:r>
            <a:rPr lang="es-UY" dirty="0" smtClean="0">
              <a:solidFill>
                <a:schemeClr val="tx1"/>
              </a:solidFill>
            </a:rPr>
            <a:t>dentro de la organización;</a:t>
          </a:r>
        </a:p>
      </dgm:t>
    </dgm:pt>
    <dgm:pt modelId="{CABA88A2-CE85-4FA3-AD4A-A2D60F8CE5FA}" type="parTrans" cxnId="{51D517C7-0FC1-47DB-8D37-0F609013736D}">
      <dgm:prSet/>
      <dgm:spPr/>
      <dgm:t>
        <a:bodyPr/>
        <a:lstStyle/>
        <a:p>
          <a:endParaRPr lang="es-ES"/>
        </a:p>
      </dgm:t>
    </dgm:pt>
    <dgm:pt modelId="{F12955DA-E801-4290-A692-F9B010FC9353}" type="sibTrans" cxnId="{51D517C7-0FC1-47DB-8D37-0F609013736D}">
      <dgm:prSet/>
      <dgm:spPr/>
      <dgm:t>
        <a:bodyPr/>
        <a:lstStyle/>
        <a:p>
          <a:endParaRPr lang="es-ES"/>
        </a:p>
      </dgm:t>
    </dgm:pt>
    <dgm:pt modelId="{C448C10D-AC0D-48BB-90A0-E3D95243A962}">
      <dgm:prSet/>
      <dgm:spPr/>
      <dgm:t>
        <a:bodyPr/>
        <a:lstStyle/>
        <a:p>
          <a:r>
            <a:rPr lang="es-UY" dirty="0" smtClean="0"/>
            <a:t>c) estar disponible para las </a:t>
          </a:r>
          <a:r>
            <a:rPr lang="es-UY" u="sng" dirty="0" smtClean="0"/>
            <a:t>partes interesadas </a:t>
          </a:r>
          <a:r>
            <a:rPr lang="es-UY" dirty="0" smtClean="0"/>
            <a:t>pertinentes, según corresponda.</a:t>
          </a:r>
        </a:p>
      </dgm:t>
    </dgm:pt>
    <dgm:pt modelId="{EF763B79-8182-4849-82A6-813B03E6AC95}" type="parTrans" cxnId="{1E402216-B670-419B-86BD-A1AABF202368}">
      <dgm:prSet/>
      <dgm:spPr/>
      <dgm:t>
        <a:bodyPr/>
        <a:lstStyle/>
        <a:p>
          <a:endParaRPr lang="es-ES"/>
        </a:p>
      </dgm:t>
    </dgm:pt>
    <dgm:pt modelId="{A0979E54-B6F1-412A-8CA8-6E9D7852A8E6}" type="sibTrans" cxnId="{1E402216-B670-419B-86BD-A1AABF202368}">
      <dgm:prSet/>
      <dgm:spPr/>
      <dgm:t>
        <a:bodyPr/>
        <a:lstStyle/>
        <a:p>
          <a:endParaRPr lang="es-ES"/>
        </a:p>
      </dgm:t>
    </dgm:pt>
    <dgm:pt modelId="{AD12B5D2-3880-4F69-9D7F-2D4524365F35}" type="pres">
      <dgm:prSet presAssocID="{028D1DA1-C1E5-4191-B0B4-31077817AD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45D7EBAA-72BE-47A8-958A-FDEBC5A86150}" type="pres">
      <dgm:prSet presAssocID="{2FB2D8AF-C15F-4118-9561-48F3D2830AE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F9BC95-4D77-43E2-B63B-24ADB100FCA0}" type="pres">
      <dgm:prSet presAssocID="{74B54A5B-3450-4C9A-9EA8-4C696E948A96}" presName="sibTrans" presStyleLbl="sibTrans2D1" presStyleIdx="0" presStyleCnt="3"/>
      <dgm:spPr/>
      <dgm:t>
        <a:bodyPr/>
        <a:lstStyle/>
        <a:p>
          <a:endParaRPr lang="es-UY"/>
        </a:p>
      </dgm:t>
    </dgm:pt>
    <dgm:pt modelId="{A6D5A8C2-E6EC-4F97-AFCC-74E18CE35095}" type="pres">
      <dgm:prSet presAssocID="{74B54A5B-3450-4C9A-9EA8-4C696E948A96}" presName="connectorText" presStyleLbl="sibTrans2D1" presStyleIdx="0" presStyleCnt="3"/>
      <dgm:spPr/>
      <dgm:t>
        <a:bodyPr/>
        <a:lstStyle/>
        <a:p>
          <a:endParaRPr lang="es-UY"/>
        </a:p>
      </dgm:t>
    </dgm:pt>
    <dgm:pt modelId="{A449121D-528C-4B61-9E57-6B64A6EEAD15}" type="pres">
      <dgm:prSet presAssocID="{6233883E-090D-45AC-A38A-F4307DE605B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D593C704-FB42-4DCA-AC15-5FEAD863FD79}" type="pres">
      <dgm:prSet presAssocID="{F12955DA-E801-4290-A692-F9B010FC9353}" presName="sibTrans" presStyleLbl="sibTrans2D1" presStyleIdx="1" presStyleCnt="3"/>
      <dgm:spPr/>
      <dgm:t>
        <a:bodyPr/>
        <a:lstStyle/>
        <a:p>
          <a:endParaRPr lang="es-UY"/>
        </a:p>
      </dgm:t>
    </dgm:pt>
    <dgm:pt modelId="{70B09C6A-13E0-405A-A870-DC38BFF7D8FA}" type="pres">
      <dgm:prSet presAssocID="{F12955DA-E801-4290-A692-F9B010FC9353}" presName="connectorText" presStyleLbl="sibTrans2D1" presStyleIdx="1" presStyleCnt="3"/>
      <dgm:spPr/>
      <dgm:t>
        <a:bodyPr/>
        <a:lstStyle/>
        <a:p>
          <a:endParaRPr lang="es-UY"/>
        </a:p>
      </dgm:t>
    </dgm:pt>
    <dgm:pt modelId="{EF1D73FF-8F0E-4723-951C-1B006DEE639D}" type="pres">
      <dgm:prSet presAssocID="{C448C10D-AC0D-48BB-90A0-E3D95243A96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6FA15548-7E0C-440A-8ADD-7A61E3755FAF}" type="pres">
      <dgm:prSet presAssocID="{A0979E54-B6F1-412A-8CA8-6E9D7852A8E6}" presName="sibTrans" presStyleLbl="sibTrans2D1" presStyleIdx="2" presStyleCnt="3"/>
      <dgm:spPr/>
      <dgm:t>
        <a:bodyPr/>
        <a:lstStyle/>
        <a:p>
          <a:endParaRPr lang="es-UY"/>
        </a:p>
      </dgm:t>
    </dgm:pt>
    <dgm:pt modelId="{1A71B253-4BF0-4C41-8415-BD3B5E470998}" type="pres">
      <dgm:prSet presAssocID="{A0979E54-B6F1-412A-8CA8-6E9D7852A8E6}" presName="connectorText" presStyleLbl="sibTrans2D1" presStyleIdx="2" presStyleCnt="3"/>
      <dgm:spPr/>
      <dgm:t>
        <a:bodyPr/>
        <a:lstStyle/>
        <a:p>
          <a:endParaRPr lang="es-UY"/>
        </a:p>
      </dgm:t>
    </dgm:pt>
  </dgm:ptLst>
  <dgm:cxnLst>
    <dgm:cxn modelId="{98CE7111-8A6C-46B5-A0B9-2E02F48D868F}" type="presOf" srcId="{A0979E54-B6F1-412A-8CA8-6E9D7852A8E6}" destId="{6FA15548-7E0C-440A-8ADD-7A61E3755FAF}" srcOrd="0" destOrd="0" presId="urn:microsoft.com/office/officeart/2005/8/layout/cycle7"/>
    <dgm:cxn modelId="{D1C63400-573B-4252-BE74-EFDC299AB37D}" type="presOf" srcId="{F12955DA-E801-4290-A692-F9B010FC9353}" destId="{70B09C6A-13E0-405A-A870-DC38BFF7D8FA}" srcOrd="1" destOrd="0" presId="urn:microsoft.com/office/officeart/2005/8/layout/cycle7"/>
    <dgm:cxn modelId="{2E086BAA-599F-4E06-9F46-557A7CA8AD18}" type="presOf" srcId="{2FB2D8AF-C15F-4118-9561-48F3D2830AE4}" destId="{45D7EBAA-72BE-47A8-958A-FDEBC5A86150}" srcOrd="0" destOrd="0" presId="urn:microsoft.com/office/officeart/2005/8/layout/cycle7"/>
    <dgm:cxn modelId="{D7122DC6-80B6-4B6B-B905-3BA67C251AB4}" srcId="{028D1DA1-C1E5-4191-B0B4-31077817AD06}" destId="{2FB2D8AF-C15F-4118-9561-48F3D2830AE4}" srcOrd="0" destOrd="0" parTransId="{9E29CD27-5FBF-4E37-9FDE-7C67ABC9B957}" sibTransId="{74B54A5B-3450-4C9A-9EA8-4C696E948A96}"/>
    <dgm:cxn modelId="{51D517C7-0FC1-47DB-8D37-0F609013736D}" srcId="{028D1DA1-C1E5-4191-B0B4-31077817AD06}" destId="{6233883E-090D-45AC-A38A-F4307DE605B0}" srcOrd="1" destOrd="0" parTransId="{CABA88A2-CE85-4FA3-AD4A-A2D60F8CE5FA}" sibTransId="{F12955DA-E801-4290-A692-F9B010FC9353}"/>
    <dgm:cxn modelId="{1E402216-B670-419B-86BD-A1AABF202368}" srcId="{028D1DA1-C1E5-4191-B0B4-31077817AD06}" destId="{C448C10D-AC0D-48BB-90A0-E3D95243A962}" srcOrd="2" destOrd="0" parTransId="{EF763B79-8182-4849-82A6-813B03E6AC95}" sibTransId="{A0979E54-B6F1-412A-8CA8-6E9D7852A8E6}"/>
    <dgm:cxn modelId="{78FAFF0A-23C9-4A67-84ED-73B81B8BED91}" type="presOf" srcId="{A0979E54-B6F1-412A-8CA8-6E9D7852A8E6}" destId="{1A71B253-4BF0-4C41-8415-BD3B5E470998}" srcOrd="1" destOrd="0" presId="urn:microsoft.com/office/officeart/2005/8/layout/cycle7"/>
    <dgm:cxn modelId="{DDD7A051-85A8-450D-B7D1-ED8910D80270}" type="presOf" srcId="{C448C10D-AC0D-48BB-90A0-E3D95243A962}" destId="{EF1D73FF-8F0E-4723-951C-1B006DEE639D}" srcOrd="0" destOrd="0" presId="urn:microsoft.com/office/officeart/2005/8/layout/cycle7"/>
    <dgm:cxn modelId="{32B4A39C-AEFB-4D3F-BA9A-94ACD00109CE}" type="presOf" srcId="{028D1DA1-C1E5-4191-B0B4-31077817AD06}" destId="{AD12B5D2-3880-4F69-9D7F-2D4524365F35}" srcOrd="0" destOrd="0" presId="urn:microsoft.com/office/officeart/2005/8/layout/cycle7"/>
    <dgm:cxn modelId="{B95591A9-5243-4B2D-82F9-27D62E8A121B}" type="presOf" srcId="{74B54A5B-3450-4C9A-9EA8-4C696E948A96}" destId="{A6D5A8C2-E6EC-4F97-AFCC-74E18CE35095}" srcOrd="1" destOrd="0" presId="urn:microsoft.com/office/officeart/2005/8/layout/cycle7"/>
    <dgm:cxn modelId="{3283A2BB-1F6C-49B2-B7F8-DF9056E7E053}" type="presOf" srcId="{F12955DA-E801-4290-A692-F9B010FC9353}" destId="{D593C704-FB42-4DCA-AC15-5FEAD863FD79}" srcOrd="0" destOrd="0" presId="urn:microsoft.com/office/officeart/2005/8/layout/cycle7"/>
    <dgm:cxn modelId="{C7B68C98-9970-47C6-9FE1-BB9193C31E1B}" type="presOf" srcId="{6233883E-090D-45AC-A38A-F4307DE605B0}" destId="{A449121D-528C-4B61-9E57-6B64A6EEAD15}" srcOrd="0" destOrd="0" presId="urn:microsoft.com/office/officeart/2005/8/layout/cycle7"/>
    <dgm:cxn modelId="{56DA7733-0D5C-4D2A-9A53-F7EBEA9B15B9}" type="presOf" srcId="{74B54A5B-3450-4C9A-9EA8-4C696E948A96}" destId="{88F9BC95-4D77-43E2-B63B-24ADB100FCA0}" srcOrd="0" destOrd="0" presId="urn:microsoft.com/office/officeart/2005/8/layout/cycle7"/>
    <dgm:cxn modelId="{50024099-4FCF-4753-82C2-4AC3E3ABC085}" type="presParOf" srcId="{AD12B5D2-3880-4F69-9D7F-2D4524365F35}" destId="{45D7EBAA-72BE-47A8-958A-FDEBC5A86150}" srcOrd="0" destOrd="0" presId="urn:microsoft.com/office/officeart/2005/8/layout/cycle7"/>
    <dgm:cxn modelId="{2F4921C2-B223-483F-80A4-537A3AB64BB1}" type="presParOf" srcId="{AD12B5D2-3880-4F69-9D7F-2D4524365F35}" destId="{88F9BC95-4D77-43E2-B63B-24ADB100FCA0}" srcOrd="1" destOrd="0" presId="urn:microsoft.com/office/officeart/2005/8/layout/cycle7"/>
    <dgm:cxn modelId="{0E6C46F6-29EA-44D0-97CB-BC7EC3B9C46C}" type="presParOf" srcId="{88F9BC95-4D77-43E2-B63B-24ADB100FCA0}" destId="{A6D5A8C2-E6EC-4F97-AFCC-74E18CE35095}" srcOrd="0" destOrd="0" presId="urn:microsoft.com/office/officeart/2005/8/layout/cycle7"/>
    <dgm:cxn modelId="{4003CA01-64BC-450E-B0BE-A95D382BA7D5}" type="presParOf" srcId="{AD12B5D2-3880-4F69-9D7F-2D4524365F35}" destId="{A449121D-528C-4B61-9E57-6B64A6EEAD15}" srcOrd="2" destOrd="0" presId="urn:microsoft.com/office/officeart/2005/8/layout/cycle7"/>
    <dgm:cxn modelId="{D38D82D8-06C7-4BD0-81B3-65E27990F1D0}" type="presParOf" srcId="{AD12B5D2-3880-4F69-9D7F-2D4524365F35}" destId="{D593C704-FB42-4DCA-AC15-5FEAD863FD79}" srcOrd="3" destOrd="0" presId="urn:microsoft.com/office/officeart/2005/8/layout/cycle7"/>
    <dgm:cxn modelId="{1086A36E-E869-45CC-8704-6ECA41F781C4}" type="presParOf" srcId="{D593C704-FB42-4DCA-AC15-5FEAD863FD79}" destId="{70B09C6A-13E0-405A-A870-DC38BFF7D8FA}" srcOrd="0" destOrd="0" presId="urn:microsoft.com/office/officeart/2005/8/layout/cycle7"/>
    <dgm:cxn modelId="{70EAC060-EBBA-4D8D-9A5E-C5AC82805AAC}" type="presParOf" srcId="{AD12B5D2-3880-4F69-9D7F-2D4524365F35}" destId="{EF1D73FF-8F0E-4723-951C-1B006DEE639D}" srcOrd="4" destOrd="0" presId="urn:microsoft.com/office/officeart/2005/8/layout/cycle7"/>
    <dgm:cxn modelId="{2A1DCED3-2144-4D7A-BFBF-89D41ACB86D0}" type="presParOf" srcId="{AD12B5D2-3880-4F69-9D7F-2D4524365F35}" destId="{6FA15548-7E0C-440A-8ADD-7A61E3755FAF}" srcOrd="5" destOrd="0" presId="urn:microsoft.com/office/officeart/2005/8/layout/cycle7"/>
    <dgm:cxn modelId="{1FD27410-2840-4A77-B8F1-91E018FEF202}" type="presParOf" srcId="{6FA15548-7E0C-440A-8ADD-7A61E3755FAF}" destId="{1A71B253-4BF0-4C41-8415-BD3B5E47099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765DD5-510C-489C-997F-F0BD4ECC81A3}" type="doc">
      <dgm:prSet loTypeId="urn:microsoft.com/office/officeart/2005/8/layout/default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UY"/>
        </a:p>
      </dgm:t>
    </dgm:pt>
    <dgm:pt modelId="{F19CD6C0-D096-4D3B-963A-28FB457CB5AF}">
      <dgm:prSet phldrT="[Texto]"/>
      <dgm:spPr/>
      <dgm:t>
        <a:bodyPr/>
        <a:lstStyle/>
        <a:p>
          <a:r>
            <a:rPr lang="es-UY" altLang="zh-CN" b="1" u="sng" dirty="0" smtClean="0">
              <a:ea typeface="SimSun" pitchFamily="2" charset="-122"/>
            </a:rPr>
            <a:t>Cuestionarios</a:t>
          </a:r>
          <a:r>
            <a:rPr lang="es-UY" altLang="zh-CN" dirty="0" smtClean="0">
              <a:ea typeface="SimSun" pitchFamily="2" charset="-122"/>
            </a:rPr>
            <a:t> (que se pueden aplicar al finalizar los talleres o cursos internos)</a:t>
          </a:r>
          <a:endParaRPr lang="es-UY" dirty="0"/>
        </a:p>
      </dgm:t>
    </dgm:pt>
    <dgm:pt modelId="{CF2526FB-D260-401A-8AB2-4C87F2BE323A}" type="parTrans" cxnId="{E36D05C1-E296-4941-8F25-2C2A83C9B02E}">
      <dgm:prSet/>
      <dgm:spPr/>
      <dgm:t>
        <a:bodyPr/>
        <a:lstStyle/>
        <a:p>
          <a:endParaRPr lang="es-UY"/>
        </a:p>
      </dgm:t>
    </dgm:pt>
    <dgm:pt modelId="{25CB52C5-37F2-42CC-81ED-07AACEFACBE0}" type="sibTrans" cxnId="{E36D05C1-E296-4941-8F25-2C2A83C9B02E}">
      <dgm:prSet/>
      <dgm:spPr/>
      <dgm:t>
        <a:bodyPr/>
        <a:lstStyle/>
        <a:p>
          <a:endParaRPr lang="es-UY"/>
        </a:p>
      </dgm:t>
    </dgm:pt>
    <dgm:pt modelId="{7BDD2689-A287-4F48-B25C-3E807C314D17}">
      <dgm:prSet/>
      <dgm:spPr/>
      <dgm:t>
        <a:bodyPr/>
        <a:lstStyle/>
        <a:p>
          <a:r>
            <a:rPr lang="es-UY" altLang="zh-CN" b="1" u="sng" dirty="0" smtClean="0">
              <a:solidFill>
                <a:schemeClr val="tx1"/>
              </a:solidFill>
              <a:ea typeface="SimSun" pitchFamily="2" charset="-122"/>
            </a:rPr>
            <a:t>Encuestas</a:t>
          </a:r>
          <a:r>
            <a:rPr lang="es-UY" altLang="zh-CN" dirty="0" smtClean="0">
              <a:solidFill>
                <a:schemeClr val="tx1"/>
              </a:solidFill>
              <a:ea typeface="SimSun" pitchFamily="2" charset="-122"/>
            </a:rPr>
            <a:t> de comprensión de la política (pueden o no estar integradas a encuestas internas de clima laboral)</a:t>
          </a:r>
        </a:p>
      </dgm:t>
    </dgm:pt>
    <dgm:pt modelId="{AF6ABF66-6A65-4141-B416-50297414244D}" type="parTrans" cxnId="{E202A3DA-34B1-4974-A3FB-1DB2CDF7BEA9}">
      <dgm:prSet/>
      <dgm:spPr/>
      <dgm:t>
        <a:bodyPr/>
        <a:lstStyle/>
        <a:p>
          <a:endParaRPr lang="es-UY"/>
        </a:p>
      </dgm:t>
    </dgm:pt>
    <dgm:pt modelId="{583D5529-3714-4E16-809C-E491D2FA822F}" type="sibTrans" cxnId="{E202A3DA-34B1-4974-A3FB-1DB2CDF7BEA9}">
      <dgm:prSet/>
      <dgm:spPr/>
      <dgm:t>
        <a:bodyPr/>
        <a:lstStyle/>
        <a:p>
          <a:endParaRPr lang="es-UY"/>
        </a:p>
      </dgm:t>
    </dgm:pt>
    <dgm:pt modelId="{0D74AF67-668A-48DD-BDBC-B40013CF841B}">
      <dgm:prSet/>
      <dgm:spPr/>
      <dgm:t>
        <a:bodyPr/>
        <a:lstStyle/>
        <a:p>
          <a:r>
            <a:rPr lang="es-UY" altLang="zh-CN" b="1" u="sng" dirty="0" smtClean="0">
              <a:solidFill>
                <a:schemeClr val="tx1"/>
              </a:solidFill>
              <a:ea typeface="SimSun" pitchFamily="2" charset="-122"/>
            </a:rPr>
            <a:t>Auditorías</a:t>
          </a:r>
          <a:r>
            <a:rPr lang="es-UY" altLang="zh-CN" dirty="0" smtClean="0">
              <a:solidFill>
                <a:schemeClr val="tx1"/>
              </a:solidFill>
              <a:ea typeface="SimSun" pitchFamily="2" charset="-122"/>
            </a:rPr>
            <a:t> internas</a:t>
          </a:r>
          <a:endParaRPr lang="es-419" altLang="zh-CN" dirty="0" smtClean="0">
            <a:solidFill>
              <a:schemeClr val="tx1"/>
            </a:solidFill>
            <a:ea typeface="SimSun" pitchFamily="2" charset="-122"/>
          </a:endParaRPr>
        </a:p>
      </dgm:t>
    </dgm:pt>
    <dgm:pt modelId="{7883C19A-A856-4451-87AC-2C1A48B7D86F}" type="parTrans" cxnId="{D3C272DF-61DC-4B70-ABE8-091AC57A9B0D}">
      <dgm:prSet/>
      <dgm:spPr/>
      <dgm:t>
        <a:bodyPr/>
        <a:lstStyle/>
        <a:p>
          <a:endParaRPr lang="es-UY"/>
        </a:p>
      </dgm:t>
    </dgm:pt>
    <dgm:pt modelId="{2531CBA9-FE3E-48F4-BC90-C6A31B908FF9}" type="sibTrans" cxnId="{D3C272DF-61DC-4B70-ABE8-091AC57A9B0D}">
      <dgm:prSet/>
      <dgm:spPr/>
      <dgm:t>
        <a:bodyPr/>
        <a:lstStyle/>
        <a:p>
          <a:endParaRPr lang="es-UY"/>
        </a:p>
      </dgm:t>
    </dgm:pt>
    <dgm:pt modelId="{431DE7C5-5FFD-4724-B72F-D5A77E0F07E2}" type="pres">
      <dgm:prSet presAssocID="{0F765DD5-510C-489C-997F-F0BD4ECC81A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CB4C23DD-5744-4429-A068-01DE30D5D6A8}" type="pres">
      <dgm:prSet presAssocID="{F19CD6C0-D096-4D3B-963A-28FB457CB5A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C8BF9C21-AD39-41AD-A045-CD15C1E43B12}" type="pres">
      <dgm:prSet presAssocID="{25CB52C5-37F2-42CC-81ED-07AACEFACBE0}" presName="sibTrans" presStyleCnt="0"/>
      <dgm:spPr/>
    </dgm:pt>
    <dgm:pt modelId="{865F7AB7-47E8-4518-B1F5-CC612E5F1532}" type="pres">
      <dgm:prSet presAssocID="{7BDD2689-A287-4F48-B25C-3E807C314D1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2AECB07E-E18F-4CF9-AD57-EE266F9DB182}" type="pres">
      <dgm:prSet presAssocID="{583D5529-3714-4E16-809C-E491D2FA822F}" presName="sibTrans" presStyleCnt="0"/>
      <dgm:spPr/>
    </dgm:pt>
    <dgm:pt modelId="{A26FBFF7-9155-46C7-89FB-A5A7CD1AE9A4}" type="pres">
      <dgm:prSet presAssocID="{0D74AF67-668A-48DD-BDBC-B40013CF841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E202A3DA-34B1-4974-A3FB-1DB2CDF7BEA9}" srcId="{0F765DD5-510C-489C-997F-F0BD4ECC81A3}" destId="{7BDD2689-A287-4F48-B25C-3E807C314D17}" srcOrd="1" destOrd="0" parTransId="{AF6ABF66-6A65-4141-B416-50297414244D}" sibTransId="{583D5529-3714-4E16-809C-E491D2FA822F}"/>
    <dgm:cxn modelId="{0C0DA916-C6B9-4507-8535-ED0A42887D6B}" type="presOf" srcId="{7BDD2689-A287-4F48-B25C-3E807C314D17}" destId="{865F7AB7-47E8-4518-B1F5-CC612E5F1532}" srcOrd="0" destOrd="0" presId="urn:microsoft.com/office/officeart/2005/8/layout/default"/>
    <dgm:cxn modelId="{6C02E871-1E72-4CB1-A7EB-E5893B597623}" type="presOf" srcId="{0F765DD5-510C-489C-997F-F0BD4ECC81A3}" destId="{431DE7C5-5FFD-4724-B72F-D5A77E0F07E2}" srcOrd="0" destOrd="0" presId="urn:microsoft.com/office/officeart/2005/8/layout/default"/>
    <dgm:cxn modelId="{E36D05C1-E296-4941-8F25-2C2A83C9B02E}" srcId="{0F765DD5-510C-489C-997F-F0BD4ECC81A3}" destId="{F19CD6C0-D096-4D3B-963A-28FB457CB5AF}" srcOrd="0" destOrd="0" parTransId="{CF2526FB-D260-401A-8AB2-4C87F2BE323A}" sibTransId="{25CB52C5-37F2-42CC-81ED-07AACEFACBE0}"/>
    <dgm:cxn modelId="{226F6C22-9022-4354-992B-B6713D14E816}" type="presOf" srcId="{0D74AF67-668A-48DD-BDBC-B40013CF841B}" destId="{A26FBFF7-9155-46C7-89FB-A5A7CD1AE9A4}" srcOrd="0" destOrd="0" presId="urn:microsoft.com/office/officeart/2005/8/layout/default"/>
    <dgm:cxn modelId="{E4EE1727-A25C-4926-ACEF-656142A37E08}" type="presOf" srcId="{F19CD6C0-D096-4D3B-963A-28FB457CB5AF}" destId="{CB4C23DD-5744-4429-A068-01DE30D5D6A8}" srcOrd="0" destOrd="0" presId="urn:microsoft.com/office/officeart/2005/8/layout/default"/>
    <dgm:cxn modelId="{D3C272DF-61DC-4B70-ABE8-091AC57A9B0D}" srcId="{0F765DD5-510C-489C-997F-F0BD4ECC81A3}" destId="{0D74AF67-668A-48DD-BDBC-B40013CF841B}" srcOrd="2" destOrd="0" parTransId="{7883C19A-A856-4451-87AC-2C1A48B7D86F}" sibTransId="{2531CBA9-FE3E-48F4-BC90-C6A31B908FF9}"/>
    <dgm:cxn modelId="{1BC88998-D73D-46FF-BAF8-09D03EAC16F0}" type="presParOf" srcId="{431DE7C5-5FFD-4724-B72F-D5A77E0F07E2}" destId="{CB4C23DD-5744-4429-A068-01DE30D5D6A8}" srcOrd="0" destOrd="0" presId="urn:microsoft.com/office/officeart/2005/8/layout/default"/>
    <dgm:cxn modelId="{0A4FAAAD-93F6-4F52-9752-3330D6C06D0F}" type="presParOf" srcId="{431DE7C5-5FFD-4724-B72F-D5A77E0F07E2}" destId="{C8BF9C21-AD39-41AD-A045-CD15C1E43B12}" srcOrd="1" destOrd="0" presId="urn:microsoft.com/office/officeart/2005/8/layout/default"/>
    <dgm:cxn modelId="{2C5E847A-0706-4C6C-9669-465DA754C912}" type="presParOf" srcId="{431DE7C5-5FFD-4724-B72F-D5A77E0F07E2}" destId="{865F7AB7-47E8-4518-B1F5-CC612E5F1532}" srcOrd="2" destOrd="0" presId="urn:microsoft.com/office/officeart/2005/8/layout/default"/>
    <dgm:cxn modelId="{55C30562-EE33-4811-B9BF-0E34263C60C5}" type="presParOf" srcId="{431DE7C5-5FFD-4724-B72F-D5A77E0F07E2}" destId="{2AECB07E-E18F-4CF9-AD57-EE266F9DB182}" srcOrd="3" destOrd="0" presId="urn:microsoft.com/office/officeart/2005/8/layout/default"/>
    <dgm:cxn modelId="{2310AA6B-9442-4414-97BC-402D327950C6}" type="presParOf" srcId="{431DE7C5-5FFD-4724-B72F-D5A77E0F07E2}" destId="{A26FBFF7-9155-46C7-89FB-A5A7CD1AE9A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77BE6B3-C6DC-47B5-9157-93CE67699B89}" type="doc">
      <dgm:prSet loTypeId="urn:microsoft.com/office/officeart/2005/8/layout/hList1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UY"/>
        </a:p>
      </dgm:t>
    </dgm:pt>
    <dgm:pt modelId="{40EFE2DC-71C1-4C74-A3BB-366E4ECACB09}">
      <dgm:prSet phldrT="[Texto]"/>
      <dgm:spPr/>
      <dgm:t>
        <a:bodyPr/>
        <a:lstStyle/>
        <a:p>
          <a:r>
            <a:rPr lang="es-UY" dirty="0" smtClean="0"/>
            <a:t>Organigrama</a:t>
          </a:r>
          <a:endParaRPr lang="es-UY" dirty="0"/>
        </a:p>
      </dgm:t>
    </dgm:pt>
    <dgm:pt modelId="{232BBDCE-CB6B-4733-AE45-5D7EA449B95B}" type="parTrans" cxnId="{FA8BB68E-D0DC-4AAB-BA0F-91D1F78A0E9C}">
      <dgm:prSet/>
      <dgm:spPr/>
      <dgm:t>
        <a:bodyPr/>
        <a:lstStyle/>
        <a:p>
          <a:endParaRPr lang="es-UY"/>
        </a:p>
      </dgm:t>
    </dgm:pt>
    <dgm:pt modelId="{C6A80280-518C-45F1-96A1-18CDC925DC56}" type="sibTrans" cxnId="{FA8BB68E-D0DC-4AAB-BA0F-91D1F78A0E9C}">
      <dgm:prSet/>
      <dgm:spPr/>
      <dgm:t>
        <a:bodyPr/>
        <a:lstStyle/>
        <a:p>
          <a:endParaRPr lang="es-UY"/>
        </a:p>
      </dgm:t>
    </dgm:pt>
    <dgm:pt modelId="{3A91D6F8-DF67-4E9E-848D-ADCD524D9E3C}">
      <dgm:prSet phldrT="[Texto]"/>
      <dgm:spPr/>
      <dgm:t>
        <a:bodyPr/>
        <a:lstStyle/>
        <a:p>
          <a:r>
            <a:rPr lang="es-UY" dirty="0" smtClean="0"/>
            <a:t>Autoridad</a:t>
          </a:r>
          <a:endParaRPr lang="es-UY" dirty="0"/>
        </a:p>
      </dgm:t>
    </dgm:pt>
    <dgm:pt modelId="{6B922F02-B6DE-4987-9F9D-7F0ECE551F74}" type="parTrans" cxnId="{4FE13349-A156-434B-9A21-53D0B95DF440}">
      <dgm:prSet/>
      <dgm:spPr/>
      <dgm:t>
        <a:bodyPr/>
        <a:lstStyle/>
        <a:p>
          <a:endParaRPr lang="es-UY"/>
        </a:p>
      </dgm:t>
    </dgm:pt>
    <dgm:pt modelId="{18C9BDA7-E72F-484F-84FD-90CF1B3CC980}" type="sibTrans" cxnId="{4FE13349-A156-434B-9A21-53D0B95DF440}">
      <dgm:prSet/>
      <dgm:spPr/>
      <dgm:t>
        <a:bodyPr/>
        <a:lstStyle/>
        <a:p>
          <a:endParaRPr lang="es-UY"/>
        </a:p>
      </dgm:t>
    </dgm:pt>
    <dgm:pt modelId="{1EB2C4F2-E09C-4F47-8632-C1B44CDE2501}">
      <dgm:prSet phldrT="[Texto]" phldr="1"/>
      <dgm:spPr/>
      <dgm:t>
        <a:bodyPr/>
        <a:lstStyle/>
        <a:p>
          <a:endParaRPr lang="es-UY" dirty="0"/>
        </a:p>
      </dgm:t>
    </dgm:pt>
    <dgm:pt modelId="{41D3B1DE-5027-421C-943C-9BD3B0E3C85E}" type="parTrans" cxnId="{1362882E-A277-4F7A-A806-35FCBB65764D}">
      <dgm:prSet/>
      <dgm:spPr/>
      <dgm:t>
        <a:bodyPr/>
        <a:lstStyle/>
        <a:p>
          <a:endParaRPr lang="es-UY"/>
        </a:p>
      </dgm:t>
    </dgm:pt>
    <dgm:pt modelId="{65BC214E-9333-4F6E-AC24-969C176648CB}" type="sibTrans" cxnId="{1362882E-A277-4F7A-A806-35FCBB65764D}">
      <dgm:prSet/>
      <dgm:spPr/>
      <dgm:t>
        <a:bodyPr/>
        <a:lstStyle/>
        <a:p>
          <a:endParaRPr lang="es-UY"/>
        </a:p>
      </dgm:t>
    </dgm:pt>
    <dgm:pt modelId="{02E8D324-1260-4CC3-AE70-EA103EA3E1F6}">
      <dgm:prSet phldrT="[Texto]"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Descripciones de cargo</a:t>
          </a:r>
          <a:endParaRPr lang="es-UY" dirty="0">
            <a:solidFill>
              <a:schemeClr val="tx1"/>
            </a:solidFill>
          </a:endParaRPr>
        </a:p>
      </dgm:t>
    </dgm:pt>
    <dgm:pt modelId="{64720CA9-5359-4209-B1E0-B87C2B266205}" type="parTrans" cxnId="{2E3CA55D-549B-4E5B-874D-949A135659BF}">
      <dgm:prSet/>
      <dgm:spPr/>
      <dgm:t>
        <a:bodyPr/>
        <a:lstStyle/>
        <a:p>
          <a:endParaRPr lang="es-UY"/>
        </a:p>
      </dgm:t>
    </dgm:pt>
    <dgm:pt modelId="{BFB70131-B70A-4B97-9251-32B08FB29042}" type="sibTrans" cxnId="{2E3CA55D-549B-4E5B-874D-949A135659BF}">
      <dgm:prSet/>
      <dgm:spPr/>
      <dgm:t>
        <a:bodyPr/>
        <a:lstStyle/>
        <a:p>
          <a:endParaRPr lang="es-UY"/>
        </a:p>
      </dgm:t>
    </dgm:pt>
    <dgm:pt modelId="{69D02AE5-2C45-426A-B63C-D65B82CF126B}">
      <dgm:prSet phldrT="[Texto]"/>
      <dgm:spPr/>
      <dgm:t>
        <a:bodyPr/>
        <a:lstStyle/>
        <a:p>
          <a:r>
            <a:rPr lang="es-UY" dirty="0" smtClean="0"/>
            <a:t>Funciones</a:t>
          </a:r>
          <a:endParaRPr lang="es-UY" dirty="0"/>
        </a:p>
      </dgm:t>
    </dgm:pt>
    <dgm:pt modelId="{2D665243-5A79-42A6-A341-6CE74FBBB1D6}" type="parTrans" cxnId="{61A2E49A-364F-4E9E-AA96-8EBFDEEF7098}">
      <dgm:prSet/>
      <dgm:spPr/>
      <dgm:t>
        <a:bodyPr/>
        <a:lstStyle/>
        <a:p>
          <a:endParaRPr lang="es-UY"/>
        </a:p>
      </dgm:t>
    </dgm:pt>
    <dgm:pt modelId="{23E2933E-8876-4B28-A545-AA28D33B99F8}" type="sibTrans" cxnId="{61A2E49A-364F-4E9E-AA96-8EBFDEEF7098}">
      <dgm:prSet/>
      <dgm:spPr/>
      <dgm:t>
        <a:bodyPr/>
        <a:lstStyle/>
        <a:p>
          <a:endParaRPr lang="es-UY"/>
        </a:p>
      </dgm:t>
    </dgm:pt>
    <dgm:pt modelId="{357316B7-160A-4CF8-8073-333836A20CB2}">
      <dgm:prSet phldrT="[Texto]"/>
      <dgm:spPr/>
      <dgm:t>
        <a:bodyPr/>
        <a:lstStyle/>
        <a:p>
          <a:r>
            <a:rPr lang="es-UY" dirty="0" smtClean="0"/>
            <a:t>Responsabilidades</a:t>
          </a:r>
          <a:endParaRPr lang="es-UY" dirty="0"/>
        </a:p>
      </dgm:t>
    </dgm:pt>
    <dgm:pt modelId="{76A604A7-230C-4344-90F2-B68076F1D53D}" type="parTrans" cxnId="{94358376-C8F6-42EA-B33A-F9481A03544B}">
      <dgm:prSet/>
      <dgm:spPr/>
      <dgm:t>
        <a:bodyPr/>
        <a:lstStyle/>
        <a:p>
          <a:endParaRPr lang="es-UY"/>
        </a:p>
      </dgm:t>
    </dgm:pt>
    <dgm:pt modelId="{B892DD30-4A7F-4F83-B940-5E1AA2BDED76}" type="sibTrans" cxnId="{94358376-C8F6-42EA-B33A-F9481A03544B}">
      <dgm:prSet/>
      <dgm:spPr/>
      <dgm:t>
        <a:bodyPr/>
        <a:lstStyle/>
        <a:p>
          <a:endParaRPr lang="es-UY"/>
        </a:p>
      </dgm:t>
    </dgm:pt>
    <dgm:pt modelId="{80911366-54AE-41E4-B62A-001008B79576}" type="pres">
      <dgm:prSet presAssocID="{277BE6B3-C6DC-47B5-9157-93CE67699B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E501C2C-0272-4CEC-B011-548E0E1D72AF}" type="pres">
      <dgm:prSet presAssocID="{40EFE2DC-71C1-4C74-A3BB-366E4ECACB09}" presName="composite" presStyleCnt="0"/>
      <dgm:spPr/>
    </dgm:pt>
    <dgm:pt modelId="{164051FD-D477-48BF-B0BA-56A196B47CF6}" type="pres">
      <dgm:prSet presAssocID="{40EFE2DC-71C1-4C74-A3BB-366E4ECACB09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75DBF7-77F0-476C-9CB3-144D5360C314}" type="pres">
      <dgm:prSet presAssocID="{40EFE2DC-71C1-4C74-A3BB-366E4ECACB09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EEC36D-DD01-4A39-AD3F-E4B4712CD7B1}" type="pres">
      <dgm:prSet presAssocID="{C6A80280-518C-45F1-96A1-18CDC925DC56}" presName="space" presStyleCnt="0"/>
      <dgm:spPr/>
    </dgm:pt>
    <dgm:pt modelId="{77A6097E-F2C4-4A30-8FE3-06E4BFCCA43E}" type="pres">
      <dgm:prSet presAssocID="{02E8D324-1260-4CC3-AE70-EA103EA3E1F6}" presName="composite" presStyleCnt="0"/>
      <dgm:spPr/>
    </dgm:pt>
    <dgm:pt modelId="{3EE0BC81-195E-489D-A344-B1B45B83AEAD}" type="pres">
      <dgm:prSet presAssocID="{02E8D324-1260-4CC3-AE70-EA103EA3E1F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831492-8E9F-4BBF-A56D-513EF39FBEF1}" type="pres">
      <dgm:prSet presAssocID="{02E8D324-1260-4CC3-AE70-EA103EA3E1F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1A2E49A-364F-4E9E-AA96-8EBFDEEF7098}" srcId="{02E8D324-1260-4CC3-AE70-EA103EA3E1F6}" destId="{69D02AE5-2C45-426A-B63C-D65B82CF126B}" srcOrd="0" destOrd="0" parTransId="{2D665243-5A79-42A6-A341-6CE74FBBB1D6}" sibTransId="{23E2933E-8876-4B28-A545-AA28D33B99F8}"/>
    <dgm:cxn modelId="{94358376-C8F6-42EA-B33A-F9481A03544B}" srcId="{02E8D324-1260-4CC3-AE70-EA103EA3E1F6}" destId="{357316B7-160A-4CF8-8073-333836A20CB2}" srcOrd="1" destOrd="0" parTransId="{76A604A7-230C-4344-90F2-B68076F1D53D}" sibTransId="{B892DD30-4A7F-4F83-B940-5E1AA2BDED76}"/>
    <dgm:cxn modelId="{FA8BB68E-D0DC-4AAB-BA0F-91D1F78A0E9C}" srcId="{277BE6B3-C6DC-47B5-9157-93CE67699B89}" destId="{40EFE2DC-71C1-4C74-A3BB-366E4ECACB09}" srcOrd="0" destOrd="0" parTransId="{232BBDCE-CB6B-4733-AE45-5D7EA449B95B}" sibTransId="{C6A80280-518C-45F1-96A1-18CDC925DC56}"/>
    <dgm:cxn modelId="{C4B377C7-8F36-4BB0-A429-2DE28811A552}" type="presOf" srcId="{3A91D6F8-DF67-4E9E-848D-ADCD524D9E3C}" destId="{5875DBF7-77F0-476C-9CB3-144D5360C314}" srcOrd="0" destOrd="0" presId="urn:microsoft.com/office/officeart/2005/8/layout/hList1"/>
    <dgm:cxn modelId="{1362882E-A277-4F7A-A806-35FCBB65764D}" srcId="{40EFE2DC-71C1-4C74-A3BB-366E4ECACB09}" destId="{1EB2C4F2-E09C-4F47-8632-C1B44CDE2501}" srcOrd="1" destOrd="0" parTransId="{41D3B1DE-5027-421C-943C-9BD3B0E3C85E}" sibTransId="{65BC214E-9333-4F6E-AC24-969C176648CB}"/>
    <dgm:cxn modelId="{2E3CA55D-549B-4E5B-874D-949A135659BF}" srcId="{277BE6B3-C6DC-47B5-9157-93CE67699B89}" destId="{02E8D324-1260-4CC3-AE70-EA103EA3E1F6}" srcOrd="1" destOrd="0" parTransId="{64720CA9-5359-4209-B1E0-B87C2B266205}" sibTransId="{BFB70131-B70A-4B97-9251-32B08FB29042}"/>
    <dgm:cxn modelId="{4FE13349-A156-434B-9A21-53D0B95DF440}" srcId="{40EFE2DC-71C1-4C74-A3BB-366E4ECACB09}" destId="{3A91D6F8-DF67-4E9E-848D-ADCD524D9E3C}" srcOrd="0" destOrd="0" parTransId="{6B922F02-B6DE-4987-9F9D-7F0ECE551F74}" sibTransId="{18C9BDA7-E72F-484F-84FD-90CF1B3CC980}"/>
    <dgm:cxn modelId="{4FCA7E64-E0E9-4381-ACD3-6168032AB506}" type="presOf" srcId="{02E8D324-1260-4CC3-AE70-EA103EA3E1F6}" destId="{3EE0BC81-195E-489D-A344-B1B45B83AEAD}" srcOrd="0" destOrd="0" presId="urn:microsoft.com/office/officeart/2005/8/layout/hList1"/>
    <dgm:cxn modelId="{A69F0656-F324-4A5C-A4C3-C6FA531E9CC6}" type="presOf" srcId="{277BE6B3-C6DC-47B5-9157-93CE67699B89}" destId="{80911366-54AE-41E4-B62A-001008B79576}" srcOrd="0" destOrd="0" presId="urn:microsoft.com/office/officeart/2005/8/layout/hList1"/>
    <dgm:cxn modelId="{DA1135B1-39CC-4D38-8611-EA775D32C2B1}" type="presOf" srcId="{69D02AE5-2C45-426A-B63C-D65B82CF126B}" destId="{FA831492-8E9F-4BBF-A56D-513EF39FBEF1}" srcOrd="0" destOrd="0" presId="urn:microsoft.com/office/officeart/2005/8/layout/hList1"/>
    <dgm:cxn modelId="{A54A8701-7D94-42A9-BC92-61303D66A71B}" type="presOf" srcId="{40EFE2DC-71C1-4C74-A3BB-366E4ECACB09}" destId="{164051FD-D477-48BF-B0BA-56A196B47CF6}" srcOrd="0" destOrd="0" presId="urn:microsoft.com/office/officeart/2005/8/layout/hList1"/>
    <dgm:cxn modelId="{87D85426-5362-4EB5-8A74-15196103D2D6}" type="presOf" srcId="{357316B7-160A-4CF8-8073-333836A20CB2}" destId="{FA831492-8E9F-4BBF-A56D-513EF39FBEF1}" srcOrd="0" destOrd="1" presId="urn:microsoft.com/office/officeart/2005/8/layout/hList1"/>
    <dgm:cxn modelId="{21A0D459-BA5A-4E85-BBDB-94F134CCD040}" type="presOf" srcId="{1EB2C4F2-E09C-4F47-8632-C1B44CDE2501}" destId="{5875DBF7-77F0-476C-9CB3-144D5360C314}" srcOrd="0" destOrd="1" presId="urn:microsoft.com/office/officeart/2005/8/layout/hList1"/>
    <dgm:cxn modelId="{DB3BCC51-F462-4245-890E-5A4BF36EEE0E}" type="presParOf" srcId="{80911366-54AE-41E4-B62A-001008B79576}" destId="{1E501C2C-0272-4CEC-B011-548E0E1D72AF}" srcOrd="0" destOrd="0" presId="urn:microsoft.com/office/officeart/2005/8/layout/hList1"/>
    <dgm:cxn modelId="{07DE4662-6A22-4463-9CCC-ECB1392E4F5C}" type="presParOf" srcId="{1E501C2C-0272-4CEC-B011-548E0E1D72AF}" destId="{164051FD-D477-48BF-B0BA-56A196B47CF6}" srcOrd="0" destOrd="0" presId="urn:microsoft.com/office/officeart/2005/8/layout/hList1"/>
    <dgm:cxn modelId="{879A87E5-CFFC-404E-A0A7-093CEDB1AB2D}" type="presParOf" srcId="{1E501C2C-0272-4CEC-B011-548E0E1D72AF}" destId="{5875DBF7-77F0-476C-9CB3-144D5360C314}" srcOrd="1" destOrd="0" presId="urn:microsoft.com/office/officeart/2005/8/layout/hList1"/>
    <dgm:cxn modelId="{515AF281-6015-4CEC-A48B-4B8531C32323}" type="presParOf" srcId="{80911366-54AE-41E4-B62A-001008B79576}" destId="{8AEEC36D-DD01-4A39-AD3F-E4B4712CD7B1}" srcOrd="1" destOrd="0" presId="urn:microsoft.com/office/officeart/2005/8/layout/hList1"/>
    <dgm:cxn modelId="{8BA4FCA4-4C0A-405D-B3AF-9758FE5AF054}" type="presParOf" srcId="{80911366-54AE-41E4-B62A-001008B79576}" destId="{77A6097E-F2C4-4A30-8FE3-06E4BFCCA43E}" srcOrd="2" destOrd="0" presId="urn:microsoft.com/office/officeart/2005/8/layout/hList1"/>
    <dgm:cxn modelId="{FCAEB991-C2CE-42DE-82C1-A6024748C695}" type="presParOf" srcId="{77A6097E-F2C4-4A30-8FE3-06E4BFCCA43E}" destId="{3EE0BC81-195E-489D-A344-B1B45B83AEAD}" srcOrd="0" destOrd="0" presId="urn:microsoft.com/office/officeart/2005/8/layout/hList1"/>
    <dgm:cxn modelId="{58D05CD7-0899-4339-A3F7-ABB243BBC6CF}" type="presParOf" srcId="{77A6097E-F2C4-4A30-8FE3-06E4BFCCA43E}" destId="{FA831492-8E9F-4BBF-A56D-513EF39FBEF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9D4BD0-3371-4E88-81AE-956DEA45C791}">
      <dsp:nvSpPr>
        <dsp:cNvPr id="0" name=""/>
        <dsp:cNvSpPr/>
      </dsp:nvSpPr>
      <dsp:spPr>
        <a:xfrm>
          <a:off x="0" y="2200479"/>
          <a:ext cx="896448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9BBF8-F980-4C64-806D-A493FE7770C6}">
      <dsp:nvSpPr>
        <dsp:cNvPr id="0" name=""/>
        <dsp:cNvSpPr/>
      </dsp:nvSpPr>
      <dsp:spPr>
        <a:xfrm>
          <a:off x="448224" y="1949559"/>
          <a:ext cx="6275141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700" b="1" kern="1200" smtClean="0">
              <a:solidFill>
                <a:schemeClr val="tx1"/>
              </a:solidFill>
            </a:rPr>
            <a:t>5.1 Liderazgo y compromiso</a:t>
          </a:r>
          <a:endParaRPr lang="es-ES" sz="1700" kern="1200">
            <a:solidFill>
              <a:schemeClr val="tx1"/>
            </a:solidFill>
          </a:endParaRPr>
        </a:p>
      </dsp:txBody>
      <dsp:txXfrm>
        <a:off x="472722" y="1974057"/>
        <a:ext cx="6226145" cy="452844"/>
      </dsp:txXfrm>
    </dsp:sp>
    <dsp:sp modelId="{CF6DCAD4-275C-44ED-A9B8-90357EF6156A}">
      <dsp:nvSpPr>
        <dsp:cNvPr id="0" name=""/>
        <dsp:cNvSpPr/>
      </dsp:nvSpPr>
      <dsp:spPr>
        <a:xfrm>
          <a:off x="0" y="2971599"/>
          <a:ext cx="896448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97A87-EC93-42C7-83A0-323DD34F3E87}">
      <dsp:nvSpPr>
        <dsp:cNvPr id="0" name=""/>
        <dsp:cNvSpPr/>
      </dsp:nvSpPr>
      <dsp:spPr>
        <a:xfrm>
          <a:off x="448224" y="2720679"/>
          <a:ext cx="6275141" cy="50184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altLang="zh-CN" sz="1700" b="1" kern="1200" smtClean="0">
              <a:solidFill>
                <a:schemeClr val="tx1"/>
              </a:solidFill>
              <a:ea typeface="SimSun" pitchFamily="2" charset="-122"/>
            </a:rPr>
            <a:t>5.2 Política</a:t>
          </a:r>
          <a:endParaRPr lang="es-419" altLang="zh-CN" sz="1700" b="1" kern="1200" dirty="0" smtClean="0">
            <a:solidFill>
              <a:schemeClr val="tx1"/>
            </a:solidFill>
            <a:ea typeface="SimSun" pitchFamily="2" charset="-122"/>
          </a:endParaRPr>
        </a:p>
      </dsp:txBody>
      <dsp:txXfrm>
        <a:off x="472722" y="2745177"/>
        <a:ext cx="6226145" cy="452844"/>
      </dsp:txXfrm>
    </dsp:sp>
    <dsp:sp modelId="{D6B85E38-E472-4333-AD40-981A56204A7E}">
      <dsp:nvSpPr>
        <dsp:cNvPr id="0" name=""/>
        <dsp:cNvSpPr/>
      </dsp:nvSpPr>
      <dsp:spPr>
        <a:xfrm>
          <a:off x="0" y="3742720"/>
          <a:ext cx="896448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DC91B-F817-46D7-8079-39F5049AC28E}">
      <dsp:nvSpPr>
        <dsp:cNvPr id="0" name=""/>
        <dsp:cNvSpPr/>
      </dsp:nvSpPr>
      <dsp:spPr>
        <a:xfrm>
          <a:off x="448224" y="3491800"/>
          <a:ext cx="6275141" cy="50184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altLang="zh-CN" sz="1700" b="1" kern="1200" smtClean="0">
              <a:solidFill>
                <a:schemeClr val="tx1"/>
              </a:solidFill>
              <a:ea typeface="SimSun" pitchFamily="2" charset="-122"/>
            </a:rPr>
            <a:t>5.3 Roles, responsabilidades y autoridades en la organización</a:t>
          </a:r>
          <a:endParaRPr lang="es-419" altLang="zh-CN" sz="1700" b="1" kern="1200" dirty="0" smtClean="0">
            <a:solidFill>
              <a:schemeClr val="tx1"/>
            </a:solidFill>
            <a:ea typeface="SimSun" pitchFamily="2" charset="-122"/>
          </a:endParaRPr>
        </a:p>
      </dsp:txBody>
      <dsp:txXfrm>
        <a:off x="472722" y="3516298"/>
        <a:ext cx="6226145" cy="45284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FBF2E3-DB67-4326-9EE3-1CBA9BCC6E2A}">
      <dsp:nvSpPr>
        <dsp:cNvPr id="0" name=""/>
        <dsp:cNvSpPr/>
      </dsp:nvSpPr>
      <dsp:spPr>
        <a:xfrm>
          <a:off x="1016793" y="1650831"/>
          <a:ext cx="1904255" cy="127013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100" kern="1200" dirty="0" smtClean="0"/>
            <a:t>Organigrama</a:t>
          </a:r>
          <a:endParaRPr lang="es-UY" sz="2100" kern="1200" dirty="0"/>
        </a:p>
      </dsp:txBody>
      <dsp:txXfrm>
        <a:off x="1321474" y="1650831"/>
        <a:ext cx="1599574" cy="1270138"/>
      </dsp:txXfrm>
    </dsp:sp>
    <dsp:sp modelId="{F414CA70-0344-4101-9233-8ECD12D1E265}">
      <dsp:nvSpPr>
        <dsp:cNvPr id="0" name=""/>
        <dsp:cNvSpPr/>
      </dsp:nvSpPr>
      <dsp:spPr>
        <a:xfrm>
          <a:off x="1190" y="1143029"/>
          <a:ext cx="1269503" cy="1269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500" kern="1200" dirty="0" err="1" smtClean="0"/>
            <a:t>Areas</a:t>
          </a:r>
          <a:endParaRPr lang="es-UY" sz="2500" kern="1200" dirty="0"/>
        </a:p>
      </dsp:txBody>
      <dsp:txXfrm>
        <a:off x="187104" y="1328943"/>
        <a:ext cx="897675" cy="897675"/>
      </dsp:txXfrm>
    </dsp:sp>
    <dsp:sp modelId="{757033AE-5DB5-4728-A523-0134150984FB}">
      <dsp:nvSpPr>
        <dsp:cNvPr id="0" name=""/>
        <dsp:cNvSpPr/>
      </dsp:nvSpPr>
      <dsp:spPr>
        <a:xfrm>
          <a:off x="4190553" y="1650831"/>
          <a:ext cx="1904255" cy="1270138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100" kern="1200" dirty="0" err="1" smtClean="0"/>
            <a:t>Cargograma</a:t>
          </a:r>
          <a:endParaRPr lang="es-UY" sz="2100" kern="1200" dirty="0"/>
        </a:p>
      </dsp:txBody>
      <dsp:txXfrm>
        <a:off x="4495234" y="1650831"/>
        <a:ext cx="1599574" cy="1270138"/>
      </dsp:txXfrm>
    </dsp:sp>
    <dsp:sp modelId="{A7237C44-E5AE-496C-804E-780F7D28FD2E}">
      <dsp:nvSpPr>
        <dsp:cNvPr id="0" name=""/>
        <dsp:cNvSpPr/>
      </dsp:nvSpPr>
      <dsp:spPr>
        <a:xfrm>
          <a:off x="3174950" y="1143029"/>
          <a:ext cx="1269503" cy="1269503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500" kern="1200" dirty="0" smtClean="0">
              <a:solidFill>
                <a:schemeClr val="tx1"/>
              </a:solidFill>
            </a:rPr>
            <a:t>Cargos</a:t>
          </a:r>
          <a:endParaRPr lang="es-UY" sz="2500" kern="1200" dirty="0">
            <a:solidFill>
              <a:schemeClr val="tx1"/>
            </a:solidFill>
          </a:endParaRPr>
        </a:p>
      </dsp:txBody>
      <dsp:txXfrm>
        <a:off x="3360864" y="1328943"/>
        <a:ext cx="897675" cy="897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5C1B1-3301-45FA-A8E6-B24B730EA8AA}">
      <dsp:nvSpPr>
        <dsp:cNvPr id="0" name=""/>
        <dsp:cNvSpPr/>
      </dsp:nvSpPr>
      <dsp:spPr>
        <a:xfrm>
          <a:off x="0" y="0"/>
          <a:ext cx="8352928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A2BFC2-3C93-41C9-B92B-C94790024FC6}">
      <dsp:nvSpPr>
        <dsp:cNvPr id="0" name=""/>
        <dsp:cNvSpPr/>
      </dsp:nvSpPr>
      <dsp:spPr>
        <a:xfrm>
          <a:off x="0" y="0"/>
          <a:ext cx="1670585" cy="4824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1400" kern="1200" dirty="0"/>
        </a:p>
      </dsp:txBody>
      <dsp:txXfrm>
        <a:off x="0" y="0"/>
        <a:ext cx="1670585" cy="4824536"/>
      </dsp:txXfrm>
    </dsp:sp>
    <dsp:sp modelId="{8D1EDA40-A397-4E6A-8991-1188C9A39969}">
      <dsp:nvSpPr>
        <dsp:cNvPr id="0" name=""/>
        <dsp:cNvSpPr/>
      </dsp:nvSpPr>
      <dsp:spPr>
        <a:xfrm>
          <a:off x="1795879" y="32567"/>
          <a:ext cx="6557048" cy="651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800" kern="1200" dirty="0" smtClean="0"/>
            <a:t>D</a:t>
          </a:r>
          <a:r>
            <a:rPr lang="es-UY" sz="1800" kern="1200" dirty="0" err="1" smtClean="0"/>
            <a:t>esarrollar</a:t>
          </a:r>
          <a:r>
            <a:rPr lang="es-UY" sz="1800" kern="1200" dirty="0" smtClean="0"/>
            <a:t> y promover el </a:t>
          </a:r>
          <a:r>
            <a:rPr lang="es-UY" sz="1800" u="sng" kern="1200" dirty="0" smtClean="0"/>
            <a:t>enfoque al cliente </a:t>
          </a:r>
          <a:r>
            <a:rPr lang="es-UY" sz="1800" kern="1200" dirty="0" smtClean="0"/>
            <a:t>(cap. 5.1.2).</a:t>
          </a:r>
          <a:endParaRPr lang="es-UY" sz="1800" kern="1200" dirty="0"/>
        </a:p>
      </dsp:txBody>
      <dsp:txXfrm>
        <a:off x="1795879" y="32567"/>
        <a:ext cx="6557048" cy="651359"/>
      </dsp:txXfrm>
    </dsp:sp>
    <dsp:sp modelId="{0CCA3DEC-8063-419B-8CCA-0D409279EC38}">
      <dsp:nvSpPr>
        <dsp:cNvPr id="0" name=""/>
        <dsp:cNvSpPr/>
      </dsp:nvSpPr>
      <dsp:spPr>
        <a:xfrm>
          <a:off x="1670585" y="683927"/>
          <a:ext cx="66823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2D9F02-08D9-4A1E-984A-D9A6ABD0D12A}">
      <dsp:nvSpPr>
        <dsp:cNvPr id="0" name=""/>
        <dsp:cNvSpPr/>
      </dsp:nvSpPr>
      <dsp:spPr>
        <a:xfrm>
          <a:off x="1795879" y="716495"/>
          <a:ext cx="6557048" cy="651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800" kern="1200" dirty="0" smtClean="0"/>
            <a:t>A</a:t>
          </a:r>
          <a:r>
            <a:rPr lang="es-UY" sz="1800" kern="1200" dirty="0" err="1" smtClean="0"/>
            <a:t>segurarse</a:t>
          </a:r>
          <a:r>
            <a:rPr lang="es-UY" sz="1800" kern="1200" dirty="0" smtClean="0"/>
            <a:t> que se asignen, comuniquen y entiendan las </a:t>
          </a:r>
          <a:r>
            <a:rPr lang="es-UY" sz="1800" u="sng" kern="1200" dirty="0" smtClean="0"/>
            <a:t>responsabilidades y autoridades </a:t>
          </a:r>
          <a:r>
            <a:rPr lang="es-UY" sz="1800" kern="1200" dirty="0" smtClean="0"/>
            <a:t>(cap. 5.3).</a:t>
          </a:r>
        </a:p>
      </dsp:txBody>
      <dsp:txXfrm>
        <a:off x="1795879" y="716495"/>
        <a:ext cx="6557048" cy="651359"/>
      </dsp:txXfrm>
    </dsp:sp>
    <dsp:sp modelId="{64F332E1-5444-460F-A8C1-33AD2527906E}">
      <dsp:nvSpPr>
        <dsp:cNvPr id="0" name=""/>
        <dsp:cNvSpPr/>
      </dsp:nvSpPr>
      <dsp:spPr>
        <a:xfrm>
          <a:off x="1670585" y="1367854"/>
          <a:ext cx="66823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E6C1A24-0292-4C1B-9B42-AE035D9457FE}">
      <dsp:nvSpPr>
        <dsp:cNvPr id="0" name=""/>
        <dsp:cNvSpPr/>
      </dsp:nvSpPr>
      <dsp:spPr>
        <a:xfrm>
          <a:off x="1795879" y="1400422"/>
          <a:ext cx="6557048" cy="651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800" kern="1200" dirty="0" smtClean="0"/>
            <a:t>Participacion activa en</a:t>
          </a:r>
          <a:r>
            <a:rPr lang="es-UY" sz="1800" kern="1200" dirty="0" smtClean="0"/>
            <a:t> la </a:t>
          </a:r>
          <a:r>
            <a:rPr lang="es-UY" sz="1800" u="sng" kern="1200" dirty="0" smtClean="0"/>
            <a:t>revisión</a:t>
          </a:r>
          <a:r>
            <a:rPr lang="es-UY" sz="1800" kern="1200" dirty="0" smtClean="0"/>
            <a:t> del sistema de gestión de la calidad.</a:t>
          </a:r>
        </a:p>
      </dsp:txBody>
      <dsp:txXfrm>
        <a:off x="1795879" y="1400422"/>
        <a:ext cx="6557048" cy="651359"/>
      </dsp:txXfrm>
    </dsp:sp>
    <dsp:sp modelId="{C7EAEFA2-EC5F-433D-AE03-B26BCC9EA76A}">
      <dsp:nvSpPr>
        <dsp:cNvPr id="0" name=""/>
        <dsp:cNvSpPr/>
      </dsp:nvSpPr>
      <dsp:spPr>
        <a:xfrm>
          <a:off x="1670585" y="2051782"/>
          <a:ext cx="66823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09702C-6667-4883-AD00-EAF01763FCF6}">
      <dsp:nvSpPr>
        <dsp:cNvPr id="0" name=""/>
        <dsp:cNvSpPr/>
      </dsp:nvSpPr>
      <dsp:spPr>
        <a:xfrm>
          <a:off x="1795879" y="2084350"/>
          <a:ext cx="6557048" cy="651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kern="1200" dirty="0" smtClean="0"/>
            <a:t>En el establecimiento, implementación y mantenimiento de la </a:t>
          </a:r>
          <a:r>
            <a:rPr lang="es-UY" sz="1800" u="sng" kern="1200" dirty="0" smtClean="0"/>
            <a:t>política</a:t>
          </a:r>
          <a:r>
            <a:rPr lang="es-UY" sz="1800" kern="1200" dirty="0" smtClean="0"/>
            <a:t> de calidad (cap. 5.2.1).</a:t>
          </a:r>
        </a:p>
      </dsp:txBody>
      <dsp:txXfrm>
        <a:off x="1795879" y="2084350"/>
        <a:ext cx="6557048" cy="651359"/>
      </dsp:txXfrm>
    </dsp:sp>
    <dsp:sp modelId="{13B3CE45-0A39-47E1-993C-3687A089BF95}">
      <dsp:nvSpPr>
        <dsp:cNvPr id="0" name=""/>
        <dsp:cNvSpPr/>
      </dsp:nvSpPr>
      <dsp:spPr>
        <a:xfrm>
          <a:off x="1670585" y="2735709"/>
          <a:ext cx="66823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961C6B-F015-4F5C-9153-DFFA9DBA329D}">
      <dsp:nvSpPr>
        <dsp:cNvPr id="0" name=""/>
        <dsp:cNvSpPr/>
      </dsp:nvSpPr>
      <dsp:spPr>
        <a:xfrm>
          <a:off x="1795879" y="2768277"/>
          <a:ext cx="6557048" cy="651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kern="1200" dirty="0" smtClean="0"/>
            <a:t>Fomentar un </a:t>
          </a:r>
          <a:r>
            <a:rPr lang="es-UY" sz="1800" u="sng" kern="1200" dirty="0" smtClean="0"/>
            <a:t>compromiso con la calidad</a:t>
          </a:r>
          <a:r>
            <a:rPr lang="es-UY" sz="1800" kern="1200" dirty="0" smtClean="0"/>
            <a:t> en toda la organización.</a:t>
          </a:r>
        </a:p>
      </dsp:txBody>
      <dsp:txXfrm>
        <a:off x="1795879" y="2768277"/>
        <a:ext cx="6557048" cy="651359"/>
      </dsp:txXfrm>
    </dsp:sp>
    <dsp:sp modelId="{4D9362B7-F1C0-47E8-8461-0A2B52D769FC}">
      <dsp:nvSpPr>
        <dsp:cNvPr id="0" name=""/>
        <dsp:cNvSpPr/>
      </dsp:nvSpPr>
      <dsp:spPr>
        <a:xfrm>
          <a:off x="1670585" y="3419637"/>
          <a:ext cx="66823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111830-D8BC-404B-B526-ED52528A9ED5}">
      <dsp:nvSpPr>
        <dsp:cNvPr id="0" name=""/>
        <dsp:cNvSpPr/>
      </dsp:nvSpPr>
      <dsp:spPr>
        <a:xfrm>
          <a:off x="1795879" y="3452205"/>
          <a:ext cx="6557048" cy="651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kern="1200" dirty="0" smtClean="0"/>
            <a:t>Asegurarse de que los </a:t>
          </a:r>
          <a:r>
            <a:rPr lang="es-UY" sz="1800" u="sng" kern="1200" dirty="0" smtClean="0"/>
            <a:t>líderes </a:t>
          </a:r>
          <a:r>
            <a:rPr lang="es-UY" sz="1800" kern="1200" dirty="0" smtClean="0"/>
            <a:t>en todos los niveles son ejemplos positivos para </a:t>
          </a:r>
          <a:r>
            <a:rPr lang="es-419" sz="1800" kern="1200" dirty="0" smtClean="0"/>
            <a:t>el</a:t>
          </a:r>
          <a:r>
            <a:rPr lang="es-UY" sz="1800" kern="1200" dirty="0" smtClean="0"/>
            <a:t> persona</a:t>
          </a:r>
          <a:r>
            <a:rPr lang="es-419" sz="1800" kern="1200" dirty="0" smtClean="0"/>
            <a:t>l</a:t>
          </a:r>
          <a:r>
            <a:rPr lang="es-UY" sz="1800" kern="1200" dirty="0" smtClean="0"/>
            <a:t>.</a:t>
          </a:r>
        </a:p>
      </dsp:txBody>
      <dsp:txXfrm>
        <a:off x="1795879" y="3452205"/>
        <a:ext cx="6557048" cy="651359"/>
      </dsp:txXfrm>
    </dsp:sp>
    <dsp:sp modelId="{3CDA5E42-3FB1-4D4E-A20E-D0F33A75B175}">
      <dsp:nvSpPr>
        <dsp:cNvPr id="0" name=""/>
        <dsp:cNvSpPr/>
      </dsp:nvSpPr>
      <dsp:spPr>
        <a:xfrm>
          <a:off x="1670585" y="4103564"/>
          <a:ext cx="66823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43D267-1334-47E0-9809-D8D3412538DB}">
      <dsp:nvSpPr>
        <dsp:cNvPr id="0" name=""/>
        <dsp:cNvSpPr/>
      </dsp:nvSpPr>
      <dsp:spPr>
        <a:xfrm>
          <a:off x="1795879" y="4136132"/>
          <a:ext cx="6557048" cy="651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kern="1200" dirty="0" smtClean="0"/>
            <a:t>Proporcionar a las personas los </a:t>
          </a:r>
          <a:r>
            <a:rPr lang="es-UY" sz="1800" u="sng" kern="1200" dirty="0" smtClean="0"/>
            <a:t>recursos</a:t>
          </a:r>
          <a:r>
            <a:rPr lang="es-UY" sz="1800" kern="1200" dirty="0" smtClean="0"/>
            <a:t>, la formación y la autoridad requerida para actuar con responsabilidad.</a:t>
          </a:r>
        </a:p>
      </dsp:txBody>
      <dsp:txXfrm>
        <a:off x="1795879" y="4136132"/>
        <a:ext cx="6557048" cy="651359"/>
      </dsp:txXfrm>
    </dsp:sp>
    <dsp:sp modelId="{A3A8C050-E77C-475D-BF2E-2C7E898223EA}">
      <dsp:nvSpPr>
        <dsp:cNvPr id="0" name=""/>
        <dsp:cNvSpPr/>
      </dsp:nvSpPr>
      <dsp:spPr>
        <a:xfrm>
          <a:off x="1670585" y="4787492"/>
          <a:ext cx="66823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1AA43-0AF9-471E-B6FB-CBAFB4C9AE27}">
      <dsp:nvSpPr>
        <dsp:cNvPr id="0" name=""/>
        <dsp:cNvSpPr/>
      </dsp:nvSpPr>
      <dsp:spPr>
        <a:xfrm>
          <a:off x="3487766" y="2848255"/>
          <a:ext cx="2168466" cy="216846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900" kern="1200" dirty="0" smtClean="0">
              <a:effectLst/>
            </a:rPr>
            <a:t>Requisitos del cliente y los legales y reglamentarios</a:t>
          </a:r>
          <a:endParaRPr lang="es-ES" sz="1900" kern="1200" dirty="0"/>
        </a:p>
      </dsp:txBody>
      <dsp:txXfrm>
        <a:off x="3805330" y="3165819"/>
        <a:ext cx="1533338" cy="1533338"/>
      </dsp:txXfrm>
    </dsp:sp>
    <dsp:sp modelId="{88ABC0D4-B4CA-4163-B772-4FCAAD77B0C7}">
      <dsp:nvSpPr>
        <dsp:cNvPr id="0" name=""/>
        <dsp:cNvSpPr/>
      </dsp:nvSpPr>
      <dsp:spPr>
        <a:xfrm rot="16200000">
          <a:off x="4244591" y="2499503"/>
          <a:ext cx="654817" cy="42686"/>
        </a:xfrm>
        <a:custGeom>
          <a:avLst/>
          <a:gdLst/>
          <a:ahLst/>
          <a:cxnLst/>
          <a:rect l="0" t="0" r="0" b="0"/>
          <a:pathLst>
            <a:path>
              <a:moveTo>
                <a:pt x="0" y="21343"/>
              </a:moveTo>
              <a:lnTo>
                <a:pt x="654817" y="2134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555629" y="2504476"/>
        <a:ext cx="32740" cy="32740"/>
      </dsp:txXfrm>
    </dsp:sp>
    <dsp:sp modelId="{21E64DE4-0F10-4276-9D98-6F7E47EBEB07}">
      <dsp:nvSpPr>
        <dsp:cNvPr id="0" name=""/>
        <dsp:cNvSpPr/>
      </dsp:nvSpPr>
      <dsp:spPr>
        <a:xfrm>
          <a:off x="3487766" y="24971"/>
          <a:ext cx="2168466" cy="216846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>
              <a:solidFill>
                <a:schemeClr val="tx1"/>
              </a:solidFill>
            </a:rPr>
            <a:t>a) la determinación, comprensión y cumplimiento de los </a:t>
          </a:r>
          <a:r>
            <a:rPr lang="es-UY" sz="1300" b="1" u="sng" kern="1200" dirty="0" smtClean="0">
              <a:solidFill>
                <a:schemeClr val="tx1"/>
              </a:solidFill>
            </a:rPr>
            <a:t>requisitos del cliente</a:t>
          </a:r>
          <a:r>
            <a:rPr lang="es-UY" sz="1300" kern="1200" dirty="0" smtClean="0">
              <a:solidFill>
                <a:schemeClr val="tx1"/>
              </a:solidFill>
            </a:rPr>
            <a:t>, manteniendo el enfoque orientado al aumento de su satisfacción</a:t>
          </a:r>
          <a:endParaRPr lang="es-ES" sz="1300" kern="1200" dirty="0">
            <a:solidFill>
              <a:schemeClr val="tx1"/>
            </a:solidFill>
          </a:endParaRPr>
        </a:p>
      </dsp:txBody>
      <dsp:txXfrm>
        <a:off x="3805330" y="342535"/>
        <a:ext cx="1533338" cy="1533338"/>
      </dsp:txXfrm>
    </dsp:sp>
    <dsp:sp modelId="{6FAD084F-7AE1-43F8-A6FC-FD7AF8EED635}">
      <dsp:nvSpPr>
        <dsp:cNvPr id="0" name=""/>
        <dsp:cNvSpPr/>
      </dsp:nvSpPr>
      <dsp:spPr>
        <a:xfrm rot="1800000">
          <a:off x="5467109" y="4616966"/>
          <a:ext cx="654817" cy="42686"/>
        </a:xfrm>
        <a:custGeom>
          <a:avLst/>
          <a:gdLst/>
          <a:ahLst/>
          <a:cxnLst/>
          <a:rect l="0" t="0" r="0" b="0"/>
          <a:pathLst>
            <a:path>
              <a:moveTo>
                <a:pt x="0" y="21343"/>
              </a:moveTo>
              <a:lnTo>
                <a:pt x="654817" y="2134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778147" y="4621939"/>
        <a:ext cx="32740" cy="32740"/>
      </dsp:txXfrm>
    </dsp:sp>
    <dsp:sp modelId="{0A3C38E3-38FE-45A7-B582-03D3DC6BE81C}">
      <dsp:nvSpPr>
        <dsp:cNvPr id="0" name=""/>
        <dsp:cNvSpPr/>
      </dsp:nvSpPr>
      <dsp:spPr>
        <a:xfrm>
          <a:off x="5932802" y="4259897"/>
          <a:ext cx="2168466" cy="2168466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>
              <a:solidFill>
                <a:schemeClr val="tx1"/>
              </a:solidFill>
            </a:rPr>
            <a:t>b) la determinación, comprensión y cumplimiento de los </a:t>
          </a:r>
          <a:r>
            <a:rPr lang="es-UY" sz="1300" b="1" u="sng" kern="1200" dirty="0" smtClean="0">
              <a:solidFill>
                <a:schemeClr val="tx1"/>
              </a:solidFill>
            </a:rPr>
            <a:t>requisitos legales y reglamentarios</a:t>
          </a:r>
          <a:r>
            <a:rPr lang="es-UY" sz="1300" kern="1200" dirty="0" smtClean="0">
              <a:solidFill>
                <a:schemeClr val="tx1"/>
              </a:solidFill>
            </a:rPr>
            <a:t> aplicables;</a:t>
          </a:r>
        </a:p>
      </dsp:txBody>
      <dsp:txXfrm>
        <a:off x="6250366" y="4577461"/>
        <a:ext cx="1533338" cy="1533338"/>
      </dsp:txXfrm>
    </dsp:sp>
    <dsp:sp modelId="{486F64F0-BF26-420B-A232-36CA0FF376EA}">
      <dsp:nvSpPr>
        <dsp:cNvPr id="0" name=""/>
        <dsp:cNvSpPr/>
      </dsp:nvSpPr>
      <dsp:spPr>
        <a:xfrm rot="9000000">
          <a:off x="3022073" y="4616966"/>
          <a:ext cx="654817" cy="42686"/>
        </a:xfrm>
        <a:custGeom>
          <a:avLst/>
          <a:gdLst/>
          <a:ahLst/>
          <a:cxnLst/>
          <a:rect l="0" t="0" r="0" b="0"/>
          <a:pathLst>
            <a:path>
              <a:moveTo>
                <a:pt x="0" y="21343"/>
              </a:moveTo>
              <a:lnTo>
                <a:pt x="654817" y="2134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3333111" y="4621939"/>
        <a:ext cx="32740" cy="32740"/>
      </dsp:txXfrm>
    </dsp:sp>
    <dsp:sp modelId="{0C9D7D1F-8AF7-4490-8B21-7B9254238714}">
      <dsp:nvSpPr>
        <dsp:cNvPr id="0" name=""/>
        <dsp:cNvSpPr/>
      </dsp:nvSpPr>
      <dsp:spPr>
        <a:xfrm>
          <a:off x="1042730" y="4259897"/>
          <a:ext cx="2168466" cy="2168466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/>
            <a:t>c) la determinación de </a:t>
          </a:r>
          <a:r>
            <a:rPr lang="es-UY" sz="1300" b="1" u="sng" kern="1200" dirty="0" smtClean="0"/>
            <a:t>los riesgos y oportunidades </a:t>
          </a:r>
          <a:r>
            <a:rPr lang="es-UY" sz="1300" kern="1200" dirty="0" smtClean="0"/>
            <a:t>que pueden afectar la capacidad de aumentar la satisfacción del cliente</a:t>
          </a:r>
        </a:p>
      </dsp:txBody>
      <dsp:txXfrm>
        <a:off x="1360294" y="4577461"/>
        <a:ext cx="1533338" cy="15333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D1D39-9F5D-4A91-B425-31B423F7411B}">
      <dsp:nvSpPr>
        <dsp:cNvPr id="0" name=""/>
        <dsp:cNvSpPr/>
      </dsp:nvSpPr>
      <dsp:spPr>
        <a:xfrm>
          <a:off x="0" y="0"/>
          <a:ext cx="896461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4A768C-62BF-4238-9622-A6C5D2366538}">
      <dsp:nvSpPr>
        <dsp:cNvPr id="0" name=""/>
        <dsp:cNvSpPr/>
      </dsp:nvSpPr>
      <dsp:spPr>
        <a:xfrm>
          <a:off x="0" y="0"/>
          <a:ext cx="1792922" cy="4525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1050" kern="1200" dirty="0"/>
        </a:p>
      </dsp:txBody>
      <dsp:txXfrm>
        <a:off x="0" y="0"/>
        <a:ext cx="1792922" cy="4525962"/>
      </dsp:txXfrm>
    </dsp:sp>
    <dsp:sp modelId="{E844FD8D-E39A-431B-A5E2-55FF9E04531C}">
      <dsp:nvSpPr>
        <dsp:cNvPr id="0" name=""/>
        <dsp:cNvSpPr/>
      </dsp:nvSpPr>
      <dsp:spPr>
        <a:xfrm>
          <a:off x="1927391" y="35635"/>
          <a:ext cx="7037221" cy="71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kern="1200" dirty="0" smtClean="0"/>
            <a:t>Reconocer a los clientes directos e indirectos como aquellos que reciben </a:t>
          </a:r>
          <a:r>
            <a:rPr lang="es-UY" sz="1800" u="sng" kern="1200" dirty="0" smtClean="0"/>
            <a:t>valor</a:t>
          </a:r>
          <a:r>
            <a:rPr lang="es-UY" sz="1800" kern="1200" dirty="0" smtClean="0"/>
            <a:t> de la organización.</a:t>
          </a:r>
          <a:endParaRPr lang="es-UY" sz="1800" kern="1200" dirty="0"/>
        </a:p>
      </dsp:txBody>
      <dsp:txXfrm>
        <a:off x="1927391" y="35635"/>
        <a:ext cx="7037221" cy="712706"/>
      </dsp:txXfrm>
    </dsp:sp>
    <dsp:sp modelId="{AF9B6B9F-5625-4D63-9274-958A695A7F85}">
      <dsp:nvSpPr>
        <dsp:cNvPr id="0" name=""/>
        <dsp:cNvSpPr/>
      </dsp:nvSpPr>
      <dsp:spPr>
        <a:xfrm>
          <a:off x="1792922" y="748341"/>
          <a:ext cx="717169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8D2E69B2-CCEE-40D9-AD89-32FCB9BBC939}">
      <dsp:nvSpPr>
        <dsp:cNvPr id="0" name=""/>
        <dsp:cNvSpPr/>
      </dsp:nvSpPr>
      <dsp:spPr>
        <a:xfrm>
          <a:off x="1927391" y="783977"/>
          <a:ext cx="7037221" cy="71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kern="1200" smtClean="0"/>
            <a:t>Entender las necesidades y expectativas actuales y </a:t>
          </a:r>
          <a:r>
            <a:rPr lang="es-UY" sz="1800" u="sng" kern="1200" smtClean="0"/>
            <a:t>futuras</a:t>
          </a:r>
          <a:r>
            <a:rPr lang="es-UY" sz="1800" kern="1200" smtClean="0"/>
            <a:t> de los clientes.</a:t>
          </a:r>
          <a:endParaRPr lang="es-UY" sz="1800" kern="1200" dirty="0" smtClean="0"/>
        </a:p>
      </dsp:txBody>
      <dsp:txXfrm>
        <a:off x="1927391" y="783977"/>
        <a:ext cx="7037221" cy="712706"/>
      </dsp:txXfrm>
    </dsp:sp>
    <dsp:sp modelId="{7F8C7DFB-4FBA-464C-A8DF-0F83BB37FAB9}">
      <dsp:nvSpPr>
        <dsp:cNvPr id="0" name=""/>
        <dsp:cNvSpPr/>
      </dsp:nvSpPr>
      <dsp:spPr>
        <a:xfrm>
          <a:off x="1792922" y="1496683"/>
          <a:ext cx="717169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BFFC55AF-7F56-4C6A-930A-5038E24B5211}">
      <dsp:nvSpPr>
        <dsp:cNvPr id="0" name=""/>
        <dsp:cNvSpPr/>
      </dsp:nvSpPr>
      <dsp:spPr>
        <a:xfrm>
          <a:off x="1927391" y="1532318"/>
          <a:ext cx="7037221" cy="71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kern="1200" dirty="0" smtClean="0"/>
            <a:t>Relacionar los </a:t>
          </a:r>
          <a:r>
            <a:rPr lang="es-UY" sz="1800" u="sng" kern="1200" dirty="0" smtClean="0"/>
            <a:t>objetivos</a:t>
          </a:r>
          <a:r>
            <a:rPr lang="es-UY" sz="1800" kern="1200" dirty="0" smtClean="0"/>
            <a:t> de la organización con las necesidades y expectativas del cliente.</a:t>
          </a:r>
        </a:p>
      </dsp:txBody>
      <dsp:txXfrm>
        <a:off x="1927391" y="1532318"/>
        <a:ext cx="7037221" cy="712706"/>
      </dsp:txXfrm>
    </dsp:sp>
    <dsp:sp modelId="{65CA6401-D68F-4544-BABF-D61D1FE46E77}">
      <dsp:nvSpPr>
        <dsp:cNvPr id="0" name=""/>
        <dsp:cNvSpPr/>
      </dsp:nvSpPr>
      <dsp:spPr>
        <a:xfrm>
          <a:off x="1792922" y="2245025"/>
          <a:ext cx="717169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43CECD57-E935-4F17-878D-97FDE51F83A8}">
      <dsp:nvSpPr>
        <dsp:cNvPr id="0" name=""/>
        <dsp:cNvSpPr/>
      </dsp:nvSpPr>
      <dsp:spPr>
        <a:xfrm>
          <a:off x="1927391" y="2280660"/>
          <a:ext cx="7037221" cy="71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u="sng" kern="1200" smtClean="0"/>
            <a:t>Comunicar</a:t>
          </a:r>
          <a:r>
            <a:rPr lang="es-UY" sz="1800" kern="1200" smtClean="0"/>
            <a:t> las necesidades y expectativas del cliente a través de la organización.</a:t>
          </a:r>
          <a:endParaRPr lang="es-UY" sz="1800" kern="1200" dirty="0" smtClean="0"/>
        </a:p>
      </dsp:txBody>
      <dsp:txXfrm>
        <a:off x="1927391" y="2280660"/>
        <a:ext cx="7037221" cy="712706"/>
      </dsp:txXfrm>
    </dsp:sp>
    <dsp:sp modelId="{7CA10DE9-B7E4-4632-BA33-E4D321B7D8B1}">
      <dsp:nvSpPr>
        <dsp:cNvPr id="0" name=""/>
        <dsp:cNvSpPr/>
      </dsp:nvSpPr>
      <dsp:spPr>
        <a:xfrm>
          <a:off x="1792922" y="2993366"/>
          <a:ext cx="717169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BB1511EC-E837-45DB-9F17-F5E0D11830A0}">
      <dsp:nvSpPr>
        <dsp:cNvPr id="0" name=""/>
        <dsp:cNvSpPr/>
      </dsp:nvSpPr>
      <dsp:spPr>
        <a:xfrm>
          <a:off x="1927391" y="3029002"/>
          <a:ext cx="7037221" cy="71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kern="1200" smtClean="0"/>
            <a:t>Medir y realizar el seguimiento de la </a:t>
          </a:r>
          <a:r>
            <a:rPr lang="es-UY" sz="1800" u="sng" kern="1200" smtClean="0"/>
            <a:t>satisfacción</a:t>
          </a:r>
          <a:r>
            <a:rPr lang="es-UY" sz="1800" kern="1200" smtClean="0"/>
            <a:t> del cliente y tomar las acciones adecuadas.</a:t>
          </a:r>
          <a:endParaRPr lang="es-UY" sz="1800" kern="1200" dirty="0" smtClean="0"/>
        </a:p>
      </dsp:txBody>
      <dsp:txXfrm>
        <a:off x="1927391" y="3029002"/>
        <a:ext cx="7037221" cy="712706"/>
      </dsp:txXfrm>
    </dsp:sp>
    <dsp:sp modelId="{BD80AE4B-C2EB-426D-A4E1-0F9C27B74AAD}">
      <dsp:nvSpPr>
        <dsp:cNvPr id="0" name=""/>
        <dsp:cNvSpPr/>
      </dsp:nvSpPr>
      <dsp:spPr>
        <a:xfrm>
          <a:off x="1792922" y="3741708"/>
          <a:ext cx="717169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10D69338-D13A-4287-81CD-8738A86AE9F0}">
      <dsp:nvSpPr>
        <dsp:cNvPr id="0" name=""/>
        <dsp:cNvSpPr/>
      </dsp:nvSpPr>
      <dsp:spPr>
        <a:xfrm>
          <a:off x="1927391" y="3777344"/>
          <a:ext cx="7037221" cy="71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kern="1200" dirty="0" smtClean="0"/>
            <a:t>Determinar y tomar las acciones sobre las necesidades y expectativas de las </a:t>
          </a:r>
          <a:r>
            <a:rPr lang="es-UY" sz="1800" u="sng" kern="1200" dirty="0" smtClean="0"/>
            <a:t>partes interesadas </a:t>
          </a:r>
          <a:r>
            <a:rPr lang="es-UY" sz="1800" kern="1200" dirty="0" smtClean="0"/>
            <a:t>que puedan afectar a la satisfacción del cliente.</a:t>
          </a:r>
        </a:p>
      </dsp:txBody>
      <dsp:txXfrm>
        <a:off x="1927391" y="3777344"/>
        <a:ext cx="7037221" cy="712706"/>
      </dsp:txXfrm>
    </dsp:sp>
    <dsp:sp modelId="{18529EB6-CFDE-42CE-8BF2-F0F8D42E044A}">
      <dsp:nvSpPr>
        <dsp:cNvPr id="0" name=""/>
        <dsp:cNvSpPr/>
      </dsp:nvSpPr>
      <dsp:spPr>
        <a:xfrm>
          <a:off x="1792922" y="4490050"/>
          <a:ext cx="717169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90964-1D9D-4DE1-83E9-5137E152A09F}">
      <dsp:nvSpPr>
        <dsp:cNvPr id="0" name=""/>
        <dsp:cNvSpPr/>
      </dsp:nvSpPr>
      <dsp:spPr>
        <a:xfrm>
          <a:off x="3707903" y="2680047"/>
          <a:ext cx="1728192" cy="172819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700" kern="1200" dirty="0" smtClean="0"/>
            <a:t>Política de calidad que sea:</a:t>
          </a:r>
          <a:endParaRPr lang="es-ES" sz="2700" kern="1200" dirty="0"/>
        </a:p>
      </dsp:txBody>
      <dsp:txXfrm>
        <a:off x="3792266" y="2764410"/>
        <a:ext cx="1559466" cy="1559466"/>
      </dsp:txXfrm>
    </dsp:sp>
    <dsp:sp modelId="{932523AA-FF30-4DEB-A2FC-513F687A1DE8}">
      <dsp:nvSpPr>
        <dsp:cNvPr id="0" name=""/>
        <dsp:cNvSpPr/>
      </dsp:nvSpPr>
      <dsp:spPr>
        <a:xfrm rot="16200000">
          <a:off x="3965872" y="2073920"/>
          <a:ext cx="12122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2254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415807-36BF-4AFA-80BD-759D4BAB39DC}">
      <dsp:nvSpPr>
        <dsp:cNvPr id="0" name=""/>
        <dsp:cNvSpPr/>
      </dsp:nvSpPr>
      <dsp:spPr>
        <a:xfrm>
          <a:off x="3993055" y="309904"/>
          <a:ext cx="1157888" cy="1157888"/>
        </a:xfrm>
        <a:prstGeom prst="round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u="none" kern="1200" dirty="0" smtClean="0">
              <a:solidFill>
                <a:schemeClr val="tx1"/>
              </a:solidFill>
            </a:rPr>
            <a:t>apropiada al propósito </a:t>
          </a:r>
          <a:endParaRPr lang="es-ES" sz="1800" u="none" kern="1200" dirty="0">
            <a:solidFill>
              <a:schemeClr val="tx1"/>
            </a:solidFill>
          </a:endParaRPr>
        </a:p>
      </dsp:txBody>
      <dsp:txXfrm>
        <a:off x="4049578" y="366427"/>
        <a:ext cx="1044842" cy="1044842"/>
      </dsp:txXfrm>
    </dsp:sp>
    <dsp:sp modelId="{A9715B18-75B5-41AE-BFAB-0D09B227E9D9}">
      <dsp:nvSpPr>
        <dsp:cNvPr id="0" name=""/>
        <dsp:cNvSpPr/>
      </dsp:nvSpPr>
      <dsp:spPr>
        <a:xfrm rot="1800000">
          <a:off x="5369844" y="4290283"/>
          <a:ext cx="9890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89015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70CE6-CE7B-4F20-9F36-C35DA50F167C}">
      <dsp:nvSpPr>
        <dsp:cNvPr id="0" name=""/>
        <dsp:cNvSpPr/>
      </dsp:nvSpPr>
      <dsp:spPr>
        <a:xfrm>
          <a:off x="6292608" y="4292846"/>
          <a:ext cx="1157888" cy="1157888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>
              <a:solidFill>
                <a:schemeClr val="tx1"/>
              </a:solidFill>
            </a:rPr>
            <a:t>adecuada al contexto en que opera la organización</a:t>
          </a:r>
          <a:endParaRPr lang="es-419" sz="1400" kern="1200" dirty="0" smtClean="0">
            <a:solidFill>
              <a:schemeClr val="tx1"/>
            </a:solidFill>
          </a:endParaRPr>
        </a:p>
      </dsp:txBody>
      <dsp:txXfrm>
        <a:off x="6349131" y="4349369"/>
        <a:ext cx="1044842" cy="1044842"/>
      </dsp:txXfrm>
    </dsp:sp>
    <dsp:sp modelId="{AFB36EFE-455E-49A0-A31F-30AAC797F0AE}">
      <dsp:nvSpPr>
        <dsp:cNvPr id="0" name=""/>
        <dsp:cNvSpPr/>
      </dsp:nvSpPr>
      <dsp:spPr>
        <a:xfrm rot="9000000">
          <a:off x="2785139" y="4290283"/>
          <a:ext cx="9890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89015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AED638-1DC5-4CFE-8290-D3856B151CDD}">
      <dsp:nvSpPr>
        <dsp:cNvPr id="0" name=""/>
        <dsp:cNvSpPr/>
      </dsp:nvSpPr>
      <dsp:spPr>
        <a:xfrm>
          <a:off x="1693502" y="4292846"/>
          <a:ext cx="1157888" cy="1157888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>
              <a:solidFill>
                <a:schemeClr val="tx1"/>
              </a:solidFill>
            </a:rPr>
            <a:t>un apoyo para su dirección estratégica</a:t>
          </a:r>
          <a:endParaRPr lang="es-419" sz="1700" kern="1200" dirty="0" smtClean="0">
            <a:solidFill>
              <a:schemeClr val="tx1"/>
            </a:solidFill>
          </a:endParaRPr>
        </a:p>
      </dsp:txBody>
      <dsp:txXfrm>
        <a:off x="1750025" y="4349369"/>
        <a:ext cx="1044842" cy="10448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9C3DFA-D2C6-429B-AEBB-93C4BC4D353E}">
      <dsp:nvSpPr>
        <dsp:cNvPr id="0" name=""/>
        <dsp:cNvSpPr/>
      </dsp:nvSpPr>
      <dsp:spPr>
        <a:xfrm>
          <a:off x="949" y="373342"/>
          <a:ext cx="3702364" cy="222141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3500" kern="1200" dirty="0" smtClean="0">
              <a:solidFill>
                <a:schemeClr val="tx1"/>
              </a:solidFill>
            </a:rPr>
            <a:t>a) de cumplir los requisitos aplicables </a:t>
          </a:r>
          <a:endParaRPr lang="es-ES" sz="3500" kern="1200" dirty="0">
            <a:solidFill>
              <a:schemeClr val="tx1"/>
            </a:solidFill>
          </a:endParaRPr>
        </a:p>
      </dsp:txBody>
      <dsp:txXfrm>
        <a:off x="949" y="373342"/>
        <a:ext cx="3702364" cy="2221418"/>
      </dsp:txXfrm>
    </dsp:sp>
    <dsp:sp modelId="{9F853D6E-5CCD-4F58-9E0A-05DEAF4DD58F}">
      <dsp:nvSpPr>
        <dsp:cNvPr id="0" name=""/>
        <dsp:cNvSpPr/>
      </dsp:nvSpPr>
      <dsp:spPr>
        <a:xfrm>
          <a:off x="4073550" y="373342"/>
          <a:ext cx="3702364" cy="2221418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3500" kern="1200" dirty="0" smtClean="0"/>
            <a:t>b) de la mejora continua del sistema de gestión de la calidad </a:t>
          </a:r>
          <a:endParaRPr lang="es-419" sz="3500" kern="1200" dirty="0" smtClean="0"/>
        </a:p>
      </dsp:txBody>
      <dsp:txXfrm>
        <a:off x="4073550" y="373342"/>
        <a:ext cx="3702364" cy="22214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7EBAA-72BE-47A8-958A-FDEBC5A86150}">
      <dsp:nvSpPr>
        <dsp:cNvPr id="0" name=""/>
        <dsp:cNvSpPr/>
      </dsp:nvSpPr>
      <dsp:spPr>
        <a:xfrm>
          <a:off x="3344562" y="109"/>
          <a:ext cx="2347371" cy="1173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>
              <a:solidFill>
                <a:schemeClr val="tx1"/>
              </a:solidFill>
            </a:rPr>
            <a:t>a) estar disponible y mantenerse como </a:t>
          </a:r>
          <a:r>
            <a:rPr lang="es-UY" sz="1700" u="sng" kern="1200" dirty="0" smtClean="0">
              <a:solidFill>
                <a:schemeClr val="tx1"/>
              </a:solidFill>
            </a:rPr>
            <a:t>información documentada</a:t>
          </a:r>
          <a:r>
            <a:rPr lang="es-UY" sz="1700" kern="1200" dirty="0" smtClean="0">
              <a:solidFill>
                <a:schemeClr val="tx1"/>
              </a:solidFill>
            </a:rPr>
            <a:t>;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3378938" y="34485"/>
        <a:ext cx="2278619" cy="1104933"/>
      </dsp:txXfrm>
    </dsp:sp>
    <dsp:sp modelId="{88F9BC95-4D77-43E2-B63B-24ADB100FCA0}">
      <dsp:nvSpPr>
        <dsp:cNvPr id="0" name=""/>
        <dsp:cNvSpPr/>
      </dsp:nvSpPr>
      <dsp:spPr>
        <a:xfrm rot="3600000">
          <a:off x="4874776" y="2062857"/>
          <a:ext cx="1228340" cy="41078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4998013" y="2145015"/>
        <a:ext cx="981866" cy="246473"/>
      </dsp:txXfrm>
    </dsp:sp>
    <dsp:sp modelId="{A449121D-528C-4B61-9E57-6B64A6EEAD15}">
      <dsp:nvSpPr>
        <dsp:cNvPr id="0" name=""/>
        <dsp:cNvSpPr/>
      </dsp:nvSpPr>
      <dsp:spPr>
        <a:xfrm>
          <a:off x="5285960" y="3362709"/>
          <a:ext cx="2347371" cy="1173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>
              <a:solidFill>
                <a:schemeClr val="tx1"/>
              </a:solidFill>
            </a:rPr>
            <a:t>b) </a:t>
          </a:r>
          <a:r>
            <a:rPr lang="es-UY" sz="1700" u="sng" kern="1200" dirty="0" smtClean="0">
              <a:solidFill>
                <a:schemeClr val="tx1"/>
              </a:solidFill>
            </a:rPr>
            <a:t>comunicarse, entenderse y aplicarse </a:t>
          </a:r>
          <a:r>
            <a:rPr lang="es-UY" sz="1700" kern="1200" dirty="0" smtClean="0">
              <a:solidFill>
                <a:schemeClr val="tx1"/>
              </a:solidFill>
            </a:rPr>
            <a:t>dentro de la organización;</a:t>
          </a:r>
        </a:p>
      </dsp:txBody>
      <dsp:txXfrm>
        <a:off x="5320336" y="3397085"/>
        <a:ext cx="2278619" cy="1104933"/>
      </dsp:txXfrm>
    </dsp:sp>
    <dsp:sp modelId="{D593C704-FB42-4DCA-AC15-5FEAD863FD79}">
      <dsp:nvSpPr>
        <dsp:cNvPr id="0" name=""/>
        <dsp:cNvSpPr/>
      </dsp:nvSpPr>
      <dsp:spPr>
        <a:xfrm rot="10800000">
          <a:off x="3904077" y="3744157"/>
          <a:ext cx="1228340" cy="41078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10800000">
        <a:off x="4027314" y="3826315"/>
        <a:ext cx="981866" cy="246473"/>
      </dsp:txXfrm>
    </dsp:sp>
    <dsp:sp modelId="{EF1D73FF-8F0E-4723-951C-1B006DEE639D}">
      <dsp:nvSpPr>
        <dsp:cNvPr id="0" name=""/>
        <dsp:cNvSpPr/>
      </dsp:nvSpPr>
      <dsp:spPr>
        <a:xfrm>
          <a:off x="1403164" y="3362709"/>
          <a:ext cx="2347371" cy="1173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/>
            <a:t>c) estar disponible para las </a:t>
          </a:r>
          <a:r>
            <a:rPr lang="es-UY" sz="1700" u="sng" kern="1200" dirty="0" smtClean="0"/>
            <a:t>partes interesadas </a:t>
          </a:r>
          <a:r>
            <a:rPr lang="es-UY" sz="1700" kern="1200" dirty="0" smtClean="0"/>
            <a:t>pertinentes, según corresponda.</a:t>
          </a:r>
        </a:p>
      </dsp:txBody>
      <dsp:txXfrm>
        <a:off x="1437540" y="3397085"/>
        <a:ext cx="2278619" cy="1104933"/>
      </dsp:txXfrm>
    </dsp:sp>
    <dsp:sp modelId="{6FA15548-7E0C-440A-8ADD-7A61E3755FAF}">
      <dsp:nvSpPr>
        <dsp:cNvPr id="0" name=""/>
        <dsp:cNvSpPr/>
      </dsp:nvSpPr>
      <dsp:spPr>
        <a:xfrm rot="18000000">
          <a:off x="2933378" y="2062857"/>
          <a:ext cx="1228340" cy="41078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3056615" y="2145015"/>
        <a:ext cx="981866" cy="2464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C23DD-5744-4429-A068-01DE30D5D6A8}">
      <dsp:nvSpPr>
        <dsp:cNvPr id="0" name=""/>
        <dsp:cNvSpPr/>
      </dsp:nvSpPr>
      <dsp:spPr>
        <a:xfrm>
          <a:off x="191552" y="281"/>
          <a:ext cx="3932311" cy="23593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altLang="zh-CN" sz="2700" b="1" u="sng" kern="1200" dirty="0" smtClean="0">
              <a:ea typeface="SimSun" pitchFamily="2" charset="-122"/>
            </a:rPr>
            <a:t>Cuestionarios</a:t>
          </a:r>
          <a:r>
            <a:rPr lang="es-UY" altLang="zh-CN" sz="2700" kern="1200" dirty="0" smtClean="0">
              <a:ea typeface="SimSun" pitchFamily="2" charset="-122"/>
            </a:rPr>
            <a:t> (que se pueden aplicar al finalizar los talleres o cursos internos)</a:t>
          </a:r>
          <a:endParaRPr lang="es-UY" sz="2700" kern="1200" dirty="0"/>
        </a:p>
      </dsp:txBody>
      <dsp:txXfrm>
        <a:off x="191552" y="281"/>
        <a:ext cx="3932311" cy="2359387"/>
      </dsp:txXfrm>
    </dsp:sp>
    <dsp:sp modelId="{865F7AB7-47E8-4518-B1F5-CC612E5F1532}">
      <dsp:nvSpPr>
        <dsp:cNvPr id="0" name=""/>
        <dsp:cNvSpPr/>
      </dsp:nvSpPr>
      <dsp:spPr>
        <a:xfrm>
          <a:off x="4517095" y="281"/>
          <a:ext cx="3932311" cy="2359387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altLang="zh-CN" sz="2700" b="1" u="sng" kern="1200" dirty="0" smtClean="0">
              <a:solidFill>
                <a:schemeClr val="tx1"/>
              </a:solidFill>
              <a:ea typeface="SimSun" pitchFamily="2" charset="-122"/>
            </a:rPr>
            <a:t>Encuestas</a:t>
          </a:r>
          <a:r>
            <a:rPr lang="es-UY" altLang="zh-CN" sz="2700" kern="1200" dirty="0" smtClean="0">
              <a:solidFill>
                <a:schemeClr val="tx1"/>
              </a:solidFill>
              <a:ea typeface="SimSun" pitchFamily="2" charset="-122"/>
            </a:rPr>
            <a:t> de comprensión de la política (pueden o no estar integradas a encuestas internas de clima laboral)</a:t>
          </a:r>
        </a:p>
      </dsp:txBody>
      <dsp:txXfrm>
        <a:off x="4517095" y="281"/>
        <a:ext cx="3932311" cy="2359387"/>
      </dsp:txXfrm>
    </dsp:sp>
    <dsp:sp modelId="{A26FBFF7-9155-46C7-89FB-A5A7CD1AE9A4}">
      <dsp:nvSpPr>
        <dsp:cNvPr id="0" name=""/>
        <dsp:cNvSpPr/>
      </dsp:nvSpPr>
      <dsp:spPr>
        <a:xfrm>
          <a:off x="2354324" y="2752899"/>
          <a:ext cx="3932311" cy="2359387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altLang="zh-CN" sz="2700" b="1" u="sng" kern="1200" dirty="0" smtClean="0">
              <a:solidFill>
                <a:schemeClr val="tx1"/>
              </a:solidFill>
              <a:ea typeface="SimSun" pitchFamily="2" charset="-122"/>
            </a:rPr>
            <a:t>Auditorías</a:t>
          </a:r>
          <a:r>
            <a:rPr lang="es-UY" altLang="zh-CN" sz="2700" kern="1200" dirty="0" smtClean="0">
              <a:solidFill>
                <a:schemeClr val="tx1"/>
              </a:solidFill>
              <a:ea typeface="SimSun" pitchFamily="2" charset="-122"/>
            </a:rPr>
            <a:t> internas</a:t>
          </a:r>
          <a:endParaRPr lang="es-419" altLang="zh-CN" sz="2700" kern="1200" dirty="0" smtClean="0">
            <a:solidFill>
              <a:schemeClr val="tx1"/>
            </a:solidFill>
            <a:ea typeface="SimSun" pitchFamily="2" charset="-122"/>
          </a:endParaRPr>
        </a:p>
      </dsp:txBody>
      <dsp:txXfrm>
        <a:off x="2354324" y="2752899"/>
        <a:ext cx="3932311" cy="235938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051FD-D477-48BF-B0BA-56A196B47CF6}">
      <dsp:nvSpPr>
        <dsp:cNvPr id="0" name=""/>
        <dsp:cNvSpPr/>
      </dsp:nvSpPr>
      <dsp:spPr>
        <a:xfrm>
          <a:off x="29" y="1068313"/>
          <a:ext cx="2848570" cy="8732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400" kern="1200" dirty="0" smtClean="0"/>
            <a:t>Organigrama</a:t>
          </a:r>
          <a:endParaRPr lang="es-UY" sz="2400" kern="1200" dirty="0"/>
        </a:p>
      </dsp:txBody>
      <dsp:txXfrm>
        <a:off x="29" y="1068313"/>
        <a:ext cx="2848570" cy="873292"/>
      </dsp:txXfrm>
    </dsp:sp>
    <dsp:sp modelId="{5875DBF7-77F0-476C-9CB3-144D5360C314}">
      <dsp:nvSpPr>
        <dsp:cNvPr id="0" name=""/>
        <dsp:cNvSpPr/>
      </dsp:nvSpPr>
      <dsp:spPr>
        <a:xfrm>
          <a:off x="29" y="1941606"/>
          <a:ext cx="2848570" cy="10540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2400" kern="1200" dirty="0" smtClean="0"/>
            <a:t>Autoridad</a:t>
          </a:r>
          <a:endParaRPr lang="es-UY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UY" sz="2400" kern="1200" dirty="0"/>
        </a:p>
      </dsp:txBody>
      <dsp:txXfrm>
        <a:off x="29" y="1941606"/>
        <a:ext cx="2848570" cy="1054080"/>
      </dsp:txXfrm>
    </dsp:sp>
    <dsp:sp modelId="{3EE0BC81-195E-489D-A344-B1B45B83AEAD}">
      <dsp:nvSpPr>
        <dsp:cNvPr id="0" name=""/>
        <dsp:cNvSpPr/>
      </dsp:nvSpPr>
      <dsp:spPr>
        <a:xfrm>
          <a:off x="3247399" y="1068313"/>
          <a:ext cx="2848570" cy="873292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400" kern="1200" dirty="0" smtClean="0">
              <a:solidFill>
                <a:schemeClr val="tx1"/>
              </a:solidFill>
            </a:rPr>
            <a:t>Descripciones de cargo</a:t>
          </a:r>
          <a:endParaRPr lang="es-UY" sz="2400" kern="1200" dirty="0">
            <a:solidFill>
              <a:schemeClr val="tx1"/>
            </a:solidFill>
          </a:endParaRPr>
        </a:p>
      </dsp:txBody>
      <dsp:txXfrm>
        <a:off x="3247399" y="1068313"/>
        <a:ext cx="2848570" cy="873292"/>
      </dsp:txXfrm>
    </dsp:sp>
    <dsp:sp modelId="{FA831492-8E9F-4BBF-A56D-513EF39FBEF1}">
      <dsp:nvSpPr>
        <dsp:cNvPr id="0" name=""/>
        <dsp:cNvSpPr/>
      </dsp:nvSpPr>
      <dsp:spPr>
        <a:xfrm>
          <a:off x="3247399" y="1941606"/>
          <a:ext cx="2848570" cy="1054080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2400" kern="1200" dirty="0" smtClean="0"/>
            <a:t>Funciones</a:t>
          </a:r>
          <a:endParaRPr lang="es-UY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2400" kern="1200" dirty="0" smtClean="0"/>
            <a:t>Responsabilidades</a:t>
          </a:r>
          <a:endParaRPr lang="es-UY" sz="2400" kern="1200" dirty="0"/>
        </a:p>
      </dsp:txBody>
      <dsp:txXfrm>
        <a:off x="3247399" y="1941606"/>
        <a:ext cx="2848570" cy="1054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39D3026-1EAC-497E-9CAB-D6CED0819250}" type="datetimeFigureOut">
              <a:rPr lang="es-ES"/>
              <a:pPr>
                <a:defRPr/>
              </a:pPr>
              <a:t>08/03/2021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BB7931E-302A-49B4-8D77-8C292D71B92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324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8A1968-59B9-4515-B036-3E97B01D5940}" type="datetimeFigureOut">
              <a:rPr lang="es-ES"/>
              <a:pPr>
                <a:defRPr/>
              </a:pPr>
              <a:t>08/03/2021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EAA9E38-DA28-4822-987E-26C2A9463D0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8783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256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BED1D3-8AE6-43E0-9569-46043C0330CD}" type="slidenum">
              <a:rPr lang="es-ES" smtClean="0"/>
              <a:pPr eaLnBrk="1" hangingPunct="1"/>
              <a:t>1</a:t>
            </a:fld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AD8996-349B-48B4-869D-E722F4B5F510}" type="slidenum">
              <a:rPr lang="es-ES" smtClean="0"/>
              <a:pPr eaLnBrk="1" hangingPunct="1"/>
              <a:t>2</a:t>
            </a:fld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AA9E38-DA28-4822-987E-26C2A9463D00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8245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hape 17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1" hangingPunct="1">
              <a:spcBef>
                <a:spcPct val="0"/>
              </a:spcBef>
            </a:pPr>
            <a:endParaRPr lang="es-ES" altLang="es-UY" sz="1100" smtClean="0"/>
          </a:p>
        </p:txBody>
      </p:sp>
      <p:sp>
        <p:nvSpPr>
          <p:cNvPr id="36867" name="Shape 17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carát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iángulo rectángulo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15 Grupo"/>
          <p:cNvGrpSpPr>
            <a:grpSpLocks/>
          </p:cNvGrpSpPr>
          <p:nvPr userDrawn="1"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5 Forma libre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17 Forma libre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9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1000125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955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2071678"/>
            <a:ext cx="7772400" cy="1510684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7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6237288"/>
            <a:ext cx="5857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17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9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3/8/2021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26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744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3/8/2021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91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3/8/2021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Imagen 2" descr="Universidad de la República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77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6092825"/>
            <a:ext cx="6127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68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3/8/2021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22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3/8/2021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6" name="Imagen 2" descr="Universidad de la República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24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3/8/2021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5" name="Imagen 2" descr="Universidad de la República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6092825"/>
            <a:ext cx="5445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07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65850"/>
            <a:ext cx="5445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663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>
            <a:spLocks/>
          </p:cNvSpPr>
          <p:nvPr userDrawn="1"/>
        </p:nvSpPr>
        <p:spPr bwMode="auto">
          <a:xfrm>
            <a:off x="-36512" y="5777132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3/8/2021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8" name="Picture 12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 descr="Universidad de la República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124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  <p:sldLayoutId id="21474842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0.pn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4 Subtítulo"/>
          <p:cNvSpPr>
            <a:spLocks noGrp="1"/>
          </p:cNvSpPr>
          <p:nvPr>
            <p:ph type="subTitle" idx="1"/>
          </p:nvPr>
        </p:nvSpPr>
        <p:spPr>
          <a:xfrm>
            <a:off x="755576" y="4350945"/>
            <a:ext cx="7772400" cy="446207"/>
          </a:xfrm>
        </p:spPr>
        <p:txBody>
          <a:bodyPr>
            <a:normAutofit lnSpcReduction="10000"/>
          </a:bodyPr>
          <a:lstStyle/>
          <a:p>
            <a:pPr marR="0"/>
            <a:r>
              <a:rPr lang="es-ES" sz="2400" dirty="0" smtClean="0">
                <a:solidFill>
                  <a:srgbClr val="2B4A76"/>
                </a:solidFill>
              </a:rPr>
              <a:t>GESTIÓN DE CALIDAD</a:t>
            </a:r>
            <a:endParaRPr lang="es-ES" dirty="0" smtClean="0">
              <a:solidFill>
                <a:srgbClr val="2B4A76"/>
              </a:solidFill>
            </a:endParaRPr>
          </a:p>
        </p:txBody>
      </p:sp>
      <p:sp>
        <p:nvSpPr>
          <p:cNvPr id="9219" name="7 CuadroTexto"/>
          <p:cNvSpPr txBox="1">
            <a:spLocks noChangeArrowheads="1"/>
          </p:cNvSpPr>
          <p:nvPr/>
        </p:nvSpPr>
        <p:spPr bwMode="auto">
          <a:xfrm>
            <a:off x="6429375" y="6521450"/>
            <a:ext cx="2714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600" b="1">
                <a:latin typeface="Constantia" pitchFamily="18" charset="0"/>
              </a:rPr>
              <a:t>Docente:</a:t>
            </a:r>
            <a:r>
              <a:rPr lang="es-ES" sz="1600" b="1" i="1">
                <a:latin typeface="Constantia" pitchFamily="18" charset="0"/>
              </a:rPr>
              <a:t>  </a:t>
            </a:r>
            <a:r>
              <a:rPr lang="es-ES" sz="1600" i="1">
                <a:latin typeface="Constantia" pitchFamily="18" charset="0"/>
              </a:rPr>
              <a:t>Gerardo Gazzano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1475656" y="1700213"/>
            <a:ext cx="6696075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419" sz="4400" b="1">
                <a:solidFill>
                  <a:srgbClr val="003399"/>
                </a:solidFill>
                <a:latin typeface="Constantia" pitchFamily="18" charset="0"/>
              </a:rPr>
              <a:t>Las Normas ISO 9001:2015 – Requisitos</a:t>
            </a:r>
          </a:p>
          <a:p>
            <a:pPr algn="ctr" eaLnBrk="1" hangingPunct="1">
              <a:spcBef>
                <a:spcPct val="50000"/>
              </a:spcBef>
            </a:pPr>
            <a:r>
              <a:rPr lang="es-419" sz="3600" b="1">
                <a:solidFill>
                  <a:srgbClr val="003399"/>
                </a:solidFill>
                <a:latin typeface="Constantia" pitchFamily="18" charset="0"/>
              </a:rPr>
              <a:t>Cap. 5 Liderazgo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395288" y="5734050"/>
            <a:ext cx="6624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latin typeface="Constantia" pitchFamily="18" charset="0"/>
              </a:rPr>
              <a:t>FACULTAD DE INGENIERÍA – I.I.M.P.I.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1"/>
    </mc:Choice>
    <mc:Fallback xmlns="">
      <p:transition spd="slow" advTm="10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419" dirty="0" smtClean="0">
                <a:effectLst/>
              </a:rPr>
              <a:t>5.2 </a:t>
            </a:r>
            <a:r>
              <a:rPr lang="es-UY" dirty="0" smtClean="0">
                <a:effectLst/>
              </a:rPr>
              <a:t>Política</a:t>
            </a:r>
          </a:p>
        </p:txBody>
      </p:sp>
      <p:sp>
        <p:nvSpPr>
          <p:cNvPr id="18435" name="Rectangle 3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2"/>
          </a:xfrm>
        </p:spPr>
        <p:txBody>
          <a:bodyPr/>
          <a:lstStyle/>
          <a:p>
            <a:r>
              <a:rPr lang="es-UY" sz="2400" dirty="0" smtClean="0"/>
              <a:t>D</a:t>
            </a:r>
            <a:r>
              <a:rPr lang="es-419" sz="2400" dirty="0" smtClean="0"/>
              <a:t>ebe</a:t>
            </a:r>
            <a:r>
              <a:rPr lang="es-UY" sz="2400" dirty="0" smtClean="0"/>
              <a:t> existir correlación entre los enunciados de la política y los objetivos. Por ejemplo: si la política menciona el aumento en la satisfacción de sus clientes y menciona el cuidado del ambiente, deben haber objetivos relacionados a esos dos elementos.</a:t>
            </a:r>
          </a:p>
        </p:txBody>
      </p:sp>
      <p:sp>
        <p:nvSpPr>
          <p:cNvPr id="2" name="1 Rectángulo redondeado"/>
          <p:cNvSpPr/>
          <p:nvPr/>
        </p:nvSpPr>
        <p:spPr>
          <a:xfrm>
            <a:off x="395536" y="3212976"/>
            <a:ext cx="8352928" cy="15121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sz="2800" dirty="0" smtClean="0"/>
              <a:t>La política debe proporcionar</a:t>
            </a:r>
            <a:r>
              <a:rPr lang="es-UY" sz="2800" dirty="0" smtClean="0"/>
              <a:t> </a:t>
            </a:r>
            <a:r>
              <a:rPr lang="es-UY" sz="2800" dirty="0"/>
              <a:t>un marco de referencia para el </a:t>
            </a:r>
            <a:r>
              <a:rPr lang="es-UY" sz="2800" u="sng" dirty="0"/>
              <a:t>establecimiento de los objetivos</a:t>
            </a:r>
            <a:r>
              <a:rPr lang="es-UY" sz="2800" dirty="0"/>
              <a:t> de la calidad. </a:t>
            </a:r>
            <a:endParaRPr lang="es-419" sz="2800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760213"/>
            <a:ext cx="2617032" cy="211979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60"/>
    </mc:Choice>
    <mc:Fallback xmlns="">
      <p:transition spd="slow" advTm="64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0063" y="116632"/>
            <a:ext cx="8229600" cy="1143000"/>
          </a:xfrm>
        </p:spPr>
        <p:txBody>
          <a:bodyPr>
            <a:noAutofit/>
          </a:bodyPr>
          <a:lstStyle/>
          <a:p>
            <a:r>
              <a:rPr lang="es-419" sz="2800" dirty="0"/>
              <a:t>La</a:t>
            </a:r>
            <a:r>
              <a:rPr lang="es-UY" sz="2800" dirty="0"/>
              <a:t> alta dirección debe establecer, implementar y mantener una política de la calidad</a:t>
            </a:r>
            <a:endParaRPr lang="es-ES" sz="28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5197115"/>
              </p:ext>
            </p:extLst>
          </p:nvPr>
        </p:nvGraphicFramePr>
        <p:xfrm>
          <a:off x="0" y="836712"/>
          <a:ext cx="9143999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7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58"/>
    </mc:Choice>
    <mc:Fallback xmlns="">
      <p:transition spd="slow" advTm="45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8229600" cy="5509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UY" sz="3700" dirty="0" smtClean="0">
                <a:effectLst/>
              </a:rPr>
              <a:t>Contenidos de la política de calidad</a:t>
            </a:r>
          </a:p>
        </p:txBody>
      </p:sp>
      <p:sp>
        <p:nvSpPr>
          <p:cNvPr id="19459" name="Rectangle 3"/>
          <p:cNvSpPr>
            <a:spLocks noGrp="1"/>
          </p:cNvSpPr>
          <p:nvPr>
            <p:ph idx="1"/>
          </p:nvPr>
        </p:nvSpPr>
        <p:spPr>
          <a:xfrm>
            <a:off x="500063" y="1500188"/>
            <a:ext cx="8229600" cy="848692"/>
          </a:xfrm>
        </p:spPr>
        <p:txBody>
          <a:bodyPr/>
          <a:lstStyle/>
          <a:p>
            <a:pPr marL="109537" indent="0">
              <a:buNone/>
            </a:pPr>
            <a:r>
              <a:rPr lang="es-419" sz="2400" dirty="0" smtClean="0"/>
              <a:t>Debe incluir el </a:t>
            </a:r>
            <a:r>
              <a:rPr lang="es-UY" sz="2400" u="sng" dirty="0" smtClean="0"/>
              <a:t>compromiso</a:t>
            </a:r>
            <a:r>
              <a:rPr lang="es-UY" sz="2400" dirty="0" smtClean="0"/>
              <a:t>: </a:t>
            </a:r>
            <a:endParaRPr lang="es-419" sz="2400" dirty="0" smtClean="0"/>
          </a:p>
          <a:p>
            <a:pPr marL="109537" indent="0">
              <a:buNone/>
            </a:pPr>
            <a:endParaRPr lang="es-UY" sz="2400" dirty="0" smtClean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531750474"/>
              </p:ext>
            </p:extLst>
          </p:nvPr>
        </p:nvGraphicFramePr>
        <p:xfrm>
          <a:off x="611560" y="2492896"/>
          <a:ext cx="7776864" cy="2968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78"/>
    </mc:Choice>
    <mc:Fallback xmlns="">
      <p:transition spd="slow" advTm="21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478954"/>
          </a:xfrm>
        </p:spPr>
        <p:txBody>
          <a:bodyPr>
            <a:normAutofit fontScale="90000"/>
          </a:bodyPr>
          <a:lstStyle/>
          <a:p>
            <a:r>
              <a:rPr lang="es-419" sz="3200" dirty="0" smtClean="0"/>
              <a:t>La política de calidad debe:</a:t>
            </a:r>
            <a:endParaRPr lang="es-ES" sz="3200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7220840"/>
              </p:ext>
            </p:extLst>
          </p:nvPr>
        </p:nvGraphicFramePr>
        <p:xfrm>
          <a:off x="107504" y="764704"/>
          <a:ext cx="903649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5 Rectángulo"/>
          <p:cNvSpPr/>
          <p:nvPr/>
        </p:nvSpPr>
        <p:spPr>
          <a:xfrm>
            <a:off x="1259632" y="5445224"/>
            <a:ext cx="7128792" cy="7200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UY" sz="1600" dirty="0"/>
              <a:t>La evidencia de la </a:t>
            </a:r>
            <a:r>
              <a:rPr lang="es-UY" sz="1600" u="sng" dirty="0"/>
              <a:t>aplicación</a:t>
            </a:r>
            <a:r>
              <a:rPr lang="es-UY" sz="1600" dirty="0"/>
              <a:t> de la política está dada en la medida que se cumplan las acciones dirigidas a dar cumplimiento a los objetivos que de ella resultan.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0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24"/>
    </mc:Choice>
    <mc:Fallback xmlns="">
      <p:transition spd="slow" advTm="6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62" name="Rectangle 34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s-419" sz="3600" dirty="0" smtClean="0">
                <a:effectLst/>
              </a:rPr>
              <a:t>Comunicación de la política</a:t>
            </a:r>
            <a:endParaRPr lang="es-UY" sz="3600" dirty="0" smtClean="0">
              <a:effectLst/>
            </a:endParaRPr>
          </a:p>
        </p:txBody>
      </p:sp>
      <p:sp>
        <p:nvSpPr>
          <p:cNvPr id="20483" name="Rectangle 3"/>
          <p:cNvSpPr>
            <a:spLocks noGrp="1"/>
          </p:cNvSpPr>
          <p:nvPr>
            <p:ph type="body" sz="half" idx="1"/>
          </p:nvPr>
        </p:nvSpPr>
        <p:spPr>
          <a:xfrm>
            <a:off x="179512" y="1412776"/>
            <a:ext cx="8207375" cy="259275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419" altLang="zh-CN" sz="2100" dirty="0" smtClean="0">
                <a:ea typeface="SimSun" pitchFamily="2" charset="-122"/>
              </a:rPr>
              <a:t>C</a:t>
            </a:r>
            <a:r>
              <a:rPr lang="es-UY" altLang="zh-CN" sz="2100" dirty="0" smtClean="0">
                <a:ea typeface="SimSun" pitchFamily="2" charset="-122"/>
              </a:rPr>
              <a:t>anales :</a:t>
            </a:r>
          </a:p>
          <a:p>
            <a:pPr>
              <a:lnSpc>
                <a:spcPct val="90000"/>
              </a:lnSpc>
            </a:pPr>
            <a:endParaRPr lang="es-UY" altLang="zh-CN" sz="2100" dirty="0" smtClean="0">
              <a:ea typeface="SimSun" pitchFamily="2" charset="-122"/>
            </a:endParaRPr>
          </a:p>
          <a:p>
            <a:pPr>
              <a:lnSpc>
                <a:spcPct val="90000"/>
              </a:lnSpc>
            </a:pPr>
            <a:endParaRPr lang="es-UY" altLang="zh-CN" sz="2100" dirty="0" smtClean="0">
              <a:ea typeface="SimSun" pitchFamily="2" charset="-122"/>
            </a:endParaRPr>
          </a:p>
          <a:p>
            <a:pPr>
              <a:lnSpc>
                <a:spcPct val="90000"/>
              </a:lnSpc>
            </a:pPr>
            <a:endParaRPr lang="es-UY" altLang="zh-CN" sz="2100" dirty="0" smtClean="0">
              <a:ea typeface="SimSun" pitchFamily="2" charset="-122"/>
            </a:endParaRPr>
          </a:p>
          <a:p>
            <a:pPr>
              <a:lnSpc>
                <a:spcPct val="90000"/>
              </a:lnSpc>
            </a:pPr>
            <a:endParaRPr lang="es-UY" altLang="zh-CN" sz="2100" dirty="0" smtClean="0">
              <a:ea typeface="SimSun" pitchFamily="2" charset="-122"/>
            </a:endParaRPr>
          </a:p>
        </p:txBody>
      </p:sp>
      <p:pic>
        <p:nvPicPr>
          <p:cNvPr id="20484" name="Picture 4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1341438"/>
            <a:ext cx="8797476" cy="30236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1115616" y="4838774"/>
            <a:ext cx="6840760" cy="10081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s-419" sz="2400" dirty="0"/>
              <a:t>L</a:t>
            </a:r>
            <a:r>
              <a:rPr lang="es-UY" sz="2400" dirty="0"/>
              <a:t>a política de calidad debe estar disponible a todas las partes interesadas pertinentes.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61"/>
    </mc:Choice>
    <mc:Fallback xmlns="">
      <p:transition spd="slow" advTm="22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114"/>
          </a:xfrm>
        </p:spPr>
        <p:txBody>
          <a:bodyPr>
            <a:noAutofit/>
          </a:bodyPr>
          <a:lstStyle/>
          <a:p>
            <a:r>
              <a:rPr lang="es-UY" sz="2800" dirty="0" smtClean="0"/>
              <a:t>Herramientas que se pueden utilizar para asegurar el entendimiento de la política de calidad</a:t>
            </a:r>
            <a:endParaRPr lang="es-UY" sz="2800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0940845"/>
              </p:ext>
            </p:extLst>
          </p:nvPr>
        </p:nvGraphicFramePr>
        <p:xfrm>
          <a:off x="179512" y="1268760"/>
          <a:ext cx="864096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11"/>
    </mc:Choice>
    <mc:Fallback xmlns="">
      <p:transition spd="slow" advTm="4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419" altLang="zh-CN" sz="3700" dirty="0" smtClean="0">
                <a:effectLst/>
                <a:ea typeface="宋体" pitchFamily="2" charset="-122"/>
              </a:rPr>
              <a:t>5.3 </a:t>
            </a:r>
            <a:r>
              <a:rPr lang="es-UY" altLang="zh-CN" sz="3700" dirty="0" smtClean="0">
                <a:effectLst/>
                <a:ea typeface="宋体" pitchFamily="2" charset="-122"/>
              </a:rPr>
              <a:t>Roles, responsabilidades y autoridades en la organización</a:t>
            </a:r>
            <a:br>
              <a:rPr lang="es-UY" altLang="zh-CN" sz="3700" dirty="0" smtClean="0">
                <a:effectLst/>
                <a:ea typeface="宋体" pitchFamily="2" charset="-122"/>
              </a:rPr>
            </a:br>
            <a:endParaRPr lang="es-UY" sz="3700" dirty="0" smtClean="0">
              <a:effectLst/>
            </a:endParaRPr>
          </a:p>
        </p:txBody>
      </p:sp>
      <p:sp>
        <p:nvSpPr>
          <p:cNvPr id="21507" name="Rectangle 3"/>
          <p:cNvSpPr>
            <a:spLocks noGrp="1"/>
          </p:cNvSpPr>
          <p:nvPr>
            <p:ph idx="1"/>
          </p:nvPr>
        </p:nvSpPr>
        <p:spPr>
          <a:xfrm>
            <a:off x="457200" y="4437112"/>
            <a:ext cx="8229600" cy="1689051"/>
          </a:xfrm>
        </p:spPr>
        <p:txBody>
          <a:bodyPr/>
          <a:lstStyle/>
          <a:p>
            <a:r>
              <a:rPr lang="es-UY" sz="2400" i="1" dirty="0" smtClean="0"/>
              <a:t>La norma no exige que sea la Alta Dirección que desempeñe estas funciones. Puede desempeñarlas ella o </a:t>
            </a:r>
            <a:r>
              <a:rPr lang="es-UY" sz="2400" i="1" u="sng" dirty="0" smtClean="0"/>
              <a:t>designar</a:t>
            </a:r>
            <a:r>
              <a:rPr lang="es-UY" sz="2400" i="1" dirty="0" smtClean="0"/>
              <a:t> una o más personas para que las asuman.</a:t>
            </a:r>
          </a:p>
        </p:txBody>
      </p:sp>
      <p:sp>
        <p:nvSpPr>
          <p:cNvPr id="2" name="1 Rectángulo"/>
          <p:cNvSpPr/>
          <p:nvPr/>
        </p:nvSpPr>
        <p:spPr>
          <a:xfrm>
            <a:off x="827584" y="1268760"/>
            <a:ext cx="7416824" cy="17281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UY" sz="2400" dirty="0"/>
              <a:t>La alta dirección debe asegurarse de que las responsabilidades y autoridades para los roles pertinentes se </a:t>
            </a:r>
            <a:r>
              <a:rPr lang="es-UY" sz="2400" b="1" u="sng" dirty="0"/>
              <a:t>asignen</a:t>
            </a:r>
            <a:r>
              <a:rPr lang="es-UY" sz="2400" dirty="0"/>
              <a:t>, se </a:t>
            </a:r>
            <a:r>
              <a:rPr lang="es-UY" sz="2400" b="1" u="sng" dirty="0"/>
              <a:t>comuniquen</a:t>
            </a:r>
            <a:r>
              <a:rPr lang="es-UY" sz="2400" dirty="0"/>
              <a:t> y se </a:t>
            </a:r>
            <a:r>
              <a:rPr lang="es-UY" sz="2400" b="1" u="sng" dirty="0"/>
              <a:t>entiendan</a:t>
            </a:r>
            <a:r>
              <a:rPr lang="es-UY" sz="2400" dirty="0"/>
              <a:t> en toda la organización.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78"/>
    </mc:Choice>
    <mc:Fallback xmlns="">
      <p:transition spd="slow" advTm="30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UY" dirty="0" smtClean="0">
                <a:effectLst/>
              </a:rPr>
              <a:t>Organigramas y cargos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893950525"/>
              </p:ext>
            </p:extLst>
          </p:nvPr>
        </p:nvGraphicFramePr>
        <p:xfrm>
          <a:off x="1259632" y="26064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270450168"/>
              </p:ext>
            </p:extLst>
          </p:nvPr>
        </p:nvGraphicFramePr>
        <p:xfrm>
          <a:off x="1475656" y="29969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21"/>
    </mc:Choice>
    <mc:Fallback xmlns="">
      <p:transition spd="slow" advTm="42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4" t="24068" r="33289" b="14925"/>
          <a:stretch>
            <a:fillRect/>
          </a:stretch>
        </p:blipFill>
        <p:spPr bwMode="auto">
          <a:xfrm>
            <a:off x="1763713" y="1020763"/>
            <a:ext cx="5545137" cy="583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Shape 167"/>
          <p:cNvSpPr txBox="1">
            <a:spLocks noChangeArrowheads="1"/>
          </p:cNvSpPr>
          <p:nvPr/>
        </p:nvSpPr>
        <p:spPr bwMode="auto">
          <a:xfrm>
            <a:off x="323850" y="188913"/>
            <a:ext cx="5761038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defTabSz="457200">
              <a:defRPr sz="27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defTabSz="457200">
              <a:defRPr sz="2300">
                <a:solidFill>
                  <a:schemeClr val="tx1"/>
                </a:solidFill>
                <a:latin typeface="Constantia" pitchFamily="18" charset="0"/>
              </a:defRPr>
            </a:lvl2pPr>
            <a:lvl3pPr marL="1143000" defTabSz="4572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defTabSz="457200"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defTabSz="4572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defTabSz="457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defTabSz="457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defTabSz="457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defTabSz="457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buClr>
                <a:schemeClr val="accent1"/>
              </a:buClr>
              <a:buSzPct val="25000"/>
            </a:pPr>
            <a:r>
              <a:rPr lang="es-UY" altLang="es-UY" sz="3800">
                <a:solidFill>
                  <a:schemeClr val="accent1"/>
                </a:solidFill>
                <a:sym typeface="Trebuchet MS" pitchFamily="34" charset="0"/>
              </a:rPr>
              <a:t>Ejemplo de organigrama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219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UY" sz="3600" dirty="0" smtClean="0"/>
              <a:t>Matriz de procesos y cargos</a:t>
            </a:r>
            <a:endParaRPr lang="es-UY" sz="36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477700"/>
              </p:ext>
            </p:extLst>
          </p:nvPr>
        </p:nvGraphicFramePr>
        <p:xfrm>
          <a:off x="457200" y="2636912"/>
          <a:ext cx="8229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 smtClean="0"/>
                        <a:t>Director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 smtClean="0"/>
                        <a:t>Gerente de Planta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 smtClean="0"/>
                        <a:t>Jefe</a:t>
                      </a:r>
                      <a:r>
                        <a:rPr lang="es-UY" baseline="0" dirty="0" smtClean="0"/>
                        <a:t> de Administración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 smtClean="0"/>
                        <a:t>….</a:t>
                      </a:r>
                      <a:endParaRPr lang="es-U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UY" dirty="0" smtClean="0"/>
                        <a:t>Proceso A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 smtClean="0"/>
                        <a:t>I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 smtClean="0"/>
                        <a:t>R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UY" dirty="0" smtClean="0"/>
                        <a:t>Proceso B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 smtClean="0"/>
                        <a:t>I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 smtClean="0"/>
                        <a:t>R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 smtClean="0"/>
                        <a:t>C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UY" dirty="0" smtClean="0"/>
                        <a:t>Proceso C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 smtClean="0"/>
                        <a:t>I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 smtClean="0"/>
                        <a:t>R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UY" dirty="0" smtClean="0"/>
                        <a:t>….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563888" y="5301208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 smtClean="0"/>
              <a:t>R = Responsable</a:t>
            </a:r>
          </a:p>
          <a:p>
            <a:r>
              <a:rPr lang="es-UY" dirty="0" smtClean="0"/>
              <a:t>C = Colabora</a:t>
            </a:r>
          </a:p>
          <a:p>
            <a:r>
              <a:rPr lang="es-UY" dirty="0" smtClean="0"/>
              <a:t>I = Informado</a:t>
            </a:r>
            <a:endParaRPr lang="es-UY" dirty="0"/>
          </a:p>
        </p:txBody>
      </p:sp>
      <p:sp>
        <p:nvSpPr>
          <p:cNvPr id="6" name="5 Rectángulo"/>
          <p:cNvSpPr/>
          <p:nvPr/>
        </p:nvSpPr>
        <p:spPr>
          <a:xfrm>
            <a:off x="539552" y="1213008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UY" dirty="0"/>
              <a:t>Otra herramienta que puede mostrar las responsabilidades son las denominadas Matrices de </a:t>
            </a:r>
            <a:r>
              <a:rPr lang="es-UY" dirty="0" smtClean="0"/>
              <a:t>Responsabilidades: cruce de procesos con </a:t>
            </a:r>
            <a:r>
              <a:rPr lang="es-UY" dirty="0"/>
              <a:t>los </a:t>
            </a:r>
            <a:r>
              <a:rPr lang="es-UY" dirty="0" smtClean="0"/>
              <a:t>cargos.</a:t>
            </a:r>
            <a:endParaRPr lang="es-UY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78"/>
    </mc:Choice>
    <mc:Fallback xmlns="">
      <p:transition spd="slow" advTm="30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ctrTitle"/>
          </p:nvPr>
        </p:nvSpPr>
        <p:spPr bwMode="auto">
          <a:xfrm>
            <a:off x="179512" y="542184"/>
            <a:ext cx="7772400" cy="9426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sz="2900" b="0" dirty="0" smtClean="0">
                <a:effectLst/>
              </a:rPr>
              <a:t>Contenido de la presentación:</a:t>
            </a:r>
            <a:endParaRPr lang="es-ES_tradnl" sz="2100" dirty="0" smtClean="0">
              <a:effectLst/>
            </a:endParaRPr>
          </a:p>
        </p:txBody>
      </p:sp>
      <p:sp>
        <p:nvSpPr>
          <p:cNvPr id="10243" name="Rectangle 3"/>
          <p:cNvSpPr>
            <a:spLocks noGrp="1"/>
          </p:cNvSpPr>
          <p:nvPr>
            <p:ph type="subTitle" idx="1"/>
          </p:nvPr>
        </p:nvSpPr>
        <p:spPr>
          <a:xfrm>
            <a:off x="1116013" y="3141663"/>
            <a:ext cx="7127875" cy="3167062"/>
          </a:xfrm>
        </p:spPr>
        <p:txBody>
          <a:bodyPr/>
          <a:lstStyle/>
          <a:p>
            <a:pPr algn="l"/>
            <a:r>
              <a:rPr lang="es-ES_tradnl" sz="2400" b="1" dirty="0" smtClean="0"/>
              <a:t> </a:t>
            </a:r>
            <a:endParaRPr lang="es-419" altLang="zh-CN" sz="2400" b="1" dirty="0" smtClean="0">
              <a:ea typeface="SimSun" pitchFamily="2" charset="-122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583539686"/>
              </p:ext>
            </p:extLst>
          </p:nvPr>
        </p:nvGraphicFramePr>
        <p:xfrm>
          <a:off x="0" y="476672"/>
          <a:ext cx="896448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400" dirty="0" smtClean="0"/>
              <a:t>Fin de esta presentación</a:t>
            </a:r>
            <a:endParaRPr lang="es-UY" sz="24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1979712" y="2472523"/>
            <a:ext cx="5040560" cy="122413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s-UY" sz="4400" b="1" dirty="0" smtClean="0">
                <a:latin typeface="Vivaldi" pitchFamily="66" charset="0"/>
              </a:rPr>
              <a:t>Muchas gracias</a:t>
            </a:r>
            <a:endParaRPr lang="es-UY" sz="4400" b="1" dirty="0">
              <a:latin typeface="Vivaldi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6021288"/>
            <a:ext cx="1451429" cy="511299"/>
          </a:xfrm>
          <a:prstGeom prst="rect">
            <a:avLst/>
          </a:prstGeom>
        </p:spPr>
      </p:pic>
      <p:sp>
        <p:nvSpPr>
          <p:cNvPr id="6" name="Pentágono 5">
            <a:hlinkClick r:id="rId3" action="ppaction://hlinksldjump"/>
          </p:cNvPr>
          <p:cNvSpPr/>
          <p:nvPr/>
        </p:nvSpPr>
        <p:spPr>
          <a:xfrm flipH="1">
            <a:off x="1115616" y="4456587"/>
            <a:ext cx="2376264" cy="792088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Volver al inicio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5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82"/>
    </mc:Choice>
    <mc:Fallback xmlns="">
      <p:transition spd="slow" advTm="2438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UY" dirty="0" smtClean="0">
                <a:effectLst/>
              </a:rPr>
              <a:t>5.</a:t>
            </a:r>
            <a:r>
              <a:rPr lang="es-419" dirty="0" smtClean="0">
                <a:effectLst/>
              </a:rPr>
              <a:t>1</a:t>
            </a:r>
            <a:r>
              <a:rPr lang="es-UY" dirty="0" smtClean="0">
                <a:effectLst/>
              </a:rPr>
              <a:t> Liderazgo y compromiso</a:t>
            </a:r>
          </a:p>
        </p:txBody>
      </p:sp>
      <p:pic>
        <p:nvPicPr>
          <p:cNvPr id="11268" name="Picture 6" descr="direcc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860800"/>
            <a:ext cx="454977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11560" y="1340768"/>
            <a:ext cx="8136904" cy="1368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09537" indent="0" algn="ctr">
              <a:lnSpc>
                <a:spcPct val="80000"/>
              </a:lnSpc>
              <a:buNone/>
            </a:pPr>
            <a:r>
              <a:rPr lang="es-UY" altLang="zh-CN" sz="2400" dirty="0" smtClean="0">
                <a:ea typeface="SimSun" pitchFamily="2" charset="-122"/>
              </a:rPr>
              <a:t>Si bien puede</a:t>
            </a:r>
            <a:r>
              <a:rPr lang="es-ES" sz="2400" dirty="0" smtClean="0">
                <a:solidFill>
                  <a:srgbClr val="000000"/>
                </a:solidFill>
              </a:rPr>
              <a:t> designar quién/es se ocupan de las funciones indicadas en la norma, </a:t>
            </a:r>
            <a:r>
              <a:rPr lang="es-UY" altLang="zh-CN" sz="2400" dirty="0" smtClean="0">
                <a:ea typeface="SimSun" pitchFamily="2" charset="-122"/>
              </a:rPr>
              <a:t>la alta dirección asume un </a:t>
            </a:r>
            <a:r>
              <a:rPr lang="es-UY" altLang="zh-CN" sz="2400" b="1" u="sng" dirty="0" smtClean="0">
                <a:ea typeface="SimSun" pitchFamily="2" charset="-122"/>
              </a:rPr>
              <a:t>rol activo </a:t>
            </a:r>
            <a:r>
              <a:rPr lang="es-UY" altLang="zh-CN" sz="2400" dirty="0" smtClean="0">
                <a:ea typeface="SimSun" pitchFamily="2" charset="-122"/>
              </a:rPr>
              <a:t>y comprometido con el sistema de gestión. </a:t>
            </a:r>
            <a:endParaRPr lang="es-ES" sz="2400" dirty="0" smtClean="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29"/>
    </mc:Choice>
    <mc:Fallback xmlns="">
      <p:transition spd="slow" advTm="2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419" dirty="0" smtClean="0">
                <a:effectLst/>
              </a:rPr>
              <a:t>5.1.1 </a:t>
            </a:r>
            <a:r>
              <a:rPr lang="es-UY" dirty="0" smtClean="0">
                <a:effectLst/>
              </a:rPr>
              <a:t>Generalidades</a:t>
            </a:r>
          </a:p>
        </p:txBody>
      </p:sp>
      <p:sp>
        <p:nvSpPr>
          <p:cNvPr id="12291" name="Rectangle 3"/>
          <p:cNvSpPr>
            <a:spLocks noGrp="1"/>
          </p:cNvSpPr>
          <p:nvPr>
            <p:ph idx="1"/>
          </p:nvPr>
        </p:nvSpPr>
        <p:spPr>
          <a:xfrm>
            <a:off x="500063" y="1341438"/>
            <a:ext cx="8229600" cy="93543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s-UY" sz="2400" dirty="0" smtClean="0">
                <a:solidFill>
                  <a:schemeClr val="tx1"/>
                </a:solidFill>
              </a:rPr>
              <a:t>El liderazgo es uno de los </a:t>
            </a:r>
            <a:r>
              <a:rPr lang="es-UY" sz="2400" b="1" u="sng" dirty="0" smtClean="0">
                <a:solidFill>
                  <a:schemeClr val="tx1"/>
                </a:solidFill>
              </a:rPr>
              <a:t>principios</a:t>
            </a:r>
            <a:r>
              <a:rPr lang="es-UY" sz="2400" dirty="0" smtClean="0">
                <a:solidFill>
                  <a:schemeClr val="tx1"/>
                </a:solidFill>
              </a:rPr>
              <a:t> de la gestión de la calidad determinados en la Norma ISO 9000. </a:t>
            </a:r>
            <a:endParaRPr lang="es-419" sz="2400" dirty="0" smtClean="0">
              <a:solidFill>
                <a:schemeClr val="tx1"/>
              </a:solidFill>
            </a:endParaRPr>
          </a:p>
          <a:p>
            <a:pPr marL="457200" lvl="1" indent="0" algn="ctr">
              <a:buNone/>
            </a:pPr>
            <a:endParaRPr lang="es-UY" sz="1200" dirty="0" smtClean="0">
              <a:solidFill>
                <a:schemeClr val="tx1"/>
              </a:solidFill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323528" y="2780928"/>
            <a:ext cx="8208912" cy="13681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sz="2800" dirty="0">
                <a:solidFill>
                  <a:schemeClr val="tx1"/>
                </a:solidFill>
              </a:rPr>
              <a:t>La Norma establece que la alta dirección debe demostrar liderazgo y </a:t>
            </a:r>
            <a:r>
              <a:rPr lang="es-UY" sz="2800" b="1" u="sng" dirty="0">
                <a:solidFill>
                  <a:schemeClr val="tx1"/>
                </a:solidFill>
              </a:rPr>
              <a:t>compromiso</a:t>
            </a:r>
            <a:r>
              <a:rPr lang="es-UY" sz="2800" dirty="0">
                <a:solidFill>
                  <a:schemeClr val="tx1"/>
                </a:solidFill>
              </a:rPr>
              <a:t> con respecto al sistema de gestión de la calidad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9"/>
    </mc:Choice>
    <mc:Fallback xmlns="">
      <p:transition spd="slow" advTm="22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694978"/>
          </a:xfrm>
        </p:spPr>
        <p:txBody>
          <a:bodyPr>
            <a:noAutofit/>
          </a:bodyPr>
          <a:lstStyle/>
          <a:p>
            <a:r>
              <a:rPr lang="es-UY" sz="2400" dirty="0" smtClean="0"/>
              <a:t>Algunas acciones que se pueden tomar para cumplir este requisito son </a:t>
            </a:r>
            <a:r>
              <a:rPr lang="es-UY" sz="1800" dirty="0" smtClean="0"/>
              <a:t>(en el manual de curso hay más)</a:t>
            </a:r>
            <a:r>
              <a:rPr lang="es-UY" sz="2400" dirty="0" smtClean="0"/>
              <a:t>:</a:t>
            </a:r>
            <a:br>
              <a:rPr lang="es-UY" sz="2400" dirty="0" smtClean="0"/>
            </a:br>
            <a:endParaRPr lang="es-ES" sz="24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437172674"/>
              </p:ext>
            </p:extLst>
          </p:nvPr>
        </p:nvGraphicFramePr>
        <p:xfrm>
          <a:off x="395536" y="1196752"/>
          <a:ext cx="835292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6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34"/>
    </mc:Choice>
    <mc:Fallback xmlns="">
      <p:transition spd="slow" advTm="107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xfrm>
            <a:off x="500063" y="4509120"/>
            <a:ext cx="8229600" cy="1517030"/>
          </a:xfrm>
        </p:spPr>
        <p:txBody>
          <a:bodyPr>
            <a:normAutofit/>
          </a:bodyPr>
          <a:lstStyle/>
          <a:p>
            <a:r>
              <a:rPr lang="es-419" sz="2400" i="1" dirty="0" smtClean="0"/>
              <a:t>Por</a:t>
            </a:r>
            <a:r>
              <a:rPr lang="es-UY" sz="2400" i="1" dirty="0" smtClean="0"/>
              <a:t> </a:t>
            </a:r>
            <a:r>
              <a:rPr lang="es-UY" sz="2400" i="1" u="sng" dirty="0" smtClean="0"/>
              <a:t>negocio</a:t>
            </a:r>
            <a:r>
              <a:rPr lang="es-UY" sz="2400" i="1" dirty="0" smtClean="0"/>
              <a:t>, se debe interpretar aquellas actividades que son esenciales para la existencia de la organización (tanto si es pública, privada, con o sin fines de lucro).</a:t>
            </a:r>
          </a:p>
        </p:txBody>
      </p:sp>
      <p:sp>
        <p:nvSpPr>
          <p:cNvPr id="2" name="1 Rectángulo redondeado"/>
          <p:cNvSpPr/>
          <p:nvPr/>
        </p:nvSpPr>
        <p:spPr>
          <a:xfrm>
            <a:off x="323528" y="332656"/>
            <a:ext cx="8280920" cy="24482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sz="2400" dirty="0" smtClean="0"/>
              <a:t>Una</a:t>
            </a:r>
            <a:r>
              <a:rPr lang="es-UY" sz="2400" dirty="0" smtClean="0"/>
              <a:t> forma de demostrar su compromiso es </a:t>
            </a:r>
            <a:r>
              <a:rPr lang="es-UY" sz="2400" b="1" u="sng" dirty="0" smtClean="0"/>
              <a:t>asegurando la integración de los requisitos del sistema de gestión de la calidad en los procesos de negocio de la organización</a:t>
            </a:r>
            <a:r>
              <a:rPr lang="es-UY" sz="2400" dirty="0" smtClean="0"/>
              <a:t>. Es decir, que debe procurar que el sistema de gestión de calidad no sea un elemento independiente, sino que esté integrado a las operaciones de los procesos.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66"/>
    </mc:Choice>
    <mc:Fallback xmlns="">
      <p:transition spd="slow" advTm="49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419" dirty="0" smtClean="0">
                <a:effectLst/>
              </a:rPr>
              <a:t>5.1.2 </a:t>
            </a:r>
            <a:r>
              <a:rPr lang="es-UY" dirty="0" smtClean="0">
                <a:effectLst/>
              </a:rPr>
              <a:t>Enfoque al cliente</a:t>
            </a:r>
          </a:p>
        </p:txBody>
      </p:sp>
      <p:sp>
        <p:nvSpPr>
          <p:cNvPr id="2" name="1 Rectángulo"/>
          <p:cNvSpPr/>
          <p:nvPr/>
        </p:nvSpPr>
        <p:spPr>
          <a:xfrm>
            <a:off x="467544" y="1340768"/>
            <a:ext cx="8568952" cy="27363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UY" sz="2800" dirty="0" smtClean="0"/>
              <a:t>El concepto de Enfoque al Cliente forma parte de los </a:t>
            </a:r>
            <a:r>
              <a:rPr lang="es-UY" sz="2800" u="sng" dirty="0" smtClean="0"/>
              <a:t>principios</a:t>
            </a:r>
            <a:r>
              <a:rPr lang="es-UY" sz="2800" dirty="0" smtClean="0"/>
              <a:t> de gestión de calidad mencionados en la Norma ISO 9000. Allí se indica que “la atención principal de la gestión de la calidad es cumplir los requisitos del cliente y esforzarse en exceder las expectativas del cliente".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36" y="4285238"/>
            <a:ext cx="3893604" cy="239673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81"/>
    </mc:Choice>
    <mc:Fallback xmlns="">
      <p:transition spd="slow" advTm="33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632241930"/>
              </p:ext>
            </p:extLst>
          </p:nvPr>
        </p:nvGraphicFramePr>
        <p:xfrm>
          <a:off x="0" y="0"/>
          <a:ext cx="9144000" cy="645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99"/>
    </mc:Choice>
    <mc:Fallback xmlns="">
      <p:transition spd="slow" advTm="50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s-419" sz="2400" dirty="0" smtClean="0"/>
              <a:t>Acciones</a:t>
            </a:r>
            <a:r>
              <a:rPr lang="es-UY" sz="2400" dirty="0" smtClean="0"/>
              <a:t> </a:t>
            </a:r>
            <a:r>
              <a:rPr lang="es-UY" sz="2400" dirty="0"/>
              <a:t>que se pueden tomar para implementar la determinación y cumplimiento de los requisitos del cliente</a:t>
            </a:r>
            <a:endParaRPr lang="es-UY" sz="2400" dirty="0" smtClean="0">
              <a:effectLst/>
            </a:endParaRP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6999935"/>
              </p:ext>
            </p:extLst>
          </p:nvPr>
        </p:nvGraphicFramePr>
        <p:xfrm>
          <a:off x="0" y="1500188"/>
          <a:ext cx="8964613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82"/>
    </mc:Choice>
    <mc:Fallback xmlns="">
      <p:transition spd="slow" advTm="140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</TotalTime>
  <Words>998</Words>
  <Application>Microsoft Office PowerPoint</Application>
  <PresentationFormat>Presentación en pantalla (4:3)</PresentationFormat>
  <Paragraphs>104</Paragraphs>
  <Slides>20</Slides>
  <Notes>4</Notes>
  <HiddenSlides>0</HiddenSlides>
  <MMClips>19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宋体</vt:lpstr>
      <vt:lpstr>宋体</vt:lpstr>
      <vt:lpstr>Arial</vt:lpstr>
      <vt:lpstr>Calibri</vt:lpstr>
      <vt:lpstr>Constantia</vt:lpstr>
      <vt:lpstr>Trebuchet MS</vt:lpstr>
      <vt:lpstr>Vivaldi</vt:lpstr>
      <vt:lpstr>Tema de Office</vt:lpstr>
      <vt:lpstr>Presentación de PowerPoint</vt:lpstr>
      <vt:lpstr>Contenido de la presentación:</vt:lpstr>
      <vt:lpstr>5.1 Liderazgo y compromiso</vt:lpstr>
      <vt:lpstr>5.1.1 Generalidades</vt:lpstr>
      <vt:lpstr>Algunas acciones que se pueden tomar para cumplir este requisito son (en el manual de curso hay más): </vt:lpstr>
      <vt:lpstr>Presentación de PowerPoint</vt:lpstr>
      <vt:lpstr>5.1.2 Enfoque al cliente</vt:lpstr>
      <vt:lpstr>Presentación de PowerPoint</vt:lpstr>
      <vt:lpstr>Acciones que se pueden tomar para implementar la determinación y cumplimiento de los requisitos del cliente</vt:lpstr>
      <vt:lpstr>5.2 Política</vt:lpstr>
      <vt:lpstr>La alta dirección debe establecer, implementar y mantener una política de la calidad</vt:lpstr>
      <vt:lpstr>Contenidos de la política de calidad</vt:lpstr>
      <vt:lpstr>La política de calidad debe:</vt:lpstr>
      <vt:lpstr>Comunicación de la política</vt:lpstr>
      <vt:lpstr>Herramientas que se pueden utilizar para asegurar el entendimiento de la política de calidad</vt:lpstr>
      <vt:lpstr>5.3 Roles, responsabilidades y autoridades en la organización </vt:lpstr>
      <vt:lpstr>Organigramas y cargos</vt:lpstr>
      <vt:lpstr>Presentación de PowerPoint</vt:lpstr>
      <vt:lpstr>Matriz de procesos y cargos</vt:lpstr>
      <vt:lpstr>Fin de esta presentación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calidad1</dc:creator>
  <cp:lastModifiedBy>Gerardo</cp:lastModifiedBy>
  <cp:revision>90</cp:revision>
  <dcterms:created xsi:type="dcterms:W3CDTF">2009-08-04T14:11:33Z</dcterms:created>
  <dcterms:modified xsi:type="dcterms:W3CDTF">2021-03-08T22:44:15Z</dcterms:modified>
</cp:coreProperties>
</file>