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15"/>
  </p:notesMasterIdLst>
  <p:handoutMasterIdLst>
    <p:handoutMasterId r:id="rId16"/>
  </p:handoutMasterIdLst>
  <p:sldIdLst>
    <p:sldId id="258" r:id="rId2"/>
    <p:sldId id="260" r:id="rId3"/>
    <p:sldId id="347" r:id="rId4"/>
    <p:sldId id="358" r:id="rId5"/>
    <p:sldId id="357" r:id="rId6"/>
    <p:sldId id="349" r:id="rId7"/>
    <p:sldId id="359" r:id="rId8"/>
    <p:sldId id="354" r:id="rId9"/>
    <p:sldId id="355" r:id="rId10"/>
    <p:sldId id="356" r:id="rId11"/>
    <p:sldId id="353" r:id="rId12"/>
    <p:sldId id="351" r:id="rId13"/>
    <p:sldId id="360" r:id="rId14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3399"/>
    <a:srgbClr val="0099CC"/>
    <a:srgbClr val="0066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86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2DDE44-4CC9-47E5-98FA-97EE3E4089C4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UY"/>
        </a:p>
      </dgm:t>
    </dgm:pt>
    <dgm:pt modelId="{C54ACA7C-D38E-4FF8-BAB8-E9079F9701FC}">
      <dgm:prSet phldrT="[Texto]"/>
      <dgm:spPr/>
      <dgm:t>
        <a:bodyPr/>
        <a:lstStyle/>
        <a:p>
          <a:r>
            <a:rPr lang="es-UY" altLang="zh-CN" b="1" smtClean="0">
              <a:ea typeface="宋体" pitchFamily="2" charset="-122"/>
            </a:rPr>
            <a:t>Generalidades</a:t>
          </a:r>
          <a:endParaRPr lang="es-UY"/>
        </a:p>
      </dgm:t>
    </dgm:pt>
    <dgm:pt modelId="{949CAB5B-9D24-4E3A-8015-C2C8D1AA1013}" type="parTrans" cxnId="{3076081D-BCCD-4B88-B33F-7C7140A9F72A}">
      <dgm:prSet/>
      <dgm:spPr/>
      <dgm:t>
        <a:bodyPr/>
        <a:lstStyle/>
        <a:p>
          <a:endParaRPr lang="es-UY"/>
        </a:p>
      </dgm:t>
    </dgm:pt>
    <dgm:pt modelId="{A6F8AAEB-D502-4CB4-A2A2-E994CCB35F09}" type="sibTrans" cxnId="{3076081D-BCCD-4B88-B33F-7C7140A9F72A}">
      <dgm:prSet/>
      <dgm:spPr/>
      <dgm:t>
        <a:bodyPr/>
        <a:lstStyle/>
        <a:p>
          <a:endParaRPr lang="es-UY"/>
        </a:p>
      </dgm:t>
    </dgm:pt>
    <dgm:pt modelId="{42CAEA3B-B7BC-4A9C-90DE-285E43271875}">
      <dgm:prSet/>
      <dgm:spPr/>
      <dgm:t>
        <a:bodyPr/>
        <a:lstStyle/>
        <a:p>
          <a:r>
            <a:rPr lang="es-UY" altLang="zh-CN" b="1" smtClean="0">
              <a:ea typeface="宋体" pitchFamily="2" charset="-122"/>
            </a:rPr>
            <a:t>No conformidad y acción correctiva</a:t>
          </a:r>
          <a:endParaRPr lang="es-UY" altLang="zh-CN" b="1" dirty="0" smtClean="0">
            <a:ea typeface="宋体" pitchFamily="2" charset="-122"/>
          </a:endParaRPr>
        </a:p>
      </dgm:t>
    </dgm:pt>
    <dgm:pt modelId="{C1A89DCF-108C-4EF3-A629-90E7B6FDC930}" type="parTrans" cxnId="{56EDBCB2-9FAB-4C42-92B3-368E4CDBB0F9}">
      <dgm:prSet/>
      <dgm:spPr/>
      <dgm:t>
        <a:bodyPr/>
        <a:lstStyle/>
        <a:p>
          <a:endParaRPr lang="es-UY"/>
        </a:p>
      </dgm:t>
    </dgm:pt>
    <dgm:pt modelId="{C75B154A-21F5-45CF-A2D9-843F4D963301}" type="sibTrans" cxnId="{56EDBCB2-9FAB-4C42-92B3-368E4CDBB0F9}">
      <dgm:prSet/>
      <dgm:spPr/>
      <dgm:t>
        <a:bodyPr/>
        <a:lstStyle/>
        <a:p>
          <a:endParaRPr lang="es-UY"/>
        </a:p>
      </dgm:t>
    </dgm:pt>
    <dgm:pt modelId="{5D659FBF-BA26-4AA0-BF57-A35EDE348EBD}">
      <dgm:prSet/>
      <dgm:spPr/>
      <dgm:t>
        <a:bodyPr/>
        <a:lstStyle/>
        <a:p>
          <a:r>
            <a:rPr lang="es-UY" altLang="zh-CN" b="1" smtClean="0">
              <a:ea typeface="宋体" pitchFamily="2" charset="-122"/>
            </a:rPr>
            <a:t>Mejora continua</a:t>
          </a:r>
          <a:endParaRPr lang="es-UY" altLang="zh-CN" b="1" dirty="0" smtClean="0">
            <a:ea typeface="宋体" pitchFamily="2" charset="-122"/>
          </a:endParaRPr>
        </a:p>
      </dgm:t>
    </dgm:pt>
    <dgm:pt modelId="{DF9AB622-A116-41C3-9FBE-385E7F426739}" type="parTrans" cxnId="{8121B7B6-8DEE-4AF6-983F-57EB4494C29B}">
      <dgm:prSet/>
      <dgm:spPr/>
      <dgm:t>
        <a:bodyPr/>
        <a:lstStyle/>
        <a:p>
          <a:endParaRPr lang="es-UY"/>
        </a:p>
      </dgm:t>
    </dgm:pt>
    <dgm:pt modelId="{9F18F163-A31F-4874-87F5-9630A20F8ED2}" type="sibTrans" cxnId="{8121B7B6-8DEE-4AF6-983F-57EB4494C29B}">
      <dgm:prSet/>
      <dgm:spPr/>
      <dgm:t>
        <a:bodyPr/>
        <a:lstStyle/>
        <a:p>
          <a:endParaRPr lang="es-UY"/>
        </a:p>
      </dgm:t>
    </dgm:pt>
    <dgm:pt modelId="{9A3B6E2C-83C0-4B86-A3D6-CDE53330881F}" type="pres">
      <dgm:prSet presAssocID="{682DDE44-4CC9-47E5-98FA-97EE3E4089C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0B9AA9C-CE62-4D74-A8FB-68DF9A037149}" type="pres">
      <dgm:prSet presAssocID="{C54ACA7C-D38E-4FF8-BAB8-E9079F9701FC}" presName="parentLin" presStyleCnt="0"/>
      <dgm:spPr/>
    </dgm:pt>
    <dgm:pt modelId="{FB2AD8FA-4367-4883-A4F8-9A9B8E48F572}" type="pres">
      <dgm:prSet presAssocID="{C54ACA7C-D38E-4FF8-BAB8-E9079F9701FC}" presName="parentLeftMargin" presStyleLbl="node1" presStyleIdx="0" presStyleCnt="3"/>
      <dgm:spPr/>
      <dgm:t>
        <a:bodyPr/>
        <a:lstStyle/>
        <a:p>
          <a:endParaRPr lang="es-ES"/>
        </a:p>
      </dgm:t>
    </dgm:pt>
    <dgm:pt modelId="{5507B9F2-7C86-4C77-A3A1-B6D99E4ADDE3}" type="pres">
      <dgm:prSet presAssocID="{C54ACA7C-D38E-4FF8-BAB8-E9079F9701FC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19491E33-DBB4-4E02-8114-F88D36ABC4E5}" type="pres">
      <dgm:prSet presAssocID="{C54ACA7C-D38E-4FF8-BAB8-E9079F9701FC}" presName="negativeSpace" presStyleCnt="0"/>
      <dgm:spPr/>
    </dgm:pt>
    <dgm:pt modelId="{841CB796-03D0-4EF2-B9AC-292C21E9C6F1}" type="pres">
      <dgm:prSet presAssocID="{C54ACA7C-D38E-4FF8-BAB8-E9079F9701FC}" presName="childText" presStyleLbl="conFgAcc1" presStyleIdx="0" presStyleCnt="3">
        <dgm:presLayoutVars>
          <dgm:bulletEnabled val="1"/>
        </dgm:presLayoutVars>
      </dgm:prSet>
      <dgm:spPr/>
    </dgm:pt>
    <dgm:pt modelId="{7F2AE73D-6A22-4264-BB47-518A3D575699}" type="pres">
      <dgm:prSet presAssocID="{A6F8AAEB-D502-4CB4-A2A2-E994CCB35F09}" presName="spaceBetweenRectangles" presStyleCnt="0"/>
      <dgm:spPr/>
    </dgm:pt>
    <dgm:pt modelId="{69A94DE6-A32B-4508-87C0-4C7572638E4C}" type="pres">
      <dgm:prSet presAssocID="{42CAEA3B-B7BC-4A9C-90DE-285E43271875}" presName="parentLin" presStyleCnt="0"/>
      <dgm:spPr/>
    </dgm:pt>
    <dgm:pt modelId="{D097C189-59D5-4D68-84A5-C09A3FE80B7A}" type="pres">
      <dgm:prSet presAssocID="{42CAEA3B-B7BC-4A9C-90DE-285E43271875}" presName="parentLeftMargin" presStyleLbl="node1" presStyleIdx="0" presStyleCnt="3"/>
      <dgm:spPr/>
      <dgm:t>
        <a:bodyPr/>
        <a:lstStyle/>
        <a:p>
          <a:endParaRPr lang="es-ES"/>
        </a:p>
      </dgm:t>
    </dgm:pt>
    <dgm:pt modelId="{FF89D7AE-B156-4C36-A3A2-0E86D78466AC}" type="pres">
      <dgm:prSet presAssocID="{42CAEA3B-B7BC-4A9C-90DE-285E43271875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3DC7679-2EC5-46CC-B549-62819E0061A7}" type="pres">
      <dgm:prSet presAssocID="{42CAEA3B-B7BC-4A9C-90DE-285E43271875}" presName="negativeSpace" presStyleCnt="0"/>
      <dgm:spPr/>
    </dgm:pt>
    <dgm:pt modelId="{2E1816AF-A383-42A7-A2EA-2260FE9230EA}" type="pres">
      <dgm:prSet presAssocID="{42CAEA3B-B7BC-4A9C-90DE-285E43271875}" presName="childText" presStyleLbl="conFgAcc1" presStyleIdx="1" presStyleCnt="3">
        <dgm:presLayoutVars>
          <dgm:bulletEnabled val="1"/>
        </dgm:presLayoutVars>
      </dgm:prSet>
      <dgm:spPr/>
    </dgm:pt>
    <dgm:pt modelId="{518EF361-C2AC-4ED4-AD30-12CAEFDB0CD0}" type="pres">
      <dgm:prSet presAssocID="{C75B154A-21F5-45CF-A2D9-843F4D963301}" presName="spaceBetweenRectangles" presStyleCnt="0"/>
      <dgm:spPr/>
    </dgm:pt>
    <dgm:pt modelId="{74274880-63C1-42C3-849C-D66E4C0D4E56}" type="pres">
      <dgm:prSet presAssocID="{5D659FBF-BA26-4AA0-BF57-A35EDE348EBD}" presName="parentLin" presStyleCnt="0"/>
      <dgm:spPr/>
    </dgm:pt>
    <dgm:pt modelId="{DFE7A4E3-2CF3-43F0-87CE-C38F89464C89}" type="pres">
      <dgm:prSet presAssocID="{5D659FBF-BA26-4AA0-BF57-A35EDE348EBD}" presName="parentLeftMargin" presStyleLbl="node1" presStyleIdx="1" presStyleCnt="3"/>
      <dgm:spPr/>
      <dgm:t>
        <a:bodyPr/>
        <a:lstStyle/>
        <a:p>
          <a:endParaRPr lang="es-ES"/>
        </a:p>
      </dgm:t>
    </dgm:pt>
    <dgm:pt modelId="{73BD844A-BD71-4E59-85AC-EE2E9E6D8D55}" type="pres">
      <dgm:prSet presAssocID="{5D659FBF-BA26-4AA0-BF57-A35EDE348EBD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87450C9-435D-40B3-AAA3-10ED2E736A08}" type="pres">
      <dgm:prSet presAssocID="{5D659FBF-BA26-4AA0-BF57-A35EDE348EBD}" presName="negativeSpace" presStyleCnt="0"/>
      <dgm:spPr/>
    </dgm:pt>
    <dgm:pt modelId="{D4142D13-989C-4F08-ACF4-696795905B26}" type="pres">
      <dgm:prSet presAssocID="{5D659FBF-BA26-4AA0-BF57-A35EDE348EBD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90BB00C0-95A1-4744-95D1-7F9031D532F3}" type="presOf" srcId="{C54ACA7C-D38E-4FF8-BAB8-E9079F9701FC}" destId="{FB2AD8FA-4367-4883-A4F8-9A9B8E48F572}" srcOrd="0" destOrd="0" presId="urn:microsoft.com/office/officeart/2005/8/layout/list1"/>
    <dgm:cxn modelId="{3076081D-BCCD-4B88-B33F-7C7140A9F72A}" srcId="{682DDE44-4CC9-47E5-98FA-97EE3E4089C4}" destId="{C54ACA7C-D38E-4FF8-BAB8-E9079F9701FC}" srcOrd="0" destOrd="0" parTransId="{949CAB5B-9D24-4E3A-8015-C2C8D1AA1013}" sibTransId="{A6F8AAEB-D502-4CB4-A2A2-E994CCB35F09}"/>
    <dgm:cxn modelId="{BE343713-B56C-4A39-8418-499154189804}" type="presOf" srcId="{5D659FBF-BA26-4AA0-BF57-A35EDE348EBD}" destId="{DFE7A4E3-2CF3-43F0-87CE-C38F89464C89}" srcOrd="0" destOrd="0" presId="urn:microsoft.com/office/officeart/2005/8/layout/list1"/>
    <dgm:cxn modelId="{72CFF5F6-0AFA-4613-A558-5A70886DA3F7}" type="presOf" srcId="{5D659FBF-BA26-4AA0-BF57-A35EDE348EBD}" destId="{73BD844A-BD71-4E59-85AC-EE2E9E6D8D55}" srcOrd="1" destOrd="0" presId="urn:microsoft.com/office/officeart/2005/8/layout/list1"/>
    <dgm:cxn modelId="{56EDBCB2-9FAB-4C42-92B3-368E4CDBB0F9}" srcId="{682DDE44-4CC9-47E5-98FA-97EE3E4089C4}" destId="{42CAEA3B-B7BC-4A9C-90DE-285E43271875}" srcOrd="1" destOrd="0" parTransId="{C1A89DCF-108C-4EF3-A629-90E7B6FDC930}" sibTransId="{C75B154A-21F5-45CF-A2D9-843F4D963301}"/>
    <dgm:cxn modelId="{C41E79AE-EE71-4833-BE80-351558769D36}" type="presOf" srcId="{42CAEA3B-B7BC-4A9C-90DE-285E43271875}" destId="{FF89D7AE-B156-4C36-A3A2-0E86D78466AC}" srcOrd="1" destOrd="0" presId="urn:microsoft.com/office/officeart/2005/8/layout/list1"/>
    <dgm:cxn modelId="{1CF070FC-1ECC-4DC4-B00E-7A2142E4F2BB}" type="presOf" srcId="{42CAEA3B-B7BC-4A9C-90DE-285E43271875}" destId="{D097C189-59D5-4D68-84A5-C09A3FE80B7A}" srcOrd="0" destOrd="0" presId="urn:microsoft.com/office/officeart/2005/8/layout/list1"/>
    <dgm:cxn modelId="{8121B7B6-8DEE-4AF6-983F-57EB4494C29B}" srcId="{682DDE44-4CC9-47E5-98FA-97EE3E4089C4}" destId="{5D659FBF-BA26-4AA0-BF57-A35EDE348EBD}" srcOrd="2" destOrd="0" parTransId="{DF9AB622-A116-41C3-9FBE-385E7F426739}" sibTransId="{9F18F163-A31F-4874-87F5-9630A20F8ED2}"/>
    <dgm:cxn modelId="{566CA43D-4FE4-4A43-8F7D-A268D4781569}" type="presOf" srcId="{C54ACA7C-D38E-4FF8-BAB8-E9079F9701FC}" destId="{5507B9F2-7C86-4C77-A3A1-B6D99E4ADDE3}" srcOrd="1" destOrd="0" presId="urn:microsoft.com/office/officeart/2005/8/layout/list1"/>
    <dgm:cxn modelId="{776FF75E-69D6-494A-872C-9CCB3C20DBA2}" type="presOf" srcId="{682DDE44-4CC9-47E5-98FA-97EE3E4089C4}" destId="{9A3B6E2C-83C0-4B86-A3D6-CDE53330881F}" srcOrd="0" destOrd="0" presId="urn:microsoft.com/office/officeart/2005/8/layout/list1"/>
    <dgm:cxn modelId="{D748821A-A266-44AF-956E-F0E6A829117E}" type="presParOf" srcId="{9A3B6E2C-83C0-4B86-A3D6-CDE53330881F}" destId="{10B9AA9C-CE62-4D74-A8FB-68DF9A037149}" srcOrd="0" destOrd="0" presId="urn:microsoft.com/office/officeart/2005/8/layout/list1"/>
    <dgm:cxn modelId="{59D4911A-6219-4545-AD13-723D919BDCC4}" type="presParOf" srcId="{10B9AA9C-CE62-4D74-A8FB-68DF9A037149}" destId="{FB2AD8FA-4367-4883-A4F8-9A9B8E48F572}" srcOrd="0" destOrd="0" presId="urn:microsoft.com/office/officeart/2005/8/layout/list1"/>
    <dgm:cxn modelId="{B6FAB2AB-355A-491C-B35A-DEF403260498}" type="presParOf" srcId="{10B9AA9C-CE62-4D74-A8FB-68DF9A037149}" destId="{5507B9F2-7C86-4C77-A3A1-B6D99E4ADDE3}" srcOrd="1" destOrd="0" presId="urn:microsoft.com/office/officeart/2005/8/layout/list1"/>
    <dgm:cxn modelId="{4D5DF623-B2E5-4D20-A413-2E05CEBC9618}" type="presParOf" srcId="{9A3B6E2C-83C0-4B86-A3D6-CDE53330881F}" destId="{19491E33-DBB4-4E02-8114-F88D36ABC4E5}" srcOrd="1" destOrd="0" presId="urn:microsoft.com/office/officeart/2005/8/layout/list1"/>
    <dgm:cxn modelId="{1BCE6B96-EB10-4480-8DEF-3299863BA129}" type="presParOf" srcId="{9A3B6E2C-83C0-4B86-A3D6-CDE53330881F}" destId="{841CB796-03D0-4EF2-B9AC-292C21E9C6F1}" srcOrd="2" destOrd="0" presId="urn:microsoft.com/office/officeart/2005/8/layout/list1"/>
    <dgm:cxn modelId="{C620526E-0E3E-4F1F-9C8E-A755AB6D1059}" type="presParOf" srcId="{9A3B6E2C-83C0-4B86-A3D6-CDE53330881F}" destId="{7F2AE73D-6A22-4264-BB47-518A3D575699}" srcOrd="3" destOrd="0" presId="urn:microsoft.com/office/officeart/2005/8/layout/list1"/>
    <dgm:cxn modelId="{114F950E-5EDC-4822-B2C0-169EC6C3EF7E}" type="presParOf" srcId="{9A3B6E2C-83C0-4B86-A3D6-CDE53330881F}" destId="{69A94DE6-A32B-4508-87C0-4C7572638E4C}" srcOrd="4" destOrd="0" presId="urn:microsoft.com/office/officeart/2005/8/layout/list1"/>
    <dgm:cxn modelId="{B8076D97-C3CA-4AC0-B53A-E41A9A3560DE}" type="presParOf" srcId="{69A94DE6-A32B-4508-87C0-4C7572638E4C}" destId="{D097C189-59D5-4D68-84A5-C09A3FE80B7A}" srcOrd="0" destOrd="0" presId="urn:microsoft.com/office/officeart/2005/8/layout/list1"/>
    <dgm:cxn modelId="{996C25B4-03DF-4FA2-ADAF-64967B08DC90}" type="presParOf" srcId="{69A94DE6-A32B-4508-87C0-4C7572638E4C}" destId="{FF89D7AE-B156-4C36-A3A2-0E86D78466AC}" srcOrd="1" destOrd="0" presId="urn:microsoft.com/office/officeart/2005/8/layout/list1"/>
    <dgm:cxn modelId="{96646675-CBC7-4C2D-82BB-702E159F7D1A}" type="presParOf" srcId="{9A3B6E2C-83C0-4B86-A3D6-CDE53330881F}" destId="{F3DC7679-2EC5-46CC-B549-62819E0061A7}" srcOrd="5" destOrd="0" presId="urn:microsoft.com/office/officeart/2005/8/layout/list1"/>
    <dgm:cxn modelId="{2EAD1FB0-80B4-4021-9DAA-AD69C46B76E1}" type="presParOf" srcId="{9A3B6E2C-83C0-4B86-A3D6-CDE53330881F}" destId="{2E1816AF-A383-42A7-A2EA-2260FE9230EA}" srcOrd="6" destOrd="0" presId="urn:microsoft.com/office/officeart/2005/8/layout/list1"/>
    <dgm:cxn modelId="{2D0B3C18-7DF9-4E2B-B297-D6C92D3B1A91}" type="presParOf" srcId="{9A3B6E2C-83C0-4B86-A3D6-CDE53330881F}" destId="{518EF361-C2AC-4ED4-AD30-12CAEFDB0CD0}" srcOrd="7" destOrd="0" presId="urn:microsoft.com/office/officeart/2005/8/layout/list1"/>
    <dgm:cxn modelId="{776E5B7C-6793-4496-90C1-7882FF4B6DB0}" type="presParOf" srcId="{9A3B6E2C-83C0-4B86-A3D6-CDE53330881F}" destId="{74274880-63C1-42C3-849C-D66E4C0D4E56}" srcOrd="8" destOrd="0" presId="urn:microsoft.com/office/officeart/2005/8/layout/list1"/>
    <dgm:cxn modelId="{E9DC6E39-730B-45AF-AD75-EFFAC6057A98}" type="presParOf" srcId="{74274880-63C1-42C3-849C-D66E4C0D4E56}" destId="{DFE7A4E3-2CF3-43F0-87CE-C38F89464C89}" srcOrd="0" destOrd="0" presId="urn:microsoft.com/office/officeart/2005/8/layout/list1"/>
    <dgm:cxn modelId="{B859859E-43CE-4265-92C5-4BD11C0CBDB6}" type="presParOf" srcId="{74274880-63C1-42C3-849C-D66E4C0D4E56}" destId="{73BD844A-BD71-4E59-85AC-EE2E9E6D8D55}" srcOrd="1" destOrd="0" presId="urn:microsoft.com/office/officeart/2005/8/layout/list1"/>
    <dgm:cxn modelId="{CDA02861-361B-4803-899C-BABB0A65646A}" type="presParOf" srcId="{9A3B6E2C-83C0-4B86-A3D6-CDE53330881F}" destId="{D87450C9-435D-40B3-AAA3-10ED2E736A08}" srcOrd="9" destOrd="0" presId="urn:microsoft.com/office/officeart/2005/8/layout/list1"/>
    <dgm:cxn modelId="{090837A4-C89A-4343-82C4-3C3C20053FAB}" type="presParOf" srcId="{9A3B6E2C-83C0-4B86-A3D6-CDE53330881F}" destId="{D4142D13-989C-4F08-ACF4-696795905B26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33C6B37-ED89-40C0-8FE8-40E766C41EC4}" type="doc">
      <dgm:prSet loTypeId="urn:microsoft.com/office/officeart/2009/layout/ReverseList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1F617E8E-FBEF-4A80-8E89-A1F61A39C3D9}">
      <dgm:prSet phldrT="[Texto]" custT="1"/>
      <dgm:spPr/>
      <dgm:t>
        <a:bodyPr/>
        <a:lstStyle/>
        <a:p>
          <a:r>
            <a:rPr lang="es-UY" sz="1600" dirty="0" smtClean="0"/>
            <a:t>el </a:t>
          </a:r>
          <a:r>
            <a:rPr lang="es-UY" sz="1600" dirty="0" err="1" smtClean="0"/>
            <a:t>desempe</a:t>
          </a:r>
          <a:r>
            <a:rPr lang="es-419" sz="1600" dirty="0" smtClean="0"/>
            <a:t>-</a:t>
          </a:r>
          <a:r>
            <a:rPr lang="es-UY" sz="1600" dirty="0" err="1" smtClean="0"/>
            <a:t>ño</a:t>
          </a:r>
          <a:r>
            <a:rPr lang="es-UY" sz="1600" dirty="0" smtClean="0"/>
            <a:t> del sistema</a:t>
          </a:r>
          <a:endParaRPr lang="es-ES" sz="1600" dirty="0"/>
        </a:p>
      </dgm:t>
    </dgm:pt>
    <dgm:pt modelId="{DE1710F5-B217-4E92-82BF-1C52F3A818E4}" type="parTrans" cxnId="{CF6327B0-ADFE-48A0-87A1-09942E06E17F}">
      <dgm:prSet/>
      <dgm:spPr/>
      <dgm:t>
        <a:bodyPr/>
        <a:lstStyle/>
        <a:p>
          <a:endParaRPr lang="es-ES"/>
        </a:p>
      </dgm:t>
    </dgm:pt>
    <dgm:pt modelId="{1BD3788A-FBFC-4D0E-94DA-F2263B634FD6}" type="sibTrans" cxnId="{CF6327B0-ADFE-48A0-87A1-09942E06E17F}">
      <dgm:prSet/>
      <dgm:spPr/>
      <dgm:t>
        <a:bodyPr/>
        <a:lstStyle/>
        <a:p>
          <a:endParaRPr lang="es-ES"/>
        </a:p>
      </dgm:t>
    </dgm:pt>
    <dgm:pt modelId="{9604877E-6CD9-4CAC-8D05-05549A2C018C}">
      <dgm:prSet custT="1"/>
      <dgm:spPr/>
      <dgm:t>
        <a:bodyPr/>
        <a:lstStyle/>
        <a:p>
          <a:r>
            <a:rPr lang="es-UY" sz="1600" dirty="0" smtClean="0"/>
            <a:t>los productos y servicios</a:t>
          </a:r>
        </a:p>
      </dgm:t>
    </dgm:pt>
    <dgm:pt modelId="{9FAE73F2-3021-49BA-A04A-6361E1DB5737}" type="parTrans" cxnId="{8FB9CEF1-E1C8-48FF-9560-3F494FC3E39F}">
      <dgm:prSet/>
      <dgm:spPr/>
      <dgm:t>
        <a:bodyPr/>
        <a:lstStyle/>
        <a:p>
          <a:endParaRPr lang="es-ES"/>
        </a:p>
      </dgm:t>
    </dgm:pt>
    <dgm:pt modelId="{27B1043B-22FA-4330-A67E-65A837FF6B06}" type="sibTrans" cxnId="{8FB9CEF1-E1C8-48FF-9560-3F494FC3E39F}">
      <dgm:prSet/>
      <dgm:spPr/>
      <dgm:t>
        <a:bodyPr/>
        <a:lstStyle/>
        <a:p>
          <a:endParaRPr lang="es-ES"/>
        </a:p>
      </dgm:t>
    </dgm:pt>
    <dgm:pt modelId="{B5779086-9169-4260-A29E-6774E99945C9}" type="pres">
      <dgm:prSet presAssocID="{733C6B37-ED89-40C0-8FE8-40E766C41EC4}" presName="Name0" presStyleCnt="0">
        <dgm:presLayoutVars>
          <dgm:chMax val="2"/>
          <dgm:chPref val="2"/>
          <dgm:animLvl val="lvl"/>
        </dgm:presLayoutVars>
      </dgm:prSet>
      <dgm:spPr/>
      <dgm:t>
        <a:bodyPr/>
        <a:lstStyle/>
        <a:p>
          <a:endParaRPr lang="es-UY"/>
        </a:p>
      </dgm:t>
    </dgm:pt>
    <dgm:pt modelId="{4A82FEAC-D209-42A4-9327-05B904F78435}" type="pres">
      <dgm:prSet presAssocID="{733C6B37-ED89-40C0-8FE8-40E766C41EC4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16BE6BE-7713-4369-A574-89798DBABB8A}" type="pres">
      <dgm:prSet presAssocID="{733C6B37-ED89-40C0-8FE8-40E766C41EC4}" presName="LeftNode" presStyleLbl="bgImgPlace1" presStyleIdx="0" presStyleCnt="2">
        <dgm:presLayoutVars>
          <dgm:chMax val="2"/>
          <dgm:chPref val="2"/>
        </dgm:presLayoutVars>
      </dgm:prSet>
      <dgm:spPr/>
      <dgm:t>
        <a:bodyPr/>
        <a:lstStyle/>
        <a:p>
          <a:endParaRPr lang="es-ES"/>
        </a:p>
      </dgm:t>
    </dgm:pt>
    <dgm:pt modelId="{ACEB47AF-415A-427D-B016-235A40DFE805}" type="pres">
      <dgm:prSet presAssocID="{733C6B37-ED89-40C0-8FE8-40E766C41EC4}" presName="Righ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E5E9F5C-3F48-4E17-B9DA-9F548F4F8E6D}" type="pres">
      <dgm:prSet presAssocID="{733C6B37-ED89-40C0-8FE8-40E766C41EC4}" presName="RightNode" presStyleLbl="bgImgPlace1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  <dgm:pt modelId="{836A8C23-E6F5-4EBF-9778-3D1DD63FF2E3}" type="pres">
      <dgm:prSet presAssocID="{733C6B37-ED89-40C0-8FE8-40E766C41EC4}" presName="TopArrow" presStyleLbl="node1" presStyleIdx="0" presStyleCnt="2"/>
      <dgm:spPr/>
    </dgm:pt>
    <dgm:pt modelId="{3B277548-054D-4F56-871C-27698B8CB55D}" type="pres">
      <dgm:prSet presAssocID="{733C6B37-ED89-40C0-8FE8-40E766C41EC4}" presName="BottomArrow" presStyleLbl="node1" presStyleIdx="1" presStyleCnt="2"/>
      <dgm:spPr/>
    </dgm:pt>
  </dgm:ptLst>
  <dgm:cxnLst>
    <dgm:cxn modelId="{E61B6ADD-638D-4C20-B054-535065B9A3FC}" type="presOf" srcId="{1F617E8E-FBEF-4A80-8E89-A1F61A39C3D9}" destId="{4A82FEAC-D209-42A4-9327-05B904F78435}" srcOrd="0" destOrd="0" presId="urn:microsoft.com/office/officeart/2009/layout/ReverseList"/>
    <dgm:cxn modelId="{706EC2A5-A54C-4EDD-AB81-E2F2B9D226BD}" type="presOf" srcId="{733C6B37-ED89-40C0-8FE8-40E766C41EC4}" destId="{B5779086-9169-4260-A29E-6774E99945C9}" srcOrd="0" destOrd="0" presId="urn:microsoft.com/office/officeart/2009/layout/ReverseList"/>
    <dgm:cxn modelId="{CF6327B0-ADFE-48A0-87A1-09942E06E17F}" srcId="{733C6B37-ED89-40C0-8FE8-40E766C41EC4}" destId="{1F617E8E-FBEF-4A80-8E89-A1F61A39C3D9}" srcOrd="0" destOrd="0" parTransId="{DE1710F5-B217-4E92-82BF-1C52F3A818E4}" sibTransId="{1BD3788A-FBFC-4D0E-94DA-F2263B634FD6}"/>
    <dgm:cxn modelId="{64F1EFAF-FF58-420C-A846-C248D7B0B085}" type="presOf" srcId="{9604877E-6CD9-4CAC-8D05-05549A2C018C}" destId="{FE5E9F5C-3F48-4E17-B9DA-9F548F4F8E6D}" srcOrd="1" destOrd="0" presId="urn:microsoft.com/office/officeart/2009/layout/ReverseList"/>
    <dgm:cxn modelId="{E45B4D5E-60DD-4346-8960-71FB56EAFFA4}" type="presOf" srcId="{9604877E-6CD9-4CAC-8D05-05549A2C018C}" destId="{ACEB47AF-415A-427D-B016-235A40DFE805}" srcOrd="0" destOrd="0" presId="urn:microsoft.com/office/officeart/2009/layout/ReverseList"/>
    <dgm:cxn modelId="{3773AA91-CF5D-4632-8373-900D1DB4BD85}" type="presOf" srcId="{1F617E8E-FBEF-4A80-8E89-A1F61A39C3D9}" destId="{516BE6BE-7713-4369-A574-89798DBABB8A}" srcOrd="1" destOrd="0" presId="urn:microsoft.com/office/officeart/2009/layout/ReverseList"/>
    <dgm:cxn modelId="{8FB9CEF1-E1C8-48FF-9560-3F494FC3E39F}" srcId="{733C6B37-ED89-40C0-8FE8-40E766C41EC4}" destId="{9604877E-6CD9-4CAC-8D05-05549A2C018C}" srcOrd="1" destOrd="0" parTransId="{9FAE73F2-3021-49BA-A04A-6361E1DB5737}" sibTransId="{27B1043B-22FA-4330-A67E-65A837FF6B06}"/>
    <dgm:cxn modelId="{7A2A38D4-A2F0-46AB-A2BF-ADA66353C826}" type="presParOf" srcId="{B5779086-9169-4260-A29E-6774E99945C9}" destId="{4A82FEAC-D209-42A4-9327-05B904F78435}" srcOrd="0" destOrd="0" presId="urn:microsoft.com/office/officeart/2009/layout/ReverseList"/>
    <dgm:cxn modelId="{F4C379AA-884D-4ACA-B8DE-81D1107D6265}" type="presParOf" srcId="{B5779086-9169-4260-A29E-6774E99945C9}" destId="{516BE6BE-7713-4369-A574-89798DBABB8A}" srcOrd="1" destOrd="0" presId="urn:microsoft.com/office/officeart/2009/layout/ReverseList"/>
    <dgm:cxn modelId="{0FE050C7-08A7-4367-84BB-B0638EF4A050}" type="presParOf" srcId="{B5779086-9169-4260-A29E-6774E99945C9}" destId="{ACEB47AF-415A-427D-B016-235A40DFE805}" srcOrd="2" destOrd="0" presId="urn:microsoft.com/office/officeart/2009/layout/ReverseList"/>
    <dgm:cxn modelId="{AB83AB74-E9D4-421B-BE51-D37D275AABF1}" type="presParOf" srcId="{B5779086-9169-4260-A29E-6774E99945C9}" destId="{FE5E9F5C-3F48-4E17-B9DA-9F548F4F8E6D}" srcOrd="3" destOrd="0" presId="urn:microsoft.com/office/officeart/2009/layout/ReverseList"/>
    <dgm:cxn modelId="{1BA17E0C-F6CB-473F-977A-E2D33B5FA254}" type="presParOf" srcId="{B5779086-9169-4260-A29E-6774E99945C9}" destId="{836A8C23-E6F5-4EBF-9778-3D1DD63FF2E3}" srcOrd="4" destOrd="0" presId="urn:microsoft.com/office/officeart/2009/layout/ReverseList"/>
    <dgm:cxn modelId="{FCAE38D2-2011-46F0-885B-9B8DB07C69E6}" type="presParOf" srcId="{B5779086-9169-4260-A29E-6774E99945C9}" destId="{3B277548-054D-4F56-871C-27698B8CB55D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E4C4FB9-84D5-4BF1-AADC-1493CC6DBBFC}" type="doc">
      <dgm:prSet loTypeId="urn:microsoft.com/office/officeart/2005/8/layout/arrow2" loCatId="process" qsTypeId="urn:microsoft.com/office/officeart/2005/8/quickstyle/3d2" qsCatId="3D" csTypeId="urn:microsoft.com/office/officeart/2005/8/colors/colorful2" csCatId="colorful" phldr="1"/>
      <dgm:spPr/>
    </dgm:pt>
    <dgm:pt modelId="{CF12FF4E-8976-4C25-8033-15B1AF54A15B}">
      <dgm:prSet phldrT="[Texto]" custT="1"/>
      <dgm:spPr/>
      <dgm:t>
        <a:bodyPr/>
        <a:lstStyle/>
        <a:p>
          <a:r>
            <a:rPr lang="es-UY" sz="1200" dirty="0" smtClean="0"/>
            <a:t>de forma </a:t>
          </a:r>
          <a:r>
            <a:rPr lang="es-UY" sz="1400" b="1" dirty="0" smtClean="0"/>
            <a:t>reactiva</a:t>
          </a:r>
          <a:r>
            <a:rPr lang="es-UY" sz="1400" dirty="0" smtClean="0"/>
            <a:t> </a:t>
          </a:r>
          <a:r>
            <a:rPr lang="es-UY" sz="1200" dirty="0" smtClean="0"/>
            <a:t>(correcciones y acciones correctivas)</a:t>
          </a:r>
          <a:endParaRPr lang="es-ES" sz="1200" dirty="0"/>
        </a:p>
      </dgm:t>
    </dgm:pt>
    <dgm:pt modelId="{7EE0C8ED-3166-439D-B15B-BDF34A08B492}" type="parTrans" cxnId="{C59A622D-51B7-45BA-919B-E41DC5EBD003}">
      <dgm:prSet/>
      <dgm:spPr/>
      <dgm:t>
        <a:bodyPr/>
        <a:lstStyle/>
        <a:p>
          <a:endParaRPr lang="es-ES"/>
        </a:p>
      </dgm:t>
    </dgm:pt>
    <dgm:pt modelId="{E3D194F1-F6B5-4516-94B2-603B41F92E3F}" type="sibTrans" cxnId="{C59A622D-51B7-45BA-919B-E41DC5EBD003}">
      <dgm:prSet/>
      <dgm:spPr/>
      <dgm:t>
        <a:bodyPr/>
        <a:lstStyle/>
        <a:p>
          <a:endParaRPr lang="es-ES"/>
        </a:p>
      </dgm:t>
    </dgm:pt>
    <dgm:pt modelId="{C583B96A-50A3-47AC-A8A6-86F209CFC6A1}">
      <dgm:prSet custT="1"/>
      <dgm:spPr/>
      <dgm:t>
        <a:bodyPr/>
        <a:lstStyle/>
        <a:p>
          <a:r>
            <a:rPr lang="es-UY" sz="1200" dirty="0" smtClean="0"/>
            <a:t>de manera </a:t>
          </a:r>
          <a:r>
            <a:rPr lang="es-UY" sz="1400" b="1" dirty="0" smtClean="0"/>
            <a:t>incremental</a:t>
          </a:r>
          <a:r>
            <a:rPr lang="es-UY" sz="1400" dirty="0" smtClean="0"/>
            <a:t> </a:t>
          </a:r>
          <a:r>
            <a:rPr lang="es-UY" sz="1200" dirty="0" smtClean="0"/>
            <a:t>(mejora continua)</a:t>
          </a:r>
          <a:endParaRPr lang="es-419" sz="1200" dirty="0" smtClean="0"/>
        </a:p>
      </dgm:t>
    </dgm:pt>
    <dgm:pt modelId="{A35F27FA-DF5C-4B99-A13A-D24A640EE374}" type="parTrans" cxnId="{CEBDDDFA-ADD2-45A8-AC34-4048C15AD717}">
      <dgm:prSet/>
      <dgm:spPr/>
      <dgm:t>
        <a:bodyPr/>
        <a:lstStyle/>
        <a:p>
          <a:endParaRPr lang="es-ES"/>
        </a:p>
      </dgm:t>
    </dgm:pt>
    <dgm:pt modelId="{8B765DB6-8AA8-4563-9C73-0D6D228EB474}" type="sibTrans" cxnId="{CEBDDDFA-ADD2-45A8-AC34-4048C15AD717}">
      <dgm:prSet/>
      <dgm:spPr/>
      <dgm:t>
        <a:bodyPr/>
        <a:lstStyle/>
        <a:p>
          <a:endParaRPr lang="es-ES"/>
        </a:p>
      </dgm:t>
    </dgm:pt>
    <dgm:pt modelId="{BD846F15-DB17-4049-A467-670AF6E3491D}">
      <dgm:prSet custT="1"/>
      <dgm:spPr/>
      <dgm:t>
        <a:bodyPr/>
        <a:lstStyle/>
        <a:p>
          <a:r>
            <a:rPr lang="es-UY" sz="1200" dirty="0" smtClean="0"/>
            <a:t>por un </a:t>
          </a:r>
          <a:r>
            <a:rPr lang="es-UY" sz="1400" b="1" dirty="0" smtClean="0"/>
            <a:t>cambio significativo </a:t>
          </a:r>
          <a:r>
            <a:rPr lang="es-UY" sz="1200" dirty="0" smtClean="0"/>
            <a:t>(</a:t>
          </a:r>
          <a:r>
            <a:rPr lang="es-419" sz="1200" dirty="0" smtClean="0"/>
            <a:t>avance: </a:t>
          </a:r>
          <a:r>
            <a:rPr lang="es-UY" sz="1200" dirty="0" smtClean="0"/>
            <a:t>cambio abrupto o mejora radical)</a:t>
          </a:r>
          <a:endParaRPr lang="es-419" sz="1200" dirty="0" smtClean="0"/>
        </a:p>
      </dgm:t>
    </dgm:pt>
    <dgm:pt modelId="{8AC6E1D6-DFC5-46DF-85C9-9F22E8EC61F0}" type="parTrans" cxnId="{ADE417B3-95F4-4C28-8769-D2A90B3F2AD5}">
      <dgm:prSet/>
      <dgm:spPr/>
      <dgm:t>
        <a:bodyPr/>
        <a:lstStyle/>
        <a:p>
          <a:endParaRPr lang="es-ES"/>
        </a:p>
      </dgm:t>
    </dgm:pt>
    <dgm:pt modelId="{449AC4AF-A8B9-4D66-8ED8-51EA84D500B2}" type="sibTrans" cxnId="{ADE417B3-95F4-4C28-8769-D2A90B3F2AD5}">
      <dgm:prSet/>
      <dgm:spPr/>
      <dgm:t>
        <a:bodyPr/>
        <a:lstStyle/>
        <a:p>
          <a:endParaRPr lang="es-ES"/>
        </a:p>
      </dgm:t>
    </dgm:pt>
    <dgm:pt modelId="{FA21394D-AFA9-49DE-9C99-4A37D3752DC8}">
      <dgm:prSet custT="1"/>
      <dgm:spPr/>
      <dgm:t>
        <a:bodyPr/>
        <a:lstStyle/>
        <a:p>
          <a:r>
            <a:rPr lang="es-UY" sz="1200" dirty="0" smtClean="0"/>
            <a:t>a partir de la </a:t>
          </a:r>
          <a:r>
            <a:rPr lang="es-UY" sz="1400" b="1" dirty="0" smtClean="0"/>
            <a:t>creatividad</a:t>
          </a:r>
          <a:r>
            <a:rPr lang="es-UY" sz="1400" dirty="0" smtClean="0"/>
            <a:t> </a:t>
          </a:r>
          <a:r>
            <a:rPr lang="es-UY" sz="1200" dirty="0" smtClean="0"/>
            <a:t>(innovación)</a:t>
          </a:r>
          <a:endParaRPr lang="es-419" sz="1200" dirty="0" smtClean="0"/>
        </a:p>
      </dgm:t>
    </dgm:pt>
    <dgm:pt modelId="{1D3ED26E-E58C-480E-B839-F078217DA56E}" type="parTrans" cxnId="{2B3697B6-475A-47F8-8E4C-DB4992E2F7C8}">
      <dgm:prSet/>
      <dgm:spPr/>
      <dgm:t>
        <a:bodyPr/>
        <a:lstStyle/>
        <a:p>
          <a:endParaRPr lang="es-ES"/>
        </a:p>
      </dgm:t>
    </dgm:pt>
    <dgm:pt modelId="{38D23A20-5787-4728-8E74-87090575DA56}" type="sibTrans" cxnId="{2B3697B6-475A-47F8-8E4C-DB4992E2F7C8}">
      <dgm:prSet/>
      <dgm:spPr/>
      <dgm:t>
        <a:bodyPr/>
        <a:lstStyle/>
        <a:p>
          <a:endParaRPr lang="es-ES"/>
        </a:p>
      </dgm:t>
    </dgm:pt>
    <dgm:pt modelId="{B786C2A3-2CA1-4522-B5AC-49378146B26E}">
      <dgm:prSet custT="1"/>
      <dgm:spPr/>
      <dgm:t>
        <a:bodyPr/>
        <a:lstStyle/>
        <a:p>
          <a:r>
            <a:rPr lang="es-UY" sz="1200" dirty="0" smtClean="0"/>
            <a:t>por una </a:t>
          </a:r>
          <a:r>
            <a:rPr lang="es-UY" sz="1400" b="1" dirty="0" smtClean="0"/>
            <a:t>reorganización</a:t>
          </a:r>
          <a:r>
            <a:rPr lang="es-UY" sz="1200" dirty="0" smtClean="0"/>
            <a:t> (transformación)</a:t>
          </a:r>
        </a:p>
      </dgm:t>
    </dgm:pt>
    <dgm:pt modelId="{75077787-F1CA-41C2-905B-89FDD8C7B296}" type="parTrans" cxnId="{A4FFED80-6E14-4D82-997C-67E7D0F44F56}">
      <dgm:prSet/>
      <dgm:spPr/>
      <dgm:t>
        <a:bodyPr/>
        <a:lstStyle/>
        <a:p>
          <a:endParaRPr lang="es-ES"/>
        </a:p>
      </dgm:t>
    </dgm:pt>
    <dgm:pt modelId="{E5A49DD5-B6ED-4476-993C-552E8CA94E72}" type="sibTrans" cxnId="{A4FFED80-6E14-4D82-997C-67E7D0F44F56}">
      <dgm:prSet/>
      <dgm:spPr/>
      <dgm:t>
        <a:bodyPr/>
        <a:lstStyle/>
        <a:p>
          <a:endParaRPr lang="es-ES"/>
        </a:p>
      </dgm:t>
    </dgm:pt>
    <dgm:pt modelId="{F21B5EFD-B52B-4962-8284-8AC9EEC57019}" type="pres">
      <dgm:prSet presAssocID="{6E4C4FB9-84D5-4BF1-AADC-1493CC6DBBFC}" presName="arrowDiagram" presStyleCnt="0">
        <dgm:presLayoutVars>
          <dgm:chMax val="5"/>
          <dgm:dir/>
          <dgm:resizeHandles val="exact"/>
        </dgm:presLayoutVars>
      </dgm:prSet>
      <dgm:spPr/>
    </dgm:pt>
    <dgm:pt modelId="{540FD768-A759-49F4-A339-5D1CF5B4A889}" type="pres">
      <dgm:prSet presAssocID="{6E4C4FB9-84D5-4BF1-AADC-1493CC6DBBFC}" presName="arrow" presStyleLbl="bgShp" presStyleIdx="0" presStyleCnt="1"/>
      <dgm:spPr/>
    </dgm:pt>
    <dgm:pt modelId="{BFEA8A53-7933-43F8-A4FC-7B940C5A7C8F}" type="pres">
      <dgm:prSet presAssocID="{6E4C4FB9-84D5-4BF1-AADC-1493CC6DBBFC}" presName="arrowDiagram5" presStyleCnt="0"/>
      <dgm:spPr/>
    </dgm:pt>
    <dgm:pt modelId="{80B180DD-A24D-4D06-9855-12D3F4176699}" type="pres">
      <dgm:prSet presAssocID="{CF12FF4E-8976-4C25-8033-15B1AF54A15B}" presName="bullet5a" presStyleLbl="node1" presStyleIdx="0" presStyleCnt="5"/>
      <dgm:spPr/>
    </dgm:pt>
    <dgm:pt modelId="{064F07AF-921C-4229-AA66-B60C0BD41C42}" type="pres">
      <dgm:prSet presAssocID="{CF12FF4E-8976-4C25-8033-15B1AF54A15B}" presName="textBox5a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F716C4D-877F-46F3-A5F8-C0840C24C804}" type="pres">
      <dgm:prSet presAssocID="{C583B96A-50A3-47AC-A8A6-86F209CFC6A1}" presName="bullet5b" presStyleLbl="node1" presStyleIdx="1" presStyleCnt="5"/>
      <dgm:spPr/>
    </dgm:pt>
    <dgm:pt modelId="{E9375035-CDC2-4C24-95AD-4D360955B732}" type="pres">
      <dgm:prSet presAssocID="{C583B96A-50A3-47AC-A8A6-86F209CFC6A1}" presName="textBox5b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BC2FF54-DB8C-4FB8-9C62-6A463BEA68C2}" type="pres">
      <dgm:prSet presAssocID="{BD846F15-DB17-4049-A467-670AF6E3491D}" presName="bullet5c" presStyleLbl="node1" presStyleIdx="2" presStyleCnt="5"/>
      <dgm:spPr/>
    </dgm:pt>
    <dgm:pt modelId="{73EBF60C-5DA6-44FD-8004-3B4EC430B396}" type="pres">
      <dgm:prSet presAssocID="{BD846F15-DB17-4049-A467-670AF6E3491D}" presName="textBox5c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35F525B-97B7-45AC-B854-D217CA5E338D}" type="pres">
      <dgm:prSet presAssocID="{FA21394D-AFA9-49DE-9C99-4A37D3752DC8}" presName="bullet5d" presStyleLbl="node1" presStyleIdx="3" presStyleCnt="5"/>
      <dgm:spPr/>
    </dgm:pt>
    <dgm:pt modelId="{AA4D24D0-C5A4-4135-B306-4D6EB448B18A}" type="pres">
      <dgm:prSet presAssocID="{FA21394D-AFA9-49DE-9C99-4A37D3752DC8}" presName="textBox5d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FFF82A9-DD44-4921-A2C2-60802457C412}" type="pres">
      <dgm:prSet presAssocID="{B786C2A3-2CA1-4522-B5AC-49378146B26E}" presName="bullet5e" presStyleLbl="node1" presStyleIdx="4" presStyleCnt="5"/>
      <dgm:spPr/>
    </dgm:pt>
    <dgm:pt modelId="{D6EB83A0-C0C2-49B9-990A-8F2F5046DEDE}" type="pres">
      <dgm:prSet presAssocID="{B786C2A3-2CA1-4522-B5AC-49378146B26E}" presName="textBox5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EA88F6F-E2C1-48FC-89CA-21FB3BB6EEC1}" type="presOf" srcId="{B786C2A3-2CA1-4522-B5AC-49378146B26E}" destId="{D6EB83A0-C0C2-49B9-990A-8F2F5046DEDE}" srcOrd="0" destOrd="0" presId="urn:microsoft.com/office/officeart/2005/8/layout/arrow2"/>
    <dgm:cxn modelId="{ADE417B3-95F4-4C28-8769-D2A90B3F2AD5}" srcId="{6E4C4FB9-84D5-4BF1-AADC-1493CC6DBBFC}" destId="{BD846F15-DB17-4049-A467-670AF6E3491D}" srcOrd="2" destOrd="0" parTransId="{8AC6E1D6-DFC5-46DF-85C9-9F22E8EC61F0}" sibTransId="{449AC4AF-A8B9-4D66-8ED8-51EA84D500B2}"/>
    <dgm:cxn modelId="{C59A622D-51B7-45BA-919B-E41DC5EBD003}" srcId="{6E4C4FB9-84D5-4BF1-AADC-1493CC6DBBFC}" destId="{CF12FF4E-8976-4C25-8033-15B1AF54A15B}" srcOrd="0" destOrd="0" parTransId="{7EE0C8ED-3166-439D-B15B-BDF34A08B492}" sibTransId="{E3D194F1-F6B5-4516-94B2-603B41F92E3F}"/>
    <dgm:cxn modelId="{A4FFED80-6E14-4D82-997C-67E7D0F44F56}" srcId="{6E4C4FB9-84D5-4BF1-AADC-1493CC6DBBFC}" destId="{B786C2A3-2CA1-4522-B5AC-49378146B26E}" srcOrd="4" destOrd="0" parTransId="{75077787-F1CA-41C2-905B-89FDD8C7B296}" sibTransId="{E5A49DD5-B6ED-4476-993C-552E8CA94E72}"/>
    <dgm:cxn modelId="{2B3697B6-475A-47F8-8E4C-DB4992E2F7C8}" srcId="{6E4C4FB9-84D5-4BF1-AADC-1493CC6DBBFC}" destId="{FA21394D-AFA9-49DE-9C99-4A37D3752DC8}" srcOrd="3" destOrd="0" parTransId="{1D3ED26E-E58C-480E-B839-F078217DA56E}" sibTransId="{38D23A20-5787-4728-8E74-87090575DA56}"/>
    <dgm:cxn modelId="{64422FD7-FB85-4482-A190-95070775AE26}" type="presOf" srcId="{BD846F15-DB17-4049-A467-670AF6E3491D}" destId="{73EBF60C-5DA6-44FD-8004-3B4EC430B396}" srcOrd="0" destOrd="0" presId="urn:microsoft.com/office/officeart/2005/8/layout/arrow2"/>
    <dgm:cxn modelId="{DF0E2C72-29AF-4AD3-916F-A0BFCD9A3D67}" type="presOf" srcId="{6E4C4FB9-84D5-4BF1-AADC-1493CC6DBBFC}" destId="{F21B5EFD-B52B-4962-8284-8AC9EEC57019}" srcOrd="0" destOrd="0" presId="urn:microsoft.com/office/officeart/2005/8/layout/arrow2"/>
    <dgm:cxn modelId="{D479C5D5-FB0D-478F-91E9-93AC56B31F75}" type="presOf" srcId="{CF12FF4E-8976-4C25-8033-15B1AF54A15B}" destId="{064F07AF-921C-4229-AA66-B60C0BD41C42}" srcOrd="0" destOrd="0" presId="urn:microsoft.com/office/officeart/2005/8/layout/arrow2"/>
    <dgm:cxn modelId="{EEF9BFF9-E549-4324-A1CF-00DAF9910089}" type="presOf" srcId="{C583B96A-50A3-47AC-A8A6-86F209CFC6A1}" destId="{E9375035-CDC2-4C24-95AD-4D360955B732}" srcOrd="0" destOrd="0" presId="urn:microsoft.com/office/officeart/2005/8/layout/arrow2"/>
    <dgm:cxn modelId="{CEBDDDFA-ADD2-45A8-AC34-4048C15AD717}" srcId="{6E4C4FB9-84D5-4BF1-AADC-1493CC6DBBFC}" destId="{C583B96A-50A3-47AC-A8A6-86F209CFC6A1}" srcOrd="1" destOrd="0" parTransId="{A35F27FA-DF5C-4B99-A13A-D24A640EE374}" sibTransId="{8B765DB6-8AA8-4563-9C73-0D6D228EB474}"/>
    <dgm:cxn modelId="{6F4D3FB7-EF0C-41F0-A169-E88FAB3FD23E}" type="presOf" srcId="{FA21394D-AFA9-49DE-9C99-4A37D3752DC8}" destId="{AA4D24D0-C5A4-4135-B306-4D6EB448B18A}" srcOrd="0" destOrd="0" presId="urn:microsoft.com/office/officeart/2005/8/layout/arrow2"/>
    <dgm:cxn modelId="{D4CDD42D-F96A-4B00-B507-18074D5C3311}" type="presParOf" srcId="{F21B5EFD-B52B-4962-8284-8AC9EEC57019}" destId="{540FD768-A759-49F4-A339-5D1CF5B4A889}" srcOrd="0" destOrd="0" presId="urn:microsoft.com/office/officeart/2005/8/layout/arrow2"/>
    <dgm:cxn modelId="{29638948-02B6-4061-AB37-9AF31D9EB074}" type="presParOf" srcId="{F21B5EFD-B52B-4962-8284-8AC9EEC57019}" destId="{BFEA8A53-7933-43F8-A4FC-7B940C5A7C8F}" srcOrd="1" destOrd="0" presId="urn:microsoft.com/office/officeart/2005/8/layout/arrow2"/>
    <dgm:cxn modelId="{1CBD15E9-DDF2-423E-BADD-26D6E72E694B}" type="presParOf" srcId="{BFEA8A53-7933-43F8-A4FC-7B940C5A7C8F}" destId="{80B180DD-A24D-4D06-9855-12D3F4176699}" srcOrd="0" destOrd="0" presId="urn:microsoft.com/office/officeart/2005/8/layout/arrow2"/>
    <dgm:cxn modelId="{FE6749B9-2874-4C70-857A-65CBF8EFF303}" type="presParOf" srcId="{BFEA8A53-7933-43F8-A4FC-7B940C5A7C8F}" destId="{064F07AF-921C-4229-AA66-B60C0BD41C42}" srcOrd="1" destOrd="0" presId="urn:microsoft.com/office/officeart/2005/8/layout/arrow2"/>
    <dgm:cxn modelId="{28B200A7-6C1E-4E06-988C-AFDCB731A32F}" type="presParOf" srcId="{BFEA8A53-7933-43F8-A4FC-7B940C5A7C8F}" destId="{3F716C4D-877F-46F3-A5F8-C0840C24C804}" srcOrd="2" destOrd="0" presId="urn:microsoft.com/office/officeart/2005/8/layout/arrow2"/>
    <dgm:cxn modelId="{0009FDBF-57F9-450D-8C9C-5B6EA64F7674}" type="presParOf" srcId="{BFEA8A53-7933-43F8-A4FC-7B940C5A7C8F}" destId="{E9375035-CDC2-4C24-95AD-4D360955B732}" srcOrd="3" destOrd="0" presId="urn:microsoft.com/office/officeart/2005/8/layout/arrow2"/>
    <dgm:cxn modelId="{53652E51-92BF-4204-9F75-9A4F8EF76B35}" type="presParOf" srcId="{BFEA8A53-7933-43F8-A4FC-7B940C5A7C8F}" destId="{4BC2FF54-DB8C-4FB8-9C62-6A463BEA68C2}" srcOrd="4" destOrd="0" presId="urn:microsoft.com/office/officeart/2005/8/layout/arrow2"/>
    <dgm:cxn modelId="{652949B5-9121-444B-8E91-458E66521518}" type="presParOf" srcId="{BFEA8A53-7933-43F8-A4FC-7B940C5A7C8F}" destId="{73EBF60C-5DA6-44FD-8004-3B4EC430B396}" srcOrd="5" destOrd="0" presId="urn:microsoft.com/office/officeart/2005/8/layout/arrow2"/>
    <dgm:cxn modelId="{0C5FCD20-396D-4ED5-A4F3-6E0B627FD81B}" type="presParOf" srcId="{BFEA8A53-7933-43F8-A4FC-7B940C5A7C8F}" destId="{235F525B-97B7-45AC-B854-D217CA5E338D}" srcOrd="6" destOrd="0" presId="urn:microsoft.com/office/officeart/2005/8/layout/arrow2"/>
    <dgm:cxn modelId="{FE174F34-ACC0-4D3F-B539-7A09DBEE6159}" type="presParOf" srcId="{BFEA8A53-7933-43F8-A4FC-7B940C5A7C8F}" destId="{AA4D24D0-C5A4-4135-B306-4D6EB448B18A}" srcOrd="7" destOrd="0" presId="urn:microsoft.com/office/officeart/2005/8/layout/arrow2"/>
    <dgm:cxn modelId="{F514453D-7098-465C-AF52-07BE0DB480E6}" type="presParOf" srcId="{BFEA8A53-7933-43F8-A4FC-7B940C5A7C8F}" destId="{7FFF82A9-DD44-4921-A2C2-60802457C412}" srcOrd="8" destOrd="0" presId="urn:microsoft.com/office/officeart/2005/8/layout/arrow2"/>
    <dgm:cxn modelId="{5062949B-6CD0-4BD4-B2E2-1579D2C9D8ED}" type="presParOf" srcId="{BFEA8A53-7933-43F8-A4FC-7B940C5A7C8F}" destId="{D6EB83A0-C0C2-49B9-990A-8F2F5046DEDE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30451D6-7BC2-4E2C-ADC4-B495CDA02904}" type="doc">
      <dgm:prSet loTypeId="urn:microsoft.com/office/officeart/2005/8/layout/equation1" loCatId="relationship" qsTypeId="urn:microsoft.com/office/officeart/2005/8/quickstyle/3d2" qsCatId="3D" csTypeId="urn:microsoft.com/office/officeart/2005/8/colors/colorful1" csCatId="colorful" phldr="1"/>
      <dgm:spPr/>
    </dgm:pt>
    <dgm:pt modelId="{D61B79B4-1183-4602-9089-9C23352C82E5}">
      <dgm:prSet phldrT="[Texto]" custT="1"/>
      <dgm:spPr/>
      <dgm:t>
        <a:bodyPr/>
        <a:lstStyle/>
        <a:p>
          <a:r>
            <a:rPr lang="es-UY" sz="2400" smtClean="0"/>
            <a:t>Desvío</a:t>
          </a:r>
          <a:endParaRPr lang="es-UY" sz="2400" dirty="0"/>
        </a:p>
      </dgm:t>
    </dgm:pt>
    <dgm:pt modelId="{553C5808-4BB8-4B77-AD31-27D3C37EE9AC}" type="parTrans" cxnId="{DF799AD6-4C38-4F2C-A4FB-8D8B1CB42AC5}">
      <dgm:prSet/>
      <dgm:spPr/>
      <dgm:t>
        <a:bodyPr/>
        <a:lstStyle/>
        <a:p>
          <a:endParaRPr lang="es-UY" sz="3600"/>
        </a:p>
      </dgm:t>
    </dgm:pt>
    <dgm:pt modelId="{E276EDD0-C94E-4748-AFF9-DFB250D80967}" type="sibTrans" cxnId="{DF799AD6-4C38-4F2C-A4FB-8D8B1CB42AC5}">
      <dgm:prSet custT="1"/>
      <dgm:spPr/>
      <dgm:t>
        <a:bodyPr/>
        <a:lstStyle/>
        <a:p>
          <a:endParaRPr lang="es-UY" sz="1050"/>
        </a:p>
      </dgm:t>
    </dgm:pt>
    <dgm:pt modelId="{20BD0008-D223-414D-8395-63AFB60C28B8}">
      <dgm:prSet phldrT="[Texto]" custT="1"/>
      <dgm:spPr/>
      <dgm:t>
        <a:bodyPr/>
        <a:lstStyle/>
        <a:p>
          <a:r>
            <a:rPr lang="es-UY" sz="2400" dirty="0" smtClean="0"/>
            <a:t>No conformidad</a:t>
          </a:r>
          <a:endParaRPr lang="es-UY" sz="2400" dirty="0"/>
        </a:p>
      </dgm:t>
    </dgm:pt>
    <dgm:pt modelId="{F308C8A3-6A42-47DB-AF82-5F6B0CBBCDF2}" type="parTrans" cxnId="{36F0B94E-E2C1-4081-8C05-D2CDA311F4CF}">
      <dgm:prSet/>
      <dgm:spPr/>
      <dgm:t>
        <a:bodyPr/>
        <a:lstStyle/>
        <a:p>
          <a:endParaRPr lang="es-UY" sz="3600"/>
        </a:p>
      </dgm:t>
    </dgm:pt>
    <dgm:pt modelId="{49C1E48C-1889-4DDB-9D80-6D47D2910870}" type="sibTrans" cxnId="{36F0B94E-E2C1-4081-8C05-D2CDA311F4CF}">
      <dgm:prSet custT="1"/>
      <dgm:spPr/>
      <dgm:t>
        <a:bodyPr/>
        <a:lstStyle/>
        <a:p>
          <a:endParaRPr lang="es-UY" sz="1050"/>
        </a:p>
      </dgm:t>
    </dgm:pt>
    <dgm:pt modelId="{D307F219-5B8C-492F-8D70-F6A03B4F4157}">
      <dgm:prSet phldrT="[Texto]" custT="1"/>
      <dgm:spPr/>
      <dgm:t>
        <a:bodyPr/>
        <a:lstStyle/>
        <a:p>
          <a:r>
            <a:rPr lang="es-UY" sz="2000" dirty="0" smtClean="0"/>
            <a:t>Acción correctiva</a:t>
          </a:r>
          <a:endParaRPr lang="es-UY" sz="2000" dirty="0"/>
        </a:p>
      </dgm:t>
    </dgm:pt>
    <dgm:pt modelId="{6FAC2C09-CFC6-4F3F-8997-BF1A33E2ECB8}" type="parTrans" cxnId="{2C9B72EB-AA53-47C1-A07E-745B477C2A9D}">
      <dgm:prSet/>
      <dgm:spPr/>
      <dgm:t>
        <a:bodyPr/>
        <a:lstStyle/>
        <a:p>
          <a:endParaRPr lang="es-UY" sz="3600"/>
        </a:p>
      </dgm:t>
    </dgm:pt>
    <dgm:pt modelId="{49EEC62C-8621-49FB-939E-DD6A4F108CFC}" type="sibTrans" cxnId="{2C9B72EB-AA53-47C1-A07E-745B477C2A9D}">
      <dgm:prSet/>
      <dgm:spPr/>
      <dgm:t>
        <a:bodyPr/>
        <a:lstStyle/>
        <a:p>
          <a:endParaRPr lang="es-UY" sz="3600"/>
        </a:p>
      </dgm:t>
    </dgm:pt>
    <dgm:pt modelId="{CD1EABCA-04B4-4EA0-A443-D89117BEB47E}" type="pres">
      <dgm:prSet presAssocID="{A30451D6-7BC2-4E2C-ADC4-B495CDA02904}" presName="linearFlow" presStyleCnt="0">
        <dgm:presLayoutVars>
          <dgm:dir/>
          <dgm:resizeHandles val="exact"/>
        </dgm:presLayoutVars>
      </dgm:prSet>
      <dgm:spPr/>
    </dgm:pt>
    <dgm:pt modelId="{E106CC16-DFF5-425E-8691-D14DA3F5EC0C}" type="pres">
      <dgm:prSet presAssocID="{D61B79B4-1183-4602-9089-9C23352C82E5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53E58630-161C-4B06-A31E-770CE471AE8A}" type="pres">
      <dgm:prSet presAssocID="{E276EDD0-C94E-4748-AFF9-DFB250D80967}" presName="spacerL" presStyleCnt="0"/>
      <dgm:spPr/>
    </dgm:pt>
    <dgm:pt modelId="{75A5E15E-E91D-4602-BC9E-A90EC58CB142}" type="pres">
      <dgm:prSet presAssocID="{E276EDD0-C94E-4748-AFF9-DFB250D80967}" presName="sibTrans" presStyleLbl="sibTrans2D1" presStyleIdx="0" presStyleCnt="2"/>
      <dgm:spPr/>
      <dgm:t>
        <a:bodyPr/>
        <a:lstStyle/>
        <a:p>
          <a:endParaRPr lang="es-ES"/>
        </a:p>
      </dgm:t>
    </dgm:pt>
    <dgm:pt modelId="{86394D1F-B0FA-4B5D-88E7-48EE999B1CC9}" type="pres">
      <dgm:prSet presAssocID="{E276EDD0-C94E-4748-AFF9-DFB250D80967}" presName="spacerR" presStyleCnt="0"/>
      <dgm:spPr/>
    </dgm:pt>
    <dgm:pt modelId="{D5DE5079-5074-4FA7-88D5-1072A2ADC175}" type="pres">
      <dgm:prSet presAssocID="{20BD0008-D223-414D-8395-63AFB60C28B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51D9E4B-B4AF-4028-8D3C-474B591429B6}" type="pres">
      <dgm:prSet presAssocID="{49C1E48C-1889-4DDB-9D80-6D47D2910870}" presName="spacerL" presStyleCnt="0"/>
      <dgm:spPr/>
    </dgm:pt>
    <dgm:pt modelId="{6DF12D41-B9F8-415F-915D-9B7F8F70D358}" type="pres">
      <dgm:prSet presAssocID="{49C1E48C-1889-4DDB-9D80-6D47D2910870}" presName="sibTrans" presStyleLbl="sibTrans2D1" presStyleIdx="1" presStyleCnt="2"/>
      <dgm:spPr/>
      <dgm:t>
        <a:bodyPr/>
        <a:lstStyle/>
        <a:p>
          <a:endParaRPr lang="es-ES"/>
        </a:p>
      </dgm:t>
    </dgm:pt>
    <dgm:pt modelId="{B5D5A887-16A4-4468-B050-DCBD2F8A0328}" type="pres">
      <dgm:prSet presAssocID="{49C1E48C-1889-4DDB-9D80-6D47D2910870}" presName="spacerR" presStyleCnt="0"/>
      <dgm:spPr/>
    </dgm:pt>
    <dgm:pt modelId="{6274DECC-F0D2-4C9F-965D-63A84190124E}" type="pres">
      <dgm:prSet presAssocID="{D307F219-5B8C-492F-8D70-F6A03B4F415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71B708F-3218-41B8-9714-E6F4399D1DF2}" type="presOf" srcId="{49C1E48C-1889-4DDB-9D80-6D47D2910870}" destId="{6DF12D41-B9F8-415F-915D-9B7F8F70D358}" srcOrd="0" destOrd="0" presId="urn:microsoft.com/office/officeart/2005/8/layout/equation1"/>
    <dgm:cxn modelId="{AD90B263-D0C3-45CB-853D-35530C71FC94}" type="presOf" srcId="{A30451D6-7BC2-4E2C-ADC4-B495CDA02904}" destId="{CD1EABCA-04B4-4EA0-A443-D89117BEB47E}" srcOrd="0" destOrd="0" presId="urn:microsoft.com/office/officeart/2005/8/layout/equation1"/>
    <dgm:cxn modelId="{A68C9FF6-CF3A-4463-98C0-90BAC0AECA9A}" type="presOf" srcId="{E276EDD0-C94E-4748-AFF9-DFB250D80967}" destId="{75A5E15E-E91D-4602-BC9E-A90EC58CB142}" srcOrd="0" destOrd="0" presId="urn:microsoft.com/office/officeart/2005/8/layout/equation1"/>
    <dgm:cxn modelId="{688901C1-76DE-409F-8833-AB9DAD4C2571}" type="presOf" srcId="{D307F219-5B8C-492F-8D70-F6A03B4F4157}" destId="{6274DECC-F0D2-4C9F-965D-63A84190124E}" srcOrd="0" destOrd="0" presId="urn:microsoft.com/office/officeart/2005/8/layout/equation1"/>
    <dgm:cxn modelId="{9F3C2872-34C5-4FC3-A60A-E07D53C8E724}" type="presOf" srcId="{20BD0008-D223-414D-8395-63AFB60C28B8}" destId="{D5DE5079-5074-4FA7-88D5-1072A2ADC175}" srcOrd="0" destOrd="0" presId="urn:microsoft.com/office/officeart/2005/8/layout/equation1"/>
    <dgm:cxn modelId="{2C9B72EB-AA53-47C1-A07E-745B477C2A9D}" srcId="{A30451D6-7BC2-4E2C-ADC4-B495CDA02904}" destId="{D307F219-5B8C-492F-8D70-F6A03B4F4157}" srcOrd="2" destOrd="0" parTransId="{6FAC2C09-CFC6-4F3F-8997-BF1A33E2ECB8}" sibTransId="{49EEC62C-8621-49FB-939E-DD6A4F108CFC}"/>
    <dgm:cxn modelId="{DF799AD6-4C38-4F2C-A4FB-8D8B1CB42AC5}" srcId="{A30451D6-7BC2-4E2C-ADC4-B495CDA02904}" destId="{D61B79B4-1183-4602-9089-9C23352C82E5}" srcOrd="0" destOrd="0" parTransId="{553C5808-4BB8-4B77-AD31-27D3C37EE9AC}" sibTransId="{E276EDD0-C94E-4748-AFF9-DFB250D80967}"/>
    <dgm:cxn modelId="{F8012E73-FDCE-4C0C-B53C-E71D749ADB89}" type="presOf" srcId="{D61B79B4-1183-4602-9089-9C23352C82E5}" destId="{E106CC16-DFF5-425E-8691-D14DA3F5EC0C}" srcOrd="0" destOrd="0" presId="urn:microsoft.com/office/officeart/2005/8/layout/equation1"/>
    <dgm:cxn modelId="{36F0B94E-E2C1-4081-8C05-D2CDA311F4CF}" srcId="{A30451D6-7BC2-4E2C-ADC4-B495CDA02904}" destId="{20BD0008-D223-414D-8395-63AFB60C28B8}" srcOrd="1" destOrd="0" parTransId="{F308C8A3-6A42-47DB-AF82-5F6B0CBBCDF2}" sibTransId="{49C1E48C-1889-4DDB-9D80-6D47D2910870}"/>
    <dgm:cxn modelId="{E4B6DBB9-BBF0-41E1-85B4-20E53A662C5E}" type="presParOf" srcId="{CD1EABCA-04B4-4EA0-A443-D89117BEB47E}" destId="{E106CC16-DFF5-425E-8691-D14DA3F5EC0C}" srcOrd="0" destOrd="0" presId="urn:microsoft.com/office/officeart/2005/8/layout/equation1"/>
    <dgm:cxn modelId="{78A96FE9-9F11-4D1A-B497-173519423A92}" type="presParOf" srcId="{CD1EABCA-04B4-4EA0-A443-D89117BEB47E}" destId="{53E58630-161C-4B06-A31E-770CE471AE8A}" srcOrd="1" destOrd="0" presId="urn:microsoft.com/office/officeart/2005/8/layout/equation1"/>
    <dgm:cxn modelId="{EDC37C06-60C9-40D4-8836-E3B48A757931}" type="presParOf" srcId="{CD1EABCA-04B4-4EA0-A443-D89117BEB47E}" destId="{75A5E15E-E91D-4602-BC9E-A90EC58CB142}" srcOrd="2" destOrd="0" presId="urn:microsoft.com/office/officeart/2005/8/layout/equation1"/>
    <dgm:cxn modelId="{C371938E-D3D0-40D8-B434-A488BBAF5102}" type="presParOf" srcId="{CD1EABCA-04B4-4EA0-A443-D89117BEB47E}" destId="{86394D1F-B0FA-4B5D-88E7-48EE999B1CC9}" srcOrd="3" destOrd="0" presId="urn:microsoft.com/office/officeart/2005/8/layout/equation1"/>
    <dgm:cxn modelId="{BCB5A353-75AC-4F6F-B00C-A762FE886509}" type="presParOf" srcId="{CD1EABCA-04B4-4EA0-A443-D89117BEB47E}" destId="{D5DE5079-5074-4FA7-88D5-1072A2ADC175}" srcOrd="4" destOrd="0" presId="urn:microsoft.com/office/officeart/2005/8/layout/equation1"/>
    <dgm:cxn modelId="{B4A8FD62-3DFD-4EBE-A036-BD02D7E8EB6C}" type="presParOf" srcId="{CD1EABCA-04B4-4EA0-A443-D89117BEB47E}" destId="{C51D9E4B-B4AF-4028-8D3C-474B591429B6}" srcOrd="5" destOrd="0" presId="urn:microsoft.com/office/officeart/2005/8/layout/equation1"/>
    <dgm:cxn modelId="{09A69005-37B7-44A8-A303-2008CD43020B}" type="presParOf" srcId="{CD1EABCA-04B4-4EA0-A443-D89117BEB47E}" destId="{6DF12D41-B9F8-415F-915D-9B7F8F70D358}" srcOrd="6" destOrd="0" presId="urn:microsoft.com/office/officeart/2005/8/layout/equation1"/>
    <dgm:cxn modelId="{C420AE4B-D0B6-489E-B5C8-68F1976632E1}" type="presParOf" srcId="{CD1EABCA-04B4-4EA0-A443-D89117BEB47E}" destId="{B5D5A887-16A4-4468-B050-DCBD2F8A0328}" srcOrd="7" destOrd="0" presId="urn:microsoft.com/office/officeart/2005/8/layout/equation1"/>
    <dgm:cxn modelId="{81A22C64-107F-48B4-911B-41519EA1D474}" type="presParOf" srcId="{CD1EABCA-04B4-4EA0-A443-D89117BEB47E}" destId="{6274DECC-F0D2-4C9F-965D-63A84190124E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66B9B0C-C644-4F7A-A66B-558C54928906}" type="doc">
      <dgm:prSet loTypeId="urn:microsoft.com/office/officeart/2005/8/layout/vProcess5" loCatId="process" qsTypeId="urn:microsoft.com/office/officeart/2005/8/quickstyle/3d3" qsCatId="3D" csTypeId="urn:microsoft.com/office/officeart/2005/8/colors/accent3_5" csCatId="accent3" phldr="1"/>
      <dgm:spPr/>
      <dgm:t>
        <a:bodyPr/>
        <a:lstStyle/>
        <a:p>
          <a:endParaRPr lang="es-ES"/>
        </a:p>
      </dgm:t>
    </dgm:pt>
    <dgm:pt modelId="{169AE1CA-BB1A-4997-99E8-CBEBC5E37464}">
      <dgm:prSet phldrT="[Texto]"/>
      <dgm:spPr/>
      <dgm:t>
        <a:bodyPr/>
        <a:lstStyle/>
        <a:p>
          <a:r>
            <a:rPr lang="es-UY" smtClean="0">
              <a:solidFill>
                <a:schemeClr val="tx1"/>
              </a:solidFill>
            </a:rPr>
            <a:t>a) reaccionar y, cuando sea aplicable:</a:t>
          </a:r>
          <a:endParaRPr lang="es-ES" dirty="0">
            <a:solidFill>
              <a:schemeClr val="tx1"/>
            </a:solidFill>
          </a:endParaRPr>
        </a:p>
      </dgm:t>
    </dgm:pt>
    <dgm:pt modelId="{9ACB7605-A1AA-4AE6-A099-166672F0E9E4}" type="parTrans" cxnId="{B915BBC1-AEAD-47D1-BB9B-B632A9BC9D6E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99100455-66D6-4CDC-8DBA-112517AE0AEE}" type="sibTrans" cxnId="{B915BBC1-AEAD-47D1-BB9B-B632A9BC9D6E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7BF70361-5DFA-4913-BACE-A79771AA21E2}">
      <dgm:prSet/>
      <dgm:spPr/>
      <dgm:t>
        <a:bodyPr/>
        <a:lstStyle/>
        <a:p>
          <a:r>
            <a:rPr lang="es-UY" smtClean="0">
              <a:solidFill>
                <a:schemeClr val="tx1"/>
              </a:solidFill>
            </a:rPr>
            <a:t>1) tomar acciones para controlarla y corregirla;</a:t>
          </a:r>
          <a:endParaRPr lang="es-UY" dirty="0" smtClean="0">
            <a:solidFill>
              <a:schemeClr val="tx1"/>
            </a:solidFill>
          </a:endParaRPr>
        </a:p>
      </dgm:t>
    </dgm:pt>
    <dgm:pt modelId="{DD11568D-35B5-4861-AF79-E37BDC0A1AEB}" type="parTrans" cxnId="{AC1DC78D-67BA-4CCF-8742-087DF1FA9BF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C8D55125-351E-469A-8B12-39813D3E403A}" type="sibTrans" cxnId="{AC1DC78D-67BA-4CCF-8742-087DF1FA9BF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77D01E33-AE66-4B41-BFDD-7382D457D6C2}">
      <dgm:prSet/>
      <dgm:spPr/>
      <dgm:t>
        <a:bodyPr/>
        <a:lstStyle/>
        <a:p>
          <a:r>
            <a:rPr lang="es-UY" smtClean="0">
              <a:solidFill>
                <a:schemeClr val="tx1"/>
              </a:solidFill>
            </a:rPr>
            <a:t>2) hacer frente a las consecuencias;</a:t>
          </a:r>
          <a:endParaRPr lang="es-UY" dirty="0" smtClean="0">
            <a:solidFill>
              <a:schemeClr val="tx1"/>
            </a:solidFill>
          </a:endParaRPr>
        </a:p>
      </dgm:t>
    </dgm:pt>
    <dgm:pt modelId="{277D8D59-88EC-429C-8E77-C3A37A6C7347}" type="parTrans" cxnId="{9F1CA372-E8FF-4CD9-A801-D78305F1936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4FD08189-9CFD-4C8D-985D-46927639EA3C}" type="sibTrans" cxnId="{9F1CA372-E8FF-4CD9-A801-D78305F1936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C927E39A-8C86-4C44-A87F-FEF22422CDB7}">
      <dgm:prSet/>
      <dgm:spPr/>
      <dgm:t>
        <a:bodyPr/>
        <a:lstStyle/>
        <a:p>
          <a:r>
            <a:rPr lang="es-UY" smtClean="0">
              <a:solidFill>
                <a:schemeClr val="tx1"/>
              </a:solidFill>
            </a:rPr>
            <a:t>b) evaluar la necesidad de acciones para eliminar </a:t>
          </a:r>
          <a:r>
            <a:rPr lang="es-UY" b="1" u="sng" smtClean="0">
              <a:solidFill>
                <a:schemeClr val="tx1"/>
              </a:solidFill>
            </a:rPr>
            <a:t>las causas</a:t>
          </a:r>
          <a:r>
            <a:rPr lang="es-UY" smtClean="0">
              <a:solidFill>
                <a:schemeClr val="tx1"/>
              </a:solidFill>
            </a:rPr>
            <a:t> de la no conformidad, con el fin de que no vuelva a ocurrir ni ocurra en otra parte;</a:t>
          </a:r>
          <a:endParaRPr lang="es-UY" dirty="0" smtClean="0">
            <a:solidFill>
              <a:schemeClr val="tx1"/>
            </a:solidFill>
          </a:endParaRPr>
        </a:p>
      </dgm:t>
    </dgm:pt>
    <dgm:pt modelId="{7BD38772-5C3B-4FB8-8264-F4CDFF9FE923}" type="parTrans" cxnId="{FCCFFD8D-D215-4A80-B19D-1AB71BD6CB7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91531116-ADC2-4F01-AB85-13FD7743E2BF}" type="sibTrans" cxnId="{FCCFFD8D-D215-4A80-B19D-1AB71BD6CB7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FFF130DF-3432-4721-9385-0BC47A987BA3}">
      <dgm:prSet/>
      <dgm:spPr/>
      <dgm:t>
        <a:bodyPr/>
        <a:lstStyle/>
        <a:p>
          <a:r>
            <a:rPr lang="es-UY" smtClean="0">
              <a:solidFill>
                <a:schemeClr val="tx1"/>
              </a:solidFill>
            </a:rPr>
            <a:t>d) revisar la </a:t>
          </a:r>
          <a:r>
            <a:rPr lang="es-UY" b="1" u="sng" smtClean="0">
              <a:solidFill>
                <a:schemeClr val="tx1"/>
              </a:solidFill>
            </a:rPr>
            <a:t>eficacia</a:t>
          </a:r>
          <a:r>
            <a:rPr lang="es-UY" smtClean="0">
              <a:solidFill>
                <a:schemeClr val="tx1"/>
              </a:solidFill>
            </a:rPr>
            <a:t> de cualquier acción correctiva tomada;</a:t>
          </a:r>
          <a:endParaRPr lang="es-UY" dirty="0" smtClean="0">
            <a:solidFill>
              <a:schemeClr val="tx1"/>
            </a:solidFill>
          </a:endParaRPr>
        </a:p>
      </dgm:t>
    </dgm:pt>
    <dgm:pt modelId="{100B9343-E9B0-4E94-9950-B0932EAEC69D}" type="parTrans" cxnId="{3A8675CE-B8D0-4C70-B3AA-7DEA8FB6F1DB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1E9C6C6B-9690-4A2A-A778-A83B6E498DA3}" type="sibTrans" cxnId="{3A8675CE-B8D0-4C70-B3AA-7DEA8FB6F1DB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E9C27A10-1E5C-41C5-AF53-43A475B43011}">
      <dgm:prSet/>
      <dgm:spPr/>
      <dgm:t>
        <a:bodyPr/>
        <a:lstStyle/>
        <a:p>
          <a:r>
            <a:rPr lang="es-UY" smtClean="0">
              <a:solidFill>
                <a:schemeClr val="tx1"/>
              </a:solidFill>
            </a:rPr>
            <a:t>e) si fuera necesario, hacer </a:t>
          </a:r>
          <a:r>
            <a:rPr lang="es-UY" b="1" smtClean="0">
              <a:solidFill>
                <a:schemeClr val="tx1"/>
              </a:solidFill>
            </a:rPr>
            <a:t>cambios</a:t>
          </a:r>
          <a:r>
            <a:rPr lang="es-UY" smtClean="0">
              <a:solidFill>
                <a:schemeClr val="tx1"/>
              </a:solidFill>
            </a:rPr>
            <a:t> al sistema de gestión de la calidad.</a:t>
          </a:r>
          <a:endParaRPr lang="es-UY" dirty="0" smtClean="0">
            <a:solidFill>
              <a:schemeClr val="tx1"/>
            </a:solidFill>
          </a:endParaRPr>
        </a:p>
      </dgm:t>
    </dgm:pt>
    <dgm:pt modelId="{89D6C7F0-65EB-418C-AFCA-FBEAA35966ED}" type="parTrans" cxnId="{D0C6132F-C1EA-4EEB-B15C-29259AB210E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B1FF7F64-ABFB-4CB1-BC39-09B97ECDFC96}" type="sibTrans" cxnId="{D0C6132F-C1EA-4EEB-B15C-29259AB210E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EB8E433A-30E1-4F29-914D-4A41F29A2B81}" type="pres">
      <dgm:prSet presAssocID="{566B9B0C-C644-4F7A-A66B-558C54928906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UY"/>
        </a:p>
      </dgm:t>
    </dgm:pt>
    <dgm:pt modelId="{27A5FDE8-A466-4F70-9A63-BEDEA0BADC68}" type="pres">
      <dgm:prSet presAssocID="{566B9B0C-C644-4F7A-A66B-558C54928906}" presName="dummyMaxCanvas" presStyleCnt="0">
        <dgm:presLayoutVars/>
      </dgm:prSet>
      <dgm:spPr/>
    </dgm:pt>
    <dgm:pt modelId="{27C81D52-A891-4531-8A5F-2375341AF36D}" type="pres">
      <dgm:prSet presAssocID="{566B9B0C-C644-4F7A-A66B-558C54928906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A0A3635C-EABD-4DD8-990A-1AE0D3898481}" type="pres">
      <dgm:prSet presAssocID="{566B9B0C-C644-4F7A-A66B-558C54928906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5C3A0CE0-0FB4-4970-A199-25F7956AFFAB}" type="pres">
      <dgm:prSet presAssocID="{566B9B0C-C644-4F7A-A66B-558C54928906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D3098CAA-06EF-4EAC-A9EA-C73C709A2920}" type="pres">
      <dgm:prSet presAssocID="{566B9B0C-C644-4F7A-A66B-558C54928906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8FADE4F8-B3D1-4423-892C-B078DB2217C9}" type="pres">
      <dgm:prSet presAssocID="{566B9B0C-C644-4F7A-A66B-558C54928906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C2EC9447-7A5B-4F7A-8895-EF73CA488D88}" type="pres">
      <dgm:prSet presAssocID="{566B9B0C-C644-4F7A-A66B-558C54928906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073E3C54-6274-4CF8-B267-F39F8DEFA3EC}" type="pres">
      <dgm:prSet presAssocID="{566B9B0C-C644-4F7A-A66B-558C54928906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2BB1A63F-64D6-44E5-BFA8-888AED2D78AD}" type="pres">
      <dgm:prSet presAssocID="{566B9B0C-C644-4F7A-A66B-558C54928906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82617EBB-B80E-4B74-A9AA-A8ABFBA6C067}" type="pres">
      <dgm:prSet presAssocID="{566B9B0C-C644-4F7A-A66B-558C54928906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EB09C126-4887-4003-BECC-3A1041C19C4D}" type="pres">
      <dgm:prSet presAssocID="{566B9B0C-C644-4F7A-A66B-558C54928906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552228BE-0236-4735-A202-1D4C53199457}" type="pres">
      <dgm:prSet presAssocID="{566B9B0C-C644-4F7A-A66B-558C54928906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</dgm:ptLst>
  <dgm:cxnLst>
    <dgm:cxn modelId="{3A8675CE-B8D0-4C70-B3AA-7DEA8FB6F1DB}" srcId="{566B9B0C-C644-4F7A-A66B-558C54928906}" destId="{FFF130DF-3432-4721-9385-0BC47A987BA3}" srcOrd="2" destOrd="0" parTransId="{100B9343-E9B0-4E94-9950-B0932EAEC69D}" sibTransId="{1E9C6C6B-9690-4A2A-A778-A83B6E498DA3}"/>
    <dgm:cxn modelId="{5DED6DBD-7B69-4A52-895E-C2E4D98DA1FC}" type="presOf" srcId="{FFF130DF-3432-4721-9385-0BC47A987BA3}" destId="{5C3A0CE0-0FB4-4970-A199-25F7956AFFAB}" srcOrd="0" destOrd="0" presId="urn:microsoft.com/office/officeart/2005/8/layout/vProcess5"/>
    <dgm:cxn modelId="{45FFB6F4-5BC2-4256-A5A4-8476AE67DCD7}" type="presOf" srcId="{169AE1CA-BB1A-4997-99E8-CBEBC5E37464}" destId="{2BB1A63F-64D6-44E5-BFA8-888AED2D78AD}" srcOrd="1" destOrd="0" presId="urn:microsoft.com/office/officeart/2005/8/layout/vProcess5"/>
    <dgm:cxn modelId="{9F1CA372-E8FF-4CD9-A801-D78305F1936D}" srcId="{169AE1CA-BB1A-4997-99E8-CBEBC5E37464}" destId="{77D01E33-AE66-4B41-BFDD-7382D457D6C2}" srcOrd="1" destOrd="0" parTransId="{277D8D59-88EC-429C-8E77-C3A37A6C7347}" sibTransId="{4FD08189-9CFD-4C8D-985D-46927639EA3C}"/>
    <dgm:cxn modelId="{142675FC-3A70-409C-B90A-115D5A9E1622}" type="presOf" srcId="{91531116-ADC2-4F01-AB85-13FD7743E2BF}" destId="{C2EC9447-7A5B-4F7A-8895-EF73CA488D88}" srcOrd="0" destOrd="0" presId="urn:microsoft.com/office/officeart/2005/8/layout/vProcess5"/>
    <dgm:cxn modelId="{F8E0BB35-D853-4E97-83C9-CA56569A1E0F}" type="presOf" srcId="{7BF70361-5DFA-4913-BACE-A79771AA21E2}" destId="{27C81D52-A891-4531-8A5F-2375341AF36D}" srcOrd="0" destOrd="1" presId="urn:microsoft.com/office/officeart/2005/8/layout/vProcess5"/>
    <dgm:cxn modelId="{2743800A-1978-4E8C-9482-B55F5EB7B349}" type="presOf" srcId="{E9C27A10-1E5C-41C5-AF53-43A475B43011}" destId="{D3098CAA-06EF-4EAC-A9EA-C73C709A2920}" srcOrd="0" destOrd="0" presId="urn:microsoft.com/office/officeart/2005/8/layout/vProcess5"/>
    <dgm:cxn modelId="{B915BBC1-AEAD-47D1-BB9B-B632A9BC9D6E}" srcId="{566B9B0C-C644-4F7A-A66B-558C54928906}" destId="{169AE1CA-BB1A-4997-99E8-CBEBC5E37464}" srcOrd="0" destOrd="0" parTransId="{9ACB7605-A1AA-4AE6-A099-166672F0E9E4}" sibTransId="{99100455-66D6-4CDC-8DBA-112517AE0AEE}"/>
    <dgm:cxn modelId="{D7D78A4C-2F05-4E34-98D3-36E7E572175E}" type="presOf" srcId="{C927E39A-8C86-4C44-A87F-FEF22422CDB7}" destId="{82617EBB-B80E-4B74-A9AA-A8ABFBA6C067}" srcOrd="1" destOrd="0" presId="urn:microsoft.com/office/officeart/2005/8/layout/vProcess5"/>
    <dgm:cxn modelId="{9F25C0E9-44A5-4D7F-99CA-9DA2B86C995B}" type="presOf" srcId="{77D01E33-AE66-4B41-BFDD-7382D457D6C2}" destId="{27C81D52-A891-4531-8A5F-2375341AF36D}" srcOrd="0" destOrd="2" presId="urn:microsoft.com/office/officeart/2005/8/layout/vProcess5"/>
    <dgm:cxn modelId="{590880E0-A8E5-400C-ADF5-1D9C2B3AF9B7}" type="presOf" srcId="{169AE1CA-BB1A-4997-99E8-CBEBC5E37464}" destId="{27C81D52-A891-4531-8A5F-2375341AF36D}" srcOrd="0" destOrd="0" presId="urn:microsoft.com/office/officeart/2005/8/layout/vProcess5"/>
    <dgm:cxn modelId="{5DB6264A-FED3-4DB1-B8E4-057EA0EDBB5B}" type="presOf" srcId="{7BF70361-5DFA-4913-BACE-A79771AA21E2}" destId="{2BB1A63F-64D6-44E5-BFA8-888AED2D78AD}" srcOrd="1" destOrd="1" presId="urn:microsoft.com/office/officeart/2005/8/layout/vProcess5"/>
    <dgm:cxn modelId="{41364321-7902-4931-9E89-213252B24468}" type="presOf" srcId="{C927E39A-8C86-4C44-A87F-FEF22422CDB7}" destId="{A0A3635C-EABD-4DD8-990A-1AE0D3898481}" srcOrd="0" destOrd="0" presId="urn:microsoft.com/office/officeart/2005/8/layout/vProcess5"/>
    <dgm:cxn modelId="{9B8DC10E-9DD2-43B5-A40A-65A0A1177BFB}" type="presOf" srcId="{1E9C6C6B-9690-4A2A-A778-A83B6E498DA3}" destId="{073E3C54-6274-4CF8-B267-F39F8DEFA3EC}" srcOrd="0" destOrd="0" presId="urn:microsoft.com/office/officeart/2005/8/layout/vProcess5"/>
    <dgm:cxn modelId="{E22B84D0-F203-4316-9CC3-BCB4A196EEA0}" type="presOf" srcId="{77D01E33-AE66-4B41-BFDD-7382D457D6C2}" destId="{2BB1A63F-64D6-44E5-BFA8-888AED2D78AD}" srcOrd="1" destOrd="2" presId="urn:microsoft.com/office/officeart/2005/8/layout/vProcess5"/>
    <dgm:cxn modelId="{8EF3F82D-2193-4287-8418-000CB7B1FE6F}" type="presOf" srcId="{FFF130DF-3432-4721-9385-0BC47A987BA3}" destId="{EB09C126-4887-4003-BECC-3A1041C19C4D}" srcOrd="1" destOrd="0" presId="urn:microsoft.com/office/officeart/2005/8/layout/vProcess5"/>
    <dgm:cxn modelId="{AC1DC78D-67BA-4CCF-8742-087DF1FA9BFD}" srcId="{169AE1CA-BB1A-4997-99E8-CBEBC5E37464}" destId="{7BF70361-5DFA-4913-BACE-A79771AA21E2}" srcOrd="0" destOrd="0" parTransId="{DD11568D-35B5-4861-AF79-E37BDC0A1AEB}" sibTransId="{C8D55125-351E-469A-8B12-39813D3E403A}"/>
    <dgm:cxn modelId="{D8D64BEF-EBD7-434F-925E-30E2105377AC}" type="presOf" srcId="{99100455-66D6-4CDC-8DBA-112517AE0AEE}" destId="{8FADE4F8-B3D1-4423-892C-B078DB2217C9}" srcOrd="0" destOrd="0" presId="urn:microsoft.com/office/officeart/2005/8/layout/vProcess5"/>
    <dgm:cxn modelId="{600196EF-1B82-4F3E-920E-BBB9244CE417}" type="presOf" srcId="{E9C27A10-1E5C-41C5-AF53-43A475B43011}" destId="{552228BE-0236-4735-A202-1D4C53199457}" srcOrd="1" destOrd="0" presId="urn:microsoft.com/office/officeart/2005/8/layout/vProcess5"/>
    <dgm:cxn modelId="{FCCFFD8D-D215-4A80-B19D-1AB71BD6CB77}" srcId="{566B9B0C-C644-4F7A-A66B-558C54928906}" destId="{C927E39A-8C86-4C44-A87F-FEF22422CDB7}" srcOrd="1" destOrd="0" parTransId="{7BD38772-5C3B-4FB8-8264-F4CDFF9FE923}" sibTransId="{91531116-ADC2-4F01-AB85-13FD7743E2BF}"/>
    <dgm:cxn modelId="{7083589E-49AA-4107-9356-1D1F7B954AA1}" type="presOf" srcId="{566B9B0C-C644-4F7A-A66B-558C54928906}" destId="{EB8E433A-30E1-4F29-914D-4A41F29A2B81}" srcOrd="0" destOrd="0" presId="urn:microsoft.com/office/officeart/2005/8/layout/vProcess5"/>
    <dgm:cxn modelId="{D0C6132F-C1EA-4EEB-B15C-29259AB210ED}" srcId="{566B9B0C-C644-4F7A-A66B-558C54928906}" destId="{E9C27A10-1E5C-41C5-AF53-43A475B43011}" srcOrd="3" destOrd="0" parTransId="{89D6C7F0-65EB-418C-AFCA-FBEAA35966ED}" sibTransId="{B1FF7F64-ABFB-4CB1-BC39-09B97ECDFC96}"/>
    <dgm:cxn modelId="{DF7FC626-A453-49CB-AA8F-E296B3524E6F}" type="presParOf" srcId="{EB8E433A-30E1-4F29-914D-4A41F29A2B81}" destId="{27A5FDE8-A466-4F70-9A63-BEDEA0BADC68}" srcOrd="0" destOrd="0" presId="urn:microsoft.com/office/officeart/2005/8/layout/vProcess5"/>
    <dgm:cxn modelId="{5165985F-2235-446D-8B59-81DAFBC99A5F}" type="presParOf" srcId="{EB8E433A-30E1-4F29-914D-4A41F29A2B81}" destId="{27C81D52-A891-4531-8A5F-2375341AF36D}" srcOrd="1" destOrd="0" presId="urn:microsoft.com/office/officeart/2005/8/layout/vProcess5"/>
    <dgm:cxn modelId="{2459A950-45D0-49FE-867B-56E733464FBB}" type="presParOf" srcId="{EB8E433A-30E1-4F29-914D-4A41F29A2B81}" destId="{A0A3635C-EABD-4DD8-990A-1AE0D3898481}" srcOrd="2" destOrd="0" presId="urn:microsoft.com/office/officeart/2005/8/layout/vProcess5"/>
    <dgm:cxn modelId="{72F4DEC4-C374-4018-933D-9C66486AD4DF}" type="presParOf" srcId="{EB8E433A-30E1-4F29-914D-4A41F29A2B81}" destId="{5C3A0CE0-0FB4-4970-A199-25F7956AFFAB}" srcOrd="3" destOrd="0" presId="urn:microsoft.com/office/officeart/2005/8/layout/vProcess5"/>
    <dgm:cxn modelId="{15973D75-4F8B-45AA-91C8-E06F182C0067}" type="presParOf" srcId="{EB8E433A-30E1-4F29-914D-4A41F29A2B81}" destId="{D3098CAA-06EF-4EAC-A9EA-C73C709A2920}" srcOrd="4" destOrd="0" presId="urn:microsoft.com/office/officeart/2005/8/layout/vProcess5"/>
    <dgm:cxn modelId="{137B57EA-1B71-490A-9D33-E9E94BC6F43E}" type="presParOf" srcId="{EB8E433A-30E1-4F29-914D-4A41F29A2B81}" destId="{8FADE4F8-B3D1-4423-892C-B078DB2217C9}" srcOrd="5" destOrd="0" presId="urn:microsoft.com/office/officeart/2005/8/layout/vProcess5"/>
    <dgm:cxn modelId="{1C480669-57FD-41FB-A8B3-CDFDAD2612A4}" type="presParOf" srcId="{EB8E433A-30E1-4F29-914D-4A41F29A2B81}" destId="{C2EC9447-7A5B-4F7A-8895-EF73CA488D88}" srcOrd="6" destOrd="0" presId="urn:microsoft.com/office/officeart/2005/8/layout/vProcess5"/>
    <dgm:cxn modelId="{D951B97E-500E-466E-B26C-93A45F2802C9}" type="presParOf" srcId="{EB8E433A-30E1-4F29-914D-4A41F29A2B81}" destId="{073E3C54-6274-4CF8-B267-F39F8DEFA3EC}" srcOrd="7" destOrd="0" presId="urn:microsoft.com/office/officeart/2005/8/layout/vProcess5"/>
    <dgm:cxn modelId="{89F531AB-3557-432B-8F89-5ABEACD195C3}" type="presParOf" srcId="{EB8E433A-30E1-4F29-914D-4A41F29A2B81}" destId="{2BB1A63F-64D6-44E5-BFA8-888AED2D78AD}" srcOrd="8" destOrd="0" presId="urn:microsoft.com/office/officeart/2005/8/layout/vProcess5"/>
    <dgm:cxn modelId="{BC3B5B48-3FB7-43D5-B0C4-97678F0B6BDC}" type="presParOf" srcId="{EB8E433A-30E1-4F29-914D-4A41F29A2B81}" destId="{82617EBB-B80E-4B74-A9AA-A8ABFBA6C067}" srcOrd="9" destOrd="0" presId="urn:microsoft.com/office/officeart/2005/8/layout/vProcess5"/>
    <dgm:cxn modelId="{E0DCD86F-2744-4D4F-A0C0-4E88610A758F}" type="presParOf" srcId="{EB8E433A-30E1-4F29-914D-4A41F29A2B81}" destId="{EB09C126-4887-4003-BECC-3A1041C19C4D}" srcOrd="10" destOrd="0" presId="urn:microsoft.com/office/officeart/2005/8/layout/vProcess5"/>
    <dgm:cxn modelId="{D3990EC5-5E99-4CC9-9A3C-1F2C87D64869}" type="presParOf" srcId="{EB8E433A-30E1-4F29-914D-4A41F29A2B81}" destId="{552228BE-0236-4735-A202-1D4C53199457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86E5AD8-C383-4735-AC9A-39EEA453A6AA}" type="doc">
      <dgm:prSet loTypeId="urn:microsoft.com/office/officeart/2009/3/layout/OpposingIdeas" loCatId="relationship" qsTypeId="urn:microsoft.com/office/officeart/2005/8/quickstyle/3d1" qsCatId="3D" csTypeId="urn:microsoft.com/office/officeart/2005/8/colors/accent2_1" csCatId="accent2" phldr="1"/>
      <dgm:spPr/>
      <dgm:t>
        <a:bodyPr/>
        <a:lstStyle/>
        <a:p>
          <a:endParaRPr lang="es-ES"/>
        </a:p>
      </dgm:t>
    </dgm:pt>
    <dgm:pt modelId="{97CC01C2-20BC-4FEF-A921-9039C58A0192}">
      <dgm:prSet phldrT="[Texto]"/>
      <dgm:spPr/>
      <dgm:t>
        <a:bodyPr/>
        <a:lstStyle/>
        <a:p>
          <a:r>
            <a:rPr lang="es-419" dirty="0" smtClean="0"/>
            <a:t>Ventaja</a:t>
          </a:r>
          <a:endParaRPr lang="es-ES" dirty="0"/>
        </a:p>
      </dgm:t>
    </dgm:pt>
    <dgm:pt modelId="{21C773BA-AC14-4B39-87E0-31C4E9625C3F}" type="parTrans" cxnId="{030EBD4B-41B5-46AF-AF33-B941CE857791}">
      <dgm:prSet/>
      <dgm:spPr/>
      <dgm:t>
        <a:bodyPr/>
        <a:lstStyle/>
        <a:p>
          <a:endParaRPr lang="es-ES"/>
        </a:p>
      </dgm:t>
    </dgm:pt>
    <dgm:pt modelId="{BF648981-1DD1-4F94-86FA-29763FA51526}" type="sibTrans" cxnId="{030EBD4B-41B5-46AF-AF33-B941CE857791}">
      <dgm:prSet/>
      <dgm:spPr/>
      <dgm:t>
        <a:bodyPr/>
        <a:lstStyle/>
        <a:p>
          <a:endParaRPr lang="es-ES"/>
        </a:p>
      </dgm:t>
    </dgm:pt>
    <dgm:pt modelId="{91AB2C17-5A96-45A4-BB92-0DA0D329EEEB}">
      <dgm:prSet phldrT="[Texto]"/>
      <dgm:spPr/>
      <dgm:t>
        <a:bodyPr/>
        <a:lstStyle/>
        <a:p>
          <a:r>
            <a:rPr lang="es-419" dirty="0" smtClean="0"/>
            <a:t>Beneficios por solucionar la NC</a:t>
          </a:r>
          <a:endParaRPr lang="es-ES" dirty="0"/>
        </a:p>
      </dgm:t>
    </dgm:pt>
    <dgm:pt modelId="{06E3DD7B-BF2C-49F9-8A51-E4EEF4ED7451}" type="parTrans" cxnId="{0B862755-F51C-44F1-8A64-81CD81537E78}">
      <dgm:prSet/>
      <dgm:spPr/>
      <dgm:t>
        <a:bodyPr/>
        <a:lstStyle/>
        <a:p>
          <a:endParaRPr lang="es-ES"/>
        </a:p>
      </dgm:t>
    </dgm:pt>
    <dgm:pt modelId="{14056E4A-D21E-4FC7-B65B-6B0678369599}" type="sibTrans" cxnId="{0B862755-F51C-44F1-8A64-81CD81537E78}">
      <dgm:prSet/>
      <dgm:spPr/>
      <dgm:t>
        <a:bodyPr/>
        <a:lstStyle/>
        <a:p>
          <a:endParaRPr lang="es-ES"/>
        </a:p>
      </dgm:t>
    </dgm:pt>
    <dgm:pt modelId="{95310B4B-6C51-4E62-8388-6C9420FE5B91}">
      <dgm:prSet phldrT="[Texto]"/>
      <dgm:spPr/>
      <dgm:t>
        <a:bodyPr/>
        <a:lstStyle/>
        <a:p>
          <a:r>
            <a:rPr lang="es-419" dirty="0" smtClean="0"/>
            <a:t>Desventaja</a:t>
          </a:r>
          <a:endParaRPr lang="es-ES" dirty="0"/>
        </a:p>
      </dgm:t>
    </dgm:pt>
    <dgm:pt modelId="{7F90F7A5-BDB8-46BC-B871-43939E5DC4D2}" type="parTrans" cxnId="{E7A21688-2E3A-401E-AD2A-8E0E9B6D8F16}">
      <dgm:prSet/>
      <dgm:spPr/>
      <dgm:t>
        <a:bodyPr/>
        <a:lstStyle/>
        <a:p>
          <a:endParaRPr lang="es-ES"/>
        </a:p>
      </dgm:t>
    </dgm:pt>
    <dgm:pt modelId="{A7AC5614-4F7A-4C88-8F1C-8D03B4F3FA8F}" type="sibTrans" cxnId="{E7A21688-2E3A-401E-AD2A-8E0E9B6D8F16}">
      <dgm:prSet/>
      <dgm:spPr/>
      <dgm:t>
        <a:bodyPr/>
        <a:lstStyle/>
        <a:p>
          <a:endParaRPr lang="es-ES"/>
        </a:p>
      </dgm:t>
    </dgm:pt>
    <dgm:pt modelId="{7718AA44-F179-4A11-BF28-3B262BFF607E}">
      <dgm:prSet phldrT="[Texto]"/>
      <dgm:spPr/>
      <dgm:t>
        <a:bodyPr/>
        <a:lstStyle/>
        <a:p>
          <a:r>
            <a:rPr lang="es-419" dirty="0" smtClean="0"/>
            <a:t>Costo de ejecutar la acción correctiva</a:t>
          </a:r>
          <a:endParaRPr lang="es-ES" dirty="0"/>
        </a:p>
      </dgm:t>
    </dgm:pt>
    <dgm:pt modelId="{92EFC13D-CDA4-449D-9BE3-48B8A0130E8D}" type="parTrans" cxnId="{18F15325-3752-43C0-A83D-EA4FDB30802F}">
      <dgm:prSet/>
      <dgm:spPr/>
      <dgm:t>
        <a:bodyPr/>
        <a:lstStyle/>
        <a:p>
          <a:endParaRPr lang="es-ES"/>
        </a:p>
      </dgm:t>
    </dgm:pt>
    <dgm:pt modelId="{785369C0-A48A-4EC4-9523-64505C0703B5}" type="sibTrans" cxnId="{18F15325-3752-43C0-A83D-EA4FDB30802F}">
      <dgm:prSet/>
      <dgm:spPr/>
      <dgm:t>
        <a:bodyPr/>
        <a:lstStyle/>
        <a:p>
          <a:endParaRPr lang="es-ES"/>
        </a:p>
      </dgm:t>
    </dgm:pt>
    <dgm:pt modelId="{89F010CC-70FE-46C2-8252-AA2E99F438BB}" type="pres">
      <dgm:prSet presAssocID="{286E5AD8-C383-4735-AC9A-39EEA453A6AA}" presName="Name0" presStyleCnt="0">
        <dgm:presLayoutVars>
          <dgm:chMax val="2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UY"/>
        </a:p>
      </dgm:t>
    </dgm:pt>
    <dgm:pt modelId="{32BD5C31-EAE6-49FD-A9CE-A06BE4EBFBF3}" type="pres">
      <dgm:prSet presAssocID="{286E5AD8-C383-4735-AC9A-39EEA453A6AA}" presName="Background" presStyleLbl="node1" presStyleIdx="0" presStyleCnt="1"/>
      <dgm:spPr/>
    </dgm:pt>
    <dgm:pt modelId="{5DCB097E-ABDC-45D4-8BFC-032B57C06FC5}" type="pres">
      <dgm:prSet presAssocID="{286E5AD8-C383-4735-AC9A-39EEA453A6AA}" presName="Divider" presStyleLbl="callout" presStyleIdx="0" presStyleCnt="1"/>
      <dgm:spPr/>
    </dgm:pt>
    <dgm:pt modelId="{507A13DB-6D5B-4BBC-91C1-9EC1BBAF071A}" type="pres">
      <dgm:prSet presAssocID="{286E5AD8-C383-4735-AC9A-39EEA453A6AA}" presName="ChildText1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2B18365-CDB7-491B-BF77-05B047848B78}" type="pres">
      <dgm:prSet presAssocID="{286E5AD8-C383-4735-AC9A-39EEA453A6AA}" presName="ChildText2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FBD671B4-AF77-4E76-AD47-92C3B07DB02F}" type="pres">
      <dgm:prSet presAssocID="{286E5AD8-C383-4735-AC9A-39EEA453A6AA}" presName="ParentText1" presStyleLbl="revTx" presStyleIdx="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es-UY"/>
        </a:p>
      </dgm:t>
    </dgm:pt>
    <dgm:pt modelId="{C9C2A1E5-BAC2-42D1-BDCB-7C7D9C1D00BA}" type="pres">
      <dgm:prSet presAssocID="{286E5AD8-C383-4735-AC9A-39EEA453A6AA}" presName="ParentShape1" presStyleLbl="alignImgPlace1" presStyleIdx="0" presStyleCnt="2">
        <dgm:presLayoutVars/>
      </dgm:prSet>
      <dgm:spPr/>
      <dgm:t>
        <a:bodyPr/>
        <a:lstStyle/>
        <a:p>
          <a:endParaRPr lang="es-UY"/>
        </a:p>
      </dgm:t>
    </dgm:pt>
    <dgm:pt modelId="{B73D89BF-4C57-413D-8025-B1E1D6AD8893}" type="pres">
      <dgm:prSet presAssocID="{286E5AD8-C383-4735-AC9A-39EEA453A6AA}" presName="ParentText2" presStyleLbl="revTx" presStyleIdx="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es-ES"/>
        </a:p>
      </dgm:t>
    </dgm:pt>
    <dgm:pt modelId="{FFB7BA54-24B5-44C2-BBE0-08066CAA2697}" type="pres">
      <dgm:prSet presAssocID="{286E5AD8-C383-4735-AC9A-39EEA453A6AA}" presName="ParentShape2" presStyleLbl="alignImgPlace1" presStyleIdx="1" presStyleCnt="2">
        <dgm:presLayoutVars/>
      </dgm:prSet>
      <dgm:spPr/>
      <dgm:t>
        <a:bodyPr/>
        <a:lstStyle/>
        <a:p>
          <a:endParaRPr lang="es-ES"/>
        </a:p>
      </dgm:t>
    </dgm:pt>
  </dgm:ptLst>
  <dgm:cxnLst>
    <dgm:cxn modelId="{7B953725-2591-494B-90A3-E0247B26E327}" type="presOf" srcId="{95310B4B-6C51-4E62-8388-6C9420FE5B91}" destId="{B73D89BF-4C57-413D-8025-B1E1D6AD8893}" srcOrd="0" destOrd="0" presId="urn:microsoft.com/office/officeart/2009/3/layout/OpposingIdeas"/>
    <dgm:cxn modelId="{1FB285B3-F831-47A3-BBE7-10FAF95D3692}" type="presOf" srcId="{95310B4B-6C51-4E62-8388-6C9420FE5B91}" destId="{FFB7BA54-24B5-44C2-BBE0-08066CAA2697}" srcOrd="1" destOrd="0" presId="urn:microsoft.com/office/officeart/2009/3/layout/OpposingIdeas"/>
    <dgm:cxn modelId="{030EBD4B-41B5-46AF-AF33-B941CE857791}" srcId="{286E5AD8-C383-4735-AC9A-39EEA453A6AA}" destId="{97CC01C2-20BC-4FEF-A921-9039C58A0192}" srcOrd="0" destOrd="0" parTransId="{21C773BA-AC14-4B39-87E0-31C4E9625C3F}" sibTransId="{BF648981-1DD1-4F94-86FA-29763FA51526}"/>
    <dgm:cxn modelId="{18F15325-3752-43C0-A83D-EA4FDB30802F}" srcId="{95310B4B-6C51-4E62-8388-6C9420FE5B91}" destId="{7718AA44-F179-4A11-BF28-3B262BFF607E}" srcOrd="0" destOrd="0" parTransId="{92EFC13D-CDA4-449D-9BE3-48B8A0130E8D}" sibTransId="{785369C0-A48A-4EC4-9523-64505C0703B5}"/>
    <dgm:cxn modelId="{0B862755-F51C-44F1-8A64-81CD81537E78}" srcId="{97CC01C2-20BC-4FEF-A921-9039C58A0192}" destId="{91AB2C17-5A96-45A4-BB92-0DA0D329EEEB}" srcOrd="0" destOrd="0" parTransId="{06E3DD7B-BF2C-49F9-8A51-E4EEF4ED7451}" sibTransId="{14056E4A-D21E-4FC7-B65B-6B0678369599}"/>
    <dgm:cxn modelId="{8405036B-0EC0-4C6E-ABF2-F1FF118AFDEE}" type="presOf" srcId="{7718AA44-F179-4A11-BF28-3B262BFF607E}" destId="{22B18365-CDB7-491B-BF77-05B047848B78}" srcOrd="0" destOrd="0" presId="urn:microsoft.com/office/officeart/2009/3/layout/OpposingIdeas"/>
    <dgm:cxn modelId="{EA550418-B2A7-4E95-ABB0-A0A5805227D4}" type="presOf" srcId="{97CC01C2-20BC-4FEF-A921-9039C58A0192}" destId="{C9C2A1E5-BAC2-42D1-BDCB-7C7D9C1D00BA}" srcOrd="1" destOrd="0" presId="urn:microsoft.com/office/officeart/2009/3/layout/OpposingIdeas"/>
    <dgm:cxn modelId="{1AF5267A-275A-49F1-A5B3-4542AD21BE28}" type="presOf" srcId="{97CC01C2-20BC-4FEF-A921-9039C58A0192}" destId="{FBD671B4-AF77-4E76-AD47-92C3B07DB02F}" srcOrd="0" destOrd="0" presId="urn:microsoft.com/office/officeart/2009/3/layout/OpposingIdeas"/>
    <dgm:cxn modelId="{5DB2C6F2-A7C4-4862-A26F-9571D3B56369}" type="presOf" srcId="{91AB2C17-5A96-45A4-BB92-0DA0D329EEEB}" destId="{507A13DB-6D5B-4BBC-91C1-9EC1BBAF071A}" srcOrd="0" destOrd="0" presId="urn:microsoft.com/office/officeart/2009/3/layout/OpposingIdeas"/>
    <dgm:cxn modelId="{3ECD4DC0-095C-48C0-856C-8C7E2F92AE88}" type="presOf" srcId="{286E5AD8-C383-4735-AC9A-39EEA453A6AA}" destId="{89F010CC-70FE-46C2-8252-AA2E99F438BB}" srcOrd="0" destOrd="0" presId="urn:microsoft.com/office/officeart/2009/3/layout/OpposingIdeas"/>
    <dgm:cxn modelId="{E7A21688-2E3A-401E-AD2A-8E0E9B6D8F16}" srcId="{286E5AD8-C383-4735-AC9A-39EEA453A6AA}" destId="{95310B4B-6C51-4E62-8388-6C9420FE5B91}" srcOrd="1" destOrd="0" parTransId="{7F90F7A5-BDB8-46BC-B871-43939E5DC4D2}" sibTransId="{A7AC5614-4F7A-4C88-8F1C-8D03B4F3FA8F}"/>
    <dgm:cxn modelId="{8E75A1EF-27A8-432D-B44B-8C8100610646}" type="presParOf" srcId="{89F010CC-70FE-46C2-8252-AA2E99F438BB}" destId="{32BD5C31-EAE6-49FD-A9CE-A06BE4EBFBF3}" srcOrd="0" destOrd="0" presId="urn:microsoft.com/office/officeart/2009/3/layout/OpposingIdeas"/>
    <dgm:cxn modelId="{B908B5F9-5B67-4BEB-BD74-6A2B16EDAC76}" type="presParOf" srcId="{89F010CC-70FE-46C2-8252-AA2E99F438BB}" destId="{5DCB097E-ABDC-45D4-8BFC-032B57C06FC5}" srcOrd="1" destOrd="0" presId="urn:microsoft.com/office/officeart/2009/3/layout/OpposingIdeas"/>
    <dgm:cxn modelId="{D8621D78-4255-4FD2-9D68-43F96AE696BD}" type="presParOf" srcId="{89F010CC-70FE-46C2-8252-AA2E99F438BB}" destId="{507A13DB-6D5B-4BBC-91C1-9EC1BBAF071A}" srcOrd="2" destOrd="0" presId="urn:microsoft.com/office/officeart/2009/3/layout/OpposingIdeas"/>
    <dgm:cxn modelId="{0564CA21-C2B7-4701-AE33-5EEC73C72FE0}" type="presParOf" srcId="{89F010CC-70FE-46C2-8252-AA2E99F438BB}" destId="{22B18365-CDB7-491B-BF77-05B047848B78}" srcOrd="3" destOrd="0" presId="urn:microsoft.com/office/officeart/2009/3/layout/OpposingIdeas"/>
    <dgm:cxn modelId="{8E74692E-C882-4621-A4B5-DE8244D9AE0C}" type="presParOf" srcId="{89F010CC-70FE-46C2-8252-AA2E99F438BB}" destId="{FBD671B4-AF77-4E76-AD47-92C3B07DB02F}" srcOrd="4" destOrd="0" presId="urn:microsoft.com/office/officeart/2009/3/layout/OpposingIdeas"/>
    <dgm:cxn modelId="{E666A104-9AA1-4AF0-A843-DA9F62F5757A}" type="presParOf" srcId="{89F010CC-70FE-46C2-8252-AA2E99F438BB}" destId="{C9C2A1E5-BAC2-42D1-BDCB-7C7D9C1D00BA}" srcOrd="5" destOrd="0" presId="urn:microsoft.com/office/officeart/2009/3/layout/OpposingIdeas"/>
    <dgm:cxn modelId="{0B21DFED-1213-48BB-909E-2A012DCDAEA7}" type="presParOf" srcId="{89F010CC-70FE-46C2-8252-AA2E99F438BB}" destId="{B73D89BF-4C57-413D-8025-B1E1D6AD8893}" srcOrd="6" destOrd="0" presId="urn:microsoft.com/office/officeart/2009/3/layout/OpposingIdeas"/>
    <dgm:cxn modelId="{556814EA-02DD-477C-8094-7C5318E33ADB}" type="presParOf" srcId="{89F010CC-70FE-46C2-8252-AA2E99F438BB}" destId="{FFB7BA54-24B5-44C2-BBE0-08066CAA2697}" srcOrd="7" destOrd="0" presId="urn:microsoft.com/office/officeart/2009/3/layout/OpposingIdea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F686310-6DF3-4015-A265-E39FFFFFCFEB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F55DEA0E-5B8E-468B-AC59-C548B670F7DD}">
      <dgm:prSet phldrT="[Texto]"/>
      <dgm:spPr/>
      <dgm:t>
        <a:bodyPr/>
        <a:lstStyle/>
        <a:p>
          <a:r>
            <a:rPr lang="es-UY" dirty="0" smtClean="0"/>
            <a:t>resultados del análisis y evaluación de los procesos (9.1.3)</a:t>
          </a:r>
          <a:endParaRPr lang="es-ES" dirty="0"/>
        </a:p>
      </dgm:t>
    </dgm:pt>
    <dgm:pt modelId="{C5356A2C-E4C7-4353-9C44-9F7DF60D1960}" type="parTrans" cxnId="{03571B2A-DCE6-4A5D-8CB8-DCC355F5D5F5}">
      <dgm:prSet/>
      <dgm:spPr/>
      <dgm:t>
        <a:bodyPr/>
        <a:lstStyle/>
        <a:p>
          <a:endParaRPr lang="es-ES"/>
        </a:p>
      </dgm:t>
    </dgm:pt>
    <dgm:pt modelId="{547101BD-FFE6-4ACD-B53B-EA76BF6061C8}" type="sibTrans" cxnId="{03571B2A-DCE6-4A5D-8CB8-DCC355F5D5F5}">
      <dgm:prSet/>
      <dgm:spPr/>
      <dgm:t>
        <a:bodyPr/>
        <a:lstStyle/>
        <a:p>
          <a:endParaRPr lang="es-ES"/>
        </a:p>
      </dgm:t>
    </dgm:pt>
    <dgm:pt modelId="{BAD54A05-D7B4-479C-9671-E71BA1EAAE74}">
      <dgm:prSet phldrT="[Texto]"/>
      <dgm:spPr/>
      <dgm:t>
        <a:bodyPr/>
        <a:lstStyle/>
        <a:p>
          <a:r>
            <a:rPr lang="es-UY" dirty="0" smtClean="0"/>
            <a:t>resultados de la revisión por la dirección.</a:t>
          </a:r>
          <a:endParaRPr lang="es-ES" dirty="0"/>
        </a:p>
      </dgm:t>
    </dgm:pt>
    <dgm:pt modelId="{CB1990B3-A757-442F-AD2E-38D4A5243B7D}" type="parTrans" cxnId="{3710F374-BAC3-4F15-8BE0-0B6EAEE845D3}">
      <dgm:prSet/>
      <dgm:spPr/>
      <dgm:t>
        <a:bodyPr/>
        <a:lstStyle/>
        <a:p>
          <a:endParaRPr lang="es-ES"/>
        </a:p>
      </dgm:t>
    </dgm:pt>
    <dgm:pt modelId="{5A18CAD6-3AC2-4522-80CA-6783BBB6C432}" type="sibTrans" cxnId="{3710F374-BAC3-4F15-8BE0-0B6EAEE845D3}">
      <dgm:prSet/>
      <dgm:spPr/>
      <dgm:t>
        <a:bodyPr/>
        <a:lstStyle/>
        <a:p>
          <a:endParaRPr lang="es-ES"/>
        </a:p>
      </dgm:t>
    </dgm:pt>
    <dgm:pt modelId="{53186511-0B39-4379-B6A5-16B31F7E1B4D}" type="pres">
      <dgm:prSet presAssocID="{1F686310-6DF3-4015-A265-E39FFFFFCF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AAE90C3-C49C-41DA-82FB-35DE61CC92EB}" type="pres">
      <dgm:prSet presAssocID="{F55DEA0E-5B8E-468B-AC59-C548B670F7DD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FDDF6F8-9346-422B-BCC2-5E50AE7371E1}" type="pres">
      <dgm:prSet presAssocID="{547101BD-FFE6-4ACD-B53B-EA76BF6061C8}" presName="spacer" presStyleCnt="0"/>
      <dgm:spPr/>
    </dgm:pt>
    <dgm:pt modelId="{7F0E4028-98D5-441D-A9F5-9CCDDBA252E6}" type="pres">
      <dgm:prSet presAssocID="{BAD54A05-D7B4-479C-9671-E71BA1EAAE74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75F2036-0D87-4227-ADFF-F9D0470C8F30}" type="presOf" srcId="{F55DEA0E-5B8E-468B-AC59-C548B670F7DD}" destId="{3AAE90C3-C49C-41DA-82FB-35DE61CC92EB}" srcOrd="0" destOrd="0" presId="urn:microsoft.com/office/officeart/2005/8/layout/vList2"/>
    <dgm:cxn modelId="{98079A57-FB58-4B81-B2B0-43E927CACA39}" type="presOf" srcId="{BAD54A05-D7B4-479C-9671-E71BA1EAAE74}" destId="{7F0E4028-98D5-441D-A9F5-9CCDDBA252E6}" srcOrd="0" destOrd="0" presId="urn:microsoft.com/office/officeart/2005/8/layout/vList2"/>
    <dgm:cxn modelId="{8B6172DE-C6F7-40A3-92AF-F393B3E62F72}" type="presOf" srcId="{1F686310-6DF3-4015-A265-E39FFFFFCFEB}" destId="{53186511-0B39-4379-B6A5-16B31F7E1B4D}" srcOrd="0" destOrd="0" presId="urn:microsoft.com/office/officeart/2005/8/layout/vList2"/>
    <dgm:cxn modelId="{03571B2A-DCE6-4A5D-8CB8-DCC355F5D5F5}" srcId="{1F686310-6DF3-4015-A265-E39FFFFFCFEB}" destId="{F55DEA0E-5B8E-468B-AC59-C548B670F7DD}" srcOrd="0" destOrd="0" parTransId="{C5356A2C-E4C7-4353-9C44-9F7DF60D1960}" sibTransId="{547101BD-FFE6-4ACD-B53B-EA76BF6061C8}"/>
    <dgm:cxn modelId="{3710F374-BAC3-4F15-8BE0-0B6EAEE845D3}" srcId="{1F686310-6DF3-4015-A265-E39FFFFFCFEB}" destId="{BAD54A05-D7B4-479C-9671-E71BA1EAAE74}" srcOrd="1" destOrd="0" parTransId="{CB1990B3-A757-442F-AD2E-38D4A5243B7D}" sibTransId="{5A18CAD6-3AC2-4522-80CA-6783BBB6C432}"/>
    <dgm:cxn modelId="{589F6C70-FFAE-4307-AEBF-694B397FB941}" type="presParOf" srcId="{53186511-0B39-4379-B6A5-16B31F7E1B4D}" destId="{3AAE90C3-C49C-41DA-82FB-35DE61CC92EB}" srcOrd="0" destOrd="0" presId="urn:microsoft.com/office/officeart/2005/8/layout/vList2"/>
    <dgm:cxn modelId="{9FD4CF72-8E65-4376-8651-F06A0984DE67}" type="presParOf" srcId="{53186511-0B39-4379-B6A5-16B31F7E1B4D}" destId="{3FDDF6F8-9346-422B-BCC2-5E50AE7371E1}" srcOrd="1" destOrd="0" presId="urn:microsoft.com/office/officeart/2005/8/layout/vList2"/>
    <dgm:cxn modelId="{365A7947-CD1E-432C-A3FB-A41C0F47C66F}" type="presParOf" srcId="{53186511-0B39-4379-B6A5-16B31F7E1B4D}" destId="{7F0E4028-98D5-441D-A9F5-9CCDDBA252E6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1CB796-03D0-4EF2-B9AC-292C21E9C6F1}">
      <dsp:nvSpPr>
        <dsp:cNvPr id="0" name=""/>
        <dsp:cNvSpPr/>
      </dsp:nvSpPr>
      <dsp:spPr>
        <a:xfrm>
          <a:off x="0" y="1119487"/>
          <a:ext cx="7344816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07B9F2-7C86-4C77-A3A1-B6D99E4ADDE3}">
      <dsp:nvSpPr>
        <dsp:cNvPr id="0" name=""/>
        <dsp:cNvSpPr/>
      </dsp:nvSpPr>
      <dsp:spPr>
        <a:xfrm>
          <a:off x="367240" y="794767"/>
          <a:ext cx="5141371" cy="6494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32" tIns="0" rIns="194332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altLang="zh-CN" sz="2200" b="1" kern="1200" smtClean="0">
              <a:ea typeface="宋体" pitchFamily="2" charset="-122"/>
            </a:rPr>
            <a:t>Generalidades</a:t>
          </a:r>
          <a:endParaRPr lang="es-UY" sz="2200" kern="1200"/>
        </a:p>
      </dsp:txBody>
      <dsp:txXfrm>
        <a:off x="398943" y="826470"/>
        <a:ext cx="5077965" cy="586034"/>
      </dsp:txXfrm>
    </dsp:sp>
    <dsp:sp modelId="{2E1816AF-A383-42A7-A2EA-2260FE9230EA}">
      <dsp:nvSpPr>
        <dsp:cNvPr id="0" name=""/>
        <dsp:cNvSpPr/>
      </dsp:nvSpPr>
      <dsp:spPr>
        <a:xfrm>
          <a:off x="0" y="2117407"/>
          <a:ext cx="7344816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89D7AE-B156-4C36-A3A2-0E86D78466AC}">
      <dsp:nvSpPr>
        <dsp:cNvPr id="0" name=""/>
        <dsp:cNvSpPr/>
      </dsp:nvSpPr>
      <dsp:spPr>
        <a:xfrm>
          <a:off x="367240" y="1792688"/>
          <a:ext cx="5141371" cy="6494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32" tIns="0" rIns="194332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altLang="zh-CN" sz="2200" b="1" kern="1200" smtClean="0">
              <a:ea typeface="宋体" pitchFamily="2" charset="-122"/>
            </a:rPr>
            <a:t>No conformidad y acción correctiva</a:t>
          </a:r>
          <a:endParaRPr lang="es-UY" altLang="zh-CN" sz="2200" b="1" kern="1200" dirty="0" smtClean="0">
            <a:ea typeface="宋体" pitchFamily="2" charset="-122"/>
          </a:endParaRPr>
        </a:p>
      </dsp:txBody>
      <dsp:txXfrm>
        <a:off x="398943" y="1824391"/>
        <a:ext cx="5077965" cy="586034"/>
      </dsp:txXfrm>
    </dsp:sp>
    <dsp:sp modelId="{D4142D13-989C-4F08-ACF4-696795905B26}">
      <dsp:nvSpPr>
        <dsp:cNvPr id="0" name=""/>
        <dsp:cNvSpPr/>
      </dsp:nvSpPr>
      <dsp:spPr>
        <a:xfrm>
          <a:off x="0" y="3115327"/>
          <a:ext cx="7344816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BD844A-BD71-4E59-85AC-EE2E9E6D8D55}">
      <dsp:nvSpPr>
        <dsp:cNvPr id="0" name=""/>
        <dsp:cNvSpPr/>
      </dsp:nvSpPr>
      <dsp:spPr>
        <a:xfrm>
          <a:off x="367240" y="2790607"/>
          <a:ext cx="5141371" cy="6494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32" tIns="0" rIns="194332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altLang="zh-CN" sz="2200" b="1" kern="1200" smtClean="0">
              <a:ea typeface="宋体" pitchFamily="2" charset="-122"/>
            </a:rPr>
            <a:t>Mejora continua</a:t>
          </a:r>
          <a:endParaRPr lang="es-UY" altLang="zh-CN" sz="2200" b="1" kern="1200" dirty="0" smtClean="0">
            <a:ea typeface="宋体" pitchFamily="2" charset="-122"/>
          </a:endParaRPr>
        </a:p>
      </dsp:txBody>
      <dsp:txXfrm>
        <a:off x="398943" y="2822310"/>
        <a:ext cx="5077965" cy="5860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6BE6BE-7713-4369-A574-89798DBABB8A}">
      <dsp:nvSpPr>
        <dsp:cNvPr id="0" name=""/>
        <dsp:cNvSpPr/>
      </dsp:nvSpPr>
      <dsp:spPr>
        <a:xfrm rot="16200000">
          <a:off x="1973076" y="896356"/>
          <a:ext cx="1898051" cy="1159910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101600" rIns="91440" bIns="10160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600" kern="1200" dirty="0" smtClean="0"/>
            <a:t>el </a:t>
          </a:r>
          <a:r>
            <a:rPr lang="es-UY" sz="1600" kern="1200" dirty="0" err="1" smtClean="0"/>
            <a:t>desempe</a:t>
          </a:r>
          <a:r>
            <a:rPr lang="es-419" sz="1600" kern="1200" dirty="0" smtClean="0"/>
            <a:t>-</a:t>
          </a:r>
          <a:r>
            <a:rPr lang="es-UY" sz="1600" kern="1200" dirty="0" err="1" smtClean="0"/>
            <a:t>ño</a:t>
          </a:r>
          <a:r>
            <a:rPr lang="es-UY" sz="1600" kern="1200" dirty="0" smtClean="0"/>
            <a:t> del sistema</a:t>
          </a:r>
          <a:endParaRPr lang="es-ES" sz="1600" kern="1200" dirty="0"/>
        </a:p>
      </dsp:txBody>
      <dsp:txXfrm rot="5400000">
        <a:off x="2398778" y="583918"/>
        <a:ext cx="1103278" cy="1784787"/>
      </dsp:txXfrm>
    </dsp:sp>
    <dsp:sp modelId="{FE5E9F5C-3F48-4E17-B9DA-9F548F4F8E6D}">
      <dsp:nvSpPr>
        <dsp:cNvPr id="0" name=""/>
        <dsp:cNvSpPr/>
      </dsp:nvSpPr>
      <dsp:spPr>
        <a:xfrm rot="5400000">
          <a:off x="3185656" y="896356"/>
          <a:ext cx="1898051" cy="1159910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101600" rIns="60960" bIns="10160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600" kern="1200" dirty="0" smtClean="0"/>
            <a:t>los productos y servicios</a:t>
          </a:r>
        </a:p>
      </dsp:txBody>
      <dsp:txXfrm rot="-5400000">
        <a:off x="3554726" y="583918"/>
        <a:ext cx="1103278" cy="1784787"/>
      </dsp:txXfrm>
    </dsp:sp>
    <dsp:sp modelId="{836A8C23-E6F5-4EBF-9778-3D1DD63FF2E3}">
      <dsp:nvSpPr>
        <dsp:cNvPr id="0" name=""/>
        <dsp:cNvSpPr/>
      </dsp:nvSpPr>
      <dsp:spPr>
        <a:xfrm>
          <a:off x="2921983" y="0"/>
          <a:ext cx="1212580" cy="1212521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277548-054D-4F56-871C-27698B8CB55D}">
      <dsp:nvSpPr>
        <dsp:cNvPr id="0" name=""/>
        <dsp:cNvSpPr/>
      </dsp:nvSpPr>
      <dsp:spPr>
        <a:xfrm rot="10800000">
          <a:off x="2921983" y="1739806"/>
          <a:ext cx="1212580" cy="1212521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0FD768-A759-49F4-A339-5D1CF5B4A889}">
      <dsp:nvSpPr>
        <dsp:cNvPr id="0" name=""/>
        <dsp:cNvSpPr/>
      </dsp:nvSpPr>
      <dsp:spPr>
        <a:xfrm>
          <a:off x="0" y="22968"/>
          <a:ext cx="8229600" cy="5143500"/>
        </a:xfrm>
        <a:prstGeom prst="swooshArrow">
          <a:avLst>
            <a:gd name="adj1" fmla="val 25000"/>
            <a:gd name="adj2" fmla="val 25000"/>
          </a:avLst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2">
                <a:tint val="4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0B180DD-A24D-4D06-9855-12D3F4176699}">
      <dsp:nvSpPr>
        <dsp:cNvPr id="0" name=""/>
        <dsp:cNvSpPr/>
      </dsp:nvSpPr>
      <dsp:spPr>
        <a:xfrm>
          <a:off x="810615" y="3847675"/>
          <a:ext cx="189280" cy="189280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64F07AF-921C-4229-AA66-B60C0BD41C42}">
      <dsp:nvSpPr>
        <dsp:cNvPr id="0" name=""/>
        <dsp:cNvSpPr/>
      </dsp:nvSpPr>
      <dsp:spPr>
        <a:xfrm>
          <a:off x="905256" y="3942316"/>
          <a:ext cx="1078077" cy="12241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296" tIns="0" rIns="0" bIns="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200" kern="1200" dirty="0" smtClean="0"/>
            <a:t>de forma </a:t>
          </a:r>
          <a:r>
            <a:rPr lang="es-UY" sz="1400" b="1" kern="1200" dirty="0" smtClean="0"/>
            <a:t>reactiva</a:t>
          </a:r>
          <a:r>
            <a:rPr lang="es-UY" sz="1400" kern="1200" dirty="0" smtClean="0"/>
            <a:t> </a:t>
          </a:r>
          <a:r>
            <a:rPr lang="es-UY" sz="1200" kern="1200" dirty="0" smtClean="0"/>
            <a:t>(correcciones y acciones correctivas)</a:t>
          </a:r>
          <a:endParaRPr lang="es-ES" sz="1200" kern="1200" dirty="0"/>
        </a:p>
      </dsp:txBody>
      <dsp:txXfrm>
        <a:off x="905256" y="3942316"/>
        <a:ext cx="1078077" cy="1224153"/>
      </dsp:txXfrm>
    </dsp:sp>
    <dsp:sp modelId="{3F716C4D-877F-46F3-A5F8-C0840C24C804}">
      <dsp:nvSpPr>
        <dsp:cNvPr id="0" name=""/>
        <dsp:cNvSpPr/>
      </dsp:nvSpPr>
      <dsp:spPr>
        <a:xfrm>
          <a:off x="1835200" y="2863209"/>
          <a:ext cx="296265" cy="296265"/>
        </a:xfrm>
        <a:prstGeom prst="ellipse">
          <a:avLst/>
        </a:prstGeom>
        <a:gradFill rotWithShape="0">
          <a:gsLst>
            <a:gs pos="0">
              <a:schemeClr val="accent2">
                <a:hueOff val="-5040797"/>
                <a:satOff val="2192"/>
                <a:lumOff val="637"/>
                <a:alphaOff val="0"/>
                <a:shade val="15000"/>
                <a:satMod val="180000"/>
              </a:schemeClr>
            </a:gs>
            <a:gs pos="50000">
              <a:schemeClr val="accent2">
                <a:hueOff val="-5040797"/>
                <a:satOff val="2192"/>
                <a:lumOff val="637"/>
                <a:alphaOff val="0"/>
                <a:shade val="45000"/>
                <a:satMod val="170000"/>
              </a:schemeClr>
            </a:gs>
            <a:gs pos="70000">
              <a:schemeClr val="accent2">
                <a:hueOff val="-5040797"/>
                <a:satOff val="2192"/>
                <a:lumOff val="637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-5040797"/>
                <a:satOff val="2192"/>
                <a:lumOff val="637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9375035-CDC2-4C24-95AD-4D360955B732}">
      <dsp:nvSpPr>
        <dsp:cNvPr id="0" name=""/>
        <dsp:cNvSpPr/>
      </dsp:nvSpPr>
      <dsp:spPr>
        <a:xfrm>
          <a:off x="1983333" y="3011342"/>
          <a:ext cx="1366113" cy="21551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985" tIns="0" rIns="0" bIns="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200" kern="1200" dirty="0" smtClean="0"/>
            <a:t>de manera </a:t>
          </a:r>
          <a:r>
            <a:rPr lang="es-UY" sz="1400" b="1" kern="1200" dirty="0" smtClean="0"/>
            <a:t>incremental</a:t>
          </a:r>
          <a:r>
            <a:rPr lang="es-UY" sz="1400" kern="1200" dirty="0" smtClean="0"/>
            <a:t> </a:t>
          </a:r>
          <a:r>
            <a:rPr lang="es-UY" sz="1200" kern="1200" dirty="0" smtClean="0"/>
            <a:t>(mejora continua)</a:t>
          </a:r>
          <a:endParaRPr lang="es-419" sz="1200" kern="1200" dirty="0" smtClean="0"/>
        </a:p>
      </dsp:txBody>
      <dsp:txXfrm>
        <a:off x="1983333" y="3011342"/>
        <a:ext cx="1366113" cy="2155126"/>
      </dsp:txXfrm>
    </dsp:sp>
    <dsp:sp modelId="{4BC2FF54-DB8C-4FB8-9C62-6A463BEA68C2}">
      <dsp:nvSpPr>
        <dsp:cNvPr id="0" name=""/>
        <dsp:cNvSpPr/>
      </dsp:nvSpPr>
      <dsp:spPr>
        <a:xfrm>
          <a:off x="3151936" y="2078311"/>
          <a:ext cx="395020" cy="395020"/>
        </a:xfrm>
        <a:prstGeom prst="ellipse">
          <a:avLst/>
        </a:prstGeom>
        <a:gradFill rotWithShape="0">
          <a:gsLst>
            <a:gs pos="0">
              <a:schemeClr val="accent2">
                <a:hueOff val="-10081593"/>
                <a:satOff val="4384"/>
                <a:lumOff val="1275"/>
                <a:alphaOff val="0"/>
                <a:shade val="15000"/>
                <a:satMod val="180000"/>
              </a:schemeClr>
            </a:gs>
            <a:gs pos="50000">
              <a:schemeClr val="accent2">
                <a:hueOff val="-10081593"/>
                <a:satOff val="4384"/>
                <a:lumOff val="1275"/>
                <a:alphaOff val="0"/>
                <a:shade val="45000"/>
                <a:satMod val="170000"/>
              </a:schemeClr>
            </a:gs>
            <a:gs pos="70000">
              <a:schemeClr val="accent2">
                <a:hueOff val="-10081593"/>
                <a:satOff val="4384"/>
                <a:lumOff val="1275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-10081593"/>
                <a:satOff val="4384"/>
                <a:lumOff val="1275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3EBF60C-5DA6-44FD-8004-3B4EC430B396}">
      <dsp:nvSpPr>
        <dsp:cNvPr id="0" name=""/>
        <dsp:cNvSpPr/>
      </dsp:nvSpPr>
      <dsp:spPr>
        <a:xfrm>
          <a:off x="3349447" y="2275822"/>
          <a:ext cx="1588312" cy="28906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313" tIns="0" rIns="0" bIns="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200" kern="1200" dirty="0" smtClean="0"/>
            <a:t>por un </a:t>
          </a:r>
          <a:r>
            <a:rPr lang="es-UY" sz="1400" b="1" kern="1200" dirty="0" smtClean="0"/>
            <a:t>cambio significativo </a:t>
          </a:r>
          <a:r>
            <a:rPr lang="es-UY" sz="1200" kern="1200" dirty="0" smtClean="0"/>
            <a:t>(</a:t>
          </a:r>
          <a:r>
            <a:rPr lang="es-419" sz="1200" kern="1200" dirty="0" smtClean="0"/>
            <a:t>avance: </a:t>
          </a:r>
          <a:r>
            <a:rPr lang="es-UY" sz="1200" kern="1200" dirty="0" smtClean="0"/>
            <a:t>cambio abrupto o mejora radical)</a:t>
          </a:r>
          <a:endParaRPr lang="es-419" sz="1200" kern="1200" dirty="0" smtClean="0"/>
        </a:p>
      </dsp:txBody>
      <dsp:txXfrm>
        <a:off x="3349447" y="2275822"/>
        <a:ext cx="1588312" cy="2890647"/>
      </dsp:txXfrm>
    </dsp:sp>
    <dsp:sp modelId="{235F525B-97B7-45AC-B854-D217CA5E338D}">
      <dsp:nvSpPr>
        <dsp:cNvPr id="0" name=""/>
        <dsp:cNvSpPr/>
      </dsp:nvSpPr>
      <dsp:spPr>
        <a:xfrm>
          <a:off x="4682642" y="1465206"/>
          <a:ext cx="510235" cy="510235"/>
        </a:xfrm>
        <a:prstGeom prst="ellipse">
          <a:avLst/>
        </a:prstGeom>
        <a:gradFill rotWithShape="0">
          <a:gsLst>
            <a:gs pos="0">
              <a:schemeClr val="accent2">
                <a:hueOff val="-15122390"/>
                <a:satOff val="6577"/>
                <a:lumOff val="1912"/>
                <a:alphaOff val="0"/>
                <a:shade val="15000"/>
                <a:satMod val="180000"/>
              </a:schemeClr>
            </a:gs>
            <a:gs pos="50000">
              <a:schemeClr val="accent2">
                <a:hueOff val="-15122390"/>
                <a:satOff val="6577"/>
                <a:lumOff val="1912"/>
                <a:alphaOff val="0"/>
                <a:shade val="45000"/>
                <a:satMod val="170000"/>
              </a:schemeClr>
            </a:gs>
            <a:gs pos="70000">
              <a:schemeClr val="accent2">
                <a:hueOff val="-15122390"/>
                <a:satOff val="6577"/>
                <a:lumOff val="1912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-15122390"/>
                <a:satOff val="6577"/>
                <a:lumOff val="1912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A4D24D0-C5A4-4135-B306-4D6EB448B18A}">
      <dsp:nvSpPr>
        <dsp:cNvPr id="0" name=""/>
        <dsp:cNvSpPr/>
      </dsp:nvSpPr>
      <dsp:spPr>
        <a:xfrm>
          <a:off x="4937760" y="1720323"/>
          <a:ext cx="1645920" cy="34461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0363" tIns="0" rIns="0" bIns="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200" kern="1200" dirty="0" smtClean="0"/>
            <a:t>a partir de la </a:t>
          </a:r>
          <a:r>
            <a:rPr lang="es-UY" sz="1400" b="1" kern="1200" dirty="0" smtClean="0"/>
            <a:t>creatividad</a:t>
          </a:r>
          <a:r>
            <a:rPr lang="es-UY" sz="1400" kern="1200" dirty="0" smtClean="0"/>
            <a:t> </a:t>
          </a:r>
          <a:r>
            <a:rPr lang="es-UY" sz="1200" kern="1200" dirty="0" smtClean="0"/>
            <a:t>(innovación)</a:t>
          </a:r>
          <a:endParaRPr lang="es-419" sz="1200" kern="1200" dirty="0" smtClean="0"/>
        </a:p>
      </dsp:txBody>
      <dsp:txXfrm>
        <a:off x="4937760" y="1720323"/>
        <a:ext cx="1645920" cy="3446145"/>
      </dsp:txXfrm>
    </dsp:sp>
    <dsp:sp modelId="{7FFF82A9-DD44-4921-A2C2-60802457C412}">
      <dsp:nvSpPr>
        <dsp:cNvPr id="0" name=""/>
        <dsp:cNvSpPr/>
      </dsp:nvSpPr>
      <dsp:spPr>
        <a:xfrm>
          <a:off x="6258610" y="1055783"/>
          <a:ext cx="650138" cy="650138"/>
        </a:xfrm>
        <a:prstGeom prst="ellipse">
          <a:avLst/>
        </a:prstGeom>
        <a:gradFill rotWithShape="0">
          <a:gsLst>
            <a:gs pos="0">
              <a:schemeClr val="accent2">
                <a:hueOff val="-20163186"/>
                <a:satOff val="8769"/>
                <a:lumOff val="2550"/>
                <a:alphaOff val="0"/>
                <a:shade val="15000"/>
                <a:satMod val="180000"/>
              </a:schemeClr>
            </a:gs>
            <a:gs pos="50000">
              <a:schemeClr val="accent2">
                <a:hueOff val="-20163186"/>
                <a:satOff val="8769"/>
                <a:lumOff val="2550"/>
                <a:alphaOff val="0"/>
                <a:shade val="45000"/>
                <a:satMod val="170000"/>
              </a:schemeClr>
            </a:gs>
            <a:gs pos="70000">
              <a:schemeClr val="accent2">
                <a:hueOff val="-20163186"/>
                <a:satOff val="8769"/>
                <a:lumOff val="255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-20163186"/>
                <a:satOff val="8769"/>
                <a:lumOff val="255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6EB83A0-C0C2-49B9-990A-8F2F5046DEDE}">
      <dsp:nvSpPr>
        <dsp:cNvPr id="0" name=""/>
        <dsp:cNvSpPr/>
      </dsp:nvSpPr>
      <dsp:spPr>
        <a:xfrm>
          <a:off x="6583680" y="1380852"/>
          <a:ext cx="1645920" cy="37856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4495" tIns="0" rIns="0" bIns="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200" kern="1200" dirty="0" smtClean="0"/>
            <a:t>por una </a:t>
          </a:r>
          <a:r>
            <a:rPr lang="es-UY" sz="1400" b="1" kern="1200" dirty="0" smtClean="0"/>
            <a:t>reorganización</a:t>
          </a:r>
          <a:r>
            <a:rPr lang="es-UY" sz="1200" kern="1200" dirty="0" smtClean="0"/>
            <a:t> (transformación)</a:t>
          </a:r>
        </a:p>
      </dsp:txBody>
      <dsp:txXfrm>
        <a:off x="6583680" y="1380852"/>
        <a:ext cx="1645920" cy="378561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06CC16-DFF5-425E-8691-D14DA3F5EC0C}">
      <dsp:nvSpPr>
        <dsp:cNvPr id="0" name=""/>
        <dsp:cNvSpPr/>
      </dsp:nvSpPr>
      <dsp:spPr>
        <a:xfrm>
          <a:off x="1384" y="954685"/>
          <a:ext cx="1835044" cy="1835044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2400" kern="1200" smtClean="0"/>
            <a:t>Desvío</a:t>
          </a:r>
          <a:endParaRPr lang="es-UY" sz="2400" kern="1200" dirty="0"/>
        </a:p>
      </dsp:txBody>
      <dsp:txXfrm>
        <a:off x="270120" y="1223421"/>
        <a:ext cx="1297572" cy="1297572"/>
      </dsp:txXfrm>
    </dsp:sp>
    <dsp:sp modelId="{75A5E15E-E91D-4602-BC9E-A90EC58CB142}">
      <dsp:nvSpPr>
        <dsp:cNvPr id="0" name=""/>
        <dsp:cNvSpPr/>
      </dsp:nvSpPr>
      <dsp:spPr>
        <a:xfrm>
          <a:off x="1985434" y="1340045"/>
          <a:ext cx="1064325" cy="1064325"/>
        </a:xfrm>
        <a:prstGeom prst="mathPlus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UY" sz="1050" kern="1200"/>
        </a:p>
      </dsp:txBody>
      <dsp:txXfrm>
        <a:off x="2126510" y="1747043"/>
        <a:ext cx="782173" cy="250329"/>
      </dsp:txXfrm>
    </dsp:sp>
    <dsp:sp modelId="{D5DE5079-5074-4FA7-88D5-1072A2ADC175}">
      <dsp:nvSpPr>
        <dsp:cNvPr id="0" name=""/>
        <dsp:cNvSpPr/>
      </dsp:nvSpPr>
      <dsp:spPr>
        <a:xfrm>
          <a:off x="3198765" y="954685"/>
          <a:ext cx="1835044" cy="1835044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2400" kern="1200" dirty="0" smtClean="0"/>
            <a:t>No conformidad</a:t>
          </a:r>
          <a:endParaRPr lang="es-UY" sz="2400" kern="1200" dirty="0"/>
        </a:p>
      </dsp:txBody>
      <dsp:txXfrm>
        <a:off x="3467501" y="1223421"/>
        <a:ext cx="1297572" cy="1297572"/>
      </dsp:txXfrm>
    </dsp:sp>
    <dsp:sp modelId="{6DF12D41-B9F8-415F-915D-9B7F8F70D358}">
      <dsp:nvSpPr>
        <dsp:cNvPr id="0" name=""/>
        <dsp:cNvSpPr/>
      </dsp:nvSpPr>
      <dsp:spPr>
        <a:xfrm>
          <a:off x="5182815" y="1340045"/>
          <a:ext cx="1064325" cy="1064325"/>
        </a:xfrm>
        <a:prstGeom prst="mathEqual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UY" sz="1050" kern="1200"/>
        </a:p>
      </dsp:txBody>
      <dsp:txXfrm>
        <a:off x="5323891" y="1559296"/>
        <a:ext cx="782173" cy="625823"/>
      </dsp:txXfrm>
    </dsp:sp>
    <dsp:sp modelId="{6274DECC-F0D2-4C9F-965D-63A84190124E}">
      <dsp:nvSpPr>
        <dsp:cNvPr id="0" name=""/>
        <dsp:cNvSpPr/>
      </dsp:nvSpPr>
      <dsp:spPr>
        <a:xfrm>
          <a:off x="6396147" y="954685"/>
          <a:ext cx="1835044" cy="1835044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2000" kern="1200" dirty="0" smtClean="0"/>
            <a:t>Acción correctiva</a:t>
          </a:r>
          <a:endParaRPr lang="es-UY" sz="2000" kern="1200" dirty="0"/>
        </a:p>
      </dsp:txBody>
      <dsp:txXfrm>
        <a:off x="6664883" y="1223421"/>
        <a:ext cx="1297572" cy="129757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C81D52-A891-4531-8A5F-2375341AF36D}">
      <dsp:nvSpPr>
        <dsp:cNvPr id="0" name=""/>
        <dsp:cNvSpPr/>
      </dsp:nvSpPr>
      <dsp:spPr>
        <a:xfrm>
          <a:off x="0" y="0"/>
          <a:ext cx="6583680" cy="1125834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900" kern="1200" smtClean="0">
              <a:solidFill>
                <a:schemeClr val="tx1"/>
              </a:solidFill>
            </a:rPr>
            <a:t>a) reaccionar y, cuando sea aplicable:</a:t>
          </a:r>
          <a:endParaRPr lang="es-ES" sz="1900" kern="1200" dirty="0">
            <a:solidFill>
              <a:schemeClr val="tx1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UY" sz="1500" kern="1200" smtClean="0">
              <a:solidFill>
                <a:schemeClr val="tx1"/>
              </a:solidFill>
            </a:rPr>
            <a:t>1) tomar acciones para controlarla y corregirla;</a:t>
          </a:r>
          <a:endParaRPr lang="es-UY" sz="1500" kern="1200" dirty="0" smtClean="0">
            <a:solidFill>
              <a:schemeClr val="tx1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UY" sz="1500" kern="1200" smtClean="0">
              <a:solidFill>
                <a:schemeClr val="tx1"/>
              </a:solidFill>
            </a:rPr>
            <a:t>2) hacer frente a las consecuencias;</a:t>
          </a:r>
          <a:endParaRPr lang="es-UY" sz="1500" kern="1200" dirty="0" smtClean="0">
            <a:solidFill>
              <a:schemeClr val="tx1"/>
            </a:solidFill>
          </a:endParaRPr>
        </a:p>
      </dsp:txBody>
      <dsp:txXfrm>
        <a:off x="32975" y="32975"/>
        <a:ext cx="5273683" cy="1059884"/>
      </dsp:txXfrm>
    </dsp:sp>
    <dsp:sp modelId="{A0A3635C-EABD-4DD8-990A-1AE0D3898481}">
      <dsp:nvSpPr>
        <dsp:cNvPr id="0" name=""/>
        <dsp:cNvSpPr/>
      </dsp:nvSpPr>
      <dsp:spPr>
        <a:xfrm>
          <a:off x="551383" y="1330531"/>
          <a:ext cx="6583680" cy="1125834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-13333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900" kern="1200" smtClean="0">
              <a:solidFill>
                <a:schemeClr val="tx1"/>
              </a:solidFill>
            </a:rPr>
            <a:t>b) evaluar la necesidad de acciones para eliminar </a:t>
          </a:r>
          <a:r>
            <a:rPr lang="es-UY" sz="1900" b="1" u="sng" kern="1200" smtClean="0">
              <a:solidFill>
                <a:schemeClr val="tx1"/>
              </a:solidFill>
            </a:rPr>
            <a:t>las causas</a:t>
          </a:r>
          <a:r>
            <a:rPr lang="es-UY" sz="1900" kern="1200" smtClean="0">
              <a:solidFill>
                <a:schemeClr val="tx1"/>
              </a:solidFill>
            </a:rPr>
            <a:t> de la no conformidad, con el fin de que no vuelva a ocurrir ni ocurra en otra parte;</a:t>
          </a:r>
          <a:endParaRPr lang="es-UY" sz="1900" kern="1200" dirty="0" smtClean="0">
            <a:solidFill>
              <a:schemeClr val="tx1"/>
            </a:solidFill>
          </a:endParaRPr>
        </a:p>
      </dsp:txBody>
      <dsp:txXfrm>
        <a:off x="584358" y="1363506"/>
        <a:ext cx="5234554" cy="1059884"/>
      </dsp:txXfrm>
    </dsp:sp>
    <dsp:sp modelId="{5C3A0CE0-0FB4-4970-A199-25F7956AFFAB}">
      <dsp:nvSpPr>
        <dsp:cNvPr id="0" name=""/>
        <dsp:cNvSpPr/>
      </dsp:nvSpPr>
      <dsp:spPr>
        <a:xfrm>
          <a:off x="1094536" y="2661063"/>
          <a:ext cx="6583680" cy="1125834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-26667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900" kern="1200" smtClean="0">
              <a:solidFill>
                <a:schemeClr val="tx1"/>
              </a:solidFill>
            </a:rPr>
            <a:t>d) revisar la </a:t>
          </a:r>
          <a:r>
            <a:rPr lang="es-UY" sz="1900" b="1" u="sng" kern="1200" smtClean="0">
              <a:solidFill>
                <a:schemeClr val="tx1"/>
              </a:solidFill>
            </a:rPr>
            <a:t>eficacia</a:t>
          </a:r>
          <a:r>
            <a:rPr lang="es-UY" sz="1900" kern="1200" smtClean="0">
              <a:solidFill>
                <a:schemeClr val="tx1"/>
              </a:solidFill>
            </a:rPr>
            <a:t> de cualquier acción correctiva tomada;</a:t>
          </a:r>
          <a:endParaRPr lang="es-UY" sz="1900" kern="1200" dirty="0" smtClean="0">
            <a:solidFill>
              <a:schemeClr val="tx1"/>
            </a:solidFill>
          </a:endParaRPr>
        </a:p>
      </dsp:txBody>
      <dsp:txXfrm>
        <a:off x="1127511" y="2694038"/>
        <a:ext cx="5242784" cy="1059884"/>
      </dsp:txXfrm>
    </dsp:sp>
    <dsp:sp modelId="{D3098CAA-06EF-4EAC-A9EA-C73C709A2920}">
      <dsp:nvSpPr>
        <dsp:cNvPr id="0" name=""/>
        <dsp:cNvSpPr/>
      </dsp:nvSpPr>
      <dsp:spPr>
        <a:xfrm>
          <a:off x="1645920" y="3991594"/>
          <a:ext cx="6583680" cy="1125834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900" kern="1200" smtClean="0">
              <a:solidFill>
                <a:schemeClr val="tx1"/>
              </a:solidFill>
            </a:rPr>
            <a:t>e) si fuera necesario, hacer </a:t>
          </a:r>
          <a:r>
            <a:rPr lang="es-UY" sz="1900" b="1" kern="1200" smtClean="0">
              <a:solidFill>
                <a:schemeClr val="tx1"/>
              </a:solidFill>
            </a:rPr>
            <a:t>cambios</a:t>
          </a:r>
          <a:r>
            <a:rPr lang="es-UY" sz="1900" kern="1200" smtClean="0">
              <a:solidFill>
                <a:schemeClr val="tx1"/>
              </a:solidFill>
            </a:rPr>
            <a:t> al sistema de gestión de la calidad.</a:t>
          </a:r>
          <a:endParaRPr lang="es-UY" sz="1900" kern="1200" dirty="0" smtClean="0">
            <a:solidFill>
              <a:schemeClr val="tx1"/>
            </a:solidFill>
          </a:endParaRPr>
        </a:p>
      </dsp:txBody>
      <dsp:txXfrm>
        <a:off x="1678895" y="4024569"/>
        <a:ext cx="5234554" cy="1059884"/>
      </dsp:txXfrm>
    </dsp:sp>
    <dsp:sp modelId="{8FADE4F8-B3D1-4423-892C-B078DB2217C9}">
      <dsp:nvSpPr>
        <dsp:cNvPr id="0" name=""/>
        <dsp:cNvSpPr/>
      </dsp:nvSpPr>
      <dsp:spPr>
        <a:xfrm>
          <a:off x="5851887" y="862286"/>
          <a:ext cx="731792" cy="731792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300" kern="1200">
            <a:solidFill>
              <a:schemeClr val="tx1"/>
            </a:solidFill>
          </a:endParaRPr>
        </a:p>
      </dsp:txBody>
      <dsp:txXfrm>
        <a:off x="6016540" y="862286"/>
        <a:ext cx="402486" cy="550673"/>
      </dsp:txXfrm>
    </dsp:sp>
    <dsp:sp modelId="{C2EC9447-7A5B-4F7A-8895-EF73CA488D88}">
      <dsp:nvSpPr>
        <dsp:cNvPr id="0" name=""/>
        <dsp:cNvSpPr/>
      </dsp:nvSpPr>
      <dsp:spPr>
        <a:xfrm>
          <a:off x="6403270" y="2192818"/>
          <a:ext cx="731792" cy="731792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-2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300" kern="1200">
            <a:solidFill>
              <a:schemeClr val="tx1"/>
            </a:solidFill>
          </a:endParaRPr>
        </a:p>
      </dsp:txBody>
      <dsp:txXfrm>
        <a:off x="6567923" y="2192818"/>
        <a:ext cx="402486" cy="550673"/>
      </dsp:txXfrm>
    </dsp:sp>
    <dsp:sp modelId="{073E3C54-6274-4CF8-B267-F39F8DEFA3EC}">
      <dsp:nvSpPr>
        <dsp:cNvPr id="0" name=""/>
        <dsp:cNvSpPr/>
      </dsp:nvSpPr>
      <dsp:spPr>
        <a:xfrm>
          <a:off x="6946424" y="3523349"/>
          <a:ext cx="731792" cy="731792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-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300" kern="1200">
            <a:solidFill>
              <a:schemeClr val="tx1"/>
            </a:solidFill>
          </a:endParaRPr>
        </a:p>
      </dsp:txBody>
      <dsp:txXfrm>
        <a:off x="7111077" y="3523349"/>
        <a:ext cx="402486" cy="55067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BD5C31-EAE6-49FD-A9CE-A06BE4EBFBF3}">
      <dsp:nvSpPr>
        <dsp:cNvPr id="0" name=""/>
        <dsp:cNvSpPr/>
      </dsp:nvSpPr>
      <dsp:spPr>
        <a:xfrm>
          <a:off x="762000" y="802667"/>
          <a:ext cx="4572000" cy="2458665"/>
        </a:xfrm>
        <a:prstGeom prst="round2DiagRect">
          <a:avLst>
            <a:gd name="adj1" fmla="val 0"/>
            <a:gd name="adj2" fmla="val 1667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l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DCB097E-ABDC-45D4-8BFC-032B57C06FC5}">
      <dsp:nvSpPr>
        <dsp:cNvPr id="0" name=""/>
        <dsp:cNvSpPr/>
      </dsp:nvSpPr>
      <dsp:spPr>
        <a:xfrm>
          <a:off x="3048000" y="1063434"/>
          <a:ext cx="609" cy="193713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7A13DB-6D5B-4BBC-91C1-9EC1BBAF071A}">
      <dsp:nvSpPr>
        <dsp:cNvPr id="0" name=""/>
        <dsp:cNvSpPr/>
      </dsp:nvSpPr>
      <dsp:spPr>
        <a:xfrm>
          <a:off x="914400" y="988929"/>
          <a:ext cx="1981200" cy="208614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3000" kern="1200" dirty="0" smtClean="0"/>
            <a:t>Beneficios por solucionar la NC</a:t>
          </a:r>
          <a:endParaRPr lang="es-ES" sz="3000" kern="1200" dirty="0"/>
        </a:p>
      </dsp:txBody>
      <dsp:txXfrm>
        <a:off x="914400" y="988929"/>
        <a:ext cx="1981200" cy="2086140"/>
      </dsp:txXfrm>
    </dsp:sp>
    <dsp:sp modelId="{22B18365-CDB7-491B-BF77-05B047848B78}">
      <dsp:nvSpPr>
        <dsp:cNvPr id="0" name=""/>
        <dsp:cNvSpPr/>
      </dsp:nvSpPr>
      <dsp:spPr>
        <a:xfrm>
          <a:off x="3200400" y="988929"/>
          <a:ext cx="1981200" cy="208614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3000" kern="1200" dirty="0" smtClean="0"/>
            <a:t>Costo de ejecutar la acción correctiva</a:t>
          </a:r>
          <a:endParaRPr lang="es-ES" sz="3000" kern="1200" dirty="0"/>
        </a:p>
      </dsp:txBody>
      <dsp:txXfrm>
        <a:off x="3200400" y="988929"/>
        <a:ext cx="1981200" cy="2086140"/>
      </dsp:txXfrm>
    </dsp:sp>
    <dsp:sp modelId="{C9C2A1E5-BAC2-42D1-BDCB-7C7D9C1D00BA}">
      <dsp:nvSpPr>
        <dsp:cNvPr id="0" name=""/>
        <dsp:cNvSpPr/>
      </dsp:nvSpPr>
      <dsp:spPr>
        <a:xfrm rot="16200000">
          <a:off x="-960090" y="1129464"/>
          <a:ext cx="2682180" cy="762000"/>
        </a:xfrm>
        <a:prstGeom prst="rightArrow">
          <a:avLst>
            <a:gd name="adj1" fmla="val 49830"/>
            <a:gd name="adj2" fmla="val 60660"/>
          </a:avLst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2">
                <a:tint val="4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700" kern="1200" dirty="0" smtClean="0"/>
            <a:t>Ventaja</a:t>
          </a:r>
          <a:endParaRPr lang="es-ES" sz="1700" kern="1200" dirty="0"/>
        </a:p>
      </dsp:txBody>
      <dsp:txXfrm>
        <a:off x="-844926" y="1435777"/>
        <a:ext cx="2451851" cy="379704"/>
      </dsp:txXfrm>
    </dsp:sp>
    <dsp:sp modelId="{FFB7BA54-24B5-44C2-BBE0-08066CAA2697}">
      <dsp:nvSpPr>
        <dsp:cNvPr id="0" name=""/>
        <dsp:cNvSpPr/>
      </dsp:nvSpPr>
      <dsp:spPr>
        <a:xfrm rot="5400000">
          <a:off x="4373909" y="2172535"/>
          <a:ext cx="2682180" cy="762000"/>
        </a:xfrm>
        <a:prstGeom prst="rightArrow">
          <a:avLst>
            <a:gd name="adj1" fmla="val 49830"/>
            <a:gd name="adj2" fmla="val 60660"/>
          </a:avLst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2">
                <a:tint val="4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700" kern="1200" dirty="0" smtClean="0"/>
            <a:t>Desventaja</a:t>
          </a:r>
          <a:endParaRPr lang="es-ES" sz="1700" kern="1200" dirty="0"/>
        </a:p>
      </dsp:txBody>
      <dsp:txXfrm>
        <a:off x="4489074" y="2248519"/>
        <a:ext cx="2451851" cy="37970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AE90C3-C49C-41DA-82FB-35DE61CC92EB}">
      <dsp:nvSpPr>
        <dsp:cNvPr id="0" name=""/>
        <dsp:cNvSpPr/>
      </dsp:nvSpPr>
      <dsp:spPr>
        <a:xfrm>
          <a:off x="0" y="162848"/>
          <a:ext cx="4752528" cy="95471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2000"/>
                <a:satMod val="180000"/>
              </a:schemeClr>
            </a:gs>
            <a:gs pos="65000">
              <a:schemeClr val="accent2">
                <a:hueOff val="0"/>
                <a:satOff val="0"/>
                <a:lumOff val="0"/>
                <a:alphaOff val="0"/>
                <a:tint val="32000"/>
                <a:satMod val="25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23000"/>
                <a:satMod val="30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2400" kern="1200" dirty="0" smtClean="0"/>
            <a:t>resultados del análisis y evaluación de los procesos (9.1.3)</a:t>
          </a:r>
          <a:endParaRPr lang="es-ES" sz="2400" kern="1200" dirty="0"/>
        </a:p>
      </dsp:txBody>
      <dsp:txXfrm>
        <a:off x="46606" y="209454"/>
        <a:ext cx="4659316" cy="861507"/>
      </dsp:txXfrm>
    </dsp:sp>
    <dsp:sp modelId="{7F0E4028-98D5-441D-A9F5-9CCDDBA252E6}">
      <dsp:nvSpPr>
        <dsp:cNvPr id="0" name=""/>
        <dsp:cNvSpPr/>
      </dsp:nvSpPr>
      <dsp:spPr>
        <a:xfrm>
          <a:off x="0" y="1186688"/>
          <a:ext cx="4752528" cy="954719"/>
        </a:xfrm>
        <a:prstGeom prst="roundRect">
          <a:avLst/>
        </a:prstGeom>
        <a:gradFill rotWithShape="0">
          <a:gsLst>
            <a:gs pos="0">
              <a:schemeClr val="accent2">
                <a:hueOff val="-20163186"/>
                <a:satOff val="8769"/>
                <a:lumOff val="2550"/>
                <a:alphaOff val="0"/>
                <a:tint val="62000"/>
                <a:satMod val="180000"/>
              </a:schemeClr>
            </a:gs>
            <a:gs pos="65000">
              <a:schemeClr val="accent2">
                <a:hueOff val="-20163186"/>
                <a:satOff val="8769"/>
                <a:lumOff val="2550"/>
                <a:alphaOff val="0"/>
                <a:tint val="32000"/>
                <a:satMod val="250000"/>
              </a:schemeClr>
            </a:gs>
            <a:gs pos="100000">
              <a:schemeClr val="accent2">
                <a:hueOff val="-20163186"/>
                <a:satOff val="8769"/>
                <a:lumOff val="2550"/>
                <a:alphaOff val="0"/>
                <a:tint val="23000"/>
                <a:satMod val="30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2400" kern="1200" dirty="0" smtClean="0"/>
            <a:t>resultados de la revisión por la dirección.</a:t>
          </a:r>
          <a:endParaRPr lang="es-ES" sz="2400" kern="1200" dirty="0"/>
        </a:p>
      </dsp:txBody>
      <dsp:txXfrm>
        <a:off x="46606" y="1233294"/>
        <a:ext cx="4659316" cy="8615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OpposingIdeas">
  <dgm:title val=""/>
  <dgm:desc val=""/>
  <dgm:catLst>
    <dgm:cat type="relationship" pri="34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clrData>
  <dgm:layoutNode name="Name0">
    <dgm:varLst>
      <dgm:chMax val="2"/>
      <dgm:dir/>
      <dgm:animOne val="branch"/>
      <dgm:animLvl val="lvl"/>
      <dgm:resizeHandles val="exact"/>
    </dgm:varLst>
    <dgm:choose name="Name1">
      <dgm:if name="Name2" axis="ch" ptType="node" func="cnt" op="lte" val="1">
        <dgm:alg type="composite">
          <dgm:param type="ar" val="0.9928"/>
        </dgm:alg>
      </dgm:if>
      <dgm:else name="Name3">
        <dgm:alg type="composite">
          <dgm:param type="ar" val="1.6364"/>
        </dgm:alg>
      </dgm:else>
    </dgm:choose>
    <dgm:shape xmlns:r="http://schemas.openxmlformats.org/officeDocument/2006/relationships" r:blip="">
      <dgm:adjLst/>
    </dgm:shape>
    <dgm:choose name="Name4">
      <dgm:if name="Name5" func="var" arg="dir" op="equ" val="norm">
        <dgm:choose name="Name6">
          <dgm:if name="Name7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2963"/>
              <dgm:constr type="t" for="ch" forName="ChildText1" refType="h" fact="0.2722"/>
              <dgm:constr type="w" for="ch" forName="ChildText1" refType="w" fact="0.6534"/>
              <dgm:constr type="h" for="ch" forName="ChildText1" refType="h" fact="0.6682"/>
              <dgm:constr type="l" for="ch" forName="Background" refType="w" fact="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l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l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8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l" for="ch" forName="ChildText2" refType="w" fact="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l" for="ch" forName="Background" refType="w" fact="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l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l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l" for="ch" forName="ParentText2" refType="w" fact="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l" for="ch" forName="ParentShape2" refType="w" fact="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l" for="ch" forName="Divider" refType="w" fact="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if>
      <dgm:else name="Name9">
        <dgm:choose name="Name10">
          <dgm:if name="Name11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2455"/>
              <dgm:constr type="t" for="ch" forName="ChildText1" refType="h" fact="0.2651"/>
              <dgm:constr type="w" for="ch" forName="ChildText1" refType="w" fact="0.5351"/>
              <dgm:constr type="h" for="ch" forName="ChildText1" refType="h" fact="0.56"/>
              <dgm:constr type="r" for="ch" forName="Background" refType="w" fact="-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r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r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12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r" for="ch" forName="ChildText2" refType="w" fact="-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r" for="ch" forName="Background" refType="w" fact="-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r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r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r" for="ch" forName="ParentText2" refType="w" fact="-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r" for="ch" forName="ParentShape2" refType="w" fact="-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r" for="ch" forName="Divider" refType="w" fact="-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else>
    </dgm:choose>
    <dgm:choose name="Name13">
      <dgm:if name="Name14" axis="ch" ptType="node" func="cnt" op="gte" val="1">
        <dgm:layoutNode name="Background" styleLbl="node1">
          <dgm:alg type="sp"/>
          <dgm:choose name="Name15">
            <dgm:if name="Name16" func="var" arg="dir" op="equ" val="norm">
              <dgm:shape xmlns:r="http://schemas.openxmlformats.org/officeDocument/2006/relationships" type="round2DiagRect" r:blip="">
                <dgm:adjLst>
                  <dgm:adj idx="1" val="0"/>
                  <dgm:adj idx="2" val="0.1667"/>
                </dgm:adjLst>
              </dgm:shape>
            </dgm:if>
            <dgm:else name="Name17">
              <dgm:shape xmlns:r="http://schemas.openxmlformats.org/officeDocument/2006/relationships" type="round2DiagRect" r:blip="">
                <dgm:adjLst>
                  <dgm:adj idx="1" val="0.1667"/>
                  <dgm:adj idx="2" val="0"/>
                </dgm:adjLst>
              </dgm:shape>
            </dgm:else>
          </dgm:choose>
          <dgm:presOf/>
        </dgm:layoutNode>
        <dgm:choose name="Name18">
          <dgm:if name="Name19" axis="ch" ptType="node" func="cnt" op="gte" val="2">
            <dgm:layoutNode name="Divider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</dgm:if>
          <dgm:else name="Name20"/>
        </dgm:choose>
        <dgm:layoutNode name="ChildText1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hideGeom="1">
            <dgm:adjLst/>
          </dgm:shape>
          <dgm:presOf axis="ch des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21">
          <dgm:if name="Name22" axis="ch" ptType="node" func="cnt" op="gte" val="2">
            <dgm:layoutNode name="ChildText2" styleLbl="revTx">
              <dgm:varLst>
                <dgm:chMax val="0"/>
                <dgm:chPref val="0"/>
                <dgm:bulletEnabled val="1"/>
              </dgm:varLst>
              <dgm:alg type="tx">
                <dgm:param type="parTxLTRAlign" val="l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ch des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23"/>
        </dgm:choose>
        <dgm:layoutNode name="ParentText1" styleLbl="revTx">
          <dgm:varLst>
            <dgm:chMax val="1"/>
            <dgm:chPref val="1"/>
          </dgm:varLst>
          <dgm:choose name="Name24">
            <dgm:if name="Name25" func="var" arg="dir" op="equ" val="norm">
              <dgm:alg type="tx">
                <dgm:param type="parTxLTRAlign" val="r"/>
                <dgm:param type="shpTxLTRAlignCh" val="r"/>
                <dgm:param type="txAnchorVertCh" val="mid"/>
                <dgm:param type="autoTxRot" val="grav"/>
              </dgm:alg>
            </dgm:if>
            <dgm:else name="Name26">
              <dgm:alg type="tx">
                <dgm:param type="parTxLTRAlign" val="l"/>
                <dgm:param type="shpTxLTRAlignCh" val="r"/>
                <dgm:param type="txAnchorVertCh" val="mid"/>
                <dgm:param type="autoTxRot" val="grav"/>
              </dgm:alg>
            </dgm:else>
          </dgm:choose>
          <dgm:choose name="Name27">
            <dgm:if name="Name28" func="var" arg="dir" op="equ" val="norm">
              <dgm:shape xmlns:r="http://schemas.openxmlformats.org/officeDocument/2006/relationships" rot="-90" type="rightArrow" r:blip="" hideGeom="1">
                <dgm:adjLst>
                  <dgm:adj idx="1" val="0.4983"/>
                  <dgm:adj idx="2" val="0.6066"/>
                </dgm:adjLst>
              </dgm:shape>
            </dgm:if>
            <dgm:else name="Name29">
              <dgm:shape xmlns:r="http://schemas.openxmlformats.org/officeDocument/2006/relationships" rot="90" type="leftArrow" r:blip="" hideGeom="1">
                <dgm:adjLst>
                  <dgm:adj idx="1" val="0.4983"/>
                  <dgm:adj idx="2" val="0.6066"/>
                </dgm:adjLst>
              </dgm:shape>
            </dgm:else>
          </dgm:choose>
          <dgm:presOf axis="ch 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ParentShape1" styleLbl="alignImgPlace1">
          <dgm:varLst/>
          <dgm:alg type="sp"/>
          <dgm:presOf axis="ch self" ptType="node node" st="1 1" cnt="1 0"/>
          <dgm:choose name="Name30">
            <dgm:if name="Name31" func="var" arg="dir" op="equ" val="norm">
              <dgm:shape xmlns:r="http://schemas.openxmlformats.org/officeDocument/2006/relationships" rot="-90" type="rightArrow" r:blip="">
                <dgm:adjLst>
                  <dgm:adj idx="1" val="0.4983"/>
                  <dgm:adj idx="2" val="0.6066"/>
                </dgm:adjLst>
              </dgm:shape>
            </dgm:if>
            <dgm:else name="Name32">
              <dgm:shape xmlns:r="http://schemas.openxmlformats.org/officeDocument/2006/relationships" rot="90" type="leftArrow" r:blip="">
                <dgm:adjLst>
                  <dgm:adj idx="1" val="0.4983"/>
                  <dgm:adj idx="2" val="0.6066"/>
                </dgm:adjLst>
              </dgm:shape>
            </dgm:else>
          </dgm:choose>
        </dgm:layoutNode>
        <dgm:choose name="Name33">
          <dgm:if name="Name34" axis="ch" ptType="node" func="cnt" op="gte" val="2">
            <dgm:layoutNode name="ParentText2" styleLbl="revTx">
              <dgm:varLst>
                <dgm:chMax val="1"/>
                <dgm:chPref val="1"/>
              </dgm:varLst>
              <dgm:choose name="Name35">
                <dgm:if name="Name36" func="var" arg="dir" op="equ" val="norm">
                  <dgm:alg type="tx">
                    <dgm:param type="parTxLTRAlign" val="r"/>
                    <dgm:param type="shpTxLTRAlignCh" val="r"/>
                    <dgm:param type="txAnchorVertCh" val="mid"/>
                    <dgm:param type="autoTxRot" val="grav"/>
                  </dgm:alg>
                </dgm:if>
                <dgm:else name="Name37">
                  <dgm:alg type="tx">
                    <dgm:param type="parTxLTRAlign" val="l"/>
                    <dgm:param type="shpTxLTRAlignCh" val="r"/>
                    <dgm:param type="txAnchorVertCh" val="mid"/>
                    <dgm:param type="autoTxRot" val="grav"/>
                  </dgm:alg>
                </dgm:else>
              </dgm:choose>
              <dgm:choose name="Name38">
                <dgm:if name="Name39" func="var" arg="dir" op="equ" val="norm">
                  <dgm:shape xmlns:r="http://schemas.openxmlformats.org/officeDocument/2006/relationships" rot="90" type="rightArrow" r:blip="" hideGeom="1">
                    <dgm:adjLst>
                      <dgm:adj idx="1" val="0.4983"/>
                      <dgm:adj idx="2" val="0.6066"/>
                    </dgm:adjLst>
                  </dgm:shape>
                </dgm:if>
                <dgm:else name="Name40">
                  <dgm:shape xmlns:r="http://schemas.openxmlformats.org/officeDocument/2006/relationships" rot="-90" type="leftArrow" r:blip="" hideGeom="1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ParentShape2" styleLbl="alignImgPlace1">
              <dgm:varLst/>
              <dgm:alg type="sp"/>
              <dgm:choose name="Name41">
                <dgm:if name="Name42" func="var" arg="dir" op="equ" val="norm">
                  <dgm:shape xmlns:r="http://schemas.openxmlformats.org/officeDocument/2006/relationships" rot="90" type="rightArrow" r:blip="">
                    <dgm:adjLst>
                      <dgm:adj idx="1" val="0.4983"/>
                      <dgm:adj idx="2" val="0.6066"/>
                    </dgm:adjLst>
                  </dgm:shape>
                </dgm:if>
                <dgm:else name="Name43">
                  <dgm:shape xmlns:r="http://schemas.openxmlformats.org/officeDocument/2006/relationships" rot="-90" type="leftArrow" r:blip="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</dgm:layoutNode>
          </dgm:if>
          <dgm:else name="Name44"/>
        </dgm:choose>
      </dgm:if>
      <dgm:else name="Name4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EA98EFE-6A41-4C78-8BB8-1EA6A8E5B58F}" type="datetimeFigureOut">
              <a:rPr lang="es-ES"/>
              <a:pPr>
                <a:defRPr/>
              </a:pPr>
              <a:t>16/03/2021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9DCAD81B-6E48-496B-9EAD-92A0D846AD6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54586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5EBDE0F-F5A0-4882-B228-796F1FD2DE60}" type="datetimeFigureOut">
              <a:rPr lang="es-ES"/>
              <a:pPr>
                <a:defRPr/>
              </a:pPr>
              <a:t>16/03/2021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 smtClean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D8F9D0F-E007-4900-8990-8F7FB6441B6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98860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smtClean="0"/>
          </a:p>
        </p:txBody>
      </p:sp>
      <p:sp>
        <p:nvSpPr>
          <p:cNvPr id="2150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E873C7F-E9A5-42F7-8454-C09AADDC430A}" type="slidenum">
              <a:rPr lang="es-ES" smtClean="0"/>
              <a:pPr eaLnBrk="1" hangingPunct="1"/>
              <a:t>1</a:t>
            </a:fld>
            <a:endParaRPr lang="es-E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smtClean="0"/>
          </a:p>
        </p:txBody>
      </p:sp>
      <p:sp>
        <p:nvSpPr>
          <p:cNvPr id="2253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81E237C-93A1-411D-8787-DCAC52770430}" type="slidenum">
              <a:rPr lang="es-ES" smtClean="0"/>
              <a:pPr eaLnBrk="1" hangingPunct="1"/>
              <a:t>2</a:t>
            </a:fld>
            <a:endParaRPr lang="es-E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F004B04-5AB8-4371-9514-2A12ACE931B9}" type="slidenum">
              <a:rPr lang="es-ES_tradnl" smtClean="0">
                <a:ea typeface="Lucida Sans Unicode" pitchFamily="34" charset="0"/>
                <a:cs typeface="Lucida Sans Unicode" pitchFamily="34" charset="0"/>
              </a:rPr>
              <a:pPr eaLnBrk="1" hangingPunct="1"/>
              <a:t>5</a:t>
            </a:fld>
            <a:endParaRPr lang="es-ES_tradnl" smtClean="0"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1413" y="685800"/>
            <a:ext cx="4573587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7613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tabLst>
                <a:tab pos="722313" algn="l"/>
                <a:tab pos="1446213" algn="l"/>
                <a:tab pos="2170113" algn="l"/>
                <a:tab pos="289401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722313" algn="l"/>
                <a:tab pos="1446213" algn="l"/>
                <a:tab pos="2170113" algn="l"/>
                <a:tab pos="289401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722313" algn="l"/>
                <a:tab pos="1446213" algn="l"/>
                <a:tab pos="2170113" algn="l"/>
                <a:tab pos="289401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722313" algn="l"/>
                <a:tab pos="1446213" algn="l"/>
                <a:tab pos="2170113" algn="l"/>
                <a:tab pos="289401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722313" algn="l"/>
                <a:tab pos="1446213" algn="l"/>
                <a:tab pos="2170113" algn="l"/>
                <a:tab pos="289401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2313" algn="l"/>
                <a:tab pos="1446213" algn="l"/>
                <a:tab pos="2170113" algn="l"/>
                <a:tab pos="289401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2313" algn="l"/>
                <a:tab pos="1446213" algn="l"/>
                <a:tab pos="2170113" algn="l"/>
                <a:tab pos="289401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2313" algn="l"/>
                <a:tab pos="1446213" algn="l"/>
                <a:tab pos="2170113" algn="l"/>
                <a:tab pos="289401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2313" algn="l"/>
                <a:tab pos="1446213" algn="l"/>
                <a:tab pos="2170113" algn="l"/>
                <a:tab pos="289401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fld id="{1ADD9F04-91AC-4E51-A1C7-D60A72EFE061}" type="slidenum">
              <a:rPr lang="es-ES" smtClean="0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buFont typeface="Wingdings" pitchFamily="2" charset="2"/>
                <a:buNone/>
              </a:pPr>
              <a:t>8</a:t>
            </a:fld>
            <a:endParaRPr lang="es-E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5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0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UY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tabLst>
                <a:tab pos="722313" algn="l"/>
                <a:tab pos="1446213" algn="l"/>
                <a:tab pos="2170113" algn="l"/>
                <a:tab pos="289401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722313" algn="l"/>
                <a:tab pos="1446213" algn="l"/>
                <a:tab pos="2170113" algn="l"/>
                <a:tab pos="289401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722313" algn="l"/>
                <a:tab pos="1446213" algn="l"/>
                <a:tab pos="2170113" algn="l"/>
                <a:tab pos="289401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722313" algn="l"/>
                <a:tab pos="1446213" algn="l"/>
                <a:tab pos="2170113" algn="l"/>
                <a:tab pos="289401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722313" algn="l"/>
                <a:tab pos="1446213" algn="l"/>
                <a:tab pos="2170113" algn="l"/>
                <a:tab pos="289401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2313" algn="l"/>
                <a:tab pos="1446213" algn="l"/>
                <a:tab pos="2170113" algn="l"/>
                <a:tab pos="289401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2313" algn="l"/>
                <a:tab pos="1446213" algn="l"/>
                <a:tab pos="2170113" algn="l"/>
                <a:tab pos="289401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2313" algn="l"/>
                <a:tab pos="1446213" algn="l"/>
                <a:tab pos="2170113" algn="l"/>
                <a:tab pos="289401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2313" algn="l"/>
                <a:tab pos="1446213" algn="l"/>
                <a:tab pos="2170113" algn="l"/>
                <a:tab pos="289401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fld id="{877A03D8-67E5-471A-9B97-843FB890C6A0}" type="slidenum">
              <a:rPr lang="es-ES" smtClean="0">
                <a:solidFill>
                  <a:srgbClr val="000000"/>
                </a:solidFill>
                <a:latin typeface="Times New Roman" pitchFamily="18" charset="0"/>
                <a:ea typeface="DejaVu Sans" pitchFamily="34" charset="0"/>
                <a:cs typeface="DejaVu Sans" pitchFamily="34" charset="0"/>
              </a:rPr>
              <a:pPr eaLnBrk="1" hangingPunct="1">
                <a:buFont typeface="Wingdings" pitchFamily="2" charset="2"/>
                <a:buNone/>
              </a:pPr>
              <a:t>9</a:t>
            </a:fld>
            <a:endParaRPr lang="es-ES" smtClean="0">
              <a:solidFill>
                <a:srgbClr val="000000"/>
              </a:solidFill>
              <a:latin typeface="Times New Roman" pitchFamily="18" charset="0"/>
              <a:ea typeface="DejaVu Sans" pitchFamily="34" charset="0"/>
              <a:cs typeface="DejaVu Sans" pitchFamily="34" charset="0"/>
            </a:endParaRPr>
          </a:p>
        </p:txBody>
      </p:sp>
      <p:sp>
        <p:nvSpPr>
          <p:cNvPr id="256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4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UY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tabLst>
                <a:tab pos="722313" algn="l"/>
                <a:tab pos="1446213" algn="l"/>
                <a:tab pos="2170113" algn="l"/>
                <a:tab pos="289401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722313" algn="l"/>
                <a:tab pos="1446213" algn="l"/>
                <a:tab pos="2170113" algn="l"/>
                <a:tab pos="289401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722313" algn="l"/>
                <a:tab pos="1446213" algn="l"/>
                <a:tab pos="2170113" algn="l"/>
                <a:tab pos="289401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722313" algn="l"/>
                <a:tab pos="1446213" algn="l"/>
                <a:tab pos="2170113" algn="l"/>
                <a:tab pos="289401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722313" algn="l"/>
                <a:tab pos="1446213" algn="l"/>
                <a:tab pos="2170113" algn="l"/>
                <a:tab pos="289401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2313" algn="l"/>
                <a:tab pos="1446213" algn="l"/>
                <a:tab pos="2170113" algn="l"/>
                <a:tab pos="289401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2313" algn="l"/>
                <a:tab pos="1446213" algn="l"/>
                <a:tab pos="2170113" algn="l"/>
                <a:tab pos="289401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2313" algn="l"/>
                <a:tab pos="1446213" algn="l"/>
                <a:tab pos="2170113" algn="l"/>
                <a:tab pos="289401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2313" algn="l"/>
                <a:tab pos="1446213" algn="l"/>
                <a:tab pos="2170113" algn="l"/>
                <a:tab pos="289401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fld id="{77A76685-488C-46A0-AC87-7E858003A477}" type="slidenum">
              <a:rPr lang="es-ES" smtClean="0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buFont typeface="Wingdings" pitchFamily="2" charset="2"/>
                <a:buNone/>
              </a:pPr>
              <a:t>10</a:t>
            </a:fld>
            <a:endParaRPr lang="es-E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6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8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UY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carátu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riángulo rectángulo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15 Grupo"/>
          <p:cNvGrpSpPr>
            <a:grpSpLocks/>
          </p:cNvGrpSpPr>
          <p:nvPr userDrawn="1"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5 Forma libre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7" name="17 Forma libre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2147483647 w 5760"/>
                <a:gd name="T3" fmla="*/ 0 h 528"/>
                <a:gd name="T4" fmla="*/ 2147483647 w 5760"/>
                <a:gd name="T5" fmla="*/ 2147483647 h 528"/>
                <a:gd name="T6" fmla="*/ 2147483647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" name="7 Forma libre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0" name="9 Conector recto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Imagen 2" descr="Universidad de la República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14313" y="214313"/>
            <a:ext cx="1000125" cy="1500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4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188913"/>
            <a:ext cx="95567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685800" y="2071678"/>
            <a:ext cx="7772400" cy="1510684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s-ES" dirty="0" smtClean="0"/>
              <a:t>Haga clic para modificar el estilo de subtítulo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309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500063" y="1500188"/>
            <a:ext cx="4038600" cy="452596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91063" y="1500188"/>
            <a:ext cx="4038600" cy="21859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91063" y="3838575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0064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ítulo y texto e imágenes prediseña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500063" y="1500188"/>
            <a:ext cx="4038600" cy="452596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imágenes prediseñadas"/>
          <p:cNvSpPr>
            <a:spLocks noGrp="1"/>
          </p:cNvSpPr>
          <p:nvPr>
            <p:ph type="clipArt" sz="half" idx="2"/>
          </p:nvPr>
        </p:nvSpPr>
        <p:spPr>
          <a:xfrm>
            <a:off x="4691063" y="1500188"/>
            <a:ext cx="4038600" cy="4525962"/>
          </a:xfrm>
        </p:spPr>
        <p:txBody>
          <a:bodyPr/>
          <a:lstStyle/>
          <a:p>
            <a:pPr lv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7067671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ítulo, imágenes prediseñada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imágenes prediseñadas"/>
          <p:cNvSpPr>
            <a:spLocks noGrp="1"/>
          </p:cNvSpPr>
          <p:nvPr>
            <p:ph type="clipArt" sz="half" idx="1"/>
          </p:nvPr>
        </p:nvSpPr>
        <p:spPr>
          <a:xfrm>
            <a:off x="500063" y="1500188"/>
            <a:ext cx="4038600" cy="4525962"/>
          </a:xfrm>
        </p:spPr>
        <p:txBody>
          <a:bodyPr/>
          <a:lstStyle/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691063" y="1500188"/>
            <a:ext cx="4038600" cy="452596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17905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95169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ítulo, 2 objet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500063" y="1500188"/>
            <a:ext cx="4038600" cy="21859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500063" y="3838575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half" idx="3"/>
          </p:nvPr>
        </p:nvSpPr>
        <p:spPr>
          <a:xfrm>
            <a:off x="4691063" y="1500188"/>
            <a:ext cx="4038600" cy="452596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73460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7563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500063" y="1500188"/>
            <a:ext cx="8229600" cy="4525962"/>
          </a:xfrm>
        </p:spPr>
        <p:txBody>
          <a:bodyPr/>
          <a:lstStyle/>
          <a:p>
            <a:pPr lv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110709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394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Forma libre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15 Forma libre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6" name="5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7" name="6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n 2" descr="Universidad de la República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8 Cheurón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9 Cheurón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1" name="Picture 14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092825"/>
            <a:ext cx="563563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2047618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Forma libre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15 Forma libre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7" name="6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9" name="8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agen 2" descr="Universidad de la República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3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525" y="6092825"/>
            <a:ext cx="61277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0420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Forma libre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4" name="15 Forma libre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5" name="4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7" name="6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n 2" descr="Universidad de la República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1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092825"/>
            <a:ext cx="563563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8335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Forma libre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3" name="15 Forma libre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4" name="3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5" name="4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Imagen 2" descr="Universidad de la República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3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138" y="6092825"/>
            <a:ext cx="5445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875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2" descr="Universidad de la República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6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00" y="6165850"/>
            <a:ext cx="54451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495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Forma libre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15 Forma libre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7" name="6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7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Cheurón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9 Cheurón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1" name="Imagen 2" descr="Universidad de la República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4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425" y="6237288"/>
            <a:ext cx="585788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s-ES" noProof="0" smtClean="0"/>
              <a:t>Haga clic en el icono para agregar una imagen</a:t>
            </a:r>
            <a:endParaRPr lang="en-US" noProof="0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3380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0268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Forma libre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7" name="11 Forma libre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4" name="13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8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14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1033" name="29 Marcador de texto"/>
          <p:cNvSpPr>
            <a:spLocks noGrp="1"/>
          </p:cNvSpPr>
          <p:nvPr>
            <p:ph type="body" idx="1"/>
          </p:nvPr>
        </p:nvSpPr>
        <p:spPr bwMode="auto">
          <a:xfrm>
            <a:off x="500063" y="150018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smtClean="0"/>
          </a:p>
        </p:txBody>
      </p:sp>
      <p:pic>
        <p:nvPicPr>
          <p:cNvPr id="11" name="Imagen 2" descr="Universidad de la República"/>
          <p:cNvPicPr>
            <a:picLocks noChangeAspect="1" noChangeArrowheads="1"/>
          </p:cNvPicPr>
          <p:nvPr userDrawn="1"/>
        </p:nvPicPr>
        <p:blipFill>
          <a:blip r:embed="rId19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5" name="Picture 12"/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165850"/>
            <a:ext cx="495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68" r:id="rId1"/>
    <p:sldLayoutId id="2147484259" r:id="rId2"/>
    <p:sldLayoutId id="2147484269" r:id="rId3"/>
    <p:sldLayoutId id="2147484270" r:id="rId4"/>
    <p:sldLayoutId id="2147484271" r:id="rId5"/>
    <p:sldLayoutId id="2147484272" r:id="rId6"/>
    <p:sldLayoutId id="2147484273" r:id="rId7"/>
    <p:sldLayoutId id="2147484274" r:id="rId8"/>
    <p:sldLayoutId id="2147484260" r:id="rId9"/>
    <p:sldLayoutId id="2147484261" r:id="rId10"/>
    <p:sldLayoutId id="2147484262" r:id="rId11"/>
    <p:sldLayoutId id="2147484263" r:id="rId12"/>
    <p:sldLayoutId id="2147484264" r:id="rId13"/>
    <p:sldLayoutId id="2147484265" r:id="rId14"/>
    <p:sldLayoutId id="2147484266" r:id="rId15"/>
    <p:sldLayoutId id="2147484267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audio" Target="../media/media10.m4a"/><Relationship Id="rId7" Type="http://schemas.openxmlformats.org/officeDocument/2006/relationships/oleObject" Target="../embeddings/oleObject1.bin"/><Relationship Id="rId2" Type="http://schemas.microsoft.com/office/2007/relationships/media" Target="../media/media10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9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10" Type="http://schemas.openxmlformats.org/officeDocument/2006/relationships/image" Target="../media/image10.png"/><Relationship Id="rId4" Type="http://schemas.openxmlformats.org/officeDocument/2006/relationships/diagramData" Target="../diagrams/data3.xml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10" Type="http://schemas.openxmlformats.org/officeDocument/2006/relationships/image" Target="../media/image10.png"/><Relationship Id="rId4" Type="http://schemas.openxmlformats.org/officeDocument/2006/relationships/diagramData" Target="../diagrams/data4.xml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0.png"/><Relationship Id="rId5" Type="http://schemas.openxmlformats.org/officeDocument/2006/relationships/image" Target="../media/image13.emf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4 Subtítulo"/>
          <p:cNvSpPr>
            <a:spLocks noGrp="1"/>
          </p:cNvSpPr>
          <p:nvPr>
            <p:ph type="subTitle" idx="1"/>
          </p:nvPr>
        </p:nvSpPr>
        <p:spPr>
          <a:xfrm>
            <a:off x="685800" y="4245074"/>
            <a:ext cx="7772400" cy="1200150"/>
          </a:xfrm>
        </p:spPr>
        <p:txBody>
          <a:bodyPr/>
          <a:lstStyle/>
          <a:p>
            <a:pPr marR="0"/>
            <a:r>
              <a:rPr lang="es-ES" sz="2400" dirty="0" smtClean="0">
                <a:solidFill>
                  <a:srgbClr val="2B4A76"/>
                </a:solidFill>
              </a:rPr>
              <a:t>GESTIÓN DE </a:t>
            </a:r>
            <a:r>
              <a:rPr lang="es-ES" sz="2400" dirty="0" smtClean="0">
                <a:solidFill>
                  <a:srgbClr val="2B4A76"/>
                </a:solidFill>
              </a:rPr>
              <a:t>CALIDAD</a:t>
            </a:r>
            <a:endParaRPr lang="es-ES" dirty="0" smtClean="0">
              <a:solidFill>
                <a:srgbClr val="2B4A76"/>
              </a:solidFill>
            </a:endParaRPr>
          </a:p>
        </p:txBody>
      </p:sp>
      <p:sp>
        <p:nvSpPr>
          <p:cNvPr id="9219" name="7 CuadroTexto"/>
          <p:cNvSpPr txBox="1">
            <a:spLocks noChangeArrowheads="1"/>
          </p:cNvSpPr>
          <p:nvPr/>
        </p:nvSpPr>
        <p:spPr bwMode="auto">
          <a:xfrm>
            <a:off x="6429375" y="6521450"/>
            <a:ext cx="27146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sz="1600" b="1">
                <a:latin typeface="Constantia" pitchFamily="18" charset="0"/>
              </a:rPr>
              <a:t>Docente:</a:t>
            </a:r>
            <a:r>
              <a:rPr lang="es-ES" sz="1600" b="1" i="1">
                <a:latin typeface="Constantia" pitchFamily="18" charset="0"/>
              </a:rPr>
              <a:t>  </a:t>
            </a:r>
            <a:r>
              <a:rPr lang="es-ES" sz="1600" i="1">
                <a:latin typeface="Constantia" pitchFamily="18" charset="0"/>
              </a:rPr>
              <a:t>Gerardo Gazzano</a:t>
            </a:r>
          </a:p>
        </p:txBody>
      </p:sp>
      <p:sp>
        <p:nvSpPr>
          <p:cNvPr id="9220" name="Text Box 7"/>
          <p:cNvSpPr txBox="1">
            <a:spLocks noChangeArrowheads="1"/>
          </p:cNvSpPr>
          <p:nvPr/>
        </p:nvSpPr>
        <p:spPr bwMode="auto">
          <a:xfrm>
            <a:off x="1692275" y="1700213"/>
            <a:ext cx="6696075" cy="22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419" sz="4400" b="1" dirty="0">
                <a:solidFill>
                  <a:srgbClr val="003399"/>
                </a:solidFill>
                <a:latin typeface="Constantia" pitchFamily="18" charset="0"/>
              </a:rPr>
              <a:t>Las Normas ISO 9001:2015 </a:t>
            </a:r>
            <a:r>
              <a:rPr lang="es-419" sz="4400" b="1" dirty="0" smtClean="0">
                <a:solidFill>
                  <a:srgbClr val="003399"/>
                </a:solidFill>
                <a:latin typeface="Constantia" pitchFamily="18" charset="0"/>
              </a:rPr>
              <a:t>– Requisitos</a:t>
            </a:r>
          </a:p>
          <a:p>
            <a:pPr algn="ctr" eaLnBrk="1" hangingPunct="1">
              <a:spcBef>
                <a:spcPct val="50000"/>
              </a:spcBef>
            </a:pPr>
            <a:r>
              <a:rPr lang="es-419" sz="3600" b="1" dirty="0" smtClean="0">
                <a:solidFill>
                  <a:srgbClr val="003399"/>
                </a:solidFill>
                <a:latin typeface="Constantia" pitchFamily="18" charset="0"/>
              </a:rPr>
              <a:t>Cap. 10 Mejora</a:t>
            </a:r>
            <a:endParaRPr lang="es-419" sz="4400" b="1" dirty="0">
              <a:solidFill>
                <a:srgbClr val="003399"/>
              </a:solidFill>
              <a:latin typeface="Constantia" pitchFamily="18" charset="0"/>
            </a:endParaRPr>
          </a:p>
        </p:txBody>
      </p:sp>
      <p:sp>
        <p:nvSpPr>
          <p:cNvPr id="9221" name="Text Box 8"/>
          <p:cNvSpPr txBox="1">
            <a:spLocks noChangeArrowheads="1"/>
          </p:cNvSpPr>
          <p:nvPr/>
        </p:nvSpPr>
        <p:spPr bwMode="auto">
          <a:xfrm>
            <a:off x="395288" y="5734050"/>
            <a:ext cx="66246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>
                <a:latin typeface="Constantia" pitchFamily="18" charset="0"/>
              </a:rPr>
              <a:t>FACULTAD DE INGENIERÍA – I.I.M.P.I.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92"/>
    </mc:Choice>
    <mc:Fallback>
      <p:transition spd="slow" advTm="11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ChangeArrowheads="1"/>
          </p:cNvSpPr>
          <p:nvPr/>
        </p:nvSpPr>
        <p:spPr bwMode="auto">
          <a:xfrm>
            <a:off x="1728788" y="3063875"/>
            <a:ext cx="801687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UY"/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333375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aphicFrame>
        <p:nvGraphicFramePr>
          <p:cNvPr id="2" name="Group 3"/>
          <p:cNvGraphicFramePr>
            <a:graphicFrameLocks noGrp="1"/>
          </p:cNvGraphicFramePr>
          <p:nvPr/>
        </p:nvGraphicFramePr>
        <p:xfrm>
          <a:off x="2627313" y="188913"/>
          <a:ext cx="5689600" cy="733425"/>
        </p:xfrm>
        <a:graphic>
          <a:graphicData uri="http://schemas.openxmlformats.org/drawingml/2006/table">
            <a:tbl>
              <a:tblPr/>
              <a:tblGrid>
                <a:gridCol w="801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89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3425">
                <a:tc>
                  <a:txBody>
                    <a:bodyPr/>
                    <a:lstStyle/>
                    <a:p>
                      <a:pPr marL="109538" marR="0" lvl="0" indent="0" algn="l" defTabSz="449263" rtl="0" eaLnBrk="0" fontAlgn="base" latinLnBrk="0" hangingPunct="0">
                        <a:lnSpc>
                          <a:spcPct val="9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109538" algn="l"/>
                          <a:tab pos="1023938" algn="l"/>
                          <a:tab pos="1938338" algn="l"/>
                          <a:tab pos="2852738" algn="l"/>
                          <a:tab pos="3767138" algn="l"/>
                          <a:tab pos="4681538" algn="l"/>
                          <a:tab pos="5595938" algn="l"/>
                          <a:tab pos="6510338" algn="l"/>
                          <a:tab pos="7424738" algn="l"/>
                          <a:tab pos="8339138" algn="l"/>
                          <a:tab pos="9253538" algn="l"/>
                          <a:tab pos="10167938" algn="l"/>
                        </a:tabLst>
                      </a:pPr>
                      <a:endParaRPr kumimoji="0" lang="es-UY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6" charset="0"/>
                        <a:cs typeface="DejaVu Sans" charset="0"/>
                      </a:endParaRPr>
                    </a:p>
                  </a:txBody>
                  <a:tcPr marL="90000" marR="90000" marT="55493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5125" marR="0" lvl="0" indent="-25400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65125" algn="l"/>
                          <a:tab pos="1279525" algn="l"/>
                          <a:tab pos="2193925" algn="l"/>
                          <a:tab pos="3108325" algn="l"/>
                          <a:tab pos="4022725" algn="l"/>
                          <a:tab pos="4937125" algn="l"/>
                          <a:tab pos="5851525" algn="l"/>
                          <a:tab pos="6765925" algn="l"/>
                          <a:tab pos="7680325" algn="l"/>
                          <a:tab pos="8594725" algn="l"/>
                          <a:tab pos="9509125" algn="l"/>
                          <a:tab pos="10423525" algn="l"/>
                        </a:tabLst>
                      </a:pPr>
                      <a:r>
                        <a:rPr kumimoji="0" lang="es-UY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Times New Roman" pitchFamily="16" charset="0"/>
                        </a:rPr>
                        <a:t/>
                      </a:r>
                      <a:br>
                        <a:rPr kumimoji="0" lang="es-UY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Times New Roman" pitchFamily="16" charset="0"/>
                        </a:rPr>
                      </a:br>
                      <a:endParaRPr kumimoji="0" lang="es-UY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  <a:p>
                      <a:pPr marL="365125" marR="0" lvl="0" indent="-25400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65125" algn="l"/>
                          <a:tab pos="1279525" algn="l"/>
                          <a:tab pos="2193925" algn="l"/>
                          <a:tab pos="3108325" algn="l"/>
                          <a:tab pos="4022725" algn="l"/>
                          <a:tab pos="4937125" algn="l"/>
                          <a:tab pos="5851525" algn="l"/>
                          <a:tab pos="6765925" algn="l"/>
                          <a:tab pos="7680325" algn="l"/>
                          <a:tab pos="8594725" algn="l"/>
                          <a:tab pos="9509125" algn="l"/>
                          <a:tab pos="10423525" algn="l"/>
                        </a:tabLst>
                      </a:pPr>
                      <a:r>
                        <a:rPr kumimoji="0" lang="es-UY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Times New Roman" pitchFamily="16" charset="0"/>
                        </a:rPr>
                        <a:t>FORMULARIO DE NO CONFORMIDADES Y ACCIONES CORRECTIVAS</a:t>
                      </a:r>
                    </a:p>
                  </a:txBody>
                  <a:tcPr marL="90000" marR="90000" marT="5562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5125" marR="0" lvl="0" indent="-25400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65125" algn="l"/>
                          <a:tab pos="1279525" algn="l"/>
                          <a:tab pos="2193925" algn="l"/>
                          <a:tab pos="3108325" algn="l"/>
                          <a:tab pos="4022725" algn="l"/>
                          <a:tab pos="4937125" algn="l"/>
                          <a:tab pos="5851525" algn="l"/>
                          <a:tab pos="6765925" algn="l"/>
                          <a:tab pos="7680325" algn="l"/>
                          <a:tab pos="8594725" algn="l"/>
                          <a:tab pos="9509125" algn="l"/>
                          <a:tab pos="10423525" algn="l"/>
                        </a:tabLst>
                      </a:pP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Times New Roman" pitchFamily="16" charset="0"/>
                        </a:rPr>
                        <a:t>FO.85.01</a:t>
                      </a:r>
                    </a:p>
                    <a:p>
                      <a:pPr marL="365125" marR="0" lvl="0" indent="-25400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65125" algn="l"/>
                          <a:tab pos="1279525" algn="l"/>
                          <a:tab pos="2193925" algn="l"/>
                          <a:tab pos="3108325" algn="l"/>
                          <a:tab pos="4022725" algn="l"/>
                          <a:tab pos="4937125" algn="l"/>
                          <a:tab pos="5851525" algn="l"/>
                          <a:tab pos="6765925" algn="l"/>
                          <a:tab pos="7680325" algn="l"/>
                          <a:tab pos="8594725" algn="l"/>
                          <a:tab pos="9509125" algn="l"/>
                          <a:tab pos="10423525" algn="l"/>
                        </a:tabLst>
                      </a:pPr>
                      <a:r>
                        <a:rPr kumimoji="0" lang="es-E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Times New Roman" pitchFamily="16" charset="0"/>
                        </a:rPr>
                        <a:t>F.vigencia</a:t>
                      </a: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Times New Roman" pitchFamily="16" charset="0"/>
                        </a:rPr>
                        <a:t>: 21/10/05</a:t>
                      </a:r>
                    </a:p>
                  </a:txBody>
                  <a:tcPr marL="90000" marR="90000" marT="5562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422" name="Object 17"/>
          <p:cNvGraphicFramePr>
            <a:graphicFrameLocks noChangeAspect="1"/>
          </p:cNvGraphicFramePr>
          <p:nvPr/>
        </p:nvGraphicFramePr>
        <p:xfrm>
          <a:off x="2627313" y="908050"/>
          <a:ext cx="5689600" cy="574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1" r:id="rId7" imgW="6816240" imgH="7932960" progId="">
                  <p:embed/>
                </p:oleObj>
              </mc:Choice>
              <mc:Fallback>
                <p:oleObj r:id="rId7" imgW="6816240" imgH="7932960" progId="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313" y="908050"/>
                        <a:ext cx="5689600" cy="574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2618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contenido"/>
          <p:cNvSpPr>
            <a:spLocks noGrp="1"/>
          </p:cNvSpPr>
          <p:nvPr>
            <p:ph idx="1"/>
          </p:nvPr>
        </p:nvSpPr>
        <p:spPr>
          <a:xfrm>
            <a:off x="251520" y="4581128"/>
            <a:ext cx="8784976" cy="1445022"/>
          </a:xfrm>
        </p:spPr>
        <p:txBody>
          <a:bodyPr/>
          <a:lstStyle/>
          <a:p>
            <a:r>
              <a:rPr lang="es-UY" sz="2000" dirty="0" smtClean="0"/>
              <a:t>Para el análisis de causas, pueden aplicarse las </a:t>
            </a:r>
            <a:r>
              <a:rPr lang="es-UY" sz="2000" b="1" i="1" u="sng" dirty="0" smtClean="0"/>
              <a:t>herramientas de calidad</a:t>
            </a:r>
            <a:r>
              <a:rPr lang="es-UY" sz="2000" dirty="0" smtClean="0"/>
              <a:t> </a:t>
            </a:r>
            <a:endParaRPr lang="es-419" sz="2000" dirty="0" smtClean="0"/>
          </a:p>
          <a:p>
            <a:endParaRPr lang="es-419" sz="2000" dirty="0" smtClean="0"/>
          </a:p>
          <a:p>
            <a:r>
              <a:rPr lang="es-419" sz="2000" dirty="0" smtClean="0"/>
              <a:t>Ejemplo</a:t>
            </a:r>
            <a:r>
              <a:rPr lang="es-UY" sz="2000" dirty="0" smtClean="0"/>
              <a:t>: los 5 por qué, diagramas de Ishikawa, diagrama de Pareto, tormenta de ideas, diagramas de afinidad, etc.</a:t>
            </a:r>
            <a:br>
              <a:rPr lang="es-UY" sz="2000" dirty="0" smtClean="0"/>
            </a:br>
            <a:r>
              <a:rPr lang="es-UY" sz="2000" dirty="0" smtClean="0"/>
              <a:t/>
            </a:r>
            <a:br>
              <a:rPr lang="es-UY" sz="2000" dirty="0" smtClean="0"/>
            </a:br>
            <a:endParaRPr lang="es-UY" sz="2000" dirty="0" smtClean="0"/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356085646"/>
              </p:ext>
            </p:extLst>
          </p:nvPr>
        </p:nvGraphicFramePr>
        <p:xfrm>
          <a:off x="1115616" y="18864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104"/>
    </mc:Choice>
    <mc:Fallback>
      <p:transition spd="slow" advTm="47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UY" dirty="0" smtClean="0">
                <a:effectLst/>
              </a:rPr>
              <a:t>10.3 Mejora continua</a:t>
            </a:r>
          </a:p>
        </p:txBody>
      </p:sp>
      <p:sp>
        <p:nvSpPr>
          <p:cNvPr id="1945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 sz="2400" dirty="0" smtClean="0"/>
              <a:t>Fuentes </a:t>
            </a:r>
            <a:r>
              <a:rPr lang="es-UY" sz="2400" dirty="0" smtClean="0"/>
              <a:t>de información para la determinación de acciones de mejora al sistema de gestión:</a:t>
            </a:r>
            <a:endParaRPr lang="es-419" sz="2400" dirty="0" smtClean="0"/>
          </a:p>
          <a:p>
            <a:endParaRPr lang="es-419" sz="2400" dirty="0"/>
          </a:p>
          <a:p>
            <a:endParaRPr lang="es-419" sz="2400" dirty="0" smtClean="0"/>
          </a:p>
          <a:p>
            <a:endParaRPr lang="es-419" sz="2400" dirty="0" smtClean="0"/>
          </a:p>
          <a:p>
            <a:endParaRPr lang="es-419" sz="2400" dirty="0"/>
          </a:p>
          <a:p>
            <a:endParaRPr lang="es-419" sz="2400" dirty="0" smtClean="0"/>
          </a:p>
          <a:p>
            <a:endParaRPr lang="es-UY" sz="2400" dirty="0" smtClean="0"/>
          </a:p>
          <a:p>
            <a:r>
              <a:rPr lang="es-UY" sz="2400" dirty="0" smtClean="0"/>
              <a:t>Pueden ser aplicables las 7 </a:t>
            </a:r>
            <a:r>
              <a:rPr lang="es-UY" sz="2400" i="1" dirty="0" smtClean="0"/>
              <a:t>herramientas </a:t>
            </a:r>
            <a:r>
              <a:rPr lang="es-UY" sz="2400" dirty="0" smtClean="0"/>
              <a:t>clásicas de Ishikawa o cualquiera de las otras herramientas y técnicas de calidad.</a:t>
            </a:r>
          </a:p>
        </p:txBody>
      </p:sp>
      <p:graphicFrame>
        <p:nvGraphicFramePr>
          <p:cNvPr id="4" name="1 Diagrama"/>
          <p:cNvGraphicFramePr/>
          <p:nvPr>
            <p:extLst>
              <p:ext uri="{D42A27DB-BD31-4B8C-83A1-F6EECF244321}">
                <p14:modId xmlns:p14="http://schemas.microsoft.com/office/powerpoint/2010/main" val="3703308178"/>
              </p:ext>
            </p:extLst>
          </p:nvPr>
        </p:nvGraphicFramePr>
        <p:xfrm>
          <a:off x="2411760" y="2348880"/>
          <a:ext cx="4752528" cy="2304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503"/>
    </mc:Choice>
    <mc:Fallback>
      <p:transition spd="slow" advTm="47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UY" sz="2400" dirty="0" smtClean="0"/>
              <a:t>Fin de esta presentación</a:t>
            </a:r>
            <a:endParaRPr lang="es-UY" sz="2400" dirty="0"/>
          </a:p>
        </p:txBody>
      </p:sp>
      <p:sp>
        <p:nvSpPr>
          <p:cNvPr id="4" name="3 Rectángulo redondeado"/>
          <p:cNvSpPr/>
          <p:nvPr/>
        </p:nvSpPr>
        <p:spPr>
          <a:xfrm>
            <a:off x="1979712" y="2472523"/>
            <a:ext cx="5040560" cy="122413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s-UY" sz="4400" b="1" dirty="0" smtClean="0">
                <a:latin typeface="Vivaldi" pitchFamily="66" charset="0"/>
              </a:rPr>
              <a:t>Muchas gracias</a:t>
            </a:r>
            <a:endParaRPr lang="es-UY" sz="4400" b="1" dirty="0">
              <a:latin typeface="Vivaldi" pitchFamily="66" charset="0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7" y="6021288"/>
            <a:ext cx="1451429" cy="511299"/>
          </a:xfrm>
          <a:prstGeom prst="rect">
            <a:avLst/>
          </a:prstGeom>
        </p:spPr>
      </p:pic>
      <p:sp>
        <p:nvSpPr>
          <p:cNvPr id="6" name="Pentágono 5">
            <a:hlinkClick r:id="rId3" action="ppaction://hlinksldjump"/>
          </p:cNvPr>
          <p:cNvSpPr/>
          <p:nvPr/>
        </p:nvSpPr>
        <p:spPr>
          <a:xfrm flipH="1">
            <a:off x="1115616" y="4456587"/>
            <a:ext cx="2376264" cy="792088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Volver al </a:t>
            </a:r>
            <a:r>
              <a:rPr lang="es-MX" dirty="0" smtClean="0">
                <a:hlinkClick r:id="rId3" action="ppaction://hlinksldjump"/>
              </a:rPr>
              <a:t>inicio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57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82"/>
    </mc:Choice>
    <mc:Fallback>
      <p:transition spd="slow" advTm="2782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/>
          </p:cNvSpPr>
          <p:nvPr>
            <p:ph type="ctrTitle"/>
          </p:nvPr>
        </p:nvSpPr>
        <p:spPr bwMode="auto">
          <a:xfrm>
            <a:off x="323528" y="260648"/>
            <a:ext cx="7772400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ES_tradnl" sz="2900" b="0" dirty="0" smtClean="0">
                <a:effectLst/>
              </a:rPr>
              <a:t>Contenido de la presentación:</a:t>
            </a:r>
            <a:endParaRPr lang="es-ES_tradnl" sz="2100" dirty="0" smtClean="0">
              <a:effectLst/>
            </a:endParaRPr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3741008015"/>
              </p:ext>
            </p:extLst>
          </p:nvPr>
        </p:nvGraphicFramePr>
        <p:xfrm>
          <a:off x="1115616" y="1124744"/>
          <a:ext cx="7344816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8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/>
          </p:cNvSpPr>
          <p:nvPr>
            <p:ph type="title"/>
          </p:nvPr>
        </p:nvSpPr>
        <p:spPr bwMode="auto">
          <a:xfrm>
            <a:off x="395536" y="69726"/>
            <a:ext cx="8229600" cy="69497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es-UY" dirty="0" smtClean="0">
                <a:effectLst/>
              </a:rPr>
              <a:t>10.1 Generalidades</a:t>
            </a:r>
          </a:p>
        </p:txBody>
      </p:sp>
      <p:sp>
        <p:nvSpPr>
          <p:cNvPr id="11267" name="Rectangle 3"/>
          <p:cNvSpPr>
            <a:spLocks noGrp="1"/>
          </p:cNvSpPr>
          <p:nvPr>
            <p:ph type="body" idx="1"/>
          </p:nvPr>
        </p:nvSpPr>
        <p:spPr>
          <a:xfrm>
            <a:off x="500063" y="764704"/>
            <a:ext cx="8229600" cy="5261446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s-UY" sz="2400" b="1" u="sng" dirty="0" smtClean="0"/>
              <a:t>Determinar y seleccionar</a:t>
            </a:r>
            <a:r>
              <a:rPr lang="es-UY" sz="2400" dirty="0" smtClean="0"/>
              <a:t> las oportunidades de mejora e </a:t>
            </a:r>
            <a:r>
              <a:rPr lang="es-UY" sz="2400" b="1" u="sng" dirty="0" smtClean="0"/>
              <a:t>implementar</a:t>
            </a:r>
            <a:r>
              <a:rPr lang="es-UY" sz="2400" dirty="0" smtClean="0"/>
              <a:t> las acciones necesarias para cumplir los requisitos del cliente y aumentar la satisfacción del cliente.</a:t>
            </a:r>
          </a:p>
          <a:p>
            <a:pPr>
              <a:spcAft>
                <a:spcPts val="1200"/>
              </a:spcAft>
            </a:pPr>
            <a:r>
              <a:rPr lang="es-419" sz="2400" dirty="0" smtClean="0"/>
              <a:t>Mejora de:</a:t>
            </a:r>
          </a:p>
          <a:p>
            <a:pPr>
              <a:spcAft>
                <a:spcPts val="1200"/>
              </a:spcAft>
            </a:pPr>
            <a:endParaRPr lang="es-419" sz="2400" dirty="0" smtClean="0"/>
          </a:p>
          <a:p>
            <a:pPr>
              <a:spcAft>
                <a:spcPts val="1200"/>
              </a:spcAft>
            </a:pPr>
            <a:endParaRPr lang="es-419" sz="2400" dirty="0"/>
          </a:p>
          <a:p>
            <a:pPr>
              <a:spcAft>
                <a:spcPts val="1200"/>
              </a:spcAft>
            </a:pPr>
            <a:endParaRPr lang="es-419" sz="2400" dirty="0" smtClean="0"/>
          </a:p>
          <a:p>
            <a:pPr>
              <a:spcAft>
                <a:spcPts val="1200"/>
              </a:spcAft>
            </a:pPr>
            <a:endParaRPr lang="es-419" sz="2400" dirty="0"/>
          </a:p>
          <a:p>
            <a:pPr>
              <a:spcAft>
                <a:spcPts val="1200"/>
              </a:spcAft>
            </a:pPr>
            <a:r>
              <a:rPr lang="es-419" sz="2400" dirty="0" smtClean="0"/>
              <a:t>La mejora requiere</a:t>
            </a:r>
            <a:r>
              <a:rPr lang="es-UY" sz="2400" dirty="0" smtClean="0"/>
              <a:t> </a:t>
            </a:r>
            <a:r>
              <a:rPr lang="es-419" sz="2400" dirty="0" smtClean="0"/>
              <a:t>atención</a:t>
            </a:r>
            <a:r>
              <a:rPr lang="es-UY" sz="2400" dirty="0" smtClean="0"/>
              <a:t> a los </a:t>
            </a:r>
            <a:r>
              <a:rPr lang="es-UY" sz="2400" b="1" dirty="0" smtClean="0"/>
              <a:t>cambios</a:t>
            </a:r>
            <a:r>
              <a:rPr lang="es-UY" sz="2400" dirty="0" smtClean="0"/>
              <a:t> que se esperan a nivel de tecnologías, hábitos, costumbres, métodos, </a:t>
            </a:r>
            <a:r>
              <a:rPr lang="es-UY" sz="2400" dirty="0" err="1" smtClean="0"/>
              <a:t>etc</a:t>
            </a:r>
            <a:r>
              <a:rPr lang="es-UY" sz="2400" dirty="0" smtClean="0"/>
              <a:t> (</a:t>
            </a:r>
            <a:r>
              <a:rPr lang="es-419" sz="2400" dirty="0" smtClean="0"/>
              <a:t>fuente: </a:t>
            </a:r>
            <a:r>
              <a:rPr lang="es-UY" sz="2400" dirty="0" smtClean="0"/>
              <a:t>análisis </a:t>
            </a:r>
            <a:r>
              <a:rPr lang="es-419" sz="2400" dirty="0" smtClean="0"/>
              <a:t>y </a:t>
            </a:r>
            <a:r>
              <a:rPr lang="es-419" sz="2400" u="sng" dirty="0" smtClean="0"/>
              <a:t>seguimiento</a:t>
            </a:r>
            <a:r>
              <a:rPr lang="es-419" sz="2400" dirty="0" smtClean="0"/>
              <a:t> </a:t>
            </a:r>
            <a:r>
              <a:rPr lang="es-UY" sz="2400" dirty="0" smtClean="0"/>
              <a:t>del contexto).</a:t>
            </a:r>
            <a:endParaRPr lang="es-UY" sz="2400" i="1" dirty="0" smtClean="0"/>
          </a:p>
        </p:txBody>
      </p:sp>
      <p:graphicFrame>
        <p:nvGraphicFramePr>
          <p:cNvPr id="4" name="5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2013600"/>
              </p:ext>
            </p:extLst>
          </p:nvPr>
        </p:nvGraphicFramePr>
        <p:xfrm>
          <a:off x="1259632" y="1988840"/>
          <a:ext cx="7056784" cy="2952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643"/>
    </mc:Choice>
    <mc:Fallback>
      <p:transition spd="slow" advTm="52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7975379"/>
              </p:ext>
            </p:extLst>
          </p:nvPr>
        </p:nvGraphicFramePr>
        <p:xfrm>
          <a:off x="500063" y="836712"/>
          <a:ext cx="8229600" cy="5189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500063" y="188640"/>
            <a:ext cx="8229600" cy="648072"/>
          </a:xfrm>
        </p:spPr>
        <p:txBody>
          <a:bodyPr>
            <a:normAutofit/>
          </a:bodyPr>
          <a:lstStyle/>
          <a:p>
            <a:r>
              <a:rPr lang="es-419" sz="3200" dirty="0" smtClean="0"/>
              <a:t>Posibilidades de mejora</a:t>
            </a:r>
            <a:endParaRPr lang="es-ES" sz="3200" dirty="0"/>
          </a:p>
        </p:txBody>
      </p:sp>
      <p:pic>
        <p:nvPicPr>
          <p:cNvPr id="5" name="Picture 7" descr="mejor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481513"/>
            <a:ext cx="3371850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834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783"/>
    </mc:Choice>
    <mc:Fallback>
      <p:transition spd="slow" advTm="114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Line 2"/>
          <p:cNvSpPr>
            <a:spLocks noChangeShapeType="1"/>
          </p:cNvSpPr>
          <p:nvPr/>
        </p:nvSpPr>
        <p:spPr bwMode="auto">
          <a:xfrm>
            <a:off x="611188" y="1196975"/>
            <a:ext cx="7993062" cy="0"/>
          </a:xfrm>
          <a:prstGeom prst="line">
            <a:avLst/>
          </a:prstGeom>
          <a:noFill/>
          <a:ln w="255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3336925" y="5746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S"/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258888" y="476250"/>
            <a:ext cx="7073900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s-419" sz="28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FUENTES DE LA MEJORA</a:t>
            </a:r>
            <a:endParaRPr lang="es-ES" sz="2800" b="1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6227763" y="1700213"/>
            <a:ext cx="2447925" cy="7207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s-ES">
                <a:solidFill>
                  <a:schemeClr val="tx1"/>
                </a:solidFill>
              </a:rPr>
              <a:t>Auditoria Externa</a:t>
            </a:r>
          </a:p>
        </p:txBody>
      </p:sp>
      <p:sp>
        <p:nvSpPr>
          <p:cNvPr id="49158" name="Rectangle 7"/>
          <p:cNvSpPr>
            <a:spLocks noChangeArrowheads="1"/>
          </p:cNvSpPr>
          <p:nvPr/>
        </p:nvSpPr>
        <p:spPr bwMode="auto">
          <a:xfrm>
            <a:off x="4572000" y="4221088"/>
            <a:ext cx="2808288" cy="720222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s-ES" dirty="0">
                <a:solidFill>
                  <a:schemeClr val="tx1"/>
                </a:solidFill>
              </a:rPr>
              <a:t>Registro y tratamiento</a:t>
            </a:r>
          </a:p>
          <a:p>
            <a:pPr algn="ctr">
              <a:defRPr/>
            </a:pPr>
            <a:r>
              <a:rPr lang="es-ES" dirty="0">
                <a:solidFill>
                  <a:schemeClr val="tx1"/>
                </a:solidFill>
              </a:rPr>
              <a:t> de acciones </a:t>
            </a:r>
          </a:p>
        </p:txBody>
      </p:sp>
      <p:sp>
        <p:nvSpPr>
          <p:cNvPr id="49159" name="Rectangle 8"/>
          <p:cNvSpPr>
            <a:spLocks noChangeArrowheads="1"/>
          </p:cNvSpPr>
          <p:nvPr/>
        </p:nvSpPr>
        <p:spPr bwMode="auto">
          <a:xfrm>
            <a:off x="5435600" y="5805488"/>
            <a:ext cx="2447925" cy="7191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s-ES" dirty="0">
                <a:solidFill>
                  <a:schemeClr val="tx1"/>
                </a:solidFill>
              </a:rPr>
              <a:t>Objetivos y metas</a:t>
            </a:r>
          </a:p>
        </p:txBody>
      </p:sp>
      <p:sp>
        <p:nvSpPr>
          <p:cNvPr id="49160" name="Rectangle 9"/>
          <p:cNvSpPr>
            <a:spLocks noChangeArrowheads="1"/>
          </p:cNvSpPr>
          <p:nvPr/>
        </p:nvSpPr>
        <p:spPr bwMode="auto">
          <a:xfrm>
            <a:off x="3348038" y="2205038"/>
            <a:ext cx="2447925" cy="7207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s-ES">
                <a:solidFill>
                  <a:schemeClr val="tx1"/>
                </a:solidFill>
              </a:rPr>
              <a:t>Revisión por</a:t>
            </a:r>
          </a:p>
          <a:p>
            <a:pPr algn="ctr">
              <a:defRPr/>
            </a:pPr>
            <a:r>
              <a:rPr lang="es-ES">
                <a:solidFill>
                  <a:schemeClr val="tx1"/>
                </a:solidFill>
              </a:rPr>
              <a:t>la Dirección</a:t>
            </a:r>
          </a:p>
        </p:txBody>
      </p:sp>
      <p:sp>
        <p:nvSpPr>
          <p:cNvPr id="49161" name="Rectangle 10"/>
          <p:cNvSpPr>
            <a:spLocks noChangeArrowheads="1"/>
          </p:cNvSpPr>
          <p:nvPr/>
        </p:nvSpPr>
        <p:spPr bwMode="auto">
          <a:xfrm>
            <a:off x="395288" y="3284538"/>
            <a:ext cx="2447925" cy="7207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s-ES">
                <a:solidFill>
                  <a:schemeClr val="tx1"/>
                </a:solidFill>
              </a:rPr>
              <a:t>Auditoria Interna</a:t>
            </a:r>
          </a:p>
        </p:txBody>
      </p:sp>
      <p:sp>
        <p:nvSpPr>
          <p:cNvPr id="49162" name="Rectangle 11"/>
          <p:cNvSpPr>
            <a:spLocks noChangeArrowheads="1"/>
          </p:cNvSpPr>
          <p:nvPr/>
        </p:nvSpPr>
        <p:spPr bwMode="auto">
          <a:xfrm>
            <a:off x="107950" y="4868863"/>
            <a:ext cx="2447925" cy="7207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s-ES" dirty="0">
                <a:solidFill>
                  <a:schemeClr val="tx1"/>
                </a:solidFill>
              </a:rPr>
              <a:t>Sugerencias</a:t>
            </a:r>
            <a:r>
              <a:rPr lang="es-419" dirty="0">
                <a:solidFill>
                  <a:schemeClr val="tx1"/>
                </a:solidFill>
              </a:rPr>
              <a:t> de mejora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49163" name="Oval 13"/>
          <p:cNvSpPr>
            <a:spLocks noChangeArrowheads="1"/>
          </p:cNvSpPr>
          <p:nvPr/>
        </p:nvSpPr>
        <p:spPr bwMode="auto">
          <a:xfrm>
            <a:off x="827088" y="1268413"/>
            <a:ext cx="1873250" cy="1368425"/>
          </a:xfrm>
          <a:prstGeom prst="ellipse">
            <a:avLst/>
          </a:prstGeom>
          <a:solidFill>
            <a:srgbClr val="92D050"/>
          </a:solidFill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s-ES">
                <a:solidFill>
                  <a:schemeClr val="tx1"/>
                </a:solidFill>
              </a:rPr>
              <a:t>Ejecución</a:t>
            </a:r>
          </a:p>
          <a:p>
            <a:pPr algn="ctr">
              <a:defRPr/>
            </a:pPr>
            <a:r>
              <a:rPr lang="es-ES">
                <a:solidFill>
                  <a:schemeClr val="tx1"/>
                </a:solidFill>
              </a:rPr>
              <a:t>de procesos</a:t>
            </a:r>
          </a:p>
        </p:txBody>
      </p:sp>
      <p:cxnSp>
        <p:nvCxnSpPr>
          <p:cNvPr id="13328" name="AutoShape 14"/>
          <p:cNvCxnSpPr>
            <a:cxnSpLocks noChangeShapeType="1"/>
            <a:stCxn id="49157" idx="0"/>
          </p:cNvCxnSpPr>
          <p:nvPr/>
        </p:nvCxnSpPr>
        <p:spPr bwMode="auto">
          <a:xfrm rot="-5400000" flipH="1" flipV="1">
            <a:off x="4949826" y="-549275"/>
            <a:ext cx="252412" cy="4751387"/>
          </a:xfrm>
          <a:prstGeom prst="bentConnector4">
            <a:avLst>
              <a:gd name="adj1" fmla="val -90565"/>
              <a:gd name="adj2" fmla="val 6288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29" name="AutoShape 15"/>
          <p:cNvCxnSpPr>
            <a:cxnSpLocks noChangeShapeType="1"/>
            <a:stCxn id="49161" idx="1"/>
            <a:endCxn id="0" idx="2"/>
          </p:cNvCxnSpPr>
          <p:nvPr/>
        </p:nvCxnSpPr>
        <p:spPr bwMode="auto">
          <a:xfrm rot="10800000" flipH="1">
            <a:off x="395288" y="1952625"/>
            <a:ext cx="431800" cy="1692275"/>
          </a:xfrm>
          <a:prstGeom prst="bentConnector3">
            <a:avLst>
              <a:gd name="adj1" fmla="val -5294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30" name="AutoShape 16"/>
          <p:cNvCxnSpPr>
            <a:cxnSpLocks noChangeShapeType="1"/>
          </p:cNvCxnSpPr>
          <p:nvPr/>
        </p:nvCxnSpPr>
        <p:spPr bwMode="auto">
          <a:xfrm rot="16200000" flipH="1">
            <a:off x="3077369" y="1323182"/>
            <a:ext cx="1584325" cy="4211637"/>
          </a:xfrm>
          <a:prstGeom prst="bentConnector3">
            <a:avLst>
              <a:gd name="adj1" fmla="val 30185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31" name="AutoShape 17"/>
          <p:cNvCxnSpPr>
            <a:cxnSpLocks noChangeShapeType="1"/>
            <a:stCxn id="49157" idx="3"/>
            <a:endCxn id="0" idx="3"/>
          </p:cNvCxnSpPr>
          <p:nvPr/>
        </p:nvCxnSpPr>
        <p:spPr bwMode="auto">
          <a:xfrm flipH="1">
            <a:off x="7380288" y="2060575"/>
            <a:ext cx="1295400" cy="2520950"/>
          </a:xfrm>
          <a:prstGeom prst="bentConnector3">
            <a:avLst>
              <a:gd name="adj1" fmla="val -17648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32" name="AutoShape 18"/>
          <p:cNvCxnSpPr>
            <a:cxnSpLocks noChangeShapeType="1"/>
            <a:stCxn id="49161" idx="2"/>
            <a:endCxn id="0" idx="1"/>
          </p:cNvCxnSpPr>
          <p:nvPr/>
        </p:nvCxnSpPr>
        <p:spPr bwMode="auto">
          <a:xfrm rot="16200000" flipH="1">
            <a:off x="2807494" y="2817019"/>
            <a:ext cx="576262" cy="2952750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33" name="AutoShape 19"/>
          <p:cNvCxnSpPr>
            <a:cxnSpLocks noChangeShapeType="1"/>
            <a:stCxn id="49160" idx="2"/>
            <a:endCxn id="0" idx="2"/>
          </p:cNvCxnSpPr>
          <p:nvPr/>
        </p:nvCxnSpPr>
        <p:spPr bwMode="auto">
          <a:xfrm rot="16200000" flipH="1">
            <a:off x="4265612" y="3232151"/>
            <a:ext cx="2016125" cy="1403350"/>
          </a:xfrm>
          <a:prstGeom prst="bentConnector5">
            <a:avLst>
              <a:gd name="adj1" fmla="val 32139"/>
              <a:gd name="adj2" fmla="val 216278"/>
              <a:gd name="adj3" fmla="val 111338"/>
            </a:avLst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34" name="AutoShape 20"/>
          <p:cNvCxnSpPr>
            <a:cxnSpLocks noChangeShapeType="1"/>
            <a:stCxn id="49161" idx="3"/>
            <a:endCxn id="49160" idx="1"/>
          </p:cNvCxnSpPr>
          <p:nvPr/>
        </p:nvCxnSpPr>
        <p:spPr bwMode="auto">
          <a:xfrm flipV="1">
            <a:off x="2843213" y="2565400"/>
            <a:ext cx="504825" cy="10795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35" name="AutoShape 21"/>
          <p:cNvCxnSpPr>
            <a:cxnSpLocks noChangeShapeType="1"/>
            <a:stCxn id="49157" idx="1"/>
            <a:endCxn id="49160" idx="0"/>
          </p:cNvCxnSpPr>
          <p:nvPr/>
        </p:nvCxnSpPr>
        <p:spPr bwMode="auto">
          <a:xfrm rot="10800000" flipV="1">
            <a:off x="4572000" y="2060575"/>
            <a:ext cx="1655763" cy="144463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36" name="AutoShape 22"/>
          <p:cNvCxnSpPr>
            <a:cxnSpLocks noChangeShapeType="1"/>
            <a:stCxn id="49159" idx="3"/>
            <a:endCxn id="49160" idx="3"/>
          </p:cNvCxnSpPr>
          <p:nvPr/>
        </p:nvCxnSpPr>
        <p:spPr bwMode="auto">
          <a:xfrm flipH="1" flipV="1">
            <a:off x="5795963" y="2565400"/>
            <a:ext cx="2087562" cy="3598863"/>
          </a:xfrm>
          <a:prstGeom prst="bentConnector3">
            <a:avLst>
              <a:gd name="adj1" fmla="val -10949"/>
            </a:avLst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2727325" y="5805488"/>
            <a:ext cx="2447925" cy="7191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s-ES">
                <a:solidFill>
                  <a:schemeClr val="tx1"/>
                </a:solidFill>
              </a:rPr>
              <a:t>Planes</a:t>
            </a:r>
          </a:p>
        </p:txBody>
      </p:sp>
      <p:cxnSp>
        <p:nvCxnSpPr>
          <p:cNvPr id="13338" name="11 Conector angular"/>
          <p:cNvCxnSpPr>
            <a:cxnSpLocks noChangeShapeType="1"/>
            <a:stCxn id="49162" idx="0"/>
            <a:endCxn id="49160" idx="2"/>
          </p:cNvCxnSpPr>
          <p:nvPr/>
        </p:nvCxnSpPr>
        <p:spPr bwMode="auto">
          <a:xfrm rot="5400000" flipH="1" flipV="1">
            <a:off x="1980407" y="2277269"/>
            <a:ext cx="1943100" cy="3240087"/>
          </a:xfrm>
          <a:prstGeom prst="bentConnector3">
            <a:avLst>
              <a:gd name="adj1" fmla="val 35958"/>
            </a:avLst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3339" name="14 Conector angular"/>
          <p:cNvCxnSpPr>
            <a:cxnSpLocks noChangeShapeType="1"/>
            <a:stCxn id="21" idx="3"/>
            <a:endCxn id="49159" idx="1"/>
          </p:cNvCxnSpPr>
          <p:nvPr/>
        </p:nvCxnSpPr>
        <p:spPr bwMode="auto">
          <a:xfrm flipV="1">
            <a:off x="5175250" y="6164263"/>
            <a:ext cx="260350" cy="1587"/>
          </a:xfrm>
          <a:prstGeom prst="bentConnector3">
            <a:avLst>
              <a:gd name="adj1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26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/>
          </p:cNvSpPr>
          <p:nvPr>
            <p:ph type="title"/>
          </p:nvPr>
        </p:nvSpPr>
        <p:spPr bwMode="auto">
          <a:xfrm>
            <a:off x="468313" y="115889"/>
            <a:ext cx="8229600" cy="79283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es-UY" sz="3700" dirty="0" smtClean="0">
                <a:effectLst/>
              </a:rPr>
              <a:t>10.2 No conformidad y acción correctiva</a:t>
            </a:r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4122347001"/>
              </p:ext>
            </p:extLst>
          </p:nvPr>
        </p:nvGraphicFramePr>
        <p:xfrm>
          <a:off x="683568" y="692696"/>
          <a:ext cx="8232576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Picture 5" descr="accione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509120"/>
            <a:ext cx="337185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603"/>
    </mc:Choice>
    <mc:Fallback>
      <p:transition spd="slow" advTm="22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2159424"/>
              </p:ext>
            </p:extLst>
          </p:nvPr>
        </p:nvGraphicFramePr>
        <p:xfrm>
          <a:off x="500063" y="908721"/>
          <a:ext cx="8229600" cy="51174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Rectangle 2"/>
          <p:cNvSpPr txBox="1">
            <a:spLocks/>
          </p:cNvSpPr>
          <p:nvPr/>
        </p:nvSpPr>
        <p:spPr bwMode="auto">
          <a:xfrm>
            <a:off x="468313" y="115889"/>
            <a:ext cx="8229600" cy="79283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Constantia" pitchFamily="18" charset="0"/>
              </a:defRPr>
            </a:lvl9pPr>
            <a:extLst/>
          </a:lstStyle>
          <a:p>
            <a:pPr>
              <a:defRPr/>
            </a:pPr>
            <a:r>
              <a:rPr lang="es-UY" sz="2800" dirty="0" smtClean="0">
                <a:effectLst/>
              </a:rPr>
              <a:t>Qué hacer ante una no conformidad:</a:t>
            </a:r>
            <a:endParaRPr lang="es-UY" sz="4000" dirty="0" smtClean="0">
              <a:effectLst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255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325"/>
    </mc:Choice>
    <mc:Fallback>
      <p:transition spd="slow" advTm="65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98450" y="1127125"/>
            <a:ext cx="3640138" cy="3109913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s-ES" sz="3300" smtClean="0">
                <a:ea typeface="DejaVu Sans" pitchFamily="34" charset="0"/>
              </a:rPr>
              <a:t>El proceso de registro y tratamiento de no conformidades</a:t>
            </a:r>
          </a:p>
        </p:txBody>
      </p:sp>
      <p:sp>
        <p:nvSpPr>
          <p:cNvPr id="15364" name="Rectangle 5"/>
          <p:cNvSpPr>
            <a:spLocks noChangeArrowheads="1"/>
          </p:cNvSpPr>
          <p:nvPr/>
        </p:nvSpPr>
        <p:spPr bwMode="auto">
          <a:xfrm>
            <a:off x="539750" y="5373688"/>
            <a:ext cx="294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UY" b="1"/>
              <a:t>Información </a:t>
            </a:r>
            <a:r>
              <a:rPr lang="es-UY"/>
              <a:t>documentada</a:t>
            </a:r>
          </a:p>
        </p:txBody>
      </p:sp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-37997"/>
            <a:ext cx="5118109" cy="6874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94614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s-ES" dirty="0" smtClean="0">
                <a:ea typeface="DejaVu Sans" pitchFamily="34" charset="0"/>
              </a:rPr>
              <a:t>Diferencias entre AC y A</a:t>
            </a:r>
            <a:r>
              <a:rPr lang="es-419" dirty="0" smtClean="0">
                <a:ea typeface="DejaVu Sans" pitchFamily="34" charset="0"/>
              </a:rPr>
              <a:t>AR</a:t>
            </a:r>
            <a:endParaRPr lang="es-ES" dirty="0" smtClean="0">
              <a:ea typeface="DejaVu Sans" pitchFamily="34" charset="0"/>
            </a:endParaRP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916113"/>
            <a:ext cx="18573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75" y="1916113"/>
            <a:ext cx="866775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6389" name="Rectangle 4"/>
          <p:cNvSpPr>
            <a:spLocks noChangeArrowheads="1"/>
          </p:cNvSpPr>
          <p:nvPr/>
        </p:nvSpPr>
        <p:spPr bwMode="auto">
          <a:xfrm>
            <a:off x="1476375" y="3357563"/>
            <a:ext cx="2089150" cy="504825"/>
          </a:xfrm>
          <a:prstGeom prst="rect">
            <a:avLst/>
          </a:prstGeom>
          <a:solidFill>
            <a:srgbClr val="E6FEA2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s-ES">
                <a:solidFill>
                  <a:srgbClr val="000000"/>
                </a:solidFill>
              </a:rPr>
              <a:t>Problema real</a:t>
            </a:r>
          </a:p>
        </p:txBody>
      </p:sp>
      <p:sp>
        <p:nvSpPr>
          <p:cNvPr id="16390" name="Rectangle 5"/>
          <p:cNvSpPr>
            <a:spLocks noChangeArrowheads="1"/>
          </p:cNvSpPr>
          <p:nvPr/>
        </p:nvSpPr>
        <p:spPr bwMode="auto">
          <a:xfrm>
            <a:off x="5076825" y="3357563"/>
            <a:ext cx="2089150" cy="504825"/>
          </a:xfrm>
          <a:prstGeom prst="rect">
            <a:avLst/>
          </a:prstGeom>
          <a:solidFill>
            <a:srgbClr val="E6FEA2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s-ES">
                <a:solidFill>
                  <a:srgbClr val="000000"/>
                </a:solidFill>
              </a:rPr>
              <a:t>Problema Potencial</a:t>
            </a:r>
          </a:p>
        </p:txBody>
      </p:sp>
      <p:sp>
        <p:nvSpPr>
          <p:cNvPr id="16391" name="AutoShape 6"/>
          <p:cNvSpPr>
            <a:spLocks noChangeArrowheads="1"/>
          </p:cNvSpPr>
          <p:nvPr/>
        </p:nvSpPr>
        <p:spPr bwMode="auto">
          <a:xfrm>
            <a:off x="1258888" y="4365625"/>
            <a:ext cx="2808287" cy="719138"/>
          </a:xfrm>
          <a:prstGeom prst="upArrowCallout">
            <a:avLst>
              <a:gd name="adj1" fmla="val 97627"/>
              <a:gd name="adj2" fmla="val 97627"/>
              <a:gd name="adj3" fmla="val 16667"/>
              <a:gd name="adj4" fmla="val 66667"/>
            </a:avLst>
          </a:prstGeom>
          <a:solidFill>
            <a:srgbClr val="A8EA02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s-ES">
                <a:solidFill>
                  <a:srgbClr val="000000"/>
                </a:solidFill>
              </a:rPr>
              <a:t>Acción correctiva</a:t>
            </a:r>
          </a:p>
        </p:txBody>
      </p:sp>
      <p:sp>
        <p:nvSpPr>
          <p:cNvPr id="16392" name="AutoShape 7"/>
          <p:cNvSpPr>
            <a:spLocks noChangeArrowheads="1"/>
          </p:cNvSpPr>
          <p:nvPr/>
        </p:nvSpPr>
        <p:spPr bwMode="auto">
          <a:xfrm>
            <a:off x="4716463" y="4365625"/>
            <a:ext cx="2951881" cy="719138"/>
          </a:xfrm>
          <a:prstGeom prst="upArrowCallout">
            <a:avLst>
              <a:gd name="adj1" fmla="val 97627"/>
              <a:gd name="adj2" fmla="val 97627"/>
              <a:gd name="adj3" fmla="val 16667"/>
              <a:gd name="adj4" fmla="val 66667"/>
            </a:avLst>
          </a:prstGeom>
          <a:solidFill>
            <a:srgbClr val="A8EA02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s-ES" dirty="0">
                <a:solidFill>
                  <a:srgbClr val="000000"/>
                </a:solidFill>
              </a:rPr>
              <a:t>Acción </a:t>
            </a:r>
            <a:r>
              <a:rPr lang="es-419" dirty="0" smtClean="0">
                <a:solidFill>
                  <a:srgbClr val="000000"/>
                </a:solidFill>
              </a:rPr>
              <a:t>para abordar riesgos</a:t>
            </a: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4427538" y="1341438"/>
            <a:ext cx="3600450" cy="43910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s-UY" dirty="0">
                <a:solidFill>
                  <a:schemeClr val="tx1"/>
                </a:solidFill>
              </a:rPr>
              <a:t>Análisis de riesgos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0073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urrencia">
  <a:themeElements>
    <a:clrScheme name="Concurrencia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Papel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oncurrenci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oncurrencia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Concurrencia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Concurrencia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Concurrencia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683</TotalTime>
  <Words>439</Words>
  <Application>Microsoft Office PowerPoint</Application>
  <PresentationFormat>Presentación en pantalla (4:3)</PresentationFormat>
  <Paragraphs>87</Paragraphs>
  <Slides>13</Slides>
  <Notes>6</Notes>
  <HiddenSlides>0</HiddenSlides>
  <MMClips>12</MMClips>
  <ScaleCrop>false</ScaleCrop>
  <HeadingPairs>
    <vt:vector size="8" baseType="variant">
      <vt:variant>
        <vt:lpstr>Fuentes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0</vt:i4>
      </vt:variant>
      <vt:variant>
        <vt:lpstr>Títulos de diapositiva</vt:lpstr>
      </vt:variant>
      <vt:variant>
        <vt:i4>13</vt:i4>
      </vt:variant>
    </vt:vector>
  </HeadingPairs>
  <TitlesOfParts>
    <vt:vector size="26" baseType="lpstr">
      <vt:lpstr>宋体</vt:lpstr>
      <vt:lpstr>Arial</vt:lpstr>
      <vt:lpstr>Calibri</vt:lpstr>
      <vt:lpstr>Constantia</vt:lpstr>
      <vt:lpstr>DejaVu Sans</vt:lpstr>
      <vt:lpstr>Lucida Sans Unicode</vt:lpstr>
      <vt:lpstr>Times New Roman</vt:lpstr>
      <vt:lpstr>Verdana</vt:lpstr>
      <vt:lpstr>Vivaldi</vt:lpstr>
      <vt:lpstr>Wingdings</vt:lpstr>
      <vt:lpstr>Wingdings 2</vt:lpstr>
      <vt:lpstr>Wingdings 3</vt:lpstr>
      <vt:lpstr>Concurrencia</vt:lpstr>
      <vt:lpstr>Presentación de PowerPoint</vt:lpstr>
      <vt:lpstr>Contenido de la presentación:</vt:lpstr>
      <vt:lpstr>10.1 Generalidades</vt:lpstr>
      <vt:lpstr>Posibilidades de mejora</vt:lpstr>
      <vt:lpstr>Presentación de PowerPoint</vt:lpstr>
      <vt:lpstr>10.2 No conformidad y acción correctiva</vt:lpstr>
      <vt:lpstr>Presentación de PowerPoint</vt:lpstr>
      <vt:lpstr>El proceso de registro y tratamiento de no conformidades</vt:lpstr>
      <vt:lpstr>Diferencias entre AC y AAR</vt:lpstr>
      <vt:lpstr>Presentación de PowerPoint</vt:lpstr>
      <vt:lpstr>Presentación de PowerPoint</vt:lpstr>
      <vt:lpstr>10.3 Mejora continua</vt:lpstr>
      <vt:lpstr>Fin de esta presentación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calidad1</dc:creator>
  <cp:lastModifiedBy>Gerardo</cp:lastModifiedBy>
  <cp:revision>98</cp:revision>
  <dcterms:created xsi:type="dcterms:W3CDTF">2009-08-04T14:11:33Z</dcterms:created>
  <dcterms:modified xsi:type="dcterms:W3CDTF">2021-03-16T22:40:18Z</dcterms:modified>
</cp:coreProperties>
</file>