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Quattrocento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gHMbcmJJVHmwtrvK0klqQR6vxE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QuattrocentoSans-boldItalic.fntdata"/><Relationship Id="rId9" Type="http://schemas.openxmlformats.org/officeDocument/2006/relationships/font" Target="fonts/Quattrocento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attrocentoSans-regular.fntdata"/><Relationship Id="rId8" Type="http://schemas.openxmlformats.org/officeDocument/2006/relationships/font" Target="fonts/Quattrocento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" name="Google Shape;3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22" name="Google Shape;22;p4"/>
          <p:cNvCxnSpPr/>
          <p:nvPr/>
        </p:nvCxnSpPr>
        <p:spPr>
          <a:xfrm>
            <a:off x="604434" y="1196392"/>
            <a:ext cx="10983132" cy="0"/>
          </a:xfrm>
          <a:prstGeom prst="straightConnector1">
            <a:avLst/>
          </a:prstGeom>
          <a:noFill/>
          <a:ln cap="flat" cmpd="sng" w="25400">
            <a:solidFill>
              <a:srgbClr val="D2472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" name="Google Shape;23;p4"/>
          <p:cNvSpPr txBox="1"/>
          <p:nvPr>
            <p:ph type="title"/>
          </p:nvPr>
        </p:nvSpPr>
        <p:spPr>
          <a:xfrm>
            <a:off x="521207" y="448056"/>
            <a:ext cx="6877119" cy="640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2800"/>
              <a:buFont typeface="Quattrocento Sans"/>
              <a:buNone/>
              <a:defRPr sz="2800">
                <a:solidFill>
                  <a:srgbClr val="3A383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200"/>
              <a:buFont typeface="Quattrocento Sans"/>
              <a:buNone/>
              <a:defRPr sz="1200">
                <a:solidFill>
                  <a:srgbClr val="3F3F3F"/>
                </a:solidFill>
              </a:defRPr>
            </a:lvl1pPr>
            <a:lvl2pPr indent="-304800" lvl="1" marL="9144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2pPr>
            <a:lvl3pPr indent="-304800" lvl="2" marL="13716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3pPr>
            <a:lvl4pPr indent="-304800" lvl="3" marL="18288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4pPr>
            <a:lvl5pPr indent="-304800" lvl="4" marL="22860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5pPr>
            <a:lvl6pPr indent="-342900" lvl="5" marL="27432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2286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595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" name="Google Shape;31;p5"/>
          <p:cNvSpPr txBox="1"/>
          <p:nvPr>
            <p:ph type="title"/>
          </p:nvPr>
        </p:nvSpPr>
        <p:spPr>
          <a:xfrm>
            <a:off x="521208" y="1536192"/>
            <a:ext cx="6876288" cy="640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attrocento Sans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539496" y="2560320"/>
            <a:ext cx="9445752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Quattrocento Sans"/>
              <a:buNone/>
              <a:defRPr sz="2400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04800" lvl="1" marL="9144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2pPr>
            <a:lvl3pPr indent="-304800" lvl="2" marL="13716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3pPr>
            <a:lvl4pPr indent="-304800" lvl="3" marL="18288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4pPr>
            <a:lvl5pPr indent="-304800" lvl="4" marL="22860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1200"/>
              <a:buChar char="•"/>
              <a:defRPr sz="1200">
                <a:solidFill>
                  <a:srgbClr val="3F3F3F"/>
                </a:solidFill>
              </a:defRPr>
            </a:lvl5pPr>
            <a:lvl6pPr indent="-342900" lvl="5" marL="27432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228600" lvl="8" marL="4114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attrocento Sans"/>
              <a:buNone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Quattrocento Sans"/>
              <a:buNone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04800" lvl="1" marL="9144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04800" lvl="2" marL="13716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04800" lvl="3" marL="18288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04800" lvl="4" marL="22860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04800" lvl="5" marL="2743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04800" lvl="6" marL="32004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04800" lvl="7" marL="36576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" name="Google Shape;16;p2"/>
          <p:cNvCxnSpPr/>
          <p:nvPr/>
        </p:nvCxnSpPr>
        <p:spPr>
          <a:xfrm>
            <a:off x="604434" y="1196392"/>
            <a:ext cx="10983132" cy="0"/>
          </a:xfrm>
          <a:prstGeom prst="straightConnector1">
            <a:avLst/>
          </a:prstGeom>
          <a:noFill/>
          <a:ln cap="flat" cmpd="sng" w="25400">
            <a:solidFill>
              <a:srgbClr val="D24726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>
            <p:ph idx="4294967295" type="ctrTitle"/>
          </p:nvPr>
        </p:nvSpPr>
        <p:spPr>
          <a:xfrm>
            <a:off x="2406521" y="-43573"/>
            <a:ext cx="10515600" cy="17108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attrocento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Universidad de la República</a:t>
            </a:r>
            <a:br>
              <a:rPr b="0" i="0" lang="en-US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b="0" i="0" lang="en-US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Instituto de Agrimensura</a:t>
            </a:r>
            <a:br>
              <a:rPr b="0" i="0" lang="en-US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b="0" i="0" lang="en-US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Defensa de Proyecto</a:t>
            </a:r>
            <a:r>
              <a:rPr lang="en-US" sz="2000">
                <a:solidFill>
                  <a:schemeClr val="lt1"/>
                </a:solidFill>
              </a:rPr>
              <a:t> Agrimensura</a:t>
            </a:r>
            <a:endParaRPr b="0" i="0" sz="2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9" name="Google Shape;39;p1"/>
          <p:cNvSpPr txBox="1"/>
          <p:nvPr>
            <p:ph idx="4294967295" type="subTitle"/>
          </p:nvPr>
        </p:nvSpPr>
        <p:spPr>
          <a:xfrm>
            <a:off x="371669" y="1810140"/>
            <a:ext cx="3108650" cy="6718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Quattrocento Sans"/>
              <a:buNone/>
            </a:pPr>
            <a:r>
              <a:rPr b="1" i="0" lang="en-US" sz="2400" u="none" cap="none" strike="noStrike">
                <a:solidFill>
                  <a:srgbClr val="FFFF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Título de Proyecto: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584719" y="2397948"/>
            <a:ext cx="11022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Quattrocento Sans"/>
              <a:buNone/>
            </a:pPr>
            <a:r>
              <a:rPr b="0" i="1" lang="en-US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“</a:t>
            </a:r>
            <a:r>
              <a:rPr i="1" lang="en-US" sz="36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Guía metodológica de estudio inter-temporal en ecosistemas dunares con tecnología UAV”</a:t>
            </a:r>
            <a:endParaRPr/>
          </a:p>
        </p:txBody>
      </p:sp>
      <p:sp>
        <p:nvSpPr>
          <p:cNvPr id="41" name="Google Shape;41;p1"/>
          <p:cNvSpPr txBox="1"/>
          <p:nvPr/>
        </p:nvSpPr>
        <p:spPr>
          <a:xfrm>
            <a:off x="5965374" y="4100800"/>
            <a:ext cx="5151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Quattrocento Sans"/>
              <a:buNone/>
            </a:pPr>
            <a:r>
              <a:rPr b="1" lang="en-US" sz="2400">
                <a:solidFill>
                  <a:srgbClr val="FFFF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Agustina Perrone - Federico Scocozza</a:t>
            </a:r>
            <a:endParaRPr/>
          </a:p>
        </p:txBody>
      </p:sp>
      <p:sp>
        <p:nvSpPr>
          <p:cNvPr id="42" name="Google Shape;42;p1"/>
          <p:cNvSpPr txBox="1"/>
          <p:nvPr/>
        </p:nvSpPr>
        <p:spPr>
          <a:xfrm>
            <a:off x="371675" y="4851724"/>
            <a:ext cx="10515600" cy="16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attrocento Sans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Fecha: </a:t>
            </a: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Miércoles, 14</a:t>
            </a: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de </a:t>
            </a: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setiembre</a:t>
            </a: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de 202</a:t>
            </a: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2</a:t>
            </a: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attrocento Sans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Hora: </a:t>
            </a: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16:00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attrocento Sans"/>
              <a:buNone/>
            </a:pP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Puede seguir la defensa a través de </a:t>
            </a: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Zoom solicitar enlac</a:t>
            </a: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 a</a:t>
            </a: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</a:t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457200" lvl="0" marL="2743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attrocento Sans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Agustin</a:t>
            </a: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Perrone: apader1234@gmail.com</a:t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457200" lvl="0" marL="2743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attrocento Sans"/>
              <a:buNone/>
            </a:pP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</a:t>
            </a:r>
            <a:endParaRPr sz="18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457200" lvl="0" marL="2743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attrocento Sans"/>
              <a:buNone/>
            </a:pPr>
            <a:r>
              <a:rPr lang="en-US" sz="18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Federico Scocozza: federicoscocozza@gmail.com</a:t>
            </a:r>
            <a:endParaRPr b="0" i="0" sz="1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941" y="175385"/>
            <a:ext cx="2203580" cy="1272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elcomeDoc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2021-08-03T14:28:06Z</dcterms:created>
  <dc:creator>Eduardo Vasquez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