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2.png" ContentType="image/png"/>
  <Override PartName="/ppt/media/image5.png" ContentType="image/png"/>
  <Override PartName="/ppt/media/image4.png" ContentType="image/png"/>
  <Override PartName="/ppt/media/image7.png" ContentType="image/png"/>
  <Override PartName="/ppt/media/image3.png" ContentType="image/png"/>
  <Override PartName="/ppt/media/image1.jpeg" ContentType="image/jpeg"/>
  <Override PartName="/ppt/media/image6.png" ContentType="image/png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es-UY" sz="4400">
                <a:solidFill>
                  <a:srgbClr val="000000"/>
                </a:solidFill>
                <a:latin typeface="Calibri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UY" sz="1200">
                <a:solidFill>
                  <a:srgbClr val="8b8b8b"/>
                </a:solidFill>
                <a:latin typeface="Calibri"/>
              </a:rPr>
              <a:t>30/08/16</a:t>
            </a:r>
            <a:endParaRPr/>
          </a:p>
        </p:txBody>
      </p:sp>
      <p:sp>
        <p:nvSpPr>
          <p:cNvPr id="2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C1E1A101-11C1-4111-A181-1191E1B10141}" type="slidenum">
              <a:rPr lang="es-UY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s-UY"/>
              <a:t>Pulse para editar los formatos del texto del esquema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s-UY"/>
              <a:t>Segundo nivel del esquema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s-UY"/>
              <a:t>Tercer nivel del esquema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s-UY"/>
              <a:t>Cuarto nivel del esquema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s-UY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UY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UY"/>
              <a:t>Séptimo nivel del esquema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s-UY"/>
              <a:t>Octavo nivel del esquema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s-UY"/>
              <a:t>Noveno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UY" sz="1200">
                <a:solidFill>
                  <a:srgbClr val="8b8b8b"/>
                </a:solidFill>
                <a:latin typeface="Calibri"/>
              </a:rPr>
              <a:t>30/08/16</a:t>
            </a:r>
            <a:endParaRPr/>
          </a:p>
        </p:txBody>
      </p:sp>
      <p:sp>
        <p:nvSpPr>
          <p:cNvPr id="6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7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0171F101-C1A1-41C1-A111-A1F181D14131}" type="slidenum">
              <a:rPr lang="es-UY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s-UY"/>
              <a:t>Pulse para editar el formato del texto de título</a:t>
            </a:r>
            <a:endParaRPr/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s-UY"/>
              <a:t>Pulse para editar los formatos del texto del esquema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s-UY"/>
              <a:t>Segundo nivel del esquema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s-UY"/>
              <a:t>Tercer nivel del esquema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s-UY"/>
              <a:t>Cuarto nivel del esquema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s-UY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UY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UY"/>
              <a:t>Séptimo nivel del esquema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s-UY"/>
              <a:t>Octavo nivel del esquema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s-UY"/>
              <a:t>Noveno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</p:sp>
      <p:pic>
        <p:nvPicPr>
          <p:cNvPr descr="" id="11" name="2 Imagen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98600" y="709560"/>
            <a:ext cx="8145000" cy="544320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54040" y="366840"/>
            <a:ext cx="8035560" cy="612756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806400" y="979560"/>
            <a:ext cx="7529040" cy="490176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998640" y="919080"/>
            <a:ext cx="7144920" cy="5022360"/>
          </a:xfrm>
          <a:prstGeom prst="rect">
            <a:avLst/>
          </a:prstGeom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858960" y="690480"/>
            <a:ext cx="7426080" cy="5479560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709560" y="885960"/>
            <a:ext cx="7724520" cy="509076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