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357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 autoAdjust="0"/>
    <p:restoredTop sz="86610" autoAdjust="0"/>
  </p:normalViewPr>
  <p:slideViewPr>
    <p:cSldViewPr>
      <p:cViewPr varScale="1">
        <p:scale>
          <a:sx n="36" d="100"/>
          <a:sy n="36" d="100"/>
        </p:scale>
        <p:origin x="38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8D9E8-9806-468B-816F-F6310049CFF8}" type="datetimeFigureOut">
              <a:rPr lang="es-UY" smtClean="0"/>
              <a:t>2/10/2024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DEEBD-5697-4457-9000-9626AF491B0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86088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CEB770-3E36-8D0F-7535-DC1A5256C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591047"/>
              </p:ext>
            </p:extLst>
          </p:nvPr>
        </p:nvGraphicFramePr>
        <p:xfrm>
          <a:off x="539750" y="1745456"/>
          <a:ext cx="15157450" cy="7284240"/>
        </p:xfrm>
        <a:graphic>
          <a:graphicData uri="http://schemas.openxmlformats.org/drawingml/2006/table">
            <a:tbl>
              <a:tblPr/>
              <a:tblGrid>
                <a:gridCol w="1432200">
                  <a:extLst>
                    <a:ext uri="{9D8B030D-6E8A-4147-A177-3AD203B41FA5}">
                      <a16:colId xmlns:a16="http://schemas.microsoft.com/office/drawing/2014/main" val="2715203128"/>
                    </a:ext>
                  </a:extLst>
                </a:gridCol>
                <a:gridCol w="1432200">
                  <a:extLst>
                    <a:ext uri="{9D8B030D-6E8A-4147-A177-3AD203B41FA5}">
                      <a16:colId xmlns:a16="http://schemas.microsoft.com/office/drawing/2014/main" val="3940789361"/>
                    </a:ext>
                  </a:extLst>
                </a:gridCol>
                <a:gridCol w="2745050">
                  <a:extLst>
                    <a:ext uri="{9D8B030D-6E8A-4147-A177-3AD203B41FA5}">
                      <a16:colId xmlns:a16="http://schemas.microsoft.com/office/drawing/2014/main" val="2193142201"/>
                    </a:ext>
                  </a:extLst>
                </a:gridCol>
                <a:gridCol w="2959880">
                  <a:extLst>
                    <a:ext uri="{9D8B030D-6E8A-4147-A177-3AD203B41FA5}">
                      <a16:colId xmlns:a16="http://schemas.microsoft.com/office/drawing/2014/main" val="4202344765"/>
                    </a:ext>
                  </a:extLst>
                </a:gridCol>
                <a:gridCol w="6588120">
                  <a:extLst>
                    <a:ext uri="{9D8B030D-6E8A-4147-A177-3AD203B41FA5}">
                      <a16:colId xmlns:a16="http://schemas.microsoft.com/office/drawing/2014/main" val="789026034"/>
                    </a:ext>
                  </a:extLst>
                </a:gridCol>
              </a:tblGrid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70AD47"/>
                          </a:highlight>
                          <a:latin typeface="Calibri" panose="020F0502020204030204" pitchFamily="34" charset="0"/>
                        </a:rPr>
                        <a:t>Semana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70AD47"/>
                          </a:highlight>
                          <a:latin typeface="Calibri" panose="020F0502020204030204" pitchFamily="34" charset="0"/>
                        </a:rPr>
                        <a:t>Fecha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70AD47"/>
                          </a:highlight>
                          <a:latin typeface="Calibri" panose="020F0502020204030204" pitchFamily="34" charset="0"/>
                        </a:rPr>
                        <a:t>Clases obligatorias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70AD47"/>
                          </a:highlight>
                          <a:latin typeface="Calibri" panose="020F0502020204030204" pitchFamily="34" charset="0"/>
                        </a:rPr>
                        <a:t>Talleres, Charlas, Visitas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70AD47"/>
                          </a:highlight>
                          <a:latin typeface="Calibri" panose="020F0502020204030204" pitchFamily="34" charset="0"/>
                        </a:rPr>
                        <a:t>Observaciones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87999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7-Ago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494749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14-Ago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213704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21-Ago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84766"/>
                  </a:ext>
                </a:extLst>
              </a:tr>
              <a:tr h="950119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28-Ago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Eval. Econ.Financiera/Eval. De Proyecto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651209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4-set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61786"/>
                  </a:ext>
                </a:extLst>
              </a:tr>
              <a:tr h="950119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11-set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Taller Base de datos de equipos, costos de nacionalización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350237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18-set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9903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25-set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de Parciales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400864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2-Oct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65314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9-Oct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Charla Berkes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307225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16-Oct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D0CECE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25404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23-Oct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sobre H2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789026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30-Oct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Ética en ingeniería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56543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6-Nov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Visita a Gerdau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la mañana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211747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13-Nov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Visita a ABB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 A las 18 horas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560790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20-Nov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968967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27-Nov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Semana de parciales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74622"/>
                  </a:ext>
                </a:extLst>
              </a:tr>
              <a:tr h="316706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4-Dic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UY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Fecha límite de entrega de informe de Proyecto industrial II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D0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346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62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18026</TotalTime>
  <Words>105</Words>
  <Application>Microsoft Office PowerPoint</Application>
  <PresentationFormat>Personalizado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</dc:title>
  <dc:creator>Soledad Gutiérrez</dc:creator>
  <cp:lastModifiedBy>Soledad Gutierrez</cp:lastModifiedBy>
  <cp:revision>52</cp:revision>
  <dcterms:created xsi:type="dcterms:W3CDTF">2006-08-16T00:00:00Z</dcterms:created>
  <dcterms:modified xsi:type="dcterms:W3CDTF">2024-10-08T17:11:31Z</dcterms:modified>
  <dc:identifier>DAFtxtHIBpI</dc:identifier>
</cp:coreProperties>
</file>