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48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9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54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4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0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5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9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7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40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6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1700F7-5575-4120-A1D3-1AF26EC2ED92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ED7CCCF-EF78-4CFC-A242-C7717BE196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41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7200" b="1" dirty="0" smtClean="0"/>
              <a:t>Clase 4: </a:t>
            </a:r>
            <a:r>
              <a:rPr lang="pt-BR" sz="7200" b="1" dirty="0"/>
              <a:t>Circuitos RC en </a:t>
            </a:r>
            <a:r>
              <a:rPr lang="pt-BR" sz="7200" b="1" dirty="0" smtClean="0"/>
              <a:t>r</a:t>
            </a:r>
            <a:r>
              <a:rPr lang="es-UY" sz="7200" b="1" dirty="0" smtClean="0"/>
              <a:t>é</a:t>
            </a:r>
            <a:r>
              <a:rPr lang="pt-BR" sz="7200" b="1" dirty="0" smtClean="0"/>
              <a:t>gimen </a:t>
            </a:r>
            <a:r>
              <a:rPr lang="pt-BR" sz="7200" b="1" dirty="0"/>
              <a:t>permanente</a:t>
            </a:r>
            <a:endParaRPr lang="es-E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34709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Carina Cabrera </a:t>
            </a:r>
          </a:p>
          <a:p>
            <a:r>
              <a:rPr lang="es-ES" sz="4000" b="1" dirty="0" smtClean="0"/>
              <a:t>Física Experimental 2   2024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9358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71" y="230705"/>
            <a:ext cx="6268325" cy="6354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87"/>
          <a:stretch/>
        </p:blipFill>
        <p:spPr>
          <a:xfrm>
            <a:off x="485958" y="3136605"/>
            <a:ext cx="5287113" cy="2650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278" y="1984964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Filtro pasa bajo</a:t>
            </a:r>
            <a:endParaRPr lang="es-E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9278" y="710247"/>
            <a:ext cx="2864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Aplicación: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7438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54" y="512341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3200" dirty="0" smtClean="0"/>
              <a:t>Minimizar la incertidumbre en las medidas</a:t>
            </a:r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3954" y="1092444"/>
            <a:ext cx="1060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3200" dirty="0" smtClean="0"/>
              <a:t>Armamos circuito RC alimentado con una fuente sinusoidal</a:t>
            </a:r>
            <a:endParaRPr lang="es-E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45"/>
          <a:stretch/>
        </p:blipFill>
        <p:spPr>
          <a:xfrm>
            <a:off x="1649690" y="1998920"/>
            <a:ext cx="8820504" cy="41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311691" y="280503"/>
            <a:ext cx="11447918" cy="2734126"/>
          </a:xfrm>
          <a:prstGeom prst="snip2DiagRect">
            <a:avLst>
              <a:gd name="adj1" fmla="val 0"/>
              <a:gd name="adj2" fmla="val 38569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1881963" y="532479"/>
            <a:ext cx="903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Determinación de  la frecuencia de corte</a:t>
            </a:r>
            <a:endParaRPr lang="es-E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8422" y="1531088"/>
            <a:ext cx="747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Que tengo que ver en el osciloscopio?</a:t>
            </a:r>
            <a:endParaRPr lang="es-E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7926" y="2026308"/>
            <a:ext cx="802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Voltaje de fuente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Diferencia de potencial del condensador VC</a:t>
            </a:r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2381" y="3106962"/>
            <a:ext cx="814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Ver que Amplitud es la mas conveniente</a:t>
            </a:r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2381" y="3753293"/>
            <a:ext cx="933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Variamos la frecuencia de la fuente con la amplitud constante:</a:t>
            </a:r>
            <a:endParaRPr lang="es-E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26743" y="4265214"/>
            <a:ext cx="5723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Como varia la amplitud con la frecuencia?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Para VC y 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Como veo VR en el osciloscopio???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34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80214" y="2371897"/>
            <a:ext cx="9622662" cy="2512107"/>
          </a:xfrm>
          <a:prstGeom prst="snip2DiagRect">
            <a:avLst>
              <a:gd name="adj1" fmla="val 0"/>
              <a:gd name="adj2" fmla="val 38569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1297172" y="1294679"/>
            <a:ext cx="6806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Encontramos la frecuencia, entonces:</a:t>
            </a:r>
          </a:p>
          <a:p>
            <a:endParaRPr lang="es-E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5247" y="2955851"/>
            <a:ext cx="8090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Mido Amplitud de VR, es el esperado teóricamente?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Mido Periodo T y calculo la </a:t>
            </a:r>
            <a:r>
              <a:rPr lang="es-ES" sz="2800" i="1" dirty="0" smtClean="0"/>
              <a:t>frecuencia de corte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Determino Desfasaje entre VC y la fuente</a:t>
            </a:r>
            <a:endParaRPr lang="es-E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2490" y="2494186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Para esa frecuencia: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581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902" y="907114"/>
            <a:ext cx="819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Curvas de respuesta en frecuencia y </a:t>
            </a:r>
            <a:r>
              <a:rPr lang="es-ES" sz="3200" b="1" dirty="0" smtClean="0"/>
              <a:t>determinación </a:t>
            </a:r>
            <a:r>
              <a:rPr lang="es-ES" sz="3200" b="1" dirty="0"/>
              <a:t>experimental del valor de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0939" y="2828262"/>
            <a:ext cx="8750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Tomo Voltajes para: 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          </a:t>
            </a:r>
            <a:r>
              <a:rPr lang="en-US" sz="2400" dirty="0" smtClean="0"/>
              <a:t>10 </a:t>
            </a:r>
            <a:r>
              <a:rPr lang="en-US" sz="2400" dirty="0" err="1" smtClean="0"/>
              <a:t>frecuencias</a:t>
            </a:r>
            <a:r>
              <a:rPr lang="en-US" sz="2400" dirty="0" smtClean="0"/>
              <a:t>&lt; </a:t>
            </a:r>
            <a:r>
              <a:rPr lang="en-US" sz="2400" dirty="0" err="1" smtClean="0"/>
              <a:t>frecuencia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corte</a:t>
            </a:r>
            <a:r>
              <a:rPr lang="en-US" sz="2400" dirty="0" smtClean="0"/>
              <a:t>&lt; 10 </a:t>
            </a:r>
            <a:r>
              <a:rPr lang="en-US" sz="2400" dirty="0" err="1" smtClean="0"/>
              <a:t>frecuencias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Grafico</a:t>
            </a:r>
            <a:r>
              <a:rPr lang="en-US" sz="2400" dirty="0" smtClean="0"/>
              <a:t> VR y VC y </a:t>
            </a:r>
            <a:r>
              <a:rPr lang="el-GR" sz="2400" dirty="0" smtClean="0"/>
              <a:t>φ</a:t>
            </a:r>
            <a:r>
              <a:rPr lang="es-UY" sz="2400" dirty="0" smtClean="0"/>
              <a:t>C en función de la frecuencia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dirty="0" smtClean="0"/>
              <a:t>Encontrar C</a:t>
            </a:r>
            <a:endParaRPr lang="es-ES" sz="24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130399" y="2492076"/>
            <a:ext cx="9310774" cy="2377636"/>
          </a:xfrm>
          <a:prstGeom prst="snip2DiagRect">
            <a:avLst>
              <a:gd name="adj1" fmla="val 0"/>
              <a:gd name="adj2" fmla="val 38569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9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833340"/>
            <a:ext cx="10288436" cy="319132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547212" y="1598941"/>
            <a:ext cx="10693006" cy="3983152"/>
          </a:xfrm>
          <a:prstGeom prst="snip2DiagRect">
            <a:avLst>
              <a:gd name="adj1" fmla="val 0"/>
              <a:gd name="adj2" fmla="val 28692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4231758" y="656787"/>
            <a:ext cx="3882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Incertidumbres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2906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2600209"/>
            <a:ext cx="9840698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771418"/>
            <a:ext cx="10088383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2595446"/>
            <a:ext cx="1001217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609206"/>
            <a:ext cx="7144747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820" y="1927122"/>
            <a:ext cx="7443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8000" dirty="0" smtClean="0"/>
              <a:t> Comentarios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8000" dirty="0" smtClean="0"/>
              <a:t> Cuestionarios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34137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45" y="1816909"/>
            <a:ext cx="10567751" cy="2701426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00632" y="1441775"/>
            <a:ext cx="10547497" cy="3785191"/>
          </a:xfrm>
          <a:prstGeom prst="snip2Diag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37" y="452438"/>
            <a:ext cx="7187938" cy="717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275" y="1959073"/>
            <a:ext cx="4347465" cy="373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811" t="18516" r="6828"/>
          <a:stretch/>
        </p:blipFill>
        <p:spPr>
          <a:xfrm>
            <a:off x="1580935" y="1598313"/>
            <a:ext cx="4646428" cy="1223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0" y="3618862"/>
            <a:ext cx="6523546" cy="687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4252"/>
          <a:stretch/>
        </p:blipFill>
        <p:spPr>
          <a:xfrm>
            <a:off x="2841964" y="4518837"/>
            <a:ext cx="2336092" cy="2126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130" y="2999746"/>
            <a:ext cx="163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200" b="1" dirty="0" smtClean="0"/>
              <a:t>Fasores</a:t>
            </a:r>
            <a:endParaRPr lang="es-ES" sz="3200" b="1" dirty="0"/>
          </a:p>
        </p:txBody>
      </p:sp>
      <p:sp>
        <p:nvSpPr>
          <p:cNvPr id="9" name="Down Arrow 8"/>
          <p:cNvSpPr/>
          <p:nvPr/>
        </p:nvSpPr>
        <p:spPr>
          <a:xfrm>
            <a:off x="3904149" y="2879619"/>
            <a:ext cx="977546" cy="6705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nip Diagonal Corner Rectangle 9"/>
          <p:cNvSpPr/>
          <p:nvPr/>
        </p:nvSpPr>
        <p:spPr>
          <a:xfrm>
            <a:off x="7311031" y="1905921"/>
            <a:ext cx="4294840" cy="4174839"/>
          </a:xfrm>
          <a:prstGeom prst="snip2Diag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92" y="679755"/>
            <a:ext cx="6734415" cy="950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498" t="6300" r="24454" b="62725"/>
          <a:stretch/>
        </p:blipFill>
        <p:spPr>
          <a:xfrm>
            <a:off x="3298247" y="4465674"/>
            <a:ext cx="1743739" cy="62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9" y="2113220"/>
            <a:ext cx="8269874" cy="1055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8287" t="14315" r="7521" b="6432"/>
          <a:stretch/>
        </p:blipFill>
        <p:spPr>
          <a:xfrm>
            <a:off x="9591052" y="3529743"/>
            <a:ext cx="2286000" cy="3072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403" t="14506" r="51283" b="30374"/>
          <a:stretch/>
        </p:blipFill>
        <p:spPr>
          <a:xfrm>
            <a:off x="345170" y="3848986"/>
            <a:ext cx="2292256" cy="2137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959" t="50390" b="4987"/>
          <a:stretch/>
        </p:blipFill>
        <p:spPr>
          <a:xfrm>
            <a:off x="5487291" y="4327451"/>
            <a:ext cx="3524050" cy="90376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2683315" y="4401878"/>
            <a:ext cx="614932" cy="81339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ight Arrow 11"/>
          <p:cNvSpPr/>
          <p:nvPr/>
        </p:nvSpPr>
        <p:spPr>
          <a:xfrm>
            <a:off x="9011341" y="4372639"/>
            <a:ext cx="614932" cy="81339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nip Diagonal Corner Rectangle 9"/>
          <p:cNvSpPr/>
          <p:nvPr/>
        </p:nvSpPr>
        <p:spPr>
          <a:xfrm>
            <a:off x="1491299" y="419988"/>
            <a:ext cx="8990012" cy="2961166"/>
          </a:xfrm>
          <a:prstGeom prst="snip2Diag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6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45" y="721848"/>
            <a:ext cx="5463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4000" b="1" dirty="0" smtClean="0"/>
              <a:t>Respuesta del sistema</a:t>
            </a:r>
            <a:endParaRPr lang="es-E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2" t="6398" r="4352" b="1837"/>
          <a:stretch/>
        </p:blipFill>
        <p:spPr>
          <a:xfrm>
            <a:off x="8220606" y="1174114"/>
            <a:ext cx="3708342" cy="2916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5" y="2017748"/>
            <a:ext cx="7576053" cy="1228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40" t="9566" r="5760" b="12221"/>
          <a:stretch/>
        </p:blipFill>
        <p:spPr>
          <a:xfrm>
            <a:off x="716391" y="4551628"/>
            <a:ext cx="4025475" cy="140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469" t="18669" r="6906" b="20862"/>
          <a:stretch/>
        </p:blipFill>
        <p:spPr>
          <a:xfrm>
            <a:off x="5955800" y="4783054"/>
            <a:ext cx="2325101" cy="67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6126" t="22138" r="21027" b="25096"/>
          <a:stretch/>
        </p:blipFill>
        <p:spPr>
          <a:xfrm>
            <a:off x="5054230" y="4788125"/>
            <a:ext cx="901570" cy="65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6388" t="10588" r="9291" b="18392"/>
          <a:stretch/>
        </p:blipFill>
        <p:spPr>
          <a:xfrm>
            <a:off x="8981044" y="4748138"/>
            <a:ext cx="1945373" cy="86959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492445" y="4264107"/>
            <a:ext cx="10971845" cy="1930953"/>
          </a:xfrm>
          <a:prstGeom prst="snip2DiagRect">
            <a:avLst>
              <a:gd name="adj1" fmla="val 0"/>
              <a:gd name="adj2" fmla="val 38569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57" y="1146827"/>
            <a:ext cx="6782747" cy="546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498" t="6300" r="24454" b="62725"/>
          <a:stretch/>
        </p:blipFill>
        <p:spPr>
          <a:xfrm>
            <a:off x="8563165" y="519505"/>
            <a:ext cx="1743739" cy="62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59" t="50390" b="4987"/>
          <a:stretch/>
        </p:blipFill>
        <p:spPr>
          <a:xfrm>
            <a:off x="2131111" y="310681"/>
            <a:ext cx="3524050" cy="9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57" y="1146827"/>
            <a:ext cx="6782747" cy="546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498" t="6300" r="24454" b="62725"/>
          <a:stretch/>
        </p:blipFill>
        <p:spPr>
          <a:xfrm>
            <a:off x="8563165" y="519505"/>
            <a:ext cx="1743739" cy="62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59" t="50390" b="4987"/>
          <a:stretch/>
        </p:blipFill>
        <p:spPr>
          <a:xfrm>
            <a:off x="2131111" y="310681"/>
            <a:ext cx="3524050" cy="90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20" y="1520453"/>
            <a:ext cx="6436736" cy="5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8" r="-637"/>
          <a:stretch/>
        </p:blipFill>
        <p:spPr>
          <a:xfrm>
            <a:off x="1742467" y="818707"/>
            <a:ext cx="8762500" cy="52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C3B5D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1307</TotalTime>
  <Words>180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Wingdings 2</vt:lpstr>
      <vt:lpstr>Frame</vt:lpstr>
      <vt:lpstr>Clase 4: Circuitos RC en régimen permanente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Jarvis II</dc:creator>
  <cp:lastModifiedBy>Jarvis II</cp:lastModifiedBy>
  <cp:revision>17</cp:revision>
  <dcterms:created xsi:type="dcterms:W3CDTF">2024-10-03T01:03:53Z</dcterms:created>
  <dcterms:modified xsi:type="dcterms:W3CDTF">2024-10-03T22:52:46Z</dcterms:modified>
</cp:coreProperties>
</file>