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5C0F-C18B-4817-AF2E-314E5B08D47A}" type="datetimeFigureOut">
              <a:rPr lang="es-UY" smtClean="0"/>
              <a:t>30/9/2024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B05B-14AA-4F8B-AC8E-BCAD67091F5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3394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5C0F-C18B-4817-AF2E-314E5B08D47A}" type="datetimeFigureOut">
              <a:rPr lang="es-UY" smtClean="0"/>
              <a:t>30/9/2024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B05B-14AA-4F8B-AC8E-BCAD67091F5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55264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5C0F-C18B-4817-AF2E-314E5B08D47A}" type="datetimeFigureOut">
              <a:rPr lang="es-UY" smtClean="0"/>
              <a:t>30/9/2024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B05B-14AA-4F8B-AC8E-BCAD67091F5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8566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5C0F-C18B-4817-AF2E-314E5B08D47A}" type="datetimeFigureOut">
              <a:rPr lang="es-UY" smtClean="0"/>
              <a:t>30/9/2024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B05B-14AA-4F8B-AC8E-BCAD67091F5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0493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5C0F-C18B-4817-AF2E-314E5B08D47A}" type="datetimeFigureOut">
              <a:rPr lang="es-UY" smtClean="0"/>
              <a:t>30/9/2024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B05B-14AA-4F8B-AC8E-BCAD67091F5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39703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5C0F-C18B-4817-AF2E-314E5B08D47A}" type="datetimeFigureOut">
              <a:rPr lang="es-UY" smtClean="0"/>
              <a:t>30/9/2024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B05B-14AA-4F8B-AC8E-BCAD67091F5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525073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5C0F-C18B-4817-AF2E-314E5B08D47A}" type="datetimeFigureOut">
              <a:rPr lang="es-UY" smtClean="0"/>
              <a:t>30/9/2024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B05B-14AA-4F8B-AC8E-BCAD67091F5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35530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5C0F-C18B-4817-AF2E-314E5B08D47A}" type="datetimeFigureOut">
              <a:rPr lang="es-UY" smtClean="0"/>
              <a:t>30/9/2024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B05B-14AA-4F8B-AC8E-BCAD67091F5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0387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5C0F-C18B-4817-AF2E-314E5B08D47A}" type="datetimeFigureOut">
              <a:rPr lang="es-UY" smtClean="0"/>
              <a:t>30/9/2024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B05B-14AA-4F8B-AC8E-BCAD67091F5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0861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5C0F-C18B-4817-AF2E-314E5B08D47A}" type="datetimeFigureOut">
              <a:rPr lang="es-UY" smtClean="0"/>
              <a:t>30/9/2024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B05B-14AA-4F8B-AC8E-BCAD67091F5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7390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5C0F-C18B-4817-AF2E-314E5B08D47A}" type="datetimeFigureOut">
              <a:rPr lang="es-UY" smtClean="0"/>
              <a:t>30/9/2024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B05B-14AA-4F8B-AC8E-BCAD67091F5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97424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65C0F-C18B-4817-AF2E-314E5B08D47A}" type="datetimeFigureOut">
              <a:rPr lang="es-UY" smtClean="0"/>
              <a:t>30/9/2024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EB05B-14AA-4F8B-AC8E-BCAD67091F5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14326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45699" y="629993"/>
            <a:ext cx="9144000" cy="2387600"/>
          </a:xfrm>
        </p:spPr>
        <p:txBody>
          <a:bodyPr/>
          <a:lstStyle/>
          <a:p>
            <a:r>
              <a:rPr lang="es-UY" b="1" dirty="0" smtClean="0"/>
              <a:t>PUERTOS</a:t>
            </a:r>
            <a:endParaRPr lang="es-UY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42647" y="3017593"/>
            <a:ext cx="9144000" cy="1655762"/>
          </a:xfrm>
        </p:spPr>
        <p:txBody>
          <a:bodyPr/>
          <a:lstStyle/>
          <a:p>
            <a:r>
              <a:rPr lang="es-UY" b="1" i="1" u="sng" dirty="0" smtClean="0"/>
              <a:t>Marco Jurídico</a:t>
            </a:r>
            <a:endParaRPr lang="es-UY" b="1" i="1" u="sng" dirty="0"/>
          </a:p>
        </p:txBody>
      </p:sp>
    </p:spTree>
    <p:extLst>
      <p:ext uri="{BB962C8B-B14F-4D97-AF65-F5344CB8AC3E}">
        <p14:creationId xmlns:p14="http://schemas.microsoft.com/office/powerpoint/2010/main" val="95424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9105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UY" b="1" dirty="0"/>
              <a:t>Ley 16.246 </a:t>
            </a:r>
            <a:r>
              <a:rPr lang="es-UY" dirty="0"/>
              <a:t>de </a:t>
            </a:r>
            <a:r>
              <a:rPr lang="es-UY" i="1" u="sng" dirty="0"/>
              <a:t>8/4/92</a:t>
            </a:r>
            <a:r>
              <a:rPr lang="es-UY" b="1" dirty="0"/>
              <a:t> (Ley General de Puertos).-</a:t>
            </a:r>
            <a:endParaRPr lang="es-UY" dirty="0"/>
          </a:p>
          <a:p>
            <a:pPr marL="0" indent="0">
              <a:buNone/>
            </a:pPr>
            <a:r>
              <a:rPr lang="es-UY" b="1" dirty="0"/>
              <a:t>Decretos 412/92 </a:t>
            </a:r>
            <a:r>
              <a:rPr lang="es-UY" dirty="0"/>
              <a:t>y</a:t>
            </a:r>
            <a:r>
              <a:rPr lang="es-UY" b="1" dirty="0"/>
              <a:t> 413/92 </a:t>
            </a:r>
            <a:r>
              <a:rPr lang="es-UY" dirty="0"/>
              <a:t>de</a:t>
            </a:r>
            <a:r>
              <a:rPr lang="es-UY" b="1" dirty="0"/>
              <a:t> </a:t>
            </a:r>
            <a:r>
              <a:rPr lang="es-UY" i="1" u="sng" dirty="0"/>
              <a:t>1/9/92</a:t>
            </a:r>
            <a:r>
              <a:rPr lang="es-UY" b="1" dirty="0"/>
              <a:t> (reglamentarios).-</a:t>
            </a:r>
            <a:endParaRPr lang="es-UY" dirty="0"/>
          </a:p>
          <a:p>
            <a:pPr marL="0" indent="0">
              <a:buNone/>
            </a:pPr>
            <a:r>
              <a:rPr lang="es-UY" b="1" dirty="0"/>
              <a:t>Decretos 533 y 534 </a:t>
            </a:r>
            <a:r>
              <a:rPr lang="es-UY" dirty="0"/>
              <a:t>de</a:t>
            </a:r>
            <a:r>
              <a:rPr lang="es-UY" b="1" dirty="0"/>
              <a:t> </a:t>
            </a:r>
            <a:r>
              <a:rPr lang="es-UY" i="1" u="sng" dirty="0"/>
              <a:t>23/11/93</a:t>
            </a:r>
            <a:r>
              <a:rPr lang="es-UY" b="1" dirty="0"/>
              <a:t> ( Sistema Tarifario PM).-</a:t>
            </a:r>
            <a:endParaRPr lang="es-UY" dirty="0"/>
          </a:p>
          <a:p>
            <a:pPr marL="0" indent="0">
              <a:buNone/>
            </a:pPr>
            <a:r>
              <a:rPr lang="es-UY" b="1" dirty="0"/>
              <a:t>Decreto 184/94 </a:t>
            </a:r>
            <a:r>
              <a:rPr lang="es-UY" dirty="0"/>
              <a:t>de</a:t>
            </a:r>
            <a:r>
              <a:rPr lang="es-UY" b="1" dirty="0"/>
              <a:t> </a:t>
            </a:r>
            <a:r>
              <a:rPr lang="es-UY" i="1" u="sng" dirty="0"/>
              <a:t>20/4/94</a:t>
            </a:r>
            <a:r>
              <a:rPr lang="es-UY" b="1" dirty="0"/>
              <a:t> (Reglamento de Operaciones Portuarias).-</a:t>
            </a:r>
            <a:endParaRPr lang="es-UY" dirty="0"/>
          </a:p>
          <a:p>
            <a:pPr marL="0" indent="0">
              <a:buNone/>
            </a:pPr>
            <a:endParaRPr lang="es-UY" dirty="0"/>
          </a:p>
        </p:txBody>
      </p:sp>
      <p:sp>
        <p:nvSpPr>
          <p:cNvPr id="4" name="Cerrar llave 3"/>
          <p:cNvSpPr/>
          <p:nvPr/>
        </p:nvSpPr>
        <p:spPr>
          <a:xfrm>
            <a:off x="10973269" y="1027906"/>
            <a:ext cx="380531" cy="243688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8529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1766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UY" b="1" dirty="0"/>
              <a:t>Ley 19.899 </a:t>
            </a:r>
            <a:r>
              <a:rPr lang="es-UY" dirty="0"/>
              <a:t>de</a:t>
            </a:r>
            <a:r>
              <a:rPr lang="es-UY" b="1" dirty="0"/>
              <a:t> </a:t>
            </a:r>
            <a:r>
              <a:rPr lang="es-UY" i="1" u="sng" dirty="0"/>
              <a:t>9/7/20</a:t>
            </a:r>
            <a:r>
              <a:rPr lang="es-UY" b="1" dirty="0"/>
              <a:t>  (Ley de Urgente Consideración)-                                </a:t>
            </a:r>
            <a:r>
              <a:rPr lang="es-UY" b="1" dirty="0" err="1"/>
              <a:t>arts</a:t>
            </a:r>
            <a:r>
              <a:rPr lang="es-UY" b="1" dirty="0"/>
              <a:t> 348 a 352- </a:t>
            </a:r>
            <a:endParaRPr lang="es-UY" dirty="0"/>
          </a:p>
          <a:p>
            <a:pPr marL="0" indent="0">
              <a:buNone/>
            </a:pPr>
            <a:r>
              <a:rPr lang="es-UY" dirty="0" err="1"/>
              <a:t>Cap.VII</a:t>
            </a:r>
            <a:r>
              <a:rPr lang="es-UY" b="1" dirty="0"/>
              <a:t> (Eficiencia Administrativa del Sector Portuario)                       </a:t>
            </a:r>
            <a:endParaRPr lang="es-UY" dirty="0"/>
          </a:p>
          <a:p>
            <a:pPr marL="0" indent="0">
              <a:buNone/>
            </a:pPr>
            <a:r>
              <a:rPr lang="es-UY" b="1" dirty="0"/>
              <a:t>(*) Decreto 371/21 </a:t>
            </a:r>
            <a:r>
              <a:rPr lang="es-UY" dirty="0"/>
              <a:t>de</a:t>
            </a:r>
            <a:r>
              <a:rPr lang="es-UY" b="1" dirty="0"/>
              <a:t> </a:t>
            </a:r>
            <a:r>
              <a:rPr lang="es-UY" i="1" u="sng" dirty="0"/>
              <a:t>12/11/21</a:t>
            </a:r>
            <a:r>
              <a:rPr lang="es-UY" b="1" dirty="0"/>
              <a:t> (reglamentario </a:t>
            </a:r>
            <a:r>
              <a:rPr lang="es-UY" dirty="0"/>
              <a:t>de la</a:t>
            </a:r>
            <a:r>
              <a:rPr lang="es-UY" b="1" dirty="0"/>
              <a:t> LUC).-</a:t>
            </a:r>
            <a:endParaRPr lang="es-UY" dirty="0"/>
          </a:p>
          <a:p>
            <a:pPr marL="0" indent="0">
              <a:buNone/>
            </a:pPr>
            <a:r>
              <a:rPr lang="es-UY" b="1" dirty="0"/>
              <a:t>(*) Ley 20. 212 </a:t>
            </a:r>
            <a:r>
              <a:rPr lang="es-UY" dirty="0"/>
              <a:t>de</a:t>
            </a:r>
            <a:r>
              <a:rPr lang="es-UY" b="1" dirty="0"/>
              <a:t> </a:t>
            </a:r>
            <a:r>
              <a:rPr lang="es-UY" i="1" u="sng" dirty="0"/>
              <a:t>6/11/23</a:t>
            </a:r>
            <a:r>
              <a:rPr lang="es-UY" b="1" dirty="0"/>
              <a:t> art. 283 (actualización </a:t>
            </a:r>
            <a:r>
              <a:rPr lang="es-UY" dirty="0"/>
              <a:t>de la</a:t>
            </a:r>
            <a:r>
              <a:rPr lang="es-UY" b="1" dirty="0"/>
              <a:t> LUC).-</a:t>
            </a:r>
            <a:endParaRPr lang="es-UY" dirty="0"/>
          </a:p>
          <a:p>
            <a:endParaRPr lang="es-UY" dirty="0"/>
          </a:p>
        </p:txBody>
      </p:sp>
      <p:sp>
        <p:nvSpPr>
          <p:cNvPr id="4" name="Cerrar llave 3"/>
          <p:cNvSpPr/>
          <p:nvPr/>
        </p:nvSpPr>
        <p:spPr>
          <a:xfrm>
            <a:off x="9762978" y="1532108"/>
            <a:ext cx="535276" cy="21977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0583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7524" y="133325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UY" altLang="es-UY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Ley 19.924 </a:t>
            </a:r>
            <a:r>
              <a:rPr lang="es-UY" altLang="es-UY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es-UY" altLang="es-UY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UY" altLang="es-UY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18/12/20</a:t>
            </a:r>
            <a:r>
              <a:rPr lang="es-UY" altLang="es-UY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(Presupuesto)- art. 332</a:t>
            </a:r>
            <a:r>
              <a:rPr lang="es-UY" altLang="es-UY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.-</a:t>
            </a:r>
          </a:p>
          <a:p>
            <a:pPr marL="0" indent="0">
              <a:buNone/>
            </a:pPr>
            <a:endParaRPr kumimoji="0" lang="es-UY" altLang="es-UY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UY" altLang="es-UY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kumimoji="0" lang="es-UY" altLang="es-UY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Decreto 115/21 de 21/4/21 (Reglamento de Atraques).-</a:t>
            </a:r>
            <a:endParaRPr kumimoji="0" lang="es-UY" altLang="es-UY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UY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(*) Decreto 55/12 </a:t>
            </a:r>
            <a:r>
              <a:rPr lang="es-UY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s-UY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UY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3/2/22</a:t>
            </a:r>
            <a:r>
              <a:rPr lang="es-UY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(Interpretativo).-</a:t>
            </a:r>
            <a:endParaRPr lang="es-U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0" lang="es-UY" altLang="es-UY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s-UY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UY"/>
          </a:p>
        </p:txBody>
      </p:sp>
      <p:sp>
        <p:nvSpPr>
          <p:cNvPr id="7" name="Cerrar llave 6"/>
          <p:cNvSpPr/>
          <p:nvPr/>
        </p:nvSpPr>
        <p:spPr>
          <a:xfrm>
            <a:off x="7637614" y="2773240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93351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02068"/>
            <a:ext cx="10515600" cy="4351338"/>
          </a:xfrm>
        </p:spPr>
        <p:txBody>
          <a:bodyPr/>
          <a:lstStyle/>
          <a:p>
            <a:r>
              <a:rPr lang="es-UY" dirty="0" err="1" smtClean="0"/>
              <a:t>Casaux</a:t>
            </a:r>
            <a:r>
              <a:rPr lang="es-UY" dirty="0" smtClean="0"/>
              <a:t> G.- </a:t>
            </a:r>
            <a:r>
              <a:rPr lang="es-UY" b="1" dirty="0" smtClean="0"/>
              <a:t>Puertos-</a:t>
            </a:r>
            <a:r>
              <a:rPr lang="es-UY" dirty="0" smtClean="0"/>
              <a:t> Ed. Educación Continua UDELAR                                (2015 y sucesivas reediciones).-</a:t>
            </a:r>
          </a:p>
          <a:p>
            <a:r>
              <a:rPr lang="es-UY" dirty="0" err="1" smtClean="0"/>
              <a:t>Casaux</a:t>
            </a:r>
            <a:r>
              <a:rPr lang="es-UY" dirty="0" smtClean="0"/>
              <a:t> G.- Curso de </a:t>
            </a:r>
            <a:r>
              <a:rPr lang="es-UY" dirty="0" err="1" smtClean="0"/>
              <a:t>PostGrados</a:t>
            </a:r>
            <a:r>
              <a:rPr lang="es-UY" dirty="0" smtClean="0"/>
              <a:t> </a:t>
            </a:r>
            <a:r>
              <a:rPr lang="es-UY" b="1" dirty="0" smtClean="0"/>
              <a:t>Derecho Ambiental </a:t>
            </a:r>
            <a:r>
              <a:rPr lang="es-UY" dirty="0" smtClean="0"/>
              <a:t>/</a:t>
            </a:r>
            <a:r>
              <a:rPr lang="es-UY" i="1" dirty="0" smtClean="0"/>
              <a:t>Capítulo Infraestructura-</a:t>
            </a:r>
            <a:r>
              <a:rPr lang="es-UY" dirty="0" smtClean="0"/>
              <a:t> Facultad de Ingeniería (FING)(2020/2022/2024).-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13435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575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154</Words>
  <Application>Microsoft Office PowerPoint</Application>
  <PresentationFormat>Panorámica</PresentationFormat>
  <Paragraphs>17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de Office</vt:lpstr>
      <vt:lpstr>PUERTOS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PUERTOS</dc:title>
  <dc:creator>Usuario</dc:creator>
  <cp:lastModifiedBy>Usuario</cp:lastModifiedBy>
  <cp:revision>2</cp:revision>
  <dcterms:created xsi:type="dcterms:W3CDTF">2024-09-30T22:28:49Z</dcterms:created>
  <dcterms:modified xsi:type="dcterms:W3CDTF">2024-09-30T22:34:18Z</dcterms:modified>
</cp:coreProperties>
</file>