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diagrams/quickStyle3.xml" ContentType="application/vnd.openxmlformats-officedocument.drawingml.diagramStyle+xml"/>
  <Override PartName="/ppt/diagrams/data1.xml" ContentType="application/vnd.openxmlformats-officedocument.drawingml.diagramData+xml"/>
  <Override PartName="/ppt/diagrams/colors24.xml" ContentType="application/vnd.openxmlformats-officedocument.drawingml.diagramColors+xml"/>
  <Override PartName="/ppt/diagrams/layout1.xml" ContentType="application/vnd.openxmlformats-officedocument.drawingml.diagramLayout+xml"/>
  <Override PartName="/ppt/diagrams/data7.xml" ContentType="application/vnd.openxmlformats-officedocument.drawingml.diagramData+xml"/>
  <Override PartName="/ppt/diagrams/quickStyle9.xml" ContentType="application/vnd.openxmlformats-officedocument.drawingml.diagramStyle+xml"/>
  <Override PartName="/ppt/diagrams/drawing41.xml" ContentType="application/vnd.ms-office.drawingml.diagramDrawing+xml"/>
  <Override PartName="/ppt/diagrams/quickStyle1.xml" ContentType="application/vnd.openxmlformats-officedocument.drawingml.diagramStyle+xml"/>
  <Override PartName="/ppt/diagrams/drawing2.xml" ContentType="application/vnd.ms-office.drawingml.diagramDrawing+xml"/>
  <Override PartName="/ppt/diagrams/colors1.xml" ContentType="application/vnd.openxmlformats-officedocument.drawingml.diagramColors+xml"/>
  <Override PartName="/ppt/diagrams/drawing1.xml" ContentType="application/vnd.ms-office.drawingml.diagramDrawing+xml"/>
  <Override PartName="/ppt/diagrams/colors25.xml" ContentType="application/vnd.openxmlformats-officedocument.drawingml.diagramColors+xml"/>
  <Override PartName="/ppt/diagrams/data2.xml" ContentType="application/vnd.openxmlformats-officedocument.drawingml.diagramData+xml"/>
  <Override PartName="/ppt/diagrams/quickStyle4.xml" ContentType="application/vnd.openxmlformats-officedocument.drawingml.diagramStyle+xml"/>
  <Override PartName="/ppt/diagrams/quickStyle2.xml" ContentType="application/vnd.openxmlformats-officedocument.drawingml.diagramStyle+xml"/>
  <Override PartName="/ppt/diagrams/layout2.xml" ContentType="application/vnd.openxmlformats-officedocument.drawingml.diagramLayout+xml"/>
  <Override PartName="/ppt/diagrams/data8.xml" ContentType="application/vnd.openxmlformats-officedocument.drawingml.diagramData+xml"/>
  <Override PartName="/ppt/diagrams/colors2.xml" ContentType="application/vnd.openxmlformats-officedocument.drawingml.diagramColors+xml"/>
  <Override PartName="/ppt/diagrams/drawing3.xml" ContentType="application/vnd.ms-office.drawingml.diagramDrawing+xml"/>
  <Override PartName="/ppt/diagrams/colors26.xml" ContentType="application/vnd.openxmlformats-officedocument.drawingml.diagramColors+xml"/>
  <Override PartName="/ppt/diagrams/data3.xml" ContentType="application/vnd.openxmlformats-officedocument.drawingml.diagramData+xml"/>
  <Override PartName="/ppt/diagrams/quickStyle5.xml" ContentType="application/vnd.openxmlformats-officedocument.drawingml.diagramStyle+xml"/>
  <Override PartName="/ppt/diagrams/layout3.xml" ContentType="application/vnd.openxmlformats-officedocument.drawingml.diagramLayout+xml"/>
  <Override PartName="/ppt/diagrams/data40.xml" ContentType="application/vnd.openxmlformats-officedocument.drawingml.diagramData+xml"/>
  <Override PartName="/ppt/diagrams/data9.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colors27.xml" ContentType="application/vnd.openxmlformats-officedocument.drawingml.diagramColors+xml"/>
  <Override PartName="/ppt/diagrams/data4.xml" ContentType="application/vnd.openxmlformats-officedocument.drawingml.diagramData+xml"/>
  <Override PartName="/ppt/diagrams/quickStyle6.xml" ContentType="application/vnd.openxmlformats-officedocument.drawingml.diagramStyle+xml"/>
  <Override PartName="/ppt/diagrams/layout4.xml" ContentType="application/vnd.openxmlformats-officedocument.drawingml.diagramLayout+xml"/>
  <Override PartName="/ppt/diagrams/colors4.xml" ContentType="application/vnd.openxmlformats-officedocument.drawingml.diagramColors+xml"/>
  <Override PartName="/ppt/diagrams/drawing5.xml" ContentType="application/vnd.ms-office.drawingml.diagramDrawing+xml"/>
  <Override PartName="/ppt/diagrams/colors28.xml" ContentType="application/vnd.openxmlformats-officedocument.drawingml.diagramColors+xml"/>
  <Override PartName="/ppt/diagrams/data5.xml" ContentType="application/vnd.openxmlformats-officedocument.drawingml.diagramData+xml"/>
  <Override PartName="/ppt/diagrams/quickStyle7.xml" ContentType="application/vnd.openxmlformats-officedocument.drawingml.diagramStyle+xml"/>
  <Override PartName="/ppt/diagrams/layout5.xml" ContentType="application/vnd.openxmlformats-officedocument.drawingml.diagramLayout+xml"/>
  <Override PartName="/ppt/diagrams/colors5.xml" ContentType="application/vnd.openxmlformats-officedocument.drawingml.diagramColors+xml"/>
  <Override PartName="/ppt/diagrams/drawing6.xml" ContentType="application/vnd.ms-office.drawingml.diagramDrawing+xml"/>
  <Override PartName="/ppt/diagrams/colors29.xml" ContentType="application/vnd.openxmlformats-officedocument.drawingml.diagramColors+xml"/>
  <Override PartName="/ppt/diagrams/data6.xml" ContentType="application/vnd.openxmlformats-officedocument.drawingml.diagramData+xml"/>
  <Override PartName="/ppt/diagrams/drawing40.xml" ContentType="application/vnd.ms-office.drawingml.diagramDrawing+xml"/>
  <Override PartName="/ppt/diagrams/quickStyle8.xml" ContentType="application/vnd.openxmlformats-officedocument.drawingml.diagramStyle+xml"/>
  <Override PartName="/ppt/diagrams/layout6.xml" ContentType="application/vnd.openxmlformats-officedocument.drawingml.diagramLayout+xml"/>
  <Override PartName="/ppt/diagrams/colors6.xml" ContentType="application/vnd.openxmlformats-officedocument.drawingml.diagramColors+xml"/>
  <Override PartName="/ppt/diagrams/drawing7.xml" ContentType="application/vnd.ms-office.drawingml.diagramDrawing+xml"/>
  <Override PartName="/ppt/diagrams/layout7.xml" ContentType="application/vnd.openxmlformats-officedocument.drawingml.diagramLayout+xml"/>
  <Override PartName="/ppt/diagrams/colors7.xml" ContentType="application/vnd.openxmlformats-officedocument.drawingml.diagramColors+xml"/>
  <Override PartName="/ppt/diagrams/layout8.xml" ContentType="application/vnd.openxmlformats-officedocument.drawingml.diagramLayout+xml"/>
  <Override PartName="/ppt/diagrams/colors8.xml" ContentType="application/vnd.openxmlformats-officedocument.drawingml.diagramColors+xml"/>
  <Override PartName="/ppt/diagrams/drawing9.xml" ContentType="application/vnd.ms-office.drawingml.diagramDrawing+xml"/>
  <Override PartName="/ppt/diagrams/layout9.xml" ContentType="application/vnd.openxmlformats-officedocument.drawingml.diagramLayout+xml"/>
  <Override PartName="/ppt/diagrams/colors9.xml" ContentType="application/vnd.openxmlformats-officedocument.drawingml.diagramColors+xml"/>
  <Override PartName="/ppt/diagrams/data10.xml" ContentType="application/vnd.openxmlformats-officedocument.drawingml.diagramData+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3.xml" ContentType="application/vnd.ms-office.drawingml.diagramDrawing+xml"/>
  <Override PartName="/ppt/diagrams/data47.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1.xml" ContentType="application/vnd.ms-office.drawingml.diagramDrawing+xml"/>
  <Override PartName="/ppt/diagrams/drawing10.xml" ContentType="application/vnd.ms-office.drawingml.diagramDrawing+xml"/>
  <Override PartName="/ppt/diagrams/colors13.xml" ContentType="application/vnd.openxmlformats-officedocument.drawingml.diagramColors+xml"/>
  <Override PartName="/ppt/diagrams/quickStyle13.xml" ContentType="application/vnd.openxmlformats-officedocument.drawingml.diagramStyle+xml"/>
  <Override PartName="/ppt/diagrams/data11.xml" ContentType="application/vnd.openxmlformats-officedocument.drawingml.diagramData+xml"/>
  <Override PartName="/ppt/diagrams/layout11.xml" ContentType="application/vnd.openxmlformats-officedocument.drawingml.diagramLayout+xml"/>
  <Override PartName="/ppt/diagrams/drawing12.xml" ContentType="application/vnd.ms-office.drawingml.diagramDrawing+xml"/>
  <Override PartName="/ppt/diagrams/colors11.xml" ContentType="application/vnd.openxmlformats-officedocument.drawingml.diagramColors+xml"/>
  <Override PartName="/ppt/diagrams/quickStyle11.xml" ContentType="application/vnd.openxmlformats-officedocument.drawingml.diagramStyle+xml"/>
  <Override PartName="/ppt/diagrams/data12.xml" ContentType="application/vnd.openxmlformats-officedocument.drawingml.diagramData+xml"/>
  <Override PartName="/ppt/diagrams/layout12.xml" ContentType="application/vnd.openxmlformats-officedocument.drawingml.diagramLayout+xml"/>
  <Override PartName="/ppt/diagrams/data13.xml" ContentType="application/vnd.openxmlformats-officedocument.drawingml.diagramData+xml"/>
  <Override PartName="/ppt/diagrams/layout13.xml" ContentType="application/vnd.openxmlformats-officedocument.drawingml.diagramLayout+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quickStyle30.xml" ContentType="application/vnd.openxmlformats-officedocument.drawingml.diagramStyle+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quickStyle31.xml" ContentType="application/vnd.openxmlformats-officedocument.drawingml.diagramStyle+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drawing27.xml" ContentType="application/vnd.ms-office.drawingml.diagramDrawing+xml"/>
  <Override PartName="/ppt/diagrams/data28.xml" ContentType="application/vnd.openxmlformats-officedocument.drawingml.diagramData+xml"/>
  <Override PartName="/ppt/diagrams/quickStyle40.xml" ContentType="application/vnd.openxmlformats-officedocument.drawingml.diagramStyle+xml"/>
  <Override PartName="/ppt/diagrams/layout28.xml" ContentType="application/vnd.openxmlformats-officedocument.drawingml.diagramLayout+xml"/>
  <Override PartName="/ppt/diagrams/quickStyle28.xml" ContentType="application/vnd.openxmlformats-officedocument.drawingml.diagramStyle+xml"/>
  <Override PartName="/ppt/diagrams/data29.xml" ContentType="application/vnd.openxmlformats-officedocument.drawingml.diagramData+xml"/>
  <Override PartName="/ppt/diagrams/quickStyle41.xml" ContentType="application/vnd.openxmlformats-officedocument.drawingml.diagramStyle+xml"/>
  <Override PartName="/ppt/diagrams/layout29.xml" ContentType="application/vnd.openxmlformats-officedocument.drawingml.diagramLayout+xml"/>
  <Override PartName="/ppt/diagrams/quickStyle29.xml" ContentType="application/vnd.openxmlformats-officedocument.drawingml.diagramStyle+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colors30.xml" ContentType="application/vnd.openxmlformats-officedocument.drawingml.diagramColors+xml"/>
  <Override PartName="/ppt/diagrams/data31.xml" ContentType="application/vnd.openxmlformats-officedocument.drawingml.diagramData+xml"/>
  <Override PartName="/ppt/diagrams/layout31.xml" ContentType="application/vnd.openxmlformats-officedocument.drawingml.diagramLayout+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layout40.xml" ContentType="application/vnd.openxmlformats-officedocument.drawingml.diagramLayout+xml"/>
  <Override PartName="/ppt/diagrams/colors40.xml" ContentType="application/vnd.openxmlformats-officedocument.drawingml.diagramColors+xml"/>
  <Override PartName="/ppt/diagrams/data41.xml" ContentType="application/vnd.openxmlformats-officedocument.drawingml.diagramData+xml"/>
  <Override PartName="/ppt/diagrams/layout41.xml" ContentType="application/vnd.openxmlformats-officedocument.drawingml.diagramLayout+xml"/>
  <Override PartName="/ppt/diagrams/colors41.xml" ContentType="application/vnd.openxmlformats-officedocument.drawingml.diagramColors+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_rels/drawing41.xml.rels" ContentType="application/vnd.openxmlformats-package.relationships+xml"/>
  <Override PartName="/ppt/diagrams/_rels/drawing42.xml.rels" ContentType="application/vnd.openxmlformats-package.relationships+xml"/>
  <Override PartName="/ppt/media/image1.png" ContentType="image/png"/>
  <Override PartName="/ppt/media/image2.png" ContentType="image/png"/>
  <Override PartName="/ppt/media/image3.png" ContentType="image/png"/>
  <Override PartName="/ppt/media/OOXDiagramDrawingRels41_0.jpeg" ContentType="image/jpeg"/>
  <Override PartName="/ppt/media/image4.png" ContentType="image/png"/>
  <Override PartName="/ppt/media/image5.png" ContentType="image/png"/>
  <Override PartName="/ppt/media/image6.png" ContentType="image/png"/>
  <Override PartName="/ppt/media/OOXDiagramDrawingRels42_0.jpeg" ContentType="image/jpe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31.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58.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59.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64.xml.rels" ContentType="application/vnd.openxmlformats-package.relationships+xml"/>
  <Override PartName="/ppt/slideLayouts/_rels/slideLayout65.xml.rels" ContentType="application/vnd.openxmlformats-package.relationships+xml"/>
  <Override PartName="/ppt/slideLayouts/_rels/slideLayout66.xml.rels" ContentType="application/vnd.openxmlformats-package.relationships+xml"/>
  <Override PartName="/ppt/slideLayouts/_rels/slideLayout67.xml.rels" ContentType="application/vnd.openxmlformats-package.relationships+xml"/>
  <Override PartName="/ppt/slideLayouts/_rels/slideLayout68.xml.rels" ContentType="application/vnd.openxmlformats-package.relationships+xml"/>
  <Override PartName="/ppt/slideLayouts/_rels/slideLayout69.xml.rels" ContentType="application/vnd.openxmlformats-package.relationships+xml"/>
  <Override PartName="/ppt/slideLayouts/_rels/slideLayout70.xml.rels" ContentType="application/vnd.openxmlformats-package.relationships+xml"/>
  <Override PartName="/ppt/slideLayouts/_rels/slideLayout71.xml.rels" ContentType="application/vnd.openxmlformats-package.relationships+xml"/>
  <Override PartName="/ppt/slideLayouts/_rels/slideLayout72.xml.rels" ContentType="application/vnd.openxmlformats-package.relationships+xml"/>
  <Override PartName="/ppt/slideLayouts/_rels/slideLayout73.xml.rels" ContentType="application/vnd.openxmlformats-package.relationships+xml"/>
  <Override PartName="/ppt/slideLayouts/_rels/slideLayout74.xml.rels" ContentType="application/vnd.openxmlformats-package.relationships+xml"/>
  <Override PartName="/ppt/slideLayouts/_rels/slideLayout75.xml.rels" ContentType="application/vnd.openxmlformats-package.relationships+xml"/>
  <Override PartName="/ppt/slideLayouts/_rels/slideLayout76.xml.rels" ContentType="application/vnd.openxmlformats-package.relationships+xml"/>
  <Override PartName="/ppt/slideLayouts/_rels/slideLayout77.xml.rels" ContentType="application/vnd.openxmlformats-package.relationships+xml"/>
  <Override PartName="/ppt/slideLayouts/_rels/slideLayout78.xml.rels" ContentType="application/vnd.openxmlformats-package.relationships+xml"/>
  <Override PartName="/ppt/slideLayouts/_rels/slideLayout79.xml.rels" ContentType="application/vnd.openxmlformats-package.relationships+xml"/>
  <Override PartName="/ppt/slideLayouts/_rels/slideLayout80.xml.rels" ContentType="application/vnd.openxmlformats-package.relationships+xml"/>
  <Override PartName="/ppt/slideLayouts/_rels/slideLayout81.xml.rels" ContentType="application/vnd.openxmlformats-package.relationships+xml"/>
  <Override PartName="/ppt/slideLayouts/_rels/slideLayout82.xml.rels" ContentType="application/vnd.openxmlformats-package.relationships+xml"/>
  <Override PartName="/ppt/slideLayouts/_rels/slideLayout83.xml.rels" ContentType="application/vnd.openxmlformats-package.relationships+xml"/>
  <Override PartName="/ppt/slideLayouts/_rels/slideLayout84.xml.rels" ContentType="application/vnd.openxmlformats-package.relationships+xml"/>
  <Override PartName="/ppt/slideLayouts/_rels/slideLayout85.xml.rels" ContentType="application/vnd.openxmlformats-package.relationships+xml"/>
  <Override PartName="/ppt/slideLayouts/_rels/slideLayout86.xml.rels" ContentType="application/vnd.openxmlformats-package.relationships+xml"/>
  <Override PartName="/ppt/slideLayouts/_rels/slideLayout87.xml.rels" ContentType="application/vnd.openxmlformats-package.relationships+xml"/>
  <Override PartName="/ppt/slideLayouts/_rels/slideLayout88.xml.rels" ContentType="application/vnd.openxmlformats-package.relationships+xml"/>
  <Override PartName="/ppt/slideLayouts/_rels/slideLayout89.xml.rels" ContentType="application/vnd.openxmlformats-package.relationships+xml"/>
  <Override PartName="/ppt/slideLayouts/_rels/slideLayout90.xml.rels" ContentType="application/vnd.openxmlformats-package.relationships+xml"/>
  <Override PartName="/ppt/slideLayouts/_rels/slideLayout91.xml.rels" ContentType="application/vnd.openxmlformats-package.relationships+xml"/>
  <Override PartName="/ppt/slideLayouts/_rels/slideLayout92.xml.rels" ContentType="application/vnd.openxmlformats-package.relationships+xml"/>
  <Override PartName="/ppt/slideLayouts/_rels/slideLayout93.xml.rels" ContentType="application/vnd.openxmlformats-package.relationships+xml"/>
  <Override PartName="/ppt/slideLayouts/_rels/slideLayout94.xml.rels" ContentType="application/vnd.openxmlformats-package.relationships+xml"/>
  <Override PartName="/ppt/slideLayouts/_rels/slideLayout95.xml.rels" ContentType="application/vnd.openxmlformats-package.relationships+xml"/>
  <Override PartName="/ppt/slideLayouts/_rels/slideLayout96.xml.rels" ContentType="application/vnd.openxmlformats-package.relationship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40.xml" ContentType="application/vnd.openxmlformats-officedocument.presentationml.notesSlide+xml"/>
  <Override PartName="/ppt/notesSlides/notesSlide47.xml" ContentType="application/vnd.openxmlformats-officedocument.presentationml.notesSlide+xml"/>
  <Override PartName="/ppt/notesSlides/notesSlide49.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_rels/notesSlide12.xml.rels" ContentType="application/vnd.openxmlformats-package.relationships+xml"/>
  <Override PartName="/ppt/notesSlides/_rels/notesSlide4.xml.rels" ContentType="application/vnd.openxmlformats-package.relationships+xml"/>
  <Override PartName="/ppt/notesSlides/_rels/notesSlide47.xml.rels" ContentType="application/vnd.openxmlformats-package.relationships+xml"/>
  <Override PartName="/ppt/notesSlides/_rels/notesSlide5.xml.rels" ContentType="application/vnd.openxmlformats-package.relationships+xml"/>
  <Override PartName="/ppt/notesSlides/_rels/notesSlide40.xml.rels" ContentType="application/vnd.openxmlformats-package.relationships+xml"/>
  <Override PartName="/ppt/notesSlides/_rels/notesSlide49.xml.rels" ContentType="application/vnd.openxmlformats-package.relationships+xml"/>
  <Override PartName="/ppt/notesSlides/_rels/notesSlide6.xml.rels" ContentType="application/vnd.openxmlformats-package.relationships+xml"/>
  <Override PartName="/ppt/notesSlides/_rels/notesSlide18.xml.rels" ContentType="application/vnd.openxmlformats-package.relationships+xml"/>
  <Override PartName="/ppt/notesSlides/_rels/notesSlide19.xml.rels" ContentType="application/vnd.openxmlformats-package.relationships+xml"/>
  <Override PartName="/ppt/notesSlides/_rels/notesSlide59.xml.rels" ContentType="application/vnd.openxmlformats-package.relationships+xml"/>
  <Override PartName="/ppt/notesSlides/_rels/notesSlide60.xml.rels" ContentType="application/vnd.openxmlformats-package.relationshi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 id="310" r:id="rId65"/>
    <p:sldId id="311" r:id="rId66"/>
    <p:sldId id="312" r:id="rId67"/>
    <p:sldId id="313" r:id="rId68"/>
    <p:sldId id="314" r:id="rId69"/>
    <p:sldId id="315" r:id="rId70"/>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 Id="rId46" Type="http://schemas.openxmlformats.org/officeDocument/2006/relationships/slide" Target="slides/slide36.xml"/><Relationship Id="rId47" Type="http://schemas.openxmlformats.org/officeDocument/2006/relationships/slide" Target="slides/slide37.xml"/><Relationship Id="rId48" Type="http://schemas.openxmlformats.org/officeDocument/2006/relationships/slide" Target="slides/slide38.xml"/><Relationship Id="rId49" Type="http://schemas.openxmlformats.org/officeDocument/2006/relationships/slide" Target="slides/slide39.xml"/><Relationship Id="rId50" Type="http://schemas.openxmlformats.org/officeDocument/2006/relationships/slide" Target="slides/slide40.xml"/><Relationship Id="rId51" Type="http://schemas.openxmlformats.org/officeDocument/2006/relationships/slide" Target="slides/slide41.xml"/><Relationship Id="rId52" Type="http://schemas.openxmlformats.org/officeDocument/2006/relationships/slide" Target="slides/slide42.xml"/><Relationship Id="rId53" Type="http://schemas.openxmlformats.org/officeDocument/2006/relationships/slide" Target="slides/slide43.xml"/><Relationship Id="rId54" Type="http://schemas.openxmlformats.org/officeDocument/2006/relationships/slide" Target="slides/slide44.xml"/><Relationship Id="rId55" Type="http://schemas.openxmlformats.org/officeDocument/2006/relationships/slide" Target="slides/slide45.xml"/><Relationship Id="rId56" Type="http://schemas.openxmlformats.org/officeDocument/2006/relationships/slide" Target="slides/slide46.xml"/><Relationship Id="rId57" Type="http://schemas.openxmlformats.org/officeDocument/2006/relationships/slide" Target="slides/slide47.xml"/><Relationship Id="rId58" Type="http://schemas.openxmlformats.org/officeDocument/2006/relationships/slide" Target="slides/slide48.xml"/><Relationship Id="rId59" Type="http://schemas.openxmlformats.org/officeDocument/2006/relationships/slide" Target="slides/slide49.xml"/><Relationship Id="rId60" Type="http://schemas.openxmlformats.org/officeDocument/2006/relationships/slide" Target="slides/slide50.xml"/><Relationship Id="rId61" Type="http://schemas.openxmlformats.org/officeDocument/2006/relationships/slide" Target="slides/slide51.xml"/><Relationship Id="rId62" Type="http://schemas.openxmlformats.org/officeDocument/2006/relationships/slide" Target="slides/slide52.xml"/><Relationship Id="rId63" Type="http://schemas.openxmlformats.org/officeDocument/2006/relationships/slide" Target="slides/slide53.xml"/><Relationship Id="rId64" Type="http://schemas.openxmlformats.org/officeDocument/2006/relationships/slide" Target="slides/slide54.xml"/><Relationship Id="rId65" Type="http://schemas.openxmlformats.org/officeDocument/2006/relationships/slide" Target="slides/slide55.xml"/><Relationship Id="rId66" Type="http://schemas.openxmlformats.org/officeDocument/2006/relationships/slide" Target="slides/slide56.xml"/><Relationship Id="rId67" Type="http://schemas.openxmlformats.org/officeDocument/2006/relationships/slide" Target="slides/slide57.xml"/><Relationship Id="rId68" Type="http://schemas.openxmlformats.org/officeDocument/2006/relationships/slide" Target="slides/slide58.xml"/><Relationship Id="rId69" Type="http://schemas.openxmlformats.org/officeDocument/2006/relationships/slide" Target="slides/slide59.xml"/><Relationship Id="rId70" Type="http://schemas.openxmlformats.org/officeDocument/2006/relationships/slide" Target="slides/slide60.xml"/>
</Relationships>
</file>

<file path=ppt/diagrams/_rels/drawing41.xml.rels><?xml version="1.0" encoding="UTF-8"?>
<Relationships xmlns="http://schemas.openxmlformats.org/package/2006/relationships"><Relationship Id="rId1" Type="http://schemas.openxmlformats.org/officeDocument/2006/relationships/image" Target="../media/OOXDiagramDrawingRels41_0.jpeg"/>
</Relationships>
</file>

<file path=ppt/diagrams/_rels/drawing42.xml.rels><?xml version="1.0" encoding="UTF-8"?>
<Relationships xmlns="http://schemas.openxmlformats.org/package/2006/relationships"><Relationship Id="rId1" Type="http://schemas.openxmlformats.org/officeDocument/2006/relationships/image" Target="../media/OOXDiagramDrawingRels42_0.jpeg"/>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49623C-A7E5-4667-AFF7-BC8924D9A5F8}" type="doc">
      <dgm:prSet loTypeId="urn:microsoft.com/office/officeart/2005/8/layout/hProcess7" loCatId="list" qsTypeId="urn:microsoft.com/office/officeart/2005/8/quickstyle/simple1" qsCatId="simple" csTypeId="urn:microsoft.com/office/officeart/2005/8/colors/accent1_2" csCatId="accent1" phldr="0"/>
      <dgm:spPr/>
      <dgm:t>
        <a:bodyPr/>
        <a:lstStyle/>
        <a:p>
          <a:endParaRPr lang="es-UY"/>
        </a:p>
      </dgm:t>
    </dgm:pt>
    <dgm:pt modelId="{B6CB67C5-06A3-4132-9CB3-537BCC8BA08F}">
      <dgm:prSet phldrT="[Texto]" phldr="1"/>
      <dgm:spPr/>
      <dgm:t>
        <a:bodyPr/>
        <a:lstStyle/>
        <a:p>
          <a:endParaRPr lang="es-UY"/>
        </a:p>
      </dgm:t>
    </dgm:pt>
    <dgm:pt modelId="{1D27BC0A-2CDC-42B2-9ED2-0A42E99180A4}" type="parTrans" cxnId="{C37CF453-F2C0-4AC0-A8A8-4011B07B68DA}">
      <dgm:prSet/>
      <dgm:spPr/>
      <dgm:t>
        <a:bodyPr/>
        <a:lstStyle/>
        <a:p>
          <a:endParaRPr lang="es-UY"/>
        </a:p>
      </dgm:t>
    </dgm:pt>
    <dgm:pt modelId="{0CB44B72-65EC-4651-B1A2-B552848B2409}" type="sibTrans" cxnId="{C37CF453-F2C0-4AC0-A8A8-4011B07B68DA}">
      <dgm:prSet/>
      <dgm:spPr/>
      <dgm:t>
        <a:bodyPr/>
        <a:lstStyle/>
        <a:p>
          <a:endParaRPr lang="es-UY"/>
        </a:p>
      </dgm:t>
    </dgm:pt>
    <dgm:pt modelId="{2B60EEB8-EADB-4381-A7A1-3E065A9F08BB}">
      <dgm:prSet phldrT="[Texto]" phldr="1"/>
      <dgm:spPr/>
      <dgm:t>
        <a:bodyPr/>
        <a:lstStyle/>
        <a:p>
          <a:endParaRPr lang="es-UY"/>
        </a:p>
      </dgm:t>
    </dgm:pt>
    <dgm:pt modelId="{E08572CD-DA81-4A99-AD1D-95E1B6146D8B}" type="parTrans" cxnId="{E6B231A7-7612-4A30-8487-7ECF241FEC46}">
      <dgm:prSet/>
      <dgm:spPr/>
      <dgm:t>
        <a:bodyPr/>
        <a:lstStyle/>
        <a:p>
          <a:endParaRPr lang="es-UY"/>
        </a:p>
      </dgm:t>
    </dgm:pt>
    <dgm:pt modelId="{282E12E9-C92A-4D83-87D8-0F508BBCC205}" type="sibTrans" cxnId="{E6B231A7-7612-4A30-8487-7ECF241FEC46}">
      <dgm:prSet/>
      <dgm:spPr/>
      <dgm:t>
        <a:bodyPr/>
        <a:lstStyle/>
        <a:p>
          <a:endParaRPr lang="es-UY"/>
        </a:p>
      </dgm:t>
    </dgm:pt>
    <dgm:pt modelId="{17A05206-2D4F-4F7F-AE15-22F2DCA1D062}">
      <dgm:prSet phldrT="[Texto]" phldr="1"/>
      <dgm:spPr/>
      <dgm:t>
        <a:bodyPr/>
        <a:lstStyle/>
        <a:p>
          <a:endParaRPr lang="es-UY"/>
        </a:p>
      </dgm:t>
    </dgm:pt>
    <dgm:pt modelId="{E4DD140E-5A3E-4652-B0C2-86B79DA40CD2}" type="parTrans" cxnId="{B1A01405-5C17-4AA1-A293-4C485414CD27}">
      <dgm:prSet/>
      <dgm:spPr/>
      <dgm:t>
        <a:bodyPr/>
        <a:lstStyle/>
        <a:p>
          <a:endParaRPr lang="es-UY"/>
        </a:p>
      </dgm:t>
    </dgm:pt>
    <dgm:pt modelId="{47FA9405-21B7-4C2A-8908-A8513138042C}" type="sibTrans" cxnId="{B1A01405-5C17-4AA1-A293-4C485414CD27}">
      <dgm:prSet/>
      <dgm:spPr/>
      <dgm:t>
        <a:bodyPr/>
        <a:lstStyle/>
        <a:p>
          <a:endParaRPr lang="es-UY"/>
        </a:p>
      </dgm:t>
    </dgm:pt>
    <dgm:pt modelId="{953FDABF-7507-4BCE-A7BF-5150CCF56678}">
      <dgm:prSet phldrT="[Texto]" phldr="1"/>
      <dgm:spPr/>
      <dgm:t>
        <a:bodyPr/>
        <a:lstStyle/>
        <a:p>
          <a:endParaRPr lang="es-UY"/>
        </a:p>
      </dgm:t>
    </dgm:pt>
    <dgm:pt modelId="{4DAD13EA-27D1-4730-9B2E-5DF6C5D13C50}" type="parTrans" cxnId="{2B476F9C-1237-40E8-9978-4709D3F94534}">
      <dgm:prSet/>
      <dgm:spPr/>
      <dgm:t>
        <a:bodyPr/>
        <a:lstStyle/>
        <a:p>
          <a:endParaRPr lang="es-UY"/>
        </a:p>
      </dgm:t>
    </dgm:pt>
    <dgm:pt modelId="{BA8BFF60-048B-48B5-BEB9-FC961F5DBE63}" type="sibTrans" cxnId="{2B476F9C-1237-40E8-9978-4709D3F94534}">
      <dgm:prSet/>
      <dgm:spPr/>
      <dgm:t>
        <a:bodyPr/>
        <a:lstStyle/>
        <a:p>
          <a:endParaRPr lang="es-UY"/>
        </a:p>
      </dgm:t>
    </dgm:pt>
    <dgm:pt modelId="{1D577910-DDD7-4ED4-9631-8ADBC644C98D}">
      <dgm:prSet phldrT="[Texto]" phldr="1"/>
      <dgm:spPr/>
      <dgm:t>
        <a:bodyPr/>
        <a:lstStyle/>
        <a:p>
          <a:endParaRPr lang="es-UY"/>
        </a:p>
      </dgm:t>
    </dgm:pt>
    <dgm:pt modelId="{8E80D379-8676-422C-B02C-A4373EC82F9E}" type="parTrans" cxnId="{F6B32783-320B-4E37-AABE-3208C53822CE}">
      <dgm:prSet/>
      <dgm:spPr/>
      <dgm:t>
        <a:bodyPr/>
        <a:lstStyle/>
        <a:p>
          <a:endParaRPr lang="es-UY"/>
        </a:p>
      </dgm:t>
    </dgm:pt>
    <dgm:pt modelId="{F9EF5EBE-BDC1-4B99-8C12-3ACA7992557E}" type="sibTrans" cxnId="{F6B32783-320B-4E37-AABE-3208C53822CE}">
      <dgm:prSet/>
      <dgm:spPr/>
      <dgm:t>
        <a:bodyPr/>
        <a:lstStyle/>
        <a:p>
          <a:endParaRPr lang="es-UY"/>
        </a:p>
      </dgm:t>
    </dgm:pt>
    <dgm:pt modelId="{BB875BFC-5755-4AC2-8DE1-FAD5BCFCE8BF}">
      <dgm:prSet phldrT="[Texto]" phldr="1"/>
      <dgm:spPr/>
      <dgm:t>
        <a:bodyPr/>
        <a:lstStyle/>
        <a:p>
          <a:endParaRPr lang="es-UY"/>
        </a:p>
      </dgm:t>
    </dgm:pt>
    <dgm:pt modelId="{2212DD62-7A9C-4EA2-8F08-1B01EE4E5E77}" type="parTrans" cxnId="{A0A1829F-08C1-41CB-AF8B-2E67589C6572}">
      <dgm:prSet/>
      <dgm:spPr/>
      <dgm:t>
        <a:bodyPr/>
        <a:lstStyle/>
        <a:p>
          <a:endParaRPr lang="es-UY"/>
        </a:p>
      </dgm:t>
    </dgm:pt>
    <dgm:pt modelId="{8253AF52-0476-4F71-A480-7855F3004382}" type="sibTrans" cxnId="{A0A1829F-08C1-41CB-AF8B-2E67589C6572}">
      <dgm:prSet/>
      <dgm:spPr/>
      <dgm:t>
        <a:bodyPr/>
        <a:lstStyle/>
        <a:p>
          <a:endParaRPr lang="es-UY"/>
        </a:p>
      </dgm:t>
    </dgm:pt>
    <dgm:pt modelId="{80CBBE1F-B81C-4C6C-B2D8-66DACB3F9A80}" type="pres">
      <dgm:prSet presAssocID="{E549623C-A7E5-4667-AFF7-BC8924D9A5F8}" presName="Name0" presStyleCnt="0">
        <dgm:presLayoutVars>
          <dgm:dir/>
          <dgm:animLvl val="lvl"/>
          <dgm:resizeHandles val="exact"/>
        </dgm:presLayoutVars>
      </dgm:prSet>
      <dgm:spPr/>
    </dgm:pt>
    <dgm:pt modelId="{B6D964B8-B9F7-4097-B36D-513D96E802C6}" type="pres">
      <dgm:prSet presAssocID="{B6CB67C5-06A3-4132-9CB3-537BCC8BA08F}" presName="compositeNode" presStyleCnt="0">
        <dgm:presLayoutVars>
          <dgm:bulletEnabled val="1"/>
        </dgm:presLayoutVars>
      </dgm:prSet>
      <dgm:spPr/>
    </dgm:pt>
    <dgm:pt modelId="{CBC8D3CC-39AD-4813-8917-DB7865F79BB0}" type="pres">
      <dgm:prSet presAssocID="{B6CB67C5-06A3-4132-9CB3-537BCC8BA08F}" presName="bgRect" presStyleLbl="node1" presStyleIdx="0" presStyleCnt="3"/>
      <dgm:spPr/>
    </dgm:pt>
    <dgm:pt modelId="{259EDB2A-47AA-4586-98AD-2FD04BEBCCD7}" type="pres">
      <dgm:prSet presAssocID="{B6CB67C5-06A3-4132-9CB3-537BCC8BA08F}" presName="parentNode" presStyleLbl="node1" presStyleIdx="0" presStyleCnt="3">
        <dgm:presLayoutVars>
          <dgm:chMax val="0"/>
          <dgm:bulletEnabled val="1"/>
        </dgm:presLayoutVars>
      </dgm:prSet>
      <dgm:spPr/>
    </dgm:pt>
    <dgm:pt modelId="{83918D05-4976-453F-A1C1-7032321FABA5}" type="pres">
      <dgm:prSet presAssocID="{B6CB67C5-06A3-4132-9CB3-537BCC8BA08F}" presName="childNode" presStyleLbl="node1" presStyleIdx="0" presStyleCnt="3">
        <dgm:presLayoutVars>
          <dgm:bulletEnabled val="1"/>
        </dgm:presLayoutVars>
      </dgm:prSet>
      <dgm:spPr/>
    </dgm:pt>
    <dgm:pt modelId="{D6B25E63-EB05-41EA-81DE-E4C21A71BBDE}" type="pres">
      <dgm:prSet presAssocID="{0CB44B72-65EC-4651-B1A2-B552848B2409}" presName="hSp" presStyleCnt="0"/>
      <dgm:spPr/>
    </dgm:pt>
    <dgm:pt modelId="{6B833478-2023-46B0-BD46-54A635733C9C}" type="pres">
      <dgm:prSet presAssocID="{0CB44B72-65EC-4651-B1A2-B552848B2409}" presName="vProcSp" presStyleCnt="0"/>
      <dgm:spPr/>
    </dgm:pt>
    <dgm:pt modelId="{92682CFB-A3AC-4D7F-9DF4-9EB1A46456B2}" type="pres">
      <dgm:prSet presAssocID="{0CB44B72-65EC-4651-B1A2-B552848B2409}" presName="vSp1" presStyleCnt="0"/>
      <dgm:spPr/>
    </dgm:pt>
    <dgm:pt modelId="{865F1CBD-F969-4691-A525-4F4F8E576B84}" type="pres">
      <dgm:prSet presAssocID="{0CB44B72-65EC-4651-B1A2-B552848B2409}" presName="simulatedConn" presStyleLbl="solidFgAcc1" presStyleIdx="0" presStyleCnt="2"/>
      <dgm:spPr/>
    </dgm:pt>
    <dgm:pt modelId="{FCD0B487-A1EF-4508-BEF5-C8F5ACAA6ABA}" type="pres">
      <dgm:prSet presAssocID="{0CB44B72-65EC-4651-B1A2-B552848B2409}" presName="vSp2" presStyleCnt="0"/>
      <dgm:spPr/>
    </dgm:pt>
    <dgm:pt modelId="{76F5E4D9-65E6-4F72-B3FD-1DFADB38FFE6}" type="pres">
      <dgm:prSet presAssocID="{0CB44B72-65EC-4651-B1A2-B552848B2409}" presName="sibTrans" presStyleCnt="0"/>
      <dgm:spPr/>
    </dgm:pt>
    <dgm:pt modelId="{0267B4D0-323F-4B2C-9A7A-BEEC83D1FA38}" type="pres">
      <dgm:prSet presAssocID="{17A05206-2D4F-4F7F-AE15-22F2DCA1D062}" presName="compositeNode" presStyleCnt="0">
        <dgm:presLayoutVars>
          <dgm:bulletEnabled val="1"/>
        </dgm:presLayoutVars>
      </dgm:prSet>
      <dgm:spPr/>
    </dgm:pt>
    <dgm:pt modelId="{FFDDD3F1-D741-405B-823D-B8EC0736212A}" type="pres">
      <dgm:prSet presAssocID="{17A05206-2D4F-4F7F-AE15-22F2DCA1D062}" presName="bgRect" presStyleLbl="node1" presStyleIdx="1" presStyleCnt="3"/>
      <dgm:spPr/>
    </dgm:pt>
    <dgm:pt modelId="{00C7E9D7-43C8-498E-A62F-86617FA03853}" type="pres">
      <dgm:prSet presAssocID="{17A05206-2D4F-4F7F-AE15-22F2DCA1D062}" presName="parentNode" presStyleLbl="node1" presStyleIdx="1" presStyleCnt="3">
        <dgm:presLayoutVars>
          <dgm:chMax val="0"/>
          <dgm:bulletEnabled val="1"/>
        </dgm:presLayoutVars>
      </dgm:prSet>
      <dgm:spPr/>
    </dgm:pt>
    <dgm:pt modelId="{30D50189-13E1-4125-8F5B-64C96287E8C4}" type="pres">
      <dgm:prSet presAssocID="{17A05206-2D4F-4F7F-AE15-22F2DCA1D062}" presName="childNode" presStyleLbl="node1" presStyleIdx="1" presStyleCnt="3">
        <dgm:presLayoutVars>
          <dgm:bulletEnabled val="1"/>
        </dgm:presLayoutVars>
      </dgm:prSet>
      <dgm:spPr/>
    </dgm:pt>
    <dgm:pt modelId="{3C01EF13-1EB7-433D-B393-2E40AC469BED}" type="pres">
      <dgm:prSet presAssocID="{47FA9405-21B7-4C2A-8908-A8513138042C}" presName="hSp" presStyleCnt="0"/>
      <dgm:spPr/>
    </dgm:pt>
    <dgm:pt modelId="{AE9F28B9-BAC4-4ACF-BD0F-69B48749FDD9}" type="pres">
      <dgm:prSet presAssocID="{47FA9405-21B7-4C2A-8908-A8513138042C}" presName="vProcSp" presStyleCnt="0"/>
      <dgm:spPr/>
    </dgm:pt>
    <dgm:pt modelId="{227EAE4B-5BF0-48AC-A8BD-18E4F9FC3E6E}" type="pres">
      <dgm:prSet presAssocID="{47FA9405-21B7-4C2A-8908-A8513138042C}" presName="vSp1" presStyleCnt="0"/>
      <dgm:spPr/>
    </dgm:pt>
    <dgm:pt modelId="{58BB72E0-6E20-466A-94B3-D1DF481024E2}" type="pres">
      <dgm:prSet presAssocID="{47FA9405-21B7-4C2A-8908-A8513138042C}" presName="simulatedConn" presStyleLbl="solidFgAcc1" presStyleIdx="1" presStyleCnt="2"/>
      <dgm:spPr/>
    </dgm:pt>
    <dgm:pt modelId="{88F4B6DB-92BB-4CB6-A4D7-7B079D33105F}" type="pres">
      <dgm:prSet presAssocID="{47FA9405-21B7-4C2A-8908-A8513138042C}" presName="vSp2" presStyleCnt="0"/>
      <dgm:spPr/>
    </dgm:pt>
    <dgm:pt modelId="{10574DB4-6AA8-4EF8-A07A-9BBF94C6E211}" type="pres">
      <dgm:prSet presAssocID="{47FA9405-21B7-4C2A-8908-A8513138042C}" presName="sibTrans" presStyleCnt="0"/>
      <dgm:spPr/>
    </dgm:pt>
    <dgm:pt modelId="{EF68693E-DE20-48B8-9FE6-A75212AD1067}" type="pres">
      <dgm:prSet presAssocID="{1D577910-DDD7-4ED4-9631-8ADBC644C98D}" presName="compositeNode" presStyleCnt="0">
        <dgm:presLayoutVars>
          <dgm:bulletEnabled val="1"/>
        </dgm:presLayoutVars>
      </dgm:prSet>
      <dgm:spPr/>
    </dgm:pt>
    <dgm:pt modelId="{5379C358-0031-4878-A466-15BC2A760D84}" type="pres">
      <dgm:prSet presAssocID="{1D577910-DDD7-4ED4-9631-8ADBC644C98D}" presName="bgRect" presStyleLbl="node1" presStyleIdx="2" presStyleCnt="3"/>
      <dgm:spPr/>
    </dgm:pt>
    <dgm:pt modelId="{3F8EB98B-D797-489C-9417-57E5340365ED}" type="pres">
      <dgm:prSet presAssocID="{1D577910-DDD7-4ED4-9631-8ADBC644C98D}" presName="parentNode" presStyleLbl="node1" presStyleIdx="2" presStyleCnt="3">
        <dgm:presLayoutVars>
          <dgm:chMax val="0"/>
          <dgm:bulletEnabled val="1"/>
        </dgm:presLayoutVars>
      </dgm:prSet>
      <dgm:spPr/>
    </dgm:pt>
    <dgm:pt modelId="{DF4887D1-81CC-4A68-B162-0BBCCF8456C4}" type="pres">
      <dgm:prSet presAssocID="{1D577910-DDD7-4ED4-9631-8ADBC644C98D}" presName="childNode" presStyleLbl="node1" presStyleIdx="2" presStyleCnt="3">
        <dgm:presLayoutVars>
          <dgm:bulletEnabled val="1"/>
        </dgm:presLayoutVars>
      </dgm:prSet>
      <dgm:spPr/>
    </dgm:pt>
  </dgm:ptLst>
  <dgm:cxnLst>
    <dgm:cxn modelId="{B1A01405-5C17-4AA1-A293-4C485414CD27}" srcId="{E549623C-A7E5-4667-AFF7-BC8924D9A5F8}" destId="{17A05206-2D4F-4F7F-AE15-22F2DCA1D062}" srcOrd="1" destOrd="0" parTransId="{E4DD140E-5A3E-4652-B0C2-86B79DA40CD2}" sibTransId="{47FA9405-21B7-4C2A-8908-A8513138042C}"/>
    <dgm:cxn modelId="{54F5342F-DC30-4F38-B768-84284E654381}" type="presOf" srcId="{17A05206-2D4F-4F7F-AE15-22F2DCA1D062}" destId="{FFDDD3F1-D741-405B-823D-B8EC0736212A}" srcOrd="0" destOrd="0" presId="urn:microsoft.com/office/officeart/2005/8/layout/hProcess7"/>
    <dgm:cxn modelId="{586E473F-5D81-4EBA-B704-3F24DDF488B0}" type="presOf" srcId="{1D577910-DDD7-4ED4-9631-8ADBC644C98D}" destId="{5379C358-0031-4878-A466-15BC2A760D84}" srcOrd="0" destOrd="0" presId="urn:microsoft.com/office/officeart/2005/8/layout/hProcess7"/>
    <dgm:cxn modelId="{F363384F-409D-4B5B-B2FE-FC548DD56F7B}" type="presOf" srcId="{1D577910-DDD7-4ED4-9631-8ADBC644C98D}" destId="{3F8EB98B-D797-489C-9417-57E5340365ED}" srcOrd="1" destOrd="0" presId="urn:microsoft.com/office/officeart/2005/8/layout/hProcess7"/>
    <dgm:cxn modelId="{C37CF453-F2C0-4AC0-A8A8-4011B07B68DA}" srcId="{E549623C-A7E5-4667-AFF7-BC8924D9A5F8}" destId="{B6CB67C5-06A3-4132-9CB3-537BCC8BA08F}" srcOrd="0" destOrd="0" parTransId="{1D27BC0A-2CDC-42B2-9ED2-0A42E99180A4}" sibTransId="{0CB44B72-65EC-4651-B1A2-B552848B2409}"/>
    <dgm:cxn modelId="{FB3DB455-FD1A-45B8-8618-C80CB507F6C2}" type="presOf" srcId="{B6CB67C5-06A3-4132-9CB3-537BCC8BA08F}" destId="{259EDB2A-47AA-4586-98AD-2FD04BEBCCD7}" srcOrd="1" destOrd="0" presId="urn:microsoft.com/office/officeart/2005/8/layout/hProcess7"/>
    <dgm:cxn modelId="{7E28C256-A1CC-4932-91E0-F8C0ADC89739}" type="presOf" srcId="{B6CB67C5-06A3-4132-9CB3-537BCC8BA08F}" destId="{CBC8D3CC-39AD-4813-8917-DB7865F79BB0}" srcOrd="0" destOrd="0" presId="urn:microsoft.com/office/officeart/2005/8/layout/hProcess7"/>
    <dgm:cxn modelId="{8CAB747B-6007-45EA-AD76-5582421AE890}" type="presOf" srcId="{E549623C-A7E5-4667-AFF7-BC8924D9A5F8}" destId="{80CBBE1F-B81C-4C6C-B2D8-66DACB3F9A80}" srcOrd="0" destOrd="0" presId="urn:microsoft.com/office/officeart/2005/8/layout/hProcess7"/>
    <dgm:cxn modelId="{F6B32783-320B-4E37-AABE-3208C53822CE}" srcId="{E549623C-A7E5-4667-AFF7-BC8924D9A5F8}" destId="{1D577910-DDD7-4ED4-9631-8ADBC644C98D}" srcOrd="2" destOrd="0" parTransId="{8E80D379-8676-422C-B02C-A4373EC82F9E}" sibTransId="{F9EF5EBE-BDC1-4B99-8C12-3ACA7992557E}"/>
    <dgm:cxn modelId="{71CBEC98-915C-494D-AD32-2FE2352D4A5D}" type="presOf" srcId="{17A05206-2D4F-4F7F-AE15-22F2DCA1D062}" destId="{00C7E9D7-43C8-498E-A62F-86617FA03853}" srcOrd="1" destOrd="0" presId="urn:microsoft.com/office/officeart/2005/8/layout/hProcess7"/>
    <dgm:cxn modelId="{2B476F9C-1237-40E8-9978-4709D3F94534}" srcId="{17A05206-2D4F-4F7F-AE15-22F2DCA1D062}" destId="{953FDABF-7507-4BCE-A7BF-5150CCF56678}" srcOrd="0" destOrd="0" parTransId="{4DAD13EA-27D1-4730-9B2E-5DF6C5D13C50}" sibTransId="{BA8BFF60-048B-48B5-BEB9-FC961F5DBE63}"/>
    <dgm:cxn modelId="{A0A1829F-08C1-41CB-AF8B-2E67589C6572}" srcId="{1D577910-DDD7-4ED4-9631-8ADBC644C98D}" destId="{BB875BFC-5755-4AC2-8DE1-FAD5BCFCE8BF}" srcOrd="0" destOrd="0" parTransId="{2212DD62-7A9C-4EA2-8F08-1B01EE4E5E77}" sibTransId="{8253AF52-0476-4F71-A480-7855F3004382}"/>
    <dgm:cxn modelId="{E6B231A7-7612-4A30-8487-7ECF241FEC46}" srcId="{B6CB67C5-06A3-4132-9CB3-537BCC8BA08F}" destId="{2B60EEB8-EADB-4381-A7A1-3E065A9F08BB}" srcOrd="0" destOrd="0" parTransId="{E08572CD-DA81-4A99-AD1D-95E1B6146D8B}" sibTransId="{282E12E9-C92A-4D83-87D8-0F508BBCC205}"/>
    <dgm:cxn modelId="{13A8DCAE-5AC9-46F4-9B72-8597CE690AC4}" type="presOf" srcId="{BB875BFC-5755-4AC2-8DE1-FAD5BCFCE8BF}" destId="{DF4887D1-81CC-4A68-B162-0BBCCF8456C4}" srcOrd="0" destOrd="0" presId="urn:microsoft.com/office/officeart/2005/8/layout/hProcess7"/>
    <dgm:cxn modelId="{E58601B1-F0EF-42A3-98F2-45D32FB4C0DA}" type="presOf" srcId="{2B60EEB8-EADB-4381-A7A1-3E065A9F08BB}" destId="{83918D05-4976-453F-A1C1-7032321FABA5}" srcOrd="0" destOrd="0" presId="urn:microsoft.com/office/officeart/2005/8/layout/hProcess7"/>
    <dgm:cxn modelId="{456527CE-839E-45C2-BFF3-1515AFD861A4}" type="presOf" srcId="{953FDABF-7507-4BCE-A7BF-5150CCF56678}" destId="{30D50189-13E1-4125-8F5B-64C96287E8C4}" srcOrd="0" destOrd="0" presId="urn:microsoft.com/office/officeart/2005/8/layout/hProcess7"/>
    <dgm:cxn modelId="{87EE87EC-7ED0-4132-9180-32D6FB5DB1A4}" type="presParOf" srcId="{80CBBE1F-B81C-4C6C-B2D8-66DACB3F9A80}" destId="{B6D964B8-B9F7-4097-B36D-513D96E802C6}" srcOrd="0" destOrd="0" presId="urn:microsoft.com/office/officeart/2005/8/layout/hProcess7"/>
    <dgm:cxn modelId="{B08AE9F9-E0CA-452F-A215-83FB1D4F85A9}" type="presParOf" srcId="{B6D964B8-B9F7-4097-B36D-513D96E802C6}" destId="{CBC8D3CC-39AD-4813-8917-DB7865F79BB0}" srcOrd="0" destOrd="0" presId="urn:microsoft.com/office/officeart/2005/8/layout/hProcess7"/>
    <dgm:cxn modelId="{E3DA1BDA-E9E9-483C-BC09-BB0B48622A10}" type="presParOf" srcId="{B6D964B8-B9F7-4097-B36D-513D96E802C6}" destId="{259EDB2A-47AA-4586-98AD-2FD04BEBCCD7}" srcOrd="1" destOrd="0" presId="urn:microsoft.com/office/officeart/2005/8/layout/hProcess7"/>
    <dgm:cxn modelId="{FE39A942-FD1F-40A9-884F-CB3524C4B56A}" type="presParOf" srcId="{B6D964B8-B9F7-4097-B36D-513D96E802C6}" destId="{83918D05-4976-453F-A1C1-7032321FABA5}" srcOrd="2" destOrd="0" presId="urn:microsoft.com/office/officeart/2005/8/layout/hProcess7"/>
    <dgm:cxn modelId="{869424B6-D923-444D-AF13-FA25BD06686A}" type="presParOf" srcId="{80CBBE1F-B81C-4C6C-B2D8-66DACB3F9A80}" destId="{D6B25E63-EB05-41EA-81DE-E4C21A71BBDE}" srcOrd="1" destOrd="0" presId="urn:microsoft.com/office/officeart/2005/8/layout/hProcess7"/>
    <dgm:cxn modelId="{4AC5D74B-0B15-4D9A-9AAE-FDFF08DF1CD1}" type="presParOf" srcId="{80CBBE1F-B81C-4C6C-B2D8-66DACB3F9A80}" destId="{6B833478-2023-46B0-BD46-54A635733C9C}" srcOrd="2" destOrd="0" presId="urn:microsoft.com/office/officeart/2005/8/layout/hProcess7"/>
    <dgm:cxn modelId="{9968C531-56D8-445D-AAAA-3C4D35CFF879}" type="presParOf" srcId="{6B833478-2023-46B0-BD46-54A635733C9C}" destId="{92682CFB-A3AC-4D7F-9DF4-9EB1A46456B2}" srcOrd="0" destOrd="0" presId="urn:microsoft.com/office/officeart/2005/8/layout/hProcess7"/>
    <dgm:cxn modelId="{459DC797-C6D5-4797-978C-0E7CAF52F474}" type="presParOf" srcId="{6B833478-2023-46B0-BD46-54A635733C9C}" destId="{865F1CBD-F969-4691-A525-4F4F8E576B84}" srcOrd="1" destOrd="0" presId="urn:microsoft.com/office/officeart/2005/8/layout/hProcess7"/>
    <dgm:cxn modelId="{DFF3EC67-F571-4E40-8CD5-87FFE685DA12}" type="presParOf" srcId="{6B833478-2023-46B0-BD46-54A635733C9C}" destId="{FCD0B487-A1EF-4508-BEF5-C8F5ACAA6ABA}" srcOrd="2" destOrd="0" presId="urn:microsoft.com/office/officeart/2005/8/layout/hProcess7"/>
    <dgm:cxn modelId="{48C42C50-9350-40ED-A067-BDCF4258BE8E}" type="presParOf" srcId="{80CBBE1F-B81C-4C6C-B2D8-66DACB3F9A80}" destId="{76F5E4D9-65E6-4F72-B3FD-1DFADB38FFE6}" srcOrd="3" destOrd="0" presId="urn:microsoft.com/office/officeart/2005/8/layout/hProcess7"/>
    <dgm:cxn modelId="{1FBEC81C-FE89-4A87-B0AE-6A62DECD6D03}" type="presParOf" srcId="{80CBBE1F-B81C-4C6C-B2D8-66DACB3F9A80}" destId="{0267B4D0-323F-4B2C-9A7A-BEEC83D1FA38}" srcOrd="4" destOrd="0" presId="urn:microsoft.com/office/officeart/2005/8/layout/hProcess7"/>
    <dgm:cxn modelId="{8993E494-B356-4DC0-BD3F-D5D98A6266BB}" type="presParOf" srcId="{0267B4D0-323F-4B2C-9A7A-BEEC83D1FA38}" destId="{FFDDD3F1-D741-405B-823D-B8EC0736212A}" srcOrd="0" destOrd="0" presId="urn:microsoft.com/office/officeart/2005/8/layout/hProcess7"/>
    <dgm:cxn modelId="{9F4B55FB-6119-49F1-9683-D0EE6289CAA1}" type="presParOf" srcId="{0267B4D0-323F-4B2C-9A7A-BEEC83D1FA38}" destId="{00C7E9D7-43C8-498E-A62F-86617FA03853}" srcOrd="1" destOrd="0" presId="urn:microsoft.com/office/officeart/2005/8/layout/hProcess7"/>
    <dgm:cxn modelId="{F9B4E974-92BD-4347-868B-5388B617045E}" type="presParOf" srcId="{0267B4D0-323F-4B2C-9A7A-BEEC83D1FA38}" destId="{30D50189-13E1-4125-8F5B-64C96287E8C4}" srcOrd="2" destOrd="0" presId="urn:microsoft.com/office/officeart/2005/8/layout/hProcess7"/>
    <dgm:cxn modelId="{A39D5E18-2DE2-4912-9982-F30EC42626F4}" type="presParOf" srcId="{80CBBE1F-B81C-4C6C-B2D8-66DACB3F9A80}" destId="{3C01EF13-1EB7-433D-B393-2E40AC469BED}" srcOrd="5" destOrd="0" presId="urn:microsoft.com/office/officeart/2005/8/layout/hProcess7"/>
    <dgm:cxn modelId="{56C41DD5-D3B0-4AA3-B50B-8EDEBB267782}" type="presParOf" srcId="{80CBBE1F-B81C-4C6C-B2D8-66DACB3F9A80}" destId="{AE9F28B9-BAC4-4ACF-BD0F-69B48749FDD9}" srcOrd="6" destOrd="0" presId="urn:microsoft.com/office/officeart/2005/8/layout/hProcess7"/>
    <dgm:cxn modelId="{7B8CE3B6-84D2-4866-AC3E-D9C1691EB85E}" type="presParOf" srcId="{AE9F28B9-BAC4-4ACF-BD0F-69B48749FDD9}" destId="{227EAE4B-5BF0-48AC-A8BD-18E4F9FC3E6E}" srcOrd="0" destOrd="0" presId="urn:microsoft.com/office/officeart/2005/8/layout/hProcess7"/>
    <dgm:cxn modelId="{5810D608-6586-421F-B42C-2BCD61413DB4}" type="presParOf" srcId="{AE9F28B9-BAC4-4ACF-BD0F-69B48749FDD9}" destId="{58BB72E0-6E20-466A-94B3-D1DF481024E2}" srcOrd="1" destOrd="0" presId="urn:microsoft.com/office/officeart/2005/8/layout/hProcess7"/>
    <dgm:cxn modelId="{6522EAF8-85A8-4180-A115-043C937B936E}" type="presParOf" srcId="{AE9F28B9-BAC4-4ACF-BD0F-69B48749FDD9}" destId="{88F4B6DB-92BB-4CB6-A4D7-7B079D33105F}" srcOrd="2" destOrd="0" presId="urn:microsoft.com/office/officeart/2005/8/layout/hProcess7"/>
    <dgm:cxn modelId="{3C011D50-72C6-49CD-8479-B3F8E7B0A490}" type="presParOf" srcId="{80CBBE1F-B81C-4C6C-B2D8-66DACB3F9A80}" destId="{10574DB4-6AA8-4EF8-A07A-9BBF94C6E211}" srcOrd="7" destOrd="0" presId="urn:microsoft.com/office/officeart/2005/8/layout/hProcess7"/>
    <dgm:cxn modelId="{A1218DD5-FD48-4235-A68A-19A0B5496828}" type="presParOf" srcId="{80CBBE1F-B81C-4C6C-B2D8-66DACB3F9A80}" destId="{EF68693E-DE20-48B8-9FE6-A75212AD1067}" srcOrd="8" destOrd="0" presId="urn:microsoft.com/office/officeart/2005/8/layout/hProcess7"/>
    <dgm:cxn modelId="{89C12294-5B1A-4EE8-89B0-905B995BAEC3}" type="presParOf" srcId="{EF68693E-DE20-48B8-9FE6-A75212AD1067}" destId="{5379C358-0031-4878-A466-15BC2A760D84}" srcOrd="0" destOrd="0" presId="urn:microsoft.com/office/officeart/2005/8/layout/hProcess7"/>
    <dgm:cxn modelId="{21D96F4F-724D-43E7-AFED-609CA6746BF4}" type="presParOf" srcId="{EF68693E-DE20-48B8-9FE6-A75212AD1067}" destId="{3F8EB98B-D797-489C-9417-57E5340365ED}" srcOrd="1" destOrd="0" presId="urn:microsoft.com/office/officeart/2005/8/layout/hProcess7"/>
    <dgm:cxn modelId="{224F60FB-9D3D-45E0-AAF8-A163822541FE}" type="presParOf" srcId="{EF68693E-DE20-48B8-9FE6-A75212AD1067}" destId="{DF4887D1-81CC-4A68-B162-0BBCCF8456C4}" srcOrd="2" destOrd="0" presId="urn:microsoft.com/office/officeart/2005/8/layout/hProcess7"/>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33D715B-B62F-4F0A-87C3-3A67E258B3EC}"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UY"/>
        </a:p>
      </dgm:t>
    </dgm:pt>
    <dgm:pt modelId="{341D4813-F41C-4A36-904C-3E28D787E48B}">
      <dgm:prSet phldrT="[Texto]" custT="1"/>
      <dgm:spPr/>
      <dgm:t>
        <a:bodyPr/>
        <a:lstStyle/>
        <a:p>
          <a:r>
            <a:rPr lang="es-UY" sz="2400" b="1" dirty="0">
              <a:latin typeface="+mj-lt"/>
            </a:rPr>
            <a:t>ESTO SE BASA EN LA LÓGICA POR LA CUAL EL SISTEMA PRODUCTIVO, UNA VEZ QUE SE TRANSFORMA EN GENERADOR Y DIFUSOR DEL CONOCIMIENTO PRECISA DEL SISTEMA DE PROPIEDAD INTELECTUAL PARA APROPIARSE DE LAS RENTAS DERIVADAS DEL ESFUERZO INNOVADOR. </a:t>
          </a:r>
        </a:p>
      </dgm:t>
    </dgm:pt>
    <dgm:pt modelId="{2DCC39CB-065C-4994-8F8D-927FA12C32D8}" type="parTrans" cxnId="{0DA5407C-2629-4935-9A3A-DAAD186C7143}">
      <dgm:prSet/>
      <dgm:spPr/>
      <dgm:t>
        <a:bodyPr/>
        <a:lstStyle/>
        <a:p>
          <a:endParaRPr lang="es-UY"/>
        </a:p>
      </dgm:t>
    </dgm:pt>
    <dgm:pt modelId="{B1654894-683C-42B1-A023-68A49D2D0215}" type="sibTrans" cxnId="{0DA5407C-2629-4935-9A3A-DAAD186C7143}">
      <dgm:prSet/>
      <dgm:spPr/>
      <dgm:t>
        <a:bodyPr/>
        <a:lstStyle/>
        <a:p>
          <a:endParaRPr lang="es-UY"/>
        </a:p>
      </dgm:t>
    </dgm:pt>
    <dgm:pt modelId="{5D9EAA9D-7B21-45B3-82C5-625E5FF768A3}">
      <dgm:prSet custT="1"/>
      <dgm:spPr/>
      <dgm:t>
        <a:bodyPr/>
        <a:lstStyle/>
        <a:p>
          <a:r>
            <a:rPr lang="es-UY" sz="2400" b="1" dirty="0">
              <a:latin typeface="+mj-lt"/>
            </a:rPr>
            <a:t>LAS PATENTES SE HAN RECONFIGURADO COMO ACTIVOS ESTRATÉGICOS DE LA COMPETITIVIDAD DE LAS EMPRESAS </a:t>
          </a:r>
        </a:p>
      </dgm:t>
    </dgm:pt>
    <dgm:pt modelId="{F915D9FB-B63D-4120-A154-3006E0E859F3}" type="parTrans" cxnId="{A5D37826-052C-4702-88FC-AD167ECF28AB}">
      <dgm:prSet/>
      <dgm:spPr/>
      <dgm:t>
        <a:bodyPr/>
        <a:lstStyle/>
        <a:p>
          <a:endParaRPr lang="es-UY"/>
        </a:p>
      </dgm:t>
    </dgm:pt>
    <dgm:pt modelId="{9EB0F076-1A00-4115-B84E-5D545CEA4310}" type="sibTrans" cxnId="{A5D37826-052C-4702-88FC-AD167ECF28AB}">
      <dgm:prSet/>
      <dgm:spPr/>
      <dgm:t>
        <a:bodyPr/>
        <a:lstStyle/>
        <a:p>
          <a:endParaRPr lang="es-UY"/>
        </a:p>
      </dgm:t>
    </dgm:pt>
    <dgm:pt modelId="{7F5196C5-17BB-48DA-8FEA-0FA4EF0F0A08}" type="pres">
      <dgm:prSet presAssocID="{D33D715B-B62F-4F0A-87C3-3A67E258B3EC}" presName="linear" presStyleCnt="0">
        <dgm:presLayoutVars>
          <dgm:animLvl val="lvl"/>
          <dgm:resizeHandles val="exact"/>
        </dgm:presLayoutVars>
      </dgm:prSet>
      <dgm:spPr/>
    </dgm:pt>
    <dgm:pt modelId="{C1AC2223-EBA6-4115-ACE5-DFE6625F6D4A}" type="pres">
      <dgm:prSet presAssocID="{341D4813-F41C-4A36-904C-3E28D787E48B}" presName="parentText" presStyleLbl="node1" presStyleIdx="0" presStyleCnt="1" custScaleY="147505">
        <dgm:presLayoutVars>
          <dgm:chMax val="0"/>
          <dgm:bulletEnabled val="1"/>
        </dgm:presLayoutVars>
      </dgm:prSet>
      <dgm:spPr/>
    </dgm:pt>
    <dgm:pt modelId="{2326E06B-FA37-4042-841C-D96EF4AB76FF}" type="pres">
      <dgm:prSet presAssocID="{341D4813-F41C-4A36-904C-3E28D787E48B}" presName="childText" presStyleLbl="revTx" presStyleIdx="0" presStyleCnt="1">
        <dgm:presLayoutVars>
          <dgm:bulletEnabled val="1"/>
        </dgm:presLayoutVars>
      </dgm:prSet>
      <dgm:spPr/>
    </dgm:pt>
  </dgm:ptLst>
  <dgm:cxnLst>
    <dgm:cxn modelId="{A5D37826-052C-4702-88FC-AD167ECF28AB}" srcId="{341D4813-F41C-4A36-904C-3E28D787E48B}" destId="{5D9EAA9D-7B21-45B3-82C5-625E5FF768A3}" srcOrd="0" destOrd="0" parTransId="{F915D9FB-B63D-4120-A154-3006E0E859F3}" sibTransId="{9EB0F076-1A00-4115-B84E-5D545CEA4310}"/>
    <dgm:cxn modelId="{B4CB645A-B9F7-4075-93BD-3D96E636B5A1}" type="presOf" srcId="{341D4813-F41C-4A36-904C-3E28D787E48B}" destId="{C1AC2223-EBA6-4115-ACE5-DFE6625F6D4A}" srcOrd="0" destOrd="0" presId="urn:microsoft.com/office/officeart/2005/8/layout/vList2"/>
    <dgm:cxn modelId="{0DA5407C-2629-4935-9A3A-DAAD186C7143}" srcId="{D33D715B-B62F-4F0A-87C3-3A67E258B3EC}" destId="{341D4813-F41C-4A36-904C-3E28D787E48B}" srcOrd="0" destOrd="0" parTransId="{2DCC39CB-065C-4994-8F8D-927FA12C32D8}" sibTransId="{B1654894-683C-42B1-A023-68A49D2D0215}"/>
    <dgm:cxn modelId="{E5E06BC1-743E-4D97-8514-8B3ADDC652C9}" type="presOf" srcId="{5D9EAA9D-7B21-45B3-82C5-625E5FF768A3}" destId="{2326E06B-FA37-4042-841C-D96EF4AB76FF}" srcOrd="0" destOrd="0" presId="urn:microsoft.com/office/officeart/2005/8/layout/vList2"/>
    <dgm:cxn modelId="{E90CCBFF-91DA-4DF7-A851-99D2DD232340}" type="presOf" srcId="{D33D715B-B62F-4F0A-87C3-3A67E258B3EC}" destId="{7F5196C5-17BB-48DA-8FEA-0FA4EF0F0A08}" srcOrd="0" destOrd="0" presId="urn:microsoft.com/office/officeart/2005/8/layout/vList2"/>
    <dgm:cxn modelId="{E2AFAE48-A894-4F6D-A50B-00289242537B}" type="presParOf" srcId="{7F5196C5-17BB-48DA-8FEA-0FA4EF0F0A08}" destId="{C1AC2223-EBA6-4115-ACE5-DFE6625F6D4A}" srcOrd="0" destOrd="0" presId="urn:microsoft.com/office/officeart/2005/8/layout/vList2"/>
    <dgm:cxn modelId="{584C13E0-EF0E-48BB-8C61-63B95C1B6D02}" type="presParOf" srcId="{7F5196C5-17BB-48DA-8FEA-0FA4EF0F0A08}" destId="{2326E06B-FA37-4042-841C-D96EF4AB76FF}" srcOrd="1"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E43CD23-9276-49DF-9663-0B56AEC9FE14}" type="doc">
      <dgm:prSet loTypeId="urn:microsoft.com/office/officeart/2005/8/layout/process2" loCatId="process" qsTypeId="urn:microsoft.com/office/officeart/2005/8/quickstyle/simple1" qsCatId="simple" csTypeId="urn:microsoft.com/office/officeart/2005/8/colors/colorful4" csCatId="colorful" phldr="1"/>
      <dgm:spPr/>
    </dgm:pt>
    <dgm:pt modelId="{1EFDA5DE-4A98-4417-9FFC-F920125D012E}">
      <dgm:prSet phldrT="[Texto]" custT="1"/>
      <dgm:spPr/>
      <dgm:t>
        <a:bodyPr/>
        <a:lstStyle/>
        <a:p>
          <a:r>
            <a:rPr lang="es-UY" sz="2800" b="1" dirty="0">
              <a:latin typeface="+mj-lt"/>
            </a:rPr>
            <a:t>POR LO TANTO, ADQUIERE ESPECIAL IMPORTANCIA, DENTRO DE LA POLÍTICA CIENTÍFICA TECNOLÓGICA DE LOS PAÍSES DESARROLLADOS, LA PROTECCIÓN DE LOS RESULTADOS DE LAS INVESTIGACIONES NUEVAS Y CON APLICACIÓN INDUSTRIAL, POR MEDIO DE LAS DISTINTAS MODALIDADES DE LA PROPIEDAD INTELECTUAL</a:t>
          </a:r>
        </a:p>
      </dgm:t>
    </dgm:pt>
    <dgm:pt modelId="{8D815F13-3DA7-4CD2-82BB-70199E354979}" type="parTrans" cxnId="{E4400BA5-A39A-485F-BE30-935BA099B01C}">
      <dgm:prSet/>
      <dgm:spPr/>
      <dgm:t>
        <a:bodyPr/>
        <a:lstStyle/>
        <a:p>
          <a:endParaRPr lang="es-UY"/>
        </a:p>
      </dgm:t>
    </dgm:pt>
    <dgm:pt modelId="{C6CDC2D2-CB92-45E3-9814-BEB4E2FAF1A9}" type="sibTrans" cxnId="{E4400BA5-A39A-485F-BE30-935BA099B01C}">
      <dgm:prSet/>
      <dgm:spPr/>
      <dgm:t>
        <a:bodyPr/>
        <a:lstStyle/>
        <a:p>
          <a:endParaRPr lang="es-UY"/>
        </a:p>
      </dgm:t>
    </dgm:pt>
    <dgm:pt modelId="{F5133EAD-FCA3-4962-8C81-EF0C9F5C32CD}" type="pres">
      <dgm:prSet presAssocID="{6E43CD23-9276-49DF-9663-0B56AEC9FE14}" presName="linearFlow" presStyleCnt="0">
        <dgm:presLayoutVars>
          <dgm:resizeHandles val="exact"/>
        </dgm:presLayoutVars>
      </dgm:prSet>
      <dgm:spPr/>
    </dgm:pt>
    <dgm:pt modelId="{06174ADB-609D-470C-A05A-019E33F77E77}" type="pres">
      <dgm:prSet presAssocID="{1EFDA5DE-4A98-4417-9FFC-F920125D012E}" presName="node" presStyleLbl="node1" presStyleIdx="0" presStyleCnt="1">
        <dgm:presLayoutVars>
          <dgm:bulletEnabled val="1"/>
        </dgm:presLayoutVars>
      </dgm:prSet>
      <dgm:spPr/>
    </dgm:pt>
  </dgm:ptLst>
  <dgm:cxnLst>
    <dgm:cxn modelId="{AECEDD09-7D1A-4D15-976B-E8B618166201}" type="presOf" srcId="{1EFDA5DE-4A98-4417-9FFC-F920125D012E}" destId="{06174ADB-609D-470C-A05A-019E33F77E77}" srcOrd="0" destOrd="0" presId="urn:microsoft.com/office/officeart/2005/8/layout/process2"/>
    <dgm:cxn modelId="{E4400BA5-A39A-485F-BE30-935BA099B01C}" srcId="{6E43CD23-9276-49DF-9663-0B56AEC9FE14}" destId="{1EFDA5DE-4A98-4417-9FFC-F920125D012E}" srcOrd="0" destOrd="0" parTransId="{8D815F13-3DA7-4CD2-82BB-70199E354979}" sibTransId="{C6CDC2D2-CB92-45E3-9814-BEB4E2FAF1A9}"/>
    <dgm:cxn modelId="{E98AA8CE-BF79-4BDC-A9D8-E994700098CF}" type="presOf" srcId="{6E43CD23-9276-49DF-9663-0B56AEC9FE14}" destId="{F5133EAD-FCA3-4962-8C81-EF0C9F5C32CD}" srcOrd="0" destOrd="0" presId="urn:microsoft.com/office/officeart/2005/8/layout/process2"/>
    <dgm:cxn modelId="{2927D74D-536E-494C-8E09-6EB186F8652D}" type="presParOf" srcId="{F5133EAD-FCA3-4962-8C81-EF0C9F5C32CD}" destId="{06174ADB-609D-470C-A05A-019E33F77E77}" srcOrd="0" destOrd="0" presId="urn:microsoft.com/office/officeart/2005/8/layout/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D8C15D-BD78-4D53-9FD1-34B111FC7E0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37CFEAEC-B372-423E-A727-393ABCCFFEC2}">
      <dgm:prSet/>
      <dgm:spPr/>
      <dgm:t>
        <a:bodyPr/>
        <a:lstStyle/>
        <a:p>
          <a:pPr rtl="0"/>
          <a:r>
            <a:rPr lang="es-UY" b="1" dirty="0">
              <a:latin typeface="+mj-lt"/>
            </a:rPr>
            <a:t>LOS SISTEMAS DE PROPIEDAD INTELECTUAL</a:t>
          </a:r>
          <a:endParaRPr lang="es-ES" dirty="0">
            <a:latin typeface="+mj-lt"/>
          </a:endParaRPr>
        </a:p>
      </dgm:t>
    </dgm:pt>
    <dgm:pt modelId="{FED7F2EF-1973-494F-9F19-1A47643ABD7B}" type="parTrans" cxnId="{0437A326-1B0A-4ECD-A1E6-7074D1786517}">
      <dgm:prSet/>
      <dgm:spPr/>
      <dgm:t>
        <a:bodyPr/>
        <a:lstStyle/>
        <a:p>
          <a:endParaRPr lang="es-ES"/>
        </a:p>
      </dgm:t>
    </dgm:pt>
    <dgm:pt modelId="{4840AEAA-6FC4-4EBC-8FF6-964FDD4EBBEF}" type="sibTrans" cxnId="{0437A326-1B0A-4ECD-A1E6-7074D1786517}">
      <dgm:prSet/>
      <dgm:spPr/>
      <dgm:t>
        <a:bodyPr/>
        <a:lstStyle/>
        <a:p>
          <a:endParaRPr lang="es-ES"/>
        </a:p>
      </dgm:t>
    </dgm:pt>
    <dgm:pt modelId="{60BAF59A-721B-4748-9892-D36743CE8994}">
      <dgm:prSet/>
      <dgm:spPr/>
      <dgm:t>
        <a:bodyPr/>
        <a:lstStyle/>
        <a:p>
          <a:pPr rtl="0"/>
          <a:r>
            <a:rPr lang="es-UY" b="1" dirty="0">
              <a:latin typeface="+mj-lt"/>
            </a:rPr>
            <a:t>ABARCAN EL CONJUNTO DE NORMAS, REGLAMENTOS, PROCEDIMIENTOS E INSTITUCIONES QUE REGULAN LA APROPIABILIDAD, LA TRANSFERENCIA, EL ACCESO Y EL DERECHO A LA UTILIZACIÓN DEL CONOCIMIENTO Y DE LOS “INTANGIBLES”.  </a:t>
          </a:r>
          <a:endParaRPr lang="es-ES" dirty="0">
            <a:latin typeface="+mj-lt"/>
          </a:endParaRPr>
        </a:p>
      </dgm:t>
    </dgm:pt>
    <dgm:pt modelId="{89D2A15B-9175-4886-9412-D16A63DBAEFB}" type="parTrans" cxnId="{EA1EDD86-8A9D-4CAA-9F7E-EB678C798B02}">
      <dgm:prSet/>
      <dgm:spPr/>
      <dgm:t>
        <a:bodyPr/>
        <a:lstStyle/>
        <a:p>
          <a:endParaRPr lang="es-ES"/>
        </a:p>
      </dgm:t>
    </dgm:pt>
    <dgm:pt modelId="{6F1FF8AA-AC4A-475D-A38A-50011756D2E0}" type="sibTrans" cxnId="{EA1EDD86-8A9D-4CAA-9F7E-EB678C798B02}">
      <dgm:prSet/>
      <dgm:spPr/>
      <dgm:t>
        <a:bodyPr/>
        <a:lstStyle/>
        <a:p>
          <a:endParaRPr lang="es-ES"/>
        </a:p>
      </dgm:t>
    </dgm:pt>
    <dgm:pt modelId="{054F9C9A-ACB4-4C08-95EB-F5C8E8F5C026}">
      <dgm:prSet/>
      <dgm:spPr/>
      <dgm:t>
        <a:bodyPr/>
        <a:lstStyle/>
        <a:p>
          <a:pPr rtl="0"/>
          <a:r>
            <a:rPr lang="es-UY" b="1" dirty="0">
              <a:latin typeface="+mj-lt"/>
            </a:rPr>
            <a:t>ESTÁ </a:t>
          </a:r>
          <a:r>
            <a:rPr lang="es-ES" b="1" dirty="0">
              <a:latin typeface="+mj-lt"/>
            </a:rPr>
            <a:t>INTEGRADO POR LA LEGISLACION QUE ESTABLECE LA EXISTENCIA DE ESTA CATEGORÍA DE PROPIEDAD EN FORMA DE:</a:t>
          </a:r>
          <a:endParaRPr lang="es-ES" dirty="0">
            <a:latin typeface="+mj-lt"/>
          </a:endParaRPr>
        </a:p>
      </dgm:t>
    </dgm:pt>
    <dgm:pt modelId="{E7187AE3-054B-4F7D-943D-4B5A5AA07DDC}" type="parTrans" cxnId="{96A58439-2989-4A74-8C27-4CACB5050091}">
      <dgm:prSet/>
      <dgm:spPr/>
      <dgm:t>
        <a:bodyPr/>
        <a:lstStyle/>
        <a:p>
          <a:endParaRPr lang="es-ES"/>
        </a:p>
      </dgm:t>
    </dgm:pt>
    <dgm:pt modelId="{12D50124-EC1F-453C-861F-6E86DFF30701}" type="sibTrans" cxnId="{96A58439-2989-4A74-8C27-4CACB5050091}">
      <dgm:prSet/>
      <dgm:spPr/>
      <dgm:t>
        <a:bodyPr/>
        <a:lstStyle/>
        <a:p>
          <a:endParaRPr lang="es-ES"/>
        </a:p>
      </dgm:t>
    </dgm:pt>
    <dgm:pt modelId="{ADFDADEF-9243-4FF3-8FEE-F62AF1480F0B}">
      <dgm:prSet/>
      <dgm:spPr/>
      <dgm:t>
        <a:bodyPr/>
        <a:lstStyle/>
        <a:p>
          <a:pPr rtl="0"/>
          <a:r>
            <a:rPr lang="es-ES" b="1" dirty="0">
              <a:latin typeface="+mj-lt"/>
            </a:rPr>
            <a:t>DERECHOS EXCLUSIVOS DE CARÁCTER TEMPORAL, </a:t>
          </a:r>
          <a:endParaRPr lang="es-ES" dirty="0">
            <a:latin typeface="+mj-lt"/>
          </a:endParaRPr>
        </a:p>
      </dgm:t>
    </dgm:pt>
    <dgm:pt modelId="{47AFEC49-C6B6-4FB4-9A68-FD3ECEA28F13}" type="parTrans" cxnId="{D6E2E257-CEE6-402C-896C-151FEBED8A24}">
      <dgm:prSet/>
      <dgm:spPr/>
      <dgm:t>
        <a:bodyPr/>
        <a:lstStyle/>
        <a:p>
          <a:endParaRPr lang="es-ES"/>
        </a:p>
      </dgm:t>
    </dgm:pt>
    <dgm:pt modelId="{960214D5-1267-4E75-B252-366DFC8FCA6C}" type="sibTrans" cxnId="{D6E2E257-CEE6-402C-896C-151FEBED8A24}">
      <dgm:prSet/>
      <dgm:spPr/>
      <dgm:t>
        <a:bodyPr/>
        <a:lstStyle/>
        <a:p>
          <a:endParaRPr lang="es-ES"/>
        </a:p>
      </dgm:t>
    </dgm:pt>
    <dgm:pt modelId="{B141BBCB-DF15-43E8-8834-3F38C595A197}">
      <dgm:prSet/>
      <dgm:spPr/>
      <dgm:t>
        <a:bodyPr/>
        <a:lstStyle/>
        <a:p>
          <a:pPr rtl="0"/>
          <a:r>
            <a:rPr lang="es-ES" b="1" dirty="0">
              <a:latin typeface="+mj-lt"/>
            </a:rPr>
            <a:t>ASI COMO LOS ACTOS DE EXPLOTACIÓN ECONÓMICA Y LAS MODALIDADES DE CREACIÓN DEL INTELECTO QUE SON AMPARABLES POR ÉL. </a:t>
          </a:r>
          <a:endParaRPr lang="es-ES" dirty="0">
            <a:latin typeface="+mj-lt"/>
          </a:endParaRPr>
        </a:p>
      </dgm:t>
    </dgm:pt>
    <dgm:pt modelId="{52E6BB0F-CA41-445D-917E-89B309A143C4}" type="parTrans" cxnId="{6CE3A352-50D6-488B-8F3F-0C7786D2F85C}">
      <dgm:prSet/>
      <dgm:spPr/>
      <dgm:t>
        <a:bodyPr/>
        <a:lstStyle/>
        <a:p>
          <a:endParaRPr lang="es-ES"/>
        </a:p>
      </dgm:t>
    </dgm:pt>
    <dgm:pt modelId="{E1E6E079-85EF-4BA0-A6A3-B7FF1D6EE587}" type="sibTrans" cxnId="{6CE3A352-50D6-488B-8F3F-0C7786D2F85C}">
      <dgm:prSet/>
      <dgm:spPr/>
      <dgm:t>
        <a:bodyPr/>
        <a:lstStyle/>
        <a:p>
          <a:endParaRPr lang="es-ES"/>
        </a:p>
      </dgm:t>
    </dgm:pt>
    <dgm:pt modelId="{3D1527F7-7925-4CD1-A439-A7042DAA2593}" type="pres">
      <dgm:prSet presAssocID="{9BD8C15D-BD78-4D53-9FD1-34B111FC7E0C}" presName="linear" presStyleCnt="0">
        <dgm:presLayoutVars>
          <dgm:animLvl val="lvl"/>
          <dgm:resizeHandles val="exact"/>
        </dgm:presLayoutVars>
      </dgm:prSet>
      <dgm:spPr/>
    </dgm:pt>
    <dgm:pt modelId="{A253F5AC-49EB-4704-A226-75503F8B01B6}" type="pres">
      <dgm:prSet presAssocID="{37CFEAEC-B372-423E-A727-393ABCCFFEC2}" presName="parentText" presStyleLbl="node1" presStyleIdx="0" presStyleCnt="2">
        <dgm:presLayoutVars>
          <dgm:chMax val="0"/>
          <dgm:bulletEnabled val="1"/>
        </dgm:presLayoutVars>
      </dgm:prSet>
      <dgm:spPr/>
    </dgm:pt>
    <dgm:pt modelId="{07374886-42C5-4E07-9483-9E67A8F9442D}" type="pres">
      <dgm:prSet presAssocID="{37CFEAEC-B372-423E-A727-393ABCCFFEC2}" presName="childText" presStyleLbl="revTx" presStyleIdx="0" presStyleCnt="2">
        <dgm:presLayoutVars>
          <dgm:bulletEnabled val="1"/>
        </dgm:presLayoutVars>
      </dgm:prSet>
      <dgm:spPr/>
    </dgm:pt>
    <dgm:pt modelId="{1E8D3F25-BA5B-42E6-81E7-A9671BA12DCE}" type="pres">
      <dgm:prSet presAssocID="{054F9C9A-ACB4-4C08-95EB-F5C8E8F5C026}" presName="parentText" presStyleLbl="node1" presStyleIdx="1" presStyleCnt="2">
        <dgm:presLayoutVars>
          <dgm:chMax val="0"/>
          <dgm:bulletEnabled val="1"/>
        </dgm:presLayoutVars>
      </dgm:prSet>
      <dgm:spPr/>
    </dgm:pt>
    <dgm:pt modelId="{C744D557-923C-42FD-A28B-03B1766D1D61}" type="pres">
      <dgm:prSet presAssocID="{054F9C9A-ACB4-4C08-95EB-F5C8E8F5C026}" presName="childText" presStyleLbl="revTx" presStyleIdx="1" presStyleCnt="2">
        <dgm:presLayoutVars>
          <dgm:bulletEnabled val="1"/>
        </dgm:presLayoutVars>
      </dgm:prSet>
      <dgm:spPr/>
    </dgm:pt>
  </dgm:ptLst>
  <dgm:cxnLst>
    <dgm:cxn modelId="{82681704-D75F-402A-88D8-A592894DED5D}" type="presOf" srcId="{ADFDADEF-9243-4FF3-8FEE-F62AF1480F0B}" destId="{C744D557-923C-42FD-A28B-03B1766D1D61}" srcOrd="0" destOrd="0" presId="urn:microsoft.com/office/officeart/2005/8/layout/vList2"/>
    <dgm:cxn modelId="{CC218F10-7E38-4D68-80B2-7BF31E22F55C}" type="presOf" srcId="{9BD8C15D-BD78-4D53-9FD1-34B111FC7E0C}" destId="{3D1527F7-7925-4CD1-A439-A7042DAA2593}" srcOrd="0" destOrd="0" presId="urn:microsoft.com/office/officeart/2005/8/layout/vList2"/>
    <dgm:cxn modelId="{D0A1581A-BF90-4283-9386-150C2ADB51A0}" type="presOf" srcId="{B141BBCB-DF15-43E8-8834-3F38C595A197}" destId="{C744D557-923C-42FD-A28B-03B1766D1D61}" srcOrd="0" destOrd="1" presId="urn:microsoft.com/office/officeart/2005/8/layout/vList2"/>
    <dgm:cxn modelId="{0437A326-1B0A-4ECD-A1E6-7074D1786517}" srcId="{9BD8C15D-BD78-4D53-9FD1-34B111FC7E0C}" destId="{37CFEAEC-B372-423E-A727-393ABCCFFEC2}" srcOrd="0" destOrd="0" parTransId="{FED7F2EF-1973-494F-9F19-1A47643ABD7B}" sibTransId="{4840AEAA-6FC4-4EBC-8FF6-964FDD4EBBEF}"/>
    <dgm:cxn modelId="{60DA4133-67D5-4EC4-9499-EB23AABF09E2}" type="presOf" srcId="{60BAF59A-721B-4748-9892-D36743CE8994}" destId="{07374886-42C5-4E07-9483-9E67A8F9442D}" srcOrd="0" destOrd="0" presId="urn:microsoft.com/office/officeart/2005/8/layout/vList2"/>
    <dgm:cxn modelId="{96A58439-2989-4A74-8C27-4CACB5050091}" srcId="{9BD8C15D-BD78-4D53-9FD1-34B111FC7E0C}" destId="{054F9C9A-ACB4-4C08-95EB-F5C8E8F5C026}" srcOrd="1" destOrd="0" parTransId="{E7187AE3-054B-4F7D-943D-4B5A5AA07DDC}" sibTransId="{12D50124-EC1F-453C-861F-6E86DFF30701}"/>
    <dgm:cxn modelId="{6CE3A352-50D6-488B-8F3F-0C7786D2F85C}" srcId="{054F9C9A-ACB4-4C08-95EB-F5C8E8F5C026}" destId="{B141BBCB-DF15-43E8-8834-3F38C595A197}" srcOrd="1" destOrd="0" parTransId="{52E6BB0F-CA41-445D-917E-89B309A143C4}" sibTransId="{E1E6E079-85EF-4BA0-A6A3-B7FF1D6EE587}"/>
    <dgm:cxn modelId="{D6E2E257-CEE6-402C-896C-151FEBED8A24}" srcId="{054F9C9A-ACB4-4C08-95EB-F5C8E8F5C026}" destId="{ADFDADEF-9243-4FF3-8FEE-F62AF1480F0B}" srcOrd="0" destOrd="0" parTransId="{47AFEC49-C6B6-4FB4-9A68-FD3ECEA28F13}" sibTransId="{960214D5-1267-4E75-B252-366DFC8FCA6C}"/>
    <dgm:cxn modelId="{EA1EDD86-8A9D-4CAA-9F7E-EB678C798B02}" srcId="{37CFEAEC-B372-423E-A727-393ABCCFFEC2}" destId="{60BAF59A-721B-4748-9892-D36743CE8994}" srcOrd="0" destOrd="0" parTransId="{89D2A15B-9175-4886-9412-D16A63DBAEFB}" sibTransId="{6F1FF8AA-AC4A-475D-A38A-50011756D2E0}"/>
    <dgm:cxn modelId="{F65829B9-99C3-4221-8E5D-64BA80EB338A}" type="presOf" srcId="{37CFEAEC-B372-423E-A727-393ABCCFFEC2}" destId="{A253F5AC-49EB-4704-A226-75503F8B01B6}" srcOrd="0" destOrd="0" presId="urn:microsoft.com/office/officeart/2005/8/layout/vList2"/>
    <dgm:cxn modelId="{E3FB08FF-48B6-4672-8B85-1BD2CF8023BB}" type="presOf" srcId="{054F9C9A-ACB4-4C08-95EB-F5C8E8F5C026}" destId="{1E8D3F25-BA5B-42E6-81E7-A9671BA12DCE}" srcOrd="0" destOrd="0" presId="urn:microsoft.com/office/officeart/2005/8/layout/vList2"/>
    <dgm:cxn modelId="{C0EF9537-0E22-476A-859B-F5A510F83476}" type="presParOf" srcId="{3D1527F7-7925-4CD1-A439-A7042DAA2593}" destId="{A253F5AC-49EB-4704-A226-75503F8B01B6}" srcOrd="0" destOrd="0" presId="urn:microsoft.com/office/officeart/2005/8/layout/vList2"/>
    <dgm:cxn modelId="{1960441E-35C3-4E6D-B171-36EAF7CC06C2}" type="presParOf" srcId="{3D1527F7-7925-4CD1-A439-A7042DAA2593}" destId="{07374886-42C5-4E07-9483-9E67A8F9442D}" srcOrd="1" destOrd="0" presId="urn:microsoft.com/office/officeart/2005/8/layout/vList2"/>
    <dgm:cxn modelId="{592FC985-6676-486D-8EEE-AB9E9BA49F69}" type="presParOf" srcId="{3D1527F7-7925-4CD1-A439-A7042DAA2593}" destId="{1E8D3F25-BA5B-42E6-81E7-A9671BA12DCE}" srcOrd="2" destOrd="0" presId="urn:microsoft.com/office/officeart/2005/8/layout/vList2"/>
    <dgm:cxn modelId="{6392368E-FC87-405A-B5DE-29AD19EA0086}" type="presParOf" srcId="{3D1527F7-7925-4CD1-A439-A7042DAA2593}" destId="{C744D557-923C-42FD-A28B-03B1766D1D61}" srcOrd="3"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2F3333B-ED18-4FE0-9054-24AE3C4884DF}" type="doc">
      <dgm:prSet loTypeId="urn:diagrams.loki3.com/BracketList+Icon" loCatId="list" qsTypeId="urn:microsoft.com/office/officeart/2005/8/quickstyle/simple1" qsCatId="simple" csTypeId="urn:microsoft.com/office/officeart/2005/8/colors/colorful5" csCatId="colorful" phldr="1"/>
      <dgm:spPr/>
      <dgm:t>
        <a:bodyPr/>
        <a:lstStyle/>
        <a:p>
          <a:endParaRPr lang="es-UY"/>
        </a:p>
      </dgm:t>
    </dgm:pt>
    <dgm:pt modelId="{0FDF7BD8-536D-4DC8-A9E9-D2CD025DF1A1}">
      <dgm:prSet phldrT="[Texto]" custT="1"/>
      <dgm:spPr/>
      <dgm:t>
        <a:bodyPr/>
        <a:lstStyle/>
        <a:p>
          <a:r>
            <a:rPr lang="es-UY" sz="2400" b="1" dirty="0">
              <a:latin typeface="+mj-lt"/>
            </a:rPr>
            <a:t>EVOLUCIÓN HACIA REGÍMENES SUPRA NACIONALES POR</a:t>
          </a:r>
        </a:p>
      </dgm:t>
    </dgm:pt>
    <dgm:pt modelId="{B71A242D-93BB-4F56-A59A-8827A4BB57AF}" type="parTrans" cxnId="{684B4C66-673B-4C3E-B114-6F36C0B12196}">
      <dgm:prSet/>
      <dgm:spPr/>
      <dgm:t>
        <a:bodyPr/>
        <a:lstStyle/>
        <a:p>
          <a:endParaRPr lang="es-UY"/>
        </a:p>
      </dgm:t>
    </dgm:pt>
    <dgm:pt modelId="{494B5E30-2B6F-4659-A8FA-413E33D649C4}" type="sibTrans" cxnId="{684B4C66-673B-4C3E-B114-6F36C0B12196}">
      <dgm:prSet/>
      <dgm:spPr/>
      <dgm:t>
        <a:bodyPr/>
        <a:lstStyle/>
        <a:p>
          <a:endParaRPr lang="es-UY"/>
        </a:p>
      </dgm:t>
    </dgm:pt>
    <dgm:pt modelId="{CFEC5EC7-5F33-4F5E-8FA7-CB7B12B9D9BD}">
      <dgm:prSet phldrT="[Texto]"/>
      <dgm:spPr/>
      <dgm:t>
        <a:bodyPr/>
        <a:lstStyle/>
        <a:p>
          <a:r>
            <a:rPr lang="es-UY" b="1" dirty="0">
              <a:latin typeface="+mj-lt"/>
            </a:rPr>
            <a:t>AUMENTO DEL COMERCIO EXTERIOR Y LAS COMUNICACIONES</a:t>
          </a:r>
        </a:p>
      </dgm:t>
    </dgm:pt>
    <dgm:pt modelId="{BE19F03F-F9C8-4B0F-93ED-9A158C76F44F}" type="parTrans" cxnId="{A925C387-6E8A-4792-882A-11214E47F189}">
      <dgm:prSet/>
      <dgm:spPr/>
      <dgm:t>
        <a:bodyPr/>
        <a:lstStyle/>
        <a:p>
          <a:endParaRPr lang="es-UY"/>
        </a:p>
      </dgm:t>
    </dgm:pt>
    <dgm:pt modelId="{E6FCCD4F-1818-480E-9BC2-04D499DC6E86}" type="sibTrans" cxnId="{A925C387-6E8A-4792-882A-11214E47F189}">
      <dgm:prSet/>
      <dgm:spPr/>
      <dgm:t>
        <a:bodyPr/>
        <a:lstStyle/>
        <a:p>
          <a:endParaRPr lang="es-UY"/>
        </a:p>
      </dgm:t>
    </dgm:pt>
    <dgm:pt modelId="{F4DB20CA-ED31-4DDC-AAA3-84940E647F97}">
      <dgm:prSet phldrT="[Texto]"/>
      <dgm:spPr/>
      <dgm:t>
        <a:bodyPr/>
        <a:lstStyle/>
        <a:p>
          <a:r>
            <a:rPr lang="es-UY" b="1" dirty="0">
              <a:latin typeface="+mj-lt"/>
            </a:rPr>
            <a:t>CENTRALIDAD DEL “SABER HACER”</a:t>
          </a:r>
        </a:p>
      </dgm:t>
    </dgm:pt>
    <dgm:pt modelId="{6DECB0C3-5A1A-4A03-BBCD-C614559F05A8}" type="parTrans" cxnId="{9494678C-CF63-4091-9F17-37DF0D858835}">
      <dgm:prSet/>
      <dgm:spPr/>
      <dgm:t>
        <a:bodyPr/>
        <a:lstStyle/>
        <a:p>
          <a:endParaRPr lang="es-UY"/>
        </a:p>
      </dgm:t>
    </dgm:pt>
    <dgm:pt modelId="{DB95A02A-0F49-4E77-AA32-A1462DF0D1A5}" type="sibTrans" cxnId="{9494678C-CF63-4091-9F17-37DF0D858835}">
      <dgm:prSet/>
      <dgm:spPr/>
      <dgm:t>
        <a:bodyPr/>
        <a:lstStyle/>
        <a:p>
          <a:endParaRPr lang="es-UY"/>
        </a:p>
      </dgm:t>
    </dgm:pt>
    <dgm:pt modelId="{70373199-BC18-4CE0-888C-3DACA42C18ED}">
      <dgm:prSet phldrT="[Texto]"/>
      <dgm:spPr/>
      <dgm:t>
        <a:bodyPr/>
        <a:lstStyle/>
        <a:p>
          <a:r>
            <a:rPr lang="es-UY" b="1" dirty="0">
              <a:latin typeface="+mj-lt"/>
            </a:rPr>
            <a:t>LA INFORMACIÓN TECNOLÓGICA</a:t>
          </a:r>
        </a:p>
      </dgm:t>
    </dgm:pt>
    <dgm:pt modelId="{B5A76260-71EB-47F0-BCD7-453ABE975B48}" type="parTrans" cxnId="{5E397407-FAD5-4308-A8FD-7AFF9C8A00D7}">
      <dgm:prSet/>
      <dgm:spPr/>
      <dgm:t>
        <a:bodyPr/>
        <a:lstStyle/>
        <a:p>
          <a:endParaRPr lang="es-UY"/>
        </a:p>
      </dgm:t>
    </dgm:pt>
    <dgm:pt modelId="{7AFCBFED-336A-437F-81F1-2EA5E073F5C2}" type="sibTrans" cxnId="{5E397407-FAD5-4308-A8FD-7AFF9C8A00D7}">
      <dgm:prSet/>
      <dgm:spPr/>
      <dgm:t>
        <a:bodyPr/>
        <a:lstStyle/>
        <a:p>
          <a:endParaRPr lang="es-UY"/>
        </a:p>
      </dgm:t>
    </dgm:pt>
    <dgm:pt modelId="{FCE4F8CA-EF02-4012-AEC2-17A1B608A75E}">
      <dgm:prSet phldrT="[Texto]"/>
      <dgm:spPr/>
      <dgm:t>
        <a:bodyPr/>
        <a:lstStyle/>
        <a:p>
          <a:r>
            <a:rPr lang="es-UY" b="1" dirty="0">
              <a:latin typeface="+mj-lt"/>
            </a:rPr>
            <a:t>EL CONOCIMIENTO Y SU VALOR DE APROPIABILIDAD</a:t>
          </a:r>
        </a:p>
      </dgm:t>
    </dgm:pt>
    <dgm:pt modelId="{9B0ADC47-76BA-4618-87A4-12355782E59A}" type="parTrans" cxnId="{AE2B8E60-2E1D-46D6-B496-9257BA0E359E}">
      <dgm:prSet/>
      <dgm:spPr/>
      <dgm:t>
        <a:bodyPr/>
        <a:lstStyle/>
        <a:p>
          <a:endParaRPr lang="es-UY"/>
        </a:p>
      </dgm:t>
    </dgm:pt>
    <dgm:pt modelId="{A8912E5F-DA7D-456F-A4EC-6FB7787BF8A4}" type="sibTrans" cxnId="{AE2B8E60-2E1D-46D6-B496-9257BA0E359E}">
      <dgm:prSet/>
      <dgm:spPr/>
      <dgm:t>
        <a:bodyPr/>
        <a:lstStyle/>
        <a:p>
          <a:endParaRPr lang="es-UY"/>
        </a:p>
      </dgm:t>
    </dgm:pt>
    <dgm:pt modelId="{2E2D98B2-1EB3-4F7A-A0BF-9B7A6A6A1816}" type="pres">
      <dgm:prSet presAssocID="{D2F3333B-ED18-4FE0-9054-24AE3C4884DF}" presName="Name0" presStyleCnt="0">
        <dgm:presLayoutVars>
          <dgm:dir/>
          <dgm:animLvl val="lvl"/>
          <dgm:resizeHandles val="exact"/>
        </dgm:presLayoutVars>
      </dgm:prSet>
      <dgm:spPr/>
    </dgm:pt>
    <dgm:pt modelId="{01BD3063-3DEA-4BA0-938A-4865E3F68FA5}" type="pres">
      <dgm:prSet presAssocID="{0FDF7BD8-536D-4DC8-A9E9-D2CD025DF1A1}" presName="linNode" presStyleCnt="0"/>
      <dgm:spPr/>
    </dgm:pt>
    <dgm:pt modelId="{9AD76BFB-D1C6-49FC-A5DA-10BBED15670E}" type="pres">
      <dgm:prSet presAssocID="{0FDF7BD8-536D-4DC8-A9E9-D2CD025DF1A1}" presName="parTx" presStyleLbl="revTx" presStyleIdx="0" presStyleCnt="1">
        <dgm:presLayoutVars>
          <dgm:chMax val="1"/>
          <dgm:bulletEnabled val="1"/>
        </dgm:presLayoutVars>
      </dgm:prSet>
      <dgm:spPr/>
    </dgm:pt>
    <dgm:pt modelId="{286BFDD0-665E-4E8F-9232-F973E088744B}" type="pres">
      <dgm:prSet presAssocID="{0FDF7BD8-536D-4DC8-A9E9-D2CD025DF1A1}" presName="bracket" presStyleLbl="parChTrans1D1" presStyleIdx="0" presStyleCnt="1"/>
      <dgm:spPr/>
    </dgm:pt>
    <dgm:pt modelId="{9B08FFD6-067E-4DF7-B304-2006EB9E5DA2}" type="pres">
      <dgm:prSet presAssocID="{0FDF7BD8-536D-4DC8-A9E9-D2CD025DF1A1}" presName="spH" presStyleCnt="0"/>
      <dgm:spPr/>
    </dgm:pt>
    <dgm:pt modelId="{9281A9D7-46F4-4DB2-AAB1-C4665AC05273}" type="pres">
      <dgm:prSet presAssocID="{0FDF7BD8-536D-4DC8-A9E9-D2CD025DF1A1}" presName="desTx" presStyleLbl="node1" presStyleIdx="0" presStyleCnt="1" custScaleY="81719">
        <dgm:presLayoutVars>
          <dgm:bulletEnabled val="1"/>
        </dgm:presLayoutVars>
      </dgm:prSet>
      <dgm:spPr/>
    </dgm:pt>
  </dgm:ptLst>
  <dgm:cxnLst>
    <dgm:cxn modelId="{5E397407-FAD5-4308-A8FD-7AFF9C8A00D7}" srcId="{0FDF7BD8-536D-4DC8-A9E9-D2CD025DF1A1}" destId="{70373199-BC18-4CE0-888C-3DACA42C18ED}" srcOrd="2" destOrd="0" parTransId="{B5A76260-71EB-47F0-BCD7-453ABE975B48}" sibTransId="{7AFCBFED-336A-437F-81F1-2EA5E073F5C2}"/>
    <dgm:cxn modelId="{AE2B8E60-2E1D-46D6-B496-9257BA0E359E}" srcId="{0FDF7BD8-536D-4DC8-A9E9-D2CD025DF1A1}" destId="{FCE4F8CA-EF02-4012-AEC2-17A1B608A75E}" srcOrd="3" destOrd="0" parTransId="{9B0ADC47-76BA-4618-87A4-12355782E59A}" sibTransId="{A8912E5F-DA7D-456F-A4EC-6FB7787BF8A4}"/>
    <dgm:cxn modelId="{684B4C66-673B-4C3E-B114-6F36C0B12196}" srcId="{D2F3333B-ED18-4FE0-9054-24AE3C4884DF}" destId="{0FDF7BD8-536D-4DC8-A9E9-D2CD025DF1A1}" srcOrd="0" destOrd="0" parTransId="{B71A242D-93BB-4F56-A59A-8827A4BB57AF}" sibTransId="{494B5E30-2B6F-4659-A8FA-413E33D649C4}"/>
    <dgm:cxn modelId="{9D07646C-89B8-479E-B4FC-425DAFC70843}" type="presOf" srcId="{FCE4F8CA-EF02-4012-AEC2-17A1B608A75E}" destId="{9281A9D7-46F4-4DB2-AAB1-C4665AC05273}" srcOrd="0" destOrd="3" presId="urn:diagrams.loki3.com/BracketList+Icon"/>
    <dgm:cxn modelId="{56E62B87-F58B-477E-BE11-227359F03CF9}" type="presOf" srcId="{70373199-BC18-4CE0-888C-3DACA42C18ED}" destId="{9281A9D7-46F4-4DB2-AAB1-C4665AC05273}" srcOrd="0" destOrd="2" presId="urn:diagrams.loki3.com/BracketList+Icon"/>
    <dgm:cxn modelId="{A925C387-6E8A-4792-882A-11214E47F189}" srcId="{0FDF7BD8-536D-4DC8-A9E9-D2CD025DF1A1}" destId="{CFEC5EC7-5F33-4F5E-8FA7-CB7B12B9D9BD}" srcOrd="0" destOrd="0" parTransId="{BE19F03F-F9C8-4B0F-93ED-9A158C76F44F}" sibTransId="{E6FCCD4F-1818-480E-9BC2-04D499DC6E86}"/>
    <dgm:cxn modelId="{9494678C-CF63-4091-9F17-37DF0D858835}" srcId="{0FDF7BD8-536D-4DC8-A9E9-D2CD025DF1A1}" destId="{F4DB20CA-ED31-4DDC-AAA3-84940E647F97}" srcOrd="1" destOrd="0" parTransId="{6DECB0C3-5A1A-4A03-BBCD-C614559F05A8}" sibTransId="{DB95A02A-0F49-4E77-AA32-A1462DF0D1A5}"/>
    <dgm:cxn modelId="{C16A42AA-43F3-4B97-81F1-4920033EDF8F}" type="presOf" srcId="{CFEC5EC7-5F33-4F5E-8FA7-CB7B12B9D9BD}" destId="{9281A9D7-46F4-4DB2-AAB1-C4665AC05273}" srcOrd="0" destOrd="0" presId="urn:diagrams.loki3.com/BracketList+Icon"/>
    <dgm:cxn modelId="{51AA0CE4-C59E-4390-B706-4E1E27C5C8C5}" type="presOf" srcId="{F4DB20CA-ED31-4DDC-AAA3-84940E647F97}" destId="{9281A9D7-46F4-4DB2-AAB1-C4665AC05273}" srcOrd="0" destOrd="1" presId="urn:diagrams.loki3.com/BracketList+Icon"/>
    <dgm:cxn modelId="{6FCA98EB-960F-4387-858D-8A9547F454AD}" type="presOf" srcId="{0FDF7BD8-536D-4DC8-A9E9-D2CD025DF1A1}" destId="{9AD76BFB-D1C6-49FC-A5DA-10BBED15670E}" srcOrd="0" destOrd="0" presId="urn:diagrams.loki3.com/BracketList+Icon"/>
    <dgm:cxn modelId="{AFCEA6FF-5B6C-4978-A7EE-086CF06385D0}" type="presOf" srcId="{D2F3333B-ED18-4FE0-9054-24AE3C4884DF}" destId="{2E2D98B2-1EB3-4F7A-A0BF-9B7A6A6A1816}" srcOrd="0" destOrd="0" presId="urn:diagrams.loki3.com/BracketList+Icon"/>
    <dgm:cxn modelId="{24B2FCC4-AE21-4834-9DE5-80E7FA7A7712}" type="presParOf" srcId="{2E2D98B2-1EB3-4F7A-A0BF-9B7A6A6A1816}" destId="{01BD3063-3DEA-4BA0-938A-4865E3F68FA5}" srcOrd="0" destOrd="0" presId="urn:diagrams.loki3.com/BracketList+Icon"/>
    <dgm:cxn modelId="{1C43F0FB-50D7-4FC0-9D76-522AA5219699}" type="presParOf" srcId="{01BD3063-3DEA-4BA0-938A-4865E3F68FA5}" destId="{9AD76BFB-D1C6-49FC-A5DA-10BBED15670E}" srcOrd="0" destOrd="0" presId="urn:diagrams.loki3.com/BracketList+Icon"/>
    <dgm:cxn modelId="{273AE1A2-C736-4D75-AC78-9BBBD55784B9}" type="presParOf" srcId="{01BD3063-3DEA-4BA0-938A-4865E3F68FA5}" destId="{286BFDD0-665E-4E8F-9232-F973E088744B}" srcOrd="1" destOrd="0" presId="urn:diagrams.loki3.com/BracketList+Icon"/>
    <dgm:cxn modelId="{CF33D19C-C202-4CF6-87EA-B2755DFD9A18}" type="presParOf" srcId="{01BD3063-3DEA-4BA0-938A-4865E3F68FA5}" destId="{9B08FFD6-067E-4DF7-B304-2006EB9E5DA2}" srcOrd="2" destOrd="0" presId="urn:diagrams.loki3.com/BracketList+Icon"/>
    <dgm:cxn modelId="{9736F105-13A1-4656-9D86-E5D154848D69}" type="presParOf" srcId="{01BD3063-3DEA-4BA0-938A-4865E3F68FA5}" destId="{9281A9D7-46F4-4DB2-AAB1-C4665AC05273}" srcOrd="3" destOrd="0" presId="urn:diagrams.loki3.com/BracketList+Icon"/>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0CE02BA-988D-49FB-ACBC-8E2F5570E813}"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ES"/>
        </a:p>
      </dgm:t>
    </dgm:pt>
    <dgm:pt modelId="{5D1A57D0-CB50-48AA-9A98-D859AA1478A1}">
      <dgm:prSet custT="1"/>
      <dgm:spPr/>
      <dgm:t>
        <a:bodyPr/>
        <a:lstStyle/>
        <a:p>
          <a:pPr rtl="0"/>
          <a:r>
            <a:rPr lang="es-UY" sz="2000" b="1" dirty="0">
              <a:latin typeface="+mj-lt"/>
            </a:rPr>
            <a:t>LA PROPIEDAD INTELECTUAL PASÓ A SER UN ELEMENTO CENTRAL EN LAS NEGOCIACIONES COMERCIALES TANTO MULTILATERALES COMO BILATERALES COMO PARTE DE UNA ESTRATEGIA DE APOYO A LA COMPETITIVIDAD DE LAS EMPRESAS CUYAS POSICIONES DOMINANTES PUEDEN SER EROSIONADAS POR LA FALTA DE SISTEMAS HOMOGÉNEOS DE PROTECCIÓN</a:t>
          </a:r>
          <a:endParaRPr lang="es-ES" sz="2000" dirty="0">
            <a:latin typeface="+mj-lt"/>
          </a:endParaRPr>
        </a:p>
      </dgm:t>
    </dgm:pt>
    <dgm:pt modelId="{E3B5CA24-0CEA-4394-8F41-45E6EE9379FF}" type="parTrans" cxnId="{BD6CFB26-E37A-4368-91FD-92D8F9625576}">
      <dgm:prSet/>
      <dgm:spPr/>
      <dgm:t>
        <a:bodyPr/>
        <a:lstStyle/>
        <a:p>
          <a:endParaRPr lang="es-ES"/>
        </a:p>
      </dgm:t>
    </dgm:pt>
    <dgm:pt modelId="{218B077B-F810-497E-AC06-5DA69919E0B2}" type="sibTrans" cxnId="{BD6CFB26-E37A-4368-91FD-92D8F9625576}">
      <dgm:prSet/>
      <dgm:spPr/>
      <dgm:t>
        <a:bodyPr/>
        <a:lstStyle/>
        <a:p>
          <a:endParaRPr lang="es-ES"/>
        </a:p>
      </dgm:t>
    </dgm:pt>
    <dgm:pt modelId="{59B3C243-903F-4055-AFAC-EE2DBC402C97}">
      <dgm:prSet custT="1"/>
      <dgm:spPr/>
      <dgm:t>
        <a:bodyPr/>
        <a:lstStyle/>
        <a:p>
          <a:pPr rtl="0"/>
          <a:r>
            <a:rPr lang="es-UY" sz="2400" b="1" dirty="0">
              <a:latin typeface="+mj-lt"/>
            </a:rPr>
            <a:t>ESTAS MODIFICACIONES EN CONTEXTO DE ASIMETRIAS, PLANTEAN DESAFÍOS A LA CONSTRUCCIÓN DE CAPACIDADES CIENTÍFICAS, TECNOLÓGICAS Y PRODUCTIVAS, A SUS COSTOS, TIEMPOS Y VIABILIDAD</a:t>
          </a:r>
          <a:endParaRPr lang="es-ES" sz="2400" dirty="0">
            <a:latin typeface="+mj-lt"/>
          </a:endParaRPr>
        </a:p>
      </dgm:t>
    </dgm:pt>
    <dgm:pt modelId="{6E6CD5C8-1A42-4FB2-8147-ED9CBA4EF802}" type="parTrans" cxnId="{548442E7-8721-42E5-8077-2A05A1A1EC05}">
      <dgm:prSet/>
      <dgm:spPr/>
      <dgm:t>
        <a:bodyPr/>
        <a:lstStyle/>
        <a:p>
          <a:endParaRPr lang="es-ES"/>
        </a:p>
      </dgm:t>
    </dgm:pt>
    <dgm:pt modelId="{8B76AC17-ADC9-4C66-B2EB-7186EB2343A1}" type="sibTrans" cxnId="{548442E7-8721-42E5-8077-2A05A1A1EC05}">
      <dgm:prSet/>
      <dgm:spPr/>
      <dgm:t>
        <a:bodyPr/>
        <a:lstStyle/>
        <a:p>
          <a:endParaRPr lang="es-ES"/>
        </a:p>
      </dgm:t>
    </dgm:pt>
    <dgm:pt modelId="{7D895422-009C-4DB1-80A9-83233220F411}" type="pres">
      <dgm:prSet presAssocID="{50CE02BA-988D-49FB-ACBC-8E2F5570E813}" presName="linear" presStyleCnt="0">
        <dgm:presLayoutVars>
          <dgm:animLvl val="lvl"/>
          <dgm:resizeHandles val="exact"/>
        </dgm:presLayoutVars>
      </dgm:prSet>
      <dgm:spPr/>
    </dgm:pt>
    <dgm:pt modelId="{FB7C2774-615E-41C7-B671-DFC82438F999}" type="pres">
      <dgm:prSet presAssocID="{5D1A57D0-CB50-48AA-9A98-D859AA1478A1}" presName="parentText" presStyleLbl="node1" presStyleIdx="0" presStyleCnt="2">
        <dgm:presLayoutVars>
          <dgm:chMax val="0"/>
          <dgm:bulletEnabled val="1"/>
        </dgm:presLayoutVars>
      </dgm:prSet>
      <dgm:spPr/>
    </dgm:pt>
    <dgm:pt modelId="{C51637BB-A113-4BA7-AB70-1FCFC1AC8627}" type="pres">
      <dgm:prSet presAssocID="{218B077B-F810-497E-AC06-5DA69919E0B2}" presName="spacer" presStyleCnt="0"/>
      <dgm:spPr/>
    </dgm:pt>
    <dgm:pt modelId="{E2EC6F6A-428E-4384-86CB-265337CF0599}" type="pres">
      <dgm:prSet presAssocID="{59B3C243-903F-4055-AFAC-EE2DBC402C97}" presName="parentText" presStyleLbl="node1" presStyleIdx="1" presStyleCnt="2" custScaleY="138461">
        <dgm:presLayoutVars>
          <dgm:chMax val="0"/>
          <dgm:bulletEnabled val="1"/>
        </dgm:presLayoutVars>
      </dgm:prSet>
      <dgm:spPr/>
    </dgm:pt>
  </dgm:ptLst>
  <dgm:cxnLst>
    <dgm:cxn modelId="{BD6CFB26-E37A-4368-91FD-92D8F9625576}" srcId="{50CE02BA-988D-49FB-ACBC-8E2F5570E813}" destId="{5D1A57D0-CB50-48AA-9A98-D859AA1478A1}" srcOrd="0" destOrd="0" parTransId="{E3B5CA24-0CEA-4394-8F41-45E6EE9379FF}" sibTransId="{218B077B-F810-497E-AC06-5DA69919E0B2}"/>
    <dgm:cxn modelId="{D313437D-CD6D-4E3C-93D7-BA55A97DA91F}" type="presOf" srcId="{50CE02BA-988D-49FB-ACBC-8E2F5570E813}" destId="{7D895422-009C-4DB1-80A9-83233220F411}" srcOrd="0" destOrd="0" presId="urn:microsoft.com/office/officeart/2005/8/layout/vList2"/>
    <dgm:cxn modelId="{5A504EDF-68BC-4F86-8F98-18D057D3E648}" type="presOf" srcId="{59B3C243-903F-4055-AFAC-EE2DBC402C97}" destId="{E2EC6F6A-428E-4384-86CB-265337CF0599}" srcOrd="0" destOrd="0" presId="urn:microsoft.com/office/officeart/2005/8/layout/vList2"/>
    <dgm:cxn modelId="{548442E7-8721-42E5-8077-2A05A1A1EC05}" srcId="{50CE02BA-988D-49FB-ACBC-8E2F5570E813}" destId="{59B3C243-903F-4055-AFAC-EE2DBC402C97}" srcOrd="1" destOrd="0" parTransId="{6E6CD5C8-1A42-4FB2-8147-ED9CBA4EF802}" sibTransId="{8B76AC17-ADC9-4C66-B2EB-7186EB2343A1}"/>
    <dgm:cxn modelId="{BC86FFF3-8076-4F9A-B8A2-86DF8CADD768}" type="presOf" srcId="{5D1A57D0-CB50-48AA-9A98-D859AA1478A1}" destId="{FB7C2774-615E-41C7-B671-DFC82438F999}" srcOrd="0" destOrd="0" presId="urn:microsoft.com/office/officeart/2005/8/layout/vList2"/>
    <dgm:cxn modelId="{F2FBDC4C-1A58-4BE4-BB95-4181E950BA1E}" type="presParOf" srcId="{7D895422-009C-4DB1-80A9-83233220F411}" destId="{FB7C2774-615E-41C7-B671-DFC82438F999}" srcOrd="0" destOrd="0" presId="urn:microsoft.com/office/officeart/2005/8/layout/vList2"/>
    <dgm:cxn modelId="{8F972593-2AAD-4DA0-8C12-876FF40202E5}" type="presParOf" srcId="{7D895422-009C-4DB1-80A9-83233220F411}" destId="{C51637BB-A113-4BA7-AB70-1FCFC1AC8627}" srcOrd="1" destOrd="0" presId="urn:microsoft.com/office/officeart/2005/8/layout/vList2"/>
    <dgm:cxn modelId="{348018F7-73C7-4B13-A5B1-7F15EA107E36}" type="presParOf" srcId="{7D895422-009C-4DB1-80A9-83233220F411}" destId="{E2EC6F6A-428E-4384-86CB-265337CF0599}"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2E56B6E-55AC-436D-980D-83E68330C640}"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s-ES"/>
        </a:p>
      </dgm:t>
    </dgm:pt>
    <dgm:pt modelId="{6EC54496-63DD-4E09-BD4B-9B725793047E}">
      <dgm:prSet/>
      <dgm:spPr/>
      <dgm:t>
        <a:bodyPr/>
        <a:lstStyle/>
        <a:p>
          <a:pPr rtl="0"/>
          <a:r>
            <a:rPr lang="es-ES" b="1"/>
            <a:t>LAS DISTINTAS MODALIDADES QUE SE DAN DENTRO DE UN SISTEMA DE PROPIEDAD INTELECTUAL QUE LOS PAÍSES ADOPTAN ES EN VIRTUD DE SUS INTERESES Y CONVENIENCIAS.</a:t>
          </a:r>
          <a:endParaRPr lang="es-ES"/>
        </a:p>
      </dgm:t>
    </dgm:pt>
    <dgm:pt modelId="{51B63B17-62C9-4BAB-9404-1DC248524191}" type="parTrans" cxnId="{976D2A6F-BFE7-4C94-B0B7-13F90DCE90E2}">
      <dgm:prSet/>
      <dgm:spPr/>
      <dgm:t>
        <a:bodyPr/>
        <a:lstStyle/>
        <a:p>
          <a:endParaRPr lang="es-ES"/>
        </a:p>
      </dgm:t>
    </dgm:pt>
    <dgm:pt modelId="{C434EF8F-427C-4B90-87FB-E704301F292F}" type="sibTrans" cxnId="{976D2A6F-BFE7-4C94-B0B7-13F90DCE90E2}">
      <dgm:prSet/>
      <dgm:spPr/>
      <dgm:t>
        <a:bodyPr/>
        <a:lstStyle/>
        <a:p>
          <a:endParaRPr lang="es-ES"/>
        </a:p>
      </dgm:t>
    </dgm:pt>
    <dgm:pt modelId="{C5201992-4715-490D-97DA-04A923C28720}">
      <dgm:prSet/>
      <dgm:spPr/>
      <dgm:t>
        <a:bodyPr/>
        <a:lstStyle/>
        <a:p>
          <a:pPr rtl="0"/>
          <a:r>
            <a:rPr lang="es-ES" b="1" dirty="0"/>
            <a:t>NO SON LOS MISMOS INTERESES LOS DE LOS PAÍSES DESARROLLADOS QUE LO DE LOS PAÍSES EN DESARROLLO</a:t>
          </a:r>
          <a:endParaRPr lang="es-ES" dirty="0"/>
        </a:p>
      </dgm:t>
    </dgm:pt>
    <dgm:pt modelId="{600FC635-9596-4A5D-A4F0-5257BAB2296B}" type="parTrans" cxnId="{D60BB3E7-BF37-4274-BEF0-924233E7AF68}">
      <dgm:prSet/>
      <dgm:spPr/>
      <dgm:t>
        <a:bodyPr/>
        <a:lstStyle/>
        <a:p>
          <a:endParaRPr lang="es-ES"/>
        </a:p>
      </dgm:t>
    </dgm:pt>
    <dgm:pt modelId="{408A914C-0242-4C47-9F10-705FA24EFE0A}" type="sibTrans" cxnId="{D60BB3E7-BF37-4274-BEF0-924233E7AF68}">
      <dgm:prSet/>
      <dgm:spPr/>
      <dgm:t>
        <a:bodyPr/>
        <a:lstStyle/>
        <a:p>
          <a:endParaRPr lang="es-ES"/>
        </a:p>
      </dgm:t>
    </dgm:pt>
    <dgm:pt modelId="{4215B6A3-A031-4068-8FBA-62ABF4BA3C11}" type="pres">
      <dgm:prSet presAssocID="{72E56B6E-55AC-436D-980D-83E68330C640}" presName="linear" presStyleCnt="0">
        <dgm:presLayoutVars>
          <dgm:animLvl val="lvl"/>
          <dgm:resizeHandles val="exact"/>
        </dgm:presLayoutVars>
      </dgm:prSet>
      <dgm:spPr/>
    </dgm:pt>
    <dgm:pt modelId="{5B77B326-0CBD-4BA4-99E0-A478C5410620}" type="pres">
      <dgm:prSet presAssocID="{6EC54496-63DD-4E09-BD4B-9B725793047E}" presName="parentText" presStyleLbl="node1" presStyleIdx="0" presStyleCnt="2">
        <dgm:presLayoutVars>
          <dgm:chMax val="0"/>
          <dgm:bulletEnabled val="1"/>
        </dgm:presLayoutVars>
      </dgm:prSet>
      <dgm:spPr/>
    </dgm:pt>
    <dgm:pt modelId="{AFAE0711-42DA-45CC-AE36-4C399182272D}" type="pres">
      <dgm:prSet presAssocID="{C434EF8F-427C-4B90-87FB-E704301F292F}" presName="spacer" presStyleCnt="0"/>
      <dgm:spPr/>
    </dgm:pt>
    <dgm:pt modelId="{3528B9DA-DC18-49B5-A4CA-006E3219BA0C}" type="pres">
      <dgm:prSet presAssocID="{C5201992-4715-490D-97DA-04A923C28720}" presName="parentText" presStyleLbl="node1" presStyleIdx="1" presStyleCnt="2">
        <dgm:presLayoutVars>
          <dgm:chMax val="0"/>
          <dgm:bulletEnabled val="1"/>
        </dgm:presLayoutVars>
      </dgm:prSet>
      <dgm:spPr/>
    </dgm:pt>
  </dgm:ptLst>
  <dgm:cxnLst>
    <dgm:cxn modelId="{B7BA6739-2659-42EB-A576-5728E1A14D9E}" type="presOf" srcId="{72E56B6E-55AC-436D-980D-83E68330C640}" destId="{4215B6A3-A031-4068-8FBA-62ABF4BA3C11}" srcOrd="0" destOrd="0" presId="urn:microsoft.com/office/officeart/2005/8/layout/vList2"/>
    <dgm:cxn modelId="{97900B69-4CC9-4714-9023-6A16CA8DB5E6}" type="presOf" srcId="{6EC54496-63DD-4E09-BD4B-9B725793047E}" destId="{5B77B326-0CBD-4BA4-99E0-A478C5410620}" srcOrd="0" destOrd="0" presId="urn:microsoft.com/office/officeart/2005/8/layout/vList2"/>
    <dgm:cxn modelId="{976D2A6F-BFE7-4C94-B0B7-13F90DCE90E2}" srcId="{72E56B6E-55AC-436D-980D-83E68330C640}" destId="{6EC54496-63DD-4E09-BD4B-9B725793047E}" srcOrd="0" destOrd="0" parTransId="{51B63B17-62C9-4BAB-9404-1DC248524191}" sibTransId="{C434EF8F-427C-4B90-87FB-E704301F292F}"/>
    <dgm:cxn modelId="{80A55C83-95EC-46C7-BDF0-7E5E5EB9B314}" type="presOf" srcId="{C5201992-4715-490D-97DA-04A923C28720}" destId="{3528B9DA-DC18-49B5-A4CA-006E3219BA0C}" srcOrd="0" destOrd="0" presId="urn:microsoft.com/office/officeart/2005/8/layout/vList2"/>
    <dgm:cxn modelId="{D60BB3E7-BF37-4274-BEF0-924233E7AF68}" srcId="{72E56B6E-55AC-436D-980D-83E68330C640}" destId="{C5201992-4715-490D-97DA-04A923C28720}" srcOrd="1" destOrd="0" parTransId="{600FC635-9596-4A5D-A4F0-5257BAB2296B}" sibTransId="{408A914C-0242-4C47-9F10-705FA24EFE0A}"/>
    <dgm:cxn modelId="{D46B32E2-10C0-4B66-AF26-C0FB258AC414}" type="presParOf" srcId="{4215B6A3-A031-4068-8FBA-62ABF4BA3C11}" destId="{5B77B326-0CBD-4BA4-99E0-A478C5410620}" srcOrd="0" destOrd="0" presId="urn:microsoft.com/office/officeart/2005/8/layout/vList2"/>
    <dgm:cxn modelId="{466A6164-F0A6-46E3-B4E5-5A955387B657}" type="presParOf" srcId="{4215B6A3-A031-4068-8FBA-62ABF4BA3C11}" destId="{AFAE0711-42DA-45CC-AE36-4C399182272D}" srcOrd="1" destOrd="0" presId="urn:microsoft.com/office/officeart/2005/8/layout/vList2"/>
    <dgm:cxn modelId="{EF8C66D8-3425-435A-9983-D9D8812834B5}" type="presParOf" srcId="{4215B6A3-A031-4068-8FBA-62ABF4BA3C11}" destId="{3528B9DA-DC18-49B5-A4CA-006E3219BA0C}"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0FCA2D3-8C51-477B-8804-512A5F831D23}"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UY"/>
        </a:p>
      </dgm:t>
    </dgm:pt>
    <dgm:pt modelId="{15BA811E-E0FF-4BFC-AB54-AC3244EFB686}">
      <dgm:prSet phldrT="[Texto]"/>
      <dgm:spPr/>
      <dgm:t>
        <a:bodyPr/>
        <a:lstStyle/>
        <a:p>
          <a:r>
            <a:rPr lang="es-UY" b="1" dirty="0">
              <a:latin typeface="+mj-lt"/>
            </a:rPr>
            <a:t>MUESTRAN DOS ELEMENTOS IMPORTANTES:</a:t>
          </a:r>
          <a:endParaRPr lang="es-UY" dirty="0">
            <a:latin typeface="+mj-lt"/>
          </a:endParaRPr>
        </a:p>
      </dgm:t>
    </dgm:pt>
    <dgm:pt modelId="{491368E1-097C-431F-94AD-9B8FCBFE0949}" type="parTrans" cxnId="{A01AE3BE-8247-4319-B7DC-21DEB0BA9E5D}">
      <dgm:prSet/>
      <dgm:spPr/>
      <dgm:t>
        <a:bodyPr/>
        <a:lstStyle/>
        <a:p>
          <a:endParaRPr lang="es-UY"/>
        </a:p>
      </dgm:t>
    </dgm:pt>
    <dgm:pt modelId="{65C7FB24-5C93-4FB1-AD47-41ACA5627A35}" type="sibTrans" cxnId="{A01AE3BE-8247-4319-B7DC-21DEB0BA9E5D}">
      <dgm:prSet/>
      <dgm:spPr/>
      <dgm:t>
        <a:bodyPr/>
        <a:lstStyle/>
        <a:p>
          <a:endParaRPr lang="es-UY"/>
        </a:p>
      </dgm:t>
    </dgm:pt>
    <dgm:pt modelId="{FED19D74-9735-4D6B-9319-1A15A4F58F7B}">
      <dgm:prSet phldrT="[Texto]"/>
      <dgm:spPr/>
      <dgm:t>
        <a:bodyPr/>
        <a:lstStyle/>
        <a:p>
          <a:r>
            <a:rPr lang="es-UY" b="1" dirty="0">
              <a:latin typeface="+mj-lt"/>
            </a:rPr>
            <a:t>SON UN MECANISMO DE APROPIACIÓN DE LA RENTA QUE GENERA EL MONOPOLIO</a:t>
          </a:r>
          <a:endParaRPr lang="es-UY" dirty="0">
            <a:latin typeface="+mj-lt"/>
          </a:endParaRPr>
        </a:p>
      </dgm:t>
    </dgm:pt>
    <dgm:pt modelId="{61FFA332-A7C3-4BED-B331-546927DCFFCB}" type="parTrans" cxnId="{47A8E4AC-879C-431A-89AB-3257C4C33220}">
      <dgm:prSet/>
      <dgm:spPr/>
      <dgm:t>
        <a:bodyPr/>
        <a:lstStyle/>
        <a:p>
          <a:endParaRPr lang="es-UY"/>
        </a:p>
      </dgm:t>
    </dgm:pt>
    <dgm:pt modelId="{CAA74474-22B5-40E5-A44A-6648579CD976}" type="sibTrans" cxnId="{47A8E4AC-879C-431A-89AB-3257C4C33220}">
      <dgm:prSet/>
      <dgm:spPr/>
      <dgm:t>
        <a:bodyPr/>
        <a:lstStyle/>
        <a:p>
          <a:endParaRPr lang="es-UY"/>
        </a:p>
      </dgm:t>
    </dgm:pt>
    <dgm:pt modelId="{C2BCDB8E-432F-4F5F-8477-F389E7B9BC26}">
      <dgm:prSet phldrT="[Texto]"/>
      <dgm:spPr/>
      <dgm:t>
        <a:bodyPr/>
        <a:lstStyle/>
        <a:p>
          <a:r>
            <a:rPr lang="es-UY" b="1" dirty="0">
              <a:latin typeface="+mj-lt"/>
            </a:rPr>
            <a:t>SON UN INCENTIVO ECONÓMICO A LA INVESTIGACIÓN AL RETRIBUIR AL INNOVADOR POR LAS INVERSIONES DE PONER UN NUEVO PRODUCTO EN EL MERCADO</a:t>
          </a:r>
          <a:endParaRPr lang="es-UY" dirty="0">
            <a:latin typeface="+mj-lt"/>
          </a:endParaRPr>
        </a:p>
      </dgm:t>
    </dgm:pt>
    <dgm:pt modelId="{BF8210F4-9416-4341-A6C3-35A921B42E7B}" type="parTrans" cxnId="{B3F667A5-1945-4752-8E70-D0569390134A}">
      <dgm:prSet/>
      <dgm:spPr/>
      <dgm:t>
        <a:bodyPr/>
        <a:lstStyle/>
        <a:p>
          <a:endParaRPr lang="es-UY"/>
        </a:p>
      </dgm:t>
    </dgm:pt>
    <dgm:pt modelId="{7220A2DF-E81E-4727-874D-E0F48B58243B}" type="sibTrans" cxnId="{B3F667A5-1945-4752-8E70-D0569390134A}">
      <dgm:prSet/>
      <dgm:spPr/>
      <dgm:t>
        <a:bodyPr/>
        <a:lstStyle/>
        <a:p>
          <a:endParaRPr lang="es-UY"/>
        </a:p>
      </dgm:t>
    </dgm:pt>
    <dgm:pt modelId="{366234DB-A154-2143-8491-D966E48BAE00}">
      <dgm:prSet phldrT="[Texto]"/>
      <dgm:spPr/>
      <dgm:t>
        <a:bodyPr/>
        <a:lstStyle/>
        <a:p>
          <a:endParaRPr lang="es-UY" dirty="0">
            <a:latin typeface="+mj-lt"/>
          </a:endParaRPr>
        </a:p>
      </dgm:t>
    </dgm:pt>
    <dgm:pt modelId="{4B6F01A8-F1C6-D94A-9849-9531CA3B21AD}" type="parTrans" cxnId="{A0E9F225-87C5-8245-AA41-C728F089C46F}">
      <dgm:prSet/>
      <dgm:spPr/>
      <dgm:t>
        <a:bodyPr/>
        <a:lstStyle/>
        <a:p>
          <a:endParaRPr lang="es-ES"/>
        </a:p>
      </dgm:t>
    </dgm:pt>
    <dgm:pt modelId="{6DD26415-4C5A-4E40-9818-5B2EB31AC6A9}" type="sibTrans" cxnId="{A0E9F225-87C5-8245-AA41-C728F089C46F}">
      <dgm:prSet/>
      <dgm:spPr/>
      <dgm:t>
        <a:bodyPr/>
        <a:lstStyle/>
        <a:p>
          <a:endParaRPr lang="es-ES"/>
        </a:p>
      </dgm:t>
    </dgm:pt>
    <dgm:pt modelId="{5EF6A5A5-296E-42CD-ABC0-937311E6FDB0}" type="pres">
      <dgm:prSet presAssocID="{70FCA2D3-8C51-477B-8804-512A5F831D23}" presName="linear" presStyleCnt="0">
        <dgm:presLayoutVars>
          <dgm:animLvl val="lvl"/>
          <dgm:resizeHandles val="exact"/>
        </dgm:presLayoutVars>
      </dgm:prSet>
      <dgm:spPr/>
    </dgm:pt>
    <dgm:pt modelId="{BE176804-C0B6-4855-A73D-17C0998223D4}" type="pres">
      <dgm:prSet presAssocID="{15BA811E-E0FF-4BFC-AB54-AC3244EFB686}" presName="parentText" presStyleLbl="node1" presStyleIdx="0" presStyleCnt="1">
        <dgm:presLayoutVars>
          <dgm:chMax val="0"/>
          <dgm:bulletEnabled val="1"/>
        </dgm:presLayoutVars>
      </dgm:prSet>
      <dgm:spPr/>
    </dgm:pt>
    <dgm:pt modelId="{3D75378E-8CA9-4DDA-9744-E1FCCD8CB3BC}" type="pres">
      <dgm:prSet presAssocID="{15BA811E-E0FF-4BFC-AB54-AC3244EFB686}" presName="childText" presStyleLbl="revTx" presStyleIdx="0" presStyleCnt="1">
        <dgm:presLayoutVars>
          <dgm:bulletEnabled val="1"/>
        </dgm:presLayoutVars>
      </dgm:prSet>
      <dgm:spPr/>
    </dgm:pt>
  </dgm:ptLst>
  <dgm:cxnLst>
    <dgm:cxn modelId="{5046D417-BAA9-B745-A0E7-F48F793C810E}" type="presOf" srcId="{FED19D74-9735-4D6B-9319-1A15A4F58F7B}" destId="{3D75378E-8CA9-4DDA-9744-E1FCCD8CB3BC}" srcOrd="0" destOrd="0" presId="urn:microsoft.com/office/officeart/2005/8/layout/vList2"/>
    <dgm:cxn modelId="{A0E9F225-87C5-8245-AA41-C728F089C46F}" srcId="{15BA811E-E0FF-4BFC-AB54-AC3244EFB686}" destId="{366234DB-A154-2143-8491-D966E48BAE00}" srcOrd="1" destOrd="0" parTransId="{4B6F01A8-F1C6-D94A-9849-9531CA3B21AD}" sibTransId="{6DD26415-4C5A-4E40-9818-5B2EB31AC6A9}"/>
    <dgm:cxn modelId="{20C4D82C-78D7-BB43-9B6C-B0199AF7CC16}" type="presOf" srcId="{C2BCDB8E-432F-4F5F-8477-F389E7B9BC26}" destId="{3D75378E-8CA9-4DDA-9744-E1FCCD8CB3BC}" srcOrd="0" destOrd="2" presId="urn:microsoft.com/office/officeart/2005/8/layout/vList2"/>
    <dgm:cxn modelId="{EEDD1278-1CF4-1544-9AD8-57267F00BFA9}" type="presOf" srcId="{15BA811E-E0FF-4BFC-AB54-AC3244EFB686}" destId="{BE176804-C0B6-4855-A73D-17C0998223D4}" srcOrd="0" destOrd="0" presId="urn:microsoft.com/office/officeart/2005/8/layout/vList2"/>
    <dgm:cxn modelId="{B3F667A5-1945-4752-8E70-D0569390134A}" srcId="{15BA811E-E0FF-4BFC-AB54-AC3244EFB686}" destId="{C2BCDB8E-432F-4F5F-8477-F389E7B9BC26}" srcOrd="2" destOrd="0" parTransId="{BF8210F4-9416-4341-A6C3-35A921B42E7B}" sibTransId="{7220A2DF-E81E-4727-874D-E0F48B58243B}"/>
    <dgm:cxn modelId="{47A8E4AC-879C-431A-89AB-3257C4C33220}" srcId="{15BA811E-E0FF-4BFC-AB54-AC3244EFB686}" destId="{FED19D74-9735-4D6B-9319-1A15A4F58F7B}" srcOrd="0" destOrd="0" parTransId="{61FFA332-A7C3-4BED-B331-546927DCFFCB}" sibTransId="{CAA74474-22B5-40E5-A44A-6648579CD976}"/>
    <dgm:cxn modelId="{A01AE3BE-8247-4319-B7DC-21DEB0BA9E5D}" srcId="{70FCA2D3-8C51-477B-8804-512A5F831D23}" destId="{15BA811E-E0FF-4BFC-AB54-AC3244EFB686}" srcOrd="0" destOrd="0" parTransId="{491368E1-097C-431F-94AD-9B8FCBFE0949}" sibTransId="{65C7FB24-5C93-4FB1-AD47-41ACA5627A35}"/>
    <dgm:cxn modelId="{31B405C4-8CCE-3C43-92E0-E5DB72641444}" type="presOf" srcId="{70FCA2D3-8C51-477B-8804-512A5F831D23}" destId="{5EF6A5A5-296E-42CD-ABC0-937311E6FDB0}" srcOrd="0" destOrd="0" presId="urn:microsoft.com/office/officeart/2005/8/layout/vList2"/>
    <dgm:cxn modelId="{00ACDAEC-C8ED-D648-92B6-7564012FE264}" type="presOf" srcId="{366234DB-A154-2143-8491-D966E48BAE00}" destId="{3D75378E-8CA9-4DDA-9744-E1FCCD8CB3BC}" srcOrd="0" destOrd="1" presId="urn:microsoft.com/office/officeart/2005/8/layout/vList2"/>
    <dgm:cxn modelId="{D8D3E02E-CBAB-7B42-9331-B3A5E1733231}" type="presParOf" srcId="{5EF6A5A5-296E-42CD-ABC0-937311E6FDB0}" destId="{BE176804-C0B6-4855-A73D-17C0998223D4}" srcOrd="0" destOrd="0" presId="urn:microsoft.com/office/officeart/2005/8/layout/vList2"/>
    <dgm:cxn modelId="{713B37F6-0203-F048-805A-730DE6FC7CB3}" type="presParOf" srcId="{5EF6A5A5-296E-42CD-ABC0-937311E6FDB0}" destId="{3D75378E-8CA9-4DDA-9744-E1FCCD8CB3BC}" srcOrd="1"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E9B7A14-D2C0-4AC0-B69C-21DB2879CA81}" type="doc">
      <dgm:prSet loTypeId="urn:diagrams.loki3.com/BracketList+Icon" loCatId="list" qsTypeId="urn:microsoft.com/office/officeart/2005/8/quickstyle/simple1" qsCatId="simple" csTypeId="urn:microsoft.com/office/officeart/2005/8/colors/colorful4" csCatId="colorful" phldr="1"/>
      <dgm:spPr/>
      <dgm:t>
        <a:bodyPr/>
        <a:lstStyle/>
        <a:p>
          <a:endParaRPr lang="es-UY"/>
        </a:p>
      </dgm:t>
    </dgm:pt>
    <dgm:pt modelId="{0072DC37-10E9-4F63-A304-2C53AC37C462}">
      <dgm:prSet phldrT="[Texto]"/>
      <dgm:spPr/>
      <dgm:t>
        <a:bodyPr/>
        <a:lstStyle/>
        <a:p>
          <a:r>
            <a:rPr lang="es-UY" b="1" dirty="0">
              <a:latin typeface="+mj-lt"/>
            </a:rPr>
            <a:t>PERO A SU VEZ LAS NORMAS DE PROPIEDAD INTELECTUAL </a:t>
          </a:r>
        </a:p>
      </dgm:t>
    </dgm:pt>
    <dgm:pt modelId="{B52CBB14-09DE-4A00-978C-4DEF1D455D6B}" type="parTrans" cxnId="{866FAA82-30C6-4A34-9BB3-201334EBFD9F}">
      <dgm:prSet/>
      <dgm:spPr/>
      <dgm:t>
        <a:bodyPr/>
        <a:lstStyle/>
        <a:p>
          <a:endParaRPr lang="es-UY"/>
        </a:p>
      </dgm:t>
    </dgm:pt>
    <dgm:pt modelId="{682ED5F8-7C10-444B-9386-B2460529A2B4}" type="sibTrans" cxnId="{866FAA82-30C6-4A34-9BB3-201334EBFD9F}">
      <dgm:prSet/>
      <dgm:spPr/>
      <dgm:t>
        <a:bodyPr/>
        <a:lstStyle/>
        <a:p>
          <a:endParaRPr lang="es-UY"/>
        </a:p>
      </dgm:t>
    </dgm:pt>
    <dgm:pt modelId="{E867331D-58F7-4534-8ED8-5DC6D3C61B6B}">
      <dgm:prSet phldrT="[Texto]"/>
      <dgm:spPr/>
      <dgm:t>
        <a:bodyPr/>
        <a:lstStyle/>
        <a:p>
          <a:r>
            <a:rPr lang="es-UY" b="1" dirty="0">
              <a:latin typeface="+mj-lt"/>
            </a:rPr>
            <a:t>FORTALECEN LOS MEDIOS POR LOS CUALES LAS NACIONES MÁS DESARROLLADAS GENERAN GRAN PARTE DE SU RIQUEZA; </a:t>
          </a:r>
        </a:p>
      </dgm:t>
    </dgm:pt>
    <dgm:pt modelId="{A3864B6C-8B61-4AF9-9114-613703DA0C95}" type="parTrans" cxnId="{F11E6CC3-1437-428E-8BC1-DFFC0877590C}">
      <dgm:prSet/>
      <dgm:spPr/>
      <dgm:t>
        <a:bodyPr/>
        <a:lstStyle/>
        <a:p>
          <a:endParaRPr lang="es-UY"/>
        </a:p>
      </dgm:t>
    </dgm:pt>
    <dgm:pt modelId="{23E53F29-DC0F-4D6C-86BD-021EFE702F30}" type="sibTrans" cxnId="{F11E6CC3-1437-428E-8BC1-DFFC0877590C}">
      <dgm:prSet/>
      <dgm:spPr/>
      <dgm:t>
        <a:bodyPr/>
        <a:lstStyle/>
        <a:p>
          <a:endParaRPr lang="es-UY"/>
        </a:p>
      </dgm:t>
    </dgm:pt>
    <dgm:pt modelId="{15A02406-13AC-46E5-B052-FDD84AB27A3B}">
      <dgm:prSet phldrT="[Texto]"/>
      <dgm:spPr/>
      <dgm:t>
        <a:bodyPr/>
        <a:lstStyle/>
        <a:p>
          <a:r>
            <a:rPr lang="es-UY" b="1" dirty="0">
              <a:latin typeface="+mj-lt"/>
            </a:rPr>
            <a:t>CONSTITUYEN UN SISTEMA QUE REGULA Y PROTEGE LAS RENTAS DE LAS INNOVACIONES</a:t>
          </a:r>
        </a:p>
      </dgm:t>
    </dgm:pt>
    <dgm:pt modelId="{B0606B0D-F290-4054-9BCD-2B7A0F933F20}" type="parTrans" cxnId="{5EA260C0-8DEE-4566-9C58-48AF35141A65}">
      <dgm:prSet/>
      <dgm:spPr/>
      <dgm:t>
        <a:bodyPr/>
        <a:lstStyle/>
        <a:p>
          <a:endParaRPr lang="es-UY"/>
        </a:p>
      </dgm:t>
    </dgm:pt>
    <dgm:pt modelId="{83650C57-0FD1-42DA-ACF7-6006C9D56664}" type="sibTrans" cxnId="{5EA260C0-8DEE-4566-9C58-48AF35141A65}">
      <dgm:prSet/>
      <dgm:spPr/>
      <dgm:t>
        <a:bodyPr/>
        <a:lstStyle/>
        <a:p>
          <a:endParaRPr lang="es-UY"/>
        </a:p>
      </dgm:t>
    </dgm:pt>
    <dgm:pt modelId="{E7764385-4836-44A0-828C-C527423ABF11}">
      <dgm:prSet phldrT="[Texto]"/>
      <dgm:spPr/>
      <dgm:t>
        <a:bodyPr/>
        <a:lstStyle/>
        <a:p>
          <a:r>
            <a:rPr lang="es-UY" b="1" dirty="0">
              <a:latin typeface="+mj-lt"/>
            </a:rPr>
            <a:t>LIMITAN LA COMPETENCIA.</a:t>
          </a:r>
        </a:p>
      </dgm:t>
    </dgm:pt>
    <dgm:pt modelId="{E2A956CD-F526-46BC-A2BA-72595D73EE39}" type="parTrans" cxnId="{7F3D2511-19FC-429F-965A-4472ECBD038D}">
      <dgm:prSet/>
      <dgm:spPr/>
      <dgm:t>
        <a:bodyPr/>
        <a:lstStyle/>
        <a:p>
          <a:endParaRPr lang="es-UY"/>
        </a:p>
      </dgm:t>
    </dgm:pt>
    <dgm:pt modelId="{0056FB57-F11B-4AED-9E4D-C9E2DF781D8A}" type="sibTrans" cxnId="{7F3D2511-19FC-429F-965A-4472ECBD038D}">
      <dgm:prSet/>
      <dgm:spPr/>
      <dgm:t>
        <a:bodyPr/>
        <a:lstStyle/>
        <a:p>
          <a:endParaRPr lang="es-UY"/>
        </a:p>
      </dgm:t>
    </dgm:pt>
    <dgm:pt modelId="{85B1B080-F5C3-439C-9955-3E651EBF35B6}" type="pres">
      <dgm:prSet presAssocID="{BE9B7A14-D2C0-4AC0-B69C-21DB2879CA81}" presName="Name0" presStyleCnt="0">
        <dgm:presLayoutVars>
          <dgm:dir/>
          <dgm:animLvl val="lvl"/>
          <dgm:resizeHandles val="exact"/>
        </dgm:presLayoutVars>
      </dgm:prSet>
      <dgm:spPr/>
    </dgm:pt>
    <dgm:pt modelId="{79ACF8DA-35E9-4AFE-AD9A-9C85C0EA24CE}" type="pres">
      <dgm:prSet presAssocID="{0072DC37-10E9-4F63-A304-2C53AC37C462}" presName="linNode" presStyleCnt="0"/>
      <dgm:spPr/>
    </dgm:pt>
    <dgm:pt modelId="{10A75D4E-7E1E-462C-B678-B87A741C0524}" type="pres">
      <dgm:prSet presAssocID="{0072DC37-10E9-4F63-A304-2C53AC37C462}" presName="parTx" presStyleLbl="revTx" presStyleIdx="0" presStyleCnt="1">
        <dgm:presLayoutVars>
          <dgm:chMax val="1"/>
          <dgm:bulletEnabled val="1"/>
        </dgm:presLayoutVars>
      </dgm:prSet>
      <dgm:spPr/>
    </dgm:pt>
    <dgm:pt modelId="{7EC69F77-B634-4CA3-96E3-792F30075E1F}" type="pres">
      <dgm:prSet presAssocID="{0072DC37-10E9-4F63-A304-2C53AC37C462}" presName="bracket" presStyleLbl="parChTrans1D1" presStyleIdx="0" presStyleCnt="1"/>
      <dgm:spPr/>
    </dgm:pt>
    <dgm:pt modelId="{24184B08-57FF-41B6-ADA1-7CA1060D55D0}" type="pres">
      <dgm:prSet presAssocID="{0072DC37-10E9-4F63-A304-2C53AC37C462}" presName="spH" presStyleCnt="0"/>
      <dgm:spPr/>
    </dgm:pt>
    <dgm:pt modelId="{080DD67A-F1EE-49ED-BC91-0C207F7BFE63}" type="pres">
      <dgm:prSet presAssocID="{0072DC37-10E9-4F63-A304-2C53AC37C462}" presName="desTx" presStyleLbl="node1" presStyleIdx="0" presStyleCnt="1">
        <dgm:presLayoutVars>
          <dgm:bulletEnabled val="1"/>
        </dgm:presLayoutVars>
      </dgm:prSet>
      <dgm:spPr/>
    </dgm:pt>
  </dgm:ptLst>
  <dgm:cxnLst>
    <dgm:cxn modelId="{7F3D2511-19FC-429F-965A-4472ECBD038D}" srcId="{0072DC37-10E9-4F63-A304-2C53AC37C462}" destId="{E7764385-4836-44A0-828C-C527423ABF11}" srcOrd="2" destOrd="0" parTransId="{E2A956CD-F526-46BC-A2BA-72595D73EE39}" sibTransId="{0056FB57-F11B-4AED-9E4D-C9E2DF781D8A}"/>
    <dgm:cxn modelId="{3375DA6C-0DAC-D44F-A09F-1B0382998737}" type="presOf" srcId="{15A02406-13AC-46E5-B052-FDD84AB27A3B}" destId="{080DD67A-F1EE-49ED-BC91-0C207F7BFE63}" srcOrd="0" destOrd="1" presId="urn:diagrams.loki3.com/BracketList+Icon"/>
    <dgm:cxn modelId="{5760F076-A416-9047-9837-D6E20924A860}" type="presOf" srcId="{E867331D-58F7-4534-8ED8-5DC6D3C61B6B}" destId="{080DD67A-F1EE-49ED-BC91-0C207F7BFE63}" srcOrd="0" destOrd="0" presId="urn:diagrams.loki3.com/BracketList+Icon"/>
    <dgm:cxn modelId="{C2620677-80A6-6841-ACE4-2833312B0ECA}" type="presOf" srcId="{E7764385-4836-44A0-828C-C527423ABF11}" destId="{080DD67A-F1EE-49ED-BC91-0C207F7BFE63}" srcOrd="0" destOrd="2" presId="urn:diagrams.loki3.com/BracketList+Icon"/>
    <dgm:cxn modelId="{866FAA82-30C6-4A34-9BB3-201334EBFD9F}" srcId="{BE9B7A14-D2C0-4AC0-B69C-21DB2879CA81}" destId="{0072DC37-10E9-4F63-A304-2C53AC37C462}" srcOrd="0" destOrd="0" parTransId="{B52CBB14-09DE-4A00-978C-4DEF1D455D6B}" sibTransId="{682ED5F8-7C10-444B-9386-B2460529A2B4}"/>
    <dgm:cxn modelId="{F3F51D93-66B5-564E-9A67-6E4036FD79C7}" type="presOf" srcId="{BE9B7A14-D2C0-4AC0-B69C-21DB2879CA81}" destId="{85B1B080-F5C3-439C-9955-3E651EBF35B6}" srcOrd="0" destOrd="0" presId="urn:diagrams.loki3.com/BracketList+Icon"/>
    <dgm:cxn modelId="{5EA260C0-8DEE-4566-9C58-48AF35141A65}" srcId="{0072DC37-10E9-4F63-A304-2C53AC37C462}" destId="{15A02406-13AC-46E5-B052-FDD84AB27A3B}" srcOrd="1" destOrd="0" parTransId="{B0606B0D-F290-4054-9BCD-2B7A0F933F20}" sibTransId="{83650C57-0FD1-42DA-ACF7-6006C9D56664}"/>
    <dgm:cxn modelId="{F11E6CC3-1437-428E-8BC1-DFFC0877590C}" srcId="{0072DC37-10E9-4F63-A304-2C53AC37C462}" destId="{E867331D-58F7-4534-8ED8-5DC6D3C61B6B}" srcOrd="0" destOrd="0" parTransId="{A3864B6C-8B61-4AF9-9114-613703DA0C95}" sibTransId="{23E53F29-DC0F-4D6C-86BD-021EFE702F30}"/>
    <dgm:cxn modelId="{F2FDE0CB-7D99-6B4A-962F-94EF7CE270F9}" type="presOf" srcId="{0072DC37-10E9-4F63-A304-2C53AC37C462}" destId="{10A75D4E-7E1E-462C-B678-B87A741C0524}" srcOrd="0" destOrd="0" presId="urn:diagrams.loki3.com/BracketList+Icon"/>
    <dgm:cxn modelId="{FAEE2C49-D2A9-8A49-B499-1C3A747FA312}" type="presParOf" srcId="{85B1B080-F5C3-439C-9955-3E651EBF35B6}" destId="{79ACF8DA-35E9-4AFE-AD9A-9C85C0EA24CE}" srcOrd="0" destOrd="0" presId="urn:diagrams.loki3.com/BracketList+Icon"/>
    <dgm:cxn modelId="{ACB8D0B1-2FA0-CC4C-B004-FEC9970EFBDC}" type="presParOf" srcId="{79ACF8DA-35E9-4AFE-AD9A-9C85C0EA24CE}" destId="{10A75D4E-7E1E-462C-B678-B87A741C0524}" srcOrd="0" destOrd="0" presId="urn:diagrams.loki3.com/BracketList+Icon"/>
    <dgm:cxn modelId="{32E19E8C-8D2C-1A44-9914-5BB53C03B4AD}" type="presParOf" srcId="{79ACF8DA-35E9-4AFE-AD9A-9C85C0EA24CE}" destId="{7EC69F77-B634-4CA3-96E3-792F30075E1F}" srcOrd="1" destOrd="0" presId="urn:diagrams.loki3.com/BracketList+Icon"/>
    <dgm:cxn modelId="{D6CC3399-5F68-A743-B7D9-960F17BDCFE8}" type="presParOf" srcId="{79ACF8DA-35E9-4AFE-AD9A-9C85C0EA24CE}" destId="{24184B08-57FF-41B6-ADA1-7CA1060D55D0}" srcOrd="2" destOrd="0" presId="urn:diagrams.loki3.com/BracketList+Icon"/>
    <dgm:cxn modelId="{6E25D38F-FA93-0C40-B6FD-A9D34E25F09E}" type="presParOf" srcId="{79ACF8DA-35E9-4AFE-AD9A-9C85C0EA24CE}" destId="{080DD67A-F1EE-49ED-BC91-0C207F7BFE63}" srcOrd="3" destOrd="0" presId="urn:diagrams.loki3.com/BracketList+Icon"/>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34FD6DC-C480-4B39-99BB-21177C1727A6}" type="doc">
      <dgm:prSet loTypeId="urn:microsoft.com/office/officeart/2005/8/layout/hList3" loCatId="list" qsTypeId="urn:microsoft.com/office/officeart/2005/8/quickstyle/simple1" qsCatId="simple" csTypeId="urn:microsoft.com/office/officeart/2005/8/colors/accent1_5" csCatId="accent1" phldr="1"/>
      <dgm:spPr/>
      <dgm:t>
        <a:bodyPr/>
        <a:lstStyle/>
        <a:p>
          <a:endParaRPr lang="es-UY"/>
        </a:p>
      </dgm:t>
    </dgm:pt>
    <dgm:pt modelId="{74C1D06B-8BB1-4CAF-8D09-E830F98C6CC5}">
      <dgm:prSet phldrT="[Texto]"/>
      <dgm:spPr/>
      <dgm:t>
        <a:bodyPr/>
        <a:lstStyle/>
        <a:p>
          <a:r>
            <a:rPr lang="es-UY" b="1" dirty="0">
              <a:latin typeface="+mj-lt"/>
            </a:rPr>
            <a:t>ESTO TRAE APAREJADO VARIAS PREGUNTAS:</a:t>
          </a:r>
          <a:endParaRPr lang="es-UY" dirty="0">
            <a:latin typeface="+mj-lt"/>
          </a:endParaRPr>
        </a:p>
      </dgm:t>
    </dgm:pt>
    <dgm:pt modelId="{12145EA4-BDCA-48DB-9C95-A9771DBF46E9}" type="parTrans" cxnId="{0F9D86DA-BD96-4624-BAEB-60D2CCEBB951}">
      <dgm:prSet/>
      <dgm:spPr/>
      <dgm:t>
        <a:bodyPr/>
        <a:lstStyle/>
        <a:p>
          <a:endParaRPr lang="es-UY"/>
        </a:p>
      </dgm:t>
    </dgm:pt>
    <dgm:pt modelId="{C8DAA8FB-052B-438E-ADA5-CDA018795971}" type="sibTrans" cxnId="{0F9D86DA-BD96-4624-BAEB-60D2CCEBB951}">
      <dgm:prSet/>
      <dgm:spPr/>
      <dgm:t>
        <a:bodyPr/>
        <a:lstStyle/>
        <a:p>
          <a:endParaRPr lang="es-UY"/>
        </a:p>
      </dgm:t>
    </dgm:pt>
    <dgm:pt modelId="{83D57988-2752-4CA4-87B1-144E6F9DFBB5}">
      <dgm:prSet phldrT="[Texto]" custT="1"/>
      <dgm:spPr/>
      <dgm:t>
        <a:bodyPr/>
        <a:lstStyle/>
        <a:p>
          <a:r>
            <a:rPr lang="es-UY" sz="2000" b="1" dirty="0">
              <a:latin typeface="+mj-lt"/>
            </a:rPr>
            <a:t>SI EL FORTALECIMIENTO DE LA PROTECCIÓN INCENTIVA, O PERJUDICA EL APRENDIZAJE TECNOLÓGICO EN LOS PAÍSES EN DESARROLLO TRANSFORMÁNDOSE EN UNA BARRERA PARA LA INNOVACIÓN ENDÓGENA</a:t>
          </a:r>
        </a:p>
      </dgm:t>
    </dgm:pt>
    <dgm:pt modelId="{932077D9-C584-4D72-B585-65B539A5A9E6}" type="parTrans" cxnId="{F4F19CBE-6F7D-4636-9714-BD47C9E061BB}">
      <dgm:prSet/>
      <dgm:spPr/>
      <dgm:t>
        <a:bodyPr/>
        <a:lstStyle/>
        <a:p>
          <a:endParaRPr lang="es-UY"/>
        </a:p>
      </dgm:t>
    </dgm:pt>
    <dgm:pt modelId="{C6F9B8CC-3B74-43A1-A03D-EC666FD276BE}" type="sibTrans" cxnId="{F4F19CBE-6F7D-4636-9714-BD47C9E061BB}">
      <dgm:prSet/>
      <dgm:spPr/>
      <dgm:t>
        <a:bodyPr/>
        <a:lstStyle/>
        <a:p>
          <a:endParaRPr lang="es-UY"/>
        </a:p>
      </dgm:t>
    </dgm:pt>
    <dgm:pt modelId="{638F9C46-BCEB-4D81-9755-53D9A38D32E5}">
      <dgm:prSet phldrT="[Texto]" custT="1"/>
      <dgm:spPr/>
      <dgm:t>
        <a:bodyPr/>
        <a:lstStyle/>
        <a:p>
          <a:r>
            <a:rPr lang="es-UY" sz="2000" b="1" dirty="0">
              <a:latin typeface="+mj-lt"/>
            </a:rPr>
            <a:t>EL PAPEL DE LA POLÍTICA PÚBLICA COMO INSTRUMENTO DE INNOVACIÓN Y REGULADOR DE LA PROPIEDAD INTELECTUAL</a:t>
          </a:r>
        </a:p>
      </dgm:t>
    </dgm:pt>
    <dgm:pt modelId="{BDFB154F-C0DA-44E4-85DB-DDD2AF784FD6}" type="parTrans" cxnId="{48BB07C6-FBFB-4752-9B80-3BCD12F7020B}">
      <dgm:prSet/>
      <dgm:spPr/>
      <dgm:t>
        <a:bodyPr/>
        <a:lstStyle/>
        <a:p>
          <a:endParaRPr lang="es-UY"/>
        </a:p>
      </dgm:t>
    </dgm:pt>
    <dgm:pt modelId="{BAC5DF6D-FB64-4DCF-BE83-58E1CF1DA45B}" type="sibTrans" cxnId="{48BB07C6-FBFB-4752-9B80-3BCD12F7020B}">
      <dgm:prSet/>
      <dgm:spPr/>
      <dgm:t>
        <a:bodyPr/>
        <a:lstStyle/>
        <a:p>
          <a:endParaRPr lang="es-UY"/>
        </a:p>
      </dgm:t>
    </dgm:pt>
    <dgm:pt modelId="{69310703-577A-475E-9928-119D7637120A}">
      <dgm:prSet phldrT="[Texto]" custT="1"/>
      <dgm:spPr/>
      <dgm:t>
        <a:bodyPr/>
        <a:lstStyle/>
        <a:p>
          <a:r>
            <a:rPr lang="es-UY" sz="2000" b="1" dirty="0">
              <a:latin typeface="+mj-lt"/>
            </a:rPr>
            <a:t>¿CÓMO FUNCIONA EL SISTEMA DE INNOVACIÓN?</a:t>
          </a:r>
        </a:p>
      </dgm:t>
    </dgm:pt>
    <dgm:pt modelId="{E902F1C7-0E0B-44DF-B0B9-C61DDCBB731A}" type="parTrans" cxnId="{8DE7808A-0AD6-4F85-A0D6-C9764D3693D9}">
      <dgm:prSet/>
      <dgm:spPr/>
      <dgm:t>
        <a:bodyPr/>
        <a:lstStyle/>
        <a:p>
          <a:endParaRPr lang="es-UY"/>
        </a:p>
      </dgm:t>
    </dgm:pt>
    <dgm:pt modelId="{9A79219A-70BC-43A7-95A9-A74D13C0A4A7}" type="sibTrans" cxnId="{8DE7808A-0AD6-4F85-A0D6-C9764D3693D9}">
      <dgm:prSet/>
      <dgm:spPr/>
      <dgm:t>
        <a:bodyPr/>
        <a:lstStyle/>
        <a:p>
          <a:endParaRPr lang="es-UY"/>
        </a:p>
      </dgm:t>
    </dgm:pt>
    <dgm:pt modelId="{029E2233-79F0-4CD3-B83B-73584662F27A}" type="pres">
      <dgm:prSet presAssocID="{C34FD6DC-C480-4B39-99BB-21177C1727A6}" presName="composite" presStyleCnt="0">
        <dgm:presLayoutVars>
          <dgm:chMax val="1"/>
          <dgm:dir/>
          <dgm:resizeHandles val="exact"/>
        </dgm:presLayoutVars>
      </dgm:prSet>
      <dgm:spPr/>
    </dgm:pt>
    <dgm:pt modelId="{8A4E62CA-3CBA-4E14-8CE7-401B12463591}" type="pres">
      <dgm:prSet presAssocID="{74C1D06B-8BB1-4CAF-8D09-E830F98C6CC5}" presName="roof" presStyleLbl="dkBgShp" presStyleIdx="0" presStyleCnt="2" custLinFactNeighborX="21923" custLinFactNeighborY="-7363"/>
      <dgm:spPr/>
    </dgm:pt>
    <dgm:pt modelId="{7A441378-4277-49AE-AA69-B8FA0188D64D}" type="pres">
      <dgm:prSet presAssocID="{74C1D06B-8BB1-4CAF-8D09-E830F98C6CC5}" presName="pillars" presStyleCnt="0"/>
      <dgm:spPr/>
    </dgm:pt>
    <dgm:pt modelId="{82CD6C6B-B78D-42B0-B639-FB9FF811BFB1}" type="pres">
      <dgm:prSet presAssocID="{74C1D06B-8BB1-4CAF-8D09-E830F98C6CC5}" presName="pillar1" presStyleLbl="node1" presStyleIdx="0" presStyleCnt="3">
        <dgm:presLayoutVars>
          <dgm:bulletEnabled val="1"/>
        </dgm:presLayoutVars>
      </dgm:prSet>
      <dgm:spPr/>
    </dgm:pt>
    <dgm:pt modelId="{3BF35C38-DD65-44BA-BAF6-EC5B4E367196}" type="pres">
      <dgm:prSet presAssocID="{638F9C46-BCEB-4D81-9755-53D9A38D32E5}" presName="pillarX" presStyleLbl="node1" presStyleIdx="1" presStyleCnt="3">
        <dgm:presLayoutVars>
          <dgm:bulletEnabled val="1"/>
        </dgm:presLayoutVars>
      </dgm:prSet>
      <dgm:spPr/>
    </dgm:pt>
    <dgm:pt modelId="{7B003D15-FF7E-459D-B81C-C5BBBA788734}" type="pres">
      <dgm:prSet presAssocID="{69310703-577A-475E-9928-119D7637120A}" presName="pillarX" presStyleLbl="node1" presStyleIdx="2" presStyleCnt="3">
        <dgm:presLayoutVars>
          <dgm:bulletEnabled val="1"/>
        </dgm:presLayoutVars>
      </dgm:prSet>
      <dgm:spPr/>
    </dgm:pt>
    <dgm:pt modelId="{99D232F1-261A-48FE-9CAC-6AB6CDD5AD5A}" type="pres">
      <dgm:prSet presAssocID="{74C1D06B-8BB1-4CAF-8D09-E830F98C6CC5}" presName="base" presStyleLbl="dkBgShp" presStyleIdx="1" presStyleCnt="2"/>
      <dgm:spPr/>
    </dgm:pt>
  </dgm:ptLst>
  <dgm:cxnLst>
    <dgm:cxn modelId="{85F48A19-61F4-4347-88B2-0D5250DC7204}" type="presOf" srcId="{638F9C46-BCEB-4D81-9755-53D9A38D32E5}" destId="{3BF35C38-DD65-44BA-BAF6-EC5B4E367196}" srcOrd="0" destOrd="0" presId="urn:microsoft.com/office/officeart/2005/8/layout/hList3"/>
    <dgm:cxn modelId="{88D07D5D-2C7B-374D-949B-A1FEBB4C5DFD}" type="presOf" srcId="{C34FD6DC-C480-4B39-99BB-21177C1727A6}" destId="{029E2233-79F0-4CD3-B83B-73584662F27A}" srcOrd="0" destOrd="0" presId="urn:microsoft.com/office/officeart/2005/8/layout/hList3"/>
    <dgm:cxn modelId="{FDE35358-1782-0948-9E76-4EA1AF4F746A}" type="presOf" srcId="{74C1D06B-8BB1-4CAF-8D09-E830F98C6CC5}" destId="{8A4E62CA-3CBA-4E14-8CE7-401B12463591}" srcOrd="0" destOrd="0" presId="urn:microsoft.com/office/officeart/2005/8/layout/hList3"/>
    <dgm:cxn modelId="{AECAF089-684C-7840-BF4C-131BEDC3345E}" type="presOf" srcId="{69310703-577A-475E-9928-119D7637120A}" destId="{7B003D15-FF7E-459D-B81C-C5BBBA788734}" srcOrd="0" destOrd="0" presId="urn:microsoft.com/office/officeart/2005/8/layout/hList3"/>
    <dgm:cxn modelId="{8DE7808A-0AD6-4F85-A0D6-C9764D3693D9}" srcId="{74C1D06B-8BB1-4CAF-8D09-E830F98C6CC5}" destId="{69310703-577A-475E-9928-119D7637120A}" srcOrd="2" destOrd="0" parTransId="{E902F1C7-0E0B-44DF-B0B9-C61DDCBB731A}" sibTransId="{9A79219A-70BC-43A7-95A9-A74D13C0A4A7}"/>
    <dgm:cxn modelId="{F4F19CBE-6F7D-4636-9714-BD47C9E061BB}" srcId="{74C1D06B-8BB1-4CAF-8D09-E830F98C6CC5}" destId="{83D57988-2752-4CA4-87B1-144E6F9DFBB5}" srcOrd="0" destOrd="0" parTransId="{932077D9-C584-4D72-B585-65B539A5A9E6}" sibTransId="{C6F9B8CC-3B74-43A1-A03D-EC666FD276BE}"/>
    <dgm:cxn modelId="{48BB07C6-FBFB-4752-9B80-3BCD12F7020B}" srcId="{74C1D06B-8BB1-4CAF-8D09-E830F98C6CC5}" destId="{638F9C46-BCEB-4D81-9755-53D9A38D32E5}" srcOrd="1" destOrd="0" parTransId="{BDFB154F-C0DA-44E4-85DB-DDD2AF784FD6}" sibTransId="{BAC5DF6D-FB64-4DCF-BE83-58E1CF1DA45B}"/>
    <dgm:cxn modelId="{8A1E60CE-71E0-BB4A-832A-3FF2CB96C0D4}" type="presOf" srcId="{83D57988-2752-4CA4-87B1-144E6F9DFBB5}" destId="{82CD6C6B-B78D-42B0-B639-FB9FF811BFB1}" srcOrd="0" destOrd="0" presId="urn:microsoft.com/office/officeart/2005/8/layout/hList3"/>
    <dgm:cxn modelId="{0F9D86DA-BD96-4624-BAEB-60D2CCEBB951}" srcId="{C34FD6DC-C480-4B39-99BB-21177C1727A6}" destId="{74C1D06B-8BB1-4CAF-8D09-E830F98C6CC5}" srcOrd="0" destOrd="0" parTransId="{12145EA4-BDCA-48DB-9C95-A9771DBF46E9}" sibTransId="{C8DAA8FB-052B-438E-ADA5-CDA018795971}"/>
    <dgm:cxn modelId="{85DCF9EE-68E3-034F-9574-2EDFCF70F62B}" type="presParOf" srcId="{029E2233-79F0-4CD3-B83B-73584662F27A}" destId="{8A4E62CA-3CBA-4E14-8CE7-401B12463591}" srcOrd="0" destOrd="0" presId="urn:microsoft.com/office/officeart/2005/8/layout/hList3"/>
    <dgm:cxn modelId="{58D8F132-F4E5-1E41-9C20-5713E86A3EB1}" type="presParOf" srcId="{029E2233-79F0-4CD3-B83B-73584662F27A}" destId="{7A441378-4277-49AE-AA69-B8FA0188D64D}" srcOrd="1" destOrd="0" presId="urn:microsoft.com/office/officeart/2005/8/layout/hList3"/>
    <dgm:cxn modelId="{10F2CC59-8719-F740-9C2D-C92CFB0551B7}" type="presParOf" srcId="{7A441378-4277-49AE-AA69-B8FA0188D64D}" destId="{82CD6C6B-B78D-42B0-B639-FB9FF811BFB1}" srcOrd="0" destOrd="0" presId="urn:microsoft.com/office/officeart/2005/8/layout/hList3"/>
    <dgm:cxn modelId="{45C5D880-BDE9-6148-A26E-A661D209A3B8}" type="presParOf" srcId="{7A441378-4277-49AE-AA69-B8FA0188D64D}" destId="{3BF35C38-DD65-44BA-BAF6-EC5B4E367196}" srcOrd="1" destOrd="0" presId="urn:microsoft.com/office/officeart/2005/8/layout/hList3"/>
    <dgm:cxn modelId="{A7B3D949-23E0-6C47-867A-079265C60B62}" type="presParOf" srcId="{7A441378-4277-49AE-AA69-B8FA0188D64D}" destId="{7B003D15-FF7E-459D-B81C-C5BBBA788734}" srcOrd="2" destOrd="0" presId="urn:microsoft.com/office/officeart/2005/8/layout/hList3"/>
    <dgm:cxn modelId="{8479A65B-75AF-7C46-AEAE-547AFA194649}" type="presParOf" srcId="{029E2233-79F0-4CD3-B83B-73584662F27A}" destId="{99D232F1-261A-48FE-9CAC-6AB6CDD5AD5A}" srcOrd="2" destOrd="0" presId="urn:microsoft.com/office/officeart/2005/8/layout/hList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5529C33-C5B8-4F41-8BB4-EBDB464F177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UY"/>
        </a:p>
      </dgm:t>
    </dgm:pt>
    <dgm:pt modelId="{BFD20C49-735B-4117-9794-BC367712F3FE}">
      <dgm:prSet phldrT="[Texto]"/>
      <dgm:spPr/>
      <dgm:t>
        <a:bodyPr/>
        <a:lstStyle/>
        <a:p>
          <a:r>
            <a:rPr lang="es-ES" dirty="0"/>
            <a:t>LA UNESCO SEÑALA LOS SIGUIENTES</a:t>
          </a:r>
          <a:endParaRPr lang="es-UY" dirty="0"/>
        </a:p>
      </dgm:t>
    </dgm:pt>
    <dgm:pt modelId="{67B25246-29B1-4CE9-9911-D1205B23D496}" type="parTrans" cxnId="{65A5B3F4-1ACD-42BE-AB8A-6BE99F27835F}">
      <dgm:prSet/>
      <dgm:spPr/>
      <dgm:t>
        <a:bodyPr/>
        <a:lstStyle/>
        <a:p>
          <a:endParaRPr lang="es-UY"/>
        </a:p>
      </dgm:t>
    </dgm:pt>
    <dgm:pt modelId="{C3E4FD39-E1AB-4FE9-A86B-2D42F720A3DD}" type="sibTrans" cxnId="{65A5B3F4-1ACD-42BE-AB8A-6BE99F27835F}">
      <dgm:prSet/>
      <dgm:spPr/>
      <dgm:t>
        <a:bodyPr/>
        <a:lstStyle/>
        <a:p>
          <a:endParaRPr lang="es-UY"/>
        </a:p>
      </dgm:t>
    </dgm:pt>
    <dgm:pt modelId="{945A5376-981B-404C-81C0-2981B6C8A400}">
      <dgm:prSet phldrT="[Texto]"/>
      <dgm:spPr/>
      <dgm:t>
        <a:bodyPr/>
        <a:lstStyle/>
        <a:p>
          <a:r>
            <a:rPr lang="es-UY" dirty="0"/>
            <a:t>la pobreza, </a:t>
          </a:r>
        </a:p>
      </dgm:t>
    </dgm:pt>
    <dgm:pt modelId="{9FB001B3-A8DE-44FC-89FD-28DEEC3846AA}" type="parTrans" cxnId="{3FAC5F96-B5C0-4022-9620-8EEA4B47AD80}">
      <dgm:prSet/>
      <dgm:spPr/>
      <dgm:t>
        <a:bodyPr/>
        <a:lstStyle/>
        <a:p>
          <a:endParaRPr lang="es-UY"/>
        </a:p>
      </dgm:t>
    </dgm:pt>
    <dgm:pt modelId="{BA38B243-34D0-4940-8AB9-B2300F5F5A35}" type="sibTrans" cxnId="{3FAC5F96-B5C0-4022-9620-8EEA4B47AD80}">
      <dgm:prSet/>
      <dgm:spPr/>
      <dgm:t>
        <a:bodyPr/>
        <a:lstStyle/>
        <a:p>
          <a:endParaRPr lang="es-UY"/>
        </a:p>
      </dgm:t>
    </dgm:pt>
    <dgm:pt modelId="{C97BDEE9-BBBF-433F-B79E-87286358BFA5}">
      <dgm:prSet phldrT="[Texto]"/>
      <dgm:spPr/>
      <dgm:t>
        <a:bodyPr/>
        <a:lstStyle/>
        <a:p>
          <a:r>
            <a:rPr lang="es-UY" dirty="0"/>
            <a:t>los problemas sanitarios, </a:t>
          </a:r>
        </a:p>
      </dgm:t>
    </dgm:pt>
    <dgm:pt modelId="{58173FE5-77AA-4013-931F-F733682FE3BC}" type="parTrans" cxnId="{D1C6B3BA-54AB-4B88-B3A8-20D64FB579ED}">
      <dgm:prSet/>
      <dgm:spPr/>
      <dgm:t>
        <a:bodyPr/>
        <a:lstStyle/>
        <a:p>
          <a:endParaRPr lang="es-UY"/>
        </a:p>
      </dgm:t>
    </dgm:pt>
    <dgm:pt modelId="{7DB6AB98-FCE8-4B38-B477-C7949ADEECA4}" type="sibTrans" cxnId="{D1C6B3BA-54AB-4B88-B3A8-20D64FB579ED}">
      <dgm:prSet/>
      <dgm:spPr/>
      <dgm:t>
        <a:bodyPr/>
        <a:lstStyle/>
        <a:p>
          <a:endParaRPr lang="es-UY"/>
        </a:p>
      </dgm:t>
    </dgm:pt>
    <dgm:pt modelId="{E57D1575-C407-4D30-A3CD-E63AA3497DB3}">
      <dgm:prSet phldrT="[Texto]"/>
      <dgm:spPr/>
      <dgm:t>
        <a:bodyPr/>
        <a:lstStyle/>
        <a:p>
          <a:r>
            <a:rPr lang="es-UY" dirty="0"/>
            <a:t>el acceso a la educación, </a:t>
          </a:r>
        </a:p>
      </dgm:t>
    </dgm:pt>
    <dgm:pt modelId="{44111BE1-4866-4CB6-96B7-D2ADB2123581}" type="parTrans" cxnId="{0998D455-4FF0-4681-A9EB-BD786FF460D1}">
      <dgm:prSet/>
      <dgm:spPr/>
      <dgm:t>
        <a:bodyPr/>
        <a:lstStyle/>
        <a:p>
          <a:endParaRPr lang="es-UY"/>
        </a:p>
      </dgm:t>
    </dgm:pt>
    <dgm:pt modelId="{44DAB287-06EC-475D-915A-9122B6455A23}" type="sibTrans" cxnId="{0998D455-4FF0-4681-A9EB-BD786FF460D1}">
      <dgm:prSet/>
      <dgm:spPr/>
      <dgm:t>
        <a:bodyPr/>
        <a:lstStyle/>
        <a:p>
          <a:endParaRPr lang="es-UY"/>
        </a:p>
      </dgm:t>
    </dgm:pt>
    <dgm:pt modelId="{1250B9E2-9F95-4E9E-AE18-F0F33AB717A7}">
      <dgm:prSet phldrT="[Texto]"/>
      <dgm:spPr/>
      <dgm:t>
        <a:bodyPr/>
        <a:lstStyle/>
        <a:p>
          <a:r>
            <a:rPr lang="es-UY" dirty="0"/>
            <a:t>el aumento de las desigualdades y las diferencias de oportunidades, </a:t>
          </a:r>
        </a:p>
      </dgm:t>
    </dgm:pt>
    <dgm:pt modelId="{BCF8C3E2-7DAF-4176-AAFE-B7DEC0F6E768}" type="parTrans" cxnId="{58C72A05-E9E2-4E69-874E-CFC2D51D83D3}">
      <dgm:prSet/>
      <dgm:spPr/>
      <dgm:t>
        <a:bodyPr/>
        <a:lstStyle/>
        <a:p>
          <a:endParaRPr lang="es-UY"/>
        </a:p>
      </dgm:t>
    </dgm:pt>
    <dgm:pt modelId="{59773F25-DA88-4294-A328-7470AF0518D6}" type="sibTrans" cxnId="{58C72A05-E9E2-4E69-874E-CFC2D51D83D3}">
      <dgm:prSet/>
      <dgm:spPr/>
      <dgm:t>
        <a:bodyPr/>
        <a:lstStyle/>
        <a:p>
          <a:endParaRPr lang="es-UY"/>
        </a:p>
      </dgm:t>
    </dgm:pt>
    <dgm:pt modelId="{8859F177-7FA9-4761-96A9-E66F3E153E2A}">
      <dgm:prSet phldrT="[Texto]"/>
      <dgm:spPr/>
      <dgm:t>
        <a:bodyPr/>
        <a:lstStyle/>
        <a:p>
          <a:r>
            <a:rPr lang="es-UY" dirty="0"/>
            <a:t>la profundización de las brechas en relación con la ciencia, la tecnología y la innovación, </a:t>
          </a:r>
        </a:p>
      </dgm:t>
    </dgm:pt>
    <dgm:pt modelId="{6DF71F2F-3F65-4721-B378-9F602BEFD395}" type="parTrans" cxnId="{9A209E1A-F821-4717-A48D-9B51E44578B2}">
      <dgm:prSet/>
      <dgm:spPr/>
      <dgm:t>
        <a:bodyPr/>
        <a:lstStyle/>
        <a:p>
          <a:endParaRPr lang="es-UY"/>
        </a:p>
      </dgm:t>
    </dgm:pt>
    <dgm:pt modelId="{7DF87E15-6A60-479E-AF39-B49B9EDE30C0}" type="sibTrans" cxnId="{9A209E1A-F821-4717-A48D-9B51E44578B2}">
      <dgm:prSet/>
      <dgm:spPr/>
      <dgm:t>
        <a:bodyPr/>
        <a:lstStyle/>
        <a:p>
          <a:endParaRPr lang="es-UY"/>
        </a:p>
      </dgm:t>
    </dgm:pt>
    <dgm:pt modelId="{7DF82323-295C-4C09-9B23-BDF8CE6DEFB9}">
      <dgm:prSet phldrT="[Texto]"/>
      <dgm:spPr/>
      <dgm:t>
        <a:bodyPr/>
        <a:lstStyle/>
        <a:p>
          <a:r>
            <a:rPr lang="es-UY" dirty="0"/>
            <a:t>el agotamiento de los recursos naturales, </a:t>
          </a:r>
        </a:p>
      </dgm:t>
    </dgm:pt>
    <dgm:pt modelId="{6B7C02DA-6D3C-4DF1-B216-89C1B245D61E}" type="parTrans" cxnId="{1960C610-316D-4633-B941-75194E86DB28}">
      <dgm:prSet/>
      <dgm:spPr/>
      <dgm:t>
        <a:bodyPr/>
        <a:lstStyle/>
        <a:p>
          <a:endParaRPr lang="es-UY"/>
        </a:p>
      </dgm:t>
    </dgm:pt>
    <dgm:pt modelId="{BBB688B7-3769-4D1A-894E-E63EE316D0D3}" type="sibTrans" cxnId="{1960C610-316D-4633-B941-75194E86DB28}">
      <dgm:prSet/>
      <dgm:spPr/>
      <dgm:t>
        <a:bodyPr/>
        <a:lstStyle/>
        <a:p>
          <a:endParaRPr lang="es-UY"/>
        </a:p>
      </dgm:t>
    </dgm:pt>
    <dgm:pt modelId="{F3E8B82C-F3D4-4978-AB33-42CDB1BC3A56}">
      <dgm:prSet phldrT="[Texto]"/>
      <dgm:spPr/>
      <dgm:t>
        <a:bodyPr/>
        <a:lstStyle/>
        <a:p>
          <a:r>
            <a:rPr lang="es-UY" dirty="0"/>
            <a:t>la pérdida de diversidad biológica, </a:t>
          </a:r>
        </a:p>
      </dgm:t>
    </dgm:pt>
    <dgm:pt modelId="{15A08686-3BC3-45F1-8531-FA608A1C1232}" type="parTrans" cxnId="{2392D176-CCD8-4044-B81B-674640E6CEFC}">
      <dgm:prSet/>
      <dgm:spPr/>
      <dgm:t>
        <a:bodyPr/>
        <a:lstStyle/>
        <a:p>
          <a:endParaRPr lang="es-UY"/>
        </a:p>
      </dgm:t>
    </dgm:pt>
    <dgm:pt modelId="{1E2DCA9C-5A0A-48F7-97B6-D3A6366415BD}" type="sibTrans" cxnId="{2392D176-CCD8-4044-B81B-674640E6CEFC}">
      <dgm:prSet/>
      <dgm:spPr/>
      <dgm:t>
        <a:bodyPr/>
        <a:lstStyle/>
        <a:p>
          <a:endParaRPr lang="es-UY"/>
        </a:p>
      </dgm:t>
    </dgm:pt>
    <dgm:pt modelId="{DB1E7607-79DD-4154-9EBE-41E89CD39025}">
      <dgm:prSet phldrT="[Texto]"/>
      <dgm:spPr/>
      <dgm:t>
        <a:bodyPr/>
        <a:lstStyle/>
        <a:p>
          <a:r>
            <a:rPr lang="es-UY" dirty="0"/>
            <a:t>la degradación de las tierras, </a:t>
          </a:r>
        </a:p>
      </dgm:t>
    </dgm:pt>
    <dgm:pt modelId="{52F9FDD1-629A-4A0A-B692-3879D77B44F1}" type="parTrans" cxnId="{760DEDA1-801A-4E52-8B42-ADA4EE8BD39B}">
      <dgm:prSet/>
      <dgm:spPr/>
      <dgm:t>
        <a:bodyPr/>
        <a:lstStyle/>
        <a:p>
          <a:endParaRPr lang="es-UY"/>
        </a:p>
      </dgm:t>
    </dgm:pt>
    <dgm:pt modelId="{62AA443D-7245-4575-80D3-85E61102E0E1}" type="sibTrans" cxnId="{760DEDA1-801A-4E52-8B42-ADA4EE8BD39B}">
      <dgm:prSet/>
      <dgm:spPr/>
      <dgm:t>
        <a:bodyPr/>
        <a:lstStyle/>
        <a:p>
          <a:endParaRPr lang="es-UY"/>
        </a:p>
      </dgm:t>
    </dgm:pt>
    <dgm:pt modelId="{093FF998-BF66-470A-B98B-440AAB246DED}">
      <dgm:prSet phldrT="[Texto]"/>
      <dgm:spPr/>
      <dgm:t>
        <a:bodyPr/>
        <a:lstStyle/>
        <a:p>
          <a:r>
            <a:rPr lang="es-UY" dirty="0"/>
            <a:t>el cambio climático, los desastres naturales y provocados por el hombre</a:t>
          </a:r>
          <a:r>
            <a:rPr lang="es-UY"/>
            <a:t>, </a:t>
          </a:r>
          <a:endParaRPr lang="es-UY" dirty="0"/>
        </a:p>
      </dgm:t>
    </dgm:pt>
    <dgm:pt modelId="{1B44CD44-8D1E-4CC3-B386-77C1E0A1C8B9}" type="parTrans" cxnId="{34BB1075-BAC7-46C7-9385-0A82BDFA1575}">
      <dgm:prSet/>
      <dgm:spPr/>
      <dgm:t>
        <a:bodyPr/>
        <a:lstStyle/>
        <a:p>
          <a:endParaRPr lang="es-UY"/>
        </a:p>
      </dgm:t>
    </dgm:pt>
    <dgm:pt modelId="{61F69793-BD63-44D3-882E-0302884F77AF}" type="sibTrans" cxnId="{34BB1075-BAC7-46C7-9385-0A82BDFA1575}">
      <dgm:prSet/>
      <dgm:spPr/>
      <dgm:t>
        <a:bodyPr/>
        <a:lstStyle/>
        <a:p>
          <a:endParaRPr lang="es-UY"/>
        </a:p>
      </dgm:t>
    </dgm:pt>
    <dgm:pt modelId="{CBC10F6D-C0AA-42B9-A650-E6B87F27246B}" type="pres">
      <dgm:prSet presAssocID="{E5529C33-C5B8-4F41-8BB4-EBDB464F1778}" presName="vert0" presStyleCnt="0">
        <dgm:presLayoutVars>
          <dgm:dir/>
          <dgm:animOne val="branch"/>
          <dgm:animLvl val="lvl"/>
        </dgm:presLayoutVars>
      </dgm:prSet>
      <dgm:spPr/>
    </dgm:pt>
    <dgm:pt modelId="{DD4DF14B-990B-4533-BC9C-06DF39B9E831}" type="pres">
      <dgm:prSet presAssocID="{BFD20C49-735B-4117-9794-BC367712F3FE}" presName="thickLine" presStyleLbl="alignNode1" presStyleIdx="0" presStyleCnt="1"/>
      <dgm:spPr/>
    </dgm:pt>
    <dgm:pt modelId="{D683B97E-BCBB-4A78-9E4F-C3F240629785}" type="pres">
      <dgm:prSet presAssocID="{BFD20C49-735B-4117-9794-BC367712F3FE}" presName="horz1" presStyleCnt="0"/>
      <dgm:spPr/>
    </dgm:pt>
    <dgm:pt modelId="{9AE3DD84-B942-4E93-9BAC-EA6F293F86F1}" type="pres">
      <dgm:prSet presAssocID="{BFD20C49-735B-4117-9794-BC367712F3FE}" presName="tx1" presStyleLbl="revTx" presStyleIdx="0" presStyleCnt="10"/>
      <dgm:spPr/>
    </dgm:pt>
    <dgm:pt modelId="{115A57FA-CB05-4A57-A4D3-52670C5C62A4}" type="pres">
      <dgm:prSet presAssocID="{BFD20C49-735B-4117-9794-BC367712F3FE}" presName="vert1" presStyleCnt="0"/>
      <dgm:spPr/>
    </dgm:pt>
    <dgm:pt modelId="{69A88EC8-B810-4AE7-B761-6401546F04E2}" type="pres">
      <dgm:prSet presAssocID="{945A5376-981B-404C-81C0-2981B6C8A400}" presName="vertSpace2a" presStyleCnt="0"/>
      <dgm:spPr/>
    </dgm:pt>
    <dgm:pt modelId="{9F1ED8A6-F6C6-4E04-B401-E54CADEC2015}" type="pres">
      <dgm:prSet presAssocID="{945A5376-981B-404C-81C0-2981B6C8A400}" presName="horz2" presStyleCnt="0"/>
      <dgm:spPr/>
    </dgm:pt>
    <dgm:pt modelId="{E47DB87C-4089-4287-8414-92BE1EDA9C26}" type="pres">
      <dgm:prSet presAssocID="{945A5376-981B-404C-81C0-2981B6C8A400}" presName="horzSpace2" presStyleCnt="0"/>
      <dgm:spPr/>
    </dgm:pt>
    <dgm:pt modelId="{3E1F9794-0A24-4ED0-A77A-A690BD7619F6}" type="pres">
      <dgm:prSet presAssocID="{945A5376-981B-404C-81C0-2981B6C8A400}" presName="tx2" presStyleLbl="revTx" presStyleIdx="1" presStyleCnt="10"/>
      <dgm:spPr/>
    </dgm:pt>
    <dgm:pt modelId="{5B41A4E0-F886-4AA3-B42E-56239DC1B469}" type="pres">
      <dgm:prSet presAssocID="{945A5376-981B-404C-81C0-2981B6C8A400}" presName="vert2" presStyleCnt="0"/>
      <dgm:spPr/>
    </dgm:pt>
    <dgm:pt modelId="{5CB15942-E9AE-428C-8A6B-58B12B49FE6B}" type="pres">
      <dgm:prSet presAssocID="{945A5376-981B-404C-81C0-2981B6C8A400}" presName="thinLine2b" presStyleLbl="callout" presStyleIdx="0" presStyleCnt="9"/>
      <dgm:spPr/>
    </dgm:pt>
    <dgm:pt modelId="{7BA07F6C-D50A-453D-A139-0CDE7396640E}" type="pres">
      <dgm:prSet presAssocID="{945A5376-981B-404C-81C0-2981B6C8A400}" presName="vertSpace2b" presStyleCnt="0"/>
      <dgm:spPr/>
    </dgm:pt>
    <dgm:pt modelId="{793FBB8E-1C4C-4D5A-82F9-DA46E9CB8805}" type="pres">
      <dgm:prSet presAssocID="{C97BDEE9-BBBF-433F-B79E-87286358BFA5}" presName="horz2" presStyleCnt="0"/>
      <dgm:spPr/>
    </dgm:pt>
    <dgm:pt modelId="{3655E34D-651D-4EA3-9404-3F74F126C904}" type="pres">
      <dgm:prSet presAssocID="{C97BDEE9-BBBF-433F-B79E-87286358BFA5}" presName="horzSpace2" presStyleCnt="0"/>
      <dgm:spPr/>
    </dgm:pt>
    <dgm:pt modelId="{FCE2908D-E3BE-4F09-B110-755F20A38173}" type="pres">
      <dgm:prSet presAssocID="{C97BDEE9-BBBF-433F-B79E-87286358BFA5}" presName="tx2" presStyleLbl="revTx" presStyleIdx="2" presStyleCnt="10"/>
      <dgm:spPr/>
    </dgm:pt>
    <dgm:pt modelId="{86431F98-E549-4401-A958-1FD996FEC8C7}" type="pres">
      <dgm:prSet presAssocID="{C97BDEE9-BBBF-433F-B79E-87286358BFA5}" presName="vert2" presStyleCnt="0"/>
      <dgm:spPr/>
    </dgm:pt>
    <dgm:pt modelId="{C9E69E24-7767-4071-BD3B-B80A0BAC815A}" type="pres">
      <dgm:prSet presAssocID="{C97BDEE9-BBBF-433F-B79E-87286358BFA5}" presName="thinLine2b" presStyleLbl="callout" presStyleIdx="1" presStyleCnt="9"/>
      <dgm:spPr/>
    </dgm:pt>
    <dgm:pt modelId="{9384B9BA-FF36-484F-AD7D-9896B14C9E4F}" type="pres">
      <dgm:prSet presAssocID="{C97BDEE9-BBBF-433F-B79E-87286358BFA5}" presName="vertSpace2b" presStyleCnt="0"/>
      <dgm:spPr/>
    </dgm:pt>
    <dgm:pt modelId="{5D08994E-8916-4D0A-A6EA-E788DCFA0A6D}" type="pres">
      <dgm:prSet presAssocID="{E57D1575-C407-4D30-A3CD-E63AA3497DB3}" presName="horz2" presStyleCnt="0"/>
      <dgm:spPr/>
    </dgm:pt>
    <dgm:pt modelId="{8CD42AA2-7A5E-45CC-9507-731E150B087C}" type="pres">
      <dgm:prSet presAssocID="{E57D1575-C407-4D30-A3CD-E63AA3497DB3}" presName="horzSpace2" presStyleCnt="0"/>
      <dgm:spPr/>
    </dgm:pt>
    <dgm:pt modelId="{9AA7FC3C-C247-4C4A-8459-ED657C1049F8}" type="pres">
      <dgm:prSet presAssocID="{E57D1575-C407-4D30-A3CD-E63AA3497DB3}" presName="tx2" presStyleLbl="revTx" presStyleIdx="3" presStyleCnt="10"/>
      <dgm:spPr/>
    </dgm:pt>
    <dgm:pt modelId="{E5754E4E-8BAB-4241-A669-76E501A55340}" type="pres">
      <dgm:prSet presAssocID="{E57D1575-C407-4D30-A3CD-E63AA3497DB3}" presName="vert2" presStyleCnt="0"/>
      <dgm:spPr/>
    </dgm:pt>
    <dgm:pt modelId="{E3C80295-5132-4355-973B-2BB9853607B5}" type="pres">
      <dgm:prSet presAssocID="{E57D1575-C407-4D30-A3CD-E63AA3497DB3}" presName="thinLine2b" presStyleLbl="callout" presStyleIdx="2" presStyleCnt="9"/>
      <dgm:spPr/>
    </dgm:pt>
    <dgm:pt modelId="{4B514A84-3406-4D2A-BF19-67ACC4BDC46F}" type="pres">
      <dgm:prSet presAssocID="{E57D1575-C407-4D30-A3CD-E63AA3497DB3}" presName="vertSpace2b" presStyleCnt="0"/>
      <dgm:spPr/>
    </dgm:pt>
    <dgm:pt modelId="{FD3BC62E-FC7A-4078-A4A5-FEE78F00391F}" type="pres">
      <dgm:prSet presAssocID="{1250B9E2-9F95-4E9E-AE18-F0F33AB717A7}" presName="horz2" presStyleCnt="0"/>
      <dgm:spPr/>
    </dgm:pt>
    <dgm:pt modelId="{358B943C-4B1A-4D68-8CED-AD79A614D808}" type="pres">
      <dgm:prSet presAssocID="{1250B9E2-9F95-4E9E-AE18-F0F33AB717A7}" presName="horzSpace2" presStyleCnt="0"/>
      <dgm:spPr/>
    </dgm:pt>
    <dgm:pt modelId="{D885A778-66D3-49D6-B5C8-24F94C7CA886}" type="pres">
      <dgm:prSet presAssocID="{1250B9E2-9F95-4E9E-AE18-F0F33AB717A7}" presName="tx2" presStyleLbl="revTx" presStyleIdx="4" presStyleCnt="10"/>
      <dgm:spPr/>
    </dgm:pt>
    <dgm:pt modelId="{B86D5C3F-B6B7-434C-86F8-08DB8BA384A0}" type="pres">
      <dgm:prSet presAssocID="{1250B9E2-9F95-4E9E-AE18-F0F33AB717A7}" presName="vert2" presStyleCnt="0"/>
      <dgm:spPr/>
    </dgm:pt>
    <dgm:pt modelId="{3E0A89E3-16D5-4BC4-9457-EC44CD0A8027}" type="pres">
      <dgm:prSet presAssocID="{1250B9E2-9F95-4E9E-AE18-F0F33AB717A7}" presName="thinLine2b" presStyleLbl="callout" presStyleIdx="3" presStyleCnt="9"/>
      <dgm:spPr/>
    </dgm:pt>
    <dgm:pt modelId="{7E7687E1-0DA8-478B-8D7C-AEDB4D03DEDD}" type="pres">
      <dgm:prSet presAssocID="{1250B9E2-9F95-4E9E-AE18-F0F33AB717A7}" presName="vertSpace2b" presStyleCnt="0"/>
      <dgm:spPr/>
    </dgm:pt>
    <dgm:pt modelId="{9030714D-CB2A-49B0-914D-E251E3DF42DF}" type="pres">
      <dgm:prSet presAssocID="{8859F177-7FA9-4761-96A9-E66F3E153E2A}" presName="horz2" presStyleCnt="0"/>
      <dgm:spPr/>
    </dgm:pt>
    <dgm:pt modelId="{08A53555-8425-4EBA-9CEB-F59188F6EA8A}" type="pres">
      <dgm:prSet presAssocID="{8859F177-7FA9-4761-96A9-E66F3E153E2A}" presName="horzSpace2" presStyleCnt="0"/>
      <dgm:spPr/>
    </dgm:pt>
    <dgm:pt modelId="{38C615CB-1283-41FA-8437-86575DA42D65}" type="pres">
      <dgm:prSet presAssocID="{8859F177-7FA9-4761-96A9-E66F3E153E2A}" presName="tx2" presStyleLbl="revTx" presStyleIdx="5" presStyleCnt="10"/>
      <dgm:spPr/>
    </dgm:pt>
    <dgm:pt modelId="{6BAB449E-3E97-4C07-A602-B44B0CE7FB18}" type="pres">
      <dgm:prSet presAssocID="{8859F177-7FA9-4761-96A9-E66F3E153E2A}" presName="vert2" presStyleCnt="0"/>
      <dgm:spPr/>
    </dgm:pt>
    <dgm:pt modelId="{551A772B-BE7C-4EEB-AD49-11FFB096CD8F}" type="pres">
      <dgm:prSet presAssocID="{8859F177-7FA9-4761-96A9-E66F3E153E2A}" presName="thinLine2b" presStyleLbl="callout" presStyleIdx="4" presStyleCnt="9"/>
      <dgm:spPr/>
    </dgm:pt>
    <dgm:pt modelId="{3300B148-A486-4A3C-A823-8797212C7548}" type="pres">
      <dgm:prSet presAssocID="{8859F177-7FA9-4761-96A9-E66F3E153E2A}" presName="vertSpace2b" presStyleCnt="0"/>
      <dgm:spPr/>
    </dgm:pt>
    <dgm:pt modelId="{3F753046-113A-4BCC-8CA3-99AD003B7B5F}" type="pres">
      <dgm:prSet presAssocID="{7DF82323-295C-4C09-9B23-BDF8CE6DEFB9}" presName="horz2" presStyleCnt="0"/>
      <dgm:spPr/>
    </dgm:pt>
    <dgm:pt modelId="{AC55DCE7-A7E0-48D4-A8E3-B40398283FFB}" type="pres">
      <dgm:prSet presAssocID="{7DF82323-295C-4C09-9B23-BDF8CE6DEFB9}" presName="horzSpace2" presStyleCnt="0"/>
      <dgm:spPr/>
    </dgm:pt>
    <dgm:pt modelId="{C67BABC5-34F6-45F9-A61C-A0AF3D0A0441}" type="pres">
      <dgm:prSet presAssocID="{7DF82323-295C-4C09-9B23-BDF8CE6DEFB9}" presName="tx2" presStyleLbl="revTx" presStyleIdx="6" presStyleCnt="10"/>
      <dgm:spPr/>
    </dgm:pt>
    <dgm:pt modelId="{47D144A0-4846-4668-BA27-15E2C316F267}" type="pres">
      <dgm:prSet presAssocID="{7DF82323-295C-4C09-9B23-BDF8CE6DEFB9}" presName="vert2" presStyleCnt="0"/>
      <dgm:spPr/>
    </dgm:pt>
    <dgm:pt modelId="{95AA5597-B59B-44CB-99CE-E6A794CF5843}" type="pres">
      <dgm:prSet presAssocID="{7DF82323-295C-4C09-9B23-BDF8CE6DEFB9}" presName="thinLine2b" presStyleLbl="callout" presStyleIdx="5" presStyleCnt="9"/>
      <dgm:spPr/>
    </dgm:pt>
    <dgm:pt modelId="{5D5F3216-30CF-483E-88AD-2AA7F59D63C5}" type="pres">
      <dgm:prSet presAssocID="{7DF82323-295C-4C09-9B23-BDF8CE6DEFB9}" presName="vertSpace2b" presStyleCnt="0"/>
      <dgm:spPr/>
    </dgm:pt>
    <dgm:pt modelId="{04614D34-55B4-4F08-AFD7-72FA6D864B35}" type="pres">
      <dgm:prSet presAssocID="{F3E8B82C-F3D4-4978-AB33-42CDB1BC3A56}" presName="horz2" presStyleCnt="0"/>
      <dgm:spPr/>
    </dgm:pt>
    <dgm:pt modelId="{CD144459-B64C-4154-9393-A47DF396D371}" type="pres">
      <dgm:prSet presAssocID="{F3E8B82C-F3D4-4978-AB33-42CDB1BC3A56}" presName="horzSpace2" presStyleCnt="0"/>
      <dgm:spPr/>
    </dgm:pt>
    <dgm:pt modelId="{B56838E5-844E-4555-9604-B1788F34BB66}" type="pres">
      <dgm:prSet presAssocID="{F3E8B82C-F3D4-4978-AB33-42CDB1BC3A56}" presName="tx2" presStyleLbl="revTx" presStyleIdx="7" presStyleCnt="10"/>
      <dgm:spPr/>
    </dgm:pt>
    <dgm:pt modelId="{5B2CB688-6D5A-4471-8277-2BF944881176}" type="pres">
      <dgm:prSet presAssocID="{F3E8B82C-F3D4-4978-AB33-42CDB1BC3A56}" presName="vert2" presStyleCnt="0"/>
      <dgm:spPr/>
    </dgm:pt>
    <dgm:pt modelId="{E8C5AB1A-A374-46FB-AE96-78A3D697B255}" type="pres">
      <dgm:prSet presAssocID="{F3E8B82C-F3D4-4978-AB33-42CDB1BC3A56}" presName="thinLine2b" presStyleLbl="callout" presStyleIdx="6" presStyleCnt="9"/>
      <dgm:spPr/>
    </dgm:pt>
    <dgm:pt modelId="{A2CE08E3-E9C7-4D87-BB12-25217924E6A8}" type="pres">
      <dgm:prSet presAssocID="{F3E8B82C-F3D4-4978-AB33-42CDB1BC3A56}" presName="vertSpace2b" presStyleCnt="0"/>
      <dgm:spPr/>
    </dgm:pt>
    <dgm:pt modelId="{B49235D0-3162-4EEE-8C2C-B13F888AC1D9}" type="pres">
      <dgm:prSet presAssocID="{DB1E7607-79DD-4154-9EBE-41E89CD39025}" presName="horz2" presStyleCnt="0"/>
      <dgm:spPr/>
    </dgm:pt>
    <dgm:pt modelId="{A0707AC7-8677-46FC-97EF-D89D415D7D78}" type="pres">
      <dgm:prSet presAssocID="{DB1E7607-79DD-4154-9EBE-41E89CD39025}" presName="horzSpace2" presStyleCnt="0"/>
      <dgm:spPr/>
    </dgm:pt>
    <dgm:pt modelId="{22B46424-4A14-405F-B10E-9A36F8929711}" type="pres">
      <dgm:prSet presAssocID="{DB1E7607-79DD-4154-9EBE-41E89CD39025}" presName="tx2" presStyleLbl="revTx" presStyleIdx="8" presStyleCnt="10"/>
      <dgm:spPr/>
    </dgm:pt>
    <dgm:pt modelId="{D188BE75-3AC3-4F83-A52B-117CC02DC038}" type="pres">
      <dgm:prSet presAssocID="{DB1E7607-79DD-4154-9EBE-41E89CD39025}" presName="vert2" presStyleCnt="0"/>
      <dgm:spPr/>
    </dgm:pt>
    <dgm:pt modelId="{5E779117-6B17-4E3D-9745-7151346DD590}" type="pres">
      <dgm:prSet presAssocID="{DB1E7607-79DD-4154-9EBE-41E89CD39025}" presName="thinLine2b" presStyleLbl="callout" presStyleIdx="7" presStyleCnt="9"/>
      <dgm:spPr/>
    </dgm:pt>
    <dgm:pt modelId="{AE64E013-B25D-453B-8850-8AAFFCC21387}" type="pres">
      <dgm:prSet presAssocID="{DB1E7607-79DD-4154-9EBE-41E89CD39025}" presName="vertSpace2b" presStyleCnt="0"/>
      <dgm:spPr/>
    </dgm:pt>
    <dgm:pt modelId="{219330A0-8810-436D-8FFC-4AA067E89290}" type="pres">
      <dgm:prSet presAssocID="{093FF998-BF66-470A-B98B-440AAB246DED}" presName="horz2" presStyleCnt="0"/>
      <dgm:spPr/>
    </dgm:pt>
    <dgm:pt modelId="{58184E52-B565-4E0D-B21D-C4AC8FFBBAAD}" type="pres">
      <dgm:prSet presAssocID="{093FF998-BF66-470A-B98B-440AAB246DED}" presName="horzSpace2" presStyleCnt="0"/>
      <dgm:spPr/>
    </dgm:pt>
    <dgm:pt modelId="{7E3648A9-7D03-485C-8103-4F1B025033BC}" type="pres">
      <dgm:prSet presAssocID="{093FF998-BF66-470A-B98B-440AAB246DED}" presName="tx2" presStyleLbl="revTx" presStyleIdx="9" presStyleCnt="10"/>
      <dgm:spPr/>
    </dgm:pt>
    <dgm:pt modelId="{375890DA-F554-4572-A16B-E18AF0EC50C4}" type="pres">
      <dgm:prSet presAssocID="{093FF998-BF66-470A-B98B-440AAB246DED}" presName="vert2" presStyleCnt="0"/>
      <dgm:spPr/>
    </dgm:pt>
    <dgm:pt modelId="{FC5DB54D-397A-4BB2-A9D4-B9B88248B680}" type="pres">
      <dgm:prSet presAssocID="{093FF998-BF66-470A-B98B-440AAB246DED}" presName="thinLine2b" presStyleLbl="callout" presStyleIdx="8" presStyleCnt="9"/>
      <dgm:spPr/>
    </dgm:pt>
    <dgm:pt modelId="{EB343D21-8B3F-437D-9F37-22865584F7E9}" type="pres">
      <dgm:prSet presAssocID="{093FF998-BF66-470A-B98B-440AAB246DED}" presName="vertSpace2b" presStyleCnt="0"/>
      <dgm:spPr/>
    </dgm:pt>
  </dgm:ptLst>
  <dgm:cxnLst>
    <dgm:cxn modelId="{58C72A05-E9E2-4E69-874E-CFC2D51D83D3}" srcId="{BFD20C49-735B-4117-9794-BC367712F3FE}" destId="{1250B9E2-9F95-4E9E-AE18-F0F33AB717A7}" srcOrd="3" destOrd="0" parTransId="{BCF8C3E2-7DAF-4176-AAFE-B7DEC0F6E768}" sibTransId="{59773F25-DA88-4294-A328-7470AF0518D6}"/>
    <dgm:cxn modelId="{1960C610-316D-4633-B941-75194E86DB28}" srcId="{BFD20C49-735B-4117-9794-BC367712F3FE}" destId="{7DF82323-295C-4C09-9B23-BDF8CE6DEFB9}" srcOrd="5" destOrd="0" parTransId="{6B7C02DA-6D3C-4DF1-B216-89C1B245D61E}" sibTransId="{BBB688B7-3769-4D1A-894E-E63EE316D0D3}"/>
    <dgm:cxn modelId="{9A209E1A-F821-4717-A48D-9B51E44578B2}" srcId="{BFD20C49-735B-4117-9794-BC367712F3FE}" destId="{8859F177-7FA9-4761-96A9-E66F3E153E2A}" srcOrd="4" destOrd="0" parTransId="{6DF71F2F-3F65-4721-B378-9F602BEFD395}" sibTransId="{7DF87E15-6A60-479E-AF39-B49B9EDE30C0}"/>
    <dgm:cxn modelId="{A5E36E66-7F0C-4175-93FC-42100CE9589B}" type="presOf" srcId="{DB1E7607-79DD-4154-9EBE-41E89CD39025}" destId="{22B46424-4A14-405F-B10E-9A36F8929711}" srcOrd="0" destOrd="0" presId="urn:microsoft.com/office/officeart/2008/layout/LinedList"/>
    <dgm:cxn modelId="{3DB9C04A-2C13-42B5-A5C8-0506C888DB7A}" type="presOf" srcId="{8859F177-7FA9-4761-96A9-E66F3E153E2A}" destId="{38C615CB-1283-41FA-8437-86575DA42D65}" srcOrd="0" destOrd="0" presId="urn:microsoft.com/office/officeart/2008/layout/LinedList"/>
    <dgm:cxn modelId="{34BB1075-BAC7-46C7-9385-0A82BDFA1575}" srcId="{BFD20C49-735B-4117-9794-BC367712F3FE}" destId="{093FF998-BF66-470A-B98B-440AAB246DED}" srcOrd="8" destOrd="0" parTransId="{1B44CD44-8D1E-4CC3-B386-77C1E0A1C8B9}" sibTransId="{61F69793-BD63-44D3-882E-0302884F77AF}"/>
    <dgm:cxn modelId="{0998D455-4FF0-4681-A9EB-BD786FF460D1}" srcId="{BFD20C49-735B-4117-9794-BC367712F3FE}" destId="{E57D1575-C407-4D30-A3CD-E63AA3497DB3}" srcOrd="2" destOrd="0" parTransId="{44111BE1-4866-4CB6-96B7-D2ADB2123581}" sibTransId="{44DAB287-06EC-475D-915A-9122B6455A23}"/>
    <dgm:cxn modelId="{2392D176-CCD8-4044-B81B-674640E6CEFC}" srcId="{BFD20C49-735B-4117-9794-BC367712F3FE}" destId="{F3E8B82C-F3D4-4978-AB33-42CDB1BC3A56}" srcOrd="6" destOrd="0" parTransId="{15A08686-3BC3-45F1-8531-FA608A1C1232}" sibTransId="{1E2DCA9C-5A0A-48F7-97B6-D3A6366415BD}"/>
    <dgm:cxn modelId="{3FAC5F96-B5C0-4022-9620-8EEA4B47AD80}" srcId="{BFD20C49-735B-4117-9794-BC367712F3FE}" destId="{945A5376-981B-404C-81C0-2981B6C8A400}" srcOrd="0" destOrd="0" parTransId="{9FB001B3-A8DE-44FC-89FD-28DEEC3846AA}" sibTransId="{BA38B243-34D0-4940-8AB9-B2300F5F5A35}"/>
    <dgm:cxn modelId="{73AAD397-DEF7-4660-9DC8-A7050A2A8AAF}" type="presOf" srcId="{E5529C33-C5B8-4F41-8BB4-EBDB464F1778}" destId="{CBC10F6D-C0AA-42B9-A650-E6B87F27246B}" srcOrd="0" destOrd="0" presId="urn:microsoft.com/office/officeart/2008/layout/LinedList"/>
    <dgm:cxn modelId="{2838CA9A-4C7C-4B69-85BE-168D1E40B622}" type="presOf" srcId="{1250B9E2-9F95-4E9E-AE18-F0F33AB717A7}" destId="{D885A778-66D3-49D6-B5C8-24F94C7CA886}" srcOrd="0" destOrd="0" presId="urn:microsoft.com/office/officeart/2008/layout/LinedList"/>
    <dgm:cxn modelId="{760DEDA1-801A-4E52-8B42-ADA4EE8BD39B}" srcId="{BFD20C49-735B-4117-9794-BC367712F3FE}" destId="{DB1E7607-79DD-4154-9EBE-41E89CD39025}" srcOrd="7" destOrd="0" parTransId="{52F9FDD1-629A-4A0A-B692-3879D77B44F1}" sibTransId="{62AA443D-7245-4575-80D3-85E61102E0E1}"/>
    <dgm:cxn modelId="{686F7FA6-13C0-47CE-9A26-F31ED2BE664E}" type="presOf" srcId="{093FF998-BF66-470A-B98B-440AAB246DED}" destId="{7E3648A9-7D03-485C-8103-4F1B025033BC}" srcOrd="0" destOrd="0" presId="urn:microsoft.com/office/officeart/2008/layout/LinedList"/>
    <dgm:cxn modelId="{D1C6B3BA-54AB-4B88-B3A8-20D64FB579ED}" srcId="{BFD20C49-735B-4117-9794-BC367712F3FE}" destId="{C97BDEE9-BBBF-433F-B79E-87286358BFA5}" srcOrd="1" destOrd="0" parTransId="{58173FE5-77AA-4013-931F-F733682FE3BC}" sibTransId="{7DB6AB98-FCE8-4B38-B477-C7949ADEECA4}"/>
    <dgm:cxn modelId="{28C737C0-1F61-4EF5-A437-F79699484524}" type="presOf" srcId="{7DF82323-295C-4C09-9B23-BDF8CE6DEFB9}" destId="{C67BABC5-34F6-45F9-A61C-A0AF3D0A0441}" srcOrd="0" destOrd="0" presId="urn:microsoft.com/office/officeart/2008/layout/LinedList"/>
    <dgm:cxn modelId="{91DD05CB-ECC3-4637-8C19-D81842287DC3}" type="presOf" srcId="{945A5376-981B-404C-81C0-2981B6C8A400}" destId="{3E1F9794-0A24-4ED0-A77A-A690BD7619F6}" srcOrd="0" destOrd="0" presId="urn:microsoft.com/office/officeart/2008/layout/LinedList"/>
    <dgm:cxn modelId="{C5464FD1-74DC-49D9-BBAA-4FDC09D503AE}" type="presOf" srcId="{E57D1575-C407-4D30-A3CD-E63AA3497DB3}" destId="{9AA7FC3C-C247-4C4A-8459-ED657C1049F8}" srcOrd="0" destOrd="0" presId="urn:microsoft.com/office/officeart/2008/layout/LinedList"/>
    <dgm:cxn modelId="{56DC88D9-3312-4DEB-BEAC-BB47FB3EF7EC}" type="presOf" srcId="{F3E8B82C-F3D4-4978-AB33-42CDB1BC3A56}" destId="{B56838E5-844E-4555-9604-B1788F34BB66}" srcOrd="0" destOrd="0" presId="urn:microsoft.com/office/officeart/2008/layout/LinedList"/>
    <dgm:cxn modelId="{968CEBDB-F5E7-4DD9-9806-FDE6BC470EF7}" type="presOf" srcId="{C97BDEE9-BBBF-433F-B79E-87286358BFA5}" destId="{FCE2908D-E3BE-4F09-B110-755F20A38173}" srcOrd="0" destOrd="0" presId="urn:microsoft.com/office/officeart/2008/layout/LinedList"/>
    <dgm:cxn modelId="{467D09E2-CE84-4B11-9CEF-54A98CD51C35}" type="presOf" srcId="{BFD20C49-735B-4117-9794-BC367712F3FE}" destId="{9AE3DD84-B942-4E93-9BAC-EA6F293F86F1}" srcOrd="0" destOrd="0" presId="urn:microsoft.com/office/officeart/2008/layout/LinedList"/>
    <dgm:cxn modelId="{65A5B3F4-1ACD-42BE-AB8A-6BE99F27835F}" srcId="{E5529C33-C5B8-4F41-8BB4-EBDB464F1778}" destId="{BFD20C49-735B-4117-9794-BC367712F3FE}" srcOrd="0" destOrd="0" parTransId="{67B25246-29B1-4CE9-9911-D1205B23D496}" sibTransId="{C3E4FD39-E1AB-4FE9-A86B-2D42F720A3DD}"/>
    <dgm:cxn modelId="{8DAB2AB8-5B08-4580-A10A-46AFE92DF0A2}" type="presParOf" srcId="{CBC10F6D-C0AA-42B9-A650-E6B87F27246B}" destId="{DD4DF14B-990B-4533-BC9C-06DF39B9E831}" srcOrd="0" destOrd="0" presId="urn:microsoft.com/office/officeart/2008/layout/LinedList"/>
    <dgm:cxn modelId="{C4F7EE53-BE67-4666-875F-443CEFC3EC32}" type="presParOf" srcId="{CBC10F6D-C0AA-42B9-A650-E6B87F27246B}" destId="{D683B97E-BCBB-4A78-9E4F-C3F240629785}" srcOrd="1" destOrd="0" presId="urn:microsoft.com/office/officeart/2008/layout/LinedList"/>
    <dgm:cxn modelId="{760F051F-5035-4A8A-A293-BBE16F50E770}" type="presParOf" srcId="{D683B97E-BCBB-4A78-9E4F-C3F240629785}" destId="{9AE3DD84-B942-4E93-9BAC-EA6F293F86F1}" srcOrd="0" destOrd="0" presId="urn:microsoft.com/office/officeart/2008/layout/LinedList"/>
    <dgm:cxn modelId="{1A83538A-B300-4374-8715-DC658E9A57E9}" type="presParOf" srcId="{D683B97E-BCBB-4A78-9E4F-C3F240629785}" destId="{115A57FA-CB05-4A57-A4D3-52670C5C62A4}" srcOrd="1" destOrd="0" presId="urn:microsoft.com/office/officeart/2008/layout/LinedList"/>
    <dgm:cxn modelId="{EF860935-06AF-4D93-9443-0B3605B05075}" type="presParOf" srcId="{115A57FA-CB05-4A57-A4D3-52670C5C62A4}" destId="{69A88EC8-B810-4AE7-B761-6401546F04E2}" srcOrd="0" destOrd="0" presId="urn:microsoft.com/office/officeart/2008/layout/LinedList"/>
    <dgm:cxn modelId="{0B585C06-DF8C-46E9-8470-15D316F8F735}" type="presParOf" srcId="{115A57FA-CB05-4A57-A4D3-52670C5C62A4}" destId="{9F1ED8A6-F6C6-4E04-B401-E54CADEC2015}" srcOrd="1" destOrd="0" presId="urn:microsoft.com/office/officeart/2008/layout/LinedList"/>
    <dgm:cxn modelId="{3ADDCA8A-2B39-46DB-901C-106705FE9721}" type="presParOf" srcId="{9F1ED8A6-F6C6-4E04-B401-E54CADEC2015}" destId="{E47DB87C-4089-4287-8414-92BE1EDA9C26}" srcOrd="0" destOrd="0" presId="urn:microsoft.com/office/officeart/2008/layout/LinedList"/>
    <dgm:cxn modelId="{55179FCF-CA4D-4A60-BCC1-DFF69D4AB6F5}" type="presParOf" srcId="{9F1ED8A6-F6C6-4E04-B401-E54CADEC2015}" destId="{3E1F9794-0A24-4ED0-A77A-A690BD7619F6}" srcOrd="1" destOrd="0" presId="urn:microsoft.com/office/officeart/2008/layout/LinedList"/>
    <dgm:cxn modelId="{4C9C1307-DBF7-4D08-AC12-524F7B3EC905}" type="presParOf" srcId="{9F1ED8A6-F6C6-4E04-B401-E54CADEC2015}" destId="{5B41A4E0-F886-4AA3-B42E-56239DC1B469}" srcOrd="2" destOrd="0" presId="urn:microsoft.com/office/officeart/2008/layout/LinedList"/>
    <dgm:cxn modelId="{0FF650FD-C8BD-455A-A747-4B95D6D813DD}" type="presParOf" srcId="{115A57FA-CB05-4A57-A4D3-52670C5C62A4}" destId="{5CB15942-E9AE-428C-8A6B-58B12B49FE6B}" srcOrd="2" destOrd="0" presId="urn:microsoft.com/office/officeart/2008/layout/LinedList"/>
    <dgm:cxn modelId="{14FE0D6F-76F8-4630-9FB4-CABAE366F374}" type="presParOf" srcId="{115A57FA-CB05-4A57-A4D3-52670C5C62A4}" destId="{7BA07F6C-D50A-453D-A139-0CDE7396640E}" srcOrd="3" destOrd="0" presId="urn:microsoft.com/office/officeart/2008/layout/LinedList"/>
    <dgm:cxn modelId="{AE871E11-653F-4595-B0C6-59F37AC0405C}" type="presParOf" srcId="{115A57FA-CB05-4A57-A4D3-52670C5C62A4}" destId="{793FBB8E-1C4C-4D5A-82F9-DA46E9CB8805}" srcOrd="4" destOrd="0" presId="urn:microsoft.com/office/officeart/2008/layout/LinedList"/>
    <dgm:cxn modelId="{41F36DEA-BDBA-42AC-8C33-30EF089F93D6}" type="presParOf" srcId="{793FBB8E-1C4C-4D5A-82F9-DA46E9CB8805}" destId="{3655E34D-651D-4EA3-9404-3F74F126C904}" srcOrd="0" destOrd="0" presId="urn:microsoft.com/office/officeart/2008/layout/LinedList"/>
    <dgm:cxn modelId="{5729F072-0E88-4371-8E80-8178977ECA4E}" type="presParOf" srcId="{793FBB8E-1C4C-4D5A-82F9-DA46E9CB8805}" destId="{FCE2908D-E3BE-4F09-B110-755F20A38173}" srcOrd="1" destOrd="0" presId="urn:microsoft.com/office/officeart/2008/layout/LinedList"/>
    <dgm:cxn modelId="{DE85C9A1-46C4-48F4-8D0E-189205EE2A87}" type="presParOf" srcId="{793FBB8E-1C4C-4D5A-82F9-DA46E9CB8805}" destId="{86431F98-E549-4401-A958-1FD996FEC8C7}" srcOrd="2" destOrd="0" presId="urn:microsoft.com/office/officeart/2008/layout/LinedList"/>
    <dgm:cxn modelId="{26FCFB16-9E9D-41EF-8D76-898F93D424C2}" type="presParOf" srcId="{115A57FA-CB05-4A57-A4D3-52670C5C62A4}" destId="{C9E69E24-7767-4071-BD3B-B80A0BAC815A}" srcOrd="5" destOrd="0" presId="urn:microsoft.com/office/officeart/2008/layout/LinedList"/>
    <dgm:cxn modelId="{9C68B0E0-3684-4D30-AA95-E8DF64E8FB17}" type="presParOf" srcId="{115A57FA-CB05-4A57-A4D3-52670C5C62A4}" destId="{9384B9BA-FF36-484F-AD7D-9896B14C9E4F}" srcOrd="6" destOrd="0" presId="urn:microsoft.com/office/officeart/2008/layout/LinedList"/>
    <dgm:cxn modelId="{6CAE81FF-5376-47F5-9649-C02FB2526067}" type="presParOf" srcId="{115A57FA-CB05-4A57-A4D3-52670C5C62A4}" destId="{5D08994E-8916-4D0A-A6EA-E788DCFA0A6D}" srcOrd="7" destOrd="0" presId="urn:microsoft.com/office/officeart/2008/layout/LinedList"/>
    <dgm:cxn modelId="{327F7C9A-0FB1-4B5F-AF5B-0C01CA1BEF12}" type="presParOf" srcId="{5D08994E-8916-4D0A-A6EA-E788DCFA0A6D}" destId="{8CD42AA2-7A5E-45CC-9507-731E150B087C}" srcOrd="0" destOrd="0" presId="urn:microsoft.com/office/officeart/2008/layout/LinedList"/>
    <dgm:cxn modelId="{1D78193A-717B-4C94-8C7C-F8CC2EAE2343}" type="presParOf" srcId="{5D08994E-8916-4D0A-A6EA-E788DCFA0A6D}" destId="{9AA7FC3C-C247-4C4A-8459-ED657C1049F8}" srcOrd="1" destOrd="0" presId="urn:microsoft.com/office/officeart/2008/layout/LinedList"/>
    <dgm:cxn modelId="{D1B430D1-0FF6-4E1B-A7D3-F172D36457A8}" type="presParOf" srcId="{5D08994E-8916-4D0A-A6EA-E788DCFA0A6D}" destId="{E5754E4E-8BAB-4241-A669-76E501A55340}" srcOrd="2" destOrd="0" presId="urn:microsoft.com/office/officeart/2008/layout/LinedList"/>
    <dgm:cxn modelId="{8B99752C-4125-41BE-A9D4-13C8FC52694F}" type="presParOf" srcId="{115A57FA-CB05-4A57-A4D3-52670C5C62A4}" destId="{E3C80295-5132-4355-973B-2BB9853607B5}" srcOrd="8" destOrd="0" presId="urn:microsoft.com/office/officeart/2008/layout/LinedList"/>
    <dgm:cxn modelId="{C333FD17-5E7E-40EB-8FB0-3D08044D6797}" type="presParOf" srcId="{115A57FA-CB05-4A57-A4D3-52670C5C62A4}" destId="{4B514A84-3406-4D2A-BF19-67ACC4BDC46F}" srcOrd="9" destOrd="0" presId="urn:microsoft.com/office/officeart/2008/layout/LinedList"/>
    <dgm:cxn modelId="{832452F9-973E-427D-B7A5-8E00212420AD}" type="presParOf" srcId="{115A57FA-CB05-4A57-A4D3-52670C5C62A4}" destId="{FD3BC62E-FC7A-4078-A4A5-FEE78F00391F}" srcOrd="10" destOrd="0" presId="urn:microsoft.com/office/officeart/2008/layout/LinedList"/>
    <dgm:cxn modelId="{EB456A2F-5333-490C-84B8-A8B428792DE7}" type="presParOf" srcId="{FD3BC62E-FC7A-4078-A4A5-FEE78F00391F}" destId="{358B943C-4B1A-4D68-8CED-AD79A614D808}" srcOrd="0" destOrd="0" presId="urn:microsoft.com/office/officeart/2008/layout/LinedList"/>
    <dgm:cxn modelId="{FE3D6FE2-D360-4FCC-ACC9-D49242196AD9}" type="presParOf" srcId="{FD3BC62E-FC7A-4078-A4A5-FEE78F00391F}" destId="{D885A778-66D3-49D6-B5C8-24F94C7CA886}" srcOrd="1" destOrd="0" presId="urn:microsoft.com/office/officeart/2008/layout/LinedList"/>
    <dgm:cxn modelId="{4E3D6693-96E4-4A46-8B87-79B03A233C2E}" type="presParOf" srcId="{FD3BC62E-FC7A-4078-A4A5-FEE78F00391F}" destId="{B86D5C3F-B6B7-434C-86F8-08DB8BA384A0}" srcOrd="2" destOrd="0" presId="urn:microsoft.com/office/officeart/2008/layout/LinedList"/>
    <dgm:cxn modelId="{8CE09920-DB3C-49D5-8818-91D6DDFD7FBF}" type="presParOf" srcId="{115A57FA-CB05-4A57-A4D3-52670C5C62A4}" destId="{3E0A89E3-16D5-4BC4-9457-EC44CD0A8027}" srcOrd="11" destOrd="0" presId="urn:microsoft.com/office/officeart/2008/layout/LinedList"/>
    <dgm:cxn modelId="{418A4834-1A75-4113-AF0B-47CC67758D1F}" type="presParOf" srcId="{115A57FA-CB05-4A57-A4D3-52670C5C62A4}" destId="{7E7687E1-0DA8-478B-8D7C-AEDB4D03DEDD}" srcOrd="12" destOrd="0" presId="urn:microsoft.com/office/officeart/2008/layout/LinedList"/>
    <dgm:cxn modelId="{2362D622-5825-420F-9F2F-2D581E1F7BFE}" type="presParOf" srcId="{115A57FA-CB05-4A57-A4D3-52670C5C62A4}" destId="{9030714D-CB2A-49B0-914D-E251E3DF42DF}" srcOrd="13" destOrd="0" presId="urn:microsoft.com/office/officeart/2008/layout/LinedList"/>
    <dgm:cxn modelId="{9C000F69-872D-4146-9AF5-D64E1B8191E3}" type="presParOf" srcId="{9030714D-CB2A-49B0-914D-E251E3DF42DF}" destId="{08A53555-8425-4EBA-9CEB-F59188F6EA8A}" srcOrd="0" destOrd="0" presId="urn:microsoft.com/office/officeart/2008/layout/LinedList"/>
    <dgm:cxn modelId="{D354B704-19CE-42E3-8C31-593D930E5957}" type="presParOf" srcId="{9030714D-CB2A-49B0-914D-E251E3DF42DF}" destId="{38C615CB-1283-41FA-8437-86575DA42D65}" srcOrd="1" destOrd="0" presId="urn:microsoft.com/office/officeart/2008/layout/LinedList"/>
    <dgm:cxn modelId="{17519F15-05ED-4CB6-AF91-0DE9120BA832}" type="presParOf" srcId="{9030714D-CB2A-49B0-914D-E251E3DF42DF}" destId="{6BAB449E-3E97-4C07-A602-B44B0CE7FB18}" srcOrd="2" destOrd="0" presId="urn:microsoft.com/office/officeart/2008/layout/LinedList"/>
    <dgm:cxn modelId="{50C68B2D-8596-472C-85CB-6EF533DF99D4}" type="presParOf" srcId="{115A57FA-CB05-4A57-A4D3-52670C5C62A4}" destId="{551A772B-BE7C-4EEB-AD49-11FFB096CD8F}" srcOrd="14" destOrd="0" presId="urn:microsoft.com/office/officeart/2008/layout/LinedList"/>
    <dgm:cxn modelId="{B0F4D5A8-9059-4772-B2E5-87820AC74783}" type="presParOf" srcId="{115A57FA-CB05-4A57-A4D3-52670C5C62A4}" destId="{3300B148-A486-4A3C-A823-8797212C7548}" srcOrd="15" destOrd="0" presId="urn:microsoft.com/office/officeart/2008/layout/LinedList"/>
    <dgm:cxn modelId="{D5268248-DC04-4E1B-B6B8-73BFCED8654E}" type="presParOf" srcId="{115A57FA-CB05-4A57-A4D3-52670C5C62A4}" destId="{3F753046-113A-4BCC-8CA3-99AD003B7B5F}" srcOrd="16" destOrd="0" presId="urn:microsoft.com/office/officeart/2008/layout/LinedList"/>
    <dgm:cxn modelId="{DEB77B6A-5F30-4C08-B5F3-7C27F84E13BB}" type="presParOf" srcId="{3F753046-113A-4BCC-8CA3-99AD003B7B5F}" destId="{AC55DCE7-A7E0-48D4-A8E3-B40398283FFB}" srcOrd="0" destOrd="0" presId="urn:microsoft.com/office/officeart/2008/layout/LinedList"/>
    <dgm:cxn modelId="{2E5AA910-3BA5-495D-8247-D6F04E8930A0}" type="presParOf" srcId="{3F753046-113A-4BCC-8CA3-99AD003B7B5F}" destId="{C67BABC5-34F6-45F9-A61C-A0AF3D0A0441}" srcOrd="1" destOrd="0" presId="urn:microsoft.com/office/officeart/2008/layout/LinedList"/>
    <dgm:cxn modelId="{D62B110A-8E5D-45F5-8A1C-FE0CFA26A27D}" type="presParOf" srcId="{3F753046-113A-4BCC-8CA3-99AD003B7B5F}" destId="{47D144A0-4846-4668-BA27-15E2C316F267}" srcOrd="2" destOrd="0" presId="urn:microsoft.com/office/officeart/2008/layout/LinedList"/>
    <dgm:cxn modelId="{6C6B204F-438F-4774-9284-18048C4C3291}" type="presParOf" srcId="{115A57FA-CB05-4A57-A4D3-52670C5C62A4}" destId="{95AA5597-B59B-44CB-99CE-E6A794CF5843}" srcOrd="17" destOrd="0" presId="urn:microsoft.com/office/officeart/2008/layout/LinedList"/>
    <dgm:cxn modelId="{0C222672-E7D7-45C5-A875-EBC7FF5D7FDC}" type="presParOf" srcId="{115A57FA-CB05-4A57-A4D3-52670C5C62A4}" destId="{5D5F3216-30CF-483E-88AD-2AA7F59D63C5}" srcOrd="18" destOrd="0" presId="urn:microsoft.com/office/officeart/2008/layout/LinedList"/>
    <dgm:cxn modelId="{F07185A7-FD86-4242-9B63-71C0A64EECBB}" type="presParOf" srcId="{115A57FA-CB05-4A57-A4D3-52670C5C62A4}" destId="{04614D34-55B4-4F08-AFD7-72FA6D864B35}" srcOrd="19" destOrd="0" presId="urn:microsoft.com/office/officeart/2008/layout/LinedList"/>
    <dgm:cxn modelId="{F990B866-3B6C-49F5-89B2-1F6F0D0A158A}" type="presParOf" srcId="{04614D34-55B4-4F08-AFD7-72FA6D864B35}" destId="{CD144459-B64C-4154-9393-A47DF396D371}" srcOrd="0" destOrd="0" presId="urn:microsoft.com/office/officeart/2008/layout/LinedList"/>
    <dgm:cxn modelId="{E2EC46CB-DBCC-4CA0-94B2-8FB26329212B}" type="presParOf" srcId="{04614D34-55B4-4F08-AFD7-72FA6D864B35}" destId="{B56838E5-844E-4555-9604-B1788F34BB66}" srcOrd="1" destOrd="0" presId="urn:microsoft.com/office/officeart/2008/layout/LinedList"/>
    <dgm:cxn modelId="{AE6B5BC1-5594-4571-B227-FA3338452846}" type="presParOf" srcId="{04614D34-55B4-4F08-AFD7-72FA6D864B35}" destId="{5B2CB688-6D5A-4471-8277-2BF944881176}" srcOrd="2" destOrd="0" presId="urn:microsoft.com/office/officeart/2008/layout/LinedList"/>
    <dgm:cxn modelId="{D76AA476-4505-46B8-BD48-C9744D4845E7}" type="presParOf" srcId="{115A57FA-CB05-4A57-A4D3-52670C5C62A4}" destId="{E8C5AB1A-A374-46FB-AE96-78A3D697B255}" srcOrd="20" destOrd="0" presId="urn:microsoft.com/office/officeart/2008/layout/LinedList"/>
    <dgm:cxn modelId="{533A9377-C5C5-44DD-AB60-9C8A5FED4717}" type="presParOf" srcId="{115A57FA-CB05-4A57-A4D3-52670C5C62A4}" destId="{A2CE08E3-E9C7-4D87-BB12-25217924E6A8}" srcOrd="21" destOrd="0" presId="urn:microsoft.com/office/officeart/2008/layout/LinedList"/>
    <dgm:cxn modelId="{50712235-5473-462D-9D6B-5A58B1E1CB49}" type="presParOf" srcId="{115A57FA-CB05-4A57-A4D3-52670C5C62A4}" destId="{B49235D0-3162-4EEE-8C2C-B13F888AC1D9}" srcOrd="22" destOrd="0" presId="urn:microsoft.com/office/officeart/2008/layout/LinedList"/>
    <dgm:cxn modelId="{E6926B66-E823-4F7F-B0C4-E3EC2A9DF293}" type="presParOf" srcId="{B49235D0-3162-4EEE-8C2C-B13F888AC1D9}" destId="{A0707AC7-8677-46FC-97EF-D89D415D7D78}" srcOrd="0" destOrd="0" presId="urn:microsoft.com/office/officeart/2008/layout/LinedList"/>
    <dgm:cxn modelId="{4113622C-EFAE-40CD-BF95-861818BB93B6}" type="presParOf" srcId="{B49235D0-3162-4EEE-8C2C-B13F888AC1D9}" destId="{22B46424-4A14-405F-B10E-9A36F8929711}" srcOrd="1" destOrd="0" presId="urn:microsoft.com/office/officeart/2008/layout/LinedList"/>
    <dgm:cxn modelId="{DFD63B61-85B2-4999-A476-DE03DB5F61B8}" type="presParOf" srcId="{B49235D0-3162-4EEE-8C2C-B13F888AC1D9}" destId="{D188BE75-3AC3-4F83-A52B-117CC02DC038}" srcOrd="2" destOrd="0" presId="urn:microsoft.com/office/officeart/2008/layout/LinedList"/>
    <dgm:cxn modelId="{0ADE68AB-3168-4FCA-9AE7-4BC88720B6F0}" type="presParOf" srcId="{115A57FA-CB05-4A57-A4D3-52670C5C62A4}" destId="{5E779117-6B17-4E3D-9745-7151346DD590}" srcOrd="23" destOrd="0" presId="urn:microsoft.com/office/officeart/2008/layout/LinedList"/>
    <dgm:cxn modelId="{F46E893D-C973-4892-BD82-44AEE55BAF78}" type="presParOf" srcId="{115A57FA-CB05-4A57-A4D3-52670C5C62A4}" destId="{AE64E013-B25D-453B-8850-8AAFFCC21387}" srcOrd="24" destOrd="0" presId="urn:microsoft.com/office/officeart/2008/layout/LinedList"/>
    <dgm:cxn modelId="{11449EF9-8B68-44DF-8B3C-32A459DB7E71}" type="presParOf" srcId="{115A57FA-CB05-4A57-A4D3-52670C5C62A4}" destId="{219330A0-8810-436D-8FFC-4AA067E89290}" srcOrd="25" destOrd="0" presId="urn:microsoft.com/office/officeart/2008/layout/LinedList"/>
    <dgm:cxn modelId="{765EE7CF-3039-4AC9-A516-D5FCB35FAD2C}" type="presParOf" srcId="{219330A0-8810-436D-8FFC-4AA067E89290}" destId="{58184E52-B565-4E0D-B21D-C4AC8FFBBAAD}" srcOrd="0" destOrd="0" presId="urn:microsoft.com/office/officeart/2008/layout/LinedList"/>
    <dgm:cxn modelId="{20525D65-9080-4C2B-B64D-93658DBF5E4B}" type="presParOf" srcId="{219330A0-8810-436D-8FFC-4AA067E89290}" destId="{7E3648A9-7D03-485C-8103-4F1B025033BC}" srcOrd="1" destOrd="0" presId="urn:microsoft.com/office/officeart/2008/layout/LinedList"/>
    <dgm:cxn modelId="{C61387FC-2DD5-4219-B447-7C138687A0B6}" type="presParOf" srcId="{219330A0-8810-436D-8FFC-4AA067E89290}" destId="{375890DA-F554-4572-A16B-E18AF0EC50C4}" srcOrd="2" destOrd="0" presId="urn:microsoft.com/office/officeart/2008/layout/LinedList"/>
    <dgm:cxn modelId="{4CE9DF9F-2636-44DD-BDC5-A8BCAA39FDB6}" type="presParOf" srcId="{115A57FA-CB05-4A57-A4D3-52670C5C62A4}" destId="{FC5DB54D-397A-4BB2-A9D4-B9B88248B680}" srcOrd="26" destOrd="0" presId="urn:microsoft.com/office/officeart/2008/layout/LinedList"/>
    <dgm:cxn modelId="{6C99B710-CE1E-4C43-922E-5CCE37515B90}" type="presParOf" srcId="{115A57FA-CB05-4A57-A4D3-52670C5C62A4}" destId="{EB343D21-8B3F-437D-9F37-22865584F7E9}" srcOrd="27"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757AFF-1C35-4284-9516-AFBA46961311}" type="doc">
      <dgm:prSet loTypeId="urn:microsoft.com/office/officeart/2005/8/layout/hProcess11" loCatId="process" qsTypeId="urn:microsoft.com/office/officeart/2005/8/quickstyle/simple1" qsCatId="simple" csTypeId="urn:microsoft.com/office/officeart/2005/8/colors/colorful1" csCatId="colorful" phldr="1"/>
      <dgm:spPr/>
      <dgm:t>
        <a:bodyPr/>
        <a:lstStyle/>
        <a:p>
          <a:endParaRPr lang="es-UY"/>
        </a:p>
      </dgm:t>
    </dgm:pt>
    <dgm:pt modelId="{F5F06574-F655-4989-8CFF-BC8FA796D617}">
      <dgm:prSet phldrT="[Texto]" custT="1"/>
      <dgm:spPr/>
      <dgm:t>
        <a:bodyPr/>
        <a:lstStyle/>
        <a:p>
          <a:r>
            <a:rPr lang="es-UY" sz="1600" b="1" dirty="0">
              <a:latin typeface="+mj-lt"/>
            </a:rPr>
            <a:t>DATOS</a:t>
          </a:r>
        </a:p>
      </dgm:t>
    </dgm:pt>
    <dgm:pt modelId="{AB53CB72-235D-4EBE-BC5B-F5A58C3F0021}" type="parTrans" cxnId="{E2075DAF-A82C-49FD-B905-7ADB23821F27}">
      <dgm:prSet/>
      <dgm:spPr/>
      <dgm:t>
        <a:bodyPr/>
        <a:lstStyle/>
        <a:p>
          <a:endParaRPr lang="es-UY"/>
        </a:p>
      </dgm:t>
    </dgm:pt>
    <dgm:pt modelId="{BB0B3508-A7C4-48DF-87AF-C04DE4842788}" type="sibTrans" cxnId="{E2075DAF-A82C-49FD-B905-7ADB23821F27}">
      <dgm:prSet/>
      <dgm:spPr/>
      <dgm:t>
        <a:bodyPr/>
        <a:lstStyle/>
        <a:p>
          <a:endParaRPr lang="es-UY"/>
        </a:p>
      </dgm:t>
    </dgm:pt>
    <dgm:pt modelId="{75D44E1B-2F55-4F9B-99F0-A213031A853A}">
      <dgm:prSet phldrT="[Texto]" custT="1"/>
      <dgm:spPr/>
      <dgm:t>
        <a:bodyPr/>
        <a:lstStyle/>
        <a:p>
          <a:r>
            <a:rPr lang="es-UY" sz="1800" b="1" dirty="0">
              <a:latin typeface="+mj-lt"/>
            </a:rPr>
            <a:t>No tienen significado intrínseco</a:t>
          </a:r>
        </a:p>
      </dgm:t>
    </dgm:pt>
    <dgm:pt modelId="{59B9EE5A-4F95-47A1-852B-C051C72FDAF0}" type="parTrans" cxnId="{9439BF4A-937A-49AC-A60E-9B99967007BE}">
      <dgm:prSet/>
      <dgm:spPr/>
      <dgm:t>
        <a:bodyPr/>
        <a:lstStyle/>
        <a:p>
          <a:endParaRPr lang="es-UY"/>
        </a:p>
      </dgm:t>
    </dgm:pt>
    <dgm:pt modelId="{3294FE32-B847-4C74-9D79-B30D2EB59A36}" type="sibTrans" cxnId="{9439BF4A-937A-49AC-A60E-9B99967007BE}">
      <dgm:prSet/>
      <dgm:spPr/>
      <dgm:t>
        <a:bodyPr/>
        <a:lstStyle/>
        <a:p>
          <a:endParaRPr lang="es-UY"/>
        </a:p>
      </dgm:t>
    </dgm:pt>
    <dgm:pt modelId="{4171E6C0-E71A-4166-85BA-982C61DA631F}">
      <dgm:prSet phldrT="[Texto]" custT="1"/>
      <dgm:spPr/>
      <dgm:t>
        <a:bodyPr/>
        <a:lstStyle/>
        <a:p>
          <a:r>
            <a:rPr lang="es-UY" sz="1600" b="1" dirty="0">
              <a:latin typeface="+mj-lt"/>
            </a:rPr>
            <a:t>INFORMACIÓN</a:t>
          </a:r>
        </a:p>
      </dgm:t>
    </dgm:pt>
    <dgm:pt modelId="{1803C7C5-2874-4A52-8AD7-CAE13358565C}" type="parTrans" cxnId="{F1B1B6FD-29F9-4C8D-911A-536EBD0DCDCB}">
      <dgm:prSet/>
      <dgm:spPr/>
      <dgm:t>
        <a:bodyPr/>
        <a:lstStyle/>
        <a:p>
          <a:endParaRPr lang="es-UY"/>
        </a:p>
      </dgm:t>
    </dgm:pt>
    <dgm:pt modelId="{10FB3326-BBE7-49E5-A946-7D519F744FDC}" type="sibTrans" cxnId="{F1B1B6FD-29F9-4C8D-911A-536EBD0DCDCB}">
      <dgm:prSet/>
      <dgm:spPr/>
      <dgm:t>
        <a:bodyPr/>
        <a:lstStyle/>
        <a:p>
          <a:endParaRPr lang="es-UY"/>
        </a:p>
      </dgm:t>
    </dgm:pt>
    <dgm:pt modelId="{232D301F-723B-4481-9224-A1C441BB0277}">
      <dgm:prSet phldrT="[Texto]" custT="1"/>
      <dgm:spPr/>
      <dgm:t>
        <a:bodyPr/>
        <a:lstStyle/>
        <a:p>
          <a:r>
            <a:rPr lang="es-UY" sz="1800" b="1" dirty="0">
              <a:latin typeface="+mj-lt"/>
            </a:rPr>
            <a:t>Datos: Ordenados, Agrupados, Analizados, Interpretados</a:t>
          </a:r>
        </a:p>
      </dgm:t>
    </dgm:pt>
    <dgm:pt modelId="{1BCDEEC7-CE46-435D-B621-C6F2E5A8EEAB}" type="parTrans" cxnId="{C35C71DB-E5BC-4CB3-BDB6-A79754200BCD}">
      <dgm:prSet/>
      <dgm:spPr/>
      <dgm:t>
        <a:bodyPr/>
        <a:lstStyle/>
        <a:p>
          <a:endParaRPr lang="es-UY"/>
        </a:p>
      </dgm:t>
    </dgm:pt>
    <dgm:pt modelId="{9F3E8559-7487-45F4-8A9F-8ED222E6D5A1}" type="sibTrans" cxnId="{C35C71DB-E5BC-4CB3-BDB6-A79754200BCD}">
      <dgm:prSet/>
      <dgm:spPr/>
      <dgm:t>
        <a:bodyPr/>
        <a:lstStyle/>
        <a:p>
          <a:endParaRPr lang="es-UY"/>
        </a:p>
      </dgm:t>
    </dgm:pt>
    <dgm:pt modelId="{E1A1C7C5-E030-4DF2-BA61-A71931047FBA}">
      <dgm:prSet phldrT="[Texto]" custT="1"/>
      <dgm:spPr/>
      <dgm:t>
        <a:bodyPr/>
        <a:lstStyle/>
        <a:p>
          <a:r>
            <a:rPr lang="es-UY" sz="1600" b="1" dirty="0">
              <a:latin typeface="+mj-lt"/>
            </a:rPr>
            <a:t>CONOCIMIENTO</a:t>
          </a:r>
        </a:p>
      </dgm:t>
    </dgm:pt>
    <dgm:pt modelId="{3633031A-F33A-4EF8-9344-88F88F8431F1}" type="parTrans" cxnId="{9B79A992-488E-4652-B621-452083FD17BE}">
      <dgm:prSet/>
      <dgm:spPr/>
      <dgm:t>
        <a:bodyPr/>
        <a:lstStyle/>
        <a:p>
          <a:endParaRPr lang="es-UY"/>
        </a:p>
      </dgm:t>
    </dgm:pt>
    <dgm:pt modelId="{CF717D92-C0AF-4690-AE42-6CE26A3D8932}" type="sibTrans" cxnId="{9B79A992-488E-4652-B621-452083FD17BE}">
      <dgm:prSet/>
      <dgm:spPr/>
      <dgm:t>
        <a:bodyPr/>
        <a:lstStyle/>
        <a:p>
          <a:endParaRPr lang="es-UY"/>
        </a:p>
      </dgm:t>
    </dgm:pt>
    <dgm:pt modelId="{270F8C9F-6ABB-43FD-AF1B-986CC8928E1F}">
      <dgm:prSet phldrT="[Texto]" custT="1"/>
      <dgm:spPr/>
      <dgm:t>
        <a:bodyPr/>
        <a:lstStyle/>
        <a:p>
          <a:r>
            <a:rPr lang="es-UY" sz="1800" b="1" dirty="0">
              <a:latin typeface="+mj-lt"/>
            </a:rPr>
            <a:t>Información utilizada y puesta en contexto en el marco de referencia de una persona</a:t>
          </a:r>
        </a:p>
      </dgm:t>
    </dgm:pt>
    <dgm:pt modelId="{14F9DF11-1D18-4A87-801A-FA2165EFE5F8}" type="parTrans" cxnId="{C02A009F-F765-47BE-A97D-A2D9E06C19A2}">
      <dgm:prSet/>
      <dgm:spPr/>
      <dgm:t>
        <a:bodyPr/>
        <a:lstStyle/>
        <a:p>
          <a:endParaRPr lang="es-UY"/>
        </a:p>
      </dgm:t>
    </dgm:pt>
    <dgm:pt modelId="{155FECA2-75C5-49FE-B7FA-15527ED98F0B}" type="sibTrans" cxnId="{C02A009F-F765-47BE-A97D-A2D9E06C19A2}">
      <dgm:prSet/>
      <dgm:spPr/>
      <dgm:t>
        <a:bodyPr/>
        <a:lstStyle/>
        <a:p>
          <a:endParaRPr lang="es-UY"/>
        </a:p>
      </dgm:t>
    </dgm:pt>
    <dgm:pt modelId="{4ABC1378-18C8-4226-AA7D-7580D339F3A6}" type="pres">
      <dgm:prSet presAssocID="{E4757AFF-1C35-4284-9516-AFBA46961311}" presName="Name0" presStyleCnt="0">
        <dgm:presLayoutVars>
          <dgm:dir/>
          <dgm:resizeHandles val="exact"/>
        </dgm:presLayoutVars>
      </dgm:prSet>
      <dgm:spPr/>
    </dgm:pt>
    <dgm:pt modelId="{66C6173B-62C5-46B9-9568-B7766D7DFE09}" type="pres">
      <dgm:prSet presAssocID="{E4757AFF-1C35-4284-9516-AFBA46961311}" presName="arrow" presStyleLbl="bgShp" presStyleIdx="0" presStyleCnt="1"/>
      <dgm:spPr/>
    </dgm:pt>
    <dgm:pt modelId="{AF343549-DB74-4DED-8D33-05BE868354A9}" type="pres">
      <dgm:prSet presAssocID="{E4757AFF-1C35-4284-9516-AFBA46961311}" presName="points" presStyleCnt="0"/>
      <dgm:spPr/>
    </dgm:pt>
    <dgm:pt modelId="{1FEAD67D-0D06-4D79-8186-CD1E732EDEAF}" type="pres">
      <dgm:prSet presAssocID="{F5F06574-F655-4989-8CFF-BC8FA796D617}" presName="compositeA" presStyleCnt="0"/>
      <dgm:spPr/>
    </dgm:pt>
    <dgm:pt modelId="{95BCDF24-0A7A-4F56-8B20-23C3D49200FF}" type="pres">
      <dgm:prSet presAssocID="{F5F06574-F655-4989-8CFF-BC8FA796D617}" presName="textA" presStyleLbl="revTx" presStyleIdx="0" presStyleCnt="3">
        <dgm:presLayoutVars>
          <dgm:bulletEnabled val="1"/>
        </dgm:presLayoutVars>
      </dgm:prSet>
      <dgm:spPr/>
    </dgm:pt>
    <dgm:pt modelId="{5EF7AED4-5A41-4B33-ADAB-E7A5F8EAED73}" type="pres">
      <dgm:prSet presAssocID="{F5F06574-F655-4989-8CFF-BC8FA796D617}" presName="circleA" presStyleLbl="node1" presStyleIdx="0" presStyleCnt="3"/>
      <dgm:spPr/>
    </dgm:pt>
    <dgm:pt modelId="{243B8B1A-71CF-4DB8-B373-69B6704DE86E}" type="pres">
      <dgm:prSet presAssocID="{F5F06574-F655-4989-8CFF-BC8FA796D617}" presName="spaceA" presStyleCnt="0"/>
      <dgm:spPr/>
    </dgm:pt>
    <dgm:pt modelId="{63C685E4-D3B8-45C4-9FE9-03620604412B}" type="pres">
      <dgm:prSet presAssocID="{BB0B3508-A7C4-48DF-87AF-C04DE4842788}" presName="space" presStyleCnt="0"/>
      <dgm:spPr/>
    </dgm:pt>
    <dgm:pt modelId="{56F25DD4-66F8-481B-9508-7DEBEC7CA6FD}" type="pres">
      <dgm:prSet presAssocID="{4171E6C0-E71A-4166-85BA-982C61DA631F}" presName="compositeB" presStyleCnt="0"/>
      <dgm:spPr/>
    </dgm:pt>
    <dgm:pt modelId="{20BC3CAB-8C55-4AF8-8E60-4F5856B3A001}" type="pres">
      <dgm:prSet presAssocID="{4171E6C0-E71A-4166-85BA-982C61DA631F}" presName="textB" presStyleLbl="revTx" presStyleIdx="1" presStyleCnt="3">
        <dgm:presLayoutVars>
          <dgm:bulletEnabled val="1"/>
        </dgm:presLayoutVars>
      </dgm:prSet>
      <dgm:spPr/>
    </dgm:pt>
    <dgm:pt modelId="{9A6E9B3D-270A-4BAE-9171-865DD5C59D48}" type="pres">
      <dgm:prSet presAssocID="{4171E6C0-E71A-4166-85BA-982C61DA631F}" presName="circleB" presStyleLbl="node1" presStyleIdx="1" presStyleCnt="3"/>
      <dgm:spPr/>
    </dgm:pt>
    <dgm:pt modelId="{3FFCAECC-3A57-4761-809C-C71376992957}" type="pres">
      <dgm:prSet presAssocID="{4171E6C0-E71A-4166-85BA-982C61DA631F}" presName="spaceB" presStyleCnt="0"/>
      <dgm:spPr/>
    </dgm:pt>
    <dgm:pt modelId="{A06D42AF-708D-434E-AF13-E0BEABEC4D27}" type="pres">
      <dgm:prSet presAssocID="{10FB3326-BBE7-49E5-A946-7D519F744FDC}" presName="space" presStyleCnt="0"/>
      <dgm:spPr/>
    </dgm:pt>
    <dgm:pt modelId="{4E16FF60-9D2F-4879-A64E-8246382B042F}" type="pres">
      <dgm:prSet presAssocID="{E1A1C7C5-E030-4DF2-BA61-A71931047FBA}" presName="compositeA" presStyleCnt="0"/>
      <dgm:spPr/>
    </dgm:pt>
    <dgm:pt modelId="{65208E4D-DD97-41E2-91DF-DFC8FAE58283}" type="pres">
      <dgm:prSet presAssocID="{E1A1C7C5-E030-4DF2-BA61-A71931047FBA}" presName="textA" presStyleLbl="revTx" presStyleIdx="2" presStyleCnt="3">
        <dgm:presLayoutVars>
          <dgm:bulletEnabled val="1"/>
        </dgm:presLayoutVars>
      </dgm:prSet>
      <dgm:spPr/>
    </dgm:pt>
    <dgm:pt modelId="{7FE4D5E1-069D-4794-9BDA-BC670097EC56}" type="pres">
      <dgm:prSet presAssocID="{E1A1C7C5-E030-4DF2-BA61-A71931047FBA}" presName="circleA" presStyleLbl="node1" presStyleIdx="2" presStyleCnt="3"/>
      <dgm:spPr/>
    </dgm:pt>
    <dgm:pt modelId="{D7D9DBB7-2F92-48C5-970F-3F8F550C4735}" type="pres">
      <dgm:prSet presAssocID="{E1A1C7C5-E030-4DF2-BA61-A71931047FBA}" presName="spaceA" presStyleCnt="0"/>
      <dgm:spPr/>
    </dgm:pt>
  </dgm:ptLst>
  <dgm:cxnLst>
    <dgm:cxn modelId="{9AB14F35-D535-43C6-93FF-8AD095B5DDEA}" type="presOf" srcId="{232D301F-723B-4481-9224-A1C441BB0277}" destId="{20BC3CAB-8C55-4AF8-8E60-4F5856B3A001}" srcOrd="0" destOrd="1" presId="urn:microsoft.com/office/officeart/2005/8/layout/hProcess11"/>
    <dgm:cxn modelId="{A7D9AA62-B726-44B7-95E4-1605F6044CBB}" type="presOf" srcId="{E1A1C7C5-E030-4DF2-BA61-A71931047FBA}" destId="{65208E4D-DD97-41E2-91DF-DFC8FAE58283}" srcOrd="0" destOrd="0" presId="urn:microsoft.com/office/officeart/2005/8/layout/hProcess11"/>
    <dgm:cxn modelId="{9439BF4A-937A-49AC-A60E-9B99967007BE}" srcId="{F5F06574-F655-4989-8CFF-BC8FA796D617}" destId="{75D44E1B-2F55-4F9B-99F0-A213031A853A}" srcOrd="0" destOrd="0" parTransId="{59B9EE5A-4F95-47A1-852B-C051C72FDAF0}" sibTransId="{3294FE32-B847-4C74-9D79-B30D2EB59A36}"/>
    <dgm:cxn modelId="{4850DE7C-4527-4662-8B04-7B0C06B842AF}" type="presOf" srcId="{F5F06574-F655-4989-8CFF-BC8FA796D617}" destId="{95BCDF24-0A7A-4F56-8B20-23C3D49200FF}" srcOrd="0" destOrd="0" presId="urn:microsoft.com/office/officeart/2005/8/layout/hProcess11"/>
    <dgm:cxn modelId="{E1208390-5474-4ABD-96B6-1D509E03DA47}" type="presOf" srcId="{4171E6C0-E71A-4166-85BA-982C61DA631F}" destId="{20BC3CAB-8C55-4AF8-8E60-4F5856B3A001}" srcOrd="0" destOrd="0" presId="urn:microsoft.com/office/officeart/2005/8/layout/hProcess11"/>
    <dgm:cxn modelId="{9B79A992-488E-4652-B621-452083FD17BE}" srcId="{E4757AFF-1C35-4284-9516-AFBA46961311}" destId="{E1A1C7C5-E030-4DF2-BA61-A71931047FBA}" srcOrd="2" destOrd="0" parTransId="{3633031A-F33A-4EF8-9344-88F88F8431F1}" sibTransId="{CF717D92-C0AF-4690-AE42-6CE26A3D8932}"/>
    <dgm:cxn modelId="{C02A009F-F765-47BE-A97D-A2D9E06C19A2}" srcId="{E1A1C7C5-E030-4DF2-BA61-A71931047FBA}" destId="{270F8C9F-6ABB-43FD-AF1B-986CC8928E1F}" srcOrd="0" destOrd="0" parTransId="{14F9DF11-1D18-4A87-801A-FA2165EFE5F8}" sibTransId="{155FECA2-75C5-49FE-B7FA-15527ED98F0B}"/>
    <dgm:cxn modelId="{E2075DAF-A82C-49FD-B905-7ADB23821F27}" srcId="{E4757AFF-1C35-4284-9516-AFBA46961311}" destId="{F5F06574-F655-4989-8CFF-BC8FA796D617}" srcOrd="0" destOrd="0" parTransId="{AB53CB72-235D-4EBE-BC5B-F5A58C3F0021}" sibTransId="{BB0B3508-A7C4-48DF-87AF-C04DE4842788}"/>
    <dgm:cxn modelId="{FEACCBBF-C887-4ED2-B6A2-93EAAC0620CA}" type="presOf" srcId="{E4757AFF-1C35-4284-9516-AFBA46961311}" destId="{4ABC1378-18C8-4226-AA7D-7580D339F3A6}" srcOrd="0" destOrd="0" presId="urn:microsoft.com/office/officeart/2005/8/layout/hProcess11"/>
    <dgm:cxn modelId="{B0ABEFC6-CDF0-48EC-A690-350EA7EB9DA4}" type="presOf" srcId="{270F8C9F-6ABB-43FD-AF1B-986CC8928E1F}" destId="{65208E4D-DD97-41E2-91DF-DFC8FAE58283}" srcOrd="0" destOrd="1" presId="urn:microsoft.com/office/officeart/2005/8/layout/hProcess11"/>
    <dgm:cxn modelId="{C35C71DB-E5BC-4CB3-BDB6-A79754200BCD}" srcId="{4171E6C0-E71A-4166-85BA-982C61DA631F}" destId="{232D301F-723B-4481-9224-A1C441BB0277}" srcOrd="0" destOrd="0" parTransId="{1BCDEEC7-CE46-435D-B621-C6F2E5A8EEAB}" sibTransId="{9F3E8559-7487-45F4-8A9F-8ED222E6D5A1}"/>
    <dgm:cxn modelId="{881D04E9-DFBD-41B3-98C8-32805B8B810D}" type="presOf" srcId="{75D44E1B-2F55-4F9B-99F0-A213031A853A}" destId="{95BCDF24-0A7A-4F56-8B20-23C3D49200FF}" srcOrd="0" destOrd="1" presId="urn:microsoft.com/office/officeart/2005/8/layout/hProcess11"/>
    <dgm:cxn modelId="{F1B1B6FD-29F9-4C8D-911A-536EBD0DCDCB}" srcId="{E4757AFF-1C35-4284-9516-AFBA46961311}" destId="{4171E6C0-E71A-4166-85BA-982C61DA631F}" srcOrd="1" destOrd="0" parTransId="{1803C7C5-2874-4A52-8AD7-CAE13358565C}" sibTransId="{10FB3326-BBE7-49E5-A946-7D519F744FDC}"/>
    <dgm:cxn modelId="{16613B5D-8E7C-4814-ACF2-B5CAB3BC224C}" type="presParOf" srcId="{4ABC1378-18C8-4226-AA7D-7580D339F3A6}" destId="{66C6173B-62C5-46B9-9568-B7766D7DFE09}" srcOrd="0" destOrd="0" presId="urn:microsoft.com/office/officeart/2005/8/layout/hProcess11"/>
    <dgm:cxn modelId="{1BC6CF58-1CE1-4FE1-9F44-58A3CF33FA90}" type="presParOf" srcId="{4ABC1378-18C8-4226-AA7D-7580D339F3A6}" destId="{AF343549-DB74-4DED-8D33-05BE868354A9}" srcOrd="1" destOrd="0" presId="urn:microsoft.com/office/officeart/2005/8/layout/hProcess11"/>
    <dgm:cxn modelId="{170A238D-9DA0-4778-8D0A-828A05985B79}" type="presParOf" srcId="{AF343549-DB74-4DED-8D33-05BE868354A9}" destId="{1FEAD67D-0D06-4D79-8186-CD1E732EDEAF}" srcOrd="0" destOrd="0" presId="urn:microsoft.com/office/officeart/2005/8/layout/hProcess11"/>
    <dgm:cxn modelId="{D5FFAB8D-998D-40D4-8D61-D7AA738FDA96}" type="presParOf" srcId="{1FEAD67D-0D06-4D79-8186-CD1E732EDEAF}" destId="{95BCDF24-0A7A-4F56-8B20-23C3D49200FF}" srcOrd="0" destOrd="0" presId="urn:microsoft.com/office/officeart/2005/8/layout/hProcess11"/>
    <dgm:cxn modelId="{9C35FE66-FA94-40DA-ABB2-05A59811A640}" type="presParOf" srcId="{1FEAD67D-0D06-4D79-8186-CD1E732EDEAF}" destId="{5EF7AED4-5A41-4B33-ADAB-E7A5F8EAED73}" srcOrd="1" destOrd="0" presId="urn:microsoft.com/office/officeart/2005/8/layout/hProcess11"/>
    <dgm:cxn modelId="{FA4519C2-BD04-4D36-86B3-1C06C4E732F8}" type="presParOf" srcId="{1FEAD67D-0D06-4D79-8186-CD1E732EDEAF}" destId="{243B8B1A-71CF-4DB8-B373-69B6704DE86E}" srcOrd="2" destOrd="0" presId="urn:microsoft.com/office/officeart/2005/8/layout/hProcess11"/>
    <dgm:cxn modelId="{21BD9183-C08E-44DC-919D-84D96D270130}" type="presParOf" srcId="{AF343549-DB74-4DED-8D33-05BE868354A9}" destId="{63C685E4-D3B8-45C4-9FE9-03620604412B}" srcOrd="1" destOrd="0" presId="urn:microsoft.com/office/officeart/2005/8/layout/hProcess11"/>
    <dgm:cxn modelId="{AFD5BF5E-26F0-4752-B161-60FB0C2EA57D}" type="presParOf" srcId="{AF343549-DB74-4DED-8D33-05BE868354A9}" destId="{56F25DD4-66F8-481B-9508-7DEBEC7CA6FD}" srcOrd="2" destOrd="0" presId="urn:microsoft.com/office/officeart/2005/8/layout/hProcess11"/>
    <dgm:cxn modelId="{0793E6DB-0005-4342-9ECB-E8CFEC64949E}" type="presParOf" srcId="{56F25DD4-66F8-481B-9508-7DEBEC7CA6FD}" destId="{20BC3CAB-8C55-4AF8-8E60-4F5856B3A001}" srcOrd="0" destOrd="0" presId="urn:microsoft.com/office/officeart/2005/8/layout/hProcess11"/>
    <dgm:cxn modelId="{97EEA5C6-CD82-40DD-ABF7-3F2CC1FD203C}" type="presParOf" srcId="{56F25DD4-66F8-481B-9508-7DEBEC7CA6FD}" destId="{9A6E9B3D-270A-4BAE-9171-865DD5C59D48}" srcOrd="1" destOrd="0" presId="urn:microsoft.com/office/officeart/2005/8/layout/hProcess11"/>
    <dgm:cxn modelId="{05062933-5051-448C-A5BB-AD3F896125E3}" type="presParOf" srcId="{56F25DD4-66F8-481B-9508-7DEBEC7CA6FD}" destId="{3FFCAECC-3A57-4761-809C-C71376992957}" srcOrd="2" destOrd="0" presId="urn:microsoft.com/office/officeart/2005/8/layout/hProcess11"/>
    <dgm:cxn modelId="{E80D36B4-61B5-4384-A4F9-4FB52603A808}" type="presParOf" srcId="{AF343549-DB74-4DED-8D33-05BE868354A9}" destId="{A06D42AF-708D-434E-AF13-E0BEABEC4D27}" srcOrd="3" destOrd="0" presId="urn:microsoft.com/office/officeart/2005/8/layout/hProcess11"/>
    <dgm:cxn modelId="{C0F1C43E-2E2E-44A1-B7D3-4743B9ABD5D2}" type="presParOf" srcId="{AF343549-DB74-4DED-8D33-05BE868354A9}" destId="{4E16FF60-9D2F-4879-A64E-8246382B042F}" srcOrd="4" destOrd="0" presId="urn:microsoft.com/office/officeart/2005/8/layout/hProcess11"/>
    <dgm:cxn modelId="{33379ADF-18C2-465F-8105-BCB02AD78313}" type="presParOf" srcId="{4E16FF60-9D2F-4879-A64E-8246382B042F}" destId="{65208E4D-DD97-41E2-91DF-DFC8FAE58283}" srcOrd="0" destOrd="0" presId="urn:microsoft.com/office/officeart/2005/8/layout/hProcess11"/>
    <dgm:cxn modelId="{FD6E32B6-3CC5-4CF3-AC1C-330645F0C936}" type="presParOf" srcId="{4E16FF60-9D2F-4879-A64E-8246382B042F}" destId="{7FE4D5E1-069D-4794-9BDA-BC670097EC56}" srcOrd="1" destOrd="0" presId="urn:microsoft.com/office/officeart/2005/8/layout/hProcess11"/>
    <dgm:cxn modelId="{14E25AE4-FEBE-41E4-847F-E8C39E96ED34}" type="presParOf" srcId="{4E16FF60-9D2F-4879-A64E-8246382B042F}" destId="{D7D9DBB7-2F92-48C5-970F-3F8F550C4735}" srcOrd="2" destOrd="0" presId="urn:microsoft.com/office/officeart/2005/8/layout/hProcess11"/>
  </dgm:cxnLst>
  <dgm:bg>
    <a:solidFill>
      <a:schemeClr val="accent1"/>
    </a:solidFill>
  </dgm:bg>
  <dgm:whole/>
  <dgm:extLst>
    <a:ext uri="http://schemas.microsoft.com/office/drawing/2008/diagram">
      <dsp:dataModelExt xmlns:dsp="http://schemas.microsoft.com/office/drawing/2008/diagram" relId="rId10"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5529C33-C5B8-4F41-8BB4-EBDB464F177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UY"/>
        </a:p>
      </dgm:t>
    </dgm:pt>
    <dgm:pt modelId="{BFD20C49-735B-4117-9794-BC367712F3FE}">
      <dgm:prSet phldrT="[Texto]"/>
      <dgm:spPr/>
      <dgm:t>
        <a:bodyPr/>
        <a:lstStyle/>
        <a:p>
          <a:r>
            <a:rPr lang="es-ES" dirty="0"/>
            <a:t>ENTIENDE PERTINENTE </a:t>
          </a:r>
          <a:endParaRPr lang="es-UY" dirty="0"/>
        </a:p>
      </dgm:t>
    </dgm:pt>
    <dgm:pt modelId="{67B25246-29B1-4CE9-9911-D1205B23D496}" type="parTrans" cxnId="{65A5B3F4-1ACD-42BE-AB8A-6BE99F27835F}">
      <dgm:prSet/>
      <dgm:spPr/>
      <dgm:t>
        <a:bodyPr/>
        <a:lstStyle/>
        <a:p>
          <a:endParaRPr lang="es-UY"/>
        </a:p>
      </dgm:t>
    </dgm:pt>
    <dgm:pt modelId="{C3E4FD39-E1AB-4FE9-A86B-2D42F720A3DD}" type="sibTrans" cxnId="{65A5B3F4-1ACD-42BE-AB8A-6BE99F27835F}">
      <dgm:prSet/>
      <dgm:spPr/>
      <dgm:t>
        <a:bodyPr/>
        <a:lstStyle/>
        <a:p>
          <a:endParaRPr lang="es-UY"/>
        </a:p>
      </dgm:t>
    </dgm:pt>
    <dgm:pt modelId="{3789A937-4575-4E4C-9FF8-0A6D0DABEE60}">
      <dgm:prSet phldrT="[Texto]"/>
      <dgm:spPr/>
      <dgm:t>
        <a:bodyPr/>
        <a:lstStyle/>
        <a:p>
          <a:r>
            <a:rPr lang="es-UY" dirty="0"/>
            <a:t>unas prácticas científicas más abiertas, transparentes, colaborativas e inclusivas,</a:t>
          </a:r>
        </a:p>
      </dgm:t>
    </dgm:pt>
    <dgm:pt modelId="{97DB5D9F-5B6D-4D67-BA6C-66CB2C809D57}" type="parTrans" cxnId="{4D6E1224-72F8-498F-923C-7F3EA4607199}">
      <dgm:prSet/>
      <dgm:spPr/>
      <dgm:t>
        <a:bodyPr/>
        <a:lstStyle/>
        <a:p>
          <a:endParaRPr lang="es-UY"/>
        </a:p>
      </dgm:t>
    </dgm:pt>
    <dgm:pt modelId="{7EDF7A94-4C7F-41B4-9E8E-4E19BEEBD45A}" type="sibTrans" cxnId="{4D6E1224-72F8-498F-923C-7F3EA4607199}">
      <dgm:prSet/>
      <dgm:spPr/>
      <dgm:t>
        <a:bodyPr/>
        <a:lstStyle/>
        <a:p>
          <a:endParaRPr lang="es-UY"/>
        </a:p>
      </dgm:t>
    </dgm:pt>
    <dgm:pt modelId="{0FD8B9A6-05DC-449D-B9D1-C8D0A47DBB0A}">
      <dgm:prSet phldrT="[Texto]"/>
      <dgm:spPr/>
      <dgm:t>
        <a:bodyPr/>
        <a:lstStyle/>
        <a:p>
          <a:r>
            <a:rPr lang="es-UY" dirty="0"/>
            <a:t> acompañadas de  conocimientos científicos más accesibles y verificables, sujetos a examen y crítica,</a:t>
          </a:r>
        </a:p>
      </dgm:t>
    </dgm:pt>
    <dgm:pt modelId="{95FF3F6A-6FCA-4013-B3EF-F8A05D323389}" type="parTrans" cxnId="{B59088F0-5D1A-4949-A571-DF4F2AB69770}">
      <dgm:prSet/>
      <dgm:spPr/>
      <dgm:t>
        <a:bodyPr/>
        <a:lstStyle/>
        <a:p>
          <a:endParaRPr lang="es-UY"/>
        </a:p>
      </dgm:t>
    </dgm:pt>
    <dgm:pt modelId="{A52B87B1-386C-4E11-872B-8A8AC10C19BB}" type="sibTrans" cxnId="{B59088F0-5D1A-4949-A571-DF4F2AB69770}">
      <dgm:prSet/>
      <dgm:spPr/>
      <dgm:t>
        <a:bodyPr/>
        <a:lstStyle/>
        <a:p>
          <a:endParaRPr lang="es-UY"/>
        </a:p>
      </dgm:t>
    </dgm:pt>
    <dgm:pt modelId="{17060544-583E-4F15-8DDC-700BAC33548B}">
      <dgm:prSet phldrT="[Texto]"/>
      <dgm:spPr/>
      <dgm:t>
        <a:bodyPr/>
        <a:lstStyle/>
        <a:p>
          <a:r>
            <a:rPr lang="es-UY" dirty="0"/>
            <a:t> y, por lo tanto, la fiabilidad de las pruebas necesarias para la adopción de decisiones y políticas sólidas y el aumento de la confianza en la ciencia</a:t>
          </a:r>
        </a:p>
      </dgm:t>
    </dgm:pt>
    <dgm:pt modelId="{418F0CCC-D5D0-4419-B7CD-617553EE8725}" type="parTrans" cxnId="{CB247886-9523-45B9-A23D-A0A72258693F}">
      <dgm:prSet/>
      <dgm:spPr/>
      <dgm:t>
        <a:bodyPr/>
        <a:lstStyle/>
        <a:p>
          <a:endParaRPr lang="es-UY"/>
        </a:p>
      </dgm:t>
    </dgm:pt>
    <dgm:pt modelId="{D622A357-CF28-4990-A0C9-BD3C5B379AD8}" type="sibTrans" cxnId="{CB247886-9523-45B9-A23D-A0A72258693F}">
      <dgm:prSet/>
      <dgm:spPr/>
      <dgm:t>
        <a:bodyPr/>
        <a:lstStyle/>
        <a:p>
          <a:endParaRPr lang="es-UY"/>
        </a:p>
      </dgm:t>
    </dgm:pt>
    <dgm:pt modelId="{CBC10F6D-C0AA-42B9-A650-E6B87F27246B}" type="pres">
      <dgm:prSet presAssocID="{E5529C33-C5B8-4F41-8BB4-EBDB464F1778}" presName="vert0" presStyleCnt="0">
        <dgm:presLayoutVars>
          <dgm:dir/>
          <dgm:animOne val="branch"/>
          <dgm:animLvl val="lvl"/>
        </dgm:presLayoutVars>
      </dgm:prSet>
      <dgm:spPr/>
    </dgm:pt>
    <dgm:pt modelId="{DD4DF14B-990B-4533-BC9C-06DF39B9E831}" type="pres">
      <dgm:prSet presAssocID="{BFD20C49-735B-4117-9794-BC367712F3FE}" presName="thickLine" presStyleLbl="alignNode1" presStyleIdx="0" presStyleCnt="1"/>
      <dgm:spPr/>
    </dgm:pt>
    <dgm:pt modelId="{D683B97E-BCBB-4A78-9E4F-C3F240629785}" type="pres">
      <dgm:prSet presAssocID="{BFD20C49-735B-4117-9794-BC367712F3FE}" presName="horz1" presStyleCnt="0"/>
      <dgm:spPr/>
    </dgm:pt>
    <dgm:pt modelId="{9AE3DD84-B942-4E93-9BAC-EA6F293F86F1}" type="pres">
      <dgm:prSet presAssocID="{BFD20C49-735B-4117-9794-BC367712F3FE}" presName="tx1" presStyleLbl="revTx" presStyleIdx="0" presStyleCnt="4"/>
      <dgm:spPr/>
    </dgm:pt>
    <dgm:pt modelId="{115A57FA-CB05-4A57-A4D3-52670C5C62A4}" type="pres">
      <dgm:prSet presAssocID="{BFD20C49-735B-4117-9794-BC367712F3FE}" presName="vert1" presStyleCnt="0"/>
      <dgm:spPr/>
    </dgm:pt>
    <dgm:pt modelId="{19EF3390-D659-47D2-916B-601B0E8B7286}" type="pres">
      <dgm:prSet presAssocID="{3789A937-4575-4E4C-9FF8-0A6D0DABEE60}" presName="vertSpace2a" presStyleCnt="0"/>
      <dgm:spPr/>
    </dgm:pt>
    <dgm:pt modelId="{BE14FD9C-145E-49E4-B8AC-EFFC9A15522A}" type="pres">
      <dgm:prSet presAssocID="{3789A937-4575-4E4C-9FF8-0A6D0DABEE60}" presName="horz2" presStyleCnt="0"/>
      <dgm:spPr/>
    </dgm:pt>
    <dgm:pt modelId="{9A40DB0F-E622-49CC-8986-E031A07D38D4}" type="pres">
      <dgm:prSet presAssocID="{3789A937-4575-4E4C-9FF8-0A6D0DABEE60}" presName="horzSpace2" presStyleCnt="0"/>
      <dgm:spPr/>
    </dgm:pt>
    <dgm:pt modelId="{5BA489F3-C1B0-4C68-A1DA-3E79ADFA0390}" type="pres">
      <dgm:prSet presAssocID="{3789A937-4575-4E4C-9FF8-0A6D0DABEE60}" presName="tx2" presStyleLbl="revTx" presStyleIdx="1" presStyleCnt="4"/>
      <dgm:spPr/>
    </dgm:pt>
    <dgm:pt modelId="{9330F34B-60EA-41EC-88DC-58271E0864EB}" type="pres">
      <dgm:prSet presAssocID="{3789A937-4575-4E4C-9FF8-0A6D0DABEE60}" presName="vert2" presStyleCnt="0"/>
      <dgm:spPr/>
    </dgm:pt>
    <dgm:pt modelId="{D2AFA59D-423D-45A9-8679-919B2B36C229}" type="pres">
      <dgm:prSet presAssocID="{3789A937-4575-4E4C-9FF8-0A6D0DABEE60}" presName="thinLine2b" presStyleLbl="callout" presStyleIdx="0" presStyleCnt="3"/>
      <dgm:spPr/>
    </dgm:pt>
    <dgm:pt modelId="{CEB7F3FB-F281-4788-8061-705F7F48BFBA}" type="pres">
      <dgm:prSet presAssocID="{3789A937-4575-4E4C-9FF8-0A6D0DABEE60}" presName="vertSpace2b" presStyleCnt="0"/>
      <dgm:spPr/>
    </dgm:pt>
    <dgm:pt modelId="{AF6A82DD-AEA5-4136-8EE5-35FA44A5B12C}" type="pres">
      <dgm:prSet presAssocID="{0FD8B9A6-05DC-449D-B9D1-C8D0A47DBB0A}" presName="horz2" presStyleCnt="0"/>
      <dgm:spPr/>
    </dgm:pt>
    <dgm:pt modelId="{08A48DA9-4E36-4193-A90A-3D6144C3EAA7}" type="pres">
      <dgm:prSet presAssocID="{0FD8B9A6-05DC-449D-B9D1-C8D0A47DBB0A}" presName="horzSpace2" presStyleCnt="0"/>
      <dgm:spPr/>
    </dgm:pt>
    <dgm:pt modelId="{2AD212CD-ACE9-4D5E-9B33-BA8E05734A57}" type="pres">
      <dgm:prSet presAssocID="{0FD8B9A6-05DC-449D-B9D1-C8D0A47DBB0A}" presName="tx2" presStyleLbl="revTx" presStyleIdx="2" presStyleCnt="4"/>
      <dgm:spPr/>
    </dgm:pt>
    <dgm:pt modelId="{E17713D1-CAB2-4DBC-A4C2-E0B069A01A5E}" type="pres">
      <dgm:prSet presAssocID="{0FD8B9A6-05DC-449D-B9D1-C8D0A47DBB0A}" presName="vert2" presStyleCnt="0"/>
      <dgm:spPr/>
    </dgm:pt>
    <dgm:pt modelId="{28988150-1A67-481B-97F8-C530D7E9A352}" type="pres">
      <dgm:prSet presAssocID="{0FD8B9A6-05DC-449D-B9D1-C8D0A47DBB0A}" presName="thinLine2b" presStyleLbl="callout" presStyleIdx="1" presStyleCnt="3"/>
      <dgm:spPr/>
    </dgm:pt>
    <dgm:pt modelId="{DDF14791-588C-4724-94F3-92ABE1E2FBED}" type="pres">
      <dgm:prSet presAssocID="{0FD8B9A6-05DC-449D-B9D1-C8D0A47DBB0A}" presName="vertSpace2b" presStyleCnt="0"/>
      <dgm:spPr/>
    </dgm:pt>
    <dgm:pt modelId="{B786B54A-8F4B-47E5-A4D6-549FB715DB50}" type="pres">
      <dgm:prSet presAssocID="{17060544-583E-4F15-8DDC-700BAC33548B}" presName="horz2" presStyleCnt="0"/>
      <dgm:spPr/>
    </dgm:pt>
    <dgm:pt modelId="{900222C1-85EF-4207-AC86-4E97D7FAB6BE}" type="pres">
      <dgm:prSet presAssocID="{17060544-583E-4F15-8DDC-700BAC33548B}" presName="horzSpace2" presStyleCnt="0"/>
      <dgm:spPr/>
    </dgm:pt>
    <dgm:pt modelId="{6C93835C-C211-4C1E-8637-559E77D72EEF}" type="pres">
      <dgm:prSet presAssocID="{17060544-583E-4F15-8DDC-700BAC33548B}" presName="tx2" presStyleLbl="revTx" presStyleIdx="3" presStyleCnt="4"/>
      <dgm:spPr/>
    </dgm:pt>
    <dgm:pt modelId="{7ECBF153-FABC-42D2-BDAE-1653AE48DA3A}" type="pres">
      <dgm:prSet presAssocID="{17060544-583E-4F15-8DDC-700BAC33548B}" presName="vert2" presStyleCnt="0"/>
      <dgm:spPr/>
    </dgm:pt>
    <dgm:pt modelId="{697B5260-95FC-431F-B804-6FE5434C5C44}" type="pres">
      <dgm:prSet presAssocID="{17060544-583E-4F15-8DDC-700BAC33548B}" presName="thinLine2b" presStyleLbl="callout" presStyleIdx="2" presStyleCnt="3"/>
      <dgm:spPr/>
    </dgm:pt>
    <dgm:pt modelId="{30A91C58-EB1F-4FFE-AA5B-DFC16533F811}" type="pres">
      <dgm:prSet presAssocID="{17060544-583E-4F15-8DDC-700BAC33548B}" presName="vertSpace2b" presStyleCnt="0"/>
      <dgm:spPr/>
    </dgm:pt>
  </dgm:ptLst>
  <dgm:cxnLst>
    <dgm:cxn modelId="{C3853B01-4080-476B-926E-F6BC3FA60FB1}" type="presOf" srcId="{0FD8B9A6-05DC-449D-B9D1-C8D0A47DBB0A}" destId="{2AD212CD-ACE9-4D5E-9B33-BA8E05734A57}" srcOrd="0" destOrd="0" presId="urn:microsoft.com/office/officeart/2008/layout/LinedList"/>
    <dgm:cxn modelId="{4D6E1224-72F8-498F-923C-7F3EA4607199}" srcId="{BFD20C49-735B-4117-9794-BC367712F3FE}" destId="{3789A937-4575-4E4C-9FF8-0A6D0DABEE60}" srcOrd="0" destOrd="0" parTransId="{97DB5D9F-5B6D-4D67-BA6C-66CB2C809D57}" sibTransId="{7EDF7A94-4C7F-41B4-9E8E-4E19BEEBD45A}"/>
    <dgm:cxn modelId="{A9DF4860-BCBA-498E-9DFE-88714D13C637}" type="presOf" srcId="{17060544-583E-4F15-8DDC-700BAC33548B}" destId="{6C93835C-C211-4C1E-8637-559E77D72EEF}" srcOrd="0" destOrd="0" presId="urn:microsoft.com/office/officeart/2008/layout/LinedList"/>
    <dgm:cxn modelId="{CD33B251-8EEE-475B-9269-1266BA641539}" type="presOf" srcId="{3789A937-4575-4E4C-9FF8-0A6D0DABEE60}" destId="{5BA489F3-C1B0-4C68-A1DA-3E79ADFA0390}" srcOrd="0" destOrd="0" presId="urn:microsoft.com/office/officeart/2008/layout/LinedList"/>
    <dgm:cxn modelId="{CB247886-9523-45B9-A23D-A0A72258693F}" srcId="{BFD20C49-735B-4117-9794-BC367712F3FE}" destId="{17060544-583E-4F15-8DDC-700BAC33548B}" srcOrd="2" destOrd="0" parTransId="{418F0CCC-D5D0-4419-B7CD-617553EE8725}" sibTransId="{D622A357-CF28-4990-A0C9-BD3C5B379AD8}"/>
    <dgm:cxn modelId="{73AAD397-DEF7-4660-9DC8-A7050A2A8AAF}" type="presOf" srcId="{E5529C33-C5B8-4F41-8BB4-EBDB464F1778}" destId="{CBC10F6D-C0AA-42B9-A650-E6B87F27246B}" srcOrd="0" destOrd="0" presId="urn:microsoft.com/office/officeart/2008/layout/LinedList"/>
    <dgm:cxn modelId="{467D09E2-CE84-4B11-9CEF-54A98CD51C35}" type="presOf" srcId="{BFD20C49-735B-4117-9794-BC367712F3FE}" destId="{9AE3DD84-B942-4E93-9BAC-EA6F293F86F1}" srcOrd="0" destOrd="0" presId="urn:microsoft.com/office/officeart/2008/layout/LinedList"/>
    <dgm:cxn modelId="{B59088F0-5D1A-4949-A571-DF4F2AB69770}" srcId="{BFD20C49-735B-4117-9794-BC367712F3FE}" destId="{0FD8B9A6-05DC-449D-B9D1-C8D0A47DBB0A}" srcOrd="1" destOrd="0" parTransId="{95FF3F6A-6FCA-4013-B3EF-F8A05D323389}" sibTransId="{A52B87B1-386C-4E11-872B-8A8AC10C19BB}"/>
    <dgm:cxn modelId="{65A5B3F4-1ACD-42BE-AB8A-6BE99F27835F}" srcId="{E5529C33-C5B8-4F41-8BB4-EBDB464F1778}" destId="{BFD20C49-735B-4117-9794-BC367712F3FE}" srcOrd="0" destOrd="0" parTransId="{67B25246-29B1-4CE9-9911-D1205B23D496}" sibTransId="{C3E4FD39-E1AB-4FE9-A86B-2D42F720A3DD}"/>
    <dgm:cxn modelId="{8DAB2AB8-5B08-4580-A10A-46AFE92DF0A2}" type="presParOf" srcId="{CBC10F6D-C0AA-42B9-A650-E6B87F27246B}" destId="{DD4DF14B-990B-4533-BC9C-06DF39B9E831}" srcOrd="0" destOrd="0" presId="urn:microsoft.com/office/officeart/2008/layout/LinedList"/>
    <dgm:cxn modelId="{C4F7EE53-BE67-4666-875F-443CEFC3EC32}" type="presParOf" srcId="{CBC10F6D-C0AA-42B9-A650-E6B87F27246B}" destId="{D683B97E-BCBB-4A78-9E4F-C3F240629785}" srcOrd="1" destOrd="0" presId="urn:microsoft.com/office/officeart/2008/layout/LinedList"/>
    <dgm:cxn modelId="{760F051F-5035-4A8A-A293-BBE16F50E770}" type="presParOf" srcId="{D683B97E-BCBB-4A78-9E4F-C3F240629785}" destId="{9AE3DD84-B942-4E93-9BAC-EA6F293F86F1}" srcOrd="0" destOrd="0" presId="urn:microsoft.com/office/officeart/2008/layout/LinedList"/>
    <dgm:cxn modelId="{1A83538A-B300-4374-8715-DC658E9A57E9}" type="presParOf" srcId="{D683B97E-BCBB-4A78-9E4F-C3F240629785}" destId="{115A57FA-CB05-4A57-A4D3-52670C5C62A4}" srcOrd="1" destOrd="0" presId="urn:microsoft.com/office/officeart/2008/layout/LinedList"/>
    <dgm:cxn modelId="{BBC41290-5D70-4AF1-AB87-DA1B870493DA}" type="presParOf" srcId="{115A57FA-CB05-4A57-A4D3-52670C5C62A4}" destId="{19EF3390-D659-47D2-916B-601B0E8B7286}" srcOrd="0" destOrd="0" presId="urn:microsoft.com/office/officeart/2008/layout/LinedList"/>
    <dgm:cxn modelId="{29EDAEC5-8AF8-48A1-993C-685D04D36FA5}" type="presParOf" srcId="{115A57FA-CB05-4A57-A4D3-52670C5C62A4}" destId="{BE14FD9C-145E-49E4-B8AC-EFFC9A15522A}" srcOrd="1" destOrd="0" presId="urn:microsoft.com/office/officeart/2008/layout/LinedList"/>
    <dgm:cxn modelId="{5A09C46A-EA28-449B-ACF8-2C546608368B}" type="presParOf" srcId="{BE14FD9C-145E-49E4-B8AC-EFFC9A15522A}" destId="{9A40DB0F-E622-49CC-8986-E031A07D38D4}" srcOrd="0" destOrd="0" presId="urn:microsoft.com/office/officeart/2008/layout/LinedList"/>
    <dgm:cxn modelId="{15740B39-FF01-4E53-B540-04139CEA85B4}" type="presParOf" srcId="{BE14FD9C-145E-49E4-B8AC-EFFC9A15522A}" destId="{5BA489F3-C1B0-4C68-A1DA-3E79ADFA0390}" srcOrd="1" destOrd="0" presId="urn:microsoft.com/office/officeart/2008/layout/LinedList"/>
    <dgm:cxn modelId="{E3B872FA-535A-4DF1-80B6-D6DC8A10378E}" type="presParOf" srcId="{BE14FD9C-145E-49E4-B8AC-EFFC9A15522A}" destId="{9330F34B-60EA-41EC-88DC-58271E0864EB}" srcOrd="2" destOrd="0" presId="urn:microsoft.com/office/officeart/2008/layout/LinedList"/>
    <dgm:cxn modelId="{349AA714-E105-4469-B215-FCD4099EE6D3}" type="presParOf" srcId="{115A57FA-CB05-4A57-A4D3-52670C5C62A4}" destId="{D2AFA59D-423D-45A9-8679-919B2B36C229}" srcOrd="2" destOrd="0" presId="urn:microsoft.com/office/officeart/2008/layout/LinedList"/>
    <dgm:cxn modelId="{03669D23-7452-47BF-B60C-8A51E9A77DFA}" type="presParOf" srcId="{115A57FA-CB05-4A57-A4D3-52670C5C62A4}" destId="{CEB7F3FB-F281-4788-8061-705F7F48BFBA}" srcOrd="3" destOrd="0" presId="urn:microsoft.com/office/officeart/2008/layout/LinedList"/>
    <dgm:cxn modelId="{35A3E50D-C636-4DAB-A7CD-DC3E3C00574D}" type="presParOf" srcId="{115A57FA-CB05-4A57-A4D3-52670C5C62A4}" destId="{AF6A82DD-AEA5-4136-8EE5-35FA44A5B12C}" srcOrd="4" destOrd="0" presId="urn:microsoft.com/office/officeart/2008/layout/LinedList"/>
    <dgm:cxn modelId="{BA325E23-0B6A-41AF-991B-B0B9EC664A64}" type="presParOf" srcId="{AF6A82DD-AEA5-4136-8EE5-35FA44A5B12C}" destId="{08A48DA9-4E36-4193-A90A-3D6144C3EAA7}" srcOrd="0" destOrd="0" presId="urn:microsoft.com/office/officeart/2008/layout/LinedList"/>
    <dgm:cxn modelId="{89B488D9-B8FF-4532-A226-D63DB7700F88}" type="presParOf" srcId="{AF6A82DD-AEA5-4136-8EE5-35FA44A5B12C}" destId="{2AD212CD-ACE9-4D5E-9B33-BA8E05734A57}" srcOrd="1" destOrd="0" presId="urn:microsoft.com/office/officeart/2008/layout/LinedList"/>
    <dgm:cxn modelId="{26512078-3E5D-411B-89D0-C4EB3EFB424F}" type="presParOf" srcId="{AF6A82DD-AEA5-4136-8EE5-35FA44A5B12C}" destId="{E17713D1-CAB2-4DBC-A4C2-E0B069A01A5E}" srcOrd="2" destOrd="0" presId="urn:microsoft.com/office/officeart/2008/layout/LinedList"/>
    <dgm:cxn modelId="{5060A6CE-9F9F-498B-86FE-F0F25805A017}" type="presParOf" srcId="{115A57FA-CB05-4A57-A4D3-52670C5C62A4}" destId="{28988150-1A67-481B-97F8-C530D7E9A352}" srcOrd="5" destOrd="0" presId="urn:microsoft.com/office/officeart/2008/layout/LinedList"/>
    <dgm:cxn modelId="{62B8D7AC-539A-41D2-B662-980203A1B8A4}" type="presParOf" srcId="{115A57FA-CB05-4A57-A4D3-52670C5C62A4}" destId="{DDF14791-588C-4724-94F3-92ABE1E2FBED}" srcOrd="6" destOrd="0" presId="urn:microsoft.com/office/officeart/2008/layout/LinedList"/>
    <dgm:cxn modelId="{7B4EA054-B7C6-4D6E-ABAD-6B00701C184E}" type="presParOf" srcId="{115A57FA-CB05-4A57-A4D3-52670C5C62A4}" destId="{B786B54A-8F4B-47E5-A4D6-549FB715DB50}" srcOrd="7" destOrd="0" presId="urn:microsoft.com/office/officeart/2008/layout/LinedList"/>
    <dgm:cxn modelId="{F54C06F2-DE97-4C19-96EF-C29B318DDD97}" type="presParOf" srcId="{B786B54A-8F4B-47E5-A4D6-549FB715DB50}" destId="{900222C1-85EF-4207-AC86-4E97D7FAB6BE}" srcOrd="0" destOrd="0" presId="urn:microsoft.com/office/officeart/2008/layout/LinedList"/>
    <dgm:cxn modelId="{3EE0C452-BEEC-41F6-B4FD-9989D6CC2C61}" type="presParOf" srcId="{B786B54A-8F4B-47E5-A4D6-549FB715DB50}" destId="{6C93835C-C211-4C1E-8637-559E77D72EEF}" srcOrd="1" destOrd="0" presId="urn:microsoft.com/office/officeart/2008/layout/LinedList"/>
    <dgm:cxn modelId="{2972048A-CD3C-4779-9856-55FC82D47E6B}" type="presParOf" srcId="{B786B54A-8F4B-47E5-A4D6-549FB715DB50}" destId="{7ECBF153-FABC-42D2-BDAE-1653AE48DA3A}" srcOrd="2" destOrd="0" presId="urn:microsoft.com/office/officeart/2008/layout/LinedList"/>
    <dgm:cxn modelId="{895DD697-3B65-4E8D-BA5D-3CBCF6291DA2}" type="presParOf" srcId="{115A57FA-CB05-4A57-A4D3-52670C5C62A4}" destId="{697B5260-95FC-431F-B804-6FE5434C5C44}" srcOrd="8" destOrd="0" presId="urn:microsoft.com/office/officeart/2008/layout/LinedList"/>
    <dgm:cxn modelId="{D9B46BBF-CF41-4271-A4D9-956B2FA6FB92}" type="presParOf" srcId="{115A57FA-CB05-4A57-A4D3-52670C5C62A4}" destId="{30A91C58-EB1F-4FFE-AA5B-DFC16533F811}" srcOrd="9"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5529C33-C5B8-4F41-8BB4-EBDB464F177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UY"/>
        </a:p>
      </dgm:t>
    </dgm:pt>
    <dgm:pt modelId="{BFD20C49-735B-4117-9794-BC367712F3FE}">
      <dgm:prSet phldrT="[Texto]"/>
      <dgm:spPr/>
      <dgm:t>
        <a:bodyPr/>
        <a:lstStyle/>
        <a:p>
          <a:r>
            <a:rPr lang="es-ES" dirty="0"/>
            <a:t>ENTIENDE TAMBIÉN </a:t>
          </a:r>
          <a:endParaRPr lang="es-UY" dirty="0"/>
        </a:p>
      </dgm:t>
    </dgm:pt>
    <dgm:pt modelId="{67B25246-29B1-4CE9-9911-D1205B23D496}" type="parTrans" cxnId="{65A5B3F4-1ACD-42BE-AB8A-6BE99F27835F}">
      <dgm:prSet/>
      <dgm:spPr/>
      <dgm:t>
        <a:bodyPr/>
        <a:lstStyle/>
        <a:p>
          <a:endParaRPr lang="es-UY"/>
        </a:p>
      </dgm:t>
    </dgm:pt>
    <dgm:pt modelId="{C3E4FD39-E1AB-4FE9-A86B-2D42F720A3DD}" type="sibTrans" cxnId="{65A5B3F4-1ACD-42BE-AB8A-6BE99F27835F}">
      <dgm:prSet/>
      <dgm:spPr/>
      <dgm:t>
        <a:bodyPr/>
        <a:lstStyle/>
        <a:p>
          <a:endParaRPr lang="es-UY"/>
        </a:p>
      </dgm:t>
    </dgm:pt>
    <dgm:pt modelId="{AEE25850-7F6B-473F-A569-2D68DD2584EE}">
      <dgm:prSet phldrT="[Texto]"/>
      <dgm:spPr/>
      <dgm:t>
        <a:bodyPr/>
        <a:lstStyle/>
        <a:p>
          <a:r>
            <a:rPr lang="es-UY" dirty="0"/>
            <a:t>Que la crisis sanitaria mundial de la COVID-19 ha demostrado a </a:t>
          </a:r>
          <a:r>
            <a:rPr lang="es-UY" u="sng" dirty="0"/>
            <a:t>escala mundial</a:t>
          </a:r>
        </a:p>
      </dgm:t>
    </dgm:pt>
    <dgm:pt modelId="{7D571D2E-F0CA-4EA6-87B7-A45FB3AFA904}" type="parTrans" cxnId="{EFEFD7AC-B1C1-4A06-A993-917AEFFDB640}">
      <dgm:prSet/>
      <dgm:spPr/>
      <dgm:t>
        <a:bodyPr/>
        <a:lstStyle/>
        <a:p>
          <a:endParaRPr lang="es-UY"/>
        </a:p>
      </dgm:t>
    </dgm:pt>
    <dgm:pt modelId="{4B2E518C-8600-4555-8612-226266EE2FCB}" type="sibTrans" cxnId="{EFEFD7AC-B1C1-4A06-A993-917AEFFDB640}">
      <dgm:prSet/>
      <dgm:spPr/>
      <dgm:t>
        <a:bodyPr/>
        <a:lstStyle/>
        <a:p>
          <a:endParaRPr lang="es-UY"/>
        </a:p>
      </dgm:t>
    </dgm:pt>
    <dgm:pt modelId="{6D81D59F-7CFF-435C-A9A3-EDF0BE08E8A1}">
      <dgm:prSet phldrT="[Texto]"/>
      <dgm:spPr/>
      <dgm:t>
        <a:bodyPr/>
        <a:lstStyle/>
        <a:p>
          <a:r>
            <a:rPr lang="es-UY" dirty="0"/>
            <a:t>la urgencia y la necesidad de promover un acceso equitativo a la información científica, </a:t>
          </a:r>
        </a:p>
      </dgm:t>
    </dgm:pt>
    <dgm:pt modelId="{E05C2D6D-776A-42EF-8EC6-B72EB340AB1F}" type="parTrans" cxnId="{BC3ABC67-148B-4A59-8B56-19944CE371A1}">
      <dgm:prSet/>
      <dgm:spPr/>
      <dgm:t>
        <a:bodyPr/>
        <a:lstStyle/>
        <a:p>
          <a:endParaRPr lang="es-UY"/>
        </a:p>
      </dgm:t>
    </dgm:pt>
    <dgm:pt modelId="{BE8A0339-B266-40C4-A648-07C7778BA4DD}" type="sibTrans" cxnId="{BC3ABC67-148B-4A59-8B56-19944CE371A1}">
      <dgm:prSet/>
      <dgm:spPr/>
      <dgm:t>
        <a:bodyPr/>
        <a:lstStyle/>
        <a:p>
          <a:endParaRPr lang="es-UY"/>
        </a:p>
      </dgm:t>
    </dgm:pt>
    <dgm:pt modelId="{C4499083-EEBB-47D3-BB03-C1A3BB0E4B31}">
      <dgm:prSet phldrT="[Texto]"/>
      <dgm:spPr/>
      <dgm:t>
        <a:bodyPr/>
        <a:lstStyle/>
        <a:p>
          <a:r>
            <a:rPr lang="es-UY" dirty="0"/>
            <a:t>facilitar el intercambio de conocimientos, datos e información científicos y</a:t>
          </a:r>
        </a:p>
      </dgm:t>
    </dgm:pt>
    <dgm:pt modelId="{3A119404-417E-4914-B6CB-983F9B578CE0}" type="parTrans" cxnId="{E64683C8-305A-4FD7-9F81-0A28E53DB07D}">
      <dgm:prSet/>
      <dgm:spPr/>
      <dgm:t>
        <a:bodyPr/>
        <a:lstStyle/>
        <a:p>
          <a:endParaRPr lang="es-UY"/>
        </a:p>
      </dgm:t>
    </dgm:pt>
    <dgm:pt modelId="{397259E6-4B54-42A9-87B4-CDAECA105593}" type="sibTrans" cxnId="{E64683C8-305A-4FD7-9F81-0A28E53DB07D}">
      <dgm:prSet/>
      <dgm:spPr/>
      <dgm:t>
        <a:bodyPr/>
        <a:lstStyle/>
        <a:p>
          <a:endParaRPr lang="es-UY"/>
        </a:p>
      </dgm:t>
    </dgm:pt>
    <dgm:pt modelId="{A6C71C1F-08CF-4A31-8A36-1B594A21D498}">
      <dgm:prSet phldrT="[Texto]"/>
      <dgm:spPr/>
      <dgm:t>
        <a:bodyPr/>
        <a:lstStyle/>
        <a:p>
          <a:r>
            <a:rPr lang="es-UY" dirty="0"/>
            <a:t>reforzar la colaboración científica y la adopción de decisiones basadas en la ciencia y el conocimiento</a:t>
          </a:r>
        </a:p>
      </dgm:t>
    </dgm:pt>
    <dgm:pt modelId="{B463AB25-2EF2-4807-A367-51694705E445}" type="parTrans" cxnId="{5B8A4829-DA8E-4982-864A-9D59638DF760}">
      <dgm:prSet/>
      <dgm:spPr/>
      <dgm:t>
        <a:bodyPr/>
        <a:lstStyle/>
        <a:p>
          <a:endParaRPr lang="es-UY"/>
        </a:p>
      </dgm:t>
    </dgm:pt>
    <dgm:pt modelId="{BD1622C5-0716-41C4-B385-194D0BA2BB02}" type="sibTrans" cxnId="{5B8A4829-DA8E-4982-864A-9D59638DF760}">
      <dgm:prSet/>
      <dgm:spPr/>
      <dgm:t>
        <a:bodyPr/>
        <a:lstStyle/>
        <a:p>
          <a:endParaRPr lang="es-UY"/>
        </a:p>
      </dgm:t>
    </dgm:pt>
    <dgm:pt modelId="{CBC10F6D-C0AA-42B9-A650-E6B87F27246B}" type="pres">
      <dgm:prSet presAssocID="{E5529C33-C5B8-4F41-8BB4-EBDB464F1778}" presName="vert0" presStyleCnt="0">
        <dgm:presLayoutVars>
          <dgm:dir/>
          <dgm:animOne val="branch"/>
          <dgm:animLvl val="lvl"/>
        </dgm:presLayoutVars>
      </dgm:prSet>
      <dgm:spPr/>
    </dgm:pt>
    <dgm:pt modelId="{DD4DF14B-990B-4533-BC9C-06DF39B9E831}" type="pres">
      <dgm:prSet presAssocID="{BFD20C49-735B-4117-9794-BC367712F3FE}" presName="thickLine" presStyleLbl="alignNode1" presStyleIdx="0" presStyleCnt="1"/>
      <dgm:spPr/>
    </dgm:pt>
    <dgm:pt modelId="{D683B97E-BCBB-4A78-9E4F-C3F240629785}" type="pres">
      <dgm:prSet presAssocID="{BFD20C49-735B-4117-9794-BC367712F3FE}" presName="horz1" presStyleCnt="0"/>
      <dgm:spPr/>
    </dgm:pt>
    <dgm:pt modelId="{9AE3DD84-B942-4E93-9BAC-EA6F293F86F1}" type="pres">
      <dgm:prSet presAssocID="{BFD20C49-735B-4117-9794-BC367712F3FE}" presName="tx1" presStyleLbl="revTx" presStyleIdx="0" presStyleCnt="5"/>
      <dgm:spPr/>
    </dgm:pt>
    <dgm:pt modelId="{115A57FA-CB05-4A57-A4D3-52670C5C62A4}" type="pres">
      <dgm:prSet presAssocID="{BFD20C49-735B-4117-9794-BC367712F3FE}" presName="vert1" presStyleCnt="0"/>
      <dgm:spPr/>
    </dgm:pt>
    <dgm:pt modelId="{D1409365-BDD8-435D-9EF7-BD7ADAD6850D}" type="pres">
      <dgm:prSet presAssocID="{AEE25850-7F6B-473F-A569-2D68DD2584EE}" presName="vertSpace2a" presStyleCnt="0"/>
      <dgm:spPr/>
    </dgm:pt>
    <dgm:pt modelId="{57B04358-720C-49C4-BEE7-79E015A69C45}" type="pres">
      <dgm:prSet presAssocID="{AEE25850-7F6B-473F-A569-2D68DD2584EE}" presName="horz2" presStyleCnt="0"/>
      <dgm:spPr/>
    </dgm:pt>
    <dgm:pt modelId="{B285056F-A34C-416C-B3F6-65EF02631114}" type="pres">
      <dgm:prSet presAssocID="{AEE25850-7F6B-473F-A569-2D68DD2584EE}" presName="horzSpace2" presStyleCnt="0"/>
      <dgm:spPr/>
    </dgm:pt>
    <dgm:pt modelId="{54296E4A-4FF5-4330-8811-655D342A6151}" type="pres">
      <dgm:prSet presAssocID="{AEE25850-7F6B-473F-A569-2D68DD2584EE}" presName="tx2" presStyleLbl="revTx" presStyleIdx="1" presStyleCnt="5"/>
      <dgm:spPr/>
    </dgm:pt>
    <dgm:pt modelId="{4B3958A1-318F-46FE-B1D1-806C8292E819}" type="pres">
      <dgm:prSet presAssocID="{AEE25850-7F6B-473F-A569-2D68DD2584EE}" presName="vert2" presStyleCnt="0"/>
      <dgm:spPr/>
    </dgm:pt>
    <dgm:pt modelId="{3529F4F3-AF6F-4598-BD85-956DC87AE460}" type="pres">
      <dgm:prSet presAssocID="{AEE25850-7F6B-473F-A569-2D68DD2584EE}" presName="thinLine2b" presStyleLbl="callout" presStyleIdx="0" presStyleCnt="4"/>
      <dgm:spPr/>
    </dgm:pt>
    <dgm:pt modelId="{18AFA3B0-17EF-4819-A550-93328BA07C01}" type="pres">
      <dgm:prSet presAssocID="{AEE25850-7F6B-473F-A569-2D68DD2584EE}" presName="vertSpace2b" presStyleCnt="0"/>
      <dgm:spPr/>
    </dgm:pt>
    <dgm:pt modelId="{25911D5C-55CE-4BFC-9581-FBECFB6CB7DE}" type="pres">
      <dgm:prSet presAssocID="{6D81D59F-7CFF-435C-A9A3-EDF0BE08E8A1}" presName="horz2" presStyleCnt="0"/>
      <dgm:spPr/>
    </dgm:pt>
    <dgm:pt modelId="{46B86AE8-21D5-44B9-A835-534427BCED8C}" type="pres">
      <dgm:prSet presAssocID="{6D81D59F-7CFF-435C-A9A3-EDF0BE08E8A1}" presName="horzSpace2" presStyleCnt="0"/>
      <dgm:spPr/>
    </dgm:pt>
    <dgm:pt modelId="{3907885E-34B3-48E9-A3B7-708CE001FA04}" type="pres">
      <dgm:prSet presAssocID="{6D81D59F-7CFF-435C-A9A3-EDF0BE08E8A1}" presName="tx2" presStyleLbl="revTx" presStyleIdx="2" presStyleCnt="5"/>
      <dgm:spPr/>
    </dgm:pt>
    <dgm:pt modelId="{34B28493-5182-4D14-B6C4-28C66C78DE68}" type="pres">
      <dgm:prSet presAssocID="{6D81D59F-7CFF-435C-A9A3-EDF0BE08E8A1}" presName="vert2" presStyleCnt="0"/>
      <dgm:spPr/>
    </dgm:pt>
    <dgm:pt modelId="{3A7EC1CB-39CF-4685-8FE8-78DBE4900E05}" type="pres">
      <dgm:prSet presAssocID="{6D81D59F-7CFF-435C-A9A3-EDF0BE08E8A1}" presName="thinLine2b" presStyleLbl="callout" presStyleIdx="1" presStyleCnt="4"/>
      <dgm:spPr/>
    </dgm:pt>
    <dgm:pt modelId="{25EE830E-477C-4114-924E-5A9AC6681523}" type="pres">
      <dgm:prSet presAssocID="{6D81D59F-7CFF-435C-A9A3-EDF0BE08E8A1}" presName="vertSpace2b" presStyleCnt="0"/>
      <dgm:spPr/>
    </dgm:pt>
    <dgm:pt modelId="{ED2BDB53-BA01-4985-849E-A2DC03198259}" type="pres">
      <dgm:prSet presAssocID="{C4499083-EEBB-47D3-BB03-C1A3BB0E4B31}" presName="horz2" presStyleCnt="0"/>
      <dgm:spPr/>
    </dgm:pt>
    <dgm:pt modelId="{C372759B-1E13-4ABC-BDD7-ED2466F57F10}" type="pres">
      <dgm:prSet presAssocID="{C4499083-EEBB-47D3-BB03-C1A3BB0E4B31}" presName="horzSpace2" presStyleCnt="0"/>
      <dgm:spPr/>
    </dgm:pt>
    <dgm:pt modelId="{7DC44A71-5634-46FF-99C9-C14865FFD02A}" type="pres">
      <dgm:prSet presAssocID="{C4499083-EEBB-47D3-BB03-C1A3BB0E4B31}" presName="tx2" presStyleLbl="revTx" presStyleIdx="3" presStyleCnt="5"/>
      <dgm:spPr/>
    </dgm:pt>
    <dgm:pt modelId="{A33D8EB1-BAD1-4F62-A6CF-017D550A6354}" type="pres">
      <dgm:prSet presAssocID="{C4499083-EEBB-47D3-BB03-C1A3BB0E4B31}" presName="vert2" presStyleCnt="0"/>
      <dgm:spPr/>
    </dgm:pt>
    <dgm:pt modelId="{D1E18567-B214-4744-A85F-969AE66F1EDE}" type="pres">
      <dgm:prSet presAssocID="{C4499083-EEBB-47D3-BB03-C1A3BB0E4B31}" presName="thinLine2b" presStyleLbl="callout" presStyleIdx="2" presStyleCnt="4"/>
      <dgm:spPr/>
    </dgm:pt>
    <dgm:pt modelId="{028F19E6-F03B-472E-A71A-76D506ABD0C9}" type="pres">
      <dgm:prSet presAssocID="{C4499083-EEBB-47D3-BB03-C1A3BB0E4B31}" presName="vertSpace2b" presStyleCnt="0"/>
      <dgm:spPr/>
    </dgm:pt>
    <dgm:pt modelId="{C6C273CD-9C49-4AA4-95E0-D60EE8F1E10E}" type="pres">
      <dgm:prSet presAssocID="{A6C71C1F-08CF-4A31-8A36-1B594A21D498}" presName="horz2" presStyleCnt="0"/>
      <dgm:spPr/>
    </dgm:pt>
    <dgm:pt modelId="{BF7BB690-D732-4B0E-B701-3E8CF984A73C}" type="pres">
      <dgm:prSet presAssocID="{A6C71C1F-08CF-4A31-8A36-1B594A21D498}" presName="horzSpace2" presStyleCnt="0"/>
      <dgm:spPr/>
    </dgm:pt>
    <dgm:pt modelId="{315BF30A-B41A-481E-BD20-FE5531A58578}" type="pres">
      <dgm:prSet presAssocID="{A6C71C1F-08CF-4A31-8A36-1B594A21D498}" presName="tx2" presStyleLbl="revTx" presStyleIdx="4" presStyleCnt="5"/>
      <dgm:spPr/>
    </dgm:pt>
    <dgm:pt modelId="{03B0E21E-0E69-4728-BEDD-136821DC3C74}" type="pres">
      <dgm:prSet presAssocID="{A6C71C1F-08CF-4A31-8A36-1B594A21D498}" presName="vert2" presStyleCnt="0"/>
      <dgm:spPr/>
    </dgm:pt>
    <dgm:pt modelId="{92D641EA-8CFD-4405-89FE-0A79FABC14B6}" type="pres">
      <dgm:prSet presAssocID="{A6C71C1F-08CF-4A31-8A36-1B594A21D498}" presName="thinLine2b" presStyleLbl="callout" presStyleIdx="3" presStyleCnt="4"/>
      <dgm:spPr/>
    </dgm:pt>
    <dgm:pt modelId="{C9EFCFE1-F4C6-49AE-AE79-A5814D4B5096}" type="pres">
      <dgm:prSet presAssocID="{A6C71C1F-08CF-4A31-8A36-1B594A21D498}" presName="vertSpace2b" presStyleCnt="0"/>
      <dgm:spPr/>
    </dgm:pt>
  </dgm:ptLst>
  <dgm:cxnLst>
    <dgm:cxn modelId="{5B8A4829-DA8E-4982-864A-9D59638DF760}" srcId="{BFD20C49-735B-4117-9794-BC367712F3FE}" destId="{A6C71C1F-08CF-4A31-8A36-1B594A21D498}" srcOrd="3" destOrd="0" parTransId="{B463AB25-2EF2-4807-A367-51694705E445}" sibTransId="{BD1622C5-0716-41C4-B385-194D0BA2BB02}"/>
    <dgm:cxn modelId="{BC3ABC67-148B-4A59-8B56-19944CE371A1}" srcId="{BFD20C49-735B-4117-9794-BC367712F3FE}" destId="{6D81D59F-7CFF-435C-A9A3-EDF0BE08E8A1}" srcOrd="1" destOrd="0" parTransId="{E05C2D6D-776A-42EF-8EC6-B72EB340AB1F}" sibTransId="{BE8A0339-B266-40C4-A648-07C7778BA4DD}"/>
    <dgm:cxn modelId="{91B4F459-E329-4024-919B-914D3C5CCBBD}" type="presOf" srcId="{A6C71C1F-08CF-4A31-8A36-1B594A21D498}" destId="{315BF30A-B41A-481E-BD20-FE5531A58578}" srcOrd="0" destOrd="0" presId="urn:microsoft.com/office/officeart/2008/layout/LinedList"/>
    <dgm:cxn modelId="{73AAD397-DEF7-4660-9DC8-A7050A2A8AAF}" type="presOf" srcId="{E5529C33-C5B8-4F41-8BB4-EBDB464F1778}" destId="{CBC10F6D-C0AA-42B9-A650-E6B87F27246B}" srcOrd="0" destOrd="0" presId="urn:microsoft.com/office/officeart/2008/layout/LinedList"/>
    <dgm:cxn modelId="{EFEFD7AC-B1C1-4A06-A993-917AEFFDB640}" srcId="{BFD20C49-735B-4117-9794-BC367712F3FE}" destId="{AEE25850-7F6B-473F-A569-2D68DD2584EE}" srcOrd="0" destOrd="0" parTransId="{7D571D2E-F0CA-4EA6-87B7-A45FB3AFA904}" sibTransId="{4B2E518C-8600-4555-8612-226266EE2FCB}"/>
    <dgm:cxn modelId="{BEE7C7BC-3A28-4E50-8D57-C6E14B5FE81F}" type="presOf" srcId="{AEE25850-7F6B-473F-A569-2D68DD2584EE}" destId="{54296E4A-4FF5-4330-8811-655D342A6151}" srcOrd="0" destOrd="0" presId="urn:microsoft.com/office/officeart/2008/layout/LinedList"/>
    <dgm:cxn modelId="{B9C70BC5-DD82-4DEC-A30B-C17DC88FBAE4}" type="presOf" srcId="{6D81D59F-7CFF-435C-A9A3-EDF0BE08E8A1}" destId="{3907885E-34B3-48E9-A3B7-708CE001FA04}" srcOrd="0" destOrd="0" presId="urn:microsoft.com/office/officeart/2008/layout/LinedList"/>
    <dgm:cxn modelId="{E64683C8-305A-4FD7-9F81-0A28E53DB07D}" srcId="{BFD20C49-735B-4117-9794-BC367712F3FE}" destId="{C4499083-EEBB-47D3-BB03-C1A3BB0E4B31}" srcOrd="2" destOrd="0" parTransId="{3A119404-417E-4914-B6CB-983F9B578CE0}" sibTransId="{397259E6-4B54-42A9-87B4-CDAECA105593}"/>
    <dgm:cxn modelId="{467D09E2-CE84-4B11-9CEF-54A98CD51C35}" type="presOf" srcId="{BFD20C49-735B-4117-9794-BC367712F3FE}" destId="{9AE3DD84-B942-4E93-9BAC-EA6F293F86F1}" srcOrd="0" destOrd="0" presId="urn:microsoft.com/office/officeart/2008/layout/LinedList"/>
    <dgm:cxn modelId="{F2CBEEE2-2409-4F16-AC27-A63C82136326}" type="presOf" srcId="{C4499083-EEBB-47D3-BB03-C1A3BB0E4B31}" destId="{7DC44A71-5634-46FF-99C9-C14865FFD02A}" srcOrd="0" destOrd="0" presId="urn:microsoft.com/office/officeart/2008/layout/LinedList"/>
    <dgm:cxn modelId="{65A5B3F4-1ACD-42BE-AB8A-6BE99F27835F}" srcId="{E5529C33-C5B8-4F41-8BB4-EBDB464F1778}" destId="{BFD20C49-735B-4117-9794-BC367712F3FE}" srcOrd="0" destOrd="0" parTransId="{67B25246-29B1-4CE9-9911-D1205B23D496}" sibTransId="{C3E4FD39-E1AB-4FE9-A86B-2D42F720A3DD}"/>
    <dgm:cxn modelId="{8DAB2AB8-5B08-4580-A10A-46AFE92DF0A2}" type="presParOf" srcId="{CBC10F6D-C0AA-42B9-A650-E6B87F27246B}" destId="{DD4DF14B-990B-4533-BC9C-06DF39B9E831}" srcOrd="0" destOrd="0" presId="urn:microsoft.com/office/officeart/2008/layout/LinedList"/>
    <dgm:cxn modelId="{C4F7EE53-BE67-4666-875F-443CEFC3EC32}" type="presParOf" srcId="{CBC10F6D-C0AA-42B9-A650-E6B87F27246B}" destId="{D683B97E-BCBB-4A78-9E4F-C3F240629785}" srcOrd="1" destOrd="0" presId="urn:microsoft.com/office/officeart/2008/layout/LinedList"/>
    <dgm:cxn modelId="{760F051F-5035-4A8A-A293-BBE16F50E770}" type="presParOf" srcId="{D683B97E-BCBB-4A78-9E4F-C3F240629785}" destId="{9AE3DD84-B942-4E93-9BAC-EA6F293F86F1}" srcOrd="0" destOrd="0" presId="urn:microsoft.com/office/officeart/2008/layout/LinedList"/>
    <dgm:cxn modelId="{1A83538A-B300-4374-8715-DC658E9A57E9}" type="presParOf" srcId="{D683B97E-BCBB-4A78-9E4F-C3F240629785}" destId="{115A57FA-CB05-4A57-A4D3-52670C5C62A4}" srcOrd="1" destOrd="0" presId="urn:microsoft.com/office/officeart/2008/layout/LinedList"/>
    <dgm:cxn modelId="{9C19076E-8B1C-4229-A880-432D0C989ACE}" type="presParOf" srcId="{115A57FA-CB05-4A57-A4D3-52670C5C62A4}" destId="{D1409365-BDD8-435D-9EF7-BD7ADAD6850D}" srcOrd="0" destOrd="0" presId="urn:microsoft.com/office/officeart/2008/layout/LinedList"/>
    <dgm:cxn modelId="{6F24B72F-04EF-4336-935B-8B9F5A9FC95E}" type="presParOf" srcId="{115A57FA-CB05-4A57-A4D3-52670C5C62A4}" destId="{57B04358-720C-49C4-BEE7-79E015A69C45}" srcOrd="1" destOrd="0" presId="urn:microsoft.com/office/officeart/2008/layout/LinedList"/>
    <dgm:cxn modelId="{873B9434-B48D-43EA-B3E6-F89F60F8A506}" type="presParOf" srcId="{57B04358-720C-49C4-BEE7-79E015A69C45}" destId="{B285056F-A34C-416C-B3F6-65EF02631114}" srcOrd="0" destOrd="0" presId="urn:microsoft.com/office/officeart/2008/layout/LinedList"/>
    <dgm:cxn modelId="{054602DF-31D3-4B3F-A970-D3A9F972B3AF}" type="presParOf" srcId="{57B04358-720C-49C4-BEE7-79E015A69C45}" destId="{54296E4A-4FF5-4330-8811-655D342A6151}" srcOrd="1" destOrd="0" presId="urn:microsoft.com/office/officeart/2008/layout/LinedList"/>
    <dgm:cxn modelId="{9B8D04C9-88AB-4241-98FD-CCA7152294AC}" type="presParOf" srcId="{57B04358-720C-49C4-BEE7-79E015A69C45}" destId="{4B3958A1-318F-46FE-B1D1-806C8292E819}" srcOrd="2" destOrd="0" presId="urn:microsoft.com/office/officeart/2008/layout/LinedList"/>
    <dgm:cxn modelId="{F0B0561D-5D47-45F6-9215-4CFA3D3C64AD}" type="presParOf" srcId="{115A57FA-CB05-4A57-A4D3-52670C5C62A4}" destId="{3529F4F3-AF6F-4598-BD85-956DC87AE460}" srcOrd="2" destOrd="0" presId="urn:microsoft.com/office/officeart/2008/layout/LinedList"/>
    <dgm:cxn modelId="{13A2BF00-EC0F-4305-A282-04999192B36B}" type="presParOf" srcId="{115A57FA-CB05-4A57-A4D3-52670C5C62A4}" destId="{18AFA3B0-17EF-4819-A550-93328BA07C01}" srcOrd="3" destOrd="0" presId="urn:microsoft.com/office/officeart/2008/layout/LinedList"/>
    <dgm:cxn modelId="{C83CDFF5-0C3B-4BC8-B491-8DA1EB0C45D1}" type="presParOf" srcId="{115A57FA-CB05-4A57-A4D3-52670C5C62A4}" destId="{25911D5C-55CE-4BFC-9581-FBECFB6CB7DE}" srcOrd="4" destOrd="0" presId="urn:microsoft.com/office/officeart/2008/layout/LinedList"/>
    <dgm:cxn modelId="{FB813FF1-78EF-466B-8C0B-4F12238E2C3F}" type="presParOf" srcId="{25911D5C-55CE-4BFC-9581-FBECFB6CB7DE}" destId="{46B86AE8-21D5-44B9-A835-534427BCED8C}" srcOrd="0" destOrd="0" presId="urn:microsoft.com/office/officeart/2008/layout/LinedList"/>
    <dgm:cxn modelId="{D5C4ACB1-7B80-44B7-BA45-23CCD9302D8D}" type="presParOf" srcId="{25911D5C-55CE-4BFC-9581-FBECFB6CB7DE}" destId="{3907885E-34B3-48E9-A3B7-708CE001FA04}" srcOrd="1" destOrd="0" presId="urn:microsoft.com/office/officeart/2008/layout/LinedList"/>
    <dgm:cxn modelId="{708AA022-D092-4831-857D-FFF9BFFA2B9B}" type="presParOf" srcId="{25911D5C-55CE-4BFC-9581-FBECFB6CB7DE}" destId="{34B28493-5182-4D14-B6C4-28C66C78DE68}" srcOrd="2" destOrd="0" presId="urn:microsoft.com/office/officeart/2008/layout/LinedList"/>
    <dgm:cxn modelId="{F0155683-52D2-446A-83EB-C83E99A1B29E}" type="presParOf" srcId="{115A57FA-CB05-4A57-A4D3-52670C5C62A4}" destId="{3A7EC1CB-39CF-4685-8FE8-78DBE4900E05}" srcOrd="5" destOrd="0" presId="urn:microsoft.com/office/officeart/2008/layout/LinedList"/>
    <dgm:cxn modelId="{A68ACA93-D0C7-475F-A8FB-57A71E6841D8}" type="presParOf" srcId="{115A57FA-CB05-4A57-A4D3-52670C5C62A4}" destId="{25EE830E-477C-4114-924E-5A9AC6681523}" srcOrd="6" destOrd="0" presId="urn:microsoft.com/office/officeart/2008/layout/LinedList"/>
    <dgm:cxn modelId="{A89072F8-7BB7-422E-8453-49015EF35D50}" type="presParOf" srcId="{115A57FA-CB05-4A57-A4D3-52670C5C62A4}" destId="{ED2BDB53-BA01-4985-849E-A2DC03198259}" srcOrd="7" destOrd="0" presId="urn:microsoft.com/office/officeart/2008/layout/LinedList"/>
    <dgm:cxn modelId="{2D4FDE33-C1C3-40A9-8249-7729AD19E357}" type="presParOf" srcId="{ED2BDB53-BA01-4985-849E-A2DC03198259}" destId="{C372759B-1E13-4ABC-BDD7-ED2466F57F10}" srcOrd="0" destOrd="0" presId="urn:microsoft.com/office/officeart/2008/layout/LinedList"/>
    <dgm:cxn modelId="{E8EB3F4B-6574-494A-B869-A1A32B493A42}" type="presParOf" srcId="{ED2BDB53-BA01-4985-849E-A2DC03198259}" destId="{7DC44A71-5634-46FF-99C9-C14865FFD02A}" srcOrd="1" destOrd="0" presId="urn:microsoft.com/office/officeart/2008/layout/LinedList"/>
    <dgm:cxn modelId="{4ED3A0F4-EF4B-4F4B-BE95-635C3FD371F6}" type="presParOf" srcId="{ED2BDB53-BA01-4985-849E-A2DC03198259}" destId="{A33D8EB1-BAD1-4F62-A6CF-017D550A6354}" srcOrd="2" destOrd="0" presId="urn:microsoft.com/office/officeart/2008/layout/LinedList"/>
    <dgm:cxn modelId="{B16C4556-FB45-477A-89F7-CB404200FD11}" type="presParOf" srcId="{115A57FA-CB05-4A57-A4D3-52670C5C62A4}" destId="{D1E18567-B214-4744-A85F-969AE66F1EDE}" srcOrd="8" destOrd="0" presId="urn:microsoft.com/office/officeart/2008/layout/LinedList"/>
    <dgm:cxn modelId="{F994DC2D-88AF-4504-B5F2-54A5F964F25A}" type="presParOf" srcId="{115A57FA-CB05-4A57-A4D3-52670C5C62A4}" destId="{028F19E6-F03B-472E-A71A-76D506ABD0C9}" srcOrd="9" destOrd="0" presId="urn:microsoft.com/office/officeart/2008/layout/LinedList"/>
    <dgm:cxn modelId="{2F208B9C-6CF0-4B3D-973D-FB4475328E42}" type="presParOf" srcId="{115A57FA-CB05-4A57-A4D3-52670C5C62A4}" destId="{C6C273CD-9C49-4AA4-95E0-D60EE8F1E10E}" srcOrd="10" destOrd="0" presId="urn:microsoft.com/office/officeart/2008/layout/LinedList"/>
    <dgm:cxn modelId="{A609F1F1-F217-4FD6-AF2F-D80A052F419F}" type="presParOf" srcId="{C6C273CD-9C49-4AA4-95E0-D60EE8F1E10E}" destId="{BF7BB690-D732-4B0E-B701-3E8CF984A73C}" srcOrd="0" destOrd="0" presId="urn:microsoft.com/office/officeart/2008/layout/LinedList"/>
    <dgm:cxn modelId="{4F0F1BD1-6BB2-45B4-80FD-50D61A61ACE0}" type="presParOf" srcId="{C6C273CD-9C49-4AA4-95E0-D60EE8F1E10E}" destId="{315BF30A-B41A-481E-BD20-FE5531A58578}" srcOrd="1" destOrd="0" presId="urn:microsoft.com/office/officeart/2008/layout/LinedList"/>
    <dgm:cxn modelId="{19A02D25-10BB-4E10-B84C-203E8F3EA353}" type="presParOf" srcId="{C6C273CD-9C49-4AA4-95E0-D60EE8F1E10E}" destId="{03B0E21E-0E69-4728-BEDD-136821DC3C74}" srcOrd="2" destOrd="0" presId="urn:microsoft.com/office/officeart/2008/layout/LinedList"/>
    <dgm:cxn modelId="{732BCD62-86A8-4DC6-8D08-462CDA5123C5}" type="presParOf" srcId="{115A57FA-CB05-4A57-A4D3-52670C5C62A4}" destId="{92D641EA-8CFD-4405-89FE-0A79FABC14B6}" srcOrd="11" destOrd="0" presId="urn:microsoft.com/office/officeart/2008/layout/LinedList"/>
    <dgm:cxn modelId="{811F8EC1-918B-46EA-B599-BFE25212C389}" type="presParOf" srcId="{115A57FA-CB05-4A57-A4D3-52670C5C62A4}" destId="{C9EFCFE1-F4C6-49AE-AE79-A5814D4B5096}" srcOrd="12"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5529C33-C5B8-4F41-8BB4-EBDB464F177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UY"/>
        </a:p>
      </dgm:t>
    </dgm:pt>
    <dgm:pt modelId="{BFD20C49-735B-4117-9794-BC367712F3FE}">
      <dgm:prSet phldrT="[Texto]"/>
      <dgm:spPr/>
      <dgm:t>
        <a:bodyPr/>
        <a:lstStyle/>
        <a:p>
          <a:r>
            <a:rPr lang="es-ES" dirty="0"/>
            <a:t>SE TIENE EN CUENTA TAMBIÉN </a:t>
          </a:r>
          <a:endParaRPr lang="es-UY" dirty="0"/>
        </a:p>
      </dgm:t>
    </dgm:pt>
    <dgm:pt modelId="{67B25246-29B1-4CE9-9911-D1205B23D496}" type="parTrans" cxnId="{65A5B3F4-1ACD-42BE-AB8A-6BE99F27835F}">
      <dgm:prSet/>
      <dgm:spPr/>
      <dgm:t>
        <a:bodyPr/>
        <a:lstStyle/>
        <a:p>
          <a:endParaRPr lang="es-UY"/>
        </a:p>
      </dgm:t>
    </dgm:pt>
    <dgm:pt modelId="{C3E4FD39-E1AB-4FE9-A86B-2D42F720A3DD}" type="sibTrans" cxnId="{65A5B3F4-1ACD-42BE-AB8A-6BE99F27835F}">
      <dgm:prSet/>
      <dgm:spPr/>
      <dgm:t>
        <a:bodyPr/>
        <a:lstStyle/>
        <a:p>
          <a:endParaRPr lang="es-UY"/>
        </a:p>
      </dgm:t>
    </dgm:pt>
    <dgm:pt modelId="{66ECD3A7-A3F5-47C0-9576-705B5628C50A}">
      <dgm:prSet phldrT="[Texto]"/>
      <dgm:spPr/>
      <dgm:t>
        <a:bodyPr/>
        <a:lstStyle/>
        <a:p>
          <a:r>
            <a:rPr lang="es-UY" dirty="0"/>
            <a:t>la importancia de los marcos jurídicos internacionales existentes,</a:t>
          </a:r>
        </a:p>
      </dgm:t>
    </dgm:pt>
    <dgm:pt modelId="{AFA11509-264E-451F-A606-EFB5A530DAB5}" type="parTrans" cxnId="{231B754B-6583-476F-8770-CF6AD150A068}">
      <dgm:prSet/>
      <dgm:spPr/>
      <dgm:t>
        <a:bodyPr/>
        <a:lstStyle/>
        <a:p>
          <a:endParaRPr lang="es-UY"/>
        </a:p>
      </dgm:t>
    </dgm:pt>
    <dgm:pt modelId="{ED68F2E8-1878-4DDD-B02E-4CF06C0E89F9}" type="sibTrans" cxnId="{231B754B-6583-476F-8770-CF6AD150A068}">
      <dgm:prSet/>
      <dgm:spPr/>
      <dgm:t>
        <a:bodyPr/>
        <a:lstStyle/>
        <a:p>
          <a:endParaRPr lang="es-UY"/>
        </a:p>
      </dgm:t>
    </dgm:pt>
    <dgm:pt modelId="{E9094259-5007-4CC6-9320-A1434FDAE8A3}">
      <dgm:prSet phldrT="[Texto]"/>
      <dgm:spPr/>
      <dgm:t>
        <a:bodyPr/>
        <a:lstStyle/>
        <a:p>
          <a:r>
            <a:rPr lang="es-UY"/>
            <a:t>en particular sobre los derechos de propiedad intelectual, incluidos los derechos de los científicos sobre sus producciones científicas,</a:t>
          </a:r>
          <a:endParaRPr lang="es-UY" dirty="0"/>
        </a:p>
      </dgm:t>
    </dgm:pt>
    <dgm:pt modelId="{9C17ACBF-2D36-4BC7-91C5-447096753127}" type="parTrans" cxnId="{E39882B8-C7F7-4BE0-891F-623AE401ABEF}">
      <dgm:prSet/>
      <dgm:spPr/>
      <dgm:t>
        <a:bodyPr/>
        <a:lstStyle/>
        <a:p>
          <a:endParaRPr lang="es-UY"/>
        </a:p>
      </dgm:t>
    </dgm:pt>
    <dgm:pt modelId="{EFCB4D94-F196-48BF-8F60-741993874879}" type="sibTrans" cxnId="{E39882B8-C7F7-4BE0-891F-623AE401ABEF}">
      <dgm:prSet/>
      <dgm:spPr/>
      <dgm:t>
        <a:bodyPr/>
        <a:lstStyle/>
        <a:p>
          <a:endParaRPr lang="es-UY"/>
        </a:p>
      </dgm:t>
    </dgm:pt>
    <dgm:pt modelId="{CBC10F6D-C0AA-42B9-A650-E6B87F27246B}" type="pres">
      <dgm:prSet presAssocID="{E5529C33-C5B8-4F41-8BB4-EBDB464F1778}" presName="vert0" presStyleCnt="0">
        <dgm:presLayoutVars>
          <dgm:dir/>
          <dgm:animOne val="branch"/>
          <dgm:animLvl val="lvl"/>
        </dgm:presLayoutVars>
      </dgm:prSet>
      <dgm:spPr/>
    </dgm:pt>
    <dgm:pt modelId="{DD4DF14B-990B-4533-BC9C-06DF39B9E831}" type="pres">
      <dgm:prSet presAssocID="{BFD20C49-735B-4117-9794-BC367712F3FE}" presName="thickLine" presStyleLbl="alignNode1" presStyleIdx="0" presStyleCnt="1"/>
      <dgm:spPr/>
    </dgm:pt>
    <dgm:pt modelId="{D683B97E-BCBB-4A78-9E4F-C3F240629785}" type="pres">
      <dgm:prSet presAssocID="{BFD20C49-735B-4117-9794-BC367712F3FE}" presName="horz1" presStyleCnt="0"/>
      <dgm:spPr/>
    </dgm:pt>
    <dgm:pt modelId="{9AE3DD84-B942-4E93-9BAC-EA6F293F86F1}" type="pres">
      <dgm:prSet presAssocID="{BFD20C49-735B-4117-9794-BC367712F3FE}" presName="tx1" presStyleLbl="revTx" presStyleIdx="0" presStyleCnt="3"/>
      <dgm:spPr/>
    </dgm:pt>
    <dgm:pt modelId="{115A57FA-CB05-4A57-A4D3-52670C5C62A4}" type="pres">
      <dgm:prSet presAssocID="{BFD20C49-735B-4117-9794-BC367712F3FE}" presName="vert1" presStyleCnt="0"/>
      <dgm:spPr/>
    </dgm:pt>
    <dgm:pt modelId="{AB53F79C-4DD9-47DD-8978-5E675DB78E6C}" type="pres">
      <dgm:prSet presAssocID="{66ECD3A7-A3F5-47C0-9576-705B5628C50A}" presName="vertSpace2a" presStyleCnt="0"/>
      <dgm:spPr/>
    </dgm:pt>
    <dgm:pt modelId="{73436B31-9813-4FAF-8798-E0BC5CB4C34B}" type="pres">
      <dgm:prSet presAssocID="{66ECD3A7-A3F5-47C0-9576-705B5628C50A}" presName="horz2" presStyleCnt="0"/>
      <dgm:spPr/>
    </dgm:pt>
    <dgm:pt modelId="{27541A7A-1C24-4A8E-A6E8-A20E0AEF3FF2}" type="pres">
      <dgm:prSet presAssocID="{66ECD3A7-A3F5-47C0-9576-705B5628C50A}" presName="horzSpace2" presStyleCnt="0"/>
      <dgm:spPr/>
    </dgm:pt>
    <dgm:pt modelId="{03C1C9AC-8247-4CA2-BDC1-37E3742E96C6}" type="pres">
      <dgm:prSet presAssocID="{66ECD3A7-A3F5-47C0-9576-705B5628C50A}" presName="tx2" presStyleLbl="revTx" presStyleIdx="1" presStyleCnt="3"/>
      <dgm:spPr/>
    </dgm:pt>
    <dgm:pt modelId="{7F35367A-13BD-477C-AB7A-C4D6E2D0F45F}" type="pres">
      <dgm:prSet presAssocID="{66ECD3A7-A3F5-47C0-9576-705B5628C50A}" presName="vert2" presStyleCnt="0"/>
      <dgm:spPr/>
    </dgm:pt>
    <dgm:pt modelId="{A7BDCB4A-54F2-4EE3-A5D9-B7ADF71C8D4A}" type="pres">
      <dgm:prSet presAssocID="{66ECD3A7-A3F5-47C0-9576-705B5628C50A}" presName="thinLine2b" presStyleLbl="callout" presStyleIdx="0" presStyleCnt="2"/>
      <dgm:spPr/>
    </dgm:pt>
    <dgm:pt modelId="{2BE52395-1266-463D-B03D-F22BEB82E660}" type="pres">
      <dgm:prSet presAssocID="{66ECD3A7-A3F5-47C0-9576-705B5628C50A}" presName="vertSpace2b" presStyleCnt="0"/>
      <dgm:spPr/>
    </dgm:pt>
    <dgm:pt modelId="{D58EAE52-394A-4FD4-848E-C71BFB0F52E1}" type="pres">
      <dgm:prSet presAssocID="{E9094259-5007-4CC6-9320-A1434FDAE8A3}" presName="horz2" presStyleCnt="0"/>
      <dgm:spPr/>
    </dgm:pt>
    <dgm:pt modelId="{95B4446F-3265-4532-9A8C-8A8A752AC514}" type="pres">
      <dgm:prSet presAssocID="{E9094259-5007-4CC6-9320-A1434FDAE8A3}" presName="horzSpace2" presStyleCnt="0"/>
      <dgm:spPr/>
    </dgm:pt>
    <dgm:pt modelId="{0B66706D-02BB-4FC7-9BFF-5650E3B42F54}" type="pres">
      <dgm:prSet presAssocID="{E9094259-5007-4CC6-9320-A1434FDAE8A3}" presName="tx2" presStyleLbl="revTx" presStyleIdx="2" presStyleCnt="3"/>
      <dgm:spPr/>
    </dgm:pt>
    <dgm:pt modelId="{A1C9FBCD-FD3D-4178-A24F-937D1E21F0C7}" type="pres">
      <dgm:prSet presAssocID="{E9094259-5007-4CC6-9320-A1434FDAE8A3}" presName="vert2" presStyleCnt="0"/>
      <dgm:spPr/>
    </dgm:pt>
    <dgm:pt modelId="{1A1CD062-C7C3-438A-9A25-B87E4F147B52}" type="pres">
      <dgm:prSet presAssocID="{E9094259-5007-4CC6-9320-A1434FDAE8A3}" presName="thinLine2b" presStyleLbl="callout" presStyleIdx="1" presStyleCnt="2"/>
      <dgm:spPr/>
    </dgm:pt>
    <dgm:pt modelId="{626620DB-2CE1-42C4-B7BA-FA9BC95C66AB}" type="pres">
      <dgm:prSet presAssocID="{E9094259-5007-4CC6-9320-A1434FDAE8A3}" presName="vertSpace2b" presStyleCnt="0"/>
      <dgm:spPr/>
    </dgm:pt>
  </dgm:ptLst>
  <dgm:cxnLst>
    <dgm:cxn modelId="{231B754B-6583-476F-8770-CF6AD150A068}" srcId="{BFD20C49-735B-4117-9794-BC367712F3FE}" destId="{66ECD3A7-A3F5-47C0-9576-705B5628C50A}" srcOrd="0" destOrd="0" parTransId="{AFA11509-264E-451F-A606-EFB5A530DAB5}" sibTransId="{ED68F2E8-1878-4DDD-B02E-4CF06C0E89F9}"/>
    <dgm:cxn modelId="{62E12E81-A145-45A2-82AD-0C842C61BB0E}" type="presOf" srcId="{66ECD3A7-A3F5-47C0-9576-705B5628C50A}" destId="{03C1C9AC-8247-4CA2-BDC1-37E3742E96C6}" srcOrd="0" destOrd="0" presId="urn:microsoft.com/office/officeart/2008/layout/LinedList"/>
    <dgm:cxn modelId="{73AAD397-DEF7-4660-9DC8-A7050A2A8AAF}" type="presOf" srcId="{E5529C33-C5B8-4F41-8BB4-EBDB464F1778}" destId="{CBC10F6D-C0AA-42B9-A650-E6B87F27246B}" srcOrd="0" destOrd="0" presId="urn:microsoft.com/office/officeart/2008/layout/LinedList"/>
    <dgm:cxn modelId="{E39882B8-C7F7-4BE0-891F-623AE401ABEF}" srcId="{BFD20C49-735B-4117-9794-BC367712F3FE}" destId="{E9094259-5007-4CC6-9320-A1434FDAE8A3}" srcOrd="1" destOrd="0" parTransId="{9C17ACBF-2D36-4BC7-91C5-447096753127}" sibTransId="{EFCB4D94-F196-48BF-8F60-741993874879}"/>
    <dgm:cxn modelId="{21CA9DD8-8EAB-486A-8655-914B236A10E9}" type="presOf" srcId="{E9094259-5007-4CC6-9320-A1434FDAE8A3}" destId="{0B66706D-02BB-4FC7-9BFF-5650E3B42F54}" srcOrd="0" destOrd="0" presId="urn:microsoft.com/office/officeart/2008/layout/LinedList"/>
    <dgm:cxn modelId="{467D09E2-CE84-4B11-9CEF-54A98CD51C35}" type="presOf" srcId="{BFD20C49-735B-4117-9794-BC367712F3FE}" destId="{9AE3DD84-B942-4E93-9BAC-EA6F293F86F1}" srcOrd="0" destOrd="0" presId="urn:microsoft.com/office/officeart/2008/layout/LinedList"/>
    <dgm:cxn modelId="{65A5B3F4-1ACD-42BE-AB8A-6BE99F27835F}" srcId="{E5529C33-C5B8-4F41-8BB4-EBDB464F1778}" destId="{BFD20C49-735B-4117-9794-BC367712F3FE}" srcOrd="0" destOrd="0" parTransId="{67B25246-29B1-4CE9-9911-D1205B23D496}" sibTransId="{C3E4FD39-E1AB-4FE9-A86B-2D42F720A3DD}"/>
    <dgm:cxn modelId="{8DAB2AB8-5B08-4580-A10A-46AFE92DF0A2}" type="presParOf" srcId="{CBC10F6D-C0AA-42B9-A650-E6B87F27246B}" destId="{DD4DF14B-990B-4533-BC9C-06DF39B9E831}" srcOrd="0" destOrd="0" presId="urn:microsoft.com/office/officeart/2008/layout/LinedList"/>
    <dgm:cxn modelId="{C4F7EE53-BE67-4666-875F-443CEFC3EC32}" type="presParOf" srcId="{CBC10F6D-C0AA-42B9-A650-E6B87F27246B}" destId="{D683B97E-BCBB-4A78-9E4F-C3F240629785}" srcOrd="1" destOrd="0" presId="urn:microsoft.com/office/officeart/2008/layout/LinedList"/>
    <dgm:cxn modelId="{760F051F-5035-4A8A-A293-BBE16F50E770}" type="presParOf" srcId="{D683B97E-BCBB-4A78-9E4F-C3F240629785}" destId="{9AE3DD84-B942-4E93-9BAC-EA6F293F86F1}" srcOrd="0" destOrd="0" presId="urn:microsoft.com/office/officeart/2008/layout/LinedList"/>
    <dgm:cxn modelId="{1A83538A-B300-4374-8715-DC658E9A57E9}" type="presParOf" srcId="{D683B97E-BCBB-4A78-9E4F-C3F240629785}" destId="{115A57FA-CB05-4A57-A4D3-52670C5C62A4}" srcOrd="1" destOrd="0" presId="urn:microsoft.com/office/officeart/2008/layout/LinedList"/>
    <dgm:cxn modelId="{854283DF-9F8C-42EA-9EF1-77E843865DEB}" type="presParOf" srcId="{115A57FA-CB05-4A57-A4D3-52670C5C62A4}" destId="{AB53F79C-4DD9-47DD-8978-5E675DB78E6C}" srcOrd="0" destOrd="0" presId="urn:microsoft.com/office/officeart/2008/layout/LinedList"/>
    <dgm:cxn modelId="{CFA65DE5-3ED0-4819-B4D7-392AF9DA571F}" type="presParOf" srcId="{115A57FA-CB05-4A57-A4D3-52670C5C62A4}" destId="{73436B31-9813-4FAF-8798-E0BC5CB4C34B}" srcOrd="1" destOrd="0" presId="urn:microsoft.com/office/officeart/2008/layout/LinedList"/>
    <dgm:cxn modelId="{03514A04-841D-43E1-80C6-1F25A78711EE}" type="presParOf" srcId="{73436B31-9813-4FAF-8798-E0BC5CB4C34B}" destId="{27541A7A-1C24-4A8E-A6E8-A20E0AEF3FF2}" srcOrd="0" destOrd="0" presId="urn:microsoft.com/office/officeart/2008/layout/LinedList"/>
    <dgm:cxn modelId="{3A5F7555-AD48-4835-A34D-B22890318E12}" type="presParOf" srcId="{73436B31-9813-4FAF-8798-E0BC5CB4C34B}" destId="{03C1C9AC-8247-4CA2-BDC1-37E3742E96C6}" srcOrd="1" destOrd="0" presId="urn:microsoft.com/office/officeart/2008/layout/LinedList"/>
    <dgm:cxn modelId="{D59BA452-3B6D-4813-AF4F-6C778C5B7BDB}" type="presParOf" srcId="{73436B31-9813-4FAF-8798-E0BC5CB4C34B}" destId="{7F35367A-13BD-477C-AB7A-C4D6E2D0F45F}" srcOrd="2" destOrd="0" presId="urn:microsoft.com/office/officeart/2008/layout/LinedList"/>
    <dgm:cxn modelId="{58EB7260-41E4-479B-9495-90714364D24C}" type="presParOf" srcId="{115A57FA-CB05-4A57-A4D3-52670C5C62A4}" destId="{A7BDCB4A-54F2-4EE3-A5D9-B7ADF71C8D4A}" srcOrd="2" destOrd="0" presId="urn:microsoft.com/office/officeart/2008/layout/LinedList"/>
    <dgm:cxn modelId="{57930D6E-75A5-4496-9F5B-B8659E2A52C5}" type="presParOf" srcId="{115A57FA-CB05-4A57-A4D3-52670C5C62A4}" destId="{2BE52395-1266-463D-B03D-F22BEB82E660}" srcOrd="3" destOrd="0" presId="urn:microsoft.com/office/officeart/2008/layout/LinedList"/>
    <dgm:cxn modelId="{83873836-2CE1-45BA-A801-B271BF0A6820}" type="presParOf" srcId="{115A57FA-CB05-4A57-A4D3-52670C5C62A4}" destId="{D58EAE52-394A-4FD4-848E-C71BFB0F52E1}" srcOrd="4" destOrd="0" presId="urn:microsoft.com/office/officeart/2008/layout/LinedList"/>
    <dgm:cxn modelId="{6347972F-25D8-4C41-9D39-7B1F7B298893}" type="presParOf" srcId="{D58EAE52-394A-4FD4-848E-C71BFB0F52E1}" destId="{95B4446F-3265-4532-9A8C-8A8A752AC514}" srcOrd="0" destOrd="0" presId="urn:microsoft.com/office/officeart/2008/layout/LinedList"/>
    <dgm:cxn modelId="{F1745EA1-281B-443E-8729-740E559522A5}" type="presParOf" srcId="{D58EAE52-394A-4FD4-848E-C71BFB0F52E1}" destId="{0B66706D-02BB-4FC7-9BFF-5650E3B42F54}" srcOrd="1" destOrd="0" presId="urn:microsoft.com/office/officeart/2008/layout/LinedList"/>
    <dgm:cxn modelId="{9B677E49-D65A-4FD1-A3BE-A32271D69868}" type="presParOf" srcId="{D58EAE52-394A-4FD4-848E-C71BFB0F52E1}" destId="{A1C9FBCD-FD3D-4178-A24F-937D1E21F0C7}" srcOrd="2" destOrd="0" presId="urn:microsoft.com/office/officeart/2008/layout/LinedList"/>
    <dgm:cxn modelId="{1EC963DD-9699-4DCE-8C9F-6ADCA54417A8}" type="presParOf" srcId="{115A57FA-CB05-4A57-A4D3-52670C5C62A4}" destId="{1A1CD062-C7C3-438A-9A25-B87E4F147B52}" srcOrd="5" destOrd="0" presId="urn:microsoft.com/office/officeart/2008/layout/LinedList"/>
    <dgm:cxn modelId="{7796D769-CD9D-4385-AE0E-CEF3E358260F}" type="presParOf" srcId="{115A57FA-CB05-4A57-A4D3-52670C5C62A4}" destId="{626620DB-2CE1-42C4-B7BA-FA9BC95C66AB}" srcOrd="6"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E5529C33-C5B8-4F41-8BB4-EBDB464F177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UY"/>
        </a:p>
      </dgm:t>
    </dgm:pt>
    <dgm:pt modelId="{BFD20C49-735B-4117-9794-BC367712F3FE}">
      <dgm:prSet phldrT="[Texto]"/>
      <dgm:spPr/>
      <dgm:t>
        <a:bodyPr/>
        <a:lstStyle/>
        <a:p>
          <a:r>
            <a:rPr lang="es-ES" dirty="0"/>
            <a:t>SE ALIENTA </a:t>
          </a:r>
          <a:endParaRPr lang="es-UY" dirty="0"/>
        </a:p>
      </dgm:t>
    </dgm:pt>
    <dgm:pt modelId="{67B25246-29B1-4CE9-9911-D1205B23D496}" type="parTrans" cxnId="{65A5B3F4-1ACD-42BE-AB8A-6BE99F27835F}">
      <dgm:prSet/>
      <dgm:spPr/>
      <dgm:t>
        <a:bodyPr/>
        <a:lstStyle/>
        <a:p>
          <a:endParaRPr lang="es-UY"/>
        </a:p>
      </dgm:t>
    </dgm:pt>
    <dgm:pt modelId="{C3E4FD39-E1AB-4FE9-A86B-2D42F720A3DD}" type="sibTrans" cxnId="{65A5B3F4-1ACD-42BE-AB8A-6BE99F27835F}">
      <dgm:prSet/>
      <dgm:spPr/>
      <dgm:t>
        <a:bodyPr/>
        <a:lstStyle/>
        <a:p>
          <a:endParaRPr lang="es-UY"/>
        </a:p>
      </dgm:t>
    </dgm:pt>
    <dgm:pt modelId="{06549471-87ED-4952-877B-092F1C49C842}">
      <dgm:prSet phldrT="[Texto]"/>
      <dgm:spPr/>
      <dgm:t>
        <a:bodyPr/>
        <a:lstStyle/>
        <a:p>
          <a:r>
            <a:rPr lang="es-UY" dirty="0"/>
            <a:t>la utilización de licencias abiertas,</a:t>
          </a:r>
        </a:p>
      </dgm:t>
    </dgm:pt>
    <dgm:pt modelId="{6BAE233D-BBF0-4189-A370-EAB81166F0A1}" type="parTrans" cxnId="{9003C730-7FD2-45D3-9563-C20C569DDE92}">
      <dgm:prSet/>
      <dgm:spPr/>
      <dgm:t>
        <a:bodyPr/>
        <a:lstStyle/>
        <a:p>
          <a:endParaRPr lang="es-UY"/>
        </a:p>
      </dgm:t>
    </dgm:pt>
    <dgm:pt modelId="{A88F0ED8-BB29-4E40-ABDD-74EE1C4DFC12}" type="sibTrans" cxnId="{9003C730-7FD2-45D3-9563-C20C569DDE92}">
      <dgm:prSet/>
      <dgm:spPr/>
      <dgm:t>
        <a:bodyPr/>
        <a:lstStyle/>
        <a:p>
          <a:endParaRPr lang="es-UY"/>
        </a:p>
      </dgm:t>
    </dgm:pt>
    <dgm:pt modelId="{C65A8A87-322A-4F9B-8574-C652269CEDC8}">
      <dgm:prSet phldrT="[Texto]"/>
      <dgm:spPr/>
      <dgm:t>
        <a:bodyPr/>
        <a:lstStyle/>
        <a:p>
          <a:r>
            <a:rPr lang="es-UY" dirty="0"/>
            <a:t>añadir materiales al dominio público</a:t>
          </a:r>
        </a:p>
      </dgm:t>
    </dgm:pt>
    <dgm:pt modelId="{F185BCC4-1101-4416-B022-9CA8DBA255CA}" type="parTrans" cxnId="{6F97CEDE-77E0-4D56-9033-F1B7A578A935}">
      <dgm:prSet/>
      <dgm:spPr/>
      <dgm:t>
        <a:bodyPr/>
        <a:lstStyle/>
        <a:p>
          <a:endParaRPr lang="es-UY"/>
        </a:p>
      </dgm:t>
    </dgm:pt>
    <dgm:pt modelId="{728C187B-E23B-4DAA-90C3-73E2B49FFF6D}" type="sibTrans" cxnId="{6F97CEDE-77E0-4D56-9033-F1B7A578A935}">
      <dgm:prSet/>
      <dgm:spPr/>
      <dgm:t>
        <a:bodyPr/>
        <a:lstStyle/>
        <a:p>
          <a:endParaRPr lang="es-UY"/>
        </a:p>
      </dgm:t>
    </dgm:pt>
    <dgm:pt modelId="{982E28D0-0613-498B-BBA6-ECE98C08547F}">
      <dgm:prSet phldrT="[Texto]"/>
      <dgm:spPr/>
      <dgm:t>
        <a:bodyPr/>
        <a:lstStyle/>
        <a:p>
          <a:r>
            <a:rPr lang="es-UY" dirty="0"/>
            <a:t> para promover las oportunidades de innovación y participación en la creación conjunta de conocimientos</a:t>
          </a:r>
        </a:p>
      </dgm:t>
    </dgm:pt>
    <dgm:pt modelId="{E46DE16F-DC13-4C0F-B9E5-5AB02B1E80DD}" type="parTrans" cxnId="{05F46EFB-9D84-44A1-B761-19B48A7E9775}">
      <dgm:prSet/>
      <dgm:spPr/>
      <dgm:t>
        <a:bodyPr/>
        <a:lstStyle/>
        <a:p>
          <a:endParaRPr lang="es-UY"/>
        </a:p>
      </dgm:t>
    </dgm:pt>
    <dgm:pt modelId="{A0448DBB-BADB-4F8E-B6B6-20C72A29609D}" type="sibTrans" cxnId="{05F46EFB-9D84-44A1-B761-19B48A7E9775}">
      <dgm:prSet/>
      <dgm:spPr/>
      <dgm:t>
        <a:bodyPr/>
        <a:lstStyle/>
        <a:p>
          <a:endParaRPr lang="es-UY"/>
        </a:p>
      </dgm:t>
    </dgm:pt>
    <dgm:pt modelId="{1A0AC225-B34F-4718-9805-6009779B6F13}">
      <dgm:prSet phldrT="[Texto]"/>
      <dgm:spPr/>
      <dgm:t>
        <a:bodyPr/>
        <a:lstStyle/>
        <a:p>
          <a:r>
            <a:rPr lang="es-UY"/>
            <a:t>y </a:t>
          </a:r>
          <a:r>
            <a:rPr lang="es-UY" dirty="0"/>
            <a:t>hacer uso, según proceda, de las flexibilidades que existen en los sistemas de propiedad intelectual para ampliar el acceso al conocimiento por parte de todas las personas en beneficio de la ciencia y la sociedad</a:t>
          </a:r>
        </a:p>
      </dgm:t>
    </dgm:pt>
    <dgm:pt modelId="{7549A9F2-9030-402A-836F-2F2C4137D48B}" type="parTrans" cxnId="{7E43263E-749F-4D71-9698-299108FEFF02}">
      <dgm:prSet/>
      <dgm:spPr/>
      <dgm:t>
        <a:bodyPr/>
        <a:lstStyle/>
        <a:p>
          <a:endParaRPr lang="es-UY"/>
        </a:p>
      </dgm:t>
    </dgm:pt>
    <dgm:pt modelId="{3B0E05BD-24F6-41CB-874D-79B9A5AA9897}" type="sibTrans" cxnId="{7E43263E-749F-4D71-9698-299108FEFF02}">
      <dgm:prSet/>
      <dgm:spPr/>
      <dgm:t>
        <a:bodyPr/>
        <a:lstStyle/>
        <a:p>
          <a:endParaRPr lang="es-UY"/>
        </a:p>
      </dgm:t>
    </dgm:pt>
    <dgm:pt modelId="{CBC10F6D-C0AA-42B9-A650-E6B87F27246B}" type="pres">
      <dgm:prSet presAssocID="{E5529C33-C5B8-4F41-8BB4-EBDB464F1778}" presName="vert0" presStyleCnt="0">
        <dgm:presLayoutVars>
          <dgm:dir/>
          <dgm:animOne val="branch"/>
          <dgm:animLvl val="lvl"/>
        </dgm:presLayoutVars>
      </dgm:prSet>
      <dgm:spPr/>
    </dgm:pt>
    <dgm:pt modelId="{DD4DF14B-990B-4533-BC9C-06DF39B9E831}" type="pres">
      <dgm:prSet presAssocID="{BFD20C49-735B-4117-9794-BC367712F3FE}" presName="thickLine" presStyleLbl="alignNode1" presStyleIdx="0" presStyleCnt="1"/>
      <dgm:spPr/>
    </dgm:pt>
    <dgm:pt modelId="{D683B97E-BCBB-4A78-9E4F-C3F240629785}" type="pres">
      <dgm:prSet presAssocID="{BFD20C49-735B-4117-9794-BC367712F3FE}" presName="horz1" presStyleCnt="0"/>
      <dgm:spPr/>
    </dgm:pt>
    <dgm:pt modelId="{9AE3DD84-B942-4E93-9BAC-EA6F293F86F1}" type="pres">
      <dgm:prSet presAssocID="{BFD20C49-735B-4117-9794-BC367712F3FE}" presName="tx1" presStyleLbl="revTx" presStyleIdx="0" presStyleCnt="5"/>
      <dgm:spPr/>
    </dgm:pt>
    <dgm:pt modelId="{115A57FA-CB05-4A57-A4D3-52670C5C62A4}" type="pres">
      <dgm:prSet presAssocID="{BFD20C49-735B-4117-9794-BC367712F3FE}" presName="vert1" presStyleCnt="0"/>
      <dgm:spPr/>
    </dgm:pt>
    <dgm:pt modelId="{F6E4E8BE-4F4E-4AB1-A182-AFB1D5891432}" type="pres">
      <dgm:prSet presAssocID="{06549471-87ED-4952-877B-092F1C49C842}" presName="vertSpace2a" presStyleCnt="0"/>
      <dgm:spPr/>
    </dgm:pt>
    <dgm:pt modelId="{B86EC916-9EA9-43F0-94CA-7AF81E192D66}" type="pres">
      <dgm:prSet presAssocID="{06549471-87ED-4952-877B-092F1C49C842}" presName="horz2" presStyleCnt="0"/>
      <dgm:spPr/>
    </dgm:pt>
    <dgm:pt modelId="{AF07C3FE-C80E-43F4-B00A-D922C2FD14D6}" type="pres">
      <dgm:prSet presAssocID="{06549471-87ED-4952-877B-092F1C49C842}" presName="horzSpace2" presStyleCnt="0"/>
      <dgm:spPr/>
    </dgm:pt>
    <dgm:pt modelId="{ADD4130E-6824-452F-850E-33348CD50B61}" type="pres">
      <dgm:prSet presAssocID="{06549471-87ED-4952-877B-092F1C49C842}" presName="tx2" presStyleLbl="revTx" presStyleIdx="1" presStyleCnt="5"/>
      <dgm:spPr/>
    </dgm:pt>
    <dgm:pt modelId="{0EF50B63-EEAA-4970-80E0-03ADF882A3BF}" type="pres">
      <dgm:prSet presAssocID="{06549471-87ED-4952-877B-092F1C49C842}" presName="vert2" presStyleCnt="0"/>
      <dgm:spPr/>
    </dgm:pt>
    <dgm:pt modelId="{DAAD7978-B1C5-4EBB-B331-A95B4A865D1B}" type="pres">
      <dgm:prSet presAssocID="{06549471-87ED-4952-877B-092F1C49C842}" presName="thinLine2b" presStyleLbl="callout" presStyleIdx="0" presStyleCnt="4"/>
      <dgm:spPr/>
    </dgm:pt>
    <dgm:pt modelId="{0FBE1C7E-9F74-45A2-893D-1CAC5E7ACC3E}" type="pres">
      <dgm:prSet presAssocID="{06549471-87ED-4952-877B-092F1C49C842}" presName="vertSpace2b" presStyleCnt="0"/>
      <dgm:spPr/>
    </dgm:pt>
    <dgm:pt modelId="{C5739535-640D-40A6-942D-D3FD1ECCE74F}" type="pres">
      <dgm:prSet presAssocID="{C65A8A87-322A-4F9B-8574-C652269CEDC8}" presName="horz2" presStyleCnt="0"/>
      <dgm:spPr/>
    </dgm:pt>
    <dgm:pt modelId="{AB530C48-7B60-4D58-A363-1B6311AADE32}" type="pres">
      <dgm:prSet presAssocID="{C65A8A87-322A-4F9B-8574-C652269CEDC8}" presName="horzSpace2" presStyleCnt="0"/>
      <dgm:spPr/>
    </dgm:pt>
    <dgm:pt modelId="{C694F979-4618-4DCD-BA46-621EBA42BD42}" type="pres">
      <dgm:prSet presAssocID="{C65A8A87-322A-4F9B-8574-C652269CEDC8}" presName="tx2" presStyleLbl="revTx" presStyleIdx="2" presStyleCnt="5"/>
      <dgm:spPr/>
    </dgm:pt>
    <dgm:pt modelId="{CC1CB57A-CC8E-49C1-97C7-CA45CE7154FA}" type="pres">
      <dgm:prSet presAssocID="{C65A8A87-322A-4F9B-8574-C652269CEDC8}" presName="vert2" presStyleCnt="0"/>
      <dgm:spPr/>
    </dgm:pt>
    <dgm:pt modelId="{B8248167-EC86-4F60-8876-69E82FF19B4D}" type="pres">
      <dgm:prSet presAssocID="{C65A8A87-322A-4F9B-8574-C652269CEDC8}" presName="thinLine2b" presStyleLbl="callout" presStyleIdx="1" presStyleCnt="4"/>
      <dgm:spPr/>
    </dgm:pt>
    <dgm:pt modelId="{10673209-8FCB-4836-BFC1-28D0BCCFEE79}" type="pres">
      <dgm:prSet presAssocID="{C65A8A87-322A-4F9B-8574-C652269CEDC8}" presName="vertSpace2b" presStyleCnt="0"/>
      <dgm:spPr/>
    </dgm:pt>
    <dgm:pt modelId="{46B3D380-7ECC-42F9-B86A-34693478898F}" type="pres">
      <dgm:prSet presAssocID="{1A0AC225-B34F-4718-9805-6009779B6F13}" presName="horz2" presStyleCnt="0"/>
      <dgm:spPr/>
    </dgm:pt>
    <dgm:pt modelId="{330B912D-3AF4-4C30-BACB-E7B5A6FE2A92}" type="pres">
      <dgm:prSet presAssocID="{1A0AC225-B34F-4718-9805-6009779B6F13}" presName="horzSpace2" presStyleCnt="0"/>
      <dgm:spPr/>
    </dgm:pt>
    <dgm:pt modelId="{89F23057-7837-4EBF-BE39-FA950158829B}" type="pres">
      <dgm:prSet presAssocID="{1A0AC225-B34F-4718-9805-6009779B6F13}" presName="tx2" presStyleLbl="revTx" presStyleIdx="3" presStyleCnt="5"/>
      <dgm:spPr/>
    </dgm:pt>
    <dgm:pt modelId="{F810B443-5646-45A6-81D0-6FA76721D103}" type="pres">
      <dgm:prSet presAssocID="{1A0AC225-B34F-4718-9805-6009779B6F13}" presName="vert2" presStyleCnt="0"/>
      <dgm:spPr/>
    </dgm:pt>
    <dgm:pt modelId="{DBD609AD-83E7-4003-8FFC-566645196DCE}" type="pres">
      <dgm:prSet presAssocID="{1A0AC225-B34F-4718-9805-6009779B6F13}" presName="thinLine2b" presStyleLbl="callout" presStyleIdx="2" presStyleCnt="4"/>
      <dgm:spPr/>
    </dgm:pt>
    <dgm:pt modelId="{C9F894CB-7F51-4F74-A3C3-E822F2A4D9DB}" type="pres">
      <dgm:prSet presAssocID="{1A0AC225-B34F-4718-9805-6009779B6F13}" presName="vertSpace2b" presStyleCnt="0"/>
      <dgm:spPr/>
    </dgm:pt>
    <dgm:pt modelId="{A7544F24-ECC8-446E-8B11-97F9CC7FCDEC}" type="pres">
      <dgm:prSet presAssocID="{982E28D0-0613-498B-BBA6-ECE98C08547F}" presName="horz2" presStyleCnt="0"/>
      <dgm:spPr/>
    </dgm:pt>
    <dgm:pt modelId="{09AE476D-EC54-4701-AD37-61997571F00C}" type="pres">
      <dgm:prSet presAssocID="{982E28D0-0613-498B-BBA6-ECE98C08547F}" presName="horzSpace2" presStyleCnt="0"/>
      <dgm:spPr/>
    </dgm:pt>
    <dgm:pt modelId="{FF479B3B-2C0B-41A2-8D68-EEC2854EAC1F}" type="pres">
      <dgm:prSet presAssocID="{982E28D0-0613-498B-BBA6-ECE98C08547F}" presName="tx2" presStyleLbl="revTx" presStyleIdx="4" presStyleCnt="5"/>
      <dgm:spPr/>
    </dgm:pt>
    <dgm:pt modelId="{CAC0A259-D3CF-485D-A57D-D78FBAE04FF0}" type="pres">
      <dgm:prSet presAssocID="{982E28D0-0613-498B-BBA6-ECE98C08547F}" presName="vert2" presStyleCnt="0"/>
      <dgm:spPr/>
    </dgm:pt>
    <dgm:pt modelId="{FB4F8DA9-EF28-4EC0-B0F1-003384FF02DE}" type="pres">
      <dgm:prSet presAssocID="{982E28D0-0613-498B-BBA6-ECE98C08547F}" presName="thinLine2b" presStyleLbl="callout" presStyleIdx="3" presStyleCnt="4"/>
      <dgm:spPr/>
    </dgm:pt>
    <dgm:pt modelId="{CEECE2C0-3316-4EEB-902B-6E51756DF6E2}" type="pres">
      <dgm:prSet presAssocID="{982E28D0-0613-498B-BBA6-ECE98C08547F}" presName="vertSpace2b" presStyleCnt="0"/>
      <dgm:spPr/>
    </dgm:pt>
  </dgm:ptLst>
  <dgm:cxnLst>
    <dgm:cxn modelId="{9003C730-7FD2-45D3-9563-C20C569DDE92}" srcId="{BFD20C49-735B-4117-9794-BC367712F3FE}" destId="{06549471-87ED-4952-877B-092F1C49C842}" srcOrd="0" destOrd="0" parTransId="{6BAE233D-BBF0-4189-A370-EAB81166F0A1}" sibTransId="{A88F0ED8-BB29-4E40-ABDD-74EE1C4DFC12}"/>
    <dgm:cxn modelId="{7E43263E-749F-4D71-9698-299108FEFF02}" srcId="{BFD20C49-735B-4117-9794-BC367712F3FE}" destId="{1A0AC225-B34F-4718-9805-6009779B6F13}" srcOrd="2" destOrd="0" parTransId="{7549A9F2-9030-402A-836F-2F2C4137D48B}" sibTransId="{3B0E05BD-24F6-41CB-874D-79B9A5AA9897}"/>
    <dgm:cxn modelId="{73AAD397-DEF7-4660-9DC8-A7050A2A8AAF}" type="presOf" srcId="{E5529C33-C5B8-4F41-8BB4-EBDB464F1778}" destId="{CBC10F6D-C0AA-42B9-A650-E6B87F27246B}" srcOrd="0" destOrd="0" presId="urn:microsoft.com/office/officeart/2008/layout/LinedList"/>
    <dgm:cxn modelId="{70D739C2-E07C-4BC1-BE5F-F67D5BD75FB1}" type="presOf" srcId="{06549471-87ED-4952-877B-092F1C49C842}" destId="{ADD4130E-6824-452F-850E-33348CD50B61}" srcOrd="0" destOrd="0" presId="urn:microsoft.com/office/officeart/2008/layout/LinedList"/>
    <dgm:cxn modelId="{5195DFC3-29E3-4E2F-9655-87DB6E4DE794}" type="presOf" srcId="{C65A8A87-322A-4F9B-8574-C652269CEDC8}" destId="{C694F979-4618-4DCD-BA46-621EBA42BD42}" srcOrd="0" destOrd="0" presId="urn:microsoft.com/office/officeart/2008/layout/LinedList"/>
    <dgm:cxn modelId="{E63BC0D7-EDA3-4BF5-8B63-801298FCEAEF}" type="presOf" srcId="{982E28D0-0613-498B-BBA6-ECE98C08547F}" destId="{FF479B3B-2C0B-41A2-8D68-EEC2854EAC1F}" srcOrd="0" destOrd="0" presId="urn:microsoft.com/office/officeart/2008/layout/LinedList"/>
    <dgm:cxn modelId="{6F97CEDE-77E0-4D56-9033-F1B7A578A935}" srcId="{BFD20C49-735B-4117-9794-BC367712F3FE}" destId="{C65A8A87-322A-4F9B-8574-C652269CEDC8}" srcOrd="1" destOrd="0" parTransId="{F185BCC4-1101-4416-B022-9CA8DBA255CA}" sibTransId="{728C187B-E23B-4DAA-90C3-73E2B49FFF6D}"/>
    <dgm:cxn modelId="{467D09E2-CE84-4B11-9CEF-54A98CD51C35}" type="presOf" srcId="{BFD20C49-735B-4117-9794-BC367712F3FE}" destId="{9AE3DD84-B942-4E93-9BAC-EA6F293F86F1}" srcOrd="0" destOrd="0" presId="urn:microsoft.com/office/officeart/2008/layout/LinedList"/>
    <dgm:cxn modelId="{634365E8-DFA3-456E-B082-D6FDA16756E9}" type="presOf" srcId="{1A0AC225-B34F-4718-9805-6009779B6F13}" destId="{89F23057-7837-4EBF-BE39-FA950158829B}" srcOrd="0" destOrd="0" presId="urn:microsoft.com/office/officeart/2008/layout/LinedList"/>
    <dgm:cxn modelId="{65A5B3F4-1ACD-42BE-AB8A-6BE99F27835F}" srcId="{E5529C33-C5B8-4F41-8BB4-EBDB464F1778}" destId="{BFD20C49-735B-4117-9794-BC367712F3FE}" srcOrd="0" destOrd="0" parTransId="{67B25246-29B1-4CE9-9911-D1205B23D496}" sibTransId="{C3E4FD39-E1AB-4FE9-A86B-2D42F720A3DD}"/>
    <dgm:cxn modelId="{05F46EFB-9D84-44A1-B761-19B48A7E9775}" srcId="{BFD20C49-735B-4117-9794-BC367712F3FE}" destId="{982E28D0-0613-498B-BBA6-ECE98C08547F}" srcOrd="3" destOrd="0" parTransId="{E46DE16F-DC13-4C0F-B9E5-5AB02B1E80DD}" sibTransId="{A0448DBB-BADB-4F8E-B6B6-20C72A29609D}"/>
    <dgm:cxn modelId="{8DAB2AB8-5B08-4580-A10A-46AFE92DF0A2}" type="presParOf" srcId="{CBC10F6D-C0AA-42B9-A650-E6B87F27246B}" destId="{DD4DF14B-990B-4533-BC9C-06DF39B9E831}" srcOrd="0" destOrd="0" presId="urn:microsoft.com/office/officeart/2008/layout/LinedList"/>
    <dgm:cxn modelId="{C4F7EE53-BE67-4666-875F-443CEFC3EC32}" type="presParOf" srcId="{CBC10F6D-C0AA-42B9-A650-E6B87F27246B}" destId="{D683B97E-BCBB-4A78-9E4F-C3F240629785}" srcOrd="1" destOrd="0" presId="urn:microsoft.com/office/officeart/2008/layout/LinedList"/>
    <dgm:cxn modelId="{760F051F-5035-4A8A-A293-BBE16F50E770}" type="presParOf" srcId="{D683B97E-BCBB-4A78-9E4F-C3F240629785}" destId="{9AE3DD84-B942-4E93-9BAC-EA6F293F86F1}" srcOrd="0" destOrd="0" presId="urn:microsoft.com/office/officeart/2008/layout/LinedList"/>
    <dgm:cxn modelId="{1A83538A-B300-4374-8715-DC658E9A57E9}" type="presParOf" srcId="{D683B97E-BCBB-4A78-9E4F-C3F240629785}" destId="{115A57FA-CB05-4A57-A4D3-52670C5C62A4}" srcOrd="1" destOrd="0" presId="urn:microsoft.com/office/officeart/2008/layout/LinedList"/>
    <dgm:cxn modelId="{6857F0CD-B3C1-4AE4-82C7-77F8F5A0428D}" type="presParOf" srcId="{115A57FA-CB05-4A57-A4D3-52670C5C62A4}" destId="{F6E4E8BE-4F4E-4AB1-A182-AFB1D5891432}" srcOrd="0" destOrd="0" presId="urn:microsoft.com/office/officeart/2008/layout/LinedList"/>
    <dgm:cxn modelId="{6B5C0038-571A-4082-A51C-2C9C017A239A}" type="presParOf" srcId="{115A57FA-CB05-4A57-A4D3-52670C5C62A4}" destId="{B86EC916-9EA9-43F0-94CA-7AF81E192D66}" srcOrd="1" destOrd="0" presId="urn:microsoft.com/office/officeart/2008/layout/LinedList"/>
    <dgm:cxn modelId="{FC79E72D-9326-4B69-A09E-3061022EA386}" type="presParOf" srcId="{B86EC916-9EA9-43F0-94CA-7AF81E192D66}" destId="{AF07C3FE-C80E-43F4-B00A-D922C2FD14D6}" srcOrd="0" destOrd="0" presId="urn:microsoft.com/office/officeart/2008/layout/LinedList"/>
    <dgm:cxn modelId="{58B13602-7F83-4C39-B027-4537C87BDF82}" type="presParOf" srcId="{B86EC916-9EA9-43F0-94CA-7AF81E192D66}" destId="{ADD4130E-6824-452F-850E-33348CD50B61}" srcOrd="1" destOrd="0" presId="urn:microsoft.com/office/officeart/2008/layout/LinedList"/>
    <dgm:cxn modelId="{6E835D10-88A3-45C3-A850-F0278350A38A}" type="presParOf" srcId="{B86EC916-9EA9-43F0-94CA-7AF81E192D66}" destId="{0EF50B63-EEAA-4970-80E0-03ADF882A3BF}" srcOrd="2" destOrd="0" presId="urn:microsoft.com/office/officeart/2008/layout/LinedList"/>
    <dgm:cxn modelId="{119464C7-C967-4859-AC7E-7E03C79FCD43}" type="presParOf" srcId="{115A57FA-CB05-4A57-A4D3-52670C5C62A4}" destId="{DAAD7978-B1C5-4EBB-B331-A95B4A865D1B}" srcOrd="2" destOrd="0" presId="urn:microsoft.com/office/officeart/2008/layout/LinedList"/>
    <dgm:cxn modelId="{8C91DB16-4210-4D2F-8A9C-004DE377F2C3}" type="presParOf" srcId="{115A57FA-CB05-4A57-A4D3-52670C5C62A4}" destId="{0FBE1C7E-9F74-45A2-893D-1CAC5E7ACC3E}" srcOrd="3" destOrd="0" presId="urn:microsoft.com/office/officeart/2008/layout/LinedList"/>
    <dgm:cxn modelId="{687884A3-3D1D-4197-AF2C-A7FECF760318}" type="presParOf" srcId="{115A57FA-CB05-4A57-A4D3-52670C5C62A4}" destId="{C5739535-640D-40A6-942D-D3FD1ECCE74F}" srcOrd="4" destOrd="0" presId="urn:microsoft.com/office/officeart/2008/layout/LinedList"/>
    <dgm:cxn modelId="{F51C18F7-0EC3-4EBD-B049-C991F90F95F9}" type="presParOf" srcId="{C5739535-640D-40A6-942D-D3FD1ECCE74F}" destId="{AB530C48-7B60-4D58-A363-1B6311AADE32}" srcOrd="0" destOrd="0" presId="urn:microsoft.com/office/officeart/2008/layout/LinedList"/>
    <dgm:cxn modelId="{66A3C215-7EFF-4846-AA40-23646AD6B8F8}" type="presParOf" srcId="{C5739535-640D-40A6-942D-D3FD1ECCE74F}" destId="{C694F979-4618-4DCD-BA46-621EBA42BD42}" srcOrd="1" destOrd="0" presId="urn:microsoft.com/office/officeart/2008/layout/LinedList"/>
    <dgm:cxn modelId="{99252010-151A-4539-BC6C-05462697870A}" type="presParOf" srcId="{C5739535-640D-40A6-942D-D3FD1ECCE74F}" destId="{CC1CB57A-CC8E-49C1-97C7-CA45CE7154FA}" srcOrd="2" destOrd="0" presId="urn:microsoft.com/office/officeart/2008/layout/LinedList"/>
    <dgm:cxn modelId="{E17F06CF-9295-413F-B13E-0C5864EFBED3}" type="presParOf" srcId="{115A57FA-CB05-4A57-A4D3-52670C5C62A4}" destId="{B8248167-EC86-4F60-8876-69E82FF19B4D}" srcOrd="5" destOrd="0" presId="urn:microsoft.com/office/officeart/2008/layout/LinedList"/>
    <dgm:cxn modelId="{3E45633D-71AD-4C01-A318-F65BC0A6AB25}" type="presParOf" srcId="{115A57FA-CB05-4A57-A4D3-52670C5C62A4}" destId="{10673209-8FCB-4836-BFC1-28D0BCCFEE79}" srcOrd="6" destOrd="0" presId="urn:microsoft.com/office/officeart/2008/layout/LinedList"/>
    <dgm:cxn modelId="{16581B92-FE10-4AFB-9DAA-CBC89CD40979}" type="presParOf" srcId="{115A57FA-CB05-4A57-A4D3-52670C5C62A4}" destId="{46B3D380-7ECC-42F9-B86A-34693478898F}" srcOrd="7" destOrd="0" presId="urn:microsoft.com/office/officeart/2008/layout/LinedList"/>
    <dgm:cxn modelId="{B6DC7EA8-0AF1-4717-9778-D394D836AAAB}" type="presParOf" srcId="{46B3D380-7ECC-42F9-B86A-34693478898F}" destId="{330B912D-3AF4-4C30-BACB-E7B5A6FE2A92}" srcOrd="0" destOrd="0" presId="urn:microsoft.com/office/officeart/2008/layout/LinedList"/>
    <dgm:cxn modelId="{CF0162F5-ABB9-451F-9D44-84AC81311055}" type="presParOf" srcId="{46B3D380-7ECC-42F9-B86A-34693478898F}" destId="{89F23057-7837-4EBF-BE39-FA950158829B}" srcOrd="1" destOrd="0" presId="urn:microsoft.com/office/officeart/2008/layout/LinedList"/>
    <dgm:cxn modelId="{C544B7F3-2488-41E8-BC40-E5628CB159A7}" type="presParOf" srcId="{46B3D380-7ECC-42F9-B86A-34693478898F}" destId="{F810B443-5646-45A6-81D0-6FA76721D103}" srcOrd="2" destOrd="0" presId="urn:microsoft.com/office/officeart/2008/layout/LinedList"/>
    <dgm:cxn modelId="{052A5868-D669-478D-85A2-DC0A15EDF1EE}" type="presParOf" srcId="{115A57FA-CB05-4A57-A4D3-52670C5C62A4}" destId="{DBD609AD-83E7-4003-8FFC-566645196DCE}" srcOrd="8" destOrd="0" presId="urn:microsoft.com/office/officeart/2008/layout/LinedList"/>
    <dgm:cxn modelId="{35B1640A-8E2D-47E9-B73E-668AE7C58BB1}" type="presParOf" srcId="{115A57FA-CB05-4A57-A4D3-52670C5C62A4}" destId="{C9F894CB-7F51-4F74-A3C3-E822F2A4D9DB}" srcOrd="9" destOrd="0" presId="urn:microsoft.com/office/officeart/2008/layout/LinedList"/>
    <dgm:cxn modelId="{56B0759F-A1A9-40C5-B630-FAC7482730A5}" type="presParOf" srcId="{115A57FA-CB05-4A57-A4D3-52670C5C62A4}" destId="{A7544F24-ECC8-446E-8B11-97F9CC7FCDEC}" srcOrd="10" destOrd="0" presId="urn:microsoft.com/office/officeart/2008/layout/LinedList"/>
    <dgm:cxn modelId="{395C3D07-3C05-4BE7-9AEE-C7B7C644FD41}" type="presParOf" srcId="{A7544F24-ECC8-446E-8B11-97F9CC7FCDEC}" destId="{09AE476D-EC54-4701-AD37-61997571F00C}" srcOrd="0" destOrd="0" presId="urn:microsoft.com/office/officeart/2008/layout/LinedList"/>
    <dgm:cxn modelId="{D374BA57-ADD2-4978-99EB-03026DC53901}" type="presParOf" srcId="{A7544F24-ECC8-446E-8B11-97F9CC7FCDEC}" destId="{FF479B3B-2C0B-41A2-8D68-EEC2854EAC1F}" srcOrd="1" destOrd="0" presId="urn:microsoft.com/office/officeart/2008/layout/LinedList"/>
    <dgm:cxn modelId="{E30CFA88-303E-4715-8EEB-1CCE3246E981}" type="presParOf" srcId="{A7544F24-ECC8-446E-8B11-97F9CC7FCDEC}" destId="{CAC0A259-D3CF-485D-A57D-D78FBAE04FF0}" srcOrd="2" destOrd="0" presId="urn:microsoft.com/office/officeart/2008/layout/LinedList"/>
    <dgm:cxn modelId="{078A22AC-A1A7-4CCE-B05E-FFDF42F8293F}" type="presParOf" srcId="{115A57FA-CB05-4A57-A4D3-52670C5C62A4}" destId="{FB4F8DA9-EF28-4EC0-B0F1-003384FF02DE}" srcOrd="11" destOrd="0" presId="urn:microsoft.com/office/officeart/2008/layout/LinedList"/>
    <dgm:cxn modelId="{4C309AFC-B113-4590-8D42-2BA36066F873}" type="presParOf" srcId="{115A57FA-CB05-4A57-A4D3-52670C5C62A4}" destId="{CEECE2C0-3316-4EEB-902B-6E51756DF6E2}" srcOrd="12"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A692092-AD0C-4F5D-9408-08167433EEF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E753BF49-B84F-4A54-83FB-3D7396EE2EFB}">
      <dgm:prSet phldrT="[Texto]" custT="1"/>
      <dgm:spPr/>
      <dgm:t>
        <a:bodyPr/>
        <a:lstStyle/>
        <a:p>
          <a:r>
            <a:rPr lang="es-ES" sz="2000" b="1" dirty="0">
              <a:latin typeface="+mj-lt"/>
            </a:rPr>
            <a:t>LA HISTORIA AYUDA A COMPRENDER Y VISUALIZAR EL FUTURO DE LAS INSTITUCIONES</a:t>
          </a:r>
        </a:p>
      </dgm:t>
    </dgm:pt>
    <dgm:pt modelId="{B5A5E49F-FCC2-4B4A-9F0B-A66028BB6F1D}" type="parTrans" cxnId="{D641A88C-D8F6-4C86-BF34-1EF5985A97BC}">
      <dgm:prSet/>
      <dgm:spPr/>
      <dgm:t>
        <a:bodyPr/>
        <a:lstStyle/>
        <a:p>
          <a:endParaRPr lang="es-ES"/>
        </a:p>
      </dgm:t>
    </dgm:pt>
    <dgm:pt modelId="{803CCD88-4D57-4191-BBC2-DA9E423AC1E0}" type="sibTrans" cxnId="{D641A88C-D8F6-4C86-BF34-1EF5985A97BC}">
      <dgm:prSet/>
      <dgm:spPr/>
      <dgm:t>
        <a:bodyPr/>
        <a:lstStyle/>
        <a:p>
          <a:endParaRPr lang="es-ES"/>
        </a:p>
      </dgm:t>
    </dgm:pt>
    <dgm:pt modelId="{AB8845D0-0F02-4E33-B207-352655441362}">
      <dgm:prSet phldrT="[Texto]" custT="1"/>
      <dgm:spPr/>
      <dgm:t>
        <a:bodyPr/>
        <a:lstStyle/>
        <a:p>
          <a:r>
            <a:rPr lang="es-ES" sz="2000" b="1" dirty="0">
              <a:latin typeface="+mj-lt"/>
            </a:rPr>
            <a:t>SOCIEDAD Y DERECHO –CAUSA Y EFECTO-</a:t>
          </a:r>
        </a:p>
      </dgm:t>
    </dgm:pt>
    <dgm:pt modelId="{C2426AAA-ACC7-4134-84BD-4B5076F4C66C}" type="parTrans" cxnId="{B2F71F03-C2BE-4E1F-A339-E62BC8AD7E95}">
      <dgm:prSet/>
      <dgm:spPr/>
      <dgm:t>
        <a:bodyPr/>
        <a:lstStyle/>
        <a:p>
          <a:endParaRPr lang="es-ES"/>
        </a:p>
      </dgm:t>
    </dgm:pt>
    <dgm:pt modelId="{13D7ECE7-BD32-472D-8457-C31138B6BA5F}" type="sibTrans" cxnId="{B2F71F03-C2BE-4E1F-A339-E62BC8AD7E95}">
      <dgm:prSet/>
      <dgm:spPr/>
      <dgm:t>
        <a:bodyPr/>
        <a:lstStyle/>
        <a:p>
          <a:endParaRPr lang="es-ES"/>
        </a:p>
      </dgm:t>
    </dgm:pt>
    <dgm:pt modelId="{FCDBF7D3-F265-4AFD-8F5B-A2FC6DD2A8C7}">
      <dgm:prSet phldrT="[Texto]" custT="1"/>
      <dgm:spPr/>
      <dgm:t>
        <a:bodyPr/>
        <a:lstStyle/>
        <a:p>
          <a:r>
            <a:rPr lang="es-ES" sz="2000" b="1" dirty="0">
              <a:latin typeface="+mj-lt"/>
            </a:rPr>
            <a:t>PI INSTITUCIÓN JURÍDICA CON CAPACIDAD DE MUTAR PARA RESPONDER A LAS DEMANDAS DE LOS INTERESES ECONOMICOS Y SOCIALES DE CADA MOMENTO HISTÓRICO</a:t>
          </a:r>
        </a:p>
      </dgm:t>
    </dgm:pt>
    <dgm:pt modelId="{2C4C7F23-668C-46C3-99DF-AEF047CFE445}" type="parTrans" cxnId="{51D886A9-C02C-458D-9174-AC9D41EC8240}">
      <dgm:prSet/>
      <dgm:spPr/>
      <dgm:t>
        <a:bodyPr/>
        <a:lstStyle/>
        <a:p>
          <a:endParaRPr lang="es-ES"/>
        </a:p>
      </dgm:t>
    </dgm:pt>
    <dgm:pt modelId="{29B538F0-3024-4CD5-9C52-FBDDCA0EE469}" type="sibTrans" cxnId="{51D886A9-C02C-458D-9174-AC9D41EC8240}">
      <dgm:prSet/>
      <dgm:spPr/>
      <dgm:t>
        <a:bodyPr/>
        <a:lstStyle/>
        <a:p>
          <a:endParaRPr lang="es-ES"/>
        </a:p>
      </dgm:t>
    </dgm:pt>
    <dgm:pt modelId="{1A926748-5B68-430E-9FF4-BAFE860BC986}">
      <dgm:prSet phldrT="[Texto]" custT="1"/>
      <dgm:spPr/>
      <dgm:t>
        <a:bodyPr/>
        <a:lstStyle/>
        <a:p>
          <a:r>
            <a:rPr lang="es-ES" sz="2000" b="1" dirty="0">
              <a:latin typeface="+mj-lt"/>
            </a:rPr>
            <a:t>Los cambios de la humanidad exigen y traen cambios en el Derecho</a:t>
          </a:r>
        </a:p>
      </dgm:t>
    </dgm:pt>
    <dgm:pt modelId="{054E9DD9-AB3F-47E9-BB6F-138887FD22BF}" type="parTrans" cxnId="{87617CE4-2285-4C0A-9917-A30ED3091B35}">
      <dgm:prSet/>
      <dgm:spPr/>
      <dgm:t>
        <a:bodyPr/>
        <a:lstStyle/>
        <a:p>
          <a:endParaRPr lang="es-ES"/>
        </a:p>
      </dgm:t>
    </dgm:pt>
    <dgm:pt modelId="{5763C1B5-8843-4DE3-8B71-2AE355C6C90C}" type="sibTrans" cxnId="{87617CE4-2285-4C0A-9917-A30ED3091B35}">
      <dgm:prSet/>
      <dgm:spPr/>
      <dgm:t>
        <a:bodyPr/>
        <a:lstStyle/>
        <a:p>
          <a:endParaRPr lang="es-ES"/>
        </a:p>
      </dgm:t>
    </dgm:pt>
    <dgm:pt modelId="{1367E959-ADCE-4889-939D-83012047EF92}" type="pres">
      <dgm:prSet presAssocID="{BA692092-AD0C-4F5D-9408-08167433EEF9}" presName="linear" presStyleCnt="0">
        <dgm:presLayoutVars>
          <dgm:animLvl val="lvl"/>
          <dgm:resizeHandles val="exact"/>
        </dgm:presLayoutVars>
      </dgm:prSet>
      <dgm:spPr/>
    </dgm:pt>
    <dgm:pt modelId="{8775F82B-0AF3-41D4-98E3-B7A206207DAE}" type="pres">
      <dgm:prSet presAssocID="{E753BF49-B84F-4A54-83FB-3D7396EE2EFB}" presName="parentText" presStyleLbl="node1" presStyleIdx="0" presStyleCnt="3">
        <dgm:presLayoutVars>
          <dgm:chMax val="0"/>
          <dgm:bulletEnabled val="1"/>
        </dgm:presLayoutVars>
      </dgm:prSet>
      <dgm:spPr/>
    </dgm:pt>
    <dgm:pt modelId="{08340031-FFA9-46BD-B7FF-8D72D529E877}" type="pres">
      <dgm:prSet presAssocID="{803CCD88-4D57-4191-BBC2-DA9E423AC1E0}" presName="spacer" presStyleCnt="0"/>
      <dgm:spPr/>
    </dgm:pt>
    <dgm:pt modelId="{7D63E190-2285-4DDF-9096-20E67BAC07BF}" type="pres">
      <dgm:prSet presAssocID="{AB8845D0-0F02-4E33-B207-352655441362}" presName="parentText" presStyleLbl="node1" presStyleIdx="1" presStyleCnt="3">
        <dgm:presLayoutVars>
          <dgm:chMax val="0"/>
          <dgm:bulletEnabled val="1"/>
        </dgm:presLayoutVars>
      </dgm:prSet>
      <dgm:spPr/>
    </dgm:pt>
    <dgm:pt modelId="{592B0B59-278A-486F-AC85-DF5C5FFF6108}" type="pres">
      <dgm:prSet presAssocID="{AB8845D0-0F02-4E33-B207-352655441362}" presName="childText" presStyleLbl="revTx" presStyleIdx="0" presStyleCnt="1">
        <dgm:presLayoutVars>
          <dgm:bulletEnabled val="1"/>
        </dgm:presLayoutVars>
      </dgm:prSet>
      <dgm:spPr/>
    </dgm:pt>
    <dgm:pt modelId="{CF376916-9B72-44F9-B09C-781546532783}" type="pres">
      <dgm:prSet presAssocID="{FCDBF7D3-F265-4AFD-8F5B-A2FC6DD2A8C7}" presName="parentText" presStyleLbl="node1" presStyleIdx="2" presStyleCnt="3">
        <dgm:presLayoutVars>
          <dgm:chMax val="0"/>
          <dgm:bulletEnabled val="1"/>
        </dgm:presLayoutVars>
      </dgm:prSet>
      <dgm:spPr/>
    </dgm:pt>
  </dgm:ptLst>
  <dgm:cxnLst>
    <dgm:cxn modelId="{B2F71F03-C2BE-4E1F-A339-E62BC8AD7E95}" srcId="{BA692092-AD0C-4F5D-9408-08167433EEF9}" destId="{AB8845D0-0F02-4E33-B207-352655441362}" srcOrd="1" destOrd="0" parTransId="{C2426AAA-ACC7-4134-84BD-4B5076F4C66C}" sibTransId="{13D7ECE7-BD32-472D-8457-C31138B6BA5F}"/>
    <dgm:cxn modelId="{A912225B-56AE-4460-A0D9-78DD7010B9A8}" type="presOf" srcId="{FCDBF7D3-F265-4AFD-8F5B-A2FC6DD2A8C7}" destId="{CF376916-9B72-44F9-B09C-781546532783}" srcOrd="0" destOrd="0" presId="urn:microsoft.com/office/officeart/2005/8/layout/vList2"/>
    <dgm:cxn modelId="{439BF370-7107-4E3E-A34B-CE1FCF425804}" type="presOf" srcId="{AB8845D0-0F02-4E33-B207-352655441362}" destId="{7D63E190-2285-4DDF-9096-20E67BAC07BF}" srcOrd="0" destOrd="0" presId="urn:microsoft.com/office/officeart/2005/8/layout/vList2"/>
    <dgm:cxn modelId="{F2C2A254-BE6D-4D51-BBA4-3FB758A92311}" type="presOf" srcId="{BA692092-AD0C-4F5D-9408-08167433EEF9}" destId="{1367E959-ADCE-4889-939D-83012047EF92}" srcOrd="0" destOrd="0" presId="urn:microsoft.com/office/officeart/2005/8/layout/vList2"/>
    <dgm:cxn modelId="{D641A88C-D8F6-4C86-BF34-1EF5985A97BC}" srcId="{BA692092-AD0C-4F5D-9408-08167433EEF9}" destId="{E753BF49-B84F-4A54-83FB-3D7396EE2EFB}" srcOrd="0" destOrd="0" parTransId="{B5A5E49F-FCC2-4B4A-9F0B-A66028BB6F1D}" sibTransId="{803CCD88-4D57-4191-BBC2-DA9E423AC1E0}"/>
    <dgm:cxn modelId="{C9DE868E-3EF5-42FE-A7EB-E6233C88CD90}" type="presOf" srcId="{E753BF49-B84F-4A54-83FB-3D7396EE2EFB}" destId="{8775F82B-0AF3-41D4-98E3-B7A206207DAE}" srcOrd="0" destOrd="0" presId="urn:microsoft.com/office/officeart/2005/8/layout/vList2"/>
    <dgm:cxn modelId="{51D886A9-C02C-458D-9174-AC9D41EC8240}" srcId="{BA692092-AD0C-4F5D-9408-08167433EEF9}" destId="{FCDBF7D3-F265-4AFD-8F5B-A2FC6DD2A8C7}" srcOrd="2" destOrd="0" parTransId="{2C4C7F23-668C-46C3-99DF-AEF047CFE445}" sibTransId="{29B538F0-3024-4CD5-9C52-FBDDCA0EE469}"/>
    <dgm:cxn modelId="{FD37CABE-16AD-4761-B4D0-D41DEF54B3D9}" type="presOf" srcId="{1A926748-5B68-430E-9FF4-BAFE860BC986}" destId="{592B0B59-278A-486F-AC85-DF5C5FFF6108}" srcOrd="0" destOrd="0" presId="urn:microsoft.com/office/officeart/2005/8/layout/vList2"/>
    <dgm:cxn modelId="{87617CE4-2285-4C0A-9917-A30ED3091B35}" srcId="{AB8845D0-0F02-4E33-B207-352655441362}" destId="{1A926748-5B68-430E-9FF4-BAFE860BC986}" srcOrd="0" destOrd="0" parTransId="{054E9DD9-AB3F-47E9-BB6F-138887FD22BF}" sibTransId="{5763C1B5-8843-4DE3-8B71-2AE355C6C90C}"/>
    <dgm:cxn modelId="{28C7BBF7-C75C-4232-91E8-94F3873EA553}" type="presParOf" srcId="{1367E959-ADCE-4889-939D-83012047EF92}" destId="{8775F82B-0AF3-41D4-98E3-B7A206207DAE}" srcOrd="0" destOrd="0" presId="urn:microsoft.com/office/officeart/2005/8/layout/vList2"/>
    <dgm:cxn modelId="{141A8D2A-9BA4-4110-B853-93E765E7ECB3}" type="presParOf" srcId="{1367E959-ADCE-4889-939D-83012047EF92}" destId="{08340031-FFA9-46BD-B7FF-8D72D529E877}" srcOrd="1" destOrd="0" presId="urn:microsoft.com/office/officeart/2005/8/layout/vList2"/>
    <dgm:cxn modelId="{0C6315F0-6E1E-470B-9754-1B150B705275}" type="presParOf" srcId="{1367E959-ADCE-4889-939D-83012047EF92}" destId="{7D63E190-2285-4DDF-9096-20E67BAC07BF}" srcOrd="2" destOrd="0" presId="urn:microsoft.com/office/officeart/2005/8/layout/vList2"/>
    <dgm:cxn modelId="{652A020A-1902-4265-8BE3-A4D16254EE90}" type="presParOf" srcId="{1367E959-ADCE-4889-939D-83012047EF92}" destId="{592B0B59-278A-486F-AC85-DF5C5FFF6108}" srcOrd="3" destOrd="0" presId="urn:microsoft.com/office/officeart/2005/8/layout/vList2"/>
    <dgm:cxn modelId="{D8CEAA12-7094-4E35-8689-2CBABDA423C7}" type="presParOf" srcId="{1367E959-ADCE-4889-939D-83012047EF92}" destId="{CF376916-9B72-44F9-B09C-781546532783}" srcOrd="4"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A692092-AD0C-4F5D-9408-08167433EEF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F8CDB177-152D-4C9B-93C2-42C38B118FD6}">
      <dgm:prSet phldrT="[Texto]" custT="1"/>
      <dgm:spPr/>
      <dgm:t>
        <a:bodyPr/>
        <a:lstStyle/>
        <a:p>
          <a:r>
            <a:rPr lang="es-ES" sz="2000" b="1" dirty="0">
              <a:latin typeface="+mj-lt"/>
            </a:rPr>
            <a:t>RELACIÓN ENTRE LA PI Y LOS INTERESES ECONÓMICOS Y SOCIALES</a:t>
          </a:r>
        </a:p>
      </dgm:t>
    </dgm:pt>
    <dgm:pt modelId="{5DE023F6-91DC-48FB-8451-979830E52DC7}" type="parTrans" cxnId="{7054997B-596E-4F6A-ACDE-10B2974D3DAA}">
      <dgm:prSet/>
      <dgm:spPr/>
      <dgm:t>
        <a:bodyPr/>
        <a:lstStyle/>
        <a:p>
          <a:endParaRPr lang="es-ES"/>
        </a:p>
      </dgm:t>
    </dgm:pt>
    <dgm:pt modelId="{06395EC7-6037-4BBE-8301-52797DF8DB38}" type="sibTrans" cxnId="{7054997B-596E-4F6A-ACDE-10B2974D3DAA}">
      <dgm:prSet/>
      <dgm:spPr/>
      <dgm:t>
        <a:bodyPr/>
        <a:lstStyle/>
        <a:p>
          <a:endParaRPr lang="es-ES"/>
        </a:p>
      </dgm:t>
    </dgm:pt>
    <dgm:pt modelId="{A25D98E0-27B8-4E85-98A1-A8DF70A903FD}">
      <dgm:prSet phldrT="[Texto]" custT="1"/>
      <dgm:spPr/>
      <dgm:t>
        <a:bodyPr/>
        <a:lstStyle/>
        <a:p>
          <a:r>
            <a:rPr lang="es-ES" sz="2000" b="1" dirty="0">
              <a:latin typeface="+mj-lt"/>
            </a:rPr>
            <a:t>LA PI HA TUTELADO INTERESES APARENTEMENTE CONTRAPUESTOS</a:t>
          </a:r>
        </a:p>
      </dgm:t>
    </dgm:pt>
    <dgm:pt modelId="{BAB00E44-4F8B-4F19-9A00-D641CF3E0E1B}" type="parTrans" cxnId="{A2DC3956-044C-4F6F-B0AC-23053CE270A5}">
      <dgm:prSet/>
      <dgm:spPr/>
      <dgm:t>
        <a:bodyPr/>
        <a:lstStyle/>
        <a:p>
          <a:endParaRPr lang="es-ES"/>
        </a:p>
      </dgm:t>
    </dgm:pt>
    <dgm:pt modelId="{072D6011-1119-4260-9F34-423CAC10CA8C}" type="sibTrans" cxnId="{A2DC3956-044C-4F6F-B0AC-23053CE270A5}">
      <dgm:prSet/>
      <dgm:spPr/>
      <dgm:t>
        <a:bodyPr/>
        <a:lstStyle/>
        <a:p>
          <a:endParaRPr lang="es-ES"/>
        </a:p>
      </dgm:t>
    </dgm:pt>
    <dgm:pt modelId="{6631BF9D-0E68-4B03-AE4E-927318BB0B1E}">
      <dgm:prSet phldrT="[Texto]" custT="1"/>
      <dgm:spPr/>
      <dgm:t>
        <a:bodyPr/>
        <a:lstStyle/>
        <a:p>
          <a:r>
            <a:rPr lang="es-ES" sz="2000" b="1" dirty="0">
              <a:latin typeface="+mj-lt"/>
            </a:rPr>
            <a:t>necesaria y diferenciada</a:t>
          </a:r>
        </a:p>
      </dgm:t>
    </dgm:pt>
    <dgm:pt modelId="{055F9882-5093-423B-8F41-3C7A07DF749C}" type="parTrans" cxnId="{079B4395-A9DE-48C4-96AD-1D9ECD7233DF}">
      <dgm:prSet/>
      <dgm:spPr/>
      <dgm:t>
        <a:bodyPr/>
        <a:lstStyle/>
        <a:p>
          <a:endParaRPr lang="es-ES"/>
        </a:p>
      </dgm:t>
    </dgm:pt>
    <dgm:pt modelId="{57101F75-7475-4FD3-8A3F-258AFB13ADBE}" type="sibTrans" cxnId="{079B4395-A9DE-48C4-96AD-1D9ECD7233DF}">
      <dgm:prSet/>
      <dgm:spPr/>
      <dgm:t>
        <a:bodyPr/>
        <a:lstStyle/>
        <a:p>
          <a:endParaRPr lang="es-ES"/>
        </a:p>
      </dgm:t>
    </dgm:pt>
    <dgm:pt modelId="{1367E959-ADCE-4889-939D-83012047EF92}" type="pres">
      <dgm:prSet presAssocID="{BA692092-AD0C-4F5D-9408-08167433EEF9}" presName="linear" presStyleCnt="0">
        <dgm:presLayoutVars>
          <dgm:animLvl val="lvl"/>
          <dgm:resizeHandles val="exact"/>
        </dgm:presLayoutVars>
      </dgm:prSet>
      <dgm:spPr/>
    </dgm:pt>
    <dgm:pt modelId="{23B25DD7-075F-4460-9D4B-E56A511BF6FB}" type="pres">
      <dgm:prSet presAssocID="{F8CDB177-152D-4C9B-93C2-42C38B118FD6}" presName="parentText" presStyleLbl="node1" presStyleIdx="0" presStyleCnt="2">
        <dgm:presLayoutVars>
          <dgm:chMax val="0"/>
          <dgm:bulletEnabled val="1"/>
        </dgm:presLayoutVars>
      </dgm:prSet>
      <dgm:spPr/>
    </dgm:pt>
    <dgm:pt modelId="{35E490D3-DA20-4C9A-834B-D51B2B43A527}" type="pres">
      <dgm:prSet presAssocID="{F8CDB177-152D-4C9B-93C2-42C38B118FD6}" presName="childText" presStyleLbl="revTx" presStyleIdx="0" presStyleCnt="1">
        <dgm:presLayoutVars>
          <dgm:bulletEnabled val="1"/>
        </dgm:presLayoutVars>
      </dgm:prSet>
      <dgm:spPr/>
    </dgm:pt>
    <dgm:pt modelId="{5E359C8C-5524-4580-8270-A2D8D59E0FEC}" type="pres">
      <dgm:prSet presAssocID="{A25D98E0-27B8-4E85-98A1-A8DF70A903FD}" presName="parentText" presStyleLbl="node1" presStyleIdx="1" presStyleCnt="2">
        <dgm:presLayoutVars>
          <dgm:chMax val="0"/>
          <dgm:bulletEnabled val="1"/>
        </dgm:presLayoutVars>
      </dgm:prSet>
      <dgm:spPr/>
    </dgm:pt>
  </dgm:ptLst>
  <dgm:cxnLst>
    <dgm:cxn modelId="{55A9AA08-E51E-4B7D-A91E-C7DCF1038DF9}" type="presOf" srcId="{F8CDB177-152D-4C9B-93C2-42C38B118FD6}" destId="{23B25DD7-075F-4460-9D4B-E56A511BF6FB}" srcOrd="0" destOrd="0" presId="urn:microsoft.com/office/officeart/2005/8/layout/vList2"/>
    <dgm:cxn modelId="{46F07F26-DEC7-4C89-AABC-18781E1C3310}" type="presOf" srcId="{A25D98E0-27B8-4E85-98A1-A8DF70A903FD}" destId="{5E359C8C-5524-4580-8270-A2D8D59E0FEC}" srcOrd="0" destOrd="0" presId="urn:microsoft.com/office/officeart/2005/8/layout/vList2"/>
    <dgm:cxn modelId="{F2C2A254-BE6D-4D51-BBA4-3FB758A92311}" type="presOf" srcId="{BA692092-AD0C-4F5D-9408-08167433EEF9}" destId="{1367E959-ADCE-4889-939D-83012047EF92}" srcOrd="0" destOrd="0" presId="urn:microsoft.com/office/officeart/2005/8/layout/vList2"/>
    <dgm:cxn modelId="{A2DC3956-044C-4F6F-B0AC-23053CE270A5}" srcId="{BA692092-AD0C-4F5D-9408-08167433EEF9}" destId="{A25D98E0-27B8-4E85-98A1-A8DF70A903FD}" srcOrd="1" destOrd="0" parTransId="{BAB00E44-4F8B-4F19-9A00-D641CF3E0E1B}" sibTransId="{072D6011-1119-4260-9F34-423CAC10CA8C}"/>
    <dgm:cxn modelId="{7054997B-596E-4F6A-ACDE-10B2974D3DAA}" srcId="{BA692092-AD0C-4F5D-9408-08167433EEF9}" destId="{F8CDB177-152D-4C9B-93C2-42C38B118FD6}" srcOrd="0" destOrd="0" parTransId="{5DE023F6-91DC-48FB-8451-979830E52DC7}" sibTransId="{06395EC7-6037-4BBE-8301-52797DF8DB38}"/>
    <dgm:cxn modelId="{8BE4B382-76FF-4B55-82B5-182647296FAD}" type="presOf" srcId="{6631BF9D-0E68-4B03-AE4E-927318BB0B1E}" destId="{35E490D3-DA20-4C9A-834B-D51B2B43A527}" srcOrd="0" destOrd="0" presId="urn:microsoft.com/office/officeart/2005/8/layout/vList2"/>
    <dgm:cxn modelId="{079B4395-A9DE-48C4-96AD-1D9ECD7233DF}" srcId="{F8CDB177-152D-4C9B-93C2-42C38B118FD6}" destId="{6631BF9D-0E68-4B03-AE4E-927318BB0B1E}" srcOrd="0" destOrd="0" parTransId="{055F9882-5093-423B-8F41-3C7A07DF749C}" sibTransId="{57101F75-7475-4FD3-8A3F-258AFB13ADBE}"/>
    <dgm:cxn modelId="{6B16968E-3207-44A4-A5E8-B47E6F5553AE}" type="presParOf" srcId="{1367E959-ADCE-4889-939D-83012047EF92}" destId="{23B25DD7-075F-4460-9D4B-E56A511BF6FB}" srcOrd="0" destOrd="0" presId="urn:microsoft.com/office/officeart/2005/8/layout/vList2"/>
    <dgm:cxn modelId="{996A2552-C145-4288-B448-E1B2B1C3B7FE}" type="presParOf" srcId="{1367E959-ADCE-4889-939D-83012047EF92}" destId="{35E490D3-DA20-4C9A-834B-D51B2B43A527}" srcOrd="1" destOrd="0" presId="urn:microsoft.com/office/officeart/2005/8/layout/vList2"/>
    <dgm:cxn modelId="{7BD49B5E-DAA9-4B96-A2B0-42D83A5F5A52}" type="presParOf" srcId="{1367E959-ADCE-4889-939D-83012047EF92}" destId="{5E359C8C-5524-4580-8270-A2D8D59E0FEC}"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A08CD98-5040-4301-AE66-C874C1C6571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56D5A9DF-B920-44C1-9C13-5CE431005725}">
      <dgm:prSet/>
      <dgm:spPr/>
      <dgm:t>
        <a:bodyPr/>
        <a:lstStyle/>
        <a:p>
          <a:pPr rtl="0"/>
          <a:r>
            <a:rPr lang="es-ES" b="1" dirty="0">
              <a:latin typeface="+mj-lt"/>
            </a:rPr>
            <a:t>“SE DENOMINA PROPIEDAD INTELECTUAL A LAS NORMAS QUE ESTABLECEN EL RÉGIMEN JURÍDICO DE DISTINTAS CREACIONES DEL INTELECTO HUMANO:</a:t>
          </a:r>
          <a:endParaRPr lang="es-ES" dirty="0">
            <a:latin typeface="+mj-lt"/>
          </a:endParaRPr>
        </a:p>
      </dgm:t>
    </dgm:pt>
    <dgm:pt modelId="{6C1C1FAF-5CF9-4088-887A-BE4FC30BFF60}" type="parTrans" cxnId="{515714B8-7EE6-4A31-9AD4-CC1492FC2216}">
      <dgm:prSet/>
      <dgm:spPr/>
      <dgm:t>
        <a:bodyPr/>
        <a:lstStyle/>
        <a:p>
          <a:endParaRPr lang="es-ES"/>
        </a:p>
      </dgm:t>
    </dgm:pt>
    <dgm:pt modelId="{7BE605AB-D508-4928-A58C-A88D67C4DEC8}" type="sibTrans" cxnId="{515714B8-7EE6-4A31-9AD4-CC1492FC2216}">
      <dgm:prSet/>
      <dgm:spPr/>
      <dgm:t>
        <a:bodyPr/>
        <a:lstStyle/>
        <a:p>
          <a:endParaRPr lang="es-ES"/>
        </a:p>
      </dgm:t>
    </dgm:pt>
    <dgm:pt modelId="{849AA8E9-12AF-4052-96CB-E9B4E395443E}">
      <dgm:prSet/>
      <dgm:spPr/>
      <dgm:t>
        <a:bodyPr/>
        <a:lstStyle/>
        <a:p>
          <a:pPr rtl="0"/>
          <a:r>
            <a:rPr lang="es-ES" b="1" dirty="0">
              <a:latin typeface="+mj-lt"/>
            </a:rPr>
            <a:t>ART. 33 DE LA CONSTITUCIÓN: “EL TRABAJO INTELECTUAL, EL DERECHO DE AUTOR, DEL INVENTOR O DEL ARTISTA SERÁN RECONOCIDOS Y PROTEGIDOS POR LA LEY.”</a:t>
          </a:r>
          <a:endParaRPr lang="es-ES" dirty="0">
            <a:latin typeface="+mj-lt"/>
          </a:endParaRPr>
        </a:p>
      </dgm:t>
    </dgm:pt>
    <dgm:pt modelId="{A21E8C00-5714-4389-9013-F80E11138996}" type="parTrans" cxnId="{1DF9EF98-BDA1-4F59-B977-037780CE8E57}">
      <dgm:prSet/>
      <dgm:spPr/>
      <dgm:t>
        <a:bodyPr/>
        <a:lstStyle/>
        <a:p>
          <a:endParaRPr lang="es-ES"/>
        </a:p>
      </dgm:t>
    </dgm:pt>
    <dgm:pt modelId="{38ADD342-FD4E-4FC0-8019-B0D93B976873}" type="sibTrans" cxnId="{1DF9EF98-BDA1-4F59-B977-037780CE8E57}">
      <dgm:prSet/>
      <dgm:spPr/>
      <dgm:t>
        <a:bodyPr/>
        <a:lstStyle/>
        <a:p>
          <a:endParaRPr lang="es-ES"/>
        </a:p>
      </dgm:t>
    </dgm:pt>
    <dgm:pt modelId="{0C91DD06-F083-4F9B-93EE-2E828313D7CB}">
      <dgm:prSet/>
      <dgm:spPr/>
      <dgm:t>
        <a:bodyPr/>
        <a:lstStyle/>
        <a:p>
          <a:pPr rtl="0"/>
          <a:r>
            <a:rPr lang="es-ES" b="1">
              <a:latin typeface="+mj-lt"/>
            </a:rPr>
            <a:t>TANTO </a:t>
          </a:r>
          <a:r>
            <a:rPr lang="es-ES" b="1" dirty="0">
              <a:latin typeface="+mj-lt"/>
            </a:rPr>
            <a:t>A AQUELLAS ESPIRITUALES, COMO A  LAS QUE UTILIZAN LOS INDUSTRIALES Y COMERCIANTES EN SU ACTIVIDAD.” </a:t>
          </a:r>
          <a:endParaRPr lang="es-ES" dirty="0">
            <a:latin typeface="+mj-lt"/>
          </a:endParaRPr>
        </a:p>
      </dgm:t>
    </dgm:pt>
    <dgm:pt modelId="{B41F9DB5-B7BF-4475-AA65-B3E8BC31AC9F}" type="parTrans" cxnId="{A591BA81-59AD-4D64-9AA6-9AFDBBBD98F7}">
      <dgm:prSet/>
      <dgm:spPr/>
      <dgm:t>
        <a:bodyPr/>
        <a:lstStyle/>
        <a:p>
          <a:endParaRPr lang="es-ES"/>
        </a:p>
      </dgm:t>
    </dgm:pt>
    <dgm:pt modelId="{64AF2C59-660F-4B4A-9F17-2BE0CCE12821}" type="sibTrans" cxnId="{A591BA81-59AD-4D64-9AA6-9AFDBBBD98F7}">
      <dgm:prSet/>
      <dgm:spPr/>
      <dgm:t>
        <a:bodyPr/>
        <a:lstStyle/>
        <a:p>
          <a:endParaRPr lang="es-ES"/>
        </a:p>
      </dgm:t>
    </dgm:pt>
    <dgm:pt modelId="{69BA3F9E-08DA-4099-95DE-D0899014CE6A}" type="pres">
      <dgm:prSet presAssocID="{BA08CD98-5040-4301-AE66-C874C1C6571E}" presName="linear" presStyleCnt="0">
        <dgm:presLayoutVars>
          <dgm:animLvl val="lvl"/>
          <dgm:resizeHandles val="exact"/>
        </dgm:presLayoutVars>
      </dgm:prSet>
      <dgm:spPr/>
    </dgm:pt>
    <dgm:pt modelId="{8603357B-3D88-4DD1-9307-942D884FC944}" type="pres">
      <dgm:prSet presAssocID="{56D5A9DF-B920-44C1-9C13-5CE431005725}" presName="parentText" presStyleLbl="node1" presStyleIdx="0" presStyleCnt="2">
        <dgm:presLayoutVars>
          <dgm:chMax val="0"/>
          <dgm:bulletEnabled val="1"/>
        </dgm:presLayoutVars>
      </dgm:prSet>
      <dgm:spPr/>
    </dgm:pt>
    <dgm:pt modelId="{22A1E087-B86D-4020-B132-7D77D51E8CE8}" type="pres">
      <dgm:prSet presAssocID="{56D5A9DF-B920-44C1-9C13-5CE431005725}" presName="childText" presStyleLbl="revTx" presStyleIdx="0" presStyleCnt="1">
        <dgm:presLayoutVars>
          <dgm:bulletEnabled val="1"/>
        </dgm:presLayoutVars>
      </dgm:prSet>
      <dgm:spPr/>
    </dgm:pt>
    <dgm:pt modelId="{6ACFFD9D-26BE-41AE-9A3E-5B419E5D3039}" type="pres">
      <dgm:prSet presAssocID="{849AA8E9-12AF-4052-96CB-E9B4E395443E}" presName="parentText" presStyleLbl="node1" presStyleIdx="1" presStyleCnt="2">
        <dgm:presLayoutVars>
          <dgm:chMax val="0"/>
          <dgm:bulletEnabled val="1"/>
        </dgm:presLayoutVars>
      </dgm:prSet>
      <dgm:spPr/>
    </dgm:pt>
  </dgm:ptLst>
  <dgm:cxnLst>
    <dgm:cxn modelId="{5B33FD4E-508E-43D8-B0F9-066D2035D131}" type="presOf" srcId="{0C91DD06-F083-4F9B-93EE-2E828313D7CB}" destId="{22A1E087-B86D-4020-B132-7D77D51E8CE8}" srcOrd="0" destOrd="0" presId="urn:microsoft.com/office/officeart/2005/8/layout/vList2"/>
    <dgm:cxn modelId="{A591BA81-59AD-4D64-9AA6-9AFDBBBD98F7}" srcId="{56D5A9DF-B920-44C1-9C13-5CE431005725}" destId="{0C91DD06-F083-4F9B-93EE-2E828313D7CB}" srcOrd="0" destOrd="0" parTransId="{B41F9DB5-B7BF-4475-AA65-B3E8BC31AC9F}" sibTransId="{64AF2C59-660F-4B4A-9F17-2BE0CCE12821}"/>
    <dgm:cxn modelId="{7B63EC8E-985E-45B1-B630-25710A3EF0E7}" type="presOf" srcId="{BA08CD98-5040-4301-AE66-C874C1C6571E}" destId="{69BA3F9E-08DA-4099-95DE-D0899014CE6A}" srcOrd="0" destOrd="0" presId="urn:microsoft.com/office/officeart/2005/8/layout/vList2"/>
    <dgm:cxn modelId="{1DF9EF98-BDA1-4F59-B977-037780CE8E57}" srcId="{BA08CD98-5040-4301-AE66-C874C1C6571E}" destId="{849AA8E9-12AF-4052-96CB-E9B4E395443E}" srcOrd="1" destOrd="0" parTransId="{A21E8C00-5714-4389-9013-F80E11138996}" sibTransId="{38ADD342-FD4E-4FC0-8019-B0D93B976873}"/>
    <dgm:cxn modelId="{986E74A5-CCCB-4954-AFEE-924FAE107723}" type="presOf" srcId="{56D5A9DF-B920-44C1-9C13-5CE431005725}" destId="{8603357B-3D88-4DD1-9307-942D884FC944}" srcOrd="0" destOrd="0" presId="urn:microsoft.com/office/officeart/2005/8/layout/vList2"/>
    <dgm:cxn modelId="{F91904B4-0989-495D-9D0F-166301A63448}" type="presOf" srcId="{849AA8E9-12AF-4052-96CB-E9B4E395443E}" destId="{6ACFFD9D-26BE-41AE-9A3E-5B419E5D3039}" srcOrd="0" destOrd="0" presId="urn:microsoft.com/office/officeart/2005/8/layout/vList2"/>
    <dgm:cxn modelId="{515714B8-7EE6-4A31-9AD4-CC1492FC2216}" srcId="{BA08CD98-5040-4301-AE66-C874C1C6571E}" destId="{56D5A9DF-B920-44C1-9C13-5CE431005725}" srcOrd="0" destOrd="0" parTransId="{6C1C1FAF-5CF9-4088-887A-BE4FC30BFF60}" sibTransId="{7BE605AB-D508-4928-A58C-A88D67C4DEC8}"/>
    <dgm:cxn modelId="{51CFC2C3-3CDD-4CED-BA9D-12ADC3E1D763}" type="presParOf" srcId="{69BA3F9E-08DA-4099-95DE-D0899014CE6A}" destId="{8603357B-3D88-4DD1-9307-942D884FC944}" srcOrd="0" destOrd="0" presId="urn:microsoft.com/office/officeart/2005/8/layout/vList2"/>
    <dgm:cxn modelId="{3621E56D-B0E8-42B0-B4B7-F3538CA1DA7A}" type="presParOf" srcId="{69BA3F9E-08DA-4099-95DE-D0899014CE6A}" destId="{22A1E087-B86D-4020-B132-7D77D51E8CE8}" srcOrd="1" destOrd="0" presId="urn:microsoft.com/office/officeart/2005/8/layout/vList2"/>
    <dgm:cxn modelId="{C9F0B6D1-BE26-4420-93F2-023051897FD3}" type="presParOf" srcId="{69BA3F9E-08DA-4099-95DE-D0899014CE6A}" destId="{6ACFFD9D-26BE-41AE-9A3E-5B419E5D3039}"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52AE9E8-2949-4220-98EA-A4F4DEC270F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CE7C7289-42DC-463D-B6C1-AAB516C43439}">
      <dgm:prSet/>
      <dgm:spPr/>
      <dgm:t>
        <a:bodyPr/>
        <a:lstStyle/>
        <a:p>
          <a:pPr algn="ctr" rtl="0"/>
          <a:r>
            <a:rPr lang="en-GB" b="1" baseline="0" dirty="0">
              <a:latin typeface="+mj-lt"/>
            </a:rPr>
            <a:t>LA PROPIEDAD INTELECTUAL</a:t>
          </a:r>
          <a:br>
            <a:rPr lang="en-GB" b="1" baseline="0" dirty="0">
              <a:latin typeface="+mj-lt"/>
            </a:rPr>
          </a:br>
          <a:r>
            <a:rPr lang="en-GB" b="1" baseline="0" dirty="0">
              <a:latin typeface="+mj-lt"/>
            </a:rPr>
            <a:t>ES EL RÉGIMEN JURÍDICO QUE AMPARA LAS DIVERSAS CREACIONES DEL INTELECTO</a:t>
          </a:r>
          <a:endParaRPr lang="es-ES" dirty="0">
            <a:latin typeface="+mj-lt"/>
          </a:endParaRPr>
        </a:p>
      </dgm:t>
    </dgm:pt>
    <dgm:pt modelId="{0827C612-1964-4BE0-B4E6-02E47BBD681A}" type="parTrans" cxnId="{54017BC9-A2C6-419D-B2D0-FC03301EB83B}">
      <dgm:prSet/>
      <dgm:spPr/>
      <dgm:t>
        <a:bodyPr/>
        <a:lstStyle/>
        <a:p>
          <a:endParaRPr lang="es-ES"/>
        </a:p>
      </dgm:t>
    </dgm:pt>
    <dgm:pt modelId="{283CB187-3459-48A7-9D2E-3EBE88D0FB86}" type="sibTrans" cxnId="{54017BC9-A2C6-419D-B2D0-FC03301EB83B}">
      <dgm:prSet/>
      <dgm:spPr/>
      <dgm:t>
        <a:bodyPr/>
        <a:lstStyle/>
        <a:p>
          <a:endParaRPr lang="es-ES"/>
        </a:p>
      </dgm:t>
    </dgm:pt>
    <dgm:pt modelId="{B729C050-190B-4924-B52F-9C3091453349}">
      <dgm:prSet custT="1"/>
      <dgm:spPr/>
      <dgm:t>
        <a:bodyPr/>
        <a:lstStyle/>
        <a:p>
          <a:pPr algn="ctr" rtl="0"/>
          <a:r>
            <a:rPr lang="en-GB" sz="3200" b="1" dirty="0">
              <a:latin typeface="+mj-lt"/>
            </a:rPr>
            <a:t>Las de </a:t>
          </a:r>
          <a:r>
            <a:rPr lang="en-GB" sz="3200" b="1" dirty="0" err="1">
              <a:latin typeface="+mj-lt"/>
            </a:rPr>
            <a:t>aplicación</a:t>
          </a:r>
          <a:r>
            <a:rPr lang="en-GB" sz="3200" b="1" dirty="0">
              <a:latin typeface="+mj-lt"/>
            </a:rPr>
            <a:t> industrial (</a:t>
          </a:r>
          <a:r>
            <a:rPr lang="en-GB" sz="3200" b="1" dirty="0" err="1">
              <a:latin typeface="+mj-lt"/>
            </a:rPr>
            <a:t>Propiedad</a:t>
          </a:r>
          <a:r>
            <a:rPr lang="en-GB" sz="3200" b="1" dirty="0">
              <a:latin typeface="+mj-lt"/>
            </a:rPr>
            <a:t> industrial)</a:t>
          </a:r>
          <a:r>
            <a:rPr lang="x-none" sz="3200" b="1" dirty="0">
              <a:latin typeface="+mj-lt"/>
            </a:rPr>
            <a:t>‏</a:t>
          </a:r>
          <a:endParaRPr lang="es-ES" sz="3200" dirty="0">
            <a:latin typeface="+mj-lt"/>
          </a:endParaRPr>
        </a:p>
      </dgm:t>
    </dgm:pt>
    <dgm:pt modelId="{34EBEB16-55BA-4F12-92FD-F564A678A02E}" type="parTrans" cxnId="{489756E8-43E5-4D75-B7D3-34115189C8FB}">
      <dgm:prSet/>
      <dgm:spPr/>
      <dgm:t>
        <a:bodyPr/>
        <a:lstStyle/>
        <a:p>
          <a:endParaRPr lang="es-ES"/>
        </a:p>
      </dgm:t>
    </dgm:pt>
    <dgm:pt modelId="{AC2A837B-5F3A-4D23-AA9F-728F0E6882AE}" type="sibTrans" cxnId="{489756E8-43E5-4D75-B7D3-34115189C8FB}">
      <dgm:prSet/>
      <dgm:spPr/>
      <dgm:t>
        <a:bodyPr/>
        <a:lstStyle/>
        <a:p>
          <a:endParaRPr lang="es-ES"/>
        </a:p>
      </dgm:t>
    </dgm:pt>
    <dgm:pt modelId="{5224E06C-4C2F-427D-90A3-28AE60687C1B}">
      <dgm:prSet custT="1"/>
      <dgm:spPr/>
      <dgm:t>
        <a:bodyPr/>
        <a:lstStyle/>
        <a:p>
          <a:pPr algn="ctr" rtl="0"/>
          <a:r>
            <a:rPr lang="en-GB" sz="3200" b="1" dirty="0">
              <a:latin typeface="+mj-lt"/>
            </a:rPr>
            <a:t>Las </a:t>
          </a:r>
          <a:r>
            <a:rPr lang="en-GB" sz="3200" b="1" dirty="0" err="1">
              <a:latin typeface="+mj-lt"/>
            </a:rPr>
            <a:t>artísticas</a:t>
          </a:r>
          <a:r>
            <a:rPr lang="en-GB" sz="3200" b="1" dirty="0">
              <a:latin typeface="+mj-lt"/>
            </a:rPr>
            <a:t> (</a:t>
          </a:r>
          <a:r>
            <a:rPr lang="en-GB" sz="3200" b="1" dirty="0" err="1">
              <a:latin typeface="+mj-lt"/>
            </a:rPr>
            <a:t>Derechos</a:t>
          </a:r>
          <a:r>
            <a:rPr lang="en-GB" sz="3200" b="1" dirty="0">
              <a:latin typeface="+mj-lt"/>
            </a:rPr>
            <a:t> de </a:t>
          </a:r>
          <a:r>
            <a:rPr lang="en-GB" sz="3200" b="1" dirty="0" err="1">
              <a:latin typeface="+mj-lt"/>
            </a:rPr>
            <a:t>autor</a:t>
          </a:r>
          <a:r>
            <a:rPr lang="en-GB" sz="3200" b="1" dirty="0">
              <a:latin typeface="+mj-lt"/>
            </a:rPr>
            <a:t> y </a:t>
          </a:r>
          <a:r>
            <a:rPr lang="en-GB" sz="3200" b="1" dirty="0" err="1">
              <a:latin typeface="+mj-lt"/>
            </a:rPr>
            <a:t>conexos</a:t>
          </a:r>
          <a:r>
            <a:rPr lang="en-GB" sz="3200" b="1" dirty="0">
              <a:latin typeface="+mj-lt"/>
            </a:rPr>
            <a:t>)</a:t>
          </a:r>
          <a:r>
            <a:rPr lang="x-none" sz="3200" b="1" dirty="0">
              <a:latin typeface="+mj-lt"/>
            </a:rPr>
            <a:t>‏</a:t>
          </a:r>
          <a:endParaRPr lang="es-ES" sz="3200" dirty="0">
            <a:latin typeface="+mj-lt"/>
          </a:endParaRPr>
        </a:p>
      </dgm:t>
    </dgm:pt>
    <dgm:pt modelId="{BE099EA4-16F4-4265-AA2D-6FEBC82D7F8D}" type="parTrans" cxnId="{9E5A5043-F85F-49A7-9162-B08FAF7C553A}">
      <dgm:prSet/>
      <dgm:spPr/>
      <dgm:t>
        <a:bodyPr/>
        <a:lstStyle/>
        <a:p>
          <a:endParaRPr lang="es-ES"/>
        </a:p>
      </dgm:t>
    </dgm:pt>
    <dgm:pt modelId="{CCEFA164-F8CB-46DC-82F6-714527D087DE}" type="sibTrans" cxnId="{9E5A5043-F85F-49A7-9162-B08FAF7C553A}">
      <dgm:prSet/>
      <dgm:spPr/>
      <dgm:t>
        <a:bodyPr/>
        <a:lstStyle/>
        <a:p>
          <a:endParaRPr lang="es-ES"/>
        </a:p>
      </dgm:t>
    </dgm:pt>
    <dgm:pt modelId="{CFFDAA63-89D9-4A18-9190-0A4F97088951}" type="pres">
      <dgm:prSet presAssocID="{E52AE9E8-2949-4220-98EA-A4F4DEC270FA}" presName="linear" presStyleCnt="0">
        <dgm:presLayoutVars>
          <dgm:animLvl val="lvl"/>
          <dgm:resizeHandles val="exact"/>
        </dgm:presLayoutVars>
      </dgm:prSet>
      <dgm:spPr/>
    </dgm:pt>
    <dgm:pt modelId="{77E85752-65DA-4888-AD7C-393957816108}" type="pres">
      <dgm:prSet presAssocID="{CE7C7289-42DC-463D-B6C1-AAB516C43439}" presName="parentText" presStyleLbl="node1" presStyleIdx="0" presStyleCnt="1">
        <dgm:presLayoutVars>
          <dgm:chMax val="0"/>
          <dgm:bulletEnabled val="1"/>
        </dgm:presLayoutVars>
      </dgm:prSet>
      <dgm:spPr/>
    </dgm:pt>
    <dgm:pt modelId="{F5AA6719-1C5C-4988-AE0C-89DBD15B5797}" type="pres">
      <dgm:prSet presAssocID="{CE7C7289-42DC-463D-B6C1-AAB516C43439}" presName="childText" presStyleLbl="revTx" presStyleIdx="0" presStyleCnt="1">
        <dgm:presLayoutVars>
          <dgm:bulletEnabled val="1"/>
        </dgm:presLayoutVars>
      </dgm:prSet>
      <dgm:spPr/>
    </dgm:pt>
  </dgm:ptLst>
  <dgm:cxnLst>
    <dgm:cxn modelId="{282A200A-9C97-4E9E-B454-F8A772033D49}" type="presOf" srcId="{CE7C7289-42DC-463D-B6C1-AAB516C43439}" destId="{77E85752-65DA-4888-AD7C-393957816108}" srcOrd="0" destOrd="0" presId="urn:microsoft.com/office/officeart/2005/8/layout/vList2"/>
    <dgm:cxn modelId="{8D16BA0C-58E1-4554-97C6-92226B4E2E72}" type="presOf" srcId="{5224E06C-4C2F-427D-90A3-28AE60687C1B}" destId="{F5AA6719-1C5C-4988-AE0C-89DBD15B5797}" srcOrd="0" destOrd="1" presId="urn:microsoft.com/office/officeart/2005/8/layout/vList2"/>
    <dgm:cxn modelId="{5259C060-5601-4C43-9EED-F4C9DB4BE99A}" type="presOf" srcId="{E52AE9E8-2949-4220-98EA-A4F4DEC270FA}" destId="{CFFDAA63-89D9-4A18-9190-0A4F97088951}" srcOrd="0" destOrd="0" presId="urn:microsoft.com/office/officeart/2005/8/layout/vList2"/>
    <dgm:cxn modelId="{9E5A5043-F85F-49A7-9162-B08FAF7C553A}" srcId="{CE7C7289-42DC-463D-B6C1-AAB516C43439}" destId="{5224E06C-4C2F-427D-90A3-28AE60687C1B}" srcOrd="1" destOrd="0" parTransId="{BE099EA4-16F4-4265-AA2D-6FEBC82D7F8D}" sibTransId="{CCEFA164-F8CB-46DC-82F6-714527D087DE}"/>
    <dgm:cxn modelId="{0EDC247F-48AA-41D5-B1FC-21E25B5ACF86}" type="presOf" srcId="{B729C050-190B-4924-B52F-9C3091453349}" destId="{F5AA6719-1C5C-4988-AE0C-89DBD15B5797}" srcOrd="0" destOrd="0" presId="urn:microsoft.com/office/officeart/2005/8/layout/vList2"/>
    <dgm:cxn modelId="{54017BC9-A2C6-419D-B2D0-FC03301EB83B}" srcId="{E52AE9E8-2949-4220-98EA-A4F4DEC270FA}" destId="{CE7C7289-42DC-463D-B6C1-AAB516C43439}" srcOrd="0" destOrd="0" parTransId="{0827C612-1964-4BE0-B4E6-02E47BBD681A}" sibTransId="{283CB187-3459-48A7-9D2E-3EBE88D0FB86}"/>
    <dgm:cxn modelId="{489756E8-43E5-4D75-B7D3-34115189C8FB}" srcId="{CE7C7289-42DC-463D-B6C1-AAB516C43439}" destId="{B729C050-190B-4924-B52F-9C3091453349}" srcOrd="0" destOrd="0" parTransId="{34EBEB16-55BA-4F12-92FD-F564A678A02E}" sibTransId="{AC2A837B-5F3A-4D23-AA9F-728F0E6882AE}"/>
    <dgm:cxn modelId="{485632A6-A473-48A1-8F5F-CEE11E887C05}" type="presParOf" srcId="{CFFDAA63-89D9-4A18-9190-0A4F97088951}" destId="{77E85752-65DA-4888-AD7C-393957816108}" srcOrd="0" destOrd="0" presId="urn:microsoft.com/office/officeart/2005/8/layout/vList2"/>
    <dgm:cxn modelId="{CA91F575-C396-47AB-B2B9-0B36888F9BAA}" type="presParOf" srcId="{CFFDAA63-89D9-4A18-9190-0A4F97088951}" destId="{F5AA6719-1C5C-4988-AE0C-89DBD15B5797}" srcOrd="1"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15878F9-A0DF-4D28-8F40-98F71362A40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ABBE5280-23B8-47DB-84FE-A7CDFE59CF4D}" type="pres">
      <dgm:prSet presAssocID="{215878F9-A0DF-4D28-8F40-98F71362A40E}" presName="linear" presStyleCnt="0">
        <dgm:presLayoutVars>
          <dgm:animLvl val="lvl"/>
          <dgm:resizeHandles val="exact"/>
        </dgm:presLayoutVars>
      </dgm:prSet>
      <dgm:spPr/>
    </dgm:pt>
  </dgm:ptLst>
  <dgm:cxnLst>
    <dgm:cxn modelId="{B42CBDEA-1F11-4562-9BF6-6AD124E0048A}" type="presOf" srcId="{215878F9-A0DF-4D28-8F40-98F71362A40E}" destId="{ABBE5280-23B8-47DB-84FE-A7CDFE59CF4D}"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154F4F9F-5B8E-4FF8-89AE-4CFC690F9FA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UY"/>
        </a:p>
      </dgm:t>
    </dgm:pt>
    <dgm:pt modelId="{15EC628E-374F-4617-8AFD-133BED694DFA}">
      <dgm:prSet phldrT="[Texto]" custT="1"/>
      <dgm:spPr/>
      <dgm:t>
        <a:bodyPr/>
        <a:lstStyle/>
        <a:p>
          <a:r>
            <a:rPr lang="en-GB" altLang="es-UY" sz="2400" b="1" dirty="0">
              <a:latin typeface="+mj-lt"/>
            </a:rPr>
            <a:t>PROTEGE UN BIEN INCORPORAL</a:t>
          </a:r>
          <a:endParaRPr lang="es-UY" sz="2400" dirty="0">
            <a:latin typeface="+mj-lt"/>
          </a:endParaRPr>
        </a:p>
      </dgm:t>
    </dgm:pt>
    <dgm:pt modelId="{BD67B291-A1B5-48E5-B17D-1E9764D9C385}" type="parTrans" cxnId="{AB3056E1-8FF9-4FA9-8F79-C24F90E1F4D6}">
      <dgm:prSet/>
      <dgm:spPr/>
      <dgm:t>
        <a:bodyPr/>
        <a:lstStyle/>
        <a:p>
          <a:endParaRPr lang="es-UY"/>
        </a:p>
      </dgm:t>
    </dgm:pt>
    <dgm:pt modelId="{296C0C66-D5CF-4B3A-B8E3-981F0E5BBF81}" type="sibTrans" cxnId="{AB3056E1-8FF9-4FA9-8F79-C24F90E1F4D6}">
      <dgm:prSet/>
      <dgm:spPr/>
      <dgm:t>
        <a:bodyPr/>
        <a:lstStyle/>
        <a:p>
          <a:endParaRPr lang="es-UY"/>
        </a:p>
      </dgm:t>
    </dgm:pt>
    <dgm:pt modelId="{D8B87BE4-3584-430E-BFD0-E55B09FFC4E2}">
      <dgm:prSet phldrT="[Texto]" custT="1"/>
      <dgm:spPr/>
      <dgm:t>
        <a:bodyPr/>
        <a:lstStyle/>
        <a:p>
          <a:r>
            <a:rPr lang="en-GB" altLang="es-UY" sz="2400" b="1" dirty="0">
              <a:latin typeface="+mj-lt"/>
            </a:rPr>
            <a:t>ES ATRIBUTIVO DE DERECHOS MONOPÓLICOS EN EL MERCADO</a:t>
          </a:r>
          <a:endParaRPr lang="es-UY" sz="2400" dirty="0">
            <a:latin typeface="+mj-lt"/>
          </a:endParaRPr>
        </a:p>
      </dgm:t>
    </dgm:pt>
    <dgm:pt modelId="{224662B7-C72E-4FCB-B088-3D9B87D1B6D8}" type="parTrans" cxnId="{64FD233A-704E-40DF-8536-A76CD6AAA7B4}">
      <dgm:prSet/>
      <dgm:spPr/>
      <dgm:t>
        <a:bodyPr/>
        <a:lstStyle/>
        <a:p>
          <a:endParaRPr lang="es-UY"/>
        </a:p>
      </dgm:t>
    </dgm:pt>
    <dgm:pt modelId="{DE37BAC0-8B9B-47B4-8B0B-9C43163B2C67}" type="sibTrans" cxnId="{64FD233A-704E-40DF-8536-A76CD6AAA7B4}">
      <dgm:prSet/>
      <dgm:spPr/>
      <dgm:t>
        <a:bodyPr/>
        <a:lstStyle/>
        <a:p>
          <a:endParaRPr lang="es-UY"/>
        </a:p>
      </dgm:t>
    </dgm:pt>
    <dgm:pt modelId="{EFBFFA58-5E26-4353-94BA-9905B6A70B84}">
      <dgm:prSet phldrT="[Texto]" custT="1"/>
      <dgm:spPr/>
      <dgm:t>
        <a:bodyPr/>
        <a:lstStyle/>
        <a:p>
          <a:pPr algn="l"/>
          <a:r>
            <a:rPr lang="en-GB" altLang="es-UY" sz="2400" b="1" dirty="0">
              <a:latin typeface="+mj-lt"/>
            </a:rPr>
            <a:t>DA DERECHOS DE EXCLUSIÓN DE LOS TERCEROS, </a:t>
          </a:r>
          <a:endParaRPr lang="es-UY" sz="2400" dirty="0">
            <a:latin typeface="+mj-lt"/>
          </a:endParaRPr>
        </a:p>
      </dgm:t>
    </dgm:pt>
    <dgm:pt modelId="{187109E8-4809-4286-95AC-4E6DB95C74A7}" type="parTrans" cxnId="{1263FFC3-42C9-40DC-96D4-193587F73BE0}">
      <dgm:prSet/>
      <dgm:spPr/>
      <dgm:t>
        <a:bodyPr/>
        <a:lstStyle/>
        <a:p>
          <a:endParaRPr lang="es-UY"/>
        </a:p>
      </dgm:t>
    </dgm:pt>
    <dgm:pt modelId="{01EDF666-9A7B-4677-B33C-D0D36A2CAD9B}" type="sibTrans" cxnId="{1263FFC3-42C9-40DC-96D4-193587F73BE0}">
      <dgm:prSet/>
      <dgm:spPr/>
      <dgm:t>
        <a:bodyPr/>
        <a:lstStyle/>
        <a:p>
          <a:endParaRPr lang="es-UY"/>
        </a:p>
      </dgm:t>
    </dgm:pt>
    <dgm:pt modelId="{9ECE13A5-1BF3-4A8E-8EEF-8665D82BBC8E}">
      <dgm:prSet phldrT="[Texto]" custT="1"/>
      <dgm:spPr/>
      <dgm:t>
        <a:bodyPr/>
        <a:lstStyle/>
        <a:p>
          <a:pPr algn="l"/>
          <a:r>
            <a:rPr lang="en-GB" altLang="es-UY" sz="2400" b="1" dirty="0">
              <a:latin typeface="+mj-lt"/>
            </a:rPr>
            <a:t>PUDIENDO RECLAMARSE INDEMNIZACIÓN POR SU USO ILEGÍTIMO</a:t>
          </a:r>
          <a:endParaRPr lang="es-UY" sz="2400" dirty="0">
            <a:latin typeface="+mj-lt"/>
          </a:endParaRPr>
        </a:p>
      </dgm:t>
    </dgm:pt>
    <dgm:pt modelId="{CB2FB085-0070-4116-8721-E5EFE57EAF9A}" type="parTrans" cxnId="{5E2BED2E-C502-4D50-AAD1-5C56618C2888}">
      <dgm:prSet/>
      <dgm:spPr/>
      <dgm:t>
        <a:bodyPr/>
        <a:lstStyle/>
        <a:p>
          <a:endParaRPr lang="es-ES"/>
        </a:p>
      </dgm:t>
    </dgm:pt>
    <dgm:pt modelId="{270AF76B-94E8-4765-A953-EC61D6133A97}" type="sibTrans" cxnId="{5E2BED2E-C502-4D50-AAD1-5C56618C2888}">
      <dgm:prSet/>
      <dgm:spPr/>
      <dgm:t>
        <a:bodyPr/>
        <a:lstStyle/>
        <a:p>
          <a:endParaRPr lang="es-ES"/>
        </a:p>
      </dgm:t>
    </dgm:pt>
    <dgm:pt modelId="{D60E1394-D81E-4404-93E6-703FA2892226}" type="pres">
      <dgm:prSet presAssocID="{154F4F9F-5B8E-4FF8-89AE-4CFC690F9FA6}" presName="linear" presStyleCnt="0">
        <dgm:presLayoutVars>
          <dgm:animLvl val="lvl"/>
          <dgm:resizeHandles val="exact"/>
        </dgm:presLayoutVars>
      </dgm:prSet>
      <dgm:spPr/>
    </dgm:pt>
    <dgm:pt modelId="{F7278E12-3F28-4C70-BECD-9C0B732499B5}" type="pres">
      <dgm:prSet presAssocID="{15EC628E-374F-4617-8AFD-133BED694DFA}" presName="parentText" presStyleLbl="node1" presStyleIdx="0" presStyleCnt="3" custScaleY="136144">
        <dgm:presLayoutVars>
          <dgm:chMax val="0"/>
          <dgm:bulletEnabled val="1"/>
        </dgm:presLayoutVars>
      </dgm:prSet>
      <dgm:spPr/>
    </dgm:pt>
    <dgm:pt modelId="{FF2C5C10-3723-4860-90C8-280BA2BDA88C}" type="pres">
      <dgm:prSet presAssocID="{296C0C66-D5CF-4B3A-B8E3-981F0E5BBF81}" presName="spacer" presStyleCnt="0"/>
      <dgm:spPr/>
    </dgm:pt>
    <dgm:pt modelId="{6CF674BA-F3F8-48DB-8F07-B17AA478EC85}" type="pres">
      <dgm:prSet presAssocID="{D8B87BE4-3584-430E-BFD0-E55B09FFC4E2}" presName="parentText" presStyleLbl="node1" presStyleIdx="1" presStyleCnt="3" custScaleY="140687">
        <dgm:presLayoutVars>
          <dgm:chMax val="0"/>
          <dgm:bulletEnabled val="1"/>
        </dgm:presLayoutVars>
      </dgm:prSet>
      <dgm:spPr/>
    </dgm:pt>
    <dgm:pt modelId="{EFED456F-9C70-4477-BDB9-7FD700994761}" type="pres">
      <dgm:prSet presAssocID="{DE37BAC0-8B9B-47B4-8B0B-9C43163B2C67}" presName="spacer" presStyleCnt="0"/>
      <dgm:spPr/>
    </dgm:pt>
    <dgm:pt modelId="{8A1A4523-5F34-4924-B7D3-3C50C593CF30}" type="pres">
      <dgm:prSet presAssocID="{EFBFFA58-5E26-4353-94BA-9905B6A70B84}" presName="parentText" presStyleLbl="node1" presStyleIdx="2" presStyleCnt="3" custScaleY="154375">
        <dgm:presLayoutVars>
          <dgm:chMax val="0"/>
          <dgm:bulletEnabled val="1"/>
        </dgm:presLayoutVars>
      </dgm:prSet>
      <dgm:spPr/>
    </dgm:pt>
    <dgm:pt modelId="{1B025586-7D88-4EFF-8AF4-3CD71914D51C}" type="pres">
      <dgm:prSet presAssocID="{EFBFFA58-5E26-4353-94BA-9905B6A70B84}" presName="childText" presStyleLbl="revTx" presStyleIdx="0" presStyleCnt="1">
        <dgm:presLayoutVars>
          <dgm:bulletEnabled val="1"/>
        </dgm:presLayoutVars>
      </dgm:prSet>
      <dgm:spPr/>
    </dgm:pt>
  </dgm:ptLst>
  <dgm:cxnLst>
    <dgm:cxn modelId="{5DE1C60D-3B7A-4AE1-BED9-4326C350D958}" type="presOf" srcId="{EFBFFA58-5E26-4353-94BA-9905B6A70B84}" destId="{8A1A4523-5F34-4924-B7D3-3C50C593CF30}" srcOrd="0" destOrd="0" presId="urn:microsoft.com/office/officeart/2005/8/layout/vList2"/>
    <dgm:cxn modelId="{5E2BED2E-C502-4D50-AAD1-5C56618C2888}" srcId="{EFBFFA58-5E26-4353-94BA-9905B6A70B84}" destId="{9ECE13A5-1BF3-4A8E-8EEF-8665D82BBC8E}" srcOrd="0" destOrd="0" parTransId="{CB2FB085-0070-4116-8721-E5EFE57EAF9A}" sibTransId="{270AF76B-94E8-4765-A953-EC61D6133A97}"/>
    <dgm:cxn modelId="{64FD233A-704E-40DF-8536-A76CD6AAA7B4}" srcId="{154F4F9F-5B8E-4FF8-89AE-4CFC690F9FA6}" destId="{D8B87BE4-3584-430E-BFD0-E55B09FFC4E2}" srcOrd="1" destOrd="0" parTransId="{224662B7-C72E-4FCB-B088-3D9B87D1B6D8}" sibTransId="{DE37BAC0-8B9B-47B4-8B0B-9C43163B2C67}"/>
    <dgm:cxn modelId="{925FAF3B-930C-451A-A7D6-C1ECADF36C79}" type="presOf" srcId="{15EC628E-374F-4617-8AFD-133BED694DFA}" destId="{F7278E12-3F28-4C70-BECD-9C0B732499B5}" srcOrd="0" destOrd="0" presId="urn:microsoft.com/office/officeart/2005/8/layout/vList2"/>
    <dgm:cxn modelId="{415B2E5B-9609-46DB-AC91-C83F9A054440}" type="presOf" srcId="{D8B87BE4-3584-430E-BFD0-E55B09FFC4E2}" destId="{6CF674BA-F3F8-48DB-8F07-B17AA478EC85}" srcOrd="0" destOrd="0" presId="urn:microsoft.com/office/officeart/2005/8/layout/vList2"/>
    <dgm:cxn modelId="{1263FFC3-42C9-40DC-96D4-193587F73BE0}" srcId="{154F4F9F-5B8E-4FF8-89AE-4CFC690F9FA6}" destId="{EFBFFA58-5E26-4353-94BA-9905B6A70B84}" srcOrd="2" destOrd="0" parTransId="{187109E8-4809-4286-95AC-4E6DB95C74A7}" sibTransId="{01EDF666-9A7B-4677-B33C-D0D36A2CAD9B}"/>
    <dgm:cxn modelId="{EEFED5D0-B83D-426C-8010-637F8957C6EC}" type="presOf" srcId="{154F4F9F-5B8E-4FF8-89AE-4CFC690F9FA6}" destId="{D60E1394-D81E-4404-93E6-703FA2892226}" srcOrd="0" destOrd="0" presId="urn:microsoft.com/office/officeart/2005/8/layout/vList2"/>
    <dgm:cxn modelId="{8E4111D9-5A38-4176-A4E6-D8FC01030DCB}" type="presOf" srcId="{9ECE13A5-1BF3-4A8E-8EEF-8665D82BBC8E}" destId="{1B025586-7D88-4EFF-8AF4-3CD71914D51C}" srcOrd="0" destOrd="0" presId="urn:microsoft.com/office/officeart/2005/8/layout/vList2"/>
    <dgm:cxn modelId="{AB3056E1-8FF9-4FA9-8F79-C24F90E1F4D6}" srcId="{154F4F9F-5B8E-4FF8-89AE-4CFC690F9FA6}" destId="{15EC628E-374F-4617-8AFD-133BED694DFA}" srcOrd="0" destOrd="0" parTransId="{BD67B291-A1B5-48E5-B17D-1E9764D9C385}" sibTransId="{296C0C66-D5CF-4B3A-B8E3-981F0E5BBF81}"/>
    <dgm:cxn modelId="{6F45AF01-52E4-447B-9105-D5F4D1A01413}" type="presParOf" srcId="{D60E1394-D81E-4404-93E6-703FA2892226}" destId="{F7278E12-3F28-4C70-BECD-9C0B732499B5}" srcOrd="0" destOrd="0" presId="urn:microsoft.com/office/officeart/2005/8/layout/vList2"/>
    <dgm:cxn modelId="{D3DA60A4-D17E-42DF-AE56-150EAE93D875}" type="presParOf" srcId="{D60E1394-D81E-4404-93E6-703FA2892226}" destId="{FF2C5C10-3723-4860-90C8-280BA2BDA88C}" srcOrd="1" destOrd="0" presId="urn:microsoft.com/office/officeart/2005/8/layout/vList2"/>
    <dgm:cxn modelId="{32842511-D58B-4EDC-AFCD-121B3409061A}" type="presParOf" srcId="{D60E1394-D81E-4404-93E6-703FA2892226}" destId="{6CF674BA-F3F8-48DB-8F07-B17AA478EC85}" srcOrd="2" destOrd="0" presId="urn:microsoft.com/office/officeart/2005/8/layout/vList2"/>
    <dgm:cxn modelId="{F57FF34D-C242-4A0D-B91C-1C9158123D00}" type="presParOf" srcId="{D60E1394-D81E-4404-93E6-703FA2892226}" destId="{EFED456F-9C70-4477-BDB9-7FD700994761}" srcOrd="3" destOrd="0" presId="urn:microsoft.com/office/officeart/2005/8/layout/vList2"/>
    <dgm:cxn modelId="{F958E3A0-6705-4415-80E6-2863C9B28153}" type="presParOf" srcId="{D60E1394-D81E-4404-93E6-703FA2892226}" destId="{8A1A4523-5F34-4924-B7D3-3C50C593CF30}" srcOrd="4" destOrd="0" presId="urn:microsoft.com/office/officeart/2005/8/layout/vList2"/>
    <dgm:cxn modelId="{971FEEF6-5BE3-4807-AD29-B14049A07F00}" type="presParOf" srcId="{D60E1394-D81E-4404-93E6-703FA2892226}" destId="{1B025586-7D88-4EFF-8AF4-3CD71914D51C}" srcOrd="5"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EFEC87-6142-4C9A-9172-D497E7C7621B}" type="doc">
      <dgm:prSet loTypeId="urn:microsoft.com/office/officeart/2005/8/layout/process4" loCatId="list" qsTypeId="urn:microsoft.com/office/officeart/2005/8/quickstyle/simple1" qsCatId="simple" csTypeId="urn:microsoft.com/office/officeart/2005/8/colors/accent1_5" csCatId="accent1" phldr="1"/>
      <dgm:spPr/>
      <dgm:t>
        <a:bodyPr/>
        <a:lstStyle/>
        <a:p>
          <a:endParaRPr lang="es-UY"/>
        </a:p>
      </dgm:t>
    </dgm:pt>
    <dgm:pt modelId="{0272BC86-94E5-4D89-819A-F5C9840B51A2}">
      <dgm:prSet phldrT="[Texto]" custT="1"/>
      <dgm:spPr/>
      <dgm:t>
        <a:bodyPr/>
        <a:lstStyle/>
        <a:p>
          <a:r>
            <a:rPr lang="es-ES" sz="3200" b="1" dirty="0">
              <a:latin typeface="+mj-lt"/>
            </a:rPr>
            <a:t>La sociedad del conocimiento</a:t>
          </a:r>
          <a:endParaRPr lang="es-UY" sz="3200" b="1" dirty="0">
            <a:latin typeface="+mj-lt"/>
          </a:endParaRPr>
        </a:p>
      </dgm:t>
    </dgm:pt>
    <dgm:pt modelId="{8D2B8B56-ECF1-4414-B040-BE1510A5D37C}" type="parTrans" cxnId="{B9B8CF44-FDAE-460C-892F-A84D545D2319}">
      <dgm:prSet/>
      <dgm:spPr/>
      <dgm:t>
        <a:bodyPr/>
        <a:lstStyle/>
        <a:p>
          <a:endParaRPr lang="es-UY"/>
        </a:p>
      </dgm:t>
    </dgm:pt>
    <dgm:pt modelId="{FDD19B77-5964-49E0-977B-FFC3B38C40B0}" type="sibTrans" cxnId="{B9B8CF44-FDAE-460C-892F-A84D545D2319}">
      <dgm:prSet/>
      <dgm:spPr/>
      <dgm:t>
        <a:bodyPr/>
        <a:lstStyle/>
        <a:p>
          <a:endParaRPr lang="es-UY"/>
        </a:p>
      </dgm:t>
    </dgm:pt>
    <dgm:pt modelId="{F44189BA-EEFF-4814-BDD7-98C21343DB3D}">
      <dgm:prSet phldrT="[Texto]" custT="1"/>
      <dgm:spPr/>
      <dgm:t>
        <a:bodyPr/>
        <a:lstStyle/>
        <a:p>
          <a:r>
            <a:rPr lang="es-ES" sz="2400" b="1" i="1" dirty="0">
              <a:latin typeface="+mj-lt"/>
            </a:rPr>
            <a:t>es  la que surge por la creación de valor en los mercados a través de las empresas y  las instituciones públicas y privadas</a:t>
          </a:r>
          <a:endParaRPr lang="es-UY" sz="2400" b="1" dirty="0">
            <a:latin typeface="+mj-lt"/>
          </a:endParaRPr>
        </a:p>
      </dgm:t>
    </dgm:pt>
    <dgm:pt modelId="{E2DD8594-429C-4600-AE3A-FCDC4BEF51C0}" type="parTrans" cxnId="{2C5F863F-E857-44C7-AB24-A29EBF41D8F1}">
      <dgm:prSet/>
      <dgm:spPr/>
      <dgm:t>
        <a:bodyPr/>
        <a:lstStyle/>
        <a:p>
          <a:endParaRPr lang="es-UY"/>
        </a:p>
      </dgm:t>
    </dgm:pt>
    <dgm:pt modelId="{81C92406-BC61-4C7B-90A4-E162C1895266}" type="sibTrans" cxnId="{2C5F863F-E857-44C7-AB24-A29EBF41D8F1}">
      <dgm:prSet/>
      <dgm:spPr/>
      <dgm:t>
        <a:bodyPr/>
        <a:lstStyle/>
        <a:p>
          <a:endParaRPr lang="es-UY"/>
        </a:p>
      </dgm:t>
    </dgm:pt>
    <dgm:pt modelId="{5DB5F6EC-E51C-46C2-A089-C0814F890933}">
      <dgm:prSet phldrT="[Texto]" custT="1"/>
      <dgm:spPr/>
      <dgm:t>
        <a:bodyPr/>
        <a:lstStyle/>
        <a:p>
          <a:r>
            <a:rPr lang="es-ES" sz="2400" b="1" i="1" dirty="0">
              <a:latin typeface="+mj-lt"/>
            </a:rPr>
            <a:t>a partir de la investigación y desarrollo, lo que genera procesos de transformación mediante nuevas tecnologías  en los productos y servicios.</a:t>
          </a:r>
          <a:endParaRPr lang="es-ES" sz="2400" b="1" dirty="0">
            <a:latin typeface="+mj-lt"/>
          </a:endParaRPr>
        </a:p>
      </dgm:t>
    </dgm:pt>
    <dgm:pt modelId="{0EA07F97-744A-438B-AB69-C54385529AC1}" type="parTrans" cxnId="{E393E431-2BB1-4E3E-B22C-97E91702ED66}">
      <dgm:prSet/>
      <dgm:spPr/>
      <dgm:t>
        <a:bodyPr/>
        <a:lstStyle/>
        <a:p>
          <a:endParaRPr lang="es-UY"/>
        </a:p>
      </dgm:t>
    </dgm:pt>
    <dgm:pt modelId="{9EDB70BF-BCE5-4B19-A771-BE703A7D4745}" type="sibTrans" cxnId="{E393E431-2BB1-4E3E-B22C-97E91702ED66}">
      <dgm:prSet/>
      <dgm:spPr/>
      <dgm:t>
        <a:bodyPr/>
        <a:lstStyle/>
        <a:p>
          <a:endParaRPr lang="es-UY"/>
        </a:p>
      </dgm:t>
    </dgm:pt>
    <dgm:pt modelId="{82E7160C-378F-4E60-A8AC-31B839AB0CC0}" type="pres">
      <dgm:prSet presAssocID="{CEEFEC87-6142-4C9A-9172-D497E7C7621B}" presName="Name0" presStyleCnt="0">
        <dgm:presLayoutVars>
          <dgm:dir/>
          <dgm:animLvl val="lvl"/>
          <dgm:resizeHandles val="exact"/>
        </dgm:presLayoutVars>
      </dgm:prSet>
      <dgm:spPr/>
    </dgm:pt>
    <dgm:pt modelId="{A4293015-5DC6-4869-A13C-C5BEA4D76C4E}" type="pres">
      <dgm:prSet presAssocID="{5DB5F6EC-E51C-46C2-A089-C0814F890933}" presName="boxAndChildren" presStyleCnt="0"/>
      <dgm:spPr/>
    </dgm:pt>
    <dgm:pt modelId="{6C8DA449-68BE-49D2-AF76-870BCAC1B7C1}" type="pres">
      <dgm:prSet presAssocID="{5DB5F6EC-E51C-46C2-A089-C0814F890933}" presName="parentTextBox" presStyleLbl="node1" presStyleIdx="0" presStyleCnt="3"/>
      <dgm:spPr/>
    </dgm:pt>
    <dgm:pt modelId="{1657F3FC-1D3E-4422-BA87-2ADFC29581C5}" type="pres">
      <dgm:prSet presAssocID="{81C92406-BC61-4C7B-90A4-E162C1895266}" presName="sp" presStyleCnt="0"/>
      <dgm:spPr/>
    </dgm:pt>
    <dgm:pt modelId="{226EFB98-D77D-429A-B557-2A842C4D69AB}" type="pres">
      <dgm:prSet presAssocID="{F44189BA-EEFF-4814-BDD7-98C21343DB3D}" presName="arrowAndChildren" presStyleCnt="0"/>
      <dgm:spPr/>
    </dgm:pt>
    <dgm:pt modelId="{B066BAC1-E507-4F0C-B961-95438482DBF7}" type="pres">
      <dgm:prSet presAssocID="{F44189BA-EEFF-4814-BDD7-98C21343DB3D}" presName="parentTextArrow" presStyleLbl="node1" presStyleIdx="1" presStyleCnt="3"/>
      <dgm:spPr/>
    </dgm:pt>
    <dgm:pt modelId="{BA9E6A88-7EA6-42BA-8433-3660C6664CAA}" type="pres">
      <dgm:prSet presAssocID="{FDD19B77-5964-49E0-977B-FFC3B38C40B0}" presName="sp" presStyleCnt="0"/>
      <dgm:spPr/>
    </dgm:pt>
    <dgm:pt modelId="{384D7C5A-9430-414D-8FD4-3D81B9D3AA1B}" type="pres">
      <dgm:prSet presAssocID="{0272BC86-94E5-4D89-819A-F5C9840B51A2}" presName="arrowAndChildren" presStyleCnt="0"/>
      <dgm:spPr/>
    </dgm:pt>
    <dgm:pt modelId="{9FB9903F-C324-4CE0-AA00-5EE3917E2032}" type="pres">
      <dgm:prSet presAssocID="{0272BC86-94E5-4D89-819A-F5C9840B51A2}" presName="parentTextArrow" presStyleLbl="node1" presStyleIdx="2" presStyleCnt="3"/>
      <dgm:spPr/>
    </dgm:pt>
  </dgm:ptLst>
  <dgm:cxnLst>
    <dgm:cxn modelId="{CD8EA824-B378-4802-BC1F-74B630F62AA1}" type="presOf" srcId="{0272BC86-94E5-4D89-819A-F5C9840B51A2}" destId="{9FB9903F-C324-4CE0-AA00-5EE3917E2032}" srcOrd="0" destOrd="0" presId="urn:microsoft.com/office/officeart/2005/8/layout/process4"/>
    <dgm:cxn modelId="{7BE75C30-D82D-4EE7-A23E-D443A1EFB297}" type="presOf" srcId="{5DB5F6EC-E51C-46C2-A089-C0814F890933}" destId="{6C8DA449-68BE-49D2-AF76-870BCAC1B7C1}" srcOrd="0" destOrd="0" presId="urn:microsoft.com/office/officeart/2005/8/layout/process4"/>
    <dgm:cxn modelId="{E393E431-2BB1-4E3E-B22C-97E91702ED66}" srcId="{CEEFEC87-6142-4C9A-9172-D497E7C7621B}" destId="{5DB5F6EC-E51C-46C2-A089-C0814F890933}" srcOrd="2" destOrd="0" parTransId="{0EA07F97-744A-438B-AB69-C54385529AC1}" sibTransId="{9EDB70BF-BCE5-4B19-A771-BE703A7D4745}"/>
    <dgm:cxn modelId="{EDA85E3B-29D5-4CC3-8273-BD735F704E3E}" type="presOf" srcId="{F44189BA-EEFF-4814-BDD7-98C21343DB3D}" destId="{B066BAC1-E507-4F0C-B961-95438482DBF7}" srcOrd="0" destOrd="0" presId="urn:microsoft.com/office/officeart/2005/8/layout/process4"/>
    <dgm:cxn modelId="{2C5F863F-E857-44C7-AB24-A29EBF41D8F1}" srcId="{CEEFEC87-6142-4C9A-9172-D497E7C7621B}" destId="{F44189BA-EEFF-4814-BDD7-98C21343DB3D}" srcOrd="1" destOrd="0" parTransId="{E2DD8594-429C-4600-AE3A-FCDC4BEF51C0}" sibTransId="{81C92406-BC61-4C7B-90A4-E162C1895266}"/>
    <dgm:cxn modelId="{B9B8CF44-FDAE-460C-892F-A84D545D2319}" srcId="{CEEFEC87-6142-4C9A-9172-D497E7C7621B}" destId="{0272BC86-94E5-4D89-819A-F5C9840B51A2}" srcOrd="0" destOrd="0" parTransId="{8D2B8B56-ECF1-4414-B040-BE1510A5D37C}" sibTransId="{FDD19B77-5964-49E0-977B-FFC3B38C40B0}"/>
    <dgm:cxn modelId="{080CF5D8-C1CC-482B-8C2C-F44543348947}" type="presOf" srcId="{CEEFEC87-6142-4C9A-9172-D497E7C7621B}" destId="{82E7160C-378F-4E60-A8AC-31B839AB0CC0}" srcOrd="0" destOrd="0" presId="urn:microsoft.com/office/officeart/2005/8/layout/process4"/>
    <dgm:cxn modelId="{A5260084-8FF1-4EC0-8FF5-D59647256259}" type="presParOf" srcId="{82E7160C-378F-4E60-A8AC-31B839AB0CC0}" destId="{A4293015-5DC6-4869-A13C-C5BEA4D76C4E}" srcOrd="0" destOrd="0" presId="urn:microsoft.com/office/officeart/2005/8/layout/process4"/>
    <dgm:cxn modelId="{707036CD-5B05-4244-9789-2316CC9FDA12}" type="presParOf" srcId="{A4293015-5DC6-4869-A13C-C5BEA4D76C4E}" destId="{6C8DA449-68BE-49D2-AF76-870BCAC1B7C1}" srcOrd="0" destOrd="0" presId="urn:microsoft.com/office/officeart/2005/8/layout/process4"/>
    <dgm:cxn modelId="{EC0C62C2-0FAA-42C1-8FEB-49AB678F8B43}" type="presParOf" srcId="{82E7160C-378F-4E60-A8AC-31B839AB0CC0}" destId="{1657F3FC-1D3E-4422-BA87-2ADFC29581C5}" srcOrd="1" destOrd="0" presId="urn:microsoft.com/office/officeart/2005/8/layout/process4"/>
    <dgm:cxn modelId="{4E96728C-DEFE-4192-97D3-C759E8EA5424}" type="presParOf" srcId="{82E7160C-378F-4E60-A8AC-31B839AB0CC0}" destId="{226EFB98-D77D-429A-B557-2A842C4D69AB}" srcOrd="2" destOrd="0" presId="urn:microsoft.com/office/officeart/2005/8/layout/process4"/>
    <dgm:cxn modelId="{DC2FA8AD-6C82-4AF6-80EE-5CC8580994E2}" type="presParOf" srcId="{226EFB98-D77D-429A-B557-2A842C4D69AB}" destId="{B066BAC1-E507-4F0C-B961-95438482DBF7}" srcOrd="0" destOrd="0" presId="urn:microsoft.com/office/officeart/2005/8/layout/process4"/>
    <dgm:cxn modelId="{932F5075-E98C-4E8F-9751-49605C3ACBCD}" type="presParOf" srcId="{82E7160C-378F-4E60-A8AC-31B839AB0CC0}" destId="{BA9E6A88-7EA6-42BA-8433-3660C6664CAA}" srcOrd="3" destOrd="0" presId="urn:microsoft.com/office/officeart/2005/8/layout/process4"/>
    <dgm:cxn modelId="{15C3311B-878B-4382-8C7B-DF3AB106E12E}" type="presParOf" srcId="{82E7160C-378F-4E60-A8AC-31B839AB0CC0}" destId="{384D7C5A-9430-414D-8FD4-3D81B9D3AA1B}" srcOrd="4" destOrd="0" presId="urn:microsoft.com/office/officeart/2005/8/layout/process4"/>
    <dgm:cxn modelId="{4E712341-3912-47A0-B386-41686789F37A}" type="presParOf" srcId="{384D7C5A-9430-414D-8FD4-3D81B9D3AA1B}" destId="{9FB9903F-C324-4CE0-AA00-5EE3917E2032}" srcOrd="0" destOrd="0" presId="urn:microsoft.com/office/officeart/2005/8/layout/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B72A9871-8454-4996-92E1-2DCF78623D11}"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s-UY"/>
        </a:p>
      </dgm:t>
    </dgm:pt>
    <dgm:pt modelId="{9932E2A1-5931-431F-9994-D7592F0C7CD8}" type="pres">
      <dgm:prSet presAssocID="{B72A9871-8454-4996-92E1-2DCF78623D11}" presName="layout" presStyleCnt="0">
        <dgm:presLayoutVars>
          <dgm:chMax/>
          <dgm:chPref/>
          <dgm:dir/>
          <dgm:animOne val="branch"/>
          <dgm:animLvl val="lvl"/>
          <dgm:resizeHandles/>
        </dgm:presLayoutVars>
      </dgm:prSet>
      <dgm:spPr/>
    </dgm:pt>
  </dgm:ptLst>
  <dgm:cxnLst>
    <dgm:cxn modelId="{F83DD8A6-8F1B-4E13-858A-AF0E2A12BA9C}" type="presOf" srcId="{B72A9871-8454-4996-92E1-2DCF78623D11}" destId="{9932E2A1-5931-431F-9994-D7592F0C7CD8}" srcOrd="0"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DF9534EA-8A5F-410B-AF75-512CE01F5C7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UY"/>
        </a:p>
      </dgm:t>
    </dgm:pt>
    <dgm:pt modelId="{24601958-4B38-4946-88A4-33A9E08F7252}">
      <dgm:prSet phldrT="[Texto]" custT="1"/>
      <dgm:spPr/>
      <dgm:t>
        <a:bodyPr/>
        <a:lstStyle/>
        <a:p>
          <a:r>
            <a:rPr lang="es-UY" sz="2400" b="1" dirty="0">
              <a:latin typeface="+mj-lt"/>
            </a:rPr>
            <a:t>ES LA CONCESIÓN POR PARTE DEL ESTADO DE UN DERECHO DE “EXCLUSIVA” SOBRE UN PRODUCTO INTELECTUAL INTANGIBLE </a:t>
          </a:r>
        </a:p>
      </dgm:t>
    </dgm:pt>
    <dgm:pt modelId="{F81CFA0C-6AA3-4E25-9EE9-EBA6FBB72409}" type="parTrans" cxnId="{99F30CD3-B14D-4B37-AB6E-91404F317F9B}">
      <dgm:prSet/>
      <dgm:spPr/>
      <dgm:t>
        <a:bodyPr/>
        <a:lstStyle/>
        <a:p>
          <a:endParaRPr lang="es-UY"/>
        </a:p>
      </dgm:t>
    </dgm:pt>
    <dgm:pt modelId="{D9BD189D-A4BD-4F92-8E49-17844071D221}" type="sibTrans" cxnId="{99F30CD3-B14D-4B37-AB6E-91404F317F9B}">
      <dgm:prSet/>
      <dgm:spPr/>
      <dgm:t>
        <a:bodyPr/>
        <a:lstStyle/>
        <a:p>
          <a:endParaRPr lang="es-UY"/>
        </a:p>
      </dgm:t>
    </dgm:pt>
    <dgm:pt modelId="{29E86312-A32F-4C36-B43D-B7841ECF6485}">
      <dgm:prSet phldrT="[Texto]" custT="1"/>
      <dgm:spPr/>
      <dgm:t>
        <a:bodyPr/>
        <a:lstStyle/>
        <a:p>
          <a:r>
            <a:rPr lang="es-ES_tradnl" sz="2400" b="1" dirty="0">
              <a:latin typeface="+mj-lt"/>
            </a:rPr>
            <a:t>PROBLEMA:</a:t>
          </a:r>
          <a:endParaRPr lang="es-UY" sz="2400" b="1" dirty="0">
            <a:latin typeface="+mj-lt"/>
          </a:endParaRPr>
        </a:p>
      </dgm:t>
    </dgm:pt>
    <dgm:pt modelId="{7CDEA69A-552C-4308-885A-370EAF8EC04B}" type="parTrans" cxnId="{46B7108C-FD96-453C-97A8-56BC6505B24D}">
      <dgm:prSet/>
      <dgm:spPr/>
      <dgm:t>
        <a:bodyPr/>
        <a:lstStyle/>
        <a:p>
          <a:endParaRPr lang="es-UY"/>
        </a:p>
      </dgm:t>
    </dgm:pt>
    <dgm:pt modelId="{3B6BFC5E-A860-48F2-833C-A017A5F681B1}" type="sibTrans" cxnId="{46B7108C-FD96-453C-97A8-56BC6505B24D}">
      <dgm:prSet/>
      <dgm:spPr/>
      <dgm:t>
        <a:bodyPr/>
        <a:lstStyle/>
        <a:p>
          <a:endParaRPr lang="es-UY"/>
        </a:p>
      </dgm:t>
    </dgm:pt>
    <dgm:pt modelId="{D8B3F35D-519B-4E2B-9224-4805545A67DC}">
      <dgm:prSet phldrT="[Texto]" custT="1"/>
      <dgm:spPr/>
      <dgm:t>
        <a:bodyPr/>
        <a:lstStyle/>
        <a:p>
          <a:r>
            <a:rPr lang="es-ES_tradnl" sz="2000" b="1" dirty="0">
              <a:latin typeface="+mj-lt"/>
            </a:rPr>
            <a:t>LAS ESPECIALES CARACTERÍSTICAS DE LOS BIENES INTELECTUALES PERMITEN CON FACILIDAD LA APROPIACIÓN O UTILIZACIÓN POR TERCEROS</a:t>
          </a:r>
          <a:endParaRPr lang="es-UY" sz="2000" b="1" dirty="0">
            <a:latin typeface="+mj-lt"/>
          </a:endParaRPr>
        </a:p>
      </dgm:t>
    </dgm:pt>
    <dgm:pt modelId="{CEEC68BB-5F7C-4FCC-A828-237A9E00673B}" type="parTrans" cxnId="{E9ABCBD6-A4C5-4F6C-9E9E-2EEDD39F0437}">
      <dgm:prSet/>
      <dgm:spPr/>
      <dgm:t>
        <a:bodyPr/>
        <a:lstStyle/>
        <a:p>
          <a:endParaRPr lang="es-UY"/>
        </a:p>
      </dgm:t>
    </dgm:pt>
    <dgm:pt modelId="{235D585C-2E87-446B-84D1-F28BEDBF3506}" type="sibTrans" cxnId="{E9ABCBD6-A4C5-4F6C-9E9E-2EEDD39F0437}">
      <dgm:prSet/>
      <dgm:spPr/>
      <dgm:t>
        <a:bodyPr/>
        <a:lstStyle/>
        <a:p>
          <a:endParaRPr lang="es-UY"/>
        </a:p>
      </dgm:t>
    </dgm:pt>
    <dgm:pt modelId="{22173FA3-7750-4173-A620-8C34FA45AE91}">
      <dgm:prSet phldrT="[Texto]" custT="1"/>
      <dgm:spPr/>
      <dgm:t>
        <a:bodyPr/>
        <a:lstStyle/>
        <a:p>
          <a:r>
            <a:rPr lang="es-ES_tradnl" sz="2400" b="1" dirty="0">
              <a:latin typeface="+mj-lt"/>
            </a:rPr>
            <a:t>TIENE REGULACIÓN JURÍDICA ESPECIAL</a:t>
          </a:r>
          <a:endParaRPr lang="es-UY" sz="2400" b="1" dirty="0">
            <a:latin typeface="+mj-lt"/>
          </a:endParaRPr>
        </a:p>
      </dgm:t>
    </dgm:pt>
    <dgm:pt modelId="{BB9C7BE0-D59C-4398-8919-6B4A82331627}" type="parTrans" cxnId="{3F681905-A5A9-4F7E-8E31-FFC0EA88388D}">
      <dgm:prSet/>
      <dgm:spPr/>
      <dgm:t>
        <a:bodyPr/>
        <a:lstStyle/>
        <a:p>
          <a:endParaRPr lang="es-UY"/>
        </a:p>
      </dgm:t>
    </dgm:pt>
    <dgm:pt modelId="{548BE9C1-E340-4CD7-B8B0-AB95693E8388}" type="sibTrans" cxnId="{3F681905-A5A9-4F7E-8E31-FFC0EA88388D}">
      <dgm:prSet/>
      <dgm:spPr/>
      <dgm:t>
        <a:bodyPr/>
        <a:lstStyle/>
        <a:p>
          <a:endParaRPr lang="es-UY"/>
        </a:p>
      </dgm:t>
    </dgm:pt>
    <dgm:pt modelId="{FC16245F-8829-4087-A8EB-C53DD850BF98}">
      <dgm:prSet phldrT="[Texto]" custT="1"/>
      <dgm:spPr/>
      <dgm:t>
        <a:bodyPr/>
        <a:lstStyle/>
        <a:p>
          <a:r>
            <a:rPr lang="es-UY" sz="2000" b="1" dirty="0">
              <a:latin typeface="+mj-lt"/>
            </a:rPr>
            <a:t>POR UN PLAZO DETERMINADO</a:t>
          </a:r>
        </a:p>
      </dgm:t>
    </dgm:pt>
    <dgm:pt modelId="{4444FFD4-40CB-43F4-BE85-B7157CF1C97A}" type="parTrans" cxnId="{93F9AB7D-E606-4BAC-BA9D-2A357FF4B814}">
      <dgm:prSet/>
      <dgm:spPr/>
      <dgm:t>
        <a:bodyPr/>
        <a:lstStyle/>
        <a:p>
          <a:endParaRPr lang="es-ES"/>
        </a:p>
      </dgm:t>
    </dgm:pt>
    <dgm:pt modelId="{1DADCCC0-B6AB-4FA4-9B5D-8045C336A934}" type="sibTrans" cxnId="{93F9AB7D-E606-4BAC-BA9D-2A357FF4B814}">
      <dgm:prSet/>
      <dgm:spPr/>
      <dgm:t>
        <a:bodyPr/>
        <a:lstStyle/>
        <a:p>
          <a:endParaRPr lang="es-ES"/>
        </a:p>
      </dgm:t>
    </dgm:pt>
    <dgm:pt modelId="{C2DF3FDC-84DD-4170-8984-998D9CE3DD7A}">
      <dgm:prSet phldrT="[Texto]" custT="1"/>
      <dgm:spPr/>
      <dgm:t>
        <a:bodyPr/>
        <a:lstStyle/>
        <a:p>
          <a:r>
            <a:rPr lang="es-UY" sz="2000" b="1" dirty="0">
              <a:latin typeface="+mj-lt"/>
            </a:rPr>
            <a:t>QUE  PERMITE AL  TITULAR EJERCER EL DERECHO DE EXCLUIR A SUS COMPETIDORES DE LOS BENEFICIOS ECONÓMICOS DERIVADOS DE ÉL.</a:t>
          </a:r>
        </a:p>
      </dgm:t>
    </dgm:pt>
    <dgm:pt modelId="{4F4FB0F1-C450-4250-A41D-39075A89AD84}" type="parTrans" cxnId="{EE7C4697-A14F-4BA7-B190-18B6260B06F3}">
      <dgm:prSet/>
      <dgm:spPr/>
      <dgm:t>
        <a:bodyPr/>
        <a:lstStyle/>
        <a:p>
          <a:endParaRPr lang="es-ES"/>
        </a:p>
      </dgm:t>
    </dgm:pt>
    <dgm:pt modelId="{BD2E8D58-215A-4529-86EB-F82F4C4DF580}" type="sibTrans" cxnId="{EE7C4697-A14F-4BA7-B190-18B6260B06F3}">
      <dgm:prSet/>
      <dgm:spPr/>
      <dgm:t>
        <a:bodyPr/>
        <a:lstStyle/>
        <a:p>
          <a:endParaRPr lang="es-ES"/>
        </a:p>
      </dgm:t>
    </dgm:pt>
    <dgm:pt modelId="{703A59D9-7BD5-4FD7-B4A1-A3A60D18026F}" type="pres">
      <dgm:prSet presAssocID="{DF9534EA-8A5F-410B-AF75-512CE01F5C75}" presName="linear" presStyleCnt="0">
        <dgm:presLayoutVars>
          <dgm:animLvl val="lvl"/>
          <dgm:resizeHandles val="exact"/>
        </dgm:presLayoutVars>
      </dgm:prSet>
      <dgm:spPr/>
    </dgm:pt>
    <dgm:pt modelId="{5C117CDA-1E8B-4661-B17A-6B320C7B54F4}" type="pres">
      <dgm:prSet presAssocID="{24601958-4B38-4946-88A4-33A9E08F7252}" presName="parentText" presStyleLbl="node1" presStyleIdx="0" presStyleCnt="3" custScaleY="152521">
        <dgm:presLayoutVars>
          <dgm:chMax val="0"/>
          <dgm:bulletEnabled val="1"/>
        </dgm:presLayoutVars>
      </dgm:prSet>
      <dgm:spPr/>
    </dgm:pt>
    <dgm:pt modelId="{04BC9D2E-C0C6-4507-8225-2CA074FE3C9D}" type="pres">
      <dgm:prSet presAssocID="{24601958-4B38-4946-88A4-33A9E08F7252}" presName="childText" presStyleLbl="revTx" presStyleIdx="0" presStyleCnt="2">
        <dgm:presLayoutVars>
          <dgm:bulletEnabled val="1"/>
        </dgm:presLayoutVars>
      </dgm:prSet>
      <dgm:spPr/>
    </dgm:pt>
    <dgm:pt modelId="{57B2C53F-72FC-479E-8000-633C55E9E659}" type="pres">
      <dgm:prSet presAssocID="{29E86312-A32F-4C36-B43D-B7841ECF6485}" presName="parentText" presStyleLbl="node1" presStyleIdx="1" presStyleCnt="3" custScaleY="44279">
        <dgm:presLayoutVars>
          <dgm:chMax val="0"/>
          <dgm:bulletEnabled val="1"/>
        </dgm:presLayoutVars>
      </dgm:prSet>
      <dgm:spPr/>
    </dgm:pt>
    <dgm:pt modelId="{DEB339AC-CC19-4280-B7D1-783BB4B693F1}" type="pres">
      <dgm:prSet presAssocID="{29E86312-A32F-4C36-B43D-B7841ECF6485}" presName="childText" presStyleLbl="revTx" presStyleIdx="1" presStyleCnt="2">
        <dgm:presLayoutVars>
          <dgm:bulletEnabled val="1"/>
        </dgm:presLayoutVars>
      </dgm:prSet>
      <dgm:spPr/>
    </dgm:pt>
    <dgm:pt modelId="{780ADA96-077B-41FE-8627-60DAB335C068}" type="pres">
      <dgm:prSet presAssocID="{22173FA3-7750-4173-A620-8C34FA45AE91}" presName="parentText" presStyleLbl="node1" presStyleIdx="2" presStyleCnt="3" custScaleY="74722">
        <dgm:presLayoutVars>
          <dgm:chMax val="0"/>
          <dgm:bulletEnabled val="1"/>
        </dgm:presLayoutVars>
      </dgm:prSet>
      <dgm:spPr/>
    </dgm:pt>
  </dgm:ptLst>
  <dgm:cxnLst>
    <dgm:cxn modelId="{3F681905-A5A9-4F7E-8E31-FFC0EA88388D}" srcId="{DF9534EA-8A5F-410B-AF75-512CE01F5C75}" destId="{22173FA3-7750-4173-A620-8C34FA45AE91}" srcOrd="2" destOrd="0" parTransId="{BB9C7BE0-D59C-4398-8919-6B4A82331627}" sibTransId="{548BE9C1-E340-4CD7-B8B0-AB95693E8388}"/>
    <dgm:cxn modelId="{7509831F-75FA-47F9-9D09-B0A7C9FFC7E3}" type="presOf" srcId="{C2DF3FDC-84DD-4170-8984-998D9CE3DD7A}" destId="{04BC9D2E-C0C6-4507-8225-2CA074FE3C9D}" srcOrd="0" destOrd="1" presId="urn:microsoft.com/office/officeart/2005/8/layout/vList2"/>
    <dgm:cxn modelId="{8CCAFF33-B4FC-41BD-8321-C6B176F67C20}" type="presOf" srcId="{22173FA3-7750-4173-A620-8C34FA45AE91}" destId="{780ADA96-077B-41FE-8627-60DAB335C068}" srcOrd="0" destOrd="0" presId="urn:microsoft.com/office/officeart/2005/8/layout/vList2"/>
    <dgm:cxn modelId="{93F9AB7D-E606-4BAC-BA9D-2A357FF4B814}" srcId="{24601958-4B38-4946-88A4-33A9E08F7252}" destId="{FC16245F-8829-4087-A8EB-C53DD850BF98}" srcOrd="0" destOrd="0" parTransId="{4444FFD4-40CB-43F4-BE85-B7157CF1C97A}" sibTransId="{1DADCCC0-B6AB-4FA4-9B5D-8045C336A934}"/>
    <dgm:cxn modelId="{46B7108C-FD96-453C-97A8-56BC6505B24D}" srcId="{DF9534EA-8A5F-410B-AF75-512CE01F5C75}" destId="{29E86312-A32F-4C36-B43D-B7841ECF6485}" srcOrd="1" destOrd="0" parTransId="{7CDEA69A-552C-4308-885A-370EAF8EC04B}" sibTransId="{3B6BFC5E-A860-48F2-833C-A017A5F681B1}"/>
    <dgm:cxn modelId="{EE7C4697-A14F-4BA7-B190-18B6260B06F3}" srcId="{24601958-4B38-4946-88A4-33A9E08F7252}" destId="{C2DF3FDC-84DD-4170-8984-998D9CE3DD7A}" srcOrd="1" destOrd="0" parTransId="{4F4FB0F1-C450-4250-A41D-39075A89AD84}" sibTransId="{BD2E8D58-215A-4529-86EB-F82F4C4DF580}"/>
    <dgm:cxn modelId="{796E46B1-74C4-49D1-9589-525047DCB702}" type="presOf" srcId="{D8B3F35D-519B-4E2B-9224-4805545A67DC}" destId="{DEB339AC-CC19-4280-B7D1-783BB4B693F1}" srcOrd="0" destOrd="0" presId="urn:microsoft.com/office/officeart/2005/8/layout/vList2"/>
    <dgm:cxn modelId="{050EE1B4-8B02-4201-A0DF-59C130586A7F}" type="presOf" srcId="{29E86312-A32F-4C36-B43D-B7841ECF6485}" destId="{57B2C53F-72FC-479E-8000-633C55E9E659}" srcOrd="0" destOrd="0" presId="urn:microsoft.com/office/officeart/2005/8/layout/vList2"/>
    <dgm:cxn modelId="{AD2F27B8-F963-41F3-9819-28453ADAB51F}" type="presOf" srcId="{FC16245F-8829-4087-A8EB-C53DD850BF98}" destId="{04BC9D2E-C0C6-4507-8225-2CA074FE3C9D}" srcOrd="0" destOrd="0" presId="urn:microsoft.com/office/officeart/2005/8/layout/vList2"/>
    <dgm:cxn modelId="{99F30CD3-B14D-4B37-AB6E-91404F317F9B}" srcId="{DF9534EA-8A5F-410B-AF75-512CE01F5C75}" destId="{24601958-4B38-4946-88A4-33A9E08F7252}" srcOrd="0" destOrd="0" parTransId="{F81CFA0C-6AA3-4E25-9EE9-EBA6FBB72409}" sibTransId="{D9BD189D-A4BD-4F92-8E49-17844071D221}"/>
    <dgm:cxn modelId="{E9ABCBD6-A4C5-4F6C-9E9E-2EEDD39F0437}" srcId="{29E86312-A32F-4C36-B43D-B7841ECF6485}" destId="{D8B3F35D-519B-4E2B-9224-4805545A67DC}" srcOrd="0" destOrd="0" parTransId="{CEEC68BB-5F7C-4FCC-A828-237A9E00673B}" sibTransId="{235D585C-2E87-446B-84D1-F28BEDBF3506}"/>
    <dgm:cxn modelId="{302A10DA-AC13-405E-B35A-DD03834DC62A}" type="presOf" srcId="{DF9534EA-8A5F-410B-AF75-512CE01F5C75}" destId="{703A59D9-7BD5-4FD7-B4A1-A3A60D18026F}" srcOrd="0" destOrd="0" presId="urn:microsoft.com/office/officeart/2005/8/layout/vList2"/>
    <dgm:cxn modelId="{851F2FEE-B836-4CB6-80B9-B29358E83D67}" type="presOf" srcId="{24601958-4B38-4946-88A4-33A9E08F7252}" destId="{5C117CDA-1E8B-4661-B17A-6B320C7B54F4}" srcOrd="0" destOrd="0" presId="urn:microsoft.com/office/officeart/2005/8/layout/vList2"/>
    <dgm:cxn modelId="{6F37768B-3E4B-482F-B3B7-E9E6EB1CF9A3}" type="presParOf" srcId="{703A59D9-7BD5-4FD7-B4A1-A3A60D18026F}" destId="{5C117CDA-1E8B-4661-B17A-6B320C7B54F4}" srcOrd="0" destOrd="0" presId="urn:microsoft.com/office/officeart/2005/8/layout/vList2"/>
    <dgm:cxn modelId="{A26B4887-998F-462C-B8B0-F1DEC5466457}" type="presParOf" srcId="{703A59D9-7BD5-4FD7-B4A1-A3A60D18026F}" destId="{04BC9D2E-C0C6-4507-8225-2CA074FE3C9D}" srcOrd="1" destOrd="0" presId="urn:microsoft.com/office/officeart/2005/8/layout/vList2"/>
    <dgm:cxn modelId="{C948FE83-68BA-41B1-8AEE-0983C751A9E4}" type="presParOf" srcId="{703A59D9-7BD5-4FD7-B4A1-A3A60D18026F}" destId="{57B2C53F-72FC-479E-8000-633C55E9E659}" srcOrd="2" destOrd="0" presId="urn:microsoft.com/office/officeart/2005/8/layout/vList2"/>
    <dgm:cxn modelId="{51FD9C9B-9464-414F-9680-8C9C61C49C12}" type="presParOf" srcId="{703A59D9-7BD5-4FD7-B4A1-A3A60D18026F}" destId="{DEB339AC-CC19-4280-B7D1-783BB4B693F1}" srcOrd="3" destOrd="0" presId="urn:microsoft.com/office/officeart/2005/8/layout/vList2"/>
    <dgm:cxn modelId="{9C423876-4FE8-4342-9E6C-DE49A84D8F28}" type="presParOf" srcId="{703A59D9-7BD5-4FD7-B4A1-A3A60D18026F}" destId="{780ADA96-077B-41FE-8627-60DAB335C068}"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3159A7E9-7848-49C9-B933-89AFBB3B31B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UY"/>
        </a:p>
      </dgm:t>
    </dgm:pt>
    <dgm:pt modelId="{FE99A6D9-F39F-4E25-B4FA-AB6FE7E47B00}">
      <dgm:prSet phldrT="[Texto]" custT="1"/>
      <dgm:spPr/>
      <dgm:t>
        <a:bodyPr/>
        <a:lstStyle/>
        <a:p>
          <a:r>
            <a:rPr lang="es-UY" sz="2000" b="1" dirty="0">
              <a:latin typeface="+mj-lt"/>
            </a:rPr>
            <a:t>DESDE EL PUNTO DE VISTA DEL TITULAR DEL DERECHO DE PROPIEDAD INTELECTUAL:</a:t>
          </a:r>
        </a:p>
      </dgm:t>
    </dgm:pt>
    <dgm:pt modelId="{44E38443-4050-44A1-A0CD-98E4F600AE28}" type="parTrans" cxnId="{20CE0004-B446-4369-8189-C6EE0EF10B03}">
      <dgm:prSet/>
      <dgm:spPr/>
      <dgm:t>
        <a:bodyPr/>
        <a:lstStyle/>
        <a:p>
          <a:endParaRPr lang="es-UY"/>
        </a:p>
      </dgm:t>
    </dgm:pt>
    <dgm:pt modelId="{DA806847-110F-472A-9012-EA5A31E40E58}" type="sibTrans" cxnId="{20CE0004-B446-4369-8189-C6EE0EF10B03}">
      <dgm:prSet/>
      <dgm:spPr/>
      <dgm:t>
        <a:bodyPr/>
        <a:lstStyle/>
        <a:p>
          <a:endParaRPr lang="es-UY"/>
        </a:p>
      </dgm:t>
    </dgm:pt>
    <dgm:pt modelId="{CBD10049-70C9-4942-81D4-C7B85DCE4B82}">
      <dgm:prSet phldrT="[Texto]" custT="1"/>
      <dgm:spPr/>
      <dgm:t>
        <a:bodyPr/>
        <a:lstStyle/>
        <a:p>
          <a:r>
            <a:rPr lang="es-UY" sz="2000" b="1" dirty="0">
              <a:latin typeface="+mj-lt"/>
            </a:rPr>
            <a:t>Tiene una finalidad económica</a:t>
          </a:r>
        </a:p>
      </dgm:t>
    </dgm:pt>
    <dgm:pt modelId="{A97D4FE2-C368-4E00-98A2-4AB4379CB1D0}" type="parTrans" cxnId="{6CC5CC34-DDB3-45DD-89BE-A296930D174A}">
      <dgm:prSet/>
      <dgm:spPr/>
      <dgm:t>
        <a:bodyPr/>
        <a:lstStyle/>
        <a:p>
          <a:endParaRPr lang="es-UY"/>
        </a:p>
      </dgm:t>
    </dgm:pt>
    <dgm:pt modelId="{07C0166D-626D-4048-BD0D-2B80A6D8A151}" type="sibTrans" cxnId="{6CC5CC34-DDB3-45DD-89BE-A296930D174A}">
      <dgm:prSet/>
      <dgm:spPr/>
      <dgm:t>
        <a:bodyPr/>
        <a:lstStyle/>
        <a:p>
          <a:endParaRPr lang="es-UY"/>
        </a:p>
      </dgm:t>
    </dgm:pt>
    <dgm:pt modelId="{32961983-B7CE-4965-A2F5-EF298EFADDE2}">
      <dgm:prSet phldrT="[Texto]" custT="1"/>
      <dgm:spPr/>
      <dgm:t>
        <a:bodyPr/>
        <a:lstStyle/>
        <a:p>
          <a:r>
            <a:rPr lang="es-UY" sz="2000" b="1" dirty="0">
              <a:latin typeface="+mj-lt"/>
            </a:rPr>
            <a:t>DESDE EL PUNTO DE VISTA DE LA SOCIEDAD:</a:t>
          </a:r>
        </a:p>
      </dgm:t>
    </dgm:pt>
    <dgm:pt modelId="{21E3595B-7193-4781-9917-00CD279B2007}" type="parTrans" cxnId="{721246D1-4AC9-4C82-B496-187543390C8F}">
      <dgm:prSet/>
      <dgm:spPr/>
      <dgm:t>
        <a:bodyPr/>
        <a:lstStyle/>
        <a:p>
          <a:endParaRPr lang="es-UY"/>
        </a:p>
      </dgm:t>
    </dgm:pt>
    <dgm:pt modelId="{125A36C1-06FD-43C7-B9F9-21ADEA6BE0D7}" type="sibTrans" cxnId="{721246D1-4AC9-4C82-B496-187543390C8F}">
      <dgm:prSet/>
      <dgm:spPr/>
      <dgm:t>
        <a:bodyPr/>
        <a:lstStyle/>
        <a:p>
          <a:endParaRPr lang="es-UY"/>
        </a:p>
      </dgm:t>
    </dgm:pt>
    <dgm:pt modelId="{AF677525-2379-49B0-94D3-40F27CA6D745}">
      <dgm:prSet phldrT="[Texto]" custT="1"/>
      <dgm:spPr/>
      <dgm:t>
        <a:bodyPr/>
        <a:lstStyle/>
        <a:p>
          <a:r>
            <a:rPr lang="es-UY" sz="2000" b="1" dirty="0">
              <a:latin typeface="+mj-lt"/>
            </a:rPr>
            <a:t>Permite acceder a los nuevos bienes y servicios</a:t>
          </a:r>
        </a:p>
      </dgm:t>
    </dgm:pt>
    <dgm:pt modelId="{37B1453E-AE7A-47FF-8C12-4C9CF8F349A2}" type="parTrans" cxnId="{BF66E578-1077-418D-8FAE-EA7B9D9D5D51}">
      <dgm:prSet/>
      <dgm:spPr/>
      <dgm:t>
        <a:bodyPr/>
        <a:lstStyle/>
        <a:p>
          <a:endParaRPr lang="es-UY"/>
        </a:p>
      </dgm:t>
    </dgm:pt>
    <dgm:pt modelId="{276838B8-AD1D-4C7A-AE7F-7F0CE4E06BD1}" type="sibTrans" cxnId="{BF66E578-1077-418D-8FAE-EA7B9D9D5D51}">
      <dgm:prSet/>
      <dgm:spPr/>
      <dgm:t>
        <a:bodyPr/>
        <a:lstStyle/>
        <a:p>
          <a:endParaRPr lang="es-UY"/>
        </a:p>
      </dgm:t>
    </dgm:pt>
    <dgm:pt modelId="{B3FDEB3A-A90C-42A4-B93D-60DC6B0DF02B}">
      <dgm:prSet phldrT="[Texto]" custT="1"/>
      <dgm:spPr/>
      <dgm:t>
        <a:bodyPr/>
        <a:lstStyle/>
        <a:p>
          <a:r>
            <a:rPr lang="es-UY" sz="2000" b="1" dirty="0">
              <a:latin typeface="+mj-lt"/>
            </a:rPr>
            <a:t>DESDE EL PUNTO DE VISTA DEL ESTADO:</a:t>
          </a:r>
        </a:p>
      </dgm:t>
    </dgm:pt>
    <dgm:pt modelId="{3447EAA7-7FC4-41A6-B0EB-F1537918DFEC}" type="parTrans" cxnId="{7B7B99E9-EE54-439C-8324-8BFC3B376D06}">
      <dgm:prSet/>
      <dgm:spPr/>
      <dgm:t>
        <a:bodyPr/>
        <a:lstStyle/>
        <a:p>
          <a:endParaRPr lang="es-UY"/>
        </a:p>
      </dgm:t>
    </dgm:pt>
    <dgm:pt modelId="{A84B2268-090C-481E-BB61-7E155FF917F4}" type="sibTrans" cxnId="{7B7B99E9-EE54-439C-8324-8BFC3B376D06}">
      <dgm:prSet/>
      <dgm:spPr/>
      <dgm:t>
        <a:bodyPr/>
        <a:lstStyle/>
        <a:p>
          <a:endParaRPr lang="es-UY"/>
        </a:p>
      </dgm:t>
    </dgm:pt>
    <dgm:pt modelId="{F021A584-C597-4CF7-B48B-05C3C640C33B}">
      <dgm:prSet phldrT="[Texto]" custT="1"/>
      <dgm:spPr/>
      <dgm:t>
        <a:bodyPr/>
        <a:lstStyle/>
        <a:p>
          <a:r>
            <a:rPr lang="es-UY" sz="2000" b="1" dirty="0">
              <a:latin typeface="+mj-lt"/>
            </a:rPr>
            <a:t>Debe establecer un equilibrio entre la creación de incentivos a la innovación y el interés de los consumidores en que los bienes protegidos estén disponibles y accesibles.</a:t>
          </a:r>
        </a:p>
        <a:p>
          <a:r>
            <a:rPr lang="es-UY" sz="1600" b="1" dirty="0">
              <a:latin typeface="Book Antiqua" panose="02040602050305030304" pitchFamily="18" charset="0"/>
            </a:rPr>
            <a:t>	</a:t>
          </a:r>
        </a:p>
      </dgm:t>
    </dgm:pt>
    <dgm:pt modelId="{752412A5-3110-47F1-9795-491CEC043158}" type="parTrans" cxnId="{1736F33D-1A63-4398-BA1B-F73EF6259441}">
      <dgm:prSet/>
      <dgm:spPr/>
      <dgm:t>
        <a:bodyPr/>
        <a:lstStyle/>
        <a:p>
          <a:endParaRPr lang="es-UY"/>
        </a:p>
      </dgm:t>
    </dgm:pt>
    <dgm:pt modelId="{CAC2E86E-98C2-4DEE-9EA8-AF950E1F28C2}" type="sibTrans" cxnId="{1736F33D-1A63-4398-BA1B-F73EF6259441}">
      <dgm:prSet/>
      <dgm:spPr/>
      <dgm:t>
        <a:bodyPr/>
        <a:lstStyle/>
        <a:p>
          <a:endParaRPr lang="es-UY"/>
        </a:p>
      </dgm:t>
    </dgm:pt>
    <dgm:pt modelId="{7E8AE860-49FD-4CFA-92D0-620E0EE63FBA}" type="pres">
      <dgm:prSet presAssocID="{3159A7E9-7848-49C9-B933-89AFBB3B31B2}" presName="linear" presStyleCnt="0">
        <dgm:presLayoutVars>
          <dgm:animLvl val="lvl"/>
          <dgm:resizeHandles val="exact"/>
        </dgm:presLayoutVars>
      </dgm:prSet>
      <dgm:spPr/>
    </dgm:pt>
    <dgm:pt modelId="{781BD23E-11C0-4271-8E45-B9C92FEF9DC1}" type="pres">
      <dgm:prSet presAssocID="{FE99A6D9-F39F-4E25-B4FA-AB6FE7E47B00}" presName="parentText" presStyleLbl="node1" presStyleIdx="0" presStyleCnt="3" custScaleY="128886">
        <dgm:presLayoutVars>
          <dgm:chMax val="0"/>
          <dgm:bulletEnabled val="1"/>
        </dgm:presLayoutVars>
      </dgm:prSet>
      <dgm:spPr/>
    </dgm:pt>
    <dgm:pt modelId="{2383A92D-A65F-4664-B02E-2EC9467601B7}" type="pres">
      <dgm:prSet presAssocID="{FE99A6D9-F39F-4E25-B4FA-AB6FE7E47B00}" presName="childText" presStyleLbl="revTx" presStyleIdx="0" presStyleCnt="3" custScaleY="73595">
        <dgm:presLayoutVars>
          <dgm:bulletEnabled val="1"/>
        </dgm:presLayoutVars>
      </dgm:prSet>
      <dgm:spPr/>
    </dgm:pt>
    <dgm:pt modelId="{BD6DE958-9C4D-48A8-A0C1-9821913EFC98}" type="pres">
      <dgm:prSet presAssocID="{32961983-B7CE-4965-A2F5-EF298EFADDE2}" presName="parentText" presStyleLbl="node1" presStyleIdx="1" presStyleCnt="3" custScaleY="145061">
        <dgm:presLayoutVars>
          <dgm:chMax val="0"/>
          <dgm:bulletEnabled val="1"/>
        </dgm:presLayoutVars>
      </dgm:prSet>
      <dgm:spPr/>
    </dgm:pt>
    <dgm:pt modelId="{0C392FD9-B394-4DCF-BD26-BD86C320909F}" type="pres">
      <dgm:prSet presAssocID="{32961983-B7CE-4965-A2F5-EF298EFADDE2}" presName="childText" presStyleLbl="revTx" presStyleIdx="1" presStyleCnt="3">
        <dgm:presLayoutVars>
          <dgm:bulletEnabled val="1"/>
        </dgm:presLayoutVars>
      </dgm:prSet>
      <dgm:spPr/>
    </dgm:pt>
    <dgm:pt modelId="{3863333F-5080-4FA0-9CEC-C75D87F2392C}" type="pres">
      <dgm:prSet presAssocID="{B3FDEB3A-A90C-42A4-B93D-60DC6B0DF02B}" presName="parentText" presStyleLbl="node1" presStyleIdx="2" presStyleCnt="3" custScaleY="165870">
        <dgm:presLayoutVars>
          <dgm:chMax val="0"/>
          <dgm:bulletEnabled val="1"/>
        </dgm:presLayoutVars>
      </dgm:prSet>
      <dgm:spPr/>
    </dgm:pt>
    <dgm:pt modelId="{BFA7DD39-C61C-4210-9B54-67A0A0EECD5F}" type="pres">
      <dgm:prSet presAssocID="{B3FDEB3A-A90C-42A4-B93D-60DC6B0DF02B}" presName="childText" presStyleLbl="revTx" presStyleIdx="2" presStyleCnt="3">
        <dgm:presLayoutVars>
          <dgm:bulletEnabled val="1"/>
        </dgm:presLayoutVars>
      </dgm:prSet>
      <dgm:spPr/>
    </dgm:pt>
  </dgm:ptLst>
  <dgm:cxnLst>
    <dgm:cxn modelId="{20CE0004-B446-4369-8189-C6EE0EF10B03}" srcId="{3159A7E9-7848-49C9-B933-89AFBB3B31B2}" destId="{FE99A6D9-F39F-4E25-B4FA-AB6FE7E47B00}" srcOrd="0" destOrd="0" parTransId="{44E38443-4050-44A1-A0CD-98E4F600AE28}" sibTransId="{DA806847-110F-472A-9012-EA5A31E40E58}"/>
    <dgm:cxn modelId="{6CC5CC34-DDB3-45DD-89BE-A296930D174A}" srcId="{FE99A6D9-F39F-4E25-B4FA-AB6FE7E47B00}" destId="{CBD10049-70C9-4942-81D4-C7B85DCE4B82}" srcOrd="0" destOrd="0" parTransId="{A97D4FE2-C368-4E00-98A2-4AB4379CB1D0}" sibTransId="{07C0166D-626D-4048-BD0D-2B80A6D8A151}"/>
    <dgm:cxn modelId="{1736F33D-1A63-4398-BA1B-F73EF6259441}" srcId="{B3FDEB3A-A90C-42A4-B93D-60DC6B0DF02B}" destId="{F021A584-C597-4CF7-B48B-05C3C640C33B}" srcOrd="0" destOrd="0" parTransId="{752412A5-3110-47F1-9795-491CEC043158}" sibTransId="{CAC2E86E-98C2-4DEE-9EA8-AF950E1F28C2}"/>
    <dgm:cxn modelId="{F1F1F877-15DB-47E0-8B74-71303D1D8622}" type="presOf" srcId="{CBD10049-70C9-4942-81D4-C7B85DCE4B82}" destId="{2383A92D-A65F-4664-B02E-2EC9467601B7}" srcOrd="0" destOrd="0" presId="urn:microsoft.com/office/officeart/2005/8/layout/vList2"/>
    <dgm:cxn modelId="{BF66E578-1077-418D-8FAE-EA7B9D9D5D51}" srcId="{32961983-B7CE-4965-A2F5-EF298EFADDE2}" destId="{AF677525-2379-49B0-94D3-40F27CA6D745}" srcOrd="0" destOrd="0" parTransId="{37B1453E-AE7A-47FF-8C12-4C9CF8F349A2}" sibTransId="{276838B8-AD1D-4C7A-AE7F-7F0CE4E06BD1}"/>
    <dgm:cxn modelId="{BDB29C9E-EF35-4675-97CC-A1D253F7E5B8}" type="presOf" srcId="{32961983-B7CE-4965-A2F5-EF298EFADDE2}" destId="{BD6DE958-9C4D-48A8-A0C1-9821913EFC98}" srcOrd="0" destOrd="0" presId="urn:microsoft.com/office/officeart/2005/8/layout/vList2"/>
    <dgm:cxn modelId="{01CB91B2-3BAC-4D3A-84B1-319C08A81F27}" type="presOf" srcId="{3159A7E9-7848-49C9-B933-89AFBB3B31B2}" destId="{7E8AE860-49FD-4CFA-92D0-620E0EE63FBA}" srcOrd="0" destOrd="0" presId="urn:microsoft.com/office/officeart/2005/8/layout/vList2"/>
    <dgm:cxn modelId="{B53BBEC3-A67F-4217-AA8C-42B8F8904A0E}" type="presOf" srcId="{FE99A6D9-F39F-4E25-B4FA-AB6FE7E47B00}" destId="{781BD23E-11C0-4271-8E45-B9C92FEF9DC1}" srcOrd="0" destOrd="0" presId="urn:microsoft.com/office/officeart/2005/8/layout/vList2"/>
    <dgm:cxn modelId="{DE32D3CC-B05A-4E21-AA03-38404FB0F000}" type="presOf" srcId="{B3FDEB3A-A90C-42A4-B93D-60DC6B0DF02B}" destId="{3863333F-5080-4FA0-9CEC-C75D87F2392C}" srcOrd="0" destOrd="0" presId="urn:microsoft.com/office/officeart/2005/8/layout/vList2"/>
    <dgm:cxn modelId="{721246D1-4AC9-4C82-B496-187543390C8F}" srcId="{3159A7E9-7848-49C9-B933-89AFBB3B31B2}" destId="{32961983-B7CE-4965-A2F5-EF298EFADDE2}" srcOrd="1" destOrd="0" parTransId="{21E3595B-7193-4781-9917-00CD279B2007}" sibTransId="{125A36C1-06FD-43C7-B9F9-21ADEA6BE0D7}"/>
    <dgm:cxn modelId="{CDD988D5-0BD8-458A-A64F-AEFD4FDF4033}" type="presOf" srcId="{AF677525-2379-49B0-94D3-40F27CA6D745}" destId="{0C392FD9-B394-4DCF-BD26-BD86C320909F}" srcOrd="0" destOrd="0" presId="urn:microsoft.com/office/officeart/2005/8/layout/vList2"/>
    <dgm:cxn modelId="{08C050D7-FA97-4B12-A9CD-64F6D3D7B536}" type="presOf" srcId="{F021A584-C597-4CF7-B48B-05C3C640C33B}" destId="{BFA7DD39-C61C-4210-9B54-67A0A0EECD5F}" srcOrd="0" destOrd="0" presId="urn:microsoft.com/office/officeart/2005/8/layout/vList2"/>
    <dgm:cxn modelId="{7B7B99E9-EE54-439C-8324-8BFC3B376D06}" srcId="{3159A7E9-7848-49C9-B933-89AFBB3B31B2}" destId="{B3FDEB3A-A90C-42A4-B93D-60DC6B0DF02B}" srcOrd="2" destOrd="0" parTransId="{3447EAA7-7FC4-41A6-B0EB-F1537918DFEC}" sibTransId="{A84B2268-090C-481E-BB61-7E155FF917F4}"/>
    <dgm:cxn modelId="{5991EF8D-6152-40F6-9C7D-1C3573300AC4}" type="presParOf" srcId="{7E8AE860-49FD-4CFA-92D0-620E0EE63FBA}" destId="{781BD23E-11C0-4271-8E45-B9C92FEF9DC1}" srcOrd="0" destOrd="0" presId="urn:microsoft.com/office/officeart/2005/8/layout/vList2"/>
    <dgm:cxn modelId="{12FE32FC-B1B0-4BFB-BFCB-EB4011C87803}" type="presParOf" srcId="{7E8AE860-49FD-4CFA-92D0-620E0EE63FBA}" destId="{2383A92D-A65F-4664-B02E-2EC9467601B7}" srcOrd="1" destOrd="0" presId="urn:microsoft.com/office/officeart/2005/8/layout/vList2"/>
    <dgm:cxn modelId="{41D2584C-0748-40D9-A26A-4CCD50DA0841}" type="presParOf" srcId="{7E8AE860-49FD-4CFA-92D0-620E0EE63FBA}" destId="{BD6DE958-9C4D-48A8-A0C1-9821913EFC98}" srcOrd="2" destOrd="0" presId="urn:microsoft.com/office/officeart/2005/8/layout/vList2"/>
    <dgm:cxn modelId="{C0D01A18-545F-4662-8538-F84F2C581859}" type="presParOf" srcId="{7E8AE860-49FD-4CFA-92D0-620E0EE63FBA}" destId="{0C392FD9-B394-4DCF-BD26-BD86C320909F}" srcOrd="3" destOrd="0" presId="urn:microsoft.com/office/officeart/2005/8/layout/vList2"/>
    <dgm:cxn modelId="{9B7A8DEC-AF70-4FC3-83AB-0A46E8E4E68D}" type="presParOf" srcId="{7E8AE860-49FD-4CFA-92D0-620E0EE63FBA}" destId="{3863333F-5080-4FA0-9CEC-C75D87F2392C}" srcOrd="4" destOrd="0" presId="urn:microsoft.com/office/officeart/2005/8/layout/vList2"/>
    <dgm:cxn modelId="{AAC56F48-6025-4FAB-A2F6-DFAA42EAAD5B}" type="presParOf" srcId="{7E8AE860-49FD-4CFA-92D0-620E0EE63FBA}" destId="{BFA7DD39-C61C-4210-9B54-67A0A0EECD5F}" srcOrd="5"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793A96B0-26AC-45AE-9098-6C106A4DB7B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07ADFA98-2AA6-4DFF-B7F6-94B5283DE704}">
      <dgm:prSet custT="1"/>
      <dgm:spPr/>
      <dgm:t>
        <a:bodyPr/>
        <a:lstStyle/>
        <a:p>
          <a:pPr rtl="0"/>
          <a:r>
            <a:rPr lang="en-GB" sz="2600" b="1" dirty="0"/>
            <a:t>S</a:t>
          </a:r>
          <a:r>
            <a:rPr lang="en-GB" sz="2800" b="1" dirty="0">
              <a:latin typeface="+mj-lt"/>
            </a:rPr>
            <a:t>U USO ADECUADO ES UNA HERRAMIENTA CLAVE EN UNA ECONOMÍA MODERNA Y COMPETITIVA BASADA EN EL CONOCIMIENTO Y DERIVADA DE ACTIVIDADES INNOVADORAS Y CREADORAS.</a:t>
          </a:r>
          <a:endParaRPr lang="es-ES" sz="2800" dirty="0">
            <a:latin typeface="+mj-lt"/>
          </a:endParaRPr>
        </a:p>
      </dgm:t>
    </dgm:pt>
    <dgm:pt modelId="{00AC074E-3C58-4121-958A-865765DC17A8}" type="parTrans" cxnId="{C8B4960B-70EB-4979-8969-3D57C41F7900}">
      <dgm:prSet/>
      <dgm:spPr/>
      <dgm:t>
        <a:bodyPr/>
        <a:lstStyle/>
        <a:p>
          <a:endParaRPr lang="es-ES"/>
        </a:p>
      </dgm:t>
    </dgm:pt>
    <dgm:pt modelId="{ACFB0709-C261-42EC-95E7-C0A320C7B701}" type="sibTrans" cxnId="{C8B4960B-70EB-4979-8969-3D57C41F7900}">
      <dgm:prSet/>
      <dgm:spPr/>
      <dgm:t>
        <a:bodyPr/>
        <a:lstStyle/>
        <a:p>
          <a:endParaRPr lang="es-ES"/>
        </a:p>
      </dgm:t>
    </dgm:pt>
    <dgm:pt modelId="{720E6746-41FB-45AB-8D45-983399F04260}">
      <dgm:prSet custT="1"/>
      <dgm:spPr/>
      <dgm:t>
        <a:bodyPr/>
        <a:lstStyle/>
        <a:p>
          <a:pPr rtl="0"/>
          <a:r>
            <a:rPr lang="en-GB" sz="2800" b="1" dirty="0">
              <a:latin typeface="+mj-lt"/>
            </a:rPr>
            <a:t>ES NECESARIO SU INCLUSIÓN EN EL DISEÑO Y EJECUCIÓN DE POLÍTICAS O PLANES EN MATERIA DE INNOVACIÓN, CIENCIA Y TECNOLOGÍA</a:t>
          </a:r>
          <a:endParaRPr lang="es-ES" sz="2800" dirty="0">
            <a:latin typeface="+mj-lt"/>
          </a:endParaRPr>
        </a:p>
      </dgm:t>
    </dgm:pt>
    <dgm:pt modelId="{09D96E27-D1FC-4DDC-B005-F74BCDDAC429}" type="parTrans" cxnId="{42AC1814-A8E2-4A13-9B03-47052F4B2C60}">
      <dgm:prSet/>
      <dgm:spPr/>
      <dgm:t>
        <a:bodyPr/>
        <a:lstStyle/>
        <a:p>
          <a:endParaRPr lang="es-ES"/>
        </a:p>
      </dgm:t>
    </dgm:pt>
    <dgm:pt modelId="{18D14CC2-EB14-4DFC-8060-F22D85D0F6D3}" type="sibTrans" cxnId="{42AC1814-A8E2-4A13-9B03-47052F4B2C60}">
      <dgm:prSet/>
      <dgm:spPr/>
      <dgm:t>
        <a:bodyPr/>
        <a:lstStyle/>
        <a:p>
          <a:endParaRPr lang="es-ES"/>
        </a:p>
      </dgm:t>
    </dgm:pt>
    <dgm:pt modelId="{930BAF4F-A3B2-420E-B0C1-FC1799E322BB}" type="pres">
      <dgm:prSet presAssocID="{793A96B0-26AC-45AE-9098-6C106A4DB7B0}" presName="linear" presStyleCnt="0">
        <dgm:presLayoutVars>
          <dgm:animLvl val="lvl"/>
          <dgm:resizeHandles val="exact"/>
        </dgm:presLayoutVars>
      </dgm:prSet>
      <dgm:spPr/>
    </dgm:pt>
    <dgm:pt modelId="{5B0DC68A-4E9D-406C-9E4C-D915E900F4CE}" type="pres">
      <dgm:prSet presAssocID="{07ADFA98-2AA6-4DFF-B7F6-94B5283DE704}" presName="parentText" presStyleLbl="node1" presStyleIdx="0" presStyleCnt="2">
        <dgm:presLayoutVars>
          <dgm:chMax val="0"/>
          <dgm:bulletEnabled val="1"/>
        </dgm:presLayoutVars>
      </dgm:prSet>
      <dgm:spPr/>
    </dgm:pt>
    <dgm:pt modelId="{C17C7FDB-5AD6-49C3-85DE-B6DA79AE8C1B}" type="pres">
      <dgm:prSet presAssocID="{ACFB0709-C261-42EC-95E7-C0A320C7B701}" presName="spacer" presStyleCnt="0"/>
      <dgm:spPr/>
    </dgm:pt>
    <dgm:pt modelId="{7CAAB9FE-27F4-467A-94DD-219980210AA8}" type="pres">
      <dgm:prSet presAssocID="{720E6746-41FB-45AB-8D45-983399F04260}" presName="parentText" presStyleLbl="node1" presStyleIdx="1" presStyleCnt="2">
        <dgm:presLayoutVars>
          <dgm:chMax val="0"/>
          <dgm:bulletEnabled val="1"/>
        </dgm:presLayoutVars>
      </dgm:prSet>
      <dgm:spPr/>
    </dgm:pt>
  </dgm:ptLst>
  <dgm:cxnLst>
    <dgm:cxn modelId="{C8B4960B-70EB-4979-8969-3D57C41F7900}" srcId="{793A96B0-26AC-45AE-9098-6C106A4DB7B0}" destId="{07ADFA98-2AA6-4DFF-B7F6-94B5283DE704}" srcOrd="0" destOrd="0" parTransId="{00AC074E-3C58-4121-958A-865765DC17A8}" sibTransId="{ACFB0709-C261-42EC-95E7-C0A320C7B701}"/>
    <dgm:cxn modelId="{42AC1814-A8E2-4A13-9B03-47052F4B2C60}" srcId="{793A96B0-26AC-45AE-9098-6C106A4DB7B0}" destId="{720E6746-41FB-45AB-8D45-983399F04260}" srcOrd="1" destOrd="0" parTransId="{09D96E27-D1FC-4DDC-B005-F74BCDDAC429}" sibTransId="{18D14CC2-EB14-4DFC-8060-F22D85D0F6D3}"/>
    <dgm:cxn modelId="{A10C5614-1607-47F8-AA91-F4B423F3AC07}" type="presOf" srcId="{07ADFA98-2AA6-4DFF-B7F6-94B5283DE704}" destId="{5B0DC68A-4E9D-406C-9E4C-D915E900F4CE}" srcOrd="0" destOrd="0" presId="urn:microsoft.com/office/officeart/2005/8/layout/vList2"/>
    <dgm:cxn modelId="{44B0F965-4629-4D61-B7E8-604E31ACAB3C}" type="presOf" srcId="{793A96B0-26AC-45AE-9098-6C106A4DB7B0}" destId="{930BAF4F-A3B2-420E-B0C1-FC1799E322BB}" srcOrd="0" destOrd="0" presId="urn:microsoft.com/office/officeart/2005/8/layout/vList2"/>
    <dgm:cxn modelId="{BC918CDF-63FA-4BF4-886A-9A8A09FFB2F9}" type="presOf" srcId="{720E6746-41FB-45AB-8D45-983399F04260}" destId="{7CAAB9FE-27F4-467A-94DD-219980210AA8}" srcOrd="0" destOrd="0" presId="urn:microsoft.com/office/officeart/2005/8/layout/vList2"/>
    <dgm:cxn modelId="{63A1B0D9-2664-45D6-8F3B-FF91EB55AB2A}" type="presParOf" srcId="{930BAF4F-A3B2-420E-B0C1-FC1799E322BB}" destId="{5B0DC68A-4E9D-406C-9E4C-D915E900F4CE}" srcOrd="0" destOrd="0" presId="urn:microsoft.com/office/officeart/2005/8/layout/vList2"/>
    <dgm:cxn modelId="{C2985354-C420-465F-9C33-BDEF041FD5B6}" type="presParOf" srcId="{930BAF4F-A3B2-420E-B0C1-FC1799E322BB}" destId="{C17C7FDB-5AD6-49C3-85DE-B6DA79AE8C1B}" srcOrd="1" destOrd="0" presId="urn:microsoft.com/office/officeart/2005/8/layout/vList2"/>
    <dgm:cxn modelId="{E81D4E62-B71B-49E8-940D-9829BBA93BA7}" type="presParOf" srcId="{930BAF4F-A3B2-420E-B0C1-FC1799E322BB}" destId="{7CAAB9FE-27F4-467A-94DD-219980210AA8}"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8C5344B8-1EE6-45D7-96B8-F25C3466C39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D4AA9235-E017-46B4-B42D-6CA07DBAFDE8}">
      <dgm:prSet/>
      <dgm:spPr/>
      <dgm:t>
        <a:bodyPr/>
        <a:lstStyle/>
        <a:p>
          <a:pPr rtl="0"/>
          <a:r>
            <a:rPr lang="en-GB" b="1" dirty="0">
              <a:latin typeface="+mj-lt"/>
            </a:rPr>
            <a:t>SE DEBE VELAR POR:</a:t>
          </a:r>
          <a:endParaRPr lang="es-ES" dirty="0">
            <a:latin typeface="+mj-lt"/>
          </a:endParaRPr>
        </a:p>
      </dgm:t>
    </dgm:pt>
    <dgm:pt modelId="{5C392FB5-4F7D-4E83-A862-73677DDDDDAF}" type="parTrans" cxnId="{BBFBC711-BB2C-4A69-8C93-3CF63B9EA160}">
      <dgm:prSet/>
      <dgm:spPr/>
      <dgm:t>
        <a:bodyPr/>
        <a:lstStyle/>
        <a:p>
          <a:endParaRPr lang="es-ES"/>
        </a:p>
      </dgm:t>
    </dgm:pt>
    <dgm:pt modelId="{62A4DDB5-0418-4794-AF94-8BD8D6F46426}" type="sibTrans" cxnId="{BBFBC711-BB2C-4A69-8C93-3CF63B9EA160}">
      <dgm:prSet/>
      <dgm:spPr/>
      <dgm:t>
        <a:bodyPr/>
        <a:lstStyle/>
        <a:p>
          <a:endParaRPr lang="es-ES"/>
        </a:p>
      </dgm:t>
    </dgm:pt>
    <dgm:pt modelId="{8694BA4A-AAC4-4ADA-A3AA-8F0B4B17CDA0}">
      <dgm:prSet/>
      <dgm:spPr/>
      <dgm:t>
        <a:bodyPr/>
        <a:lstStyle/>
        <a:p>
          <a:pPr rtl="0"/>
          <a:r>
            <a:rPr lang="en-GB" b="1" dirty="0">
              <a:latin typeface="+mj-lt"/>
            </a:rPr>
            <a:t>EL USO EQUILIBRADO ENTRE LA PROTECCIÓN DE LOS DERECHOS Y LAS POSIBILIDADES DE ACCESO AL CONOCIMIENTO, A LA SALUD Y A LOS ALIMENTOS</a:t>
          </a:r>
          <a:endParaRPr lang="es-ES" dirty="0">
            <a:latin typeface="+mj-lt"/>
          </a:endParaRPr>
        </a:p>
      </dgm:t>
    </dgm:pt>
    <dgm:pt modelId="{5528C12B-765D-4577-9A1C-7A1AEC60A656}" type="parTrans" cxnId="{9BA46DD9-816A-4155-A68D-AAD8DC4A6B4D}">
      <dgm:prSet/>
      <dgm:spPr/>
      <dgm:t>
        <a:bodyPr/>
        <a:lstStyle/>
        <a:p>
          <a:endParaRPr lang="es-ES"/>
        </a:p>
      </dgm:t>
    </dgm:pt>
    <dgm:pt modelId="{50042DB2-13D0-4826-BC05-2C5D776466FC}" type="sibTrans" cxnId="{9BA46DD9-816A-4155-A68D-AAD8DC4A6B4D}">
      <dgm:prSet/>
      <dgm:spPr/>
      <dgm:t>
        <a:bodyPr/>
        <a:lstStyle/>
        <a:p>
          <a:endParaRPr lang="es-ES"/>
        </a:p>
      </dgm:t>
    </dgm:pt>
    <dgm:pt modelId="{FC9FDE96-8313-4935-9E73-DFF10A255574}">
      <dgm:prSet/>
      <dgm:spPr/>
      <dgm:t>
        <a:bodyPr/>
        <a:lstStyle/>
        <a:p>
          <a:pPr rtl="0"/>
          <a:r>
            <a:rPr lang="en-GB" b="1" dirty="0">
              <a:latin typeface="+mj-lt"/>
            </a:rPr>
            <a:t>ESTA HERRAMIENTA, A SU VEZ, ADMITE DOS FORMAS DE USO: </a:t>
          </a:r>
          <a:r>
            <a:rPr lang="en-GB" b="1" i="1" dirty="0">
              <a:latin typeface="+mj-lt"/>
            </a:rPr>
            <a:t>DEFENSIVO:</a:t>
          </a:r>
          <a:r>
            <a:rPr lang="en-GB" b="1" dirty="0">
              <a:latin typeface="+mj-lt"/>
            </a:rPr>
            <a:t> IMPEDIR EL AUMENTO DE PROTECCIÓN A NIVEL INTERNACIONAL QUE LA CONVIERTA EN UNA BARRERA DE ACCESO Y </a:t>
          </a:r>
          <a:r>
            <a:rPr lang="en-GB" b="1" i="1" dirty="0">
              <a:latin typeface="+mj-lt"/>
            </a:rPr>
            <a:t>OFENSIVO:</a:t>
          </a:r>
          <a:r>
            <a:rPr lang="en-GB" b="1" dirty="0">
              <a:latin typeface="+mj-lt"/>
            </a:rPr>
            <a:t> PROMOVIENDO EL USO POR LOS NACIONALES PARA CREAR NUESTRO PROPIO DESARROLLO</a:t>
          </a:r>
          <a:endParaRPr lang="es-ES" dirty="0">
            <a:latin typeface="+mj-lt"/>
          </a:endParaRPr>
        </a:p>
      </dgm:t>
    </dgm:pt>
    <dgm:pt modelId="{B07954AF-4E97-4F19-B035-87C03E2186FC}" type="parTrans" cxnId="{C25CBD5A-E81D-4B26-AAF3-EB17560852F7}">
      <dgm:prSet/>
      <dgm:spPr/>
      <dgm:t>
        <a:bodyPr/>
        <a:lstStyle/>
        <a:p>
          <a:endParaRPr lang="es-ES"/>
        </a:p>
      </dgm:t>
    </dgm:pt>
    <dgm:pt modelId="{5E996E5E-6EFB-4972-B5A9-3418EC2429DA}" type="sibTrans" cxnId="{C25CBD5A-E81D-4B26-AAF3-EB17560852F7}">
      <dgm:prSet/>
      <dgm:spPr/>
      <dgm:t>
        <a:bodyPr/>
        <a:lstStyle/>
        <a:p>
          <a:endParaRPr lang="es-ES"/>
        </a:p>
      </dgm:t>
    </dgm:pt>
    <dgm:pt modelId="{D7B9997C-17DC-4695-A186-0574B8ECC8B9}" type="pres">
      <dgm:prSet presAssocID="{8C5344B8-1EE6-45D7-96B8-F25C3466C39C}" presName="linear" presStyleCnt="0">
        <dgm:presLayoutVars>
          <dgm:animLvl val="lvl"/>
          <dgm:resizeHandles val="exact"/>
        </dgm:presLayoutVars>
      </dgm:prSet>
      <dgm:spPr/>
    </dgm:pt>
    <dgm:pt modelId="{936E159F-A2C8-42A5-BDEE-EF5A7EFF6B92}" type="pres">
      <dgm:prSet presAssocID="{D4AA9235-E017-46B4-B42D-6CA07DBAFDE8}" presName="parentText" presStyleLbl="node1" presStyleIdx="0" presStyleCnt="2" custScaleY="113586">
        <dgm:presLayoutVars>
          <dgm:chMax val="0"/>
          <dgm:bulletEnabled val="1"/>
        </dgm:presLayoutVars>
      </dgm:prSet>
      <dgm:spPr/>
    </dgm:pt>
    <dgm:pt modelId="{0A58C6E4-EAA4-4105-85E8-B861AA8EDEF6}" type="pres">
      <dgm:prSet presAssocID="{D4AA9235-E017-46B4-B42D-6CA07DBAFDE8}" presName="childText" presStyleLbl="revTx" presStyleIdx="0" presStyleCnt="1" custScaleY="113586">
        <dgm:presLayoutVars>
          <dgm:bulletEnabled val="1"/>
        </dgm:presLayoutVars>
      </dgm:prSet>
      <dgm:spPr/>
    </dgm:pt>
    <dgm:pt modelId="{76532F2A-1C83-4A35-9A03-CDA9BB14C387}" type="pres">
      <dgm:prSet presAssocID="{FC9FDE96-8313-4935-9E73-DFF10A255574}" presName="parentText" presStyleLbl="node1" presStyleIdx="1" presStyleCnt="2" custScaleY="113586">
        <dgm:presLayoutVars>
          <dgm:chMax val="0"/>
          <dgm:bulletEnabled val="1"/>
        </dgm:presLayoutVars>
      </dgm:prSet>
      <dgm:spPr/>
    </dgm:pt>
  </dgm:ptLst>
  <dgm:cxnLst>
    <dgm:cxn modelId="{BBFBC711-BB2C-4A69-8C93-3CF63B9EA160}" srcId="{8C5344B8-1EE6-45D7-96B8-F25C3466C39C}" destId="{D4AA9235-E017-46B4-B42D-6CA07DBAFDE8}" srcOrd="0" destOrd="0" parTransId="{5C392FB5-4F7D-4E83-A862-73677DDDDDAF}" sibTransId="{62A4DDB5-0418-4794-AF94-8BD8D6F46426}"/>
    <dgm:cxn modelId="{A71B3028-1B04-4C0C-B366-CF0DF80290F3}" type="presOf" srcId="{8C5344B8-1EE6-45D7-96B8-F25C3466C39C}" destId="{D7B9997C-17DC-4695-A186-0574B8ECC8B9}" srcOrd="0" destOrd="0" presId="urn:microsoft.com/office/officeart/2005/8/layout/vList2"/>
    <dgm:cxn modelId="{8C5E2741-6401-4831-9D93-69CD2E43D502}" type="presOf" srcId="{D4AA9235-E017-46B4-B42D-6CA07DBAFDE8}" destId="{936E159F-A2C8-42A5-BDEE-EF5A7EFF6B92}" srcOrd="0" destOrd="0" presId="urn:microsoft.com/office/officeart/2005/8/layout/vList2"/>
    <dgm:cxn modelId="{C25CBD5A-E81D-4B26-AAF3-EB17560852F7}" srcId="{8C5344B8-1EE6-45D7-96B8-F25C3466C39C}" destId="{FC9FDE96-8313-4935-9E73-DFF10A255574}" srcOrd="1" destOrd="0" parTransId="{B07954AF-4E97-4F19-B035-87C03E2186FC}" sibTransId="{5E996E5E-6EFB-4972-B5A9-3418EC2429DA}"/>
    <dgm:cxn modelId="{C83C88B4-A346-40BA-932F-39BB1A4EC67D}" type="presOf" srcId="{8694BA4A-AAC4-4ADA-A3AA-8F0B4B17CDA0}" destId="{0A58C6E4-EAA4-4105-85E8-B861AA8EDEF6}" srcOrd="0" destOrd="0" presId="urn:microsoft.com/office/officeart/2005/8/layout/vList2"/>
    <dgm:cxn modelId="{40CFD9C5-149D-4D14-88B0-FBC47E02F01E}" type="presOf" srcId="{FC9FDE96-8313-4935-9E73-DFF10A255574}" destId="{76532F2A-1C83-4A35-9A03-CDA9BB14C387}" srcOrd="0" destOrd="0" presId="urn:microsoft.com/office/officeart/2005/8/layout/vList2"/>
    <dgm:cxn modelId="{9BA46DD9-816A-4155-A68D-AAD8DC4A6B4D}" srcId="{D4AA9235-E017-46B4-B42D-6CA07DBAFDE8}" destId="{8694BA4A-AAC4-4ADA-A3AA-8F0B4B17CDA0}" srcOrd="0" destOrd="0" parTransId="{5528C12B-765D-4577-9A1C-7A1AEC60A656}" sibTransId="{50042DB2-13D0-4826-BC05-2C5D776466FC}"/>
    <dgm:cxn modelId="{B3BEEB6A-55BC-4FF7-8385-601478A47991}" type="presParOf" srcId="{D7B9997C-17DC-4695-A186-0574B8ECC8B9}" destId="{936E159F-A2C8-42A5-BDEE-EF5A7EFF6B92}" srcOrd="0" destOrd="0" presId="urn:microsoft.com/office/officeart/2005/8/layout/vList2"/>
    <dgm:cxn modelId="{E2DEE9D6-5447-4AE4-B390-6F53A6FC376F}" type="presParOf" srcId="{D7B9997C-17DC-4695-A186-0574B8ECC8B9}" destId="{0A58C6E4-EAA4-4105-85E8-B861AA8EDEF6}" srcOrd="1" destOrd="0" presId="urn:microsoft.com/office/officeart/2005/8/layout/vList2"/>
    <dgm:cxn modelId="{3C5A6A84-7497-435D-9030-C350BBF3144F}" type="presParOf" srcId="{D7B9997C-17DC-4695-A186-0574B8ECC8B9}" destId="{76532F2A-1C83-4A35-9A03-CDA9BB14C387}"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F067525A-3DE7-4A20-827F-8679A8C588A2}"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es-UY"/>
        </a:p>
      </dgm:t>
    </dgm:pt>
    <dgm:pt modelId="{7F30C7CA-B0BB-496E-AE7A-EF28F1C4F61D}">
      <dgm:prSet phldrT="[Texto]"/>
      <dgm:spPr/>
      <dgm:t>
        <a:bodyPr/>
        <a:lstStyle/>
        <a:p>
          <a:r>
            <a:rPr lang="es-ES_tradnl" b="1" dirty="0">
              <a:latin typeface="+mj-lt"/>
            </a:rPr>
            <a:t>LOS PRODUCTOS CREACIÓN DEL INTELECTO INDEPENDIENTES DE LA CORPOREIDAD MATERIAL QUE PUEDAN ADOPTAR</a:t>
          </a:r>
          <a:endParaRPr lang="es-UY" b="1" dirty="0"/>
        </a:p>
      </dgm:t>
    </dgm:pt>
    <dgm:pt modelId="{F9449BC0-B9DE-46B1-AA21-854656A813C6}" type="parTrans" cxnId="{D519CB54-AFC4-44D8-B176-1F2B145A7A59}">
      <dgm:prSet/>
      <dgm:spPr/>
      <dgm:t>
        <a:bodyPr/>
        <a:lstStyle/>
        <a:p>
          <a:endParaRPr lang="es-UY"/>
        </a:p>
      </dgm:t>
    </dgm:pt>
    <dgm:pt modelId="{AF38FC76-EBB0-4671-903A-7A3B47CFD256}" type="sibTrans" cxnId="{D519CB54-AFC4-44D8-B176-1F2B145A7A59}">
      <dgm:prSet/>
      <dgm:spPr/>
      <dgm:t>
        <a:bodyPr/>
        <a:lstStyle/>
        <a:p>
          <a:endParaRPr lang="es-UY"/>
        </a:p>
      </dgm:t>
    </dgm:pt>
    <dgm:pt modelId="{F5EBD6E0-F885-4820-85CD-7C92DAE3FFB3}">
      <dgm:prSet phldrT="[Texto]" custT="1"/>
      <dgm:spPr/>
      <dgm:t>
        <a:bodyPr/>
        <a:lstStyle/>
        <a:p>
          <a:r>
            <a:rPr lang="es-ES_tradnl" sz="1800" b="1" dirty="0">
              <a:latin typeface="+mj-lt"/>
            </a:rPr>
            <a:t>Obras literarias</a:t>
          </a:r>
          <a:endParaRPr lang="es-UY" sz="1800" b="1" dirty="0"/>
        </a:p>
      </dgm:t>
    </dgm:pt>
    <dgm:pt modelId="{327E81D5-C797-43EE-BA2A-B592E5DA1791}" type="parTrans" cxnId="{66F5FB8A-74FB-4CFC-9CF0-D0D67D6560BD}">
      <dgm:prSet/>
      <dgm:spPr/>
      <dgm:t>
        <a:bodyPr/>
        <a:lstStyle/>
        <a:p>
          <a:endParaRPr lang="es-UY"/>
        </a:p>
      </dgm:t>
    </dgm:pt>
    <dgm:pt modelId="{8FC27BD3-3676-443E-A536-EF07FA1260A4}" type="sibTrans" cxnId="{66F5FB8A-74FB-4CFC-9CF0-D0D67D6560BD}">
      <dgm:prSet/>
      <dgm:spPr/>
      <dgm:t>
        <a:bodyPr/>
        <a:lstStyle/>
        <a:p>
          <a:endParaRPr lang="es-UY"/>
        </a:p>
      </dgm:t>
    </dgm:pt>
    <dgm:pt modelId="{D52717D7-6D68-44AB-BF89-7042B4926CEB}">
      <dgm:prSet custT="1"/>
      <dgm:spPr/>
      <dgm:t>
        <a:bodyPr/>
        <a:lstStyle/>
        <a:p>
          <a:r>
            <a:rPr lang="es-ES_tradnl" sz="1800" b="1" dirty="0">
              <a:latin typeface="+mj-lt"/>
            </a:rPr>
            <a:t>Obras artísticas</a:t>
          </a:r>
        </a:p>
      </dgm:t>
    </dgm:pt>
    <dgm:pt modelId="{C5F1879F-70E7-486A-ADCE-3731FEF851B6}" type="parTrans" cxnId="{315D9491-6B84-4050-AAA5-DB4352166F3A}">
      <dgm:prSet/>
      <dgm:spPr/>
      <dgm:t>
        <a:bodyPr/>
        <a:lstStyle/>
        <a:p>
          <a:endParaRPr lang="es-UY"/>
        </a:p>
      </dgm:t>
    </dgm:pt>
    <dgm:pt modelId="{7DE055C3-ADDD-4516-8EED-69C6454EB442}" type="sibTrans" cxnId="{315D9491-6B84-4050-AAA5-DB4352166F3A}">
      <dgm:prSet/>
      <dgm:spPr/>
      <dgm:t>
        <a:bodyPr/>
        <a:lstStyle/>
        <a:p>
          <a:endParaRPr lang="es-UY"/>
        </a:p>
      </dgm:t>
    </dgm:pt>
    <dgm:pt modelId="{BDF989D8-E91C-4565-A190-7B8C035E525C}">
      <dgm:prSet custT="1"/>
      <dgm:spPr/>
      <dgm:t>
        <a:bodyPr/>
        <a:lstStyle/>
        <a:p>
          <a:r>
            <a:rPr lang="es-ES_tradnl" sz="1800" b="1" dirty="0">
              <a:latin typeface="+mj-lt"/>
            </a:rPr>
            <a:t>Obras científicas</a:t>
          </a:r>
        </a:p>
      </dgm:t>
    </dgm:pt>
    <dgm:pt modelId="{91B87E64-6F6A-47AE-A35B-7FD84C1D575C}" type="parTrans" cxnId="{29EC13E1-AC79-4CFF-810F-B5D9BDA852AB}">
      <dgm:prSet/>
      <dgm:spPr/>
      <dgm:t>
        <a:bodyPr/>
        <a:lstStyle/>
        <a:p>
          <a:endParaRPr lang="es-UY"/>
        </a:p>
      </dgm:t>
    </dgm:pt>
    <dgm:pt modelId="{596868EC-8F1C-4372-B33D-CD6325AAB011}" type="sibTrans" cxnId="{29EC13E1-AC79-4CFF-810F-B5D9BDA852AB}">
      <dgm:prSet/>
      <dgm:spPr/>
      <dgm:t>
        <a:bodyPr/>
        <a:lstStyle/>
        <a:p>
          <a:endParaRPr lang="es-UY"/>
        </a:p>
      </dgm:t>
    </dgm:pt>
    <dgm:pt modelId="{87AF4B04-E6F3-4831-81F1-376AF507A3AB}">
      <dgm:prSet custT="1"/>
      <dgm:spPr/>
      <dgm:t>
        <a:bodyPr/>
        <a:lstStyle/>
        <a:p>
          <a:r>
            <a:rPr lang="es-ES_tradnl" sz="1800" b="1" dirty="0">
              <a:latin typeface="+mj-lt"/>
            </a:rPr>
            <a:t>Obras audiovisuales</a:t>
          </a:r>
        </a:p>
      </dgm:t>
    </dgm:pt>
    <dgm:pt modelId="{789CD424-A8F9-422C-88A8-748481A73E59}" type="parTrans" cxnId="{00955785-6ED5-419E-A262-26FD5018F14C}">
      <dgm:prSet/>
      <dgm:spPr/>
      <dgm:t>
        <a:bodyPr/>
        <a:lstStyle/>
        <a:p>
          <a:endParaRPr lang="es-UY"/>
        </a:p>
      </dgm:t>
    </dgm:pt>
    <dgm:pt modelId="{44088F1F-1BC1-4C0B-9E07-0A28D7E40385}" type="sibTrans" cxnId="{00955785-6ED5-419E-A262-26FD5018F14C}">
      <dgm:prSet/>
      <dgm:spPr/>
      <dgm:t>
        <a:bodyPr/>
        <a:lstStyle/>
        <a:p>
          <a:endParaRPr lang="es-UY"/>
        </a:p>
      </dgm:t>
    </dgm:pt>
    <dgm:pt modelId="{3653AF40-7864-440D-A2F3-DD504109238E}">
      <dgm:prSet custT="1"/>
      <dgm:spPr/>
      <dgm:t>
        <a:bodyPr/>
        <a:lstStyle/>
        <a:p>
          <a:r>
            <a:rPr lang="es-ES_tradnl" sz="1800" b="1" dirty="0">
              <a:latin typeface="+mj-lt"/>
            </a:rPr>
            <a:t>Software</a:t>
          </a:r>
        </a:p>
      </dgm:t>
    </dgm:pt>
    <dgm:pt modelId="{7E439DB1-13A1-4148-A48C-42E4EB34C418}" type="parTrans" cxnId="{D4683B2B-11E0-49BE-B294-5B471BDEE9C1}">
      <dgm:prSet/>
      <dgm:spPr/>
      <dgm:t>
        <a:bodyPr/>
        <a:lstStyle/>
        <a:p>
          <a:endParaRPr lang="es-UY"/>
        </a:p>
      </dgm:t>
    </dgm:pt>
    <dgm:pt modelId="{36F6AEFC-0DE3-4EAD-8960-4EACE6AF7FA3}" type="sibTrans" cxnId="{D4683B2B-11E0-49BE-B294-5B471BDEE9C1}">
      <dgm:prSet/>
      <dgm:spPr/>
      <dgm:t>
        <a:bodyPr/>
        <a:lstStyle/>
        <a:p>
          <a:endParaRPr lang="es-UY"/>
        </a:p>
      </dgm:t>
    </dgm:pt>
    <dgm:pt modelId="{0A0C9309-79C2-4B82-869C-D36C5D05C5CB}">
      <dgm:prSet custT="1"/>
      <dgm:spPr/>
      <dgm:t>
        <a:bodyPr/>
        <a:lstStyle/>
        <a:p>
          <a:r>
            <a:rPr lang="es-ES_tradnl" sz="1800" b="1" dirty="0">
              <a:latin typeface="+mj-lt"/>
            </a:rPr>
            <a:t>Invenciones</a:t>
          </a:r>
        </a:p>
      </dgm:t>
    </dgm:pt>
    <dgm:pt modelId="{EDDE06AF-0F89-4CBE-BDF0-73AF26658CB0}" type="parTrans" cxnId="{808F1A96-4CA5-4108-9238-A5653B91DBA0}">
      <dgm:prSet/>
      <dgm:spPr/>
      <dgm:t>
        <a:bodyPr/>
        <a:lstStyle/>
        <a:p>
          <a:endParaRPr lang="es-UY"/>
        </a:p>
      </dgm:t>
    </dgm:pt>
    <dgm:pt modelId="{32D9A232-2B2B-4AF4-B836-59D0DC6FB4FB}" type="sibTrans" cxnId="{808F1A96-4CA5-4108-9238-A5653B91DBA0}">
      <dgm:prSet/>
      <dgm:spPr/>
      <dgm:t>
        <a:bodyPr/>
        <a:lstStyle/>
        <a:p>
          <a:endParaRPr lang="es-UY"/>
        </a:p>
      </dgm:t>
    </dgm:pt>
    <dgm:pt modelId="{8609A341-B1C2-4D33-B9DC-21D8B511DAFE}">
      <dgm:prSet custT="1"/>
      <dgm:spPr/>
      <dgm:t>
        <a:bodyPr/>
        <a:lstStyle/>
        <a:p>
          <a:r>
            <a:rPr lang="es-ES_tradnl" sz="1800" b="1" dirty="0">
              <a:latin typeface="+mj-lt"/>
            </a:rPr>
            <a:t>Diseños</a:t>
          </a:r>
        </a:p>
      </dgm:t>
    </dgm:pt>
    <dgm:pt modelId="{86F0A401-01E0-4E07-8548-E96443984068}" type="parTrans" cxnId="{D57E03A5-2A2A-45EE-9895-21A7D4AE0C69}">
      <dgm:prSet/>
      <dgm:spPr/>
      <dgm:t>
        <a:bodyPr/>
        <a:lstStyle/>
        <a:p>
          <a:endParaRPr lang="es-UY"/>
        </a:p>
      </dgm:t>
    </dgm:pt>
    <dgm:pt modelId="{E8841855-0F9C-438B-A707-8F88D46CA68B}" type="sibTrans" cxnId="{D57E03A5-2A2A-45EE-9895-21A7D4AE0C69}">
      <dgm:prSet/>
      <dgm:spPr/>
      <dgm:t>
        <a:bodyPr/>
        <a:lstStyle/>
        <a:p>
          <a:endParaRPr lang="es-UY"/>
        </a:p>
      </dgm:t>
    </dgm:pt>
    <dgm:pt modelId="{DF8CAA1F-8701-4CCF-9949-02F0555A3E59}">
      <dgm:prSet custT="1"/>
      <dgm:spPr/>
      <dgm:t>
        <a:bodyPr/>
        <a:lstStyle/>
        <a:p>
          <a:r>
            <a:rPr lang="es-ES_tradnl" sz="1800" b="1" dirty="0">
              <a:latin typeface="+mj-lt"/>
            </a:rPr>
            <a:t>Marcas</a:t>
          </a:r>
        </a:p>
      </dgm:t>
    </dgm:pt>
    <dgm:pt modelId="{BA9640E1-FB89-4140-A1E2-6A9EB9327B60}" type="parTrans" cxnId="{BBA8D7D1-4BCB-4DF2-B7E2-4A6225D3EC11}">
      <dgm:prSet/>
      <dgm:spPr/>
      <dgm:t>
        <a:bodyPr/>
        <a:lstStyle/>
        <a:p>
          <a:endParaRPr lang="es-UY"/>
        </a:p>
      </dgm:t>
    </dgm:pt>
    <dgm:pt modelId="{8C6C649F-E44E-449A-A4D8-E156F0E073C7}" type="sibTrans" cxnId="{BBA8D7D1-4BCB-4DF2-B7E2-4A6225D3EC11}">
      <dgm:prSet/>
      <dgm:spPr/>
      <dgm:t>
        <a:bodyPr/>
        <a:lstStyle/>
        <a:p>
          <a:endParaRPr lang="es-UY"/>
        </a:p>
      </dgm:t>
    </dgm:pt>
    <dgm:pt modelId="{EBA2C250-447F-4C33-814B-9FE0D9DC8381}">
      <dgm:prSet custT="1"/>
      <dgm:spPr/>
      <dgm:t>
        <a:bodyPr/>
        <a:lstStyle/>
        <a:p>
          <a:r>
            <a:rPr lang="es-ES_tradnl" sz="1800" b="1" dirty="0">
              <a:latin typeface="+mj-lt"/>
            </a:rPr>
            <a:t>Indicaciones geográficas</a:t>
          </a:r>
        </a:p>
      </dgm:t>
    </dgm:pt>
    <dgm:pt modelId="{8EEAD99C-9CCF-4CF7-AA30-63672B41B302}" type="parTrans" cxnId="{1D556CFA-7634-4EF3-8347-D35031FBF56A}">
      <dgm:prSet/>
      <dgm:spPr/>
      <dgm:t>
        <a:bodyPr/>
        <a:lstStyle/>
        <a:p>
          <a:endParaRPr lang="es-UY"/>
        </a:p>
      </dgm:t>
    </dgm:pt>
    <dgm:pt modelId="{1441E025-8755-4E57-B496-BE39BDDEDC58}" type="sibTrans" cxnId="{1D556CFA-7634-4EF3-8347-D35031FBF56A}">
      <dgm:prSet/>
      <dgm:spPr/>
      <dgm:t>
        <a:bodyPr/>
        <a:lstStyle/>
        <a:p>
          <a:endParaRPr lang="es-UY"/>
        </a:p>
      </dgm:t>
    </dgm:pt>
    <dgm:pt modelId="{006E4787-F04A-42D5-9007-5695DCAFC4AB}">
      <dgm:prSet custT="1"/>
      <dgm:spPr/>
      <dgm:t>
        <a:bodyPr/>
        <a:lstStyle/>
        <a:p>
          <a:r>
            <a:rPr lang="es-ES_tradnl" sz="1800" b="1" dirty="0">
              <a:latin typeface="+mj-lt"/>
            </a:rPr>
            <a:t>Variedades vegetales</a:t>
          </a:r>
        </a:p>
      </dgm:t>
    </dgm:pt>
    <dgm:pt modelId="{34CDB8BA-ECC2-4062-B1A9-B2C09BA6EC68}" type="parTrans" cxnId="{8A0EE5F1-6118-4FF3-ACA5-1381580E3F0B}">
      <dgm:prSet/>
      <dgm:spPr/>
      <dgm:t>
        <a:bodyPr/>
        <a:lstStyle/>
        <a:p>
          <a:endParaRPr lang="es-UY"/>
        </a:p>
      </dgm:t>
    </dgm:pt>
    <dgm:pt modelId="{6AD47453-FBC0-427E-B4F7-5CCEC4D8B635}" type="sibTrans" cxnId="{8A0EE5F1-6118-4FF3-ACA5-1381580E3F0B}">
      <dgm:prSet/>
      <dgm:spPr/>
      <dgm:t>
        <a:bodyPr/>
        <a:lstStyle/>
        <a:p>
          <a:endParaRPr lang="es-UY"/>
        </a:p>
      </dgm:t>
    </dgm:pt>
    <dgm:pt modelId="{09947035-08D6-46A4-B656-31B36FA6A1B0}">
      <dgm:prSet custT="1"/>
      <dgm:spPr/>
      <dgm:t>
        <a:bodyPr/>
        <a:lstStyle/>
        <a:p>
          <a:r>
            <a:rPr lang="es-ES_tradnl" sz="1800" b="1" dirty="0">
              <a:latin typeface="+mj-lt"/>
            </a:rPr>
            <a:t>Secretos empresariales</a:t>
          </a:r>
        </a:p>
      </dgm:t>
    </dgm:pt>
    <dgm:pt modelId="{D8735C29-1343-4560-8DDC-7D11D391D665}" type="parTrans" cxnId="{A9C41004-6838-4D1F-A965-A615D8103740}">
      <dgm:prSet/>
      <dgm:spPr/>
      <dgm:t>
        <a:bodyPr/>
        <a:lstStyle/>
        <a:p>
          <a:endParaRPr lang="es-UY"/>
        </a:p>
      </dgm:t>
    </dgm:pt>
    <dgm:pt modelId="{AA95B290-BD7A-494D-AA90-F00FE9CAF6F9}" type="sibTrans" cxnId="{A9C41004-6838-4D1F-A965-A615D8103740}">
      <dgm:prSet/>
      <dgm:spPr/>
      <dgm:t>
        <a:bodyPr/>
        <a:lstStyle/>
        <a:p>
          <a:endParaRPr lang="es-UY"/>
        </a:p>
      </dgm:t>
    </dgm:pt>
    <dgm:pt modelId="{23D44B02-E129-4E5E-8654-CE92AD09B988}">
      <dgm:prSet custT="1"/>
      <dgm:spPr/>
      <dgm:t>
        <a:bodyPr/>
        <a:lstStyle/>
        <a:p>
          <a:r>
            <a:rPr lang="es-ES_tradnl" sz="1800" b="1" dirty="0">
              <a:latin typeface="+mj-lt"/>
            </a:rPr>
            <a:t>Otras</a:t>
          </a:r>
          <a:endParaRPr lang="es-ES" sz="1800" b="1" dirty="0">
            <a:latin typeface="+mj-lt"/>
          </a:endParaRPr>
        </a:p>
      </dgm:t>
    </dgm:pt>
    <dgm:pt modelId="{F0A34827-1372-450C-8720-437E8B32861C}" type="parTrans" cxnId="{B6E1B246-5AB5-40B9-96E3-6D7D3167C1E7}">
      <dgm:prSet/>
      <dgm:spPr/>
      <dgm:t>
        <a:bodyPr/>
        <a:lstStyle/>
        <a:p>
          <a:endParaRPr lang="es-UY"/>
        </a:p>
      </dgm:t>
    </dgm:pt>
    <dgm:pt modelId="{DA571D4D-A97E-4B2D-8672-9B18BD90D442}" type="sibTrans" cxnId="{B6E1B246-5AB5-40B9-96E3-6D7D3167C1E7}">
      <dgm:prSet/>
      <dgm:spPr/>
      <dgm:t>
        <a:bodyPr/>
        <a:lstStyle/>
        <a:p>
          <a:endParaRPr lang="es-UY"/>
        </a:p>
      </dgm:t>
    </dgm:pt>
    <dgm:pt modelId="{25FF4097-5E19-4A77-82C8-708B5D6651AB}" type="pres">
      <dgm:prSet presAssocID="{F067525A-3DE7-4A20-827F-8679A8C588A2}" presName="Name0" presStyleCnt="0">
        <dgm:presLayoutVars>
          <dgm:dir/>
          <dgm:animLvl val="lvl"/>
          <dgm:resizeHandles/>
        </dgm:presLayoutVars>
      </dgm:prSet>
      <dgm:spPr/>
    </dgm:pt>
    <dgm:pt modelId="{D5756815-2DFA-4F26-9B38-A3EA3C920CA5}" type="pres">
      <dgm:prSet presAssocID="{7F30C7CA-B0BB-496E-AE7A-EF28F1C4F61D}" presName="linNode" presStyleCnt="0"/>
      <dgm:spPr/>
    </dgm:pt>
    <dgm:pt modelId="{030E83BF-122C-4CCF-990F-806A417675F0}" type="pres">
      <dgm:prSet presAssocID="{7F30C7CA-B0BB-496E-AE7A-EF28F1C4F61D}" presName="parentShp" presStyleLbl="node1" presStyleIdx="0" presStyleCnt="1" custScaleY="100098">
        <dgm:presLayoutVars>
          <dgm:bulletEnabled val="1"/>
        </dgm:presLayoutVars>
      </dgm:prSet>
      <dgm:spPr/>
    </dgm:pt>
    <dgm:pt modelId="{B60A63C9-8D3C-441C-8A4B-0D00994E784C}" type="pres">
      <dgm:prSet presAssocID="{7F30C7CA-B0BB-496E-AE7A-EF28F1C4F61D}" presName="childShp" presStyleLbl="bgAccFollowNode1" presStyleIdx="0" presStyleCnt="1">
        <dgm:presLayoutVars>
          <dgm:bulletEnabled val="1"/>
        </dgm:presLayoutVars>
      </dgm:prSet>
      <dgm:spPr/>
    </dgm:pt>
  </dgm:ptLst>
  <dgm:cxnLst>
    <dgm:cxn modelId="{B61DE003-F38D-4C74-956D-39B48C0410B2}" type="presOf" srcId="{006E4787-F04A-42D5-9007-5695DCAFC4AB}" destId="{B60A63C9-8D3C-441C-8A4B-0D00994E784C}" srcOrd="0" destOrd="9" presId="urn:microsoft.com/office/officeart/2005/8/layout/vList6"/>
    <dgm:cxn modelId="{A9C41004-6838-4D1F-A965-A615D8103740}" srcId="{7F30C7CA-B0BB-496E-AE7A-EF28F1C4F61D}" destId="{09947035-08D6-46A4-B656-31B36FA6A1B0}" srcOrd="10" destOrd="0" parTransId="{D8735C29-1343-4560-8DDC-7D11D391D665}" sibTransId="{AA95B290-BD7A-494D-AA90-F00FE9CAF6F9}"/>
    <dgm:cxn modelId="{B1B7DE0F-F1AE-429E-909E-33F4CB6FE93D}" type="presOf" srcId="{BDF989D8-E91C-4565-A190-7B8C035E525C}" destId="{B60A63C9-8D3C-441C-8A4B-0D00994E784C}" srcOrd="0" destOrd="2" presId="urn:microsoft.com/office/officeart/2005/8/layout/vList6"/>
    <dgm:cxn modelId="{A4323E17-47DD-47D6-A159-A2F1ACF3C87B}" type="presOf" srcId="{F067525A-3DE7-4A20-827F-8679A8C588A2}" destId="{25FF4097-5E19-4A77-82C8-708B5D6651AB}" srcOrd="0" destOrd="0" presId="urn:microsoft.com/office/officeart/2005/8/layout/vList6"/>
    <dgm:cxn modelId="{D4683B2B-11E0-49BE-B294-5B471BDEE9C1}" srcId="{7F30C7CA-B0BB-496E-AE7A-EF28F1C4F61D}" destId="{3653AF40-7864-440D-A2F3-DD504109238E}" srcOrd="4" destOrd="0" parTransId="{7E439DB1-13A1-4148-A48C-42E4EB34C418}" sibTransId="{36F6AEFC-0DE3-4EAD-8960-4EACE6AF7FA3}"/>
    <dgm:cxn modelId="{7497BA3D-4FDB-4952-AD35-CEE38511844D}" type="presOf" srcId="{0A0C9309-79C2-4B82-869C-D36C5D05C5CB}" destId="{B60A63C9-8D3C-441C-8A4B-0D00994E784C}" srcOrd="0" destOrd="5" presId="urn:microsoft.com/office/officeart/2005/8/layout/vList6"/>
    <dgm:cxn modelId="{C9EA5962-D85C-466A-BBBA-EE9D112CAAE6}" type="presOf" srcId="{F5EBD6E0-F885-4820-85CD-7C92DAE3FFB3}" destId="{B60A63C9-8D3C-441C-8A4B-0D00994E784C}" srcOrd="0" destOrd="0" presId="urn:microsoft.com/office/officeart/2005/8/layout/vList6"/>
    <dgm:cxn modelId="{91855563-B160-47D0-80C0-FE35CA90FD3D}" type="presOf" srcId="{EBA2C250-447F-4C33-814B-9FE0D9DC8381}" destId="{B60A63C9-8D3C-441C-8A4B-0D00994E784C}" srcOrd="0" destOrd="8" presId="urn:microsoft.com/office/officeart/2005/8/layout/vList6"/>
    <dgm:cxn modelId="{B6E1B246-5AB5-40B9-96E3-6D7D3167C1E7}" srcId="{7F30C7CA-B0BB-496E-AE7A-EF28F1C4F61D}" destId="{23D44B02-E129-4E5E-8654-CE92AD09B988}" srcOrd="11" destOrd="0" parTransId="{F0A34827-1372-450C-8720-437E8B32861C}" sibTransId="{DA571D4D-A97E-4B2D-8672-9B18BD90D442}"/>
    <dgm:cxn modelId="{A5E6694D-B393-4173-BF1A-80C173C24BCE}" type="presOf" srcId="{87AF4B04-E6F3-4831-81F1-376AF507A3AB}" destId="{B60A63C9-8D3C-441C-8A4B-0D00994E784C}" srcOrd="0" destOrd="3" presId="urn:microsoft.com/office/officeart/2005/8/layout/vList6"/>
    <dgm:cxn modelId="{D519CB54-AFC4-44D8-B176-1F2B145A7A59}" srcId="{F067525A-3DE7-4A20-827F-8679A8C588A2}" destId="{7F30C7CA-B0BB-496E-AE7A-EF28F1C4F61D}" srcOrd="0" destOrd="0" parTransId="{F9449BC0-B9DE-46B1-AA21-854656A813C6}" sibTransId="{AF38FC76-EBB0-4671-903A-7A3B47CFD256}"/>
    <dgm:cxn modelId="{D6C9B876-A527-46F3-9C4A-5AF6F01B05DE}" type="presOf" srcId="{D52717D7-6D68-44AB-BF89-7042B4926CEB}" destId="{B60A63C9-8D3C-441C-8A4B-0D00994E784C}" srcOrd="0" destOrd="1" presId="urn:microsoft.com/office/officeart/2005/8/layout/vList6"/>
    <dgm:cxn modelId="{A38D9F84-5328-44FB-A5B7-5CEB578A66BA}" type="presOf" srcId="{DF8CAA1F-8701-4CCF-9949-02F0555A3E59}" destId="{B60A63C9-8D3C-441C-8A4B-0D00994E784C}" srcOrd="0" destOrd="7" presId="urn:microsoft.com/office/officeart/2005/8/layout/vList6"/>
    <dgm:cxn modelId="{00955785-6ED5-419E-A262-26FD5018F14C}" srcId="{7F30C7CA-B0BB-496E-AE7A-EF28F1C4F61D}" destId="{87AF4B04-E6F3-4831-81F1-376AF507A3AB}" srcOrd="3" destOrd="0" parTransId="{789CD424-A8F9-422C-88A8-748481A73E59}" sibTransId="{44088F1F-1BC1-4C0B-9E07-0A28D7E40385}"/>
    <dgm:cxn modelId="{66F5FB8A-74FB-4CFC-9CF0-D0D67D6560BD}" srcId="{7F30C7CA-B0BB-496E-AE7A-EF28F1C4F61D}" destId="{F5EBD6E0-F885-4820-85CD-7C92DAE3FFB3}" srcOrd="0" destOrd="0" parTransId="{327E81D5-C797-43EE-BA2A-B592E5DA1791}" sibTransId="{8FC27BD3-3676-443E-A536-EF07FA1260A4}"/>
    <dgm:cxn modelId="{5986FC8E-0AD2-4791-9C87-5B67B037C2B2}" type="presOf" srcId="{09947035-08D6-46A4-B656-31B36FA6A1B0}" destId="{B60A63C9-8D3C-441C-8A4B-0D00994E784C}" srcOrd="0" destOrd="10" presId="urn:microsoft.com/office/officeart/2005/8/layout/vList6"/>
    <dgm:cxn modelId="{315D9491-6B84-4050-AAA5-DB4352166F3A}" srcId="{7F30C7CA-B0BB-496E-AE7A-EF28F1C4F61D}" destId="{D52717D7-6D68-44AB-BF89-7042B4926CEB}" srcOrd="1" destOrd="0" parTransId="{C5F1879F-70E7-486A-ADCE-3731FEF851B6}" sibTransId="{7DE055C3-ADDD-4516-8EED-69C6454EB442}"/>
    <dgm:cxn modelId="{808F1A96-4CA5-4108-9238-A5653B91DBA0}" srcId="{7F30C7CA-B0BB-496E-AE7A-EF28F1C4F61D}" destId="{0A0C9309-79C2-4B82-869C-D36C5D05C5CB}" srcOrd="5" destOrd="0" parTransId="{EDDE06AF-0F89-4CBE-BDF0-73AF26658CB0}" sibTransId="{32D9A232-2B2B-4AF4-B836-59D0DC6FB4FB}"/>
    <dgm:cxn modelId="{1E6F749B-BD5E-4326-9A63-EA38CBAF839A}" type="presOf" srcId="{8609A341-B1C2-4D33-B9DC-21D8B511DAFE}" destId="{B60A63C9-8D3C-441C-8A4B-0D00994E784C}" srcOrd="0" destOrd="6" presId="urn:microsoft.com/office/officeart/2005/8/layout/vList6"/>
    <dgm:cxn modelId="{D57E03A5-2A2A-45EE-9895-21A7D4AE0C69}" srcId="{7F30C7CA-B0BB-496E-AE7A-EF28F1C4F61D}" destId="{8609A341-B1C2-4D33-B9DC-21D8B511DAFE}" srcOrd="6" destOrd="0" parTransId="{86F0A401-01E0-4E07-8548-E96443984068}" sibTransId="{E8841855-0F9C-438B-A707-8F88D46CA68B}"/>
    <dgm:cxn modelId="{BF0E1EAF-5694-496C-A6B2-8C3D65E310D2}" type="presOf" srcId="{7F30C7CA-B0BB-496E-AE7A-EF28F1C4F61D}" destId="{030E83BF-122C-4CCF-990F-806A417675F0}" srcOrd="0" destOrd="0" presId="urn:microsoft.com/office/officeart/2005/8/layout/vList6"/>
    <dgm:cxn modelId="{B5FA93CC-4851-4185-B27E-1471FFA46339}" type="presOf" srcId="{3653AF40-7864-440D-A2F3-DD504109238E}" destId="{B60A63C9-8D3C-441C-8A4B-0D00994E784C}" srcOrd="0" destOrd="4" presId="urn:microsoft.com/office/officeart/2005/8/layout/vList6"/>
    <dgm:cxn modelId="{DB797CD0-E43E-4EB4-8914-16C9A0CE0780}" type="presOf" srcId="{23D44B02-E129-4E5E-8654-CE92AD09B988}" destId="{B60A63C9-8D3C-441C-8A4B-0D00994E784C}" srcOrd="0" destOrd="11" presId="urn:microsoft.com/office/officeart/2005/8/layout/vList6"/>
    <dgm:cxn modelId="{BBA8D7D1-4BCB-4DF2-B7E2-4A6225D3EC11}" srcId="{7F30C7CA-B0BB-496E-AE7A-EF28F1C4F61D}" destId="{DF8CAA1F-8701-4CCF-9949-02F0555A3E59}" srcOrd="7" destOrd="0" parTransId="{BA9640E1-FB89-4140-A1E2-6A9EB9327B60}" sibTransId="{8C6C649F-E44E-449A-A4D8-E156F0E073C7}"/>
    <dgm:cxn modelId="{29EC13E1-AC79-4CFF-810F-B5D9BDA852AB}" srcId="{7F30C7CA-B0BB-496E-AE7A-EF28F1C4F61D}" destId="{BDF989D8-E91C-4565-A190-7B8C035E525C}" srcOrd="2" destOrd="0" parTransId="{91B87E64-6F6A-47AE-A35B-7FD84C1D575C}" sibTransId="{596868EC-8F1C-4372-B33D-CD6325AAB011}"/>
    <dgm:cxn modelId="{8A0EE5F1-6118-4FF3-ACA5-1381580E3F0B}" srcId="{7F30C7CA-B0BB-496E-AE7A-EF28F1C4F61D}" destId="{006E4787-F04A-42D5-9007-5695DCAFC4AB}" srcOrd="9" destOrd="0" parTransId="{34CDB8BA-ECC2-4062-B1A9-B2C09BA6EC68}" sibTransId="{6AD47453-FBC0-427E-B4F7-5CCEC4D8B635}"/>
    <dgm:cxn modelId="{1D556CFA-7634-4EF3-8347-D35031FBF56A}" srcId="{7F30C7CA-B0BB-496E-AE7A-EF28F1C4F61D}" destId="{EBA2C250-447F-4C33-814B-9FE0D9DC8381}" srcOrd="8" destOrd="0" parTransId="{8EEAD99C-9CCF-4CF7-AA30-63672B41B302}" sibTransId="{1441E025-8755-4E57-B496-BE39BDDEDC58}"/>
    <dgm:cxn modelId="{AC06B536-4996-4A50-80FA-157EA82C4B55}" type="presParOf" srcId="{25FF4097-5E19-4A77-82C8-708B5D6651AB}" destId="{D5756815-2DFA-4F26-9B38-A3EA3C920CA5}" srcOrd="0" destOrd="0" presId="urn:microsoft.com/office/officeart/2005/8/layout/vList6"/>
    <dgm:cxn modelId="{B3A8C1EA-27AE-441F-9C24-87D35BE82D18}" type="presParOf" srcId="{D5756815-2DFA-4F26-9B38-A3EA3C920CA5}" destId="{030E83BF-122C-4CCF-990F-806A417675F0}" srcOrd="0" destOrd="0" presId="urn:microsoft.com/office/officeart/2005/8/layout/vList6"/>
    <dgm:cxn modelId="{91C568BF-1240-417B-AF60-9656AE6C06D7}" type="presParOf" srcId="{D5756815-2DFA-4F26-9B38-A3EA3C920CA5}" destId="{B60A63C9-8D3C-441C-8A4B-0D00994E784C}" srcOrd="1" destOrd="0" presId="urn:microsoft.com/office/officeart/2005/8/layout/vList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2CF987E7-CC6E-4C73-BB8C-65AF7DB627F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AB39B766-F993-415C-84B6-CA6DAC126E4B}">
      <dgm:prSet/>
      <dgm:spPr/>
      <dgm:t>
        <a:bodyPr/>
        <a:lstStyle/>
        <a:p>
          <a:pPr rtl="0"/>
          <a:r>
            <a:rPr lang="es-ES_tradnl" b="1" dirty="0">
              <a:latin typeface="+mj-lt"/>
            </a:rPr>
            <a:t>EXPRESIONES ARTÍSTICAS Y CULTURALES</a:t>
          </a:r>
          <a:endParaRPr lang="es-ES" dirty="0">
            <a:latin typeface="+mj-lt"/>
          </a:endParaRPr>
        </a:p>
      </dgm:t>
    </dgm:pt>
    <dgm:pt modelId="{EF5C0C71-B9A7-42F5-B689-234FD122023E}" type="parTrans" cxnId="{2D4229A0-66F8-43CA-B379-9A2D4F27212A}">
      <dgm:prSet/>
      <dgm:spPr/>
      <dgm:t>
        <a:bodyPr/>
        <a:lstStyle/>
        <a:p>
          <a:endParaRPr lang="es-ES"/>
        </a:p>
      </dgm:t>
    </dgm:pt>
    <dgm:pt modelId="{2538CDD4-6AC6-45C6-9069-9E73095A1C1D}" type="sibTrans" cxnId="{2D4229A0-66F8-43CA-B379-9A2D4F27212A}">
      <dgm:prSet/>
      <dgm:spPr/>
      <dgm:t>
        <a:bodyPr/>
        <a:lstStyle/>
        <a:p>
          <a:endParaRPr lang="es-ES"/>
        </a:p>
      </dgm:t>
    </dgm:pt>
    <dgm:pt modelId="{322FE229-002E-471C-8D87-722A29ECB454}">
      <dgm:prSet/>
      <dgm:spPr/>
      <dgm:t>
        <a:bodyPr/>
        <a:lstStyle/>
        <a:p>
          <a:pPr rtl="0"/>
          <a:r>
            <a:rPr lang="es-ES_tradnl" b="1" dirty="0">
              <a:latin typeface="+mj-lt"/>
            </a:rPr>
            <a:t>RESOLUCIÓN DE PROBLEMAS TÉCNICOS</a:t>
          </a:r>
          <a:endParaRPr lang="es-ES" dirty="0">
            <a:latin typeface="+mj-lt"/>
          </a:endParaRPr>
        </a:p>
      </dgm:t>
    </dgm:pt>
    <dgm:pt modelId="{B54ABEB6-4AD9-42F8-B09D-DC6632AF26E7}" type="parTrans" cxnId="{26062D8A-27EA-4CBD-BDBD-328A073709B1}">
      <dgm:prSet/>
      <dgm:spPr/>
      <dgm:t>
        <a:bodyPr/>
        <a:lstStyle/>
        <a:p>
          <a:endParaRPr lang="es-ES"/>
        </a:p>
      </dgm:t>
    </dgm:pt>
    <dgm:pt modelId="{6BDA81DB-F0DE-4738-BDE6-F6245C2D9D3C}" type="sibTrans" cxnId="{26062D8A-27EA-4CBD-BDBD-328A073709B1}">
      <dgm:prSet/>
      <dgm:spPr/>
      <dgm:t>
        <a:bodyPr/>
        <a:lstStyle/>
        <a:p>
          <a:endParaRPr lang="es-ES"/>
        </a:p>
      </dgm:t>
    </dgm:pt>
    <dgm:pt modelId="{FCAB1E41-8270-442C-A067-B0CFF168EE46}">
      <dgm:prSet custT="1"/>
      <dgm:spPr/>
      <dgm:t>
        <a:bodyPr/>
        <a:lstStyle/>
        <a:p>
          <a:pPr rtl="0"/>
          <a:r>
            <a:rPr lang="es-ES_tradnl" sz="2000" b="1" dirty="0">
              <a:latin typeface="+mj-lt"/>
            </a:rPr>
            <a:t>Mejoramiento de productos y/o procesos</a:t>
          </a:r>
          <a:endParaRPr lang="es-ES" sz="2000" dirty="0">
            <a:latin typeface="+mj-lt"/>
          </a:endParaRPr>
        </a:p>
      </dgm:t>
    </dgm:pt>
    <dgm:pt modelId="{E33541FC-58B5-472F-B07E-1CDD516D7598}" type="parTrans" cxnId="{0E136B3B-3BF6-43D6-B5E7-2E5AD966CE04}">
      <dgm:prSet/>
      <dgm:spPr/>
      <dgm:t>
        <a:bodyPr/>
        <a:lstStyle/>
        <a:p>
          <a:endParaRPr lang="es-ES"/>
        </a:p>
      </dgm:t>
    </dgm:pt>
    <dgm:pt modelId="{EA8AF7BC-DF85-4A95-BD49-72CBAC0BB968}" type="sibTrans" cxnId="{0E136B3B-3BF6-43D6-B5E7-2E5AD966CE04}">
      <dgm:prSet/>
      <dgm:spPr/>
      <dgm:t>
        <a:bodyPr/>
        <a:lstStyle/>
        <a:p>
          <a:endParaRPr lang="es-ES"/>
        </a:p>
      </dgm:t>
    </dgm:pt>
    <dgm:pt modelId="{4EB573DC-80F3-4269-AA12-EDF2C82263DD}">
      <dgm:prSet custT="1"/>
      <dgm:spPr/>
      <dgm:t>
        <a:bodyPr/>
        <a:lstStyle/>
        <a:p>
          <a:pPr rtl="0"/>
          <a:r>
            <a:rPr lang="es-ES_tradnl" sz="2000" b="1" dirty="0">
              <a:latin typeface="+mj-lt"/>
            </a:rPr>
            <a:t>Desarrollo de productos</a:t>
          </a:r>
          <a:endParaRPr lang="es-ES" sz="2000" dirty="0">
            <a:latin typeface="+mj-lt"/>
          </a:endParaRPr>
        </a:p>
      </dgm:t>
    </dgm:pt>
    <dgm:pt modelId="{70021DB7-473E-43A6-829A-650725A996A1}" type="parTrans" cxnId="{8E26FEE5-7743-4235-A9D4-F788E96E5AC6}">
      <dgm:prSet/>
      <dgm:spPr/>
      <dgm:t>
        <a:bodyPr/>
        <a:lstStyle/>
        <a:p>
          <a:endParaRPr lang="es-ES"/>
        </a:p>
      </dgm:t>
    </dgm:pt>
    <dgm:pt modelId="{5DA8C09D-B4BB-4FBB-B08A-34C54D5AEE39}" type="sibTrans" cxnId="{8E26FEE5-7743-4235-A9D4-F788E96E5AC6}">
      <dgm:prSet/>
      <dgm:spPr/>
      <dgm:t>
        <a:bodyPr/>
        <a:lstStyle/>
        <a:p>
          <a:endParaRPr lang="es-ES"/>
        </a:p>
      </dgm:t>
    </dgm:pt>
    <dgm:pt modelId="{A0652F3F-B399-4976-9F38-9B81C8B85E3D}">
      <dgm:prSet custT="1"/>
      <dgm:spPr/>
      <dgm:t>
        <a:bodyPr/>
        <a:lstStyle/>
        <a:p>
          <a:pPr rtl="0"/>
          <a:r>
            <a:rPr lang="es-ES_tradnl" sz="2000" b="1" dirty="0">
              <a:latin typeface="+mj-lt"/>
            </a:rPr>
            <a:t>Desarrollo de procesos nuevos o alternativos</a:t>
          </a:r>
          <a:endParaRPr lang="es-ES" sz="2000" dirty="0">
            <a:latin typeface="+mj-lt"/>
          </a:endParaRPr>
        </a:p>
      </dgm:t>
    </dgm:pt>
    <dgm:pt modelId="{4495B67E-97B8-4449-B655-7130F7AF4496}" type="parTrans" cxnId="{1EB841BF-6EA1-4BBC-A0A5-B582115310D1}">
      <dgm:prSet/>
      <dgm:spPr/>
      <dgm:t>
        <a:bodyPr/>
        <a:lstStyle/>
        <a:p>
          <a:endParaRPr lang="es-ES"/>
        </a:p>
      </dgm:t>
    </dgm:pt>
    <dgm:pt modelId="{3807589F-4108-4C13-9B32-89D063DF65BB}" type="sibTrans" cxnId="{1EB841BF-6EA1-4BBC-A0A5-B582115310D1}">
      <dgm:prSet/>
      <dgm:spPr/>
      <dgm:t>
        <a:bodyPr/>
        <a:lstStyle/>
        <a:p>
          <a:endParaRPr lang="es-ES"/>
        </a:p>
      </dgm:t>
    </dgm:pt>
    <dgm:pt modelId="{5AC45A94-8C15-4CAC-88BB-CE531AADDCE0}">
      <dgm:prSet custT="1"/>
      <dgm:spPr/>
      <dgm:t>
        <a:bodyPr/>
        <a:lstStyle/>
        <a:p>
          <a:pPr rtl="0"/>
          <a:r>
            <a:rPr lang="es-ES_tradnl" sz="2000" b="1" dirty="0">
              <a:latin typeface="+mj-lt"/>
            </a:rPr>
            <a:t>Nuevas aplicaciones de productos ya conocidos</a:t>
          </a:r>
          <a:endParaRPr lang="es-ES" sz="2000" dirty="0">
            <a:latin typeface="+mj-lt"/>
          </a:endParaRPr>
        </a:p>
      </dgm:t>
    </dgm:pt>
    <dgm:pt modelId="{6BA283AE-31B2-4981-BD3B-2E82D83F148E}" type="parTrans" cxnId="{438928BA-4794-4DD8-94EA-9F360C385D3E}">
      <dgm:prSet/>
      <dgm:spPr/>
      <dgm:t>
        <a:bodyPr/>
        <a:lstStyle/>
        <a:p>
          <a:endParaRPr lang="es-ES"/>
        </a:p>
      </dgm:t>
    </dgm:pt>
    <dgm:pt modelId="{050D7C34-CC35-4A4E-922E-52AD71A59115}" type="sibTrans" cxnId="{438928BA-4794-4DD8-94EA-9F360C385D3E}">
      <dgm:prSet/>
      <dgm:spPr/>
      <dgm:t>
        <a:bodyPr/>
        <a:lstStyle/>
        <a:p>
          <a:endParaRPr lang="es-ES"/>
        </a:p>
      </dgm:t>
    </dgm:pt>
    <dgm:pt modelId="{2427EE3B-4FA2-4BAF-A78A-74A9D7BCA6E0}">
      <dgm:prSet/>
      <dgm:spPr/>
      <dgm:t>
        <a:bodyPr/>
        <a:lstStyle/>
        <a:p>
          <a:pPr rtl="0"/>
          <a:r>
            <a:rPr lang="es-ES_tradnl" b="1" dirty="0">
              <a:latin typeface="+mj-lt"/>
            </a:rPr>
            <a:t>PAPEL DE DIFERENCIACIÓN</a:t>
          </a:r>
          <a:r>
            <a:rPr lang="es-ES_tradnl" b="1" dirty="0"/>
            <a:t> </a:t>
          </a:r>
          <a:endParaRPr lang="es-ES" dirty="0"/>
        </a:p>
      </dgm:t>
    </dgm:pt>
    <dgm:pt modelId="{2702D6E1-D19D-4192-9BBD-D20ADDD103F9}" type="parTrans" cxnId="{E84991DC-3169-4F50-BEDC-EEEEAF4ADC6F}">
      <dgm:prSet/>
      <dgm:spPr/>
      <dgm:t>
        <a:bodyPr/>
        <a:lstStyle/>
        <a:p>
          <a:endParaRPr lang="es-ES"/>
        </a:p>
      </dgm:t>
    </dgm:pt>
    <dgm:pt modelId="{85D2A3E0-558E-47E7-B125-FD33B5956BFB}" type="sibTrans" cxnId="{E84991DC-3169-4F50-BEDC-EEEEAF4ADC6F}">
      <dgm:prSet/>
      <dgm:spPr/>
      <dgm:t>
        <a:bodyPr/>
        <a:lstStyle/>
        <a:p>
          <a:endParaRPr lang="es-ES"/>
        </a:p>
      </dgm:t>
    </dgm:pt>
    <dgm:pt modelId="{B57CD4FA-BBC4-4393-A7F5-FA5951F615FB}">
      <dgm:prSet custT="1"/>
      <dgm:spPr/>
      <dgm:t>
        <a:bodyPr/>
        <a:lstStyle/>
        <a:p>
          <a:pPr rtl="0"/>
          <a:r>
            <a:rPr lang="es-ES_tradnl" sz="2000" b="1" dirty="0">
              <a:latin typeface="+mj-lt"/>
            </a:rPr>
            <a:t>Asegura la competencia en el mercado</a:t>
          </a:r>
          <a:endParaRPr lang="es-ES" sz="2000" dirty="0">
            <a:latin typeface="+mj-lt"/>
          </a:endParaRPr>
        </a:p>
      </dgm:t>
    </dgm:pt>
    <dgm:pt modelId="{136C5A5F-E42C-4269-8E2C-83B8D73A284D}" type="parTrans" cxnId="{1EFE6641-1FDA-4875-AD1B-7F8504D2B651}">
      <dgm:prSet/>
      <dgm:spPr/>
      <dgm:t>
        <a:bodyPr/>
        <a:lstStyle/>
        <a:p>
          <a:endParaRPr lang="es-ES"/>
        </a:p>
      </dgm:t>
    </dgm:pt>
    <dgm:pt modelId="{1A67398D-15C2-41D0-A489-84E2AF9715D6}" type="sibTrans" cxnId="{1EFE6641-1FDA-4875-AD1B-7F8504D2B651}">
      <dgm:prSet/>
      <dgm:spPr/>
      <dgm:t>
        <a:bodyPr/>
        <a:lstStyle/>
        <a:p>
          <a:endParaRPr lang="es-ES"/>
        </a:p>
      </dgm:t>
    </dgm:pt>
    <dgm:pt modelId="{E036991B-72D8-4F44-983B-D0609CF4141B}">
      <dgm:prSet custT="1"/>
      <dgm:spPr/>
      <dgm:t>
        <a:bodyPr/>
        <a:lstStyle/>
        <a:p>
          <a:pPr rtl="0"/>
          <a:r>
            <a:rPr lang="es-ES_tradnl" sz="2000" b="1" dirty="0">
              <a:latin typeface="+mj-lt"/>
            </a:rPr>
            <a:t>Permite la distintividad de Productos y/o Servicios</a:t>
          </a:r>
          <a:endParaRPr lang="es-ES" sz="2000" dirty="0">
            <a:latin typeface="+mj-lt"/>
          </a:endParaRPr>
        </a:p>
      </dgm:t>
    </dgm:pt>
    <dgm:pt modelId="{3C54F27D-6075-483B-8CF4-4B26CA03513D}" type="parTrans" cxnId="{BA776F6B-5AAC-43B5-A231-0413D546F813}">
      <dgm:prSet/>
      <dgm:spPr/>
      <dgm:t>
        <a:bodyPr/>
        <a:lstStyle/>
        <a:p>
          <a:endParaRPr lang="es-ES"/>
        </a:p>
      </dgm:t>
    </dgm:pt>
    <dgm:pt modelId="{759C783F-91FC-402D-B2CC-9EAAF1F84608}" type="sibTrans" cxnId="{BA776F6B-5AAC-43B5-A231-0413D546F813}">
      <dgm:prSet/>
      <dgm:spPr/>
      <dgm:t>
        <a:bodyPr/>
        <a:lstStyle/>
        <a:p>
          <a:endParaRPr lang="es-ES"/>
        </a:p>
      </dgm:t>
    </dgm:pt>
    <dgm:pt modelId="{90F6416B-1B5F-45FE-B9D0-9DFDBB3E91C7}">
      <dgm:prSet custT="1"/>
      <dgm:spPr/>
      <dgm:t>
        <a:bodyPr/>
        <a:lstStyle/>
        <a:p>
          <a:pPr rtl="0"/>
          <a:r>
            <a:rPr lang="es-ES_tradnl" sz="2000" b="1" dirty="0">
              <a:latin typeface="+mj-lt"/>
            </a:rPr>
            <a:t>Origen empresarial y calidad</a:t>
          </a:r>
          <a:endParaRPr lang="es-ES" sz="2000" dirty="0">
            <a:latin typeface="+mj-lt"/>
          </a:endParaRPr>
        </a:p>
      </dgm:t>
    </dgm:pt>
    <dgm:pt modelId="{D2836422-97D9-4D3E-92AA-2E681E60F355}" type="parTrans" cxnId="{FF3DBB1D-5931-4CBE-A797-4A87D7C0366E}">
      <dgm:prSet/>
      <dgm:spPr/>
      <dgm:t>
        <a:bodyPr/>
        <a:lstStyle/>
        <a:p>
          <a:endParaRPr lang="es-ES"/>
        </a:p>
      </dgm:t>
    </dgm:pt>
    <dgm:pt modelId="{608EC6DC-391B-4573-9A68-45F08740A219}" type="sibTrans" cxnId="{FF3DBB1D-5931-4CBE-A797-4A87D7C0366E}">
      <dgm:prSet/>
      <dgm:spPr/>
      <dgm:t>
        <a:bodyPr/>
        <a:lstStyle/>
        <a:p>
          <a:endParaRPr lang="es-ES"/>
        </a:p>
      </dgm:t>
    </dgm:pt>
    <dgm:pt modelId="{6563AFD9-3E4E-4921-A606-A33C86594BC5}" type="pres">
      <dgm:prSet presAssocID="{2CF987E7-CC6E-4C73-BB8C-65AF7DB627F7}" presName="linear" presStyleCnt="0">
        <dgm:presLayoutVars>
          <dgm:animLvl val="lvl"/>
          <dgm:resizeHandles val="exact"/>
        </dgm:presLayoutVars>
      </dgm:prSet>
      <dgm:spPr/>
    </dgm:pt>
    <dgm:pt modelId="{7F92840D-5B43-48AE-82B4-7CCA25954366}" type="pres">
      <dgm:prSet presAssocID="{AB39B766-F993-415C-84B6-CA6DAC126E4B}" presName="parentText" presStyleLbl="node1" presStyleIdx="0" presStyleCnt="3">
        <dgm:presLayoutVars>
          <dgm:chMax val="0"/>
          <dgm:bulletEnabled val="1"/>
        </dgm:presLayoutVars>
      </dgm:prSet>
      <dgm:spPr/>
    </dgm:pt>
    <dgm:pt modelId="{8424171C-1F7D-4285-B27B-8B221E7C6026}" type="pres">
      <dgm:prSet presAssocID="{2538CDD4-6AC6-45C6-9069-9E73095A1C1D}" presName="spacer" presStyleCnt="0"/>
      <dgm:spPr/>
    </dgm:pt>
    <dgm:pt modelId="{5E53B2DD-A06A-42AD-A65A-B89468B01A65}" type="pres">
      <dgm:prSet presAssocID="{322FE229-002E-471C-8D87-722A29ECB454}" presName="parentText" presStyleLbl="node1" presStyleIdx="1" presStyleCnt="3">
        <dgm:presLayoutVars>
          <dgm:chMax val="0"/>
          <dgm:bulletEnabled val="1"/>
        </dgm:presLayoutVars>
      </dgm:prSet>
      <dgm:spPr/>
    </dgm:pt>
    <dgm:pt modelId="{39B61289-8D65-4BCD-8A64-D7C7B32DCC2E}" type="pres">
      <dgm:prSet presAssocID="{322FE229-002E-471C-8D87-722A29ECB454}" presName="childText" presStyleLbl="revTx" presStyleIdx="0" presStyleCnt="2">
        <dgm:presLayoutVars>
          <dgm:bulletEnabled val="1"/>
        </dgm:presLayoutVars>
      </dgm:prSet>
      <dgm:spPr/>
    </dgm:pt>
    <dgm:pt modelId="{588E16D3-1A85-4090-A8DD-C94C2C1A0898}" type="pres">
      <dgm:prSet presAssocID="{2427EE3B-4FA2-4BAF-A78A-74A9D7BCA6E0}" presName="parentText" presStyleLbl="node1" presStyleIdx="2" presStyleCnt="3">
        <dgm:presLayoutVars>
          <dgm:chMax val="0"/>
          <dgm:bulletEnabled val="1"/>
        </dgm:presLayoutVars>
      </dgm:prSet>
      <dgm:spPr/>
    </dgm:pt>
    <dgm:pt modelId="{E9A6C326-CF04-4808-92E9-2BFD4E0B7FED}" type="pres">
      <dgm:prSet presAssocID="{2427EE3B-4FA2-4BAF-A78A-74A9D7BCA6E0}" presName="childText" presStyleLbl="revTx" presStyleIdx="1" presStyleCnt="2">
        <dgm:presLayoutVars>
          <dgm:bulletEnabled val="1"/>
        </dgm:presLayoutVars>
      </dgm:prSet>
      <dgm:spPr/>
    </dgm:pt>
  </dgm:ptLst>
  <dgm:cxnLst>
    <dgm:cxn modelId="{E34DC41B-EE48-44B7-A53F-10130D542A7A}" type="presOf" srcId="{FCAB1E41-8270-442C-A067-B0CFF168EE46}" destId="{39B61289-8D65-4BCD-8A64-D7C7B32DCC2E}" srcOrd="0" destOrd="0" presId="urn:microsoft.com/office/officeart/2005/8/layout/vList2"/>
    <dgm:cxn modelId="{199E131D-E1A8-45B6-9413-41E5373749C3}" type="presOf" srcId="{A0652F3F-B399-4976-9F38-9B81C8B85E3D}" destId="{39B61289-8D65-4BCD-8A64-D7C7B32DCC2E}" srcOrd="0" destOrd="2" presId="urn:microsoft.com/office/officeart/2005/8/layout/vList2"/>
    <dgm:cxn modelId="{FF3DBB1D-5931-4CBE-A797-4A87D7C0366E}" srcId="{2427EE3B-4FA2-4BAF-A78A-74A9D7BCA6E0}" destId="{90F6416B-1B5F-45FE-B9D0-9DFDBB3E91C7}" srcOrd="2" destOrd="0" parTransId="{D2836422-97D9-4D3E-92AA-2E681E60F355}" sibTransId="{608EC6DC-391B-4573-9A68-45F08740A219}"/>
    <dgm:cxn modelId="{1986A73A-FE1E-4325-8F0B-349B1FA02701}" type="presOf" srcId="{4EB573DC-80F3-4269-AA12-EDF2C82263DD}" destId="{39B61289-8D65-4BCD-8A64-D7C7B32DCC2E}" srcOrd="0" destOrd="1" presId="urn:microsoft.com/office/officeart/2005/8/layout/vList2"/>
    <dgm:cxn modelId="{0E136B3B-3BF6-43D6-B5E7-2E5AD966CE04}" srcId="{322FE229-002E-471C-8D87-722A29ECB454}" destId="{FCAB1E41-8270-442C-A067-B0CFF168EE46}" srcOrd="0" destOrd="0" parTransId="{E33541FC-58B5-472F-B07E-1CDD516D7598}" sibTransId="{EA8AF7BC-DF85-4A95-BD49-72CBAC0BB968}"/>
    <dgm:cxn modelId="{232BF63F-3060-4D82-9C3B-9480B6683239}" type="presOf" srcId="{2CF987E7-CC6E-4C73-BB8C-65AF7DB627F7}" destId="{6563AFD9-3E4E-4921-A606-A33C86594BC5}" srcOrd="0" destOrd="0" presId="urn:microsoft.com/office/officeart/2005/8/layout/vList2"/>
    <dgm:cxn modelId="{7D463B5C-0894-4BA7-B2D2-2E2A33C3121B}" type="presOf" srcId="{2427EE3B-4FA2-4BAF-A78A-74A9D7BCA6E0}" destId="{588E16D3-1A85-4090-A8DD-C94C2C1A0898}" srcOrd="0" destOrd="0" presId="urn:microsoft.com/office/officeart/2005/8/layout/vList2"/>
    <dgm:cxn modelId="{1EFE6641-1FDA-4875-AD1B-7F8504D2B651}" srcId="{2427EE3B-4FA2-4BAF-A78A-74A9D7BCA6E0}" destId="{B57CD4FA-BBC4-4393-A7F5-FA5951F615FB}" srcOrd="0" destOrd="0" parTransId="{136C5A5F-E42C-4269-8E2C-83B8D73A284D}" sibTransId="{1A67398D-15C2-41D0-A489-84E2AF9715D6}"/>
    <dgm:cxn modelId="{68E76B41-B30A-4FE3-80FA-1891C3D2F900}" type="presOf" srcId="{E036991B-72D8-4F44-983B-D0609CF4141B}" destId="{E9A6C326-CF04-4808-92E9-2BFD4E0B7FED}" srcOrd="0" destOrd="1" presId="urn:microsoft.com/office/officeart/2005/8/layout/vList2"/>
    <dgm:cxn modelId="{BA776F6B-5AAC-43B5-A231-0413D546F813}" srcId="{2427EE3B-4FA2-4BAF-A78A-74A9D7BCA6E0}" destId="{E036991B-72D8-4F44-983B-D0609CF4141B}" srcOrd="1" destOrd="0" parTransId="{3C54F27D-6075-483B-8CF4-4B26CA03513D}" sibTransId="{759C783F-91FC-402D-B2CC-9EAAF1F84608}"/>
    <dgm:cxn modelId="{FBC84C5A-AD30-4ABC-A8D5-AB2F6F4131EA}" type="presOf" srcId="{322FE229-002E-471C-8D87-722A29ECB454}" destId="{5E53B2DD-A06A-42AD-A65A-B89468B01A65}" srcOrd="0" destOrd="0" presId="urn:microsoft.com/office/officeart/2005/8/layout/vList2"/>
    <dgm:cxn modelId="{D2C57A7C-2088-41B6-9C3B-43F3DD051E08}" type="presOf" srcId="{B57CD4FA-BBC4-4393-A7F5-FA5951F615FB}" destId="{E9A6C326-CF04-4808-92E9-2BFD4E0B7FED}" srcOrd="0" destOrd="0" presId="urn:microsoft.com/office/officeart/2005/8/layout/vList2"/>
    <dgm:cxn modelId="{800F0780-C030-4605-BC02-BBAE98879966}" type="presOf" srcId="{AB39B766-F993-415C-84B6-CA6DAC126E4B}" destId="{7F92840D-5B43-48AE-82B4-7CCA25954366}" srcOrd="0" destOrd="0" presId="urn:microsoft.com/office/officeart/2005/8/layout/vList2"/>
    <dgm:cxn modelId="{26062D8A-27EA-4CBD-BDBD-328A073709B1}" srcId="{2CF987E7-CC6E-4C73-BB8C-65AF7DB627F7}" destId="{322FE229-002E-471C-8D87-722A29ECB454}" srcOrd="1" destOrd="0" parTransId="{B54ABEB6-4AD9-42F8-B09D-DC6632AF26E7}" sibTransId="{6BDA81DB-F0DE-4738-BDE6-F6245C2D9D3C}"/>
    <dgm:cxn modelId="{2D4229A0-66F8-43CA-B379-9A2D4F27212A}" srcId="{2CF987E7-CC6E-4C73-BB8C-65AF7DB627F7}" destId="{AB39B766-F993-415C-84B6-CA6DAC126E4B}" srcOrd="0" destOrd="0" parTransId="{EF5C0C71-B9A7-42F5-B689-234FD122023E}" sibTransId="{2538CDD4-6AC6-45C6-9069-9E73095A1C1D}"/>
    <dgm:cxn modelId="{700643AD-9920-40A6-ABAA-58327631BEFD}" type="presOf" srcId="{5AC45A94-8C15-4CAC-88BB-CE531AADDCE0}" destId="{39B61289-8D65-4BCD-8A64-D7C7B32DCC2E}" srcOrd="0" destOrd="3" presId="urn:microsoft.com/office/officeart/2005/8/layout/vList2"/>
    <dgm:cxn modelId="{438928BA-4794-4DD8-94EA-9F360C385D3E}" srcId="{322FE229-002E-471C-8D87-722A29ECB454}" destId="{5AC45A94-8C15-4CAC-88BB-CE531AADDCE0}" srcOrd="3" destOrd="0" parTransId="{6BA283AE-31B2-4981-BD3B-2E82D83F148E}" sibTransId="{050D7C34-CC35-4A4E-922E-52AD71A59115}"/>
    <dgm:cxn modelId="{1EB841BF-6EA1-4BBC-A0A5-B582115310D1}" srcId="{322FE229-002E-471C-8D87-722A29ECB454}" destId="{A0652F3F-B399-4976-9F38-9B81C8B85E3D}" srcOrd="2" destOrd="0" parTransId="{4495B67E-97B8-4449-B655-7130F7AF4496}" sibTransId="{3807589F-4108-4C13-9B32-89D063DF65BB}"/>
    <dgm:cxn modelId="{E84991DC-3169-4F50-BEDC-EEEEAF4ADC6F}" srcId="{2CF987E7-CC6E-4C73-BB8C-65AF7DB627F7}" destId="{2427EE3B-4FA2-4BAF-A78A-74A9D7BCA6E0}" srcOrd="2" destOrd="0" parTransId="{2702D6E1-D19D-4192-9BBD-D20ADDD103F9}" sibTransId="{85D2A3E0-558E-47E7-B125-FD33B5956BFB}"/>
    <dgm:cxn modelId="{8E26FEE5-7743-4235-A9D4-F788E96E5AC6}" srcId="{322FE229-002E-471C-8D87-722A29ECB454}" destId="{4EB573DC-80F3-4269-AA12-EDF2C82263DD}" srcOrd="1" destOrd="0" parTransId="{70021DB7-473E-43A6-829A-650725A996A1}" sibTransId="{5DA8C09D-B4BB-4FBB-B08A-34C54D5AEE39}"/>
    <dgm:cxn modelId="{FA9276E9-2924-4AF4-ACB7-AF70AD2D7B89}" type="presOf" srcId="{90F6416B-1B5F-45FE-B9D0-9DFDBB3E91C7}" destId="{E9A6C326-CF04-4808-92E9-2BFD4E0B7FED}" srcOrd="0" destOrd="2" presId="urn:microsoft.com/office/officeart/2005/8/layout/vList2"/>
    <dgm:cxn modelId="{E6A7B133-F6F3-4F5F-88B3-3DBA08FAD7A2}" type="presParOf" srcId="{6563AFD9-3E4E-4921-A606-A33C86594BC5}" destId="{7F92840D-5B43-48AE-82B4-7CCA25954366}" srcOrd="0" destOrd="0" presId="urn:microsoft.com/office/officeart/2005/8/layout/vList2"/>
    <dgm:cxn modelId="{2D0570D4-DD88-475F-A37B-7E51EFD25537}" type="presParOf" srcId="{6563AFD9-3E4E-4921-A606-A33C86594BC5}" destId="{8424171C-1F7D-4285-B27B-8B221E7C6026}" srcOrd="1" destOrd="0" presId="urn:microsoft.com/office/officeart/2005/8/layout/vList2"/>
    <dgm:cxn modelId="{24EB11BE-B8A4-44C0-9D8F-204BC0AF755C}" type="presParOf" srcId="{6563AFD9-3E4E-4921-A606-A33C86594BC5}" destId="{5E53B2DD-A06A-42AD-A65A-B89468B01A65}" srcOrd="2" destOrd="0" presId="urn:microsoft.com/office/officeart/2005/8/layout/vList2"/>
    <dgm:cxn modelId="{E03D5BE3-3825-4B7E-BD58-453F97EEAFA6}" type="presParOf" srcId="{6563AFD9-3E4E-4921-A606-A33C86594BC5}" destId="{39B61289-8D65-4BCD-8A64-D7C7B32DCC2E}" srcOrd="3" destOrd="0" presId="urn:microsoft.com/office/officeart/2005/8/layout/vList2"/>
    <dgm:cxn modelId="{559448ED-5968-47F0-ADFE-04331D01F019}" type="presParOf" srcId="{6563AFD9-3E4E-4921-A606-A33C86594BC5}" destId="{588E16D3-1A85-4090-A8DD-C94C2C1A0898}" srcOrd="4" destOrd="0" presId="urn:microsoft.com/office/officeart/2005/8/layout/vList2"/>
    <dgm:cxn modelId="{10C5251E-9C7D-46DF-9A4F-A6CA62296959}" type="presParOf" srcId="{6563AFD9-3E4E-4921-A606-A33C86594BC5}" destId="{E9A6C326-CF04-4808-92E9-2BFD4E0B7FED}" srcOrd="5"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3A9A10FA-1BB1-4974-A848-3E49E2994D0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UY"/>
        </a:p>
      </dgm:t>
    </dgm:pt>
    <dgm:pt modelId="{878A700C-EB55-4CF4-800B-D3DC6CAFE8CC}">
      <dgm:prSet phldrT="[Texto]" custT="1"/>
      <dgm:spPr/>
      <dgm:t>
        <a:bodyPr/>
        <a:lstStyle/>
        <a:p>
          <a:r>
            <a:rPr lang="es-UY" sz="2400" b="1" dirty="0">
              <a:latin typeface="+mj-lt"/>
            </a:rPr>
            <a:t>PROPIEDAD INDUSTRIAL</a:t>
          </a:r>
          <a:endParaRPr lang="es-UY" sz="2400" dirty="0">
            <a:latin typeface="+mj-lt"/>
          </a:endParaRPr>
        </a:p>
      </dgm:t>
    </dgm:pt>
    <dgm:pt modelId="{E6EF1224-F0CF-409C-9490-D63F8D78463E}" type="parTrans" cxnId="{09FB2451-2666-496C-B58A-6A8B3D1FB0B3}">
      <dgm:prSet/>
      <dgm:spPr/>
      <dgm:t>
        <a:bodyPr/>
        <a:lstStyle/>
        <a:p>
          <a:endParaRPr lang="es-UY"/>
        </a:p>
      </dgm:t>
    </dgm:pt>
    <dgm:pt modelId="{F113969F-B6AD-4A84-9C22-BF906B468549}" type="sibTrans" cxnId="{09FB2451-2666-496C-B58A-6A8B3D1FB0B3}">
      <dgm:prSet/>
      <dgm:spPr/>
      <dgm:t>
        <a:bodyPr/>
        <a:lstStyle/>
        <a:p>
          <a:endParaRPr lang="es-UY"/>
        </a:p>
      </dgm:t>
    </dgm:pt>
    <dgm:pt modelId="{39D3F9AF-498B-42CA-BE39-D0C6C222AFB5}">
      <dgm:prSet phldrT="[Texto]" custT="1"/>
      <dgm:spPr/>
      <dgm:t>
        <a:bodyPr/>
        <a:lstStyle/>
        <a:p>
          <a:r>
            <a:rPr lang="es-UY" sz="1800" b="1" dirty="0">
              <a:latin typeface="+mj-lt"/>
            </a:rPr>
            <a:t>Creaciones Inventivas (Patentes, Modelos de Utilidad, chips, etc.) </a:t>
          </a:r>
        </a:p>
      </dgm:t>
    </dgm:pt>
    <dgm:pt modelId="{37DCEBF3-462F-4E18-BC5F-E294A034FEC5}" type="parTrans" cxnId="{FA79D03E-B42F-446A-9AF2-09E113E0C615}">
      <dgm:prSet/>
      <dgm:spPr/>
      <dgm:t>
        <a:bodyPr/>
        <a:lstStyle/>
        <a:p>
          <a:endParaRPr lang="es-UY"/>
        </a:p>
      </dgm:t>
    </dgm:pt>
    <dgm:pt modelId="{42922D38-8DFA-409C-81BA-9C1BDC09715E}" type="sibTrans" cxnId="{FA79D03E-B42F-446A-9AF2-09E113E0C615}">
      <dgm:prSet/>
      <dgm:spPr/>
      <dgm:t>
        <a:bodyPr/>
        <a:lstStyle/>
        <a:p>
          <a:endParaRPr lang="es-UY"/>
        </a:p>
      </dgm:t>
    </dgm:pt>
    <dgm:pt modelId="{66470485-37C1-4A06-95B5-CB97437AF066}">
      <dgm:prSet phldrT="[Texto]" custT="1"/>
      <dgm:spPr/>
      <dgm:t>
        <a:bodyPr/>
        <a:lstStyle/>
        <a:p>
          <a:r>
            <a:rPr lang="es-UY" sz="2400" b="1" dirty="0">
              <a:latin typeface="+mj-lt"/>
            </a:rPr>
            <a:t>SECRETO COMERCIAL O INDUSTRIAL </a:t>
          </a:r>
          <a:endParaRPr lang="es-UY" sz="2400" dirty="0">
            <a:latin typeface="+mj-lt"/>
          </a:endParaRPr>
        </a:p>
      </dgm:t>
    </dgm:pt>
    <dgm:pt modelId="{B0ACB392-ACB8-4D61-83A4-F3CFAF1A0664}" type="parTrans" cxnId="{534D81EA-0D62-4958-97D1-4D0BB6D50404}">
      <dgm:prSet/>
      <dgm:spPr/>
      <dgm:t>
        <a:bodyPr/>
        <a:lstStyle/>
        <a:p>
          <a:endParaRPr lang="es-UY"/>
        </a:p>
      </dgm:t>
    </dgm:pt>
    <dgm:pt modelId="{CFE837A6-5251-4E24-9464-2C6D0374F19E}" type="sibTrans" cxnId="{534D81EA-0D62-4958-97D1-4D0BB6D50404}">
      <dgm:prSet/>
      <dgm:spPr/>
      <dgm:t>
        <a:bodyPr/>
        <a:lstStyle/>
        <a:p>
          <a:endParaRPr lang="es-UY"/>
        </a:p>
      </dgm:t>
    </dgm:pt>
    <dgm:pt modelId="{8C1146F9-1B81-43F6-8B13-E9A12C943B06}">
      <dgm:prSet custT="1"/>
      <dgm:spPr/>
      <dgm:t>
        <a:bodyPr/>
        <a:lstStyle/>
        <a:p>
          <a:r>
            <a:rPr lang="es-UY" sz="1800" b="1" dirty="0">
              <a:latin typeface="+mj-lt"/>
            </a:rPr>
            <a:t>Formas Ornamentales (Diseños Industriales) </a:t>
          </a:r>
        </a:p>
      </dgm:t>
    </dgm:pt>
    <dgm:pt modelId="{49EB924A-B2DB-49B9-AAEC-CEF352ED565E}" type="parTrans" cxnId="{8208E7CE-A13D-4847-80B3-2487F0812E73}">
      <dgm:prSet/>
      <dgm:spPr/>
      <dgm:t>
        <a:bodyPr/>
        <a:lstStyle/>
        <a:p>
          <a:endParaRPr lang="es-UY"/>
        </a:p>
      </dgm:t>
    </dgm:pt>
    <dgm:pt modelId="{2D0027B8-549A-4BD9-AE4E-7DF309791215}" type="sibTrans" cxnId="{8208E7CE-A13D-4847-80B3-2487F0812E73}">
      <dgm:prSet/>
      <dgm:spPr/>
      <dgm:t>
        <a:bodyPr/>
        <a:lstStyle/>
        <a:p>
          <a:endParaRPr lang="es-UY"/>
        </a:p>
      </dgm:t>
    </dgm:pt>
    <dgm:pt modelId="{17982F37-8604-4FB8-8DF7-B9A643934DE0}">
      <dgm:prSet custT="1"/>
      <dgm:spPr/>
      <dgm:t>
        <a:bodyPr/>
        <a:lstStyle/>
        <a:p>
          <a:r>
            <a:rPr lang="es-UY" sz="1800" b="1" dirty="0">
              <a:latin typeface="+mj-lt"/>
            </a:rPr>
            <a:t>Signos Distintivos (Marcas, Nombres Comerciales e Indicaciones Geográficas) </a:t>
          </a:r>
        </a:p>
      </dgm:t>
    </dgm:pt>
    <dgm:pt modelId="{334535A1-187C-4AAC-A151-539600969D29}" type="parTrans" cxnId="{C6FF4F06-DDB4-4BB6-B8A8-8BC0A3F70C3A}">
      <dgm:prSet/>
      <dgm:spPr/>
      <dgm:t>
        <a:bodyPr/>
        <a:lstStyle/>
        <a:p>
          <a:endParaRPr lang="es-UY"/>
        </a:p>
      </dgm:t>
    </dgm:pt>
    <dgm:pt modelId="{42EAE057-6DE9-4419-995C-F3E24F242BB6}" type="sibTrans" cxnId="{C6FF4F06-DDB4-4BB6-B8A8-8BC0A3F70C3A}">
      <dgm:prSet/>
      <dgm:spPr/>
      <dgm:t>
        <a:bodyPr/>
        <a:lstStyle/>
        <a:p>
          <a:endParaRPr lang="es-UY"/>
        </a:p>
      </dgm:t>
    </dgm:pt>
    <dgm:pt modelId="{328E21BA-C1CF-4FA7-BC71-2F5F6163F34B}">
      <dgm:prSet phldrT="[Texto]" custT="1"/>
      <dgm:spPr/>
      <dgm:t>
        <a:bodyPr/>
        <a:lstStyle/>
        <a:p>
          <a:r>
            <a:rPr lang="es-UY" sz="1800" b="1" dirty="0">
              <a:latin typeface="+mj-lt"/>
            </a:rPr>
            <a:t>Know How  etc.</a:t>
          </a:r>
        </a:p>
      </dgm:t>
    </dgm:pt>
    <dgm:pt modelId="{457D7610-7E73-494B-9198-5505C8048CE5}" type="parTrans" cxnId="{5DA90F3D-898F-4694-B85C-07F317F720D9}">
      <dgm:prSet/>
      <dgm:spPr/>
      <dgm:t>
        <a:bodyPr/>
        <a:lstStyle/>
        <a:p>
          <a:endParaRPr lang="es-UY"/>
        </a:p>
      </dgm:t>
    </dgm:pt>
    <dgm:pt modelId="{7E50CCE0-A005-4947-BD50-B253C0564033}" type="sibTrans" cxnId="{5DA90F3D-898F-4694-B85C-07F317F720D9}">
      <dgm:prSet/>
      <dgm:spPr/>
      <dgm:t>
        <a:bodyPr/>
        <a:lstStyle/>
        <a:p>
          <a:endParaRPr lang="es-UY"/>
        </a:p>
      </dgm:t>
    </dgm:pt>
    <dgm:pt modelId="{B6267285-FB8B-46C9-9C93-D0E3CB08D38C}">
      <dgm:prSet custT="1"/>
      <dgm:spPr/>
      <dgm:t>
        <a:bodyPr/>
        <a:lstStyle/>
        <a:p>
          <a:r>
            <a:rPr lang="es-UY" sz="2400" b="1" dirty="0">
              <a:latin typeface="+mj-lt"/>
            </a:rPr>
            <a:t>DERECHOS DE OBTENTOR </a:t>
          </a:r>
          <a:endParaRPr lang="es-UY" sz="2400" dirty="0">
            <a:latin typeface="+mj-lt"/>
          </a:endParaRPr>
        </a:p>
      </dgm:t>
    </dgm:pt>
    <dgm:pt modelId="{1715E0C1-6B86-4D81-B3E1-372856391159}" type="parTrans" cxnId="{FAC8CEC9-2EC3-4B81-BF84-CF6A77E28894}">
      <dgm:prSet/>
      <dgm:spPr/>
      <dgm:t>
        <a:bodyPr/>
        <a:lstStyle/>
        <a:p>
          <a:endParaRPr lang="es-UY"/>
        </a:p>
      </dgm:t>
    </dgm:pt>
    <dgm:pt modelId="{582DA40B-295C-467C-8174-B1BC7F5986D8}" type="sibTrans" cxnId="{FAC8CEC9-2EC3-4B81-BF84-CF6A77E28894}">
      <dgm:prSet/>
      <dgm:spPr/>
      <dgm:t>
        <a:bodyPr/>
        <a:lstStyle/>
        <a:p>
          <a:endParaRPr lang="es-UY"/>
        </a:p>
      </dgm:t>
    </dgm:pt>
    <dgm:pt modelId="{DEEA281A-B64B-4545-9F25-DDC3F8517302}">
      <dgm:prSet custT="1"/>
      <dgm:spPr/>
      <dgm:t>
        <a:bodyPr/>
        <a:lstStyle/>
        <a:p>
          <a:r>
            <a:rPr lang="es-UY" sz="1800" b="1" dirty="0">
              <a:latin typeface="+mj-lt"/>
            </a:rPr>
            <a:t>Cultivares</a:t>
          </a:r>
          <a:r>
            <a:rPr lang="es-UY" sz="1300" dirty="0">
              <a:latin typeface="Book Antiqua" panose="02040602050305030304" pitchFamily="18" charset="0"/>
            </a:rPr>
            <a:t> </a:t>
          </a:r>
        </a:p>
      </dgm:t>
    </dgm:pt>
    <dgm:pt modelId="{193BB925-62FC-474F-BF1A-E501A922FB1D}" type="parTrans" cxnId="{32333E9C-C279-4669-9D46-CADE5CFF90A8}">
      <dgm:prSet/>
      <dgm:spPr/>
      <dgm:t>
        <a:bodyPr/>
        <a:lstStyle/>
        <a:p>
          <a:endParaRPr lang="es-UY"/>
        </a:p>
      </dgm:t>
    </dgm:pt>
    <dgm:pt modelId="{4986659A-1C0F-4889-9C98-4EC52C1FBC90}" type="sibTrans" cxnId="{32333E9C-C279-4669-9D46-CADE5CFF90A8}">
      <dgm:prSet/>
      <dgm:spPr/>
      <dgm:t>
        <a:bodyPr/>
        <a:lstStyle/>
        <a:p>
          <a:endParaRPr lang="es-UY"/>
        </a:p>
      </dgm:t>
    </dgm:pt>
    <dgm:pt modelId="{1202EA42-E657-460A-81D7-5EAD6A3C70F9}">
      <dgm:prSet custT="1"/>
      <dgm:spPr/>
      <dgm:t>
        <a:bodyPr/>
        <a:lstStyle/>
        <a:p>
          <a:r>
            <a:rPr lang="es-UY" sz="2400" b="1" dirty="0">
              <a:latin typeface="+mj-lt"/>
            </a:rPr>
            <a:t>PROPIEDAD LITERARIA Y ARTÍSTICA </a:t>
          </a:r>
          <a:endParaRPr lang="es-UY" sz="2400" dirty="0">
            <a:latin typeface="+mj-lt"/>
          </a:endParaRPr>
        </a:p>
      </dgm:t>
    </dgm:pt>
    <dgm:pt modelId="{AE2517EF-FEF5-43DE-9456-9C922520A129}" type="parTrans" cxnId="{E7B6CCC3-9F7B-43CB-945D-40DFBF70FBC0}">
      <dgm:prSet/>
      <dgm:spPr/>
      <dgm:t>
        <a:bodyPr/>
        <a:lstStyle/>
        <a:p>
          <a:endParaRPr lang="es-UY"/>
        </a:p>
      </dgm:t>
    </dgm:pt>
    <dgm:pt modelId="{9C833C91-C558-4D48-AE6D-44B2AF46E120}" type="sibTrans" cxnId="{E7B6CCC3-9F7B-43CB-945D-40DFBF70FBC0}">
      <dgm:prSet/>
      <dgm:spPr/>
      <dgm:t>
        <a:bodyPr/>
        <a:lstStyle/>
        <a:p>
          <a:endParaRPr lang="es-UY"/>
        </a:p>
      </dgm:t>
    </dgm:pt>
    <dgm:pt modelId="{C298460D-4388-4EE6-B2A4-01E9C986985F}">
      <dgm:prSet custT="1"/>
      <dgm:spPr/>
      <dgm:t>
        <a:bodyPr/>
        <a:lstStyle/>
        <a:p>
          <a:r>
            <a:rPr lang="es-UY" sz="1800" b="1" dirty="0">
              <a:latin typeface="+mj-lt"/>
            </a:rPr>
            <a:t>Obras literarias, software (Derechos de Autor) </a:t>
          </a:r>
        </a:p>
      </dgm:t>
    </dgm:pt>
    <dgm:pt modelId="{4ECE8936-959C-45C3-B0C7-E77A358C1D16}" type="parTrans" cxnId="{261F8B8D-BA0C-4196-AB21-36756154B02D}">
      <dgm:prSet/>
      <dgm:spPr/>
      <dgm:t>
        <a:bodyPr/>
        <a:lstStyle/>
        <a:p>
          <a:endParaRPr lang="es-UY"/>
        </a:p>
      </dgm:t>
    </dgm:pt>
    <dgm:pt modelId="{02E8FE41-77A3-4BA0-B48D-D17FD07B4E54}" type="sibTrans" cxnId="{261F8B8D-BA0C-4196-AB21-36756154B02D}">
      <dgm:prSet/>
      <dgm:spPr/>
      <dgm:t>
        <a:bodyPr/>
        <a:lstStyle/>
        <a:p>
          <a:endParaRPr lang="es-UY"/>
        </a:p>
      </dgm:t>
    </dgm:pt>
    <dgm:pt modelId="{23A85686-4E4E-4389-8C28-D086D27A420C}">
      <dgm:prSet custT="1"/>
      <dgm:spPr/>
      <dgm:t>
        <a:bodyPr/>
        <a:lstStyle/>
        <a:p>
          <a:r>
            <a:rPr lang="es-UY" sz="1800" b="1" dirty="0">
              <a:latin typeface="+mj-lt"/>
            </a:rPr>
            <a:t>Derechos Conexos (intérpretes, ejecutantes y productores) </a:t>
          </a:r>
        </a:p>
      </dgm:t>
    </dgm:pt>
    <dgm:pt modelId="{64046290-7DA6-4662-8C3B-23A6B33AC147}" type="parTrans" cxnId="{A114B8A9-49F9-4733-9FE1-9209C4A09F86}">
      <dgm:prSet/>
      <dgm:spPr/>
      <dgm:t>
        <a:bodyPr/>
        <a:lstStyle/>
        <a:p>
          <a:endParaRPr lang="es-UY"/>
        </a:p>
      </dgm:t>
    </dgm:pt>
    <dgm:pt modelId="{7AB49B26-D439-40CE-BB66-09B3D62249EA}" type="sibTrans" cxnId="{A114B8A9-49F9-4733-9FE1-9209C4A09F86}">
      <dgm:prSet/>
      <dgm:spPr/>
      <dgm:t>
        <a:bodyPr/>
        <a:lstStyle/>
        <a:p>
          <a:endParaRPr lang="es-UY"/>
        </a:p>
      </dgm:t>
    </dgm:pt>
    <dgm:pt modelId="{A61C08DE-2C37-4648-9C29-D8BE5AC3FE6A}" type="pres">
      <dgm:prSet presAssocID="{3A9A10FA-1BB1-4974-A848-3E49E2994D05}" presName="linear" presStyleCnt="0">
        <dgm:presLayoutVars>
          <dgm:animLvl val="lvl"/>
          <dgm:resizeHandles val="exact"/>
        </dgm:presLayoutVars>
      </dgm:prSet>
      <dgm:spPr/>
    </dgm:pt>
    <dgm:pt modelId="{0663C666-6F98-491E-B691-0A2F5052380F}" type="pres">
      <dgm:prSet presAssocID="{878A700C-EB55-4CF4-800B-D3DC6CAFE8CC}" presName="parentText" presStyleLbl="node1" presStyleIdx="0" presStyleCnt="4">
        <dgm:presLayoutVars>
          <dgm:chMax val="0"/>
          <dgm:bulletEnabled val="1"/>
        </dgm:presLayoutVars>
      </dgm:prSet>
      <dgm:spPr/>
    </dgm:pt>
    <dgm:pt modelId="{3B540E18-4940-4A17-9E16-3269C2447D54}" type="pres">
      <dgm:prSet presAssocID="{878A700C-EB55-4CF4-800B-D3DC6CAFE8CC}" presName="childText" presStyleLbl="revTx" presStyleIdx="0" presStyleCnt="4">
        <dgm:presLayoutVars>
          <dgm:bulletEnabled val="1"/>
        </dgm:presLayoutVars>
      </dgm:prSet>
      <dgm:spPr/>
    </dgm:pt>
    <dgm:pt modelId="{BDE740DE-1E34-4C0B-AFCB-7DF4325D8B84}" type="pres">
      <dgm:prSet presAssocID="{66470485-37C1-4A06-95B5-CB97437AF066}" presName="parentText" presStyleLbl="node1" presStyleIdx="1" presStyleCnt="4">
        <dgm:presLayoutVars>
          <dgm:chMax val="0"/>
          <dgm:bulletEnabled val="1"/>
        </dgm:presLayoutVars>
      </dgm:prSet>
      <dgm:spPr/>
    </dgm:pt>
    <dgm:pt modelId="{CC09AC57-E288-479D-9BFC-EC05C136C711}" type="pres">
      <dgm:prSet presAssocID="{66470485-37C1-4A06-95B5-CB97437AF066}" presName="childText" presStyleLbl="revTx" presStyleIdx="1" presStyleCnt="4">
        <dgm:presLayoutVars>
          <dgm:bulletEnabled val="1"/>
        </dgm:presLayoutVars>
      </dgm:prSet>
      <dgm:spPr/>
    </dgm:pt>
    <dgm:pt modelId="{4FE3D7D0-2446-4B6C-B740-BE51E041AFCB}" type="pres">
      <dgm:prSet presAssocID="{B6267285-FB8B-46C9-9C93-D0E3CB08D38C}" presName="parentText" presStyleLbl="node1" presStyleIdx="2" presStyleCnt="4">
        <dgm:presLayoutVars>
          <dgm:chMax val="0"/>
          <dgm:bulletEnabled val="1"/>
        </dgm:presLayoutVars>
      </dgm:prSet>
      <dgm:spPr/>
    </dgm:pt>
    <dgm:pt modelId="{C9DA0475-CF80-4F03-AB66-318F6A43885A}" type="pres">
      <dgm:prSet presAssocID="{B6267285-FB8B-46C9-9C93-D0E3CB08D38C}" presName="childText" presStyleLbl="revTx" presStyleIdx="2" presStyleCnt="4">
        <dgm:presLayoutVars>
          <dgm:bulletEnabled val="1"/>
        </dgm:presLayoutVars>
      </dgm:prSet>
      <dgm:spPr/>
    </dgm:pt>
    <dgm:pt modelId="{026FA14B-C5CC-4686-9F81-5F0DE88B58CF}" type="pres">
      <dgm:prSet presAssocID="{1202EA42-E657-460A-81D7-5EAD6A3C70F9}" presName="parentText" presStyleLbl="node1" presStyleIdx="3" presStyleCnt="4">
        <dgm:presLayoutVars>
          <dgm:chMax val="0"/>
          <dgm:bulletEnabled val="1"/>
        </dgm:presLayoutVars>
      </dgm:prSet>
      <dgm:spPr/>
    </dgm:pt>
    <dgm:pt modelId="{E498786C-4607-4E88-A5C9-0AB4294DC460}" type="pres">
      <dgm:prSet presAssocID="{1202EA42-E657-460A-81D7-5EAD6A3C70F9}" presName="childText" presStyleLbl="revTx" presStyleIdx="3" presStyleCnt="4">
        <dgm:presLayoutVars>
          <dgm:bulletEnabled val="1"/>
        </dgm:presLayoutVars>
      </dgm:prSet>
      <dgm:spPr/>
    </dgm:pt>
  </dgm:ptLst>
  <dgm:cxnLst>
    <dgm:cxn modelId="{C6FF4F06-DDB4-4BB6-B8A8-8BC0A3F70C3A}" srcId="{878A700C-EB55-4CF4-800B-D3DC6CAFE8CC}" destId="{17982F37-8604-4FB8-8DF7-B9A643934DE0}" srcOrd="2" destOrd="0" parTransId="{334535A1-187C-4AAC-A151-539600969D29}" sibTransId="{42EAE057-6DE9-4419-995C-F3E24F242BB6}"/>
    <dgm:cxn modelId="{5123DB0D-D77B-4A1C-934B-760F1FE449CC}" type="presOf" srcId="{878A700C-EB55-4CF4-800B-D3DC6CAFE8CC}" destId="{0663C666-6F98-491E-B691-0A2F5052380F}" srcOrd="0" destOrd="0" presId="urn:microsoft.com/office/officeart/2005/8/layout/vList2"/>
    <dgm:cxn modelId="{5DA90F3D-898F-4694-B85C-07F317F720D9}" srcId="{66470485-37C1-4A06-95B5-CB97437AF066}" destId="{328E21BA-C1CF-4FA7-BC71-2F5F6163F34B}" srcOrd="0" destOrd="0" parTransId="{457D7610-7E73-494B-9198-5505C8048CE5}" sibTransId="{7E50CCE0-A005-4947-BD50-B253C0564033}"/>
    <dgm:cxn modelId="{FA79D03E-B42F-446A-9AF2-09E113E0C615}" srcId="{878A700C-EB55-4CF4-800B-D3DC6CAFE8CC}" destId="{39D3F9AF-498B-42CA-BE39-D0C6C222AFB5}" srcOrd="0" destOrd="0" parTransId="{37DCEBF3-462F-4E18-BC5F-E294A034FEC5}" sibTransId="{42922D38-8DFA-409C-81BA-9C1BDC09715E}"/>
    <dgm:cxn modelId="{8D055462-0A44-4BEE-B2DC-55CE4729A7E9}" type="presOf" srcId="{DEEA281A-B64B-4545-9F25-DDC3F8517302}" destId="{C9DA0475-CF80-4F03-AB66-318F6A43885A}" srcOrd="0" destOrd="0" presId="urn:microsoft.com/office/officeart/2005/8/layout/vList2"/>
    <dgm:cxn modelId="{09FB2451-2666-496C-B58A-6A8B3D1FB0B3}" srcId="{3A9A10FA-1BB1-4974-A848-3E49E2994D05}" destId="{878A700C-EB55-4CF4-800B-D3DC6CAFE8CC}" srcOrd="0" destOrd="0" parTransId="{E6EF1224-F0CF-409C-9490-D63F8D78463E}" sibTransId="{F113969F-B6AD-4A84-9C22-BF906B468549}"/>
    <dgm:cxn modelId="{A3A38776-5104-4839-9EB3-AF9CD52115AC}" type="presOf" srcId="{328E21BA-C1CF-4FA7-BC71-2F5F6163F34B}" destId="{CC09AC57-E288-479D-9BFC-EC05C136C711}" srcOrd="0" destOrd="0" presId="urn:microsoft.com/office/officeart/2005/8/layout/vList2"/>
    <dgm:cxn modelId="{52280477-B76C-4812-85DC-E258A1EF3CC5}" type="presOf" srcId="{B6267285-FB8B-46C9-9C93-D0E3CB08D38C}" destId="{4FE3D7D0-2446-4B6C-B740-BE51E041AFCB}" srcOrd="0" destOrd="0" presId="urn:microsoft.com/office/officeart/2005/8/layout/vList2"/>
    <dgm:cxn modelId="{AE2C8959-AD40-476C-AFD6-A94723C3DCBD}" type="presOf" srcId="{C298460D-4388-4EE6-B2A4-01E9C986985F}" destId="{E498786C-4607-4E88-A5C9-0AB4294DC460}" srcOrd="0" destOrd="0" presId="urn:microsoft.com/office/officeart/2005/8/layout/vList2"/>
    <dgm:cxn modelId="{261F8B8D-BA0C-4196-AB21-36756154B02D}" srcId="{1202EA42-E657-460A-81D7-5EAD6A3C70F9}" destId="{C298460D-4388-4EE6-B2A4-01E9C986985F}" srcOrd="0" destOrd="0" parTransId="{4ECE8936-959C-45C3-B0C7-E77A358C1D16}" sibTransId="{02E8FE41-77A3-4BA0-B48D-D17FD07B4E54}"/>
    <dgm:cxn modelId="{1B266495-0484-47A3-9ABB-42F8A0D6F36F}" type="presOf" srcId="{39D3F9AF-498B-42CA-BE39-D0C6C222AFB5}" destId="{3B540E18-4940-4A17-9E16-3269C2447D54}" srcOrd="0" destOrd="0" presId="urn:microsoft.com/office/officeart/2005/8/layout/vList2"/>
    <dgm:cxn modelId="{32333E9C-C279-4669-9D46-CADE5CFF90A8}" srcId="{B6267285-FB8B-46C9-9C93-D0E3CB08D38C}" destId="{DEEA281A-B64B-4545-9F25-DDC3F8517302}" srcOrd="0" destOrd="0" parTransId="{193BB925-62FC-474F-BF1A-E501A922FB1D}" sibTransId="{4986659A-1C0F-4889-9C98-4EC52C1FBC90}"/>
    <dgm:cxn modelId="{2F5A83A5-0971-4376-95FB-FC8F9F4DBE7A}" type="presOf" srcId="{3A9A10FA-1BB1-4974-A848-3E49E2994D05}" destId="{A61C08DE-2C37-4648-9C29-D8BE5AC3FE6A}" srcOrd="0" destOrd="0" presId="urn:microsoft.com/office/officeart/2005/8/layout/vList2"/>
    <dgm:cxn modelId="{A114B8A9-49F9-4733-9FE1-9209C4A09F86}" srcId="{1202EA42-E657-460A-81D7-5EAD6A3C70F9}" destId="{23A85686-4E4E-4389-8C28-D086D27A420C}" srcOrd="1" destOrd="0" parTransId="{64046290-7DA6-4662-8C3B-23A6B33AC147}" sibTransId="{7AB49B26-D439-40CE-BB66-09B3D62249EA}"/>
    <dgm:cxn modelId="{749A84AB-67B2-464E-A508-4BA290DC0E61}" type="presOf" srcId="{1202EA42-E657-460A-81D7-5EAD6A3C70F9}" destId="{026FA14B-C5CC-4686-9F81-5F0DE88B58CF}" srcOrd="0" destOrd="0" presId="urn:microsoft.com/office/officeart/2005/8/layout/vList2"/>
    <dgm:cxn modelId="{E40D19AF-9328-4C1F-A855-FBDD62FFC154}" type="presOf" srcId="{17982F37-8604-4FB8-8DF7-B9A643934DE0}" destId="{3B540E18-4940-4A17-9E16-3269C2447D54}" srcOrd="0" destOrd="2" presId="urn:microsoft.com/office/officeart/2005/8/layout/vList2"/>
    <dgm:cxn modelId="{05EB75B1-FF23-47E6-86FE-06EFDC6DFFA7}" type="presOf" srcId="{8C1146F9-1B81-43F6-8B13-E9A12C943B06}" destId="{3B540E18-4940-4A17-9E16-3269C2447D54}" srcOrd="0" destOrd="1" presId="urn:microsoft.com/office/officeart/2005/8/layout/vList2"/>
    <dgm:cxn modelId="{E7B6CCC3-9F7B-43CB-945D-40DFBF70FBC0}" srcId="{3A9A10FA-1BB1-4974-A848-3E49E2994D05}" destId="{1202EA42-E657-460A-81D7-5EAD6A3C70F9}" srcOrd="3" destOrd="0" parTransId="{AE2517EF-FEF5-43DE-9456-9C922520A129}" sibTransId="{9C833C91-C558-4D48-AE6D-44B2AF46E120}"/>
    <dgm:cxn modelId="{FAC8CEC9-2EC3-4B81-BF84-CF6A77E28894}" srcId="{3A9A10FA-1BB1-4974-A848-3E49E2994D05}" destId="{B6267285-FB8B-46C9-9C93-D0E3CB08D38C}" srcOrd="2" destOrd="0" parTransId="{1715E0C1-6B86-4D81-B3E1-372856391159}" sibTransId="{582DA40B-295C-467C-8174-B1BC7F5986D8}"/>
    <dgm:cxn modelId="{8208E7CE-A13D-4847-80B3-2487F0812E73}" srcId="{878A700C-EB55-4CF4-800B-D3DC6CAFE8CC}" destId="{8C1146F9-1B81-43F6-8B13-E9A12C943B06}" srcOrd="1" destOrd="0" parTransId="{49EB924A-B2DB-49B9-AAEC-CEF352ED565E}" sibTransId="{2D0027B8-549A-4BD9-AE4E-7DF309791215}"/>
    <dgm:cxn modelId="{D6EA2CD7-1E66-488F-B2AD-D9EE92C372E1}" type="presOf" srcId="{66470485-37C1-4A06-95B5-CB97437AF066}" destId="{BDE740DE-1E34-4C0B-AFCB-7DF4325D8B84}" srcOrd="0" destOrd="0" presId="urn:microsoft.com/office/officeart/2005/8/layout/vList2"/>
    <dgm:cxn modelId="{534D81EA-0D62-4958-97D1-4D0BB6D50404}" srcId="{3A9A10FA-1BB1-4974-A848-3E49E2994D05}" destId="{66470485-37C1-4A06-95B5-CB97437AF066}" srcOrd="1" destOrd="0" parTransId="{B0ACB392-ACB8-4D61-83A4-F3CFAF1A0664}" sibTransId="{CFE837A6-5251-4E24-9464-2C6D0374F19E}"/>
    <dgm:cxn modelId="{8E178AEA-ABC0-4333-A397-76553F35E86A}" type="presOf" srcId="{23A85686-4E4E-4389-8C28-D086D27A420C}" destId="{E498786C-4607-4E88-A5C9-0AB4294DC460}" srcOrd="0" destOrd="1" presId="urn:microsoft.com/office/officeart/2005/8/layout/vList2"/>
    <dgm:cxn modelId="{5A606016-B40B-4135-B037-E882DBE4108C}" type="presParOf" srcId="{A61C08DE-2C37-4648-9C29-D8BE5AC3FE6A}" destId="{0663C666-6F98-491E-B691-0A2F5052380F}" srcOrd="0" destOrd="0" presId="urn:microsoft.com/office/officeart/2005/8/layout/vList2"/>
    <dgm:cxn modelId="{6EEF7205-2007-4988-A98A-478500AD8232}" type="presParOf" srcId="{A61C08DE-2C37-4648-9C29-D8BE5AC3FE6A}" destId="{3B540E18-4940-4A17-9E16-3269C2447D54}" srcOrd="1" destOrd="0" presId="urn:microsoft.com/office/officeart/2005/8/layout/vList2"/>
    <dgm:cxn modelId="{82696862-1231-4364-8DE5-67D565F6BF13}" type="presParOf" srcId="{A61C08DE-2C37-4648-9C29-D8BE5AC3FE6A}" destId="{BDE740DE-1E34-4C0B-AFCB-7DF4325D8B84}" srcOrd="2" destOrd="0" presId="urn:microsoft.com/office/officeart/2005/8/layout/vList2"/>
    <dgm:cxn modelId="{4E884249-673A-4249-84FC-8A1F0A87D45A}" type="presParOf" srcId="{A61C08DE-2C37-4648-9C29-D8BE5AC3FE6A}" destId="{CC09AC57-E288-479D-9BFC-EC05C136C711}" srcOrd="3" destOrd="0" presId="urn:microsoft.com/office/officeart/2005/8/layout/vList2"/>
    <dgm:cxn modelId="{ECE87EE9-4510-4864-85FA-267F67A3E369}" type="presParOf" srcId="{A61C08DE-2C37-4648-9C29-D8BE5AC3FE6A}" destId="{4FE3D7D0-2446-4B6C-B740-BE51E041AFCB}" srcOrd="4" destOrd="0" presId="urn:microsoft.com/office/officeart/2005/8/layout/vList2"/>
    <dgm:cxn modelId="{3DF8AE21-FC25-424E-A437-BEB939055C0D}" type="presParOf" srcId="{A61C08DE-2C37-4648-9C29-D8BE5AC3FE6A}" destId="{C9DA0475-CF80-4F03-AB66-318F6A43885A}" srcOrd="5" destOrd="0" presId="urn:microsoft.com/office/officeart/2005/8/layout/vList2"/>
    <dgm:cxn modelId="{DAB6776C-DDF7-4A33-8CE9-8B2E3BEF4BF6}" type="presParOf" srcId="{A61C08DE-2C37-4648-9C29-D8BE5AC3FE6A}" destId="{026FA14B-C5CC-4686-9F81-5F0DE88B58CF}" srcOrd="6" destOrd="0" presId="urn:microsoft.com/office/officeart/2005/8/layout/vList2"/>
    <dgm:cxn modelId="{9AF47C56-4E7C-4781-9274-4A2B615AA135}" type="presParOf" srcId="{A61C08DE-2C37-4648-9C29-D8BE5AC3FE6A}" destId="{E498786C-4607-4E88-A5C9-0AB4294DC460}" srcOrd="7"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47992591-DDA3-43F4-87F7-0B423239F376}" type="doc">
      <dgm:prSet loTypeId="urn:microsoft.com/office/officeart/2005/8/layout/hierarchy4" loCatId="list" qsTypeId="urn:microsoft.com/office/officeart/2005/8/quickstyle/simple1" qsCatId="simple" csTypeId="urn:microsoft.com/office/officeart/2005/8/colors/colorful2" csCatId="colorful" phldr="1"/>
      <dgm:spPr/>
      <dgm:t>
        <a:bodyPr/>
        <a:lstStyle/>
        <a:p>
          <a:endParaRPr lang="es-ES"/>
        </a:p>
      </dgm:t>
    </dgm:pt>
    <dgm:pt modelId="{AE3456D4-BC40-4FD5-9D30-74017C2760B1}">
      <dgm:prSet custT="1"/>
      <dgm:spPr/>
      <dgm:t>
        <a:bodyPr/>
        <a:lstStyle/>
        <a:p>
          <a:pPr rtl="0"/>
          <a:r>
            <a:rPr lang="es-ES" sz="2800" b="1" dirty="0">
              <a:latin typeface="+mj-lt"/>
            </a:rPr>
            <a:t>LA PROPIEDAD INDUSTRIAL  CONSTITUYE EL CONJUNTO DE CREACIONES INTELECTUALES DE APLICACIÓN INDUSTRIAL.</a:t>
          </a:r>
          <a:endParaRPr lang="es-ES" sz="2800" dirty="0">
            <a:latin typeface="+mj-lt"/>
          </a:endParaRPr>
        </a:p>
      </dgm:t>
    </dgm:pt>
    <dgm:pt modelId="{5515291E-2B79-494A-8332-ED1F27D95FA2}" type="parTrans" cxnId="{D7656643-CB09-41AD-B949-D843E49A233A}">
      <dgm:prSet/>
      <dgm:spPr/>
      <dgm:t>
        <a:bodyPr/>
        <a:lstStyle/>
        <a:p>
          <a:endParaRPr lang="es-ES"/>
        </a:p>
      </dgm:t>
    </dgm:pt>
    <dgm:pt modelId="{E4959817-F71C-40D9-8CA6-86BF413ED253}" type="sibTrans" cxnId="{D7656643-CB09-41AD-B949-D843E49A233A}">
      <dgm:prSet/>
      <dgm:spPr/>
      <dgm:t>
        <a:bodyPr/>
        <a:lstStyle/>
        <a:p>
          <a:endParaRPr lang="es-ES"/>
        </a:p>
      </dgm:t>
    </dgm:pt>
    <dgm:pt modelId="{B8168865-29D8-417E-8747-92404B810436}">
      <dgm:prSet custT="1"/>
      <dgm:spPr/>
      <dgm:t>
        <a:bodyPr/>
        <a:lstStyle/>
        <a:p>
          <a:pPr rtl="0"/>
          <a:r>
            <a:rPr lang="es-ES" sz="2400" b="1" dirty="0">
              <a:latin typeface="+mj-lt"/>
            </a:rPr>
            <a:t>PREVISTAS EN LA LEY URUGUAYA</a:t>
          </a:r>
          <a:endParaRPr lang="es-ES" sz="2400" dirty="0">
            <a:latin typeface="+mj-lt"/>
          </a:endParaRPr>
        </a:p>
      </dgm:t>
    </dgm:pt>
    <dgm:pt modelId="{86781A4D-3DFD-4575-BE67-5D166A9052F3}" type="parTrans" cxnId="{249093CA-4584-45F7-9E63-574CFC6BA35E}">
      <dgm:prSet/>
      <dgm:spPr/>
      <dgm:t>
        <a:bodyPr/>
        <a:lstStyle/>
        <a:p>
          <a:endParaRPr lang="es-ES"/>
        </a:p>
      </dgm:t>
    </dgm:pt>
    <dgm:pt modelId="{4497AA96-7560-4C87-A25E-3FB8AC0BDA39}" type="sibTrans" cxnId="{249093CA-4584-45F7-9E63-574CFC6BA35E}">
      <dgm:prSet/>
      <dgm:spPr/>
      <dgm:t>
        <a:bodyPr/>
        <a:lstStyle/>
        <a:p>
          <a:endParaRPr lang="es-ES"/>
        </a:p>
      </dgm:t>
    </dgm:pt>
    <dgm:pt modelId="{E9DD05BE-55FA-4733-85C8-53527F216187}">
      <dgm:prSet custT="1"/>
      <dgm:spPr/>
      <dgm:t>
        <a:bodyPr/>
        <a:lstStyle/>
        <a:p>
          <a:pPr rtl="0"/>
          <a:r>
            <a:rPr lang="es-ES" sz="2400" b="1" dirty="0">
              <a:latin typeface="+mj-lt"/>
            </a:rPr>
            <a:t>NO PREVISTAS</a:t>
          </a:r>
          <a:endParaRPr lang="es-ES" sz="2400" dirty="0">
            <a:latin typeface="+mj-lt"/>
          </a:endParaRPr>
        </a:p>
      </dgm:t>
    </dgm:pt>
    <dgm:pt modelId="{407798F8-9FA9-44CA-A5FC-90B528779165}" type="parTrans" cxnId="{90674C32-5577-4E08-B22A-D4CA989CDD8F}">
      <dgm:prSet/>
      <dgm:spPr/>
      <dgm:t>
        <a:bodyPr/>
        <a:lstStyle/>
        <a:p>
          <a:endParaRPr lang="es-ES"/>
        </a:p>
      </dgm:t>
    </dgm:pt>
    <dgm:pt modelId="{8978265F-A2AB-4787-83B8-D65FA8CF7F51}" type="sibTrans" cxnId="{90674C32-5577-4E08-B22A-D4CA989CDD8F}">
      <dgm:prSet/>
      <dgm:spPr/>
      <dgm:t>
        <a:bodyPr/>
        <a:lstStyle/>
        <a:p>
          <a:endParaRPr lang="es-ES"/>
        </a:p>
      </dgm:t>
    </dgm:pt>
    <dgm:pt modelId="{31214129-DCF9-4851-9F37-7BC2698C260C}">
      <dgm:prSet custT="1"/>
      <dgm:spPr/>
      <dgm:t>
        <a:bodyPr/>
        <a:lstStyle/>
        <a:p>
          <a:pPr rtl="0"/>
          <a:r>
            <a:rPr lang="es-ES" sz="1800" b="1" dirty="0">
              <a:latin typeface="+mj-lt"/>
            </a:rPr>
            <a:t>DISEÑOS INDUSTRIALES</a:t>
          </a:r>
          <a:endParaRPr lang="es-ES" sz="1800" dirty="0">
            <a:latin typeface="+mj-lt"/>
          </a:endParaRPr>
        </a:p>
      </dgm:t>
    </dgm:pt>
    <dgm:pt modelId="{06DC0A2E-6A04-4132-BA40-F8D41516F0B8}" type="parTrans" cxnId="{BA786117-9E07-463D-A38D-D31D97C19BC4}">
      <dgm:prSet/>
      <dgm:spPr/>
      <dgm:t>
        <a:bodyPr/>
        <a:lstStyle/>
        <a:p>
          <a:endParaRPr lang="es-ES"/>
        </a:p>
      </dgm:t>
    </dgm:pt>
    <dgm:pt modelId="{207BBF22-8E63-4305-AC64-31D033BCB32F}" type="sibTrans" cxnId="{BA786117-9E07-463D-A38D-D31D97C19BC4}">
      <dgm:prSet/>
      <dgm:spPr/>
      <dgm:t>
        <a:bodyPr/>
        <a:lstStyle/>
        <a:p>
          <a:endParaRPr lang="es-ES"/>
        </a:p>
      </dgm:t>
    </dgm:pt>
    <dgm:pt modelId="{7A8B3A54-18B3-4DF9-BC43-A8EA33FFF884}">
      <dgm:prSet custT="1"/>
      <dgm:spPr/>
      <dgm:t>
        <a:bodyPr/>
        <a:lstStyle/>
        <a:p>
          <a:pPr rtl="0"/>
          <a:r>
            <a:rPr lang="es-ES" sz="1800" b="1" dirty="0">
              <a:latin typeface="+mj-lt"/>
            </a:rPr>
            <a:t>MARCAS</a:t>
          </a:r>
          <a:endParaRPr lang="es-ES" sz="1800" dirty="0">
            <a:latin typeface="+mj-lt"/>
          </a:endParaRPr>
        </a:p>
      </dgm:t>
    </dgm:pt>
    <dgm:pt modelId="{4E8D465C-898E-481A-85C1-8F0F5F959760}" type="parTrans" cxnId="{8F1BA676-A446-4D03-A386-0E994B941083}">
      <dgm:prSet/>
      <dgm:spPr/>
      <dgm:t>
        <a:bodyPr/>
        <a:lstStyle/>
        <a:p>
          <a:endParaRPr lang="es-ES"/>
        </a:p>
      </dgm:t>
    </dgm:pt>
    <dgm:pt modelId="{A2D299E9-2990-4FC0-946F-6B0E02268D4C}" type="sibTrans" cxnId="{8F1BA676-A446-4D03-A386-0E994B941083}">
      <dgm:prSet/>
      <dgm:spPr/>
      <dgm:t>
        <a:bodyPr/>
        <a:lstStyle/>
        <a:p>
          <a:endParaRPr lang="es-ES"/>
        </a:p>
      </dgm:t>
    </dgm:pt>
    <dgm:pt modelId="{B24992CC-E674-4838-89EE-484A36BB2801}">
      <dgm:prSet custT="1"/>
      <dgm:spPr/>
      <dgm:t>
        <a:bodyPr/>
        <a:lstStyle/>
        <a:p>
          <a:pPr rtl="0"/>
          <a:r>
            <a:rPr lang="es-ES" sz="1800" b="1" dirty="0">
              <a:latin typeface="+mj-lt"/>
            </a:rPr>
            <a:t>NOMBRES COMERCIALES</a:t>
          </a:r>
          <a:endParaRPr lang="es-ES" sz="1800" dirty="0">
            <a:latin typeface="+mj-lt"/>
          </a:endParaRPr>
        </a:p>
      </dgm:t>
    </dgm:pt>
    <dgm:pt modelId="{8A4D2D90-E79E-43BC-9301-E4FE5EEA3E80}" type="parTrans" cxnId="{D3693A36-9474-4F12-A0D0-503FB0EFECCE}">
      <dgm:prSet/>
      <dgm:spPr/>
      <dgm:t>
        <a:bodyPr/>
        <a:lstStyle/>
        <a:p>
          <a:endParaRPr lang="es-ES"/>
        </a:p>
      </dgm:t>
    </dgm:pt>
    <dgm:pt modelId="{475C0365-F3E0-42DC-95FC-832550D63EE4}" type="sibTrans" cxnId="{D3693A36-9474-4F12-A0D0-503FB0EFECCE}">
      <dgm:prSet/>
      <dgm:spPr/>
      <dgm:t>
        <a:bodyPr/>
        <a:lstStyle/>
        <a:p>
          <a:endParaRPr lang="es-ES"/>
        </a:p>
      </dgm:t>
    </dgm:pt>
    <dgm:pt modelId="{ED15354A-3546-40B0-B424-A09C2394BE92}">
      <dgm:prSet custT="1"/>
      <dgm:spPr/>
      <dgm:t>
        <a:bodyPr/>
        <a:lstStyle/>
        <a:p>
          <a:pPr rtl="0"/>
          <a:r>
            <a:rPr lang="es-ES" sz="1800" b="1" dirty="0">
              <a:latin typeface="+mj-lt"/>
            </a:rPr>
            <a:t>INDICACIONES GEOGRÁFICAS</a:t>
          </a:r>
          <a:endParaRPr lang="es-ES" sz="1800" dirty="0">
            <a:latin typeface="+mj-lt"/>
          </a:endParaRPr>
        </a:p>
      </dgm:t>
    </dgm:pt>
    <dgm:pt modelId="{7E3A0D4A-EF80-4415-A563-76F9A1BC8BF5}" type="parTrans" cxnId="{9DEEFC17-95A9-43F7-873C-E40E0D768471}">
      <dgm:prSet/>
      <dgm:spPr/>
      <dgm:t>
        <a:bodyPr/>
        <a:lstStyle/>
        <a:p>
          <a:endParaRPr lang="es-ES"/>
        </a:p>
      </dgm:t>
    </dgm:pt>
    <dgm:pt modelId="{A504F9D6-B38C-4977-8F98-5A146AB10AA3}" type="sibTrans" cxnId="{9DEEFC17-95A9-43F7-873C-E40E0D768471}">
      <dgm:prSet/>
      <dgm:spPr/>
      <dgm:t>
        <a:bodyPr/>
        <a:lstStyle/>
        <a:p>
          <a:endParaRPr lang="es-ES"/>
        </a:p>
      </dgm:t>
    </dgm:pt>
    <dgm:pt modelId="{70997146-5C63-4FBE-8122-8E72927F8513}">
      <dgm:prSet custT="1"/>
      <dgm:spPr/>
      <dgm:t>
        <a:bodyPr/>
        <a:lstStyle/>
        <a:p>
          <a:pPr rtl="0"/>
          <a:r>
            <a:rPr lang="es-ES" sz="2000" b="1" dirty="0">
              <a:latin typeface="+mj-lt"/>
            </a:rPr>
            <a:t>- KNOW HOW</a:t>
          </a:r>
          <a:endParaRPr lang="es-ES" sz="2000" dirty="0">
            <a:latin typeface="+mj-lt"/>
          </a:endParaRPr>
        </a:p>
      </dgm:t>
    </dgm:pt>
    <dgm:pt modelId="{E970721F-3DAF-45DA-9C65-8CAE29A6C09C}" type="parTrans" cxnId="{032683BC-C61E-4C80-927B-1664078E42F1}">
      <dgm:prSet/>
      <dgm:spPr/>
      <dgm:t>
        <a:bodyPr/>
        <a:lstStyle/>
        <a:p>
          <a:endParaRPr lang="es-ES"/>
        </a:p>
      </dgm:t>
    </dgm:pt>
    <dgm:pt modelId="{1CFB5130-E65D-4609-8ABE-B2F03351C1A4}" type="sibTrans" cxnId="{032683BC-C61E-4C80-927B-1664078E42F1}">
      <dgm:prSet/>
      <dgm:spPr/>
      <dgm:t>
        <a:bodyPr/>
        <a:lstStyle/>
        <a:p>
          <a:endParaRPr lang="es-ES"/>
        </a:p>
      </dgm:t>
    </dgm:pt>
    <dgm:pt modelId="{6F3586BF-4EFB-45F3-8B72-152943D8149A}">
      <dgm:prSet custT="1"/>
      <dgm:spPr/>
      <dgm:t>
        <a:bodyPr/>
        <a:lstStyle/>
        <a:p>
          <a:r>
            <a:rPr lang="es-ES" sz="2000" b="1" dirty="0">
              <a:latin typeface="+mj-lt"/>
            </a:rPr>
            <a:t> - CHIPS</a:t>
          </a:r>
          <a:endParaRPr lang="es-ES" sz="2000" dirty="0">
            <a:latin typeface="+mj-lt"/>
          </a:endParaRPr>
        </a:p>
      </dgm:t>
    </dgm:pt>
    <dgm:pt modelId="{84CA7723-F534-414E-8CB7-289F5CAAB752}" type="parTrans" cxnId="{3054F8BD-340C-4533-AD4C-C4C5FC6347BF}">
      <dgm:prSet/>
      <dgm:spPr/>
      <dgm:t>
        <a:bodyPr/>
        <a:lstStyle/>
        <a:p>
          <a:endParaRPr lang="es-ES"/>
        </a:p>
      </dgm:t>
    </dgm:pt>
    <dgm:pt modelId="{F4A318C3-DA52-454A-8141-BB97F9D5C8FC}" type="sibTrans" cxnId="{3054F8BD-340C-4533-AD4C-C4C5FC6347BF}">
      <dgm:prSet/>
      <dgm:spPr/>
      <dgm:t>
        <a:bodyPr/>
        <a:lstStyle/>
        <a:p>
          <a:endParaRPr lang="es-ES"/>
        </a:p>
      </dgm:t>
    </dgm:pt>
    <dgm:pt modelId="{0D443E43-2B50-4A25-A728-CC82EB1C6961}">
      <dgm:prSet custT="1"/>
      <dgm:spPr/>
      <dgm:t>
        <a:bodyPr/>
        <a:lstStyle/>
        <a:p>
          <a:pPr rtl="0"/>
          <a:r>
            <a:rPr lang="es-ES" sz="1800" b="1" dirty="0">
              <a:latin typeface="+mj-lt"/>
            </a:rPr>
            <a:t>MODELOS DE UTILIDAD 	</a:t>
          </a:r>
          <a:endParaRPr lang="es-ES" sz="1800" dirty="0">
            <a:latin typeface="+mj-lt"/>
          </a:endParaRPr>
        </a:p>
      </dgm:t>
    </dgm:pt>
    <dgm:pt modelId="{4E4B5F8D-DB08-4E18-8D8B-3F95E353EA9C}" type="parTrans" cxnId="{E4D25396-AAE9-4D0B-B1AF-D808C314F5A8}">
      <dgm:prSet/>
      <dgm:spPr/>
      <dgm:t>
        <a:bodyPr/>
        <a:lstStyle/>
        <a:p>
          <a:endParaRPr lang="es-ES"/>
        </a:p>
      </dgm:t>
    </dgm:pt>
    <dgm:pt modelId="{F828C4C0-0362-4390-B960-DB346A62CFDD}" type="sibTrans" cxnId="{E4D25396-AAE9-4D0B-B1AF-D808C314F5A8}">
      <dgm:prSet/>
      <dgm:spPr/>
      <dgm:t>
        <a:bodyPr/>
        <a:lstStyle/>
        <a:p>
          <a:endParaRPr lang="es-ES"/>
        </a:p>
      </dgm:t>
    </dgm:pt>
    <dgm:pt modelId="{EAE1B895-DA39-4F4E-A151-ACE781F36DC0}">
      <dgm:prSet custT="1"/>
      <dgm:spPr/>
      <dgm:t>
        <a:bodyPr/>
        <a:lstStyle/>
        <a:p>
          <a:pPr rtl="0"/>
          <a:r>
            <a:rPr lang="es-ES" sz="1800" b="1" dirty="0">
              <a:latin typeface="+mj-lt"/>
            </a:rPr>
            <a:t>PATENTES</a:t>
          </a:r>
          <a:endParaRPr lang="es-ES" sz="1800" dirty="0">
            <a:latin typeface="+mj-lt"/>
          </a:endParaRPr>
        </a:p>
      </dgm:t>
    </dgm:pt>
    <dgm:pt modelId="{A6842AD2-9C3F-4B33-9EE7-76FE26D853B6}" type="parTrans" cxnId="{90DB84BF-03F7-47DF-AF83-5F9586F0BEC9}">
      <dgm:prSet/>
      <dgm:spPr/>
      <dgm:t>
        <a:bodyPr/>
        <a:lstStyle/>
        <a:p>
          <a:endParaRPr lang="es-ES"/>
        </a:p>
      </dgm:t>
    </dgm:pt>
    <dgm:pt modelId="{69A8FB00-3616-47A6-8F49-02042F6C574B}" type="sibTrans" cxnId="{90DB84BF-03F7-47DF-AF83-5F9586F0BEC9}">
      <dgm:prSet/>
      <dgm:spPr/>
      <dgm:t>
        <a:bodyPr/>
        <a:lstStyle/>
        <a:p>
          <a:endParaRPr lang="es-ES"/>
        </a:p>
      </dgm:t>
    </dgm:pt>
    <dgm:pt modelId="{768FAFBF-04E7-4FD5-9313-F82A11B04BD0}" type="pres">
      <dgm:prSet presAssocID="{47992591-DDA3-43F4-87F7-0B423239F376}" presName="Name0" presStyleCnt="0">
        <dgm:presLayoutVars>
          <dgm:chPref val="1"/>
          <dgm:dir/>
          <dgm:animOne val="branch"/>
          <dgm:animLvl val="lvl"/>
          <dgm:resizeHandles/>
        </dgm:presLayoutVars>
      </dgm:prSet>
      <dgm:spPr/>
    </dgm:pt>
    <dgm:pt modelId="{41FDF587-2F37-408D-BF7B-B4E1DE8B332B}" type="pres">
      <dgm:prSet presAssocID="{AE3456D4-BC40-4FD5-9D30-74017C2760B1}" presName="vertOne" presStyleCnt="0"/>
      <dgm:spPr/>
    </dgm:pt>
    <dgm:pt modelId="{B7C8F28B-F8EF-4AF7-A2E4-A296790B43C5}" type="pres">
      <dgm:prSet presAssocID="{AE3456D4-BC40-4FD5-9D30-74017C2760B1}" presName="txOne" presStyleLbl="node0" presStyleIdx="0" presStyleCnt="1">
        <dgm:presLayoutVars>
          <dgm:chPref val="3"/>
        </dgm:presLayoutVars>
      </dgm:prSet>
      <dgm:spPr/>
    </dgm:pt>
    <dgm:pt modelId="{37731C32-4CC6-4495-8699-6D0176CBBBC0}" type="pres">
      <dgm:prSet presAssocID="{AE3456D4-BC40-4FD5-9D30-74017C2760B1}" presName="parTransOne" presStyleCnt="0"/>
      <dgm:spPr/>
    </dgm:pt>
    <dgm:pt modelId="{C953C918-C106-4E78-9822-E6DE81A8183C}" type="pres">
      <dgm:prSet presAssocID="{AE3456D4-BC40-4FD5-9D30-74017C2760B1}" presName="horzOne" presStyleCnt="0"/>
      <dgm:spPr/>
    </dgm:pt>
    <dgm:pt modelId="{6C13DEE4-44DC-42E8-9679-C97E5AF20DCC}" type="pres">
      <dgm:prSet presAssocID="{B8168865-29D8-417E-8747-92404B810436}" presName="vertTwo" presStyleCnt="0"/>
      <dgm:spPr/>
    </dgm:pt>
    <dgm:pt modelId="{81F05F6A-AAE9-4506-AEAF-8CDB0E2FC2B9}" type="pres">
      <dgm:prSet presAssocID="{B8168865-29D8-417E-8747-92404B810436}" presName="txTwo" presStyleLbl="node2" presStyleIdx="0" presStyleCnt="2">
        <dgm:presLayoutVars>
          <dgm:chPref val="3"/>
        </dgm:presLayoutVars>
      </dgm:prSet>
      <dgm:spPr/>
    </dgm:pt>
    <dgm:pt modelId="{1A39E503-B5A8-4755-AF44-AC1D46C36347}" type="pres">
      <dgm:prSet presAssocID="{B8168865-29D8-417E-8747-92404B810436}" presName="parTransTwo" presStyleCnt="0"/>
      <dgm:spPr/>
    </dgm:pt>
    <dgm:pt modelId="{7B4ECAAB-6412-4FE1-B8BF-1367A040B328}" type="pres">
      <dgm:prSet presAssocID="{B8168865-29D8-417E-8747-92404B810436}" presName="horzTwo" presStyleCnt="0"/>
      <dgm:spPr/>
    </dgm:pt>
    <dgm:pt modelId="{31337EC7-FA80-4ABF-A652-A4EA8147B6B4}" type="pres">
      <dgm:prSet presAssocID="{EAE1B895-DA39-4F4E-A151-ACE781F36DC0}" presName="vertThree" presStyleCnt="0"/>
      <dgm:spPr/>
    </dgm:pt>
    <dgm:pt modelId="{1253B2D2-853F-4DF7-A529-3F555B148785}" type="pres">
      <dgm:prSet presAssocID="{EAE1B895-DA39-4F4E-A151-ACE781F36DC0}" presName="txThree" presStyleLbl="node3" presStyleIdx="0" presStyleCnt="8">
        <dgm:presLayoutVars>
          <dgm:chPref val="3"/>
        </dgm:presLayoutVars>
      </dgm:prSet>
      <dgm:spPr/>
    </dgm:pt>
    <dgm:pt modelId="{74F139A3-1F65-49BF-9DD7-6ABB9FD7D1F7}" type="pres">
      <dgm:prSet presAssocID="{EAE1B895-DA39-4F4E-A151-ACE781F36DC0}" presName="horzThree" presStyleCnt="0"/>
      <dgm:spPr/>
    </dgm:pt>
    <dgm:pt modelId="{DF8020BE-DC99-42A8-962A-C7B090A7D4AA}" type="pres">
      <dgm:prSet presAssocID="{69A8FB00-3616-47A6-8F49-02042F6C574B}" presName="sibSpaceThree" presStyleCnt="0"/>
      <dgm:spPr/>
    </dgm:pt>
    <dgm:pt modelId="{D16506F6-6CE9-4669-A7EA-C708FC4900C7}" type="pres">
      <dgm:prSet presAssocID="{0D443E43-2B50-4A25-A728-CC82EB1C6961}" presName="vertThree" presStyleCnt="0"/>
      <dgm:spPr/>
    </dgm:pt>
    <dgm:pt modelId="{715BE09E-D38C-498C-A884-426385AA2198}" type="pres">
      <dgm:prSet presAssocID="{0D443E43-2B50-4A25-A728-CC82EB1C6961}" presName="txThree" presStyleLbl="node3" presStyleIdx="1" presStyleCnt="8">
        <dgm:presLayoutVars>
          <dgm:chPref val="3"/>
        </dgm:presLayoutVars>
      </dgm:prSet>
      <dgm:spPr/>
    </dgm:pt>
    <dgm:pt modelId="{E31347FF-C1DF-4D1B-8D95-EE07F6F2F43C}" type="pres">
      <dgm:prSet presAssocID="{0D443E43-2B50-4A25-A728-CC82EB1C6961}" presName="horzThree" presStyleCnt="0"/>
      <dgm:spPr/>
    </dgm:pt>
    <dgm:pt modelId="{562B8E40-416E-418E-9F89-7A1837341B41}" type="pres">
      <dgm:prSet presAssocID="{F828C4C0-0362-4390-B960-DB346A62CFDD}" presName="sibSpaceThree" presStyleCnt="0"/>
      <dgm:spPr/>
    </dgm:pt>
    <dgm:pt modelId="{4B901F9C-5478-45E2-8068-1FA159AFCAA1}" type="pres">
      <dgm:prSet presAssocID="{31214129-DCF9-4851-9F37-7BC2698C260C}" presName="vertThree" presStyleCnt="0"/>
      <dgm:spPr/>
    </dgm:pt>
    <dgm:pt modelId="{07F362C2-2BDF-4A01-AC06-F2C484E4CDFD}" type="pres">
      <dgm:prSet presAssocID="{31214129-DCF9-4851-9F37-7BC2698C260C}" presName="txThree" presStyleLbl="node3" presStyleIdx="2" presStyleCnt="8">
        <dgm:presLayoutVars>
          <dgm:chPref val="3"/>
        </dgm:presLayoutVars>
      </dgm:prSet>
      <dgm:spPr/>
    </dgm:pt>
    <dgm:pt modelId="{BD31A20F-479E-4F12-9B19-797DA9603704}" type="pres">
      <dgm:prSet presAssocID="{31214129-DCF9-4851-9F37-7BC2698C260C}" presName="horzThree" presStyleCnt="0"/>
      <dgm:spPr/>
    </dgm:pt>
    <dgm:pt modelId="{F97E7FB0-B046-4C01-8914-62B84281A66E}" type="pres">
      <dgm:prSet presAssocID="{207BBF22-8E63-4305-AC64-31D033BCB32F}" presName="sibSpaceThree" presStyleCnt="0"/>
      <dgm:spPr/>
    </dgm:pt>
    <dgm:pt modelId="{C4B5AEF5-65A1-4939-A6E0-A077B29FBB83}" type="pres">
      <dgm:prSet presAssocID="{7A8B3A54-18B3-4DF9-BC43-A8EA33FFF884}" presName="vertThree" presStyleCnt="0"/>
      <dgm:spPr/>
    </dgm:pt>
    <dgm:pt modelId="{B24B4A22-0FD6-43A8-AF8F-1DC775B19CCB}" type="pres">
      <dgm:prSet presAssocID="{7A8B3A54-18B3-4DF9-BC43-A8EA33FFF884}" presName="txThree" presStyleLbl="node3" presStyleIdx="3" presStyleCnt="8">
        <dgm:presLayoutVars>
          <dgm:chPref val="3"/>
        </dgm:presLayoutVars>
      </dgm:prSet>
      <dgm:spPr/>
    </dgm:pt>
    <dgm:pt modelId="{69CF1298-A4FF-4892-A139-9C089A626F29}" type="pres">
      <dgm:prSet presAssocID="{7A8B3A54-18B3-4DF9-BC43-A8EA33FFF884}" presName="horzThree" presStyleCnt="0"/>
      <dgm:spPr/>
    </dgm:pt>
    <dgm:pt modelId="{CADB965F-7B35-4AB2-84D4-62BBD4EC2FCF}" type="pres">
      <dgm:prSet presAssocID="{A2D299E9-2990-4FC0-946F-6B0E02268D4C}" presName="sibSpaceThree" presStyleCnt="0"/>
      <dgm:spPr/>
    </dgm:pt>
    <dgm:pt modelId="{65309B76-9931-4F20-9B2A-EBD2F4531AF4}" type="pres">
      <dgm:prSet presAssocID="{B24992CC-E674-4838-89EE-484A36BB2801}" presName="vertThree" presStyleCnt="0"/>
      <dgm:spPr/>
    </dgm:pt>
    <dgm:pt modelId="{B1EDC86E-DC5C-4EE5-8639-6243EF90DA05}" type="pres">
      <dgm:prSet presAssocID="{B24992CC-E674-4838-89EE-484A36BB2801}" presName="txThree" presStyleLbl="node3" presStyleIdx="4" presStyleCnt="8">
        <dgm:presLayoutVars>
          <dgm:chPref val="3"/>
        </dgm:presLayoutVars>
      </dgm:prSet>
      <dgm:spPr/>
    </dgm:pt>
    <dgm:pt modelId="{7D8F3A15-5F16-4B81-B80D-EF7FD252BA7F}" type="pres">
      <dgm:prSet presAssocID="{B24992CC-E674-4838-89EE-484A36BB2801}" presName="horzThree" presStyleCnt="0"/>
      <dgm:spPr/>
    </dgm:pt>
    <dgm:pt modelId="{3E8851B1-8C26-4304-A8F5-E556FB5E878E}" type="pres">
      <dgm:prSet presAssocID="{475C0365-F3E0-42DC-95FC-832550D63EE4}" presName="sibSpaceThree" presStyleCnt="0"/>
      <dgm:spPr/>
    </dgm:pt>
    <dgm:pt modelId="{883E65C2-2B1F-46C6-A105-58844E7C6804}" type="pres">
      <dgm:prSet presAssocID="{ED15354A-3546-40B0-B424-A09C2394BE92}" presName="vertThree" presStyleCnt="0"/>
      <dgm:spPr/>
    </dgm:pt>
    <dgm:pt modelId="{F9B97F40-77E8-404D-BCCD-CC60B4D9889D}" type="pres">
      <dgm:prSet presAssocID="{ED15354A-3546-40B0-B424-A09C2394BE92}" presName="txThree" presStyleLbl="node3" presStyleIdx="5" presStyleCnt="8">
        <dgm:presLayoutVars>
          <dgm:chPref val="3"/>
        </dgm:presLayoutVars>
      </dgm:prSet>
      <dgm:spPr/>
    </dgm:pt>
    <dgm:pt modelId="{06D3DD68-FFBC-495D-B58F-0BC8D5B8815B}" type="pres">
      <dgm:prSet presAssocID="{ED15354A-3546-40B0-B424-A09C2394BE92}" presName="horzThree" presStyleCnt="0"/>
      <dgm:spPr/>
    </dgm:pt>
    <dgm:pt modelId="{D86A9F20-5ECF-4AE6-BA9D-22255CD1CD73}" type="pres">
      <dgm:prSet presAssocID="{4497AA96-7560-4C87-A25E-3FB8AC0BDA39}" presName="sibSpaceTwo" presStyleCnt="0"/>
      <dgm:spPr/>
    </dgm:pt>
    <dgm:pt modelId="{049ADEE5-F326-4C84-A85B-CAFA00EEE5F9}" type="pres">
      <dgm:prSet presAssocID="{E9DD05BE-55FA-4733-85C8-53527F216187}" presName="vertTwo" presStyleCnt="0"/>
      <dgm:spPr/>
    </dgm:pt>
    <dgm:pt modelId="{0F08117E-68AC-40EE-8C0F-3AE35AF6C560}" type="pres">
      <dgm:prSet presAssocID="{E9DD05BE-55FA-4733-85C8-53527F216187}" presName="txTwo" presStyleLbl="node2" presStyleIdx="1" presStyleCnt="2">
        <dgm:presLayoutVars>
          <dgm:chPref val="3"/>
        </dgm:presLayoutVars>
      </dgm:prSet>
      <dgm:spPr/>
    </dgm:pt>
    <dgm:pt modelId="{B8D29493-A2C6-47C1-87C6-B9E9608842F1}" type="pres">
      <dgm:prSet presAssocID="{E9DD05BE-55FA-4733-85C8-53527F216187}" presName="parTransTwo" presStyleCnt="0"/>
      <dgm:spPr/>
    </dgm:pt>
    <dgm:pt modelId="{4506CFED-17D4-48A5-869A-2800670CE7D9}" type="pres">
      <dgm:prSet presAssocID="{E9DD05BE-55FA-4733-85C8-53527F216187}" presName="horzTwo" presStyleCnt="0"/>
      <dgm:spPr/>
    </dgm:pt>
    <dgm:pt modelId="{3B5AC1E7-48B8-4E1E-A314-677C3CAA4986}" type="pres">
      <dgm:prSet presAssocID="{70997146-5C63-4FBE-8122-8E72927F8513}" presName="vertThree" presStyleCnt="0"/>
      <dgm:spPr/>
    </dgm:pt>
    <dgm:pt modelId="{C1D004A2-23EC-4953-96DE-F3C6FAEDD0C5}" type="pres">
      <dgm:prSet presAssocID="{70997146-5C63-4FBE-8122-8E72927F8513}" presName="txThree" presStyleLbl="node3" presStyleIdx="6" presStyleCnt="8">
        <dgm:presLayoutVars>
          <dgm:chPref val="3"/>
        </dgm:presLayoutVars>
      </dgm:prSet>
      <dgm:spPr/>
    </dgm:pt>
    <dgm:pt modelId="{31DDE3A8-F906-4D10-B3F3-9EDB82CBA490}" type="pres">
      <dgm:prSet presAssocID="{70997146-5C63-4FBE-8122-8E72927F8513}" presName="horzThree" presStyleCnt="0"/>
      <dgm:spPr/>
    </dgm:pt>
    <dgm:pt modelId="{CD3813C1-1F03-4E3C-A877-BFEAA5980810}" type="pres">
      <dgm:prSet presAssocID="{1CFB5130-E65D-4609-8ABE-B2F03351C1A4}" presName="sibSpaceThree" presStyleCnt="0"/>
      <dgm:spPr/>
    </dgm:pt>
    <dgm:pt modelId="{074DE1EC-40BD-43F0-8DAF-3EEC6006B6D7}" type="pres">
      <dgm:prSet presAssocID="{6F3586BF-4EFB-45F3-8B72-152943D8149A}" presName="vertThree" presStyleCnt="0"/>
      <dgm:spPr/>
    </dgm:pt>
    <dgm:pt modelId="{67F8A607-BD29-4808-9450-2713608AAF94}" type="pres">
      <dgm:prSet presAssocID="{6F3586BF-4EFB-45F3-8B72-152943D8149A}" presName="txThree" presStyleLbl="node3" presStyleIdx="7" presStyleCnt="8">
        <dgm:presLayoutVars>
          <dgm:chPref val="3"/>
        </dgm:presLayoutVars>
      </dgm:prSet>
      <dgm:spPr/>
    </dgm:pt>
    <dgm:pt modelId="{8F062BDA-8E53-4DD1-B152-CE9334506D1E}" type="pres">
      <dgm:prSet presAssocID="{6F3586BF-4EFB-45F3-8B72-152943D8149A}" presName="horzThree" presStyleCnt="0"/>
      <dgm:spPr/>
    </dgm:pt>
  </dgm:ptLst>
  <dgm:cxnLst>
    <dgm:cxn modelId="{C61FE204-3C5C-4006-A6D9-10F9C3C16C9F}" type="presOf" srcId="{E9DD05BE-55FA-4733-85C8-53527F216187}" destId="{0F08117E-68AC-40EE-8C0F-3AE35AF6C560}" srcOrd="0" destOrd="0" presId="urn:microsoft.com/office/officeart/2005/8/layout/hierarchy4"/>
    <dgm:cxn modelId="{080D7E10-AA66-40A8-BE61-7DDCA5E7302B}" type="presOf" srcId="{31214129-DCF9-4851-9F37-7BC2698C260C}" destId="{07F362C2-2BDF-4A01-AC06-F2C484E4CDFD}" srcOrd="0" destOrd="0" presId="urn:microsoft.com/office/officeart/2005/8/layout/hierarchy4"/>
    <dgm:cxn modelId="{BA786117-9E07-463D-A38D-D31D97C19BC4}" srcId="{B8168865-29D8-417E-8747-92404B810436}" destId="{31214129-DCF9-4851-9F37-7BC2698C260C}" srcOrd="2" destOrd="0" parTransId="{06DC0A2E-6A04-4132-BA40-F8D41516F0B8}" sibTransId="{207BBF22-8E63-4305-AC64-31D033BCB32F}"/>
    <dgm:cxn modelId="{9DEEFC17-95A9-43F7-873C-E40E0D768471}" srcId="{B8168865-29D8-417E-8747-92404B810436}" destId="{ED15354A-3546-40B0-B424-A09C2394BE92}" srcOrd="5" destOrd="0" parTransId="{7E3A0D4A-EF80-4415-A563-76F9A1BC8BF5}" sibTransId="{A504F9D6-B38C-4977-8F98-5A146AB10AA3}"/>
    <dgm:cxn modelId="{E050C927-337E-458A-B02C-53C6E08D047A}" type="presOf" srcId="{B8168865-29D8-417E-8747-92404B810436}" destId="{81F05F6A-AAE9-4506-AEAF-8CDB0E2FC2B9}" srcOrd="0" destOrd="0" presId="urn:microsoft.com/office/officeart/2005/8/layout/hierarchy4"/>
    <dgm:cxn modelId="{90674C32-5577-4E08-B22A-D4CA989CDD8F}" srcId="{AE3456D4-BC40-4FD5-9D30-74017C2760B1}" destId="{E9DD05BE-55FA-4733-85C8-53527F216187}" srcOrd="1" destOrd="0" parTransId="{407798F8-9FA9-44CA-A5FC-90B528779165}" sibTransId="{8978265F-A2AB-4787-83B8-D65FA8CF7F51}"/>
    <dgm:cxn modelId="{A9AC2133-75E9-4C61-839F-7808C6749E49}" type="presOf" srcId="{6F3586BF-4EFB-45F3-8B72-152943D8149A}" destId="{67F8A607-BD29-4808-9450-2713608AAF94}" srcOrd="0" destOrd="0" presId="urn:microsoft.com/office/officeart/2005/8/layout/hierarchy4"/>
    <dgm:cxn modelId="{D3693A36-9474-4F12-A0D0-503FB0EFECCE}" srcId="{B8168865-29D8-417E-8747-92404B810436}" destId="{B24992CC-E674-4838-89EE-484A36BB2801}" srcOrd="4" destOrd="0" parTransId="{8A4D2D90-E79E-43BC-9301-E4FE5EEA3E80}" sibTransId="{475C0365-F3E0-42DC-95FC-832550D63EE4}"/>
    <dgm:cxn modelId="{417D9B3B-117E-4A93-9DF3-E11BEE277452}" type="presOf" srcId="{0D443E43-2B50-4A25-A728-CC82EB1C6961}" destId="{715BE09E-D38C-498C-A884-426385AA2198}" srcOrd="0" destOrd="0" presId="urn:microsoft.com/office/officeart/2005/8/layout/hierarchy4"/>
    <dgm:cxn modelId="{D7656643-CB09-41AD-B949-D843E49A233A}" srcId="{47992591-DDA3-43F4-87F7-0B423239F376}" destId="{AE3456D4-BC40-4FD5-9D30-74017C2760B1}" srcOrd="0" destOrd="0" parTransId="{5515291E-2B79-494A-8332-ED1F27D95FA2}" sibTransId="{E4959817-F71C-40D9-8CA6-86BF413ED253}"/>
    <dgm:cxn modelId="{6B3DD845-B5B8-420F-B90B-BDEFE464032E}" type="presOf" srcId="{47992591-DDA3-43F4-87F7-0B423239F376}" destId="{768FAFBF-04E7-4FD5-9313-F82A11B04BD0}" srcOrd="0" destOrd="0" presId="urn:microsoft.com/office/officeart/2005/8/layout/hierarchy4"/>
    <dgm:cxn modelId="{0E366C53-2340-4F04-88BA-BB8949E4819C}" type="presOf" srcId="{EAE1B895-DA39-4F4E-A151-ACE781F36DC0}" destId="{1253B2D2-853F-4DF7-A529-3F555B148785}" srcOrd="0" destOrd="0" presId="urn:microsoft.com/office/officeart/2005/8/layout/hierarchy4"/>
    <dgm:cxn modelId="{8F1BA676-A446-4D03-A386-0E994B941083}" srcId="{B8168865-29D8-417E-8747-92404B810436}" destId="{7A8B3A54-18B3-4DF9-BC43-A8EA33FFF884}" srcOrd="3" destOrd="0" parTransId="{4E8D465C-898E-481A-85C1-8F0F5F959760}" sibTransId="{A2D299E9-2990-4FC0-946F-6B0E02268D4C}"/>
    <dgm:cxn modelId="{E4D25396-AAE9-4D0B-B1AF-D808C314F5A8}" srcId="{B8168865-29D8-417E-8747-92404B810436}" destId="{0D443E43-2B50-4A25-A728-CC82EB1C6961}" srcOrd="1" destOrd="0" parTransId="{4E4B5F8D-DB08-4E18-8D8B-3F95E353EA9C}" sibTransId="{F828C4C0-0362-4390-B960-DB346A62CFDD}"/>
    <dgm:cxn modelId="{C68FCA9D-67AF-4C9B-877C-A410F5334D87}" type="presOf" srcId="{AE3456D4-BC40-4FD5-9D30-74017C2760B1}" destId="{B7C8F28B-F8EF-4AF7-A2E4-A296790B43C5}" srcOrd="0" destOrd="0" presId="urn:microsoft.com/office/officeart/2005/8/layout/hierarchy4"/>
    <dgm:cxn modelId="{032683BC-C61E-4C80-927B-1664078E42F1}" srcId="{E9DD05BE-55FA-4733-85C8-53527F216187}" destId="{70997146-5C63-4FBE-8122-8E72927F8513}" srcOrd="0" destOrd="0" parTransId="{E970721F-3DAF-45DA-9C65-8CAE29A6C09C}" sibTransId="{1CFB5130-E65D-4609-8ABE-B2F03351C1A4}"/>
    <dgm:cxn modelId="{3054F8BD-340C-4533-AD4C-C4C5FC6347BF}" srcId="{E9DD05BE-55FA-4733-85C8-53527F216187}" destId="{6F3586BF-4EFB-45F3-8B72-152943D8149A}" srcOrd="1" destOrd="0" parTransId="{84CA7723-F534-414E-8CB7-289F5CAAB752}" sibTransId="{F4A318C3-DA52-454A-8141-BB97F9D5C8FC}"/>
    <dgm:cxn modelId="{90DB84BF-03F7-47DF-AF83-5F9586F0BEC9}" srcId="{B8168865-29D8-417E-8747-92404B810436}" destId="{EAE1B895-DA39-4F4E-A151-ACE781F36DC0}" srcOrd="0" destOrd="0" parTransId="{A6842AD2-9C3F-4B33-9EE7-76FE26D853B6}" sibTransId="{69A8FB00-3616-47A6-8F49-02042F6C574B}"/>
    <dgm:cxn modelId="{E5494CC9-5AC0-4DEB-9150-F105E6809AD5}" type="presOf" srcId="{70997146-5C63-4FBE-8122-8E72927F8513}" destId="{C1D004A2-23EC-4953-96DE-F3C6FAEDD0C5}" srcOrd="0" destOrd="0" presId="urn:microsoft.com/office/officeart/2005/8/layout/hierarchy4"/>
    <dgm:cxn modelId="{249093CA-4584-45F7-9E63-574CFC6BA35E}" srcId="{AE3456D4-BC40-4FD5-9D30-74017C2760B1}" destId="{B8168865-29D8-417E-8747-92404B810436}" srcOrd="0" destOrd="0" parTransId="{86781A4D-3DFD-4575-BE67-5D166A9052F3}" sibTransId="{4497AA96-7560-4C87-A25E-3FB8AC0BDA39}"/>
    <dgm:cxn modelId="{53C8C5D3-59A1-46B0-8A46-2C36E5425E27}" type="presOf" srcId="{B24992CC-E674-4838-89EE-484A36BB2801}" destId="{B1EDC86E-DC5C-4EE5-8639-6243EF90DA05}" srcOrd="0" destOrd="0" presId="urn:microsoft.com/office/officeart/2005/8/layout/hierarchy4"/>
    <dgm:cxn modelId="{EFFE1FE4-EDBB-4218-8A36-F9CEA59E28E5}" type="presOf" srcId="{ED15354A-3546-40B0-B424-A09C2394BE92}" destId="{F9B97F40-77E8-404D-BCCD-CC60B4D9889D}" srcOrd="0" destOrd="0" presId="urn:microsoft.com/office/officeart/2005/8/layout/hierarchy4"/>
    <dgm:cxn modelId="{806BEDF0-1249-4E5F-B794-F6703DE5C8B4}" type="presOf" srcId="{7A8B3A54-18B3-4DF9-BC43-A8EA33FFF884}" destId="{B24B4A22-0FD6-43A8-AF8F-1DC775B19CCB}" srcOrd="0" destOrd="0" presId="urn:microsoft.com/office/officeart/2005/8/layout/hierarchy4"/>
    <dgm:cxn modelId="{8E249843-811B-485C-9F10-56D1EBCA18EF}" type="presParOf" srcId="{768FAFBF-04E7-4FD5-9313-F82A11B04BD0}" destId="{41FDF587-2F37-408D-BF7B-B4E1DE8B332B}" srcOrd="0" destOrd="0" presId="urn:microsoft.com/office/officeart/2005/8/layout/hierarchy4"/>
    <dgm:cxn modelId="{97BB161D-9475-4E71-BC9F-26CFD3017EFB}" type="presParOf" srcId="{41FDF587-2F37-408D-BF7B-B4E1DE8B332B}" destId="{B7C8F28B-F8EF-4AF7-A2E4-A296790B43C5}" srcOrd="0" destOrd="0" presId="urn:microsoft.com/office/officeart/2005/8/layout/hierarchy4"/>
    <dgm:cxn modelId="{965776AE-1951-4974-9C3F-9DB98505E7ED}" type="presParOf" srcId="{41FDF587-2F37-408D-BF7B-B4E1DE8B332B}" destId="{37731C32-4CC6-4495-8699-6D0176CBBBC0}" srcOrd="1" destOrd="0" presId="urn:microsoft.com/office/officeart/2005/8/layout/hierarchy4"/>
    <dgm:cxn modelId="{620772D1-331A-4500-8E39-90005474E1BF}" type="presParOf" srcId="{41FDF587-2F37-408D-BF7B-B4E1DE8B332B}" destId="{C953C918-C106-4E78-9822-E6DE81A8183C}" srcOrd="2" destOrd="0" presId="urn:microsoft.com/office/officeart/2005/8/layout/hierarchy4"/>
    <dgm:cxn modelId="{1F7BE215-4BAE-4C5A-A9CD-A6A5A52B6B9C}" type="presParOf" srcId="{C953C918-C106-4E78-9822-E6DE81A8183C}" destId="{6C13DEE4-44DC-42E8-9679-C97E5AF20DCC}" srcOrd="0" destOrd="0" presId="urn:microsoft.com/office/officeart/2005/8/layout/hierarchy4"/>
    <dgm:cxn modelId="{2931A75A-F16D-4D80-B650-BBB9562D85AB}" type="presParOf" srcId="{6C13DEE4-44DC-42E8-9679-C97E5AF20DCC}" destId="{81F05F6A-AAE9-4506-AEAF-8CDB0E2FC2B9}" srcOrd="0" destOrd="0" presId="urn:microsoft.com/office/officeart/2005/8/layout/hierarchy4"/>
    <dgm:cxn modelId="{67622575-7781-49DA-8BC9-6F65917B40CE}" type="presParOf" srcId="{6C13DEE4-44DC-42E8-9679-C97E5AF20DCC}" destId="{1A39E503-B5A8-4755-AF44-AC1D46C36347}" srcOrd="1" destOrd="0" presId="urn:microsoft.com/office/officeart/2005/8/layout/hierarchy4"/>
    <dgm:cxn modelId="{E7D17FF8-7F1F-450A-ACE0-39CC7BFD7954}" type="presParOf" srcId="{6C13DEE4-44DC-42E8-9679-C97E5AF20DCC}" destId="{7B4ECAAB-6412-4FE1-B8BF-1367A040B328}" srcOrd="2" destOrd="0" presId="urn:microsoft.com/office/officeart/2005/8/layout/hierarchy4"/>
    <dgm:cxn modelId="{F4FFC0DC-48B1-4F51-A7FC-D0FF22D65601}" type="presParOf" srcId="{7B4ECAAB-6412-4FE1-B8BF-1367A040B328}" destId="{31337EC7-FA80-4ABF-A652-A4EA8147B6B4}" srcOrd="0" destOrd="0" presId="urn:microsoft.com/office/officeart/2005/8/layout/hierarchy4"/>
    <dgm:cxn modelId="{CD9FD840-FA70-4DC9-A43C-D5EC746297AB}" type="presParOf" srcId="{31337EC7-FA80-4ABF-A652-A4EA8147B6B4}" destId="{1253B2D2-853F-4DF7-A529-3F555B148785}" srcOrd="0" destOrd="0" presId="urn:microsoft.com/office/officeart/2005/8/layout/hierarchy4"/>
    <dgm:cxn modelId="{17F2C1FB-6D74-4121-BB42-1107C8E43522}" type="presParOf" srcId="{31337EC7-FA80-4ABF-A652-A4EA8147B6B4}" destId="{74F139A3-1F65-49BF-9DD7-6ABB9FD7D1F7}" srcOrd="1" destOrd="0" presId="urn:microsoft.com/office/officeart/2005/8/layout/hierarchy4"/>
    <dgm:cxn modelId="{5903BDEB-4591-4ABB-A047-0E465698AB4E}" type="presParOf" srcId="{7B4ECAAB-6412-4FE1-B8BF-1367A040B328}" destId="{DF8020BE-DC99-42A8-962A-C7B090A7D4AA}" srcOrd="1" destOrd="0" presId="urn:microsoft.com/office/officeart/2005/8/layout/hierarchy4"/>
    <dgm:cxn modelId="{74B3E8B0-BF37-47DF-8348-37ED0E95B6EE}" type="presParOf" srcId="{7B4ECAAB-6412-4FE1-B8BF-1367A040B328}" destId="{D16506F6-6CE9-4669-A7EA-C708FC4900C7}" srcOrd="2" destOrd="0" presId="urn:microsoft.com/office/officeart/2005/8/layout/hierarchy4"/>
    <dgm:cxn modelId="{917D7815-1336-4054-9E45-A0E45F55CF10}" type="presParOf" srcId="{D16506F6-6CE9-4669-A7EA-C708FC4900C7}" destId="{715BE09E-D38C-498C-A884-426385AA2198}" srcOrd="0" destOrd="0" presId="urn:microsoft.com/office/officeart/2005/8/layout/hierarchy4"/>
    <dgm:cxn modelId="{E3F0C05F-0B13-4CA6-9A1A-C34BAA250646}" type="presParOf" srcId="{D16506F6-6CE9-4669-A7EA-C708FC4900C7}" destId="{E31347FF-C1DF-4D1B-8D95-EE07F6F2F43C}" srcOrd="1" destOrd="0" presId="urn:microsoft.com/office/officeart/2005/8/layout/hierarchy4"/>
    <dgm:cxn modelId="{7E4EBDEE-8A4D-4B12-8122-6BCA123D8820}" type="presParOf" srcId="{7B4ECAAB-6412-4FE1-B8BF-1367A040B328}" destId="{562B8E40-416E-418E-9F89-7A1837341B41}" srcOrd="3" destOrd="0" presId="urn:microsoft.com/office/officeart/2005/8/layout/hierarchy4"/>
    <dgm:cxn modelId="{160DB582-AA19-4409-8066-16E7A981D079}" type="presParOf" srcId="{7B4ECAAB-6412-4FE1-B8BF-1367A040B328}" destId="{4B901F9C-5478-45E2-8068-1FA159AFCAA1}" srcOrd="4" destOrd="0" presId="urn:microsoft.com/office/officeart/2005/8/layout/hierarchy4"/>
    <dgm:cxn modelId="{F04EA54F-85C0-4ECB-9B5B-38991EF72CD3}" type="presParOf" srcId="{4B901F9C-5478-45E2-8068-1FA159AFCAA1}" destId="{07F362C2-2BDF-4A01-AC06-F2C484E4CDFD}" srcOrd="0" destOrd="0" presId="urn:microsoft.com/office/officeart/2005/8/layout/hierarchy4"/>
    <dgm:cxn modelId="{8FD23111-0B89-4509-AED3-581BB42466EC}" type="presParOf" srcId="{4B901F9C-5478-45E2-8068-1FA159AFCAA1}" destId="{BD31A20F-479E-4F12-9B19-797DA9603704}" srcOrd="1" destOrd="0" presId="urn:microsoft.com/office/officeart/2005/8/layout/hierarchy4"/>
    <dgm:cxn modelId="{F7AAE033-D5AC-42C1-A4B0-9CBDE0B8D216}" type="presParOf" srcId="{7B4ECAAB-6412-4FE1-B8BF-1367A040B328}" destId="{F97E7FB0-B046-4C01-8914-62B84281A66E}" srcOrd="5" destOrd="0" presId="urn:microsoft.com/office/officeart/2005/8/layout/hierarchy4"/>
    <dgm:cxn modelId="{CEEE67B3-8E10-412D-834D-A6DCCD6C8D8F}" type="presParOf" srcId="{7B4ECAAB-6412-4FE1-B8BF-1367A040B328}" destId="{C4B5AEF5-65A1-4939-A6E0-A077B29FBB83}" srcOrd="6" destOrd="0" presId="urn:microsoft.com/office/officeart/2005/8/layout/hierarchy4"/>
    <dgm:cxn modelId="{2DC7CC58-8353-4496-88F0-1220563A76EC}" type="presParOf" srcId="{C4B5AEF5-65A1-4939-A6E0-A077B29FBB83}" destId="{B24B4A22-0FD6-43A8-AF8F-1DC775B19CCB}" srcOrd="0" destOrd="0" presId="urn:microsoft.com/office/officeart/2005/8/layout/hierarchy4"/>
    <dgm:cxn modelId="{A6BFA420-D712-481F-B41C-4E0256A03D92}" type="presParOf" srcId="{C4B5AEF5-65A1-4939-A6E0-A077B29FBB83}" destId="{69CF1298-A4FF-4892-A139-9C089A626F29}" srcOrd="1" destOrd="0" presId="urn:microsoft.com/office/officeart/2005/8/layout/hierarchy4"/>
    <dgm:cxn modelId="{A5A65722-79AB-4329-8D87-8BF2A02AB9BB}" type="presParOf" srcId="{7B4ECAAB-6412-4FE1-B8BF-1367A040B328}" destId="{CADB965F-7B35-4AB2-84D4-62BBD4EC2FCF}" srcOrd="7" destOrd="0" presId="urn:microsoft.com/office/officeart/2005/8/layout/hierarchy4"/>
    <dgm:cxn modelId="{D0217F84-D07F-4186-A3CF-2574CA52339C}" type="presParOf" srcId="{7B4ECAAB-6412-4FE1-B8BF-1367A040B328}" destId="{65309B76-9931-4F20-9B2A-EBD2F4531AF4}" srcOrd="8" destOrd="0" presId="urn:microsoft.com/office/officeart/2005/8/layout/hierarchy4"/>
    <dgm:cxn modelId="{81A9214D-55FF-44A5-AA62-FB619BE365C6}" type="presParOf" srcId="{65309B76-9931-4F20-9B2A-EBD2F4531AF4}" destId="{B1EDC86E-DC5C-4EE5-8639-6243EF90DA05}" srcOrd="0" destOrd="0" presId="urn:microsoft.com/office/officeart/2005/8/layout/hierarchy4"/>
    <dgm:cxn modelId="{E5837685-C56E-4FBF-92DA-7450D3D9722D}" type="presParOf" srcId="{65309B76-9931-4F20-9B2A-EBD2F4531AF4}" destId="{7D8F3A15-5F16-4B81-B80D-EF7FD252BA7F}" srcOrd="1" destOrd="0" presId="urn:microsoft.com/office/officeart/2005/8/layout/hierarchy4"/>
    <dgm:cxn modelId="{6E7074F1-7294-43DD-93A1-3D23213B1C9C}" type="presParOf" srcId="{7B4ECAAB-6412-4FE1-B8BF-1367A040B328}" destId="{3E8851B1-8C26-4304-A8F5-E556FB5E878E}" srcOrd="9" destOrd="0" presId="urn:microsoft.com/office/officeart/2005/8/layout/hierarchy4"/>
    <dgm:cxn modelId="{7EA1F776-4829-4369-89CF-D50877DD4017}" type="presParOf" srcId="{7B4ECAAB-6412-4FE1-B8BF-1367A040B328}" destId="{883E65C2-2B1F-46C6-A105-58844E7C6804}" srcOrd="10" destOrd="0" presId="urn:microsoft.com/office/officeart/2005/8/layout/hierarchy4"/>
    <dgm:cxn modelId="{1CDD5051-4B0B-4532-9957-8BCC6D3809DC}" type="presParOf" srcId="{883E65C2-2B1F-46C6-A105-58844E7C6804}" destId="{F9B97F40-77E8-404D-BCCD-CC60B4D9889D}" srcOrd="0" destOrd="0" presId="urn:microsoft.com/office/officeart/2005/8/layout/hierarchy4"/>
    <dgm:cxn modelId="{E32F71C0-8B6D-4384-AE68-72AB312FBF9C}" type="presParOf" srcId="{883E65C2-2B1F-46C6-A105-58844E7C6804}" destId="{06D3DD68-FFBC-495D-B58F-0BC8D5B8815B}" srcOrd="1" destOrd="0" presId="urn:microsoft.com/office/officeart/2005/8/layout/hierarchy4"/>
    <dgm:cxn modelId="{6D8F5E86-4374-472B-A853-C64E35F8075C}" type="presParOf" srcId="{C953C918-C106-4E78-9822-E6DE81A8183C}" destId="{D86A9F20-5ECF-4AE6-BA9D-22255CD1CD73}" srcOrd="1" destOrd="0" presId="urn:microsoft.com/office/officeart/2005/8/layout/hierarchy4"/>
    <dgm:cxn modelId="{9FB6F237-E6D5-43F7-98A2-040411543EB7}" type="presParOf" srcId="{C953C918-C106-4E78-9822-E6DE81A8183C}" destId="{049ADEE5-F326-4C84-A85B-CAFA00EEE5F9}" srcOrd="2" destOrd="0" presId="urn:microsoft.com/office/officeart/2005/8/layout/hierarchy4"/>
    <dgm:cxn modelId="{0A9C288F-9939-4C0E-9569-77B3AE927852}" type="presParOf" srcId="{049ADEE5-F326-4C84-A85B-CAFA00EEE5F9}" destId="{0F08117E-68AC-40EE-8C0F-3AE35AF6C560}" srcOrd="0" destOrd="0" presId="urn:microsoft.com/office/officeart/2005/8/layout/hierarchy4"/>
    <dgm:cxn modelId="{F77F5071-5D45-4012-A4BC-A6225112C76D}" type="presParOf" srcId="{049ADEE5-F326-4C84-A85B-CAFA00EEE5F9}" destId="{B8D29493-A2C6-47C1-87C6-B9E9608842F1}" srcOrd="1" destOrd="0" presId="urn:microsoft.com/office/officeart/2005/8/layout/hierarchy4"/>
    <dgm:cxn modelId="{9DB17DCA-031A-4524-9AED-26DCF3E32C8D}" type="presParOf" srcId="{049ADEE5-F326-4C84-A85B-CAFA00EEE5F9}" destId="{4506CFED-17D4-48A5-869A-2800670CE7D9}" srcOrd="2" destOrd="0" presId="urn:microsoft.com/office/officeart/2005/8/layout/hierarchy4"/>
    <dgm:cxn modelId="{04A8367B-F37B-41DF-9B88-E59ADB4DEAE3}" type="presParOf" srcId="{4506CFED-17D4-48A5-869A-2800670CE7D9}" destId="{3B5AC1E7-48B8-4E1E-A314-677C3CAA4986}" srcOrd="0" destOrd="0" presId="urn:microsoft.com/office/officeart/2005/8/layout/hierarchy4"/>
    <dgm:cxn modelId="{B46E4169-17B4-45B9-8322-224DB869DD82}" type="presParOf" srcId="{3B5AC1E7-48B8-4E1E-A314-677C3CAA4986}" destId="{C1D004A2-23EC-4953-96DE-F3C6FAEDD0C5}" srcOrd="0" destOrd="0" presId="urn:microsoft.com/office/officeart/2005/8/layout/hierarchy4"/>
    <dgm:cxn modelId="{5C6B14D5-0897-4554-99A9-B7E57AA91D5A}" type="presParOf" srcId="{3B5AC1E7-48B8-4E1E-A314-677C3CAA4986}" destId="{31DDE3A8-F906-4D10-B3F3-9EDB82CBA490}" srcOrd="1" destOrd="0" presId="urn:microsoft.com/office/officeart/2005/8/layout/hierarchy4"/>
    <dgm:cxn modelId="{9EDF5C38-6D2B-4522-A573-8B38DAA28A5C}" type="presParOf" srcId="{4506CFED-17D4-48A5-869A-2800670CE7D9}" destId="{CD3813C1-1F03-4E3C-A877-BFEAA5980810}" srcOrd="1" destOrd="0" presId="urn:microsoft.com/office/officeart/2005/8/layout/hierarchy4"/>
    <dgm:cxn modelId="{A40E2845-94DB-4ACB-8777-6EC3F4B75C27}" type="presParOf" srcId="{4506CFED-17D4-48A5-869A-2800670CE7D9}" destId="{074DE1EC-40BD-43F0-8DAF-3EEC6006B6D7}" srcOrd="2" destOrd="0" presId="urn:microsoft.com/office/officeart/2005/8/layout/hierarchy4"/>
    <dgm:cxn modelId="{533AEC94-E885-4531-B95B-BA25A3F536D9}" type="presParOf" srcId="{074DE1EC-40BD-43F0-8DAF-3EEC6006B6D7}" destId="{67F8A607-BD29-4808-9450-2713608AAF94}" srcOrd="0" destOrd="0" presId="urn:microsoft.com/office/officeart/2005/8/layout/hierarchy4"/>
    <dgm:cxn modelId="{57F87AEB-6EBC-478D-A5E1-E664E040CEB9}" type="presParOf" srcId="{074DE1EC-40BD-43F0-8DAF-3EEC6006B6D7}" destId="{8F062BDA-8E53-4DD1-B152-CE9334506D1E}" srcOrd="1" destOrd="0" presId="urn:microsoft.com/office/officeart/2005/8/layout/hierarchy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86EE9CD2-C48E-4447-AEFA-3F0C0C752C2E}" type="doc">
      <dgm:prSet loTypeId="urn:microsoft.com/office/officeart/2005/8/layout/hierarchy4" loCatId="list" qsTypeId="urn:microsoft.com/office/officeart/2005/8/quickstyle/simple1" qsCatId="simple" csTypeId="urn:microsoft.com/office/officeart/2005/8/colors/colorful5" csCatId="colorful" phldr="1"/>
      <dgm:spPr/>
      <dgm:t>
        <a:bodyPr/>
        <a:lstStyle/>
        <a:p>
          <a:endParaRPr lang="es-UY"/>
        </a:p>
      </dgm:t>
    </dgm:pt>
    <dgm:pt modelId="{5A93A437-E563-47CE-BC76-E99DBEE0CA70}">
      <dgm:prSet phldrT="[Texto]" custT="1"/>
      <dgm:spPr/>
      <dgm:t>
        <a:bodyPr/>
        <a:lstStyle/>
        <a:p>
          <a:pPr algn="ctr">
            <a:spcAft>
              <a:spcPts val="2400"/>
            </a:spcAft>
          </a:pPr>
          <a:endParaRPr lang="en-GB" sz="2800" b="1" dirty="0">
            <a:latin typeface="+mj-lt"/>
          </a:endParaRPr>
        </a:p>
        <a:p>
          <a:pPr algn="ctr">
            <a:spcAft>
              <a:spcPts val="2400"/>
            </a:spcAft>
          </a:pPr>
          <a:r>
            <a:rPr lang="en-GB" sz="2800" b="1" dirty="0">
              <a:latin typeface="+mj-lt"/>
            </a:rPr>
            <a:t>LA LEY OFRECE DIFERENTES INSTRUMENTOS JURÍDICOS PARA SU PROTECCIÓN. A SABER: </a:t>
          </a:r>
          <a:endParaRPr lang="es-UY" sz="2800" kern="2000" baseline="0" dirty="0">
            <a:latin typeface="+mj-lt"/>
          </a:endParaRPr>
        </a:p>
        <a:p>
          <a:pPr algn="ctr">
            <a:spcAft>
              <a:spcPts val="2400"/>
            </a:spcAft>
          </a:pPr>
          <a:endParaRPr lang="es-UY" sz="2800" b="1" dirty="0">
            <a:latin typeface="Book Antiqua" panose="02040602050305030304" pitchFamily="18" charset="0"/>
          </a:endParaRPr>
        </a:p>
      </dgm:t>
    </dgm:pt>
    <dgm:pt modelId="{2821250E-3127-4B02-9384-68264E82435A}" type="parTrans" cxnId="{5808C4AA-8FF8-43EE-800C-1BF8D1650C8D}">
      <dgm:prSet/>
      <dgm:spPr/>
      <dgm:t>
        <a:bodyPr/>
        <a:lstStyle/>
        <a:p>
          <a:endParaRPr lang="es-UY"/>
        </a:p>
      </dgm:t>
    </dgm:pt>
    <dgm:pt modelId="{F12E32EB-FE75-4DE1-A9CD-5AE86DCB5771}" type="sibTrans" cxnId="{5808C4AA-8FF8-43EE-800C-1BF8D1650C8D}">
      <dgm:prSet/>
      <dgm:spPr/>
      <dgm:t>
        <a:bodyPr/>
        <a:lstStyle/>
        <a:p>
          <a:endParaRPr lang="es-UY"/>
        </a:p>
      </dgm:t>
    </dgm:pt>
    <dgm:pt modelId="{80BC95A5-DF20-4F4E-B432-0223A6734A47}">
      <dgm:prSet phldrT="[Texto]" custT="1"/>
      <dgm:spPr/>
      <dgm:t>
        <a:bodyPr/>
        <a:lstStyle/>
        <a:p>
          <a:pPr algn="l">
            <a:spcAft>
              <a:spcPct val="15000"/>
            </a:spcAft>
          </a:pPr>
          <a:r>
            <a:rPr lang="en-GB" sz="1800" b="1" kern="100" dirty="0">
              <a:latin typeface="+mj-lt"/>
            </a:rPr>
            <a:t>LOS PRODUCTOS Y PROCESOS INNOVADORES PUEDEN PROTEGERSE MEDIANTE PATENTES Y MODELOS DE UTILIDAD;</a:t>
          </a:r>
        </a:p>
        <a:p>
          <a:pPr algn="l">
            <a:spcAft>
              <a:spcPct val="15000"/>
            </a:spcAft>
          </a:pPr>
          <a:r>
            <a:rPr lang="en-GB" sz="1800" b="1" kern="100" dirty="0">
              <a:latin typeface="+mj-lt"/>
            </a:rPr>
            <a:t>LOS DISEÑOS CREATIVOS, INCLUIDOS LOS DISEÑOS TEXTILES, MEDIANTE LA PROTECCIÓN DE LOS DISEÑOS INDUSTRIALES;</a:t>
          </a:r>
        </a:p>
        <a:p>
          <a:pPr algn="l">
            <a:spcAft>
              <a:spcPct val="15000"/>
            </a:spcAft>
          </a:pPr>
          <a:r>
            <a:rPr lang="en-GB" sz="1800" b="1" kern="100" dirty="0">
              <a:latin typeface="+mj-lt"/>
            </a:rPr>
            <a:t>LOS NOMBRES DE COMERCIALIZACIÓN POR LAS MARCAS;</a:t>
          </a:r>
          <a:endParaRPr lang="es-UY" sz="1800" b="1" kern="100" baseline="0" dirty="0">
            <a:latin typeface="+mj-lt"/>
          </a:endParaRPr>
        </a:p>
      </dgm:t>
    </dgm:pt>
    <dgm:pt modelId="{66BDB23E-CF74-4650-9AD1-929F757D74ED}" type="parTrans" cxnId="{4B4D1358-17D1-48C3-AC40-2437EB8395D7}">
      <dgm:prSet/>
      <dgm:spPr/>
      <dgm:t>
        <a:bodyPr/>
        <a:lstStyle/>
        <a:p>
          <a:endParaRPr lang="es-UY"/>
        </a:p>
      </dgm:t>
    </dgm:pt>
    <dgm:pt modelId="{54853225-9418-4DA9-BA3F-16D34E3AC9FA}" type="sibTrans" cxnId="{4B4D1358-17D1-48C3-AC40-2437EB8395D7}">
      <dgm:prSet/>
      <dgm:spPr/>
      <dgm:t>
        <a:bodyPr/>
        <a:lstStyle/>
        <a:p>
          <a:endParaRPr lang="es-UY"/>
        </a:p>
      </dgm:t>
    </dgm:pt>
    <dgm:pt modelId="{6F9C5E4E-043C-40C9-80E8-0A36E8EFA0C0}">
      <dgm:prSet custT="1"/>
      <dgm:spPr/>
      <dgm:t>
        <a:bodyPr/>
        <a:lstStyle/>
        <a:p>
          <a:pPr algn="l"/>
          <a:r>
            <a:rPr lang="en-GB" sz="1800" b="1" dirty="0">
              <a:latin typeface="+mj-lt"/>
            </a:rPr>
            <a:t>LAS DENOMINACIONES DE MERCANCÍAS DE UNA DETERMINADA CALIDAD O REPUTACIÓN ATRIBUIBLE A SU ORIGEN GEOGRÁFICO, MEDIANTE LA PROTECCIÓN DE INDICACIONES GEOGRÁFICAS;</a:t>
          </a:r>
        </a:p>
        <a:p>
          <a:pPr algn="l"/>
          <a:r>
            <a:rPr lang="en-GB" sz="1800" b="1" dirty="0">
              <a:latin typeface="+mj-lt"/>
            </a:rPr>
            <a:t>LOS SECRETOS COMERCIALES MEDIANTE LA PROTECCIÓN DE INFORMACIÓN NO DIVULGADA  DE VALOR COMERCIAL</a:t>
          </a:r>
          <a:endParaRPr lang="es-UY" sz="1800" b="1" dirty="0">
            <a:latin typeface="+mj-lt"/>
          </a:endParaRPr>
        </a:p>
      </dgm:t>
    </dgm:pt>
    <dgm:pt modelId="{A67579E0-62F4-459E-ADC2-3CD86EE9C692}" type="parTrans" cxnId="{E8E92C38-9BE3-466C-A76D-FA27C2EBD5D9}">
      <dgm:prSet/>
      <dgm:spPr/>
      <dgm:t>
        <a:bodyPr/>
        <a:lstStyle/>
        <a:p>
          <a:endParaRPr lang="es-UY"/>
        </a:p>
      </dgm:t>
    </dgm:pt>
    <dgm:pt modelId="{D6EAAA5C-749C-4EAA-9F9E-7527762EAB2A}" type="sibTrans" cxnId="{E8E92C38-9BE3-466C-A76D-FA27C2EBD5D9}">
      <dgm:prSet/>
      <dgm:spPr/>
      <dgm:t>
        <a:bodyPr/>
        <a:lstStyle/>
        <a:p>
          <a:endParaRPr lang="es-UY"/>
        </a:p>
      </dgm:t>
    </dgm:pt>
    <dgm:pt modelId="{876710F2-5BFE-42DB-9C6B-391623CF1C1F}" type="pres">
      <dgm:prSet presAssocID="{86EE9CD2-C48E-4447-AEFA-3F0C0C752C2E}" presName="Name0" presStyleCnt="0">
        <dgm:presLayoutVars>
          <dgm:chPref val="1"/>
          <dgm:dir/>
          <dgm:animOne val="branch"/>
          <dgm:animLvl val="lvl"/>
          <dgm:resizeHandles/>
        </dgm:presLayoutVars>
      </dgm:prSet>
      <dgm:spPr/>
    </dgm:pt>
    <dgm:pt modelId="{0C8F08C6-C97B-445B-AA7A-9E5C0D649231}" type="pres">
      <dgm:prSet presAssocID="{5A93A437-E563-47CE-BC76-E99DBEE0CA70}" presName="vertOne" presStyleCnt="0"/>
      <dgm:spPr/>
    </dgm:pt>
    <dgm:pt modelId="{86D67E50-42A9-41F4-82DE-5D324E99C78F}" type="pres">
      <dgm:prSet presAssocID="{5A93A437-E563-47CE-BC76-E99DBEE0CA70}" presName="txOne" presStyleLbl="node0" presStyleIdx="0" presStyleCnt="1" custScaleY="65146">
        <dgm:presLayoutVars>
          <dgm:chPref val="3"/>
        </dgm:presLayoutVars>
      </dgm:prSet>
      <dgm:spPr/>
    </dgm:pt>
    <dgm:pt modelId="{9B4CF202-4119-47ED-BE5C-A09FAE7C3CCB}" type="pres">
      <dgm:prSet presAssocID="{5A93A437-E563-47CE-BC76-E99DBEE0CA70}" presName="parTransOne" presStyleCnt="0"/>
      <dgm:spPr/>
    </dgm:pt>
    <dgm:pt modelId="{047C0EFE-53EF-409E-96EF-7B3F7BB3418B}" type="pres">
      <dgm:prSet presAssocID="{5A93A437-E563-47CE-BC76-E99DBEE0CA70}" presName="horzOne" presStyleCnt="0"/>
      <dgm:spPr/>
    </dgm:pt>
    <dgm:pt modelId="{E6589D2A-2D61-46BC-BA8F-6C02D561451C}" type="pres">
      <dgm:prSet presAssocID="{80BC95A5-DF20-4F4E-B432-0223A6734A47}" presName="vertTwo" presStyleCnt="0"/>
      <dgm:spPr/>
    </dgm:pt>
    <dgm:pt modelId="{F1B753DF-A345-407E-BB75-44D146C3E7A9}" type="pres">
      <dgm:prSet presAssocID="{80BC95A5-DF20-4F4E-B432-0223A6734A47}" presName="txTwo" presStyleLbl="node2" presStyleIdx="0" presStyleCnt="2">
        <dgm:presLayoutVars>
          <dgm:chPref val="3"/>
        </dgm:presLayoutVars>
      </dgm:prSet>
      <dgm:spPr/>
    </dgm:pt>
    <dgm:pt modelId="{307B5340-3F4B-4CFA-A598-A74F5D560EA5}" type="pres">
      <dgm:prSet presAssocID="{80BC95A5-DF20-4F4E-B432-0223A6734A47}" presName="horzTwo" presStyleCnt="0"/>
      <dgm:spPr/>
    </dgm:pt>
    <dgm:pt modelId="{ED014D94-7E90-4608-9612-165351F068E8}" type="pres">
      <dgm:prSet presAssocID="{54853225-9418-4DA9-BA3F-16D34E3AC9FA}" presName="sibSpaceTwo" presStyleCnt="0"/>
      <dgm:spPr/>
    </dgm:pt>
    <dgm:pt modelId="{4848640C-8229-4A7C-B932-CA21783EBD5C}" type="pres">
      <dgm:prSet presAssocID="{6F9C5E4E-043C-40C9-80E8-0A36E8EFA0C0}" presName="vertTwo" presStyleCnt="0"/>
      <dgm:spPr/>
    </dgm:pt>
    <dgm:pt modelId="{9861A9F5-5010-4A4E-8515-9E3CF87FD533}" type="pres">
      <dgm:prSet presAssocID="{6F9C5E4E-043C-40C9-80E8-0A36E8EFA0C0}" presName="txTwo" presStyleLbl="node2" presStyleIdx="1" presStyleCnt="2">
        <dgm:presLayoutVars>
          <dgm:chPref val="3"/>
        </dgm:presLayoutVars>
      </dgm:prSet>
      <dgm:spPr/>
    </dgm:pt>
    <dgm:pt modelId="{26722913-A40F-42C4-99C8-1D3E45C15620}" type="pres">
      <dgm:prSet presAssocID="{6F9C5E4E-043C-40C9-80E8-0A36E8EFA0C0}" presName="horzTwo" presStyleCnt="0"/>
      <dgm:spPr/>
    </dgm:pt>
  </dgm:ptLst>
  <dgm:cxnLst>
    <dgm:cxn modelId="{E6F98A12-B019-4FF0-A3D4-12316CEB618A}" type="presOf" srcId="{86EE9CD2-C48E-4447-AEFA-3F0C0C752C2E}" destId="{876710F2-5BFE-42DB-9C6B-391623CF1C1F}" srcOrd="0" destOrd="0" presId="urn:microsoft.com/office/officeart/2005/8/layout/hierarchy4"/>
    <dgm:cxn modelId="{E8E92C38-9BE3-466C-A76D-FA27C2EBD5D9}" srcId="{5A93A437-E563-47CE-BC76-E99DBEE0CA70}" destId="{6F9C5E4E-043C-40C9-80E8-0A36E8EFA0C0}" srcOrd="1" destOrd="0" parTransId="{A67579E0-62F4-459E-ADC2-3CD86EE9C692}" sibTransId="{D6EAAA5C-749C-4EAA-9F9E-7527762EAB2A}"/>
    <dgm:cxn modelId="{EA7C5840-28A2-4627-B37C-2CCB01A9B9CA}" type="presOf" srcId="{6F9C5E4E-043C-40C9-80E8-0A36E8EFA0C0}" destId="{9861A9F5-5010-4A4E-8515-9E3CF87FD533}" srcOrd="0" destOrd="0" presId="urn:microsoft.com/office/officeart/2005/8/layout/hierarchy4"/>
    <dgm:cxn modelId="{5030AF45-9C3C-4DDD-AB05-A6A4C976161E}" type="presOf" srcId="{5A93A437-E563-47CE-BC76-E99DBEE0CA70}" destId="{86D67E50-42A9-41F4-82DE-5D324E99C78F}" srcOrd="0" destOrd="0" presId="urn:microsoft.com/office/officeart/2005/8/layout/hierarchy4"/>
    <dgm:cxn modelId="{26CD3055-8794-4D8A-8675-DDB9D8F86598}" type="presOf" srcId="{80BC95A5-DF20-4F4E-B432-0223A6734A47}" destId="{F1B753DF-A345-407E-BB75-44D146C3E7A9}" srcOrd="0" destOrd="0" presId="urn:microsoft.com/office/officeart/2005/8/layout/hierarchy4"/>
    <dgm:cxn modelId="{4B4D1358-17D1-48C3-AC40-2437EB8395D7}" srcId="{5A93A437-E563-47CE-BC76-E99DBEE0CA70}" destId="{80BC95A5-DF20-4F4E-B432-0223A6734A47}" srcOrd="0" destOrd="0" parTransId="{66BDB23E-CF74-4650-9AD1-929F757D74ED}" sibTransId="{54853225-9418-4DA9-BA3F-16D34E3AC9FA}"/>
    <dgm:cxn modelId="{5808C4AA-8FF8-43EE-800C-1BF8D1650C8D}" srcId="{86EE9CD2-C48E-4447-AEFA-3F0C0C752C2E}" destId="{5A93A437-E563-47CE-BC76-E99DBEE0CA70}" srcOrd="0" destOrd="0" parTransId="{2821250E-3127-4B02-9384-68264E82435A}" sibTransId="{F12E32EB-FE75-4DE1-A9CD-5AE86DCB5771}"/>
    <dgm:cxn modelId="{686FDDA3-669F-4542-9B9B-3A3829F7BF38}" type="presParOf" srcId="{876710F2-5BFE-42DB-9C6B-391623CF1C1F}" destId="{0C8F08C6-C97B-445B-AA7A-9E5C0D649231}" srcOrd="0" destOrd="0" presId="urn:microsoft.com/office/officeart/2005/8/layout/hierarchy4"/>
    <dgm:cxn modelId="{DF5CA5A9-4548-4585-9F0A-B7EC12003AFA}" type="presParOf" srcId="{0C8F08C6-C97B-445B-AA7A-9E5C0D649231}" destId="{86D67E50-42A9-41F4-82DE-5D324E99C78F}" srcOrd="0" destOrd="0" presId="urn:microsoft.com/office/officeart/2005/8/layout/hierarchy4"/>
    <dgm:cxn modelId="{87486092-29FA-4540-ABBB-05DF0C6D3695}" type="presParOf" srcId="{0C8F08C6-C97B-445B-AA7A-9E5C0D649231}" destId="{9B4CF202-4119-47ED-BE5C-A09FAE7C3CCB}" srcOrd="1" destOrd="0" presId="urn:microsoft.com/office/officeart/2005/8/layout/hierarchy4"/>
    <dgm:cxn modelId="{C6138DDF-69E4-4DBA-BCD6-E1485AB3732B}" type="presParOf" srcId="{0C8F08C6-C97B-445B-AA7A-9E5C0D649231}" destId="{047C0EFE-53EF-409E-96EF-7B3F7BB3418B}" srcOrd="2" destOrd="0" presId="urn:microsoft.com/office/officeart/2005/8/layout/hierarchy4"/>
    <dgm:cxn modelId="{42F6A0ED-9904-4730-A154-FC0181A4C21C}" type="presParOf" srcId="{047C0EFE-53EF-409E-96EF-7B3F7BB3418B}" destId="{E6589D2A-2D61-46BC-BA8F-6C02D561451C}" srcOrd="0" destOrd="0" presId="urn:microsoft.com/office/officeart/2005/8/layout/hierarchy4"/>
    <dgm:cxn modelId="{1B8B6CA3-3478-45AD-BDD6-1869E3132D74}" type="presParOf" srcId="{E6589D2A-2D61-46BC-BA8F-6C02D561451C}" destId="{F1B753DF-A345-407E-BB75-44D146C3E7A9}" srcOrd="0" destOrd="0" presId="urn:microsoft.com/office/officeart/2005/8/layout/hierarchy4"/>
    <dgm:cxn modelId="{0129A176-77AE-4BF6-A65F-5838F8A556EB}" type="presParOf" srcId="{E6589D2A-2D61-46BC-BA8F-6C02D561451C}" destId="{307B5340-3F4B-4CFA-A598-A74F5D560EA5}" srcOrd="1" destOrd="0" presId="urn:microsoft.com/office/officeart/2005/8/layout/hierarchy4"/>
    <dgm:cxn modelId="{07B8A4AD-E23E-4ECF-BE28-DC7B03C38777}" type="presParOf" srcId="{047C0EFE-53EF-409E-96EF-7B3F7BB3418B}" destId="{ED014D94-7E90-4608-9612-165351F068E8}" srcOrd="1" destOrd="0" presId="urn:microsoft.com/office/officeart/2005/8/layout/hierarchy4"/>
    <dgm:cxn modelId="{840ABBD2-CC96-4D04-8135-09F25A1711BF}" type="presParOf" srcId="{047C0EFE-53EF-409E-96EF-7B3F7BB3418B}" destId="{4848640C-8229-4A7C-B932-CA21783EBD5C}" srcOrd="2" destOrd="0" presId="urn:microsoft.com/office/officeart/2005/8/layout/hierarchy4"/>
    <dgm:cxn modelId="{D30485B6-9A2F-41D2-896E-2BBEEA5CE285}" type="presParOf" srcId="{4848640C-8229-4A7C-B932-CA21783EBD5C}" destId="{9861A9F5-5010-4A4E-8515-9E3CF87FD533}" srcOrd="0" destOrd="0" presId="urn:microsoft.com/office/officeart/2005/8/layout/hierarchy4"/>
    <dgm:cxn modelId="{F9402596-21F5-461B-A760-425A2C34E620}" type="presParOf" srcId="{4848640C-8229-4A7C-B932-CA21783EBD5C}" destId="{26722913-A40F-42C4-99C8-1D3E45C15620}" srcOrd="1" destOrd="0" presId="urn:microsoft.com/office/officeart/2005/8/layout/hierarchy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43CD23-9276-49DF-9663-0B56AEC9FE14}" type="doc">
      <dgm:prSet loTypeId="urn:microsoft.com/office/officeart/2005/8/layout/process1" loCatId="process" qsTypeId="urn:microsoft.com/office/officeart/2005/8/quickstyle/simple1" qsCatId="simple" csTypeId="urn:microsoft.com/office/officeart/2005/8/colors/colorful4" csCatId="colorful" phldr="1"/>
      <dgm:spPr/>
    </dgm:pt>
    <dgm:pt modelId="{1EFDA5DE-4A98-4417-9FFC-F920125D012E}">
      <dgm:prSet phldrT="[Texto]" custT="1"/>
      <dgm:spPr/>
      <dgm:t>
        <a:bodyPr/>
        <a:lstStyle/>
        <a:p>
          <a:r>
            <a:rPr lang="es-UY" sz="2400" b="1" dirty="0">
              <a:solidFill>
                <a:schemeClr val="bg1"/>
              </a:solidFill>
              <a:latin typeface="Calibri Light" panose="020F0302020204030204" pitchFamily="34" charset="0"/>
            </a:rPr>
            <a:t>PROGRESIVO AUMENTO DE LA GENERACIÓN DE INFORMACIÓN CIENTÍFICO-TECNOLÓGICA</a:t>
          </a:r>
        </a:p>
      </dgm:t>
    </dgm:pt>
    <dgm:pt modelId="{8D815F13-3DA7-4CD2-82BB-70199E354979}" type="parTrans" cxnId="{E4400BA5-A39A-485F-BE30-935BA099B01C}">
      <dgm:prSet/>
      <dgm:spPr/>
      <dgm:t>
        <a:bodyPr/>
        <a:lstStyle/>
        <a:p>
          <a:endParaRPr lang="es-UY"/>
        </a:p>
      </dgm:t>
    </dgm:pt>
    <dgm:pt modelId="{C6CDC2D2-CB92-45E3-9814-BEB4E2FAF1A9}" type="sibTrans" cxnId="{E4400BA5-A39A-485F-BE30-935BA099B01C}">
      <dgm:prSet/>
      <dgm:spPr/>
      <dgm:t>
        <a:bodyPr/>
        <a:lstStyle/>
        <a:p>
          <a:endParaRPr lang="es-UY"/>
        </a:p>
      </dgm:t>
    </dgm:pt>
    <dgm:pt modelId="{6D278FDB-2010-42A6-91A6-921512B25DF6}">
      <dgm:prSet phldrT="[Texto]" custT="1"/>
      <dgm:spPr/>
      <dgm:t>
        <a:bodyPr/>
        <a:lstStyle/>
        <a:p>
          <a:r>
            <a:rPr lang="es-UY" sz="2000" b="1" dirty="0">
              <a:solidFill>
                <a:schemeClr val="bg1"/>
              </a:solidFill>
              <a:latin typeface="Calibri Light" panose="020F0302020204030204" pitchFamily="34" charset="0"/>
            </a:rPr>
            <a:t>QUE SE HA TRANSFORMADO EN UNA POTENTE HERRAMIENTA  PARA LA TOMA DE DECISIONES Y CAPACIDAD DE RESPUESTA A LAS NECESIDADES DE LA SOCIEDAD</a:t>
          </a:r>
        </a:p>
      </dgm:t>
    </dgm:pt>
    <dgm:pt modelId="{62420377-37E2-4BA3-A856-3A31AB1C9499}" type="parTrans" cxnId="{EE4EC731-FEAA-4C48-8B79-0D641C606E81}">
      <dgm:prSet/>
      <dgm:spPr/>
      <dgm:t>
        <a:bodyPr/>
        <a:lstStyle/>
        <a:p>
          <a:endParaRPr lang="es-UY"/>
        </a:p>
      </dgm:t>
    </dgm:pt>
    <dgm:pt modelId="{F0CBD635-56BC-48AD-BC11-A59DB88A477C}" type="sibTrans" cxnId="{EE4EC731-FEAA-4C48-8B79-0D641C606E81}">
      <dgm:prSet/>
      <dgm:spPr/>
      <dgm:t>
        <a:bodyPr/>
        <a:lstStyle/>
        <a:p>
          <a:endParaRPr lang="es-UY"/>
        </a:p>
      </dgm:t>
    </dgm:pt>
    <dgm:pt modelId="{6F32C002-9392-44DC-B6E0-4CEB4E83C6D3}" type="pres">
      <dgm:prSet presAssocID="{6E43CD23-9276-49DF-9663-0B56AEC9FE14}" presName="Name0" presStyleCnt="0">
        <dgm:presLayoutVars>
          <dgm:dir/>
          <dgm:resizeHandles val="exact"/>
        </dgm:presLayoutVars>
      </dgm:prSet>
      <dgm:spPr/>
    </dgm:pt>
    <dgm:pt modelId="{1E9C1984-3062-473C-BCA1-207B2727C31D}" type="pres">
      <dgm:prSet presAssocID="{1EFDA5DE-4A98-4417-9FFC-F920125D012E}" presName="node" presStyleLbl="node1" presStyleIdx="0" presStyleCnt="2">
        <dgm:presLayoutVars>
          <dgm:bulletEnabled val="1"/>
        </dgm:presLayoutVars>
      </dgm:prSet>
      <dgm:spPr/>
    </dgm:pt>
    <dgm:pt modelId="{065E93E3-FD04-4789-B75D-BAEE0F2C094E}" type="pres">
      <dgm:prSet presAssocID="{C6CDC2D2-CB92-45E3-9814-BEB4E2FAF1A9}" presName="sibTrans" presStyleLbl="sibTrans2D1" presStyleIdx="0" presStyleCnt="1"/>
      <dgm:spPr/>
    </dgm:pt>
    <dgm:pt modelId="{A8A5F943-B1EB-4C43-B688-589F2F91444C}" type="pres">
      <dgm:prSet presAssocID="{C6CDC2D2-CB92-45E3-9814-BEB4E2FAF1A9}" presName="connectorText" presStyleLbl="sibTrans2D1" presStyleIdx="0" presStyleCnt="1"/>
      <dgm:spPr/>
    </dgm:pt>
    <dgm:pt modelId="{43706C5F-2FD3-4B9D-AA20-87935E0C429B}" type="pres">
      <dgm:prSet presAssocID="{6D278FDB-2010-42A6-91A6-921512B25DF6}" presName="node" presStyleLbl="node1" presStyleIdx="1" presStyleCnt="2" custScaleY="117238">
        <dgm:presLayoutVars>
          <dgm:bulletEnabled val="1"/>
        </dgm:presLayoutVars>
      </dgm:prSet>
      <dgm:spPr/>
    </dgm:pt>
  </dgm:ptLst>
  <dgm:cxnLst>
    <dgm:cxn modelId="{38608913-F1CD-4B9A-9C59-795CAA2FB666}" type="presOf" srcId="{6D278FDB-2010-42A6-91A6-921512B25DF6}" destId="{43706C5F-2FD3-4B9D-AA20-87935E0C429B}" srcOrd="0" destOrd="0" presId="urn:microsoft.com/office/officeart/2005/8/layout/process1"/>
    <dgm:cxn modelId="{EE4EC731-FEAA-4C48-8B79-0D641C606E81}" srcId="{6E43CD23-9276-49DF-9663-0B56AEC9FE14}" destId="{6D278FDB-2010-42A6-91A6-921512B25DF6}" srcOrd="1" destOrd="0" parTransId="{62420377-37E2-4BA3-A856-3A31AB1C9499}" sibTransId="{F0CBD635-56BC-48AD-BC11-A59DB88A477C}"/>
    <dgm:cxn modelId="{A7D16048-6D23-4D1A-9CB1-15F70824810F}" type="presOf" srcId="{6E43CD23-9276-49DF-9663-0B56AEC9FE14}" destId="{6F32C002-9392-44DC-B6E0-4CEB4E83C6D3}" srcOrd="0" destOrd="0" presId="urn:microsoft.com/office/officeart/2005/8/layout/process1"/>
    <dgm:cxn modelId="{026CE78B-AAAE-4426-9470-97A87D33198F}" type="presOf" srcId="{1EFDA5DE-4A98-4417-9FFC-F920125D012E}" destId="{1E9C1984-3062-473C-BCA1-207B2727C31D}" srcOrd="0" destOrd="0" presId="urn:microsoft.com/office/officeart/2005/8/layout/process1"/>
    <dgm:cxn modelId="{E4400BA5-A39A-485F-BE30-935BA099B01C}" srcId="{6E43CD23-9276-49DF-9663-0B56AEC9FE14}" destId="{1EFDA5DE-4A98-4417-9FFC-F920125D012E}" srcOrd="0" destOrd="0" parTransId="{8D815F13-3DA7-4CD2-82BB-70199E354979}" sibTransId="{C6CDC2D2-CB92-45E3-9814-BEB4E2FAF1A9}"/>
    <dgm:cxn modelId="{1ABDFDAE-BAB2-43D0-9CFD-74538686C31A}" type="presOf" srcId="{C6CDC2D2-CB92-45E3-9814-BEB4E2FAF1A9}" destId="{065E93E3-FD04-4789-B75D-BAEE0F2C094E}" srcOrd="0" destOrd="0" presId="urn:microsoft.com/office/officeart/2005/8/layout/process1"/>
    <dgm:cxn modelId="{256127DD-5C1B-4927-A06F-5D4ACE57ED5B}" type="presOf" srcId="{C6CDC2D2-CB92-45E3-9814-BEB4E2FAF1A9}" destId="{A8A5F943-B1EB-4C43-B688-589F2F91444C}" srcOrd="1" destOrd="0" presId="urn:microsoft.com/office/officeart/2005/8/layout/process1"/>
    <dgm:cxn modelId="{A6B94583-FF75-4EB3-ABD4-6F1CBB030F74}" type="presParOf" srcId="{6F32C002-9392-44DC-B6E0-4CEB4E83C6D3}" destId="{1E9C1984-3062-473C-BCA1-207B2727C31D}" srcOrd="0" destOrd="0" presId="urn:microsoft.com/office/officeart/2005/8/layout/process1"/>
    <dgm:cxn modelId="{B50B3D6A-E4F4-4477-B360-85451B443F9E}" type="presParOf" srcId="{6F32C002-9392-44DC-B6E0-4CEB4E83C6D3}" destId="{065E93E3-FD04-4789-B75D-BAEE0F2C094E}" srcOrd="1" destOrd="0" presId="urn:microsoft.com/office/officeart/2005/8/layout/process1"/>
    <dgm:cxn modelId="{E7E31823-2709-4C79-95F3-6112EF7FAD8E}" type="presParOf" srcId="{065E93E3-FD04-4789-B75D-BAEE0F2C094E}" destId="{A8A5F943-B1EB-4C43-B688-589F2F91444C}" srcOrd="0" destOrd="0" presId="urn:microsoft.com/office/officeart/2005/8/layout/process1"/>
    <dgm:cxn modelId="{81F145E8-CCCC-45A9-A483-E647BFA2BFDF}" type="presParOf" srcId="{6F32C002-9392-44DC-B6E0-4CEB4E83C6D3}" destId="{43706C5F-2FD3-4B9D-AA20-87935E0C429B}" srcOrd="2" destOrd="0" presId="urn:microsoft.com/office/officeart/2005/8/layout/process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D6EAA277-C309-4743-8BBA-F820EC253B0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UY"/>
        </a:p>
      </dgm:t>
    </dgm:pt>
    <dgm:pt modelId="{0D7B6BC2-22A5-48B5-BC01-9B15A80FF047}">
      <dgm:prSet phldrT="[Texto]"/>
      <dgm:spPr/>
      <dgm:t>
        <a:bodyPr/>
        <a:lstStyle/>
        <a:p>
          <a:pPr>
            <a:buFont typeface="Wingdings" pitchFamily="2" charset="2"/>
            <a:buChar char="v"/>
          </a:pPr>
          <a:r>
            <a:rPr lang="en-GB" altLang="es-UY" b="1" dirty="0" err="1">
              <a:latin typeface="+mj-lt"/>
            </a:rPr>
            <a:t>Permite</a:t>
          </a:r>
          <a:r>
            <a:rPr lang="en-GB" altLang="es-UY" b="1" dirty="0">
              <a:latin typeface="+mj-lt"/>
            </a:rPr>
            <a:t> </a:t>
          </a:r>
          <a:r>
            <a:rPr lang="en-GB" altLang="es-UY" b="1" dirty="0" err="1">
              <a:latin typeface="+mj-lt"/>
            </a:rPr>
            <a:t>proteger</a:t>
          </a:r>
          <a:r>
            <a:rPr lang="en-GB" altLang="es-UY" b="1" dirty="0">
              <a:latin typeface="+mj-lt"/>
            </a:rPr>
            <a:t> la </a:t>
          </a:r>
          <a:r>
            <a:rPr lang="en-GB" altLang="es-UY" b="1" dirty="0" err="1">
              <a:latin typeface="+mj-lt"/>
            </a:rPr>
            <a:t>labor</a:t>
          </a:r>
          <a:r>
            <a:rPr lang="en-GB" altLang="es-UY" b="1" dirty="0">
              <a:latin typeface="+mj-lt"/>
            </a:rPr>
            <a:t> </a:t>
          </a:r>
          <a:r>
            <a:rPr lang="en-GB" altLang="es-UY" b="1" dirty="0" err="1">
              <a:latin typeface="+mj-lt"/>
            </a:rPr>
            <a:t>innovadora</a:t>
          </a:r>
          <a:r>
            <a:rPr lang="en-GB" altLang="es-UY" b="1" dirty="0">
              <a:latin typeface="+mj-lt"/>
            </a:rPr>
            <a:t> y </a:t>
          </a:r>
          <a:r>
            <a:rPr lang="en-GB" altLang="es-UY" b="1" dirty="0" err="1">
              <a:latin typeface="+mj-lt"/>
            </a:rPr>
            <a:t>creativa</a:t>
          </a:r>
          <a:r>
            <a:rPr lang="en-GB" altLang="es-UY" b="1" dirty="0">
              <a:latin typeface="+mj-lt"/>
            </a:rPr>
            <a:t> a </a:t>
          </a:r>
          <a:r>
            <a:rPr lang="en-GB" altLang="es-UY" b="1" dirty="0" err="1">
              <a:latin typeface="+mj-lt"/>
            </a:rPr>
            <a:t>través</a:t>
          </a:r>
          <a:r>
            <a:rPr lang="en-GB" altLang="es-UY" b="1" dirty="0">
              <a:latin typeface="+mj-lt"/>
            </a:rPr>
            <a:t> de </a:t>
          </a:r>
          <a:r>
            <a:rPr lang="en-GB" altLang="es-UY" b="1" dirty="0" err="1">
              <a:latin typeface="+mj-lt"/>
            </a:rPr>
            <a:t>derechos</a:t>
          </a:r>
          <a:r>
            <a:rPr lang="en-GB" altLang="es-UY" b="1" dirty="0">
              <a:latin typeface="+mj-lt"/>
            </a:rPr>
            <a:t> </a:t>
          </a:r>
          <a:r>
            <a:rPr lang="en-GB" altLang="es-UY" b="1" dirty="0" err="1">
              <a:latin typeface="+mj-lt"/>
            </a:rPr>
            <a:t>exclusivos</a:t>
          </a:r>
          <a:endParaRPr lang="es-UY" dirty="0"/>
        </a:p>
      </dgm:t>
    </dgm:pt>
    <dgm:pt modelId="{59B7CDEE-E5E2-47A0-BCFF-94C5C589432C}" type="parTrans" cxnId="{98F1D8ED-4EE6-4E25-A1BC-AC91B4F8AA91}">
      <dgm:prSet/>
      <dgm:spPr/>
      <dgm:t>
        <a:bodyPr/>
        <a:lstStyle/>
        <a:p>
          <a:endParaRPr lang="es-UY"/>
        </a:p>
      </dgm:t>
    </dgm:pt>
    <dgm:pt modelId="{A2CF10D4-A402-4838-ADA5-1801A9311663}" type="sibTrans" cxnId="{98F1D8ED-4EE6-4E25-A1BC-AC91B4F8AA91}">
      <dgm:prSet/>
      <dgm:spPr/>
      <dgm:t>
        <a:bodyPr/>
        <a:lstStyle/>
        <a:p>
          <a:endParaRPr lang="es-UY"/>
        </a:p>
      </dgm:t>
    </dgm:pt>
    <dgm:pt modelId="{CD510E80-BF4C-4398-97EE-2BB4459B549B}">
      <dgm:prSet/>
      <dgm:spPr/>
      <dgm:t>
        <a:bodyPr/>
        <a:lstStyle/>
        <a:p>
          <a:r>
            <a:rPr lang="en-GB" altLang="es-UY" b="1" dirty="0" err="1">
              <a:latin typeface="+mj-lt"/>
            </a:rPr>
            <a:t>Permite</a:t>
          </a:r>
          <a:r>
            <a:rPr lang="en-GB" altLang="es-UY" b="1" dirty="0">
              <a:latin typeface="+mj-lt"/>
            </a:rPr>
            <a:t> </a:t>
          </a:r>
          <a:r>
            <a:rPr lang="en-GB" altLang="es-UY" b="1" dirty="0" err="1">
              <a:latin typeface="+mj-lt"/>
            </a:rPr>
            <a:t>diferenciar</a:t>
          </a:r>
          <a:r>
            <a:rPr lang="en-GB" altLang="es-UY" b="1" dirty="0">
              <a:latin typeface="+mj-lt"/>
            </a:rPr>
            <a:t> </a:t>
          </a:r>
          <a:r>
            <a:rPr lang="en-GB" altLang="es-UY" b="1" dirty="0" err="1">
              <a:latin typeface="+mj-lt"/>
            </a:rPr>
            <a:t>los</a:t>
          </a:r>
          <a:r>
            <a:rPr lang="en-GB" altLang="es-UY" b="1" dirty="0">
              <a:latin typeface="+mj-lt"/>
            </a:rPr>
            <a:t> </a:t>
          </a:r>
          <a:r>
            <a:rPr lang="en-GB" altLang="es-UY" b="1" dirty="0" err="1">
              <a:latin typeface="+mj-lt"/>
            </a:rPr>
            <a:t>productos</a:t>
          </a:r>
          <a:r>
            <a:rPr lang="en-GB" altLang="es-UY" b="1" dirty="0">
              <a:latin typeface="+mj-lt"/>
            </a:rPr>
            <a:t> o </a:t>
          </a:r>
          <a:r>
            <a:rPr lang="en-GB" altLang="es-UY" b="1" dirty="0" err="1">
              <a:latin typeface="+mj-lt"/>
            </a:rPr>
            <a:t>servicios</a:t>
          </a:r>
          <a:r>
            <a:rPr lang="en-GB" altLang="es-UY" b="1" dirty="0">
              <a:latin typeface="+mj-lt"/>
            </a:rPr>
            <a:t> de </a:t>
          </a:r>
          <a:r>
            <a:rPr lang="en-GB" altLang="es-UY" b="1" dirty="0" err="1">
              <a:latin typeface="+mj-lt"/>
            </a:rPr>
            <a:t>los</a:t>
          </a:r>
          <a:r>
            <a:rPr lang="en-GB" altLang="es-UY" b="1" dirty="0">
              <a:latin typeface="+mj-lt"/>
            </a:rPr>
            <a:t> de la </a:t>
          </a:r>
          <a:r>
            <a:rPr lang="en-GB" altLang="es-UY" b="1" dirty="0" err="1">
              <a:latin typeface="+mj-lt"/>
            </a:rPr>
            <a:t>competencia</a:t>
          </a:r>
          <a:endParaRPr lang="en-GB" altLang="es-UY" b="1" dirty="0">
            <a:latin typeface="+mj-lt"/>
          </a:endParaRPr>
        </a:p>
      </dgm:t>
    </dgm:pt>
    <dgm:pt modelId="{684F6CD6-4EB0-4839-AAE7-4E3FF1B6E0D4}" type="parTrans" cxnId="{D2030E43-A4B1-452F-A021-86DFCF7123EB}">
      <dgm:prSet/>
      <dgm:spPr/>
      <dgm:t>
        <a:bodyPr/>
        <a:lstStyle/>
        <a:p>
          <a:endParaRPr lang="es-UY"/>
        </a:p>
      </dgm:t>
    </dgm:pt>
    <dgm:pt modelId="{040622AF-FFDA-490B-94CD-FCACE2050FDC}" type="sibTrans" cxnId="{D2030E43-A4B1-452F-A021-86DFCF7123EB}">
      <dgm:prSet/>
      <dgm:spPr/>
      <dgm:t>
        <a:bodyPr/>
        <a:lstStyle/>
        <a:p>
          <a:endParaRPr lang="es-UY"/>
        </a:p>
      </dgm:t>
    </dgm:pt>
    <dgm:pt modelId="{8F4F4674-1F18-4278-8721-83DFE594EB18}">
      <dgm:prSet/>
      <dgm:spPr/>
      <dgm:t>
        <a:bodyPr/>
        <a:lstStyle/>
        <a:p>
          <a:r>
            <a:rPr lang="en-GB" altLang="es-UY" b="1">
              <a:latin typeface="+mj-lt"/>
            </a:rPr>
            <a:t>Permite responder con efectividad a la violación de derechos</a:t>
          </a:r>
          <a:endParaRPr lang="en-GB" altLang="es-UY" b="1" dirty="0">
            <a:latin typeface="+mj-lt"/>
          </a:endParaRPr>
        </a:p>
      </dgm:t>
    </dgm:pt>
    <dgm:pt modelId="{53D34349-016D-4FA7-87B3-40F4E214AA39}" type="parTrans" cxnId="{90158995-5FEC-42BC-8EE6-EE8268B60806}">
      <dgm:prSet/>
      <dgm:spPr/>
      <dgm:t>
        <a:bodyPr/>
        <a:lstStyle/>
        <a:p>
          <a:endParaRPr lang="es-UY"/>
        </a:p>
      </dgm:t>
    </dgm:pt>
    <dgm:pt modelId="{BCE95853-3259-4999-87EB-9C407F97C05B}" type="sibTrans" cxnId="{90158995-5FEC-42BC-8EE6-EE8268B60806}">
      <dgm:prSet/>
      <dgm:spPr/>
      <dgm:t>
        <a:bodyPr/>
        <a:lstStyle/>
        <a:p>
          <a:endParaRPr lang="es-UY"/>
        </a:p>
      </dgm:t>
    </dgm:pt>
    <dgm:pt modelId="{39E4714F-6F0D-46F8-A171-4FCD78F3415C}">
      <dgm:prSet/>
      <dgm:spPr/>
      <dgm:t>
        <a:bodyPr/>
        <a:lstStyle/>
        <a:p>
          <a:r>
            <a:rPr lang="en-GB" altLang="es-UY" b="1">
              <a:latin typeface="+mj-lt"/>
            </a:rPr>
            <a:t>Reduce los riesgos de introducir productos nuevos o mejorados al mercado</a:t>
          </a:r>
          <a:endParaRPr lang="en-GB" altLang="es-UY" b="1" dirty="0">
            <a:latin typeface="+mj-lt"/>
          </a:endParaRPr>
        </a:p>
      </dgm:t>
    </dgm:pt>
    <dgm:pt modelId="{9C93F593-A439-4C29-9784-84C99BAF70BE}" type="parTrans" cxnId="{72AC04AA-4679-4462-93FB-747BE81422D2}">
      <dgm:prSet/>
      <dgm:spPr/>
      <dgm:t>
        <a:bodyPr/>
        <a:lstStyle/>
        <a:p>
          <a:endParaRPr lang="es-UY"/>
        </a:p>
      </dgm:t>
    </dgm:pt>
    <dgm:pt modelId="{4EB86293-37BD-4992-8194-590E3E12C453}" type="sibTrans" cxnId="{72AC04AA-4679-4462-93FB-747BE81422D2}">
      <dgm:prSet/>
      <dgm:spPr/>
      <dgm:t>
        <a:bodyPr/>
        <a:lstStyle/>
        <a:p>
          <a:endParaRPr lang="es-UY"/>
        </a:p>
      </dgm:t>
    </dgm:pt>
    <dgm:pt modelId="{18AE67AD-B295-403E-8CC9-25C453A28C1D}" type="pres">
      <dgm:prSet presAssocID="{D6EAA277-C309-4743-8BBA-F820EC253B0D}" presName="linear" presStyleCnt="0">
        <dgm:presLayoutVars>
          <dgm:animLvl val="lvl"/>
          <dgm:resizeHandles val="exact"/>
        </dgm:presLayoutVars>
      </dgm:prSet>
      <dgm:spPr/>
    </dgm:pt>
    <dgm:pt modelId="{4C07A46B-3D4C-4B2F-B13E-853963C76578}" type="pres">
      <dgm:prSet presAssocID="{0D7B6BC2-22A5-48B5-BC01-9B15A80FF047}" presName="parentText" presStyleLbl="node1" presStyleIdx="0" presStyleCnt="4">
        <dgm:presLayoutVars>
          <dgm:chMax val="0"/>
          <dgm:bulletEnabled val="1"/>
        </dgm:presLayoutVars>
      </dgm:prSet>
      <dgm:spPr/>
    </dgm:pt>
    <dgm:pt modelId="{07F37BCF-90B3-43B2-9556-70968F2787C3}" type="pres">
      <dgm:prSet presAssocID="{A2CF10D4-A402-4838-ADA5-1801A9311663}" presName="spacer" presStyleCnt="0"/>
      <dgm:spPr/>
    </dgm:pt>
    <dgm:pt modelId="{6676488B-DC88-4ABF-B872-314B35DA8F7E}" type="pres">
      <dgm:prSet presAssocID="{CD510E80-BF4C-4398-97EE-2BB4459B549B}" presName="parentText" presStyleLbl="node1" presStyleIdx="1" presStyleCnt="4">
        <dgm:presLayoutVars>
          <dgm:chMax val="0"/>
          <dgm:bulletEnabled val="1"/>
        </dgm:presLayoutVars>
      </dgm:prSet>
      <dgm:spPr/>
    </dgm:pt>
    <dgm:pt modelId="{8673808D-2AD8-481D-A1E1-128037E70161}" type="pres">
      <dgm:prSet presAssocID="{040622AF-FFDA-490B-94CD-FCACE2050FDC}" presName="spacer" presStyleCnt="0"/>
      <dgm:spPr/>
    </dgm:pt>
    <dgm:pt modelId="{BCCF41CD-C3DD-4515-87E8-11083F125794}" type="pres">
      <dgm:prSet presAssocID="{8F4F4674-1F18-4278-8721-83DFE594EB18}" presName="parentText" presStyleLbl="node1" presStyleIdx="2" presStyleCnt="4">
        <dgm:presLayoutVars>
          <dgm:chMax val="0"/>
          <dgm:bulletEnabled val="1"/>
        </dgm:presLayoutVars>
      </dgm:prSet>
      <dgm:spPr/>
    </dgm:pt>
    <dgm:pt modelId="{2076B3F3-9790-4027-8AC7-06C93158F156}" type="pres">
      <dgm:prSet presAssocID="{BCE95853-3259-4999-87EB-9C407F97C05B}" presName="spacer" presStyleCnt="0"/>
      <dgm:spPr/>
    </dgm:pt>
    <dgm:pt modelId="{8B8F1005-7E6C-420A-8DCD-29A45DB8D890}" type="pres">
      <dgm:prSet presAssocID="{39E4714F-6F0D-46F8-A171-4FCD78F3415C}" presName="parentText" presStyleLbl="node1" presStyleIdx="3" presStyleCnt="4">
        <dgm:presLayoutVars>
          <dgm:chMax val="0"/>
          <dgm:bulletEnabled val="1"/>
        </dgm:presLayoutVars>
      </dgm:prSet>
      <dgm:spPr/>
    </dgm:pt>
  </dgm:ptLst>
  <dgm:cxnLst>
    <dgm:cxn modelId="{468ABB03-5398-48C2-BA12-AEB373E881BD}" type="presOf" srcId="{D6EAA277-C309-4743-8BBA-F820EC253B0D}" destId="{18AE67AD-B295-403E-8CC9-25C453A28C1D}" srcOrd="0" destOrd="0" presId="urn:microsoft.com/office/officeart/2005/8/layout/vList2"/>
    <dgm:cxn modelId="{D2030E43-A4B1-452F-A021-86DFCF7123EB}" srcId="{D6EAA277-C309-4743-8BBA-F820EC253B0D}" destId="{CD510E80-BF4C-4398-97EE-2BB4459B549B}" srcOrd="1" destOrd="0" parTransId="{684F6CD6-4EB0-4839-AAE7-4E3FF1B6E0D4}" sibTransId="{040622AF-FFDA-490B-94CD-FCACE2050FDC}"/>
    <dgm:cxn modelId="{067C146C-C0B6-4D1C-BDD8-0A04ABB5A959}" type="presOf" srcId="{8F4F4674-1F18-4278-8721-83DFE594EB18}" destId="{BCCF41CD-C3DD-4515-87E8-11083F125794}" srcOrd="0" destOrd="0" presId="urn:microsoft.com/office/officeart/2005/8/layout/vList2"/>
    <dgm:cxn modelId="{CCE0EB8C-E250-4E67-91DE-764D4C95512C}" type="presOf" srcId="{39E4714F-6F0D-46F8-A171-4FCD78F3415C}" destId="{8B8F1005-7E6C-420A-8DCD-29A45DB8D890}" srcOrd="0" destOrd="0" presId="urn:microsoft.com/office/officeart/2005/8/layout/vList2"/>
    <dgm:cxn modelId="{90158995-5FEC-42BC-8EE6-EE8268B60806}" srcId="{D6EAA277-C309-4743-8BBA-F820EC253B0D}" destId="{8F4F4674-1F18-4278-8721-83DFE594EB18}" srcOrd="2" destOrd="0" parTransId="{53D34349-016D-4FA7-87B3-40F4E214AA39}" sibTransId="{BCE95853-3259-4999-87EB-9C407F97C05B}"/>
    <dgm:cxn modelId="{DA8E609E-679E-449C-A680-046E63E117A8}" type="presOf" srcId="{0D7B6BC2-22A5-48B5-BC01-9B15A80FF047}" destId="{4C07A46B-3D4C-4B2F-B13E-853963C76578}" srcOrd="0" destOrd="0" presId="urn:microsoft.com/office/officeart/2005/8/layout/vList2"/>
    <dgm:cxn modelId="{72AC04AA-4679-4462-93FB-747BE81422D2}" srcId="{D6EAA277-C309-4743-8BBA-F820EC253B0D}" destId="{39E4714F-6F0D-46F8-A171-4FCD78F3415C}" srcOrd="3" destOrd="0" parTransId="{9C93F593-A439-4C29-9784-84C99BAF70BE}" sibTransId="{4EB86293-37BD-4992-8194-590E3E12C453}"/>
    <dgm:cxn modelId="{98F1D8ED-4EE6-4E25-A1BC-AC91B4F8AA91}" srcId="{D6EAA277-C309-4743-8BBA-F820EC253B0D}" destId="{0D7B6BC2-22A5-48B5-BC01-9B15A80FF047}" srcOrd="0" destOrd="0" parTransId="{59B7CDEE-E5E2-47A0-BCFF-94C5C589432C}" sibTransId="{A2CF10D4-A402-4838-ADA5-1801A9311663}"/>
    <dgm:cxn modelId="{62E474F4-8B57-4165-A109-8B3622BC0BAA}" type="presOf" srcId="{CD510E80-BF4C-4398-97EE-2BB4459B549B}" destId="{6676488B-DC88-4ABF-B872-314B35DA8F7E}" srcOrd="0" destOrd="0" presId="urn:microsoft.com/office/officeart/2005/8/layout/vList2"/>
    <dgm:cxn modelId="{B67FA446-9F2E-4CCD-9D6D-BD68AB2BA1C3}" type="presParOf" srcId="{18AE67AD-B295-403E-8CC9-25C453A28C1D}" destId="{4C07A46B-3D4C-4B2F-B13E-853963C76578}" srcOrd="0" destOrd="0" presId="urn:microsoft.com/office/officeart/2005/8/layout/vList2"/>
    <dgm:cxn modelId="{05DF1671-3086-492F-828F-1AFCEA32008E}" type="presParOf" srcId="{18AE67AD-B295-403E-8CC9-25C453A28C1D}" destId="{07F37BCF-90B3-43B2-9556-70968F2787C3}" srcOrd="1" destOrd="0" presId="urn:microsoft.com/office/officeart/2005/8/layout/vList2"/>
    <dgm:cxn modelId="{E7C9F206-D392-46ED-84D0-3600298E48DC}" type="presParOf" srcId="{18AE67AD-B295-403E-8CC9-25C453A28C1D}" destId="{6676488B-DC88-4ABF-B872-314B35DA8F7E}" srcOrd="2" destOrd="0" presId="urn:microsoft.com/office/officeart/2005/8/layout/vList2"/>
    <dgm:cxn modelId="{972871A2-F7A5-4A92-922A-5693E4FB69F9}" type="presParOf" srcId="{18AE67AD-B295-403E-8CC9-25C453A28C1D}" destId="{8673808D-2AD8-481D-A1E1-128037E70161}" srcOrd="3" destOrd="0" presId="urn:microsoft.com/office/officeart/2005/8/layout/vList2"/>
    <dgm:cxn modelId="{1D9A5CDD-83A1-48F8-9626-5DB5685859F1}" type="presParOf" srcId="{18AE67AD-B295-403E-8CC9-25C453A28C1D}" destId="{BCCF41CD-C3DD-4515-87E8-11083F125794}" srcOrd="4" destOrd="0" presId="urn:microsoft.com/office/officeart/2005/8/layout/vList2"/>
    <dgm:cxn modelId="{D0A66247-6C30-4613-AD5C-F5B924E7CD9B}" type="presParOf" srcId="{18AE67AD-B295-403E-8CC9-25C453A28C1D}" destId="{2076B3F3-9790-4027-8AC7-06C93158F156}" srcOrd="5" destOrd="0" presId="urn:microsoft.com/office/officeart/2005/8/layout/vList2"/>
    <dgm:cxn modelId="{BE8B7FDE-8B77-4459-A15B-8365EA176A09}" type="presParOf" srcId="{18AE67AD-B295-403E-8CC9-25C453A28C1D}" destId="{8B8F1005-7E6C-420A-8DCD-29A45DB8D890}" srcOrd="6"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22538409-2E0A-43F6-865F-3F1148F68890}" type="doc">
      <dgm:prSet loTypeId="urn:microsoft.com/office/officeart/2005/8/layout/hList3" loCatId="list" qsTypeId="urn:microsoft.com/office/officeart/2005/8/quickstyle/simple5" qsCatId="simple" csTypeId="urn:microsoft.com/office/officeart/2005/8/colors/accent1_5" csCatId="accent1" phldr="1"/>
      <dgm:spPr/>
      <dgm:t>
        <a:bodyPr/>
        <a:lstStyle/>
        <a:p>
          <a:endParaRPr lang="es-UY"/>
        </a:p>
      </dgm:t>
    </dgm:pt>
    <dgm:pt modelId="{E9772EA0-858F-4966-A6BF-F2B660BF452E}">
      <dgm:prSet phldrT="[Texto]" custT="1"/>
      <dgm:spPr/>
      <dgm:t>
        <a:bodyPr/>
        <a:lstStyle/>
        <a:p>
          <a:r>
            <a:rPr lang="es-ES_tradnl" sz="3200" b="1" dirty="0">
              <a:latin typeface="+mj-lt"/>
            </a:rPr>
            <a:t>LA PROTECCIÓN JURÍDICA DE LOS BIENES INTELECTUALES TIENE DIVERSOS NIVELES:</a:t>
          </a:r>
          <a:endParaRPr lang="es-UY" sz="3200" dirty="0">
            <a:latin typeface="+mj-lt"/>
          </a:endParaRPr>
        </a:p>
      </dgm:t>
    </dgm:pt>
    <dgm:pt modelId="{32A23C70-C20A-4FFD-93DE-170446117666}" type="parTrans" cxnId="{26F069C7-EFAE-47E3-B2B6-BF0582BCC626}">
      <dgm:prSet/>
      <dgm:spPr/>
      <dgm:t>
        <a:bodyPr/>
        <a:lstStyle/>
        <a:p>
          <a:endParaRPr lang="es-UY"/>
        </a:p>
      </dgm:t>
    </dgm:pt>
    <dgm:pt modelId="{EDC14419-F8DB-4E3D-A8C1-556C99FA898F}" type="sibTrans" cxnId="{26F069C7-EFAE-47E3-B2B6-BF0582BCC626}">
      <dgm:prSet/>
      <dgm:spPr/>
      <dgm:t>
        <a:bodyPr/>
        <a:lstStyle/>
        <a:p>
          <a:endParaRPr lang="es-UY"/>
        </a:p>
      </dgm:t>
    </dgm:pt>
    <dgm:pt modelId="{8E2B05B9-2250-4594-B721-6F2F4054951B}">
      <dgm:prSet phldrT="[Texto]" custT="1"/>
      <dgm:spPr/>
      <dgm:t>
        <a:bodyPr/>
        <a:lstStyle/>
        <a:p>
          <a:r>
            <a:rPr lang="es-ES_tradnl" sz="2400" b="1" dirty="0">
              <a:latin typeface="+mj-lt"/>
            </a:rPr>
            <a:t>PROTECCIÓN NACIONAL A TRAVÉS DE LA LEGISLACIÓN DE CADA PAÍS</a:t>
          </a:r>
          <a:endParaRPr lang="es-UY" sz="2400" b="1" dirty="0">
            <a:latin typeface="+mj-lt"/>
          </a:endParaRPr>
        </a:p>
      </dgm:t>
    </dgm:pt>
    <dgm:pt modelId="{72D71CA8-55C2-4644-B88C-9AFD4DC3A23E}" type="parTrans" cxnId="{CF50C521-D75F-4931-BFAB-92E5F66AA97E}">
      <dgm:prSet/>
      <dgm:spPr/>
      <dgm:t>
        <a:bodyPr/>
        <a:lstStyle/>
        <a:p>
          <a:endParaRPr lang="es-UY"/>
        </a:p>
      </dgm:t>
    </dgm:pt>
    <dgm:pt modelId="{9A572048-F569-48AE-A0A6-07111320121B}" type="sibTrans" cxnId="{CF50C521-D75F-4931-BFAB-92E5F66AA97E}">
      <dgm:prSet/>
      <dgm:spPr/>
      <dgm:t>
        <a:bodyPr/>
        <a:lstStyle/>
        <a:p>
          <a:endParaRPr lang="es-UY"/>
        </a:p>
      </dgm:t>
    </dgm:pt>
    <dgm:pt modelId="{6F0229B0-641C-4276-8D81-64E856BA51F2}">
      <dgm:prSet phldrT="[Texto]" custT="1"/>
      <dgm:spPr/>
      <dgm:t>
        <a:bodyPr/>
        <a:lstStyle/>
        <a:p>
          <a:r>
            <a:rPr lang="es-ES_tradnl" sz="2000" b="1" dirty="0">
              <a:solidFill>
                <a:schemeClr val="tx1"/>
              </a:solidFill>
              <a:latin typeface="+mj-lt"/>
            </a:rPr>
            <a:t>PROTECCIÓN INTERNACIONAL CON VOCACIÓN UNIVERSAL A TRAVÉS DE LOS CONVENIOS Y TRATADOS FORMULADOS CON LA INTENCIÓN DE QUE COMPRENDAN A TODOS LOS ESTADOS (OMPI, OMC)</a:t>
          </a:r>
          <a:endParaRPr lang="es-UY" sz="2000" b="1" dirty="0">
            <a:solidFill>
              <a:schemeClr val="tx1"/>
            </a:solidFill>
            <a:latin typeface="+mj-lt"/>
          </a:endParaRPr>
        </a:p>
      </dgm:t>
    </dgm:pt>
    <dgm:pt modelId="{F865E7F3-5BE7-4073-94E9-B52CF92ECE74}" type="parTrans" cxnId="{AB1601D9-0EE8-4EE2-B721-7CB6A3353DEB}">
      <dgm:prSet/>
      <dgm:spPr/>
      <dgm:t>
        <a:bodyPr/>
        <a:lstStyle/>
        <a:p>
          <a:endParaRPr lang="es-UY"/>
        </a:p>
      </dgm:t>
    </dgm:pt>
    <dgm:pt modelId="{074B5C23-81E1-4736-A962-A82D5EE63998}" type="sibTrans" cxnId="{AB1601D9-0EE8-4EE2-B721-7CB6A3353DEB}">
      <dgm:prSet/>
      <dgm:spPr/>
      <dgm:t>
        <a:bodyPr/>
        <a:lstStyle/>
        <a:p>
          <a:endParaRPr lang="es-UY"/>
        </a:p>
      </dgm:t>
    </dgm:pt>
    <dgm:pt modelId="{F3B8ADC9-14ED-4CDE-8379-5C9FF98B1476}">
      <dgm:prSet phldrT="[Texto]" custT="1"/>
      <dgm:spPr/>
      <dgm:t>
        <a:bodyPr/>
        <a:lstStyle/>
        <a:p>
          <a:r>
            <a:rPr lang="es-ES_tradnl" sz="2000" b="1" dirty="0">
              <a:latin typeface="+mj-lt"/>
            </a:rPr>
            <a:t>PROTECCIÓN REGIONAL, MEDIANTE INSTRUMENTOS DE CARÁCTER Y ÁMBITO REGIONAL (CE, PACTO ANDINO, MERCOSUR, NAFTA, ARIPO, OAPI, ETC)</a:t>
          </a:r>
          <a:endParaRPr lang="es-UY" sz="2000" b="1" dirty="0">
            <a:latin typeface="+mj-lt"/>
          </a:endParaRPr>
        </a:p>
      </dgm:t>
    </dgm:pt>
    <dgm:pt modelId="{9220CE95-0DCD-4B08-86C4-4A64A4B041AF}" type="parTrans" cxnId="{3AEA76E4-08CF-4770-B9D5-F75F09BA3B5D}">
      <dgm:prSet/>
      <dgm:spPr/>
      <dgm:t>
        <a:bodyPr/>
        <a:lstStyle/>
        <a:p>
          <a:endParaRPr lang="es-UY"/>
        </a:p>
      </dgm:t>
    </dgm:pt>
    <dgm:pt modelId="{9890106F-B2F5-46E8-B798-0074FE276EEB}" type="sibTrans" cxnId="{3AEA76E4-08CF-4770-B9D5-F75F09BA3B5D}">
      <dgm:prSet/>
      <dgm:spPr/>
      <dgm:t>
        <a:bodyPr/>
        <a:lstStyle/>
        <a:p>
          <a:endParaRPr lang="es-UY"/>
        </a:p>
      </dgm:t>
    </dgm:pt>
    <dgm:pt modelId="{3F6C342D-DC25-42BE-807C-E725961AC482}">
      <dgm:prSet/>
      <dgm:spPr/>
      <dgm:t>
        <a:bodyPr/>
        <a:lstStyle/>
        <a:p>
          <a:endParaRPr lang="es-ES_tradnl" dirty="0">
            <a:latin typeface="+mj-lt"/>
          </a:endParaRPr>
        </a:p>
      </dgm:t>
    </dgm:pt>
    <dgm:pt modelId="{27AB01AE-211B-46D8-8D7A-F23E14100EB7}" type="parTrans" cxnId="{061C2833-B85F-4CA0-BE5C-C4CA9DF84177}">
      <dgm:prSet/>
      <dgm:spPr/>
      <dgm:t>
        <a:bodyPr/>
        <a:lstStyle/>
        <a:p>
          <a:endParaRPr lang="es-UY"/>
        </a:p>
      </dgm:t>
    </dgm:pt>
    <dgm:pt modelId="{C151DDC6-755E-4143-AD21-7C8F26C80EAD}" type="sibTrans" cxnId="{061C2833-B85F-4CA0-BE5C-C4CA9DF84177}">
      <dgm:prSet/>
      <dgm:spPr/>
      <dgm:t>
        <a:bodyPr/>
        <a:lstStyle/>
        <a:p>
          <a:endParaRPr lang="es-UY"/>
        </a:p>
      </dgm:t>
    </dgm:pt>
    <dgm:pt modelId="{53A92A86-E461-4352-8A01-8124AF3B7D3A}" type="pres">
      <dgm:prSet presAssocID="{22538409-2E0A-43F6-865F-3F1148F68890}" presName="composite" presStyleCnt="0">
        <dgm:presLayoutVars>
          <dgm:chMax val="1"/>
          <dgm:dir/>
          <dgm:resizeHandles val="exact"/>
        </dgm:presLayoutVars>
      </dgm:prSet>
      <dgm:spPr/>
    </dgm:pt>
    <dgm:pt modelId="{9671484E-A394-4B24-9BB1-ADEDE923DDAB}" type="pres">
      <dgm:prSet presAssocID="{E9772EA0-858F-4966-A6BF-F2B660BF452E}" presName="roof" presStyleLbl="dkBgShp" presStyleIdx="0" presStyleCnt="2"/>
      <dgm:spPr/>
    </dgm:pt>
    <dgm:pt modelId="{911B7277-8E4C-4F4B-9FBF-37896959F5F8}" type="pres">
      <dgm:prSet presAssocID="{E9772EA0-858F-4966-A6BF-F2B660BF452E}" presName="pillars" presStyleCnt="0"/>
      <dgm:spPr/>
    </dgm:pt>
    <dgm:pt modelId="{AA23B01D-BD50-4A9C-982C-F490DAF91E74}" type="pres">
      <dgm:prSet presAssocID="{E9772EA0-858F-4966-A6BF-F2B660BF452E}" presName="pillar1" presStyleLbl="node1" presStyleIdx="0" presStyleCnt="3" custScaleY="105466">
        <dgm:presLayoutVars>
          <dgm:bulletEnabled val="1"/>
        </dgm:presLayoutVars>
      </dgm:prSet>
      <dgm:spPr/>
    </dgm:pt>
    <dgm:pt modelId="{C47CD1A4-9F2C-462F-B193-0979E4BE581B}" type="pres">
      <dgm:prSet presAssocID="{6F0229B0-641C-4276-8D81-64E856BA51F2}" presName="pillarX" presStyleLbl="node1" presStyleIdx="1" presStyleCnt="3" custScaleY="105466">
        <dgm:presLayoutVars>
          <dgm:bulletEnabled val="1"/>
        </dgm:presLayoutVars>
      </dgm:prSet>
      <dgm:spPr/>
    </dgm:pt>
    <dgm:pt modelId="{A090C8C4-559A-426C-9B02-9E37AADFB356}" type="pres">
      <dgm:prSet presAssocID="{F3B8ADC9-14ED-4CDE-8379-5C9FF98B1476}" presName="pillarX" presStyleLbl="node1" presStyleIdx="2" presStyleCnt="3" custScaleY="105466">
        <dgm:presLayoutVars>
          <dgm:bulletEnabled val="1"/>
        </dgm:presLayoutVars>
      </dgm:prSet>
      <dgm:spPr/>
    </dgm:pt>
    <dgm:pt modelId="{BD2EB779-68BE-428D-98DE-4FC8C523FB9E}" type="pres">
      <dgm:prSet presAssocID="{E9772EA0-858F-4966-A6BF-F2B660BF452E}" presName="base" presStyleLbl="dkBgShp" presStyleIdx="1" presStyleCnt="2"/>
      <dgm:spPr/>
    </dgm:pt>
  </dgm:ptLst>
  <dgm:cxnLst>
    <dgm:cxn modelId="{11795316-F6E3-491F-9F87-E324DAC810C4}" type="presOf" srcId="{F3B8ADC9-14ED-4CDE-8379-5C9FF98B1476}" destId="{A090C8C4-559A-426C-9B02-9E37AADFB356}" srcOrd="0" destOrd="0" presId="urn:microsoft.com/office/officeart/2005/8/layout/hList3"/>
    <dgm:cxn modelId="{CF50C521-D75F-4931-BFAB-92E5F66AA97E}" srcId="{E9772EA0-858F-4966-A6BF-F2B660BF452E}" destId="{8E2B05B9-2250-4594-B721-6F2F4054951B}" srcOrd="0" destOrd="0" parTransId="{72D71CA8-55C2-4644-B88C-9AFD4DC3A23E}" sibTransId="{9A572048-F569-48AE-A0A6-07111320121B}"/>
    <dgm:cxn modelId="{69446C2E-5F54-4900-8EDC-CA06E45A42D9}" type="presOf" srcId="{6F0229B0-641C-4276-8D81-64E856BA51F2}" destId="{C47CD1A4-9F2C-462F-B193-0979E4BE581B}" srcOrd="0" destOrd="0" presId="urn:microsoft.com/office/officeart/2005/8/layout/hList3"/>
    <dgm:cxn modelId="{061C2833-B85F-4CA0-BE5C-C4CA9DF84177}" srcId="{22538409-2E0A-43F6-865F-3F1148F68890}" destId="{3F6C342D-DC25-42BE-807C-E725961AC482}" srcOrd="1" destOrd="0" parTransId="{27AB01AE-211B-46D8-8D7A-F23E14100EB7}" sibTransId="{C151DDC6-755E-4143-AD21-7C8F26C80EAD}"/>
    <dgm:cxn modelId="{7B727337-B0AD-4887-91D5-4A9A734A7283}" type="presOf" srcId="{22538409-2E0A-43F6-865F-3F1148F68890}" destId="{53A92A86-E461-4352-8A01-8124AF3B7D3A}" srcOrd="0" destOrd="0" presId="urn:microsoft.com/office/officeart/2005/8/layout/hList3"/>
    <dgm:cxn modelId="{F5725C74-EAB3-4289-B67C-2A5A0B1520AD}" type="presOf" srcId="{8E2B05B9-2250-4594-B721-6F2F4054951B}" destId="{AA23B01D-BD50-4A9C-982C-F490DAF91E74}" srcOrd="0" destOrd="0" presId="urn:microsoft.com/office/officeart/2005/8/layout/hList3"/>
    <dgm:cxn modelId="{26F069C7-EFAE-47E3-B2B6-BF0582BCC626}" srcId="{22538409-2E0A-43F6-865F-3F1148F68890}" destId="{E9772EA0-858F-4966-A6BF-F2B660BF452E}" srcOrd="0" destOrd="0" parTransId="{32A23C70-C20A-4FFD-93DE-170446117666}" sibTransId="{EDC14419-F8DB-4E3D-A8C1-556C99FA898F}"/>
    <dgm:cxn modelId="{AB1601D9-0EE8-4EE2-B721-7CB6A3353DEB}" srcId="{E9772EA0-858F-4966-A6BF-F2B660BF452E}" destId="{6F0229B0-641C-4276-8D81-64E856BA51F2}" srcOrd="1" destOrd="0" parTransId="{F865E7F3-5BE7-4073-94E9-B52CF92ECE74}" sibTransId="{074B5C23-81E1-4736-A962-A82D5EE63998}"/>
    <dgm:cxn modelId="{3AEA76E4-08CF-4770-B9D5-F75F09BA3B5D}" srcId="{E9772EA0-858F-4966-A6BF-F2B660BF452E}" destId="{F3B8ADC9-14ED-4CDE-8379-5C9FF98B1476}" srcOrd="2" destOrd="0" parTransId="{9220CE95-0DCD-4B08-86C4-4A64A4B041AF}" sibTransId="{9890106F-B2F5-46E8-B798-0074FE276EEB}"/>
    <dgm:cxn modelId="{E5935AFF-41DC-4757-BA5B-D0C696702826}" type="presOf" srcId="{E9772EA0-858F-4966-A6BF-F2B660BF452E}" destId="{9671484E-A394-4B24-9BB1-ADEDE923DDAB}" srcOrd="0" destOrd="0" presId="urn:microsoft.com/office/officeart/2005/8/layout/hList3"/>
    <dgm:cxn modelId="{B5ED5BD1-29F0-418F-8094-FB89BC5620A6}" type="presParOf" srcId="{53A92A86-E461-4352-8A01-8124AF3B7D3A}" destId="{9671484E-A394-4B24-9BB1-ADEDE923DDAB}" srcOrd="0" destOrd="0" presId="urn:microsoft.com/office/officeart/2005/8/layout/hList3"/>
    <dgm:cxn modelId="{42D0FC77-C518-462F-AE51-D0DF83A3D244}" type="presParOf" srcId="{53A92A86-E461-4352-8A01-8124AF3B7D3A}" destId="{911B7277-8E4C-4F4B-9FBF-37896959F5F8}" srcOrd="1" destOrd="0" presId="urn:microsoft.com/office/officeart/2005/8/layout/hList3"/>
    <dgm:cxn modelId="{40725FDD-822E-452F-B072-CF024985FE5F}" type="presParOf" srcId="{911B7277-8E4C-4F4B-9FBF-37896959F5F8}" destId="{AA23B01D-BD50-4A9C-982C-F490DAF91E74}" srcOrd="0" destOrd="0" presId="urn:microsoft.com/office/officeart/2005/8/layout/hList3"/>
    <dgm:cxn modelId="{92EFA433-4643-46CC-A317-DD3F24D871A4}" type="presParOf" srcId="{911B7277-8E4C-4F4B-9FBF-37896959F5F8}" destId="{C47CD1A4-9F2C-462F-B193-0979E4BE581B}" srcOrd="1" destOrd="0" presId="urn:microsoft.com/office/officeart/2005/8/layout/hList3"/>
    <dgm:cxn modelId="{036E5BD4-F486-46D2-8A6A-409CE320CAE6}" type="presParOf" srcId="{911B7277-8E4C-4F4B-9FBF-37896959F5F8}" destId="{A090C8C4-559A-426C-9B02-9E37AADFB356}" srcOrd="2" destOrd="0" presId="urn:microsoft.com/office/officeart/2005/8/layout/hList3"/>
    <dgm:cxn modelId="{7757799B-CCF4-4E8E-A7B5-60A6D0D868E9}" type="presParOf" srcId="{53A92A86-E461-4352-8A01-8124AF3B7D3A}" destId="{BD2EB779-68BE-428D-98DE-4FC8C523FB9E}" srcOrd="2" destOrd="0" presId="urn:microsoft.com/office/officeart/2005/8/layout/hList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D96FF897-8445-4DE8-9070-AE6DF105E9F9}" type="doc">
      <dgm:prSet loTypeId="urn:microsoft.com/office/officeart/2005/8/layout/vList2" loCatId="list" qsTypeId="urn:microsoft.com/office/officeart/2005/8/quickstyle/simple5" qsCatId="simple" csTypeId="urn:microsoft.com/office/officeart/2005/8/colors/colorful5" csCatId="colorful" phldr="1"/>
      <dgm:spPr/>
      <dgm:t>
        <a:bodyPr/>
        <a:lstStyle/>
        <a:p>
          <a:endParaRPr lang="es-UY"/>
        </a:p>
      </dgm:t>
    </dgm:pt>
    <dgm:pt modelId="{43C543D7-7C5A-46B9-A7C8-8F9766BB7129}">
      <dgm:prSet phldrT="[Texto]" custT="1"/>
      <dgm:spPr/>
      <dgm:t>
        <a:bodyPr/>
        <a:lstStyle/>
        <a:p>
          <a:r>
            <a:rPr lang="es-UY" altLang="es-UY" sz="2800" b="1" dirty="0">
              <a:latin typeface="+mj-lt"/>
            </a:rPr>
            <a:t>RELACIONAMIENTO CON  EL SECTOR PRODUCTIVO.</a:t>
          </a:r>
          <a:endParaRPr lang="es-UY" sz="2800" b="1" dirty="0">
            <a:latin typeface="+mj-lt"/>
          </a:endParaRPr>
        </a:p>
      </dgm:t>
    </dgm:pt>
    <dgm:pt modelId="{C65AE332-CB03-4302-9451-D2CBD27BF1AF}" type="parTrans" cxnId="{6E829707-E039-4556-B602-C07C08A8A72A}">
      <dgm:prSet/>
      <dgm:spPr/>
      <dgm:t>
        <a:bodyPr/>
        <a:lstStyle/>
        <a:p>
          <a:endParaRPr lang="es-UY"/>
        </a:p>
      </dgm:t>
    </dgm:pt>
    <dgm:pt modelId="{1B098E3F-B8A1-4950-88E4-F50055CA8309}" type="sibTrans" cxnId="{6E829707-E039-4556-B602-C07C08A8A72A}">
      <dgm:prSet/>
      <dgm:spPr/>
      <dgm:t>
        <a:bodyPr/>
        <a:lstStyle/>
        <a:p>
          <a:endParaRPr lang="es-UY"/>
        </a:p>
      </dgm:t>
    </dgm:pt>
    <dgm:pt modelId="{D480B2EA-E589-4BF8-8432-F764F2BB8465}">
      <dgm:prSet phldrT="[Texto]" custT="1"/>
      <dgm:spPr/>
      <dgm:t>
        <a:bodyPr/>
        <a:lstStyle/>
        <a:p>
          <a:r>
            <a:rPr lang="es-UY" altLang="es-UY" sz="2800" b="1" dirty="0">
              <a:latin typeface="+mj-lt"/>
            </a:rPr>
            <a:t>RESULTADOS INTERMEDIOS VS. DEFINITIVOS.</a:t>
          </a:r>
          <a:endParaRPr lang="es-UY" sz="2800" b="1" dirty="0">
            <a:latin typeface="+mj-lt"/>
          </a:endParaRPr>
        </a:p>
      </dgm:t>
    </dgm:pt>
    <dgm:pt modelId="{2309EC74-6794-4344-9C58-F40CD5972A3F}" type="parTrans" cxnId="{8FD6AE18-E86F-4748-8F47-2BF120EDFD8A}">
      <dgm:prSet/>
      <dgm:spPr/>
      <dgm:t>
        <a:bodyPr/>
        <a:lstStyle/>
        <a:p>
          <a:endParaRPr lang="es-UY"/>
        </a:p>
      </dgm:t>
    </dgm:pt>
    <dgm:pt modelId="{5A414B65-5471-4804-8929-B1634F689464}" type="sibTrans" cxnId="{8FD6AE18-E86F-4748-8F47-2BF120EDFD8A}">
      <dgm:prSet/>
      <dgm:spPr/>
      <dgm:t>
        <a:bodyPr/>
        <a:lstStyle/>
        <a:p>
          <a:endParaRPr lang="es-UY"/>
        </a:p>
      </dgm:t>
    </dgm:pt>
    <dgm:pt modelId="{EF634310-8CF1-41DB-9023-661F799EAB00}">
      <dgm:prSet phldrT="[Texto]" custT="1"/>
      <dgm:spPr/>
      <dgm:t>
        <a:bodyPr/>
        <a:lstStyle/>
        <a:p>
          <a:r>
            <a:rPr lang="es-UY" altLang="es-UY" sz="2800" b="1" dirty="0">
              <a:latin typeface="+mj-lt"/>
            </a:rPr>
            <a:t>SOLICITUDES DE PATENTES VS. TRABAJOS PUBLICADOS.</a:t>
          </a:r>
          <a:endParaRPr lang="es-UY" sz="2800" b="1" dirty="0">
            <a:latin typeface="+mj-lt"/>
          </a:endParaRPr>
        </a:p>
      </dgm:t>
    </dgm:pt>
    <dgm:pt modelId="{53D09B29-39D0-40F0-B92E-993F5188F09E}" type="parTrans" cxnId="{BE2946DA-B5DF-4FC4-ACB0-602599CB4C8B}">
      <dgm:prSet/>
      <dgm:spPr/>
      <dgm:t>
        <a:bodyPr/>
        <a:lstStyle/>
        <a:p>
          <a:endParaRPr lang="es-UY"/>
        </a:p>
      </dgm:t>
    </dgm:pt>
    <dgm:pt modelId="{148CBEBB-ED86-49E9-9FB8-8119AEB6DF56}" type="sibTrans" cxnId="{BE2946DA-B5DF-4FC4-ACB0-602599CB4C8B}">
      <dgm:prSet/>
      <dgm:spPr/>
      <dgm:t>
        <a:bodyPr/>
        <a:lstStyle/>
        <a:p>
          <a:endParaRPr lang="es-UY"/>
        </a:p>
      </dgm:t>
    </dgm:pt>
    <dgm:pt modelId="{43B0A673-6E7E-4FAC-99F7-4C0D21506B95}">
      <dgm:prSet phldrT="[Texto]" custT="1"/>
      <dgm:spPr/>
      <dgm:t>
        <a:bodyPr/>
        <a:lstStyle/>
        <a:p>
          <a:r>
            <a:rPr lang="es-UY" altLang="es-UY" sz="2400" b="1" dirty="0">
              <a:latin typeface="+mj-lt"/>
            </a:rPr>
            <a:t>DIVULGACIÓN DE LOS CONOCIMIENTOS PREVIO A LA CONSIDERACIÓN DE UNA POSIBLE ESTRATEGIA DE PROTECCIÓN. </a:t>
          </a:r>
          <a:endParaRPr lang="es-UY" sz="2400" b="1" dirty="0">
            <a:latin typeface="+mj-lt"/>
          </a:endParaRPr>
        </a:p>
      </dgm:t>
    </dgm:pt>
    <dgm:pt modelId="{541D797A-8472-4C72-92A7-B3E00CEDC92C}" type="parTrans" cxnId="{053BF4F9-EDFE-4608-BBAE-4010BC840E7C}">
      <dgm:prSet/>
      <dgm:spPr/>
      <dgm:t>
        <a:bodyPr/>
        <a:lstStyle/>
        <a:p>
          <a:endParaRPr lang="es-UY"/>
        </a:p>
      </dgm:t>
    </dgm:pt>
    <dgm:pt modelId="{9E8788A3-5BD9-4DBE-9206-FDFB548D0EEF}" type="sibTrans" cxnId="{053BF4F9-EDFE-4608-BBAE-4010BC840E7C}">
      <dgm:prSet/>
      <dgm:spPr/>
      <dgm:t>
        <a:bodyPr/>
        <a:lstStyle/>
        <a:p>
          <a:endParaRPr lang="es-UY"/>
        </a:p>
      </dgm:t>
    </dgm:pt>
    <dgm:pt modelId="{BD901EA7-A112-4B50-8121-2FF07F7972AD}" type="pres">
      <dgm:prSet presAssocID="{D96FF897-8445-4DE8-9070-AE6DF105E9F9}" presName="linear" presStyleCnt="0">
        <dgm:presLayoutVars>
          <dgm:animLvl val="lvl"/>
          <dgm:resizeHandles val="exact"/>
        </dgm:presLayoutVars>
      </dgm:prSet>
      <dgm:spPr/>
    </dgm:pt>
    <dgm:pt modelId="{8A280926-4CF5-44E1-BF15-58B32E2C25EC}" type="pres">
      <dgm:prSet presAssocID="{43C543D7-7C5A-46B9-A7C8-8F9766BB7129}" presName="parentText" presStyleLbl="node1" presStyleIdx="0" presStyleCnt="4">
        <dgm:presLayoutVars>
          <dgm:chMax val="0"/>
          <dgm:bulletEnabled val="1"/>
        </dgm:presLayoutVars>
      </dgm:prSet>
      <dgm:spPr/>
    </dgm:pt>
    <dgm:pt modelId="{0A3B3D61-E8E3-4CA8-8944-C7D81D7DC037}" type="pres">
      <dgm:prSet presAssocID="{1B098E3F-B8A1-4950-88E4-F50055CA8309}" presName="spacer" presStyleCnt="0"/>
      <dgm:spPr/>
    </dgm:pt>
    <dgm:pt modelId="{D45B0F9B-50B5-466D-965F-100F40C7768C}" type="pres">
      <dgm:prSet presAssocID="{D480B2EA-E589-4BF8-8432-F764F2BB8465}" presName="parentText" presStyleLbl="node1" presStyleIdx="1" presStyleCnt="4">
        <dgm:presLayoutVars>
          <dgm:chMax val="0"/>
          <dgm:bulletEnabled val="1"/>
        </dgm:presLayoutVars>
      </dgm:prSet>
      <dgm:spPr/>
    </dgm:pt>
    <dgm:pt modelId="{6D621CC6-05D6-4368-9AAE-6F7B87872814}" type="pres">
      <dgm:prSet presAssocID="{5A414B65-5471-4804-8929-B1634F689464}" presName="spacer" presStyleCnt="0"/>
      <dgm:spPr/>
    </dgm:pt>
    <dgm:pt modelId="{09020B0E-12F2-4103-9F61-14CD8813BF70}" type="pres">
      <dgm:prSet presAssocID="{EF634310-8CF1-41DB-9023-661F799EAB00}" presName="parentText" presStyleLbl="node1" presStyleIdx="2" presStyleCnt="4">
        <dgm:presLayoutVars>
          <dgm:chMax val="0"/>
          <dgm:bulletEnabled val="1"/>
        </dgm:presLayoutVars>
      </dgm:prSet>
      <dgm:spPr/>
    </dgm:pt>
    <dgm:pt modelId="{66278C4B-13FF-402B-9A6C-E3DBEE656985}" type="pres">
      <dgm:prSet presAssocID="{148CBEBB-ED86-49E9-9FB8-8119AEB6DF56}" presName="spacer" presStyleCnt="0"/>
      <dgm:spPr/>
    </dgm:pt>
    <dgm:pt modelId="{86D5C622-2FD8-4533-88F4-C909DD7A2634}" type="pres">
      <dgm:prSet presAssocID="{43B0A673-6E7E-4FAC-99F7-4C0D21506B95}" presName="parentText" presStyleLbl="node1" presStyleIdx="3" presStyleCnt="4" custScaleY="79664">
        <dgm:presLayoutVars>
          <dgm:chMax val="0"/>
          <dgm:bulletEnabled val="1"/>
        </dgm:presLayoutVars>
      </dgm:prSet>
      <dgm:spPr/>
    </dgm:pt>
  </dgm:ptLst>
  <dgm:cxnLst>
    <dgm:cxn modelId="{6E829707-E039-4556-B602-C07C08A8A72A}" srcId="{D96FF897-8445-4DE8-9070-AE6DF105E9F9}" destId="{43C543D7-7C5A-46B9-A7C8-8F9766BB7129}" srcOrd="0" destOrd="0" parTransId="{C65AE332-CB03-4302-9451-D2CBD27BF1AF}" sibTransId="{1B098E3F-B8A1-4950-88E4-F50055CA8309}"/>
    <dgm:cxn modelId="{8FD6AE18-E86F-4748-8F47-2BF120EDFD8A}" srcId="{D96FF897-8445-4DE8-9070-AE6DF105E9F9}" destId="{D480B2EA-E589-4BF8-8432-F764F2BB8465}" srcOrd="1" destOrd="0" parTransId="{2309EC74-6794-4344-9C58-F40CD5972A3F}" sibTransId="{5A414B65-5471-4804-8929-B1634F689464}"/>
    <dgm:cxn modelId="{1C43E73F-2350-47D1-9603-18BC5E11E93A}" type="presOf" srcId="{43B0A673-6E7E-4FAC-99F7-4C0D21506B95}" destId="{86D5C622-2FD8-4533-88F4-C909DD7A2634}" srcOrd="0" destOrd="0" presId="urn:microsoft.com/office/officeart/2005/8/layout/vList2"/>
    <dgm:cxn modelId="{D5C5EC55-5888-4A24-AAFF-E8AA918FC30D}" type="presOf" srcId="{D96FF897-8445-4DE8-9070-AE6DF105E9F9}" destId="{BD901EA7-A112-4B50-8121-2FF07F7972AD}" srcOrd="0" destOrd="0" presId="urn:microsoft.com/office/officeart/2005/8/layout/vList2"/>
    <dgm:cxn modelId="{98B79C7C-920E-4D83-AAB9-1DAA7613DB3E}" type="presOf" srcId="{D480B2EA-E589-4BF8-8432-F764F2BB8465}" destId="{D45B0F9B-50B5-466D-965F-100F40C7768C}" srcOrd="0" destOrd="0" presId="urn:microsoft.com/office/officeart/2005/8/layout/vList2"/>
    <dgm:cxn modelId="{6A735D94-6555-4B7E-8659-6F18210D94B7}" type="presOf" srcId="{EF634310-8CF1-41DB-9023-661F799EAB00}" destId="{09020B0E-12F2-4103-9F61-14CD8813BF70}" srcOrd="0" destOrd="0" presId="urn:microsoft.com/office/officeart/2005/8/layout/vList2"/>
    <dgm:cxn modelId="{BE2946DA-B5DF-4FC4-ACB0-602599CB4C8B}" srcId="{D96FF897-8445-4DE8-9070-AE6DF105E9F9}" destId="{EF634310-8CF1-41DB-9023-661F799EAB00}" srcOrd="2" destOrd="0" parTransId="{53D09B29-39D0-40F0-B92E-993F5188F09E}" sibTransId="{148CBEBB-ED86-49E9-9FB8-8119AEB6DF56}"/>
    <dgm:cxn modelId="{A3D1ECF9-1C80-4FBA-9220-80AA2990C9E8}" type="presOf" srcId="{43C543D7-7C5A-46B9-A7C8-8F9766BB7129}" destId="{8A280926-4CF5-44E1-BF15-58B32E2C25EC}" srcOrd="0" destOrd="0" presId="urn:microsoft.com/office/officeart/2005/8/layout/vList2"/>
    <dgm:cxn modelId="{053BF4F9-EDFE-4608-BBAE-4010BC840E7C}" srcId="{D96FF897-8445-4DE8-9070-AE6DF105E9F9}" destId="{43B0A673-6E7E-4FAC-99F7-4C0D21506B95}" srcOrd="3" destOrd="0" parTransId="{541D797A-8472-4C72-92A7-B3E00CEDC92C}" sibTransId="{9E8788A3-5BD9-4DBE-9206-FDFB548D0EEF}"/>
    <dgm:cxn modelId="{4D47FF86-DA59-4084-9CE2-310644EDFBA2}" type="presParOf" srcId="{BD901EA7-A112-4B50-8121-2FF07F7972AD}" destId="{8A280926-4CF5-44E1-BF15-58B32E2C25EC}" srcOrd="0" destOrd="0" presId="urn:microsoft.com/office/officeart/2005/8/layout/vList2"/>
    <dgm:cxn modelId="{3849C275-A790-44D4-98C0-12366CAC8A86}" type="presParOf" srcId="{BD901EA7-A112-4B50-8121-2FF07F7972AD}" destId="{0A3B3D61-E8E3-4CA8-8944-C7D81D7DC037}" srcOrd="1" destOrd="0" presId="urn:microsoft.com/office/officeart/2005/8/layout/vList2"/>
    <dgm:cxn modelId="{8630D5B3-3063-48FA-92E0-3A3786C28455}" type="presParOf" srcId="{BD901EA7-A112-4B50-8121-2FF07F7972AD}" destId="{D45B0F9B-50B5-466D-965F-100F40C7768C}" srcOrd="2" destOrd="0" presId="urn:microsoft.com/office/officeart/2005/8/layout/vList2"/>
    <dgm:cxn modelId="{D7A23F18-11EB-4A7D-9124-E1467CDAA528}" type="presParOf" srcId="{BD901EA7-A112-4B50-8121-2FF07F7972AD}" destId="{6D621CC6-05D6-4368-9AAE-6F7B87872814}" srcOrd="3" destOrd="0" presId="urn:microsoft.com/office/officeart/2005/8/layout/vList2"/>
    <dgm:cxn modelId="{1FD05EA0-B388-4785-BC4B-433D8C8A09F1}" type="presParOf" srcId="{BD901EA7-A112-4B50-8121-2FF07F7972AD}" destId="{09020B0E-12F2-4103-9F61-14CD8813BF70}" srcOrd="4" destOrd="0" presId="urn:microsoft.com/office/officeart/2005/8/layout/vList2"/>
    <dgm:cxn modelId="{F9E51280-9DF8-4612-AE72-E43DAFA20718}" type="presParOf" srcId="{BD901EA7-A112-4B50-8121-2FF07F7972AD}" destId="{66278C4B-13FF-402B-9A6C-E3DBEE656985}" srcOrd="5" destOrd="0" presId="urn:microsoft.com/office/officeart/2005/8/layout/vList2"/>
    <dgm:cxn modelId="{935D1A12-F8A3-4F15-915C-358FD3B0F52F}" type="presParOf" srcId="{BD901EA7-A112-4B50-8121-2FF07F7972AD}" destId="{86D5C622-2FD8-4533-88F4-C909DD7A2634}" srcOrd="6"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20855EBE-4B26-4720-A2A2-6BE2B0EFB257}"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UY"/>
        </a:p>
      </dgm:t>
    </dgm:pt>
    <dgm:pt modelId="{DA7539E7-02A4-4782-BCA7-F1D35B8F7F62}">
      <dgm:prSet phldrT="[Texto]"/>
      <dgm:spPr/>
      <dgm:t>
        <a:bodyPr/>
        <a:lstStyle/>
        <a:p>
          <a:r>
            <a:rPr lang="es-UY" b="1" dirty="0">
              <a:solidFill>
                <a:schemeClr val="bg1"/>
              </a:solidFill>
            </a:rPr>
            <a:t>En la mayoría de los casos, el objetivo de una investigación científica, ya sea que tenga o no aplicación o utilidad en alguna industria, obedece principalmente al hecho de aportar una nueva pieza de conocimiento al mundo científico</a:t>
          </a:r>
        </a:p>
      </dgm:t>
    </dgm:pt>
    <dgm:pt modelId="{97D3D59C-F040-4989-BC99-7410FCB72B7D}" type="parTrans" cxnId="{161E3073-66D3-4E33-905C-9675E89B9038}">
      <dgm:prSet/>
      <dgm:spPr/>
      <dgm:t>
        <a:bodyPr/>
        <a:lstStyle/>
        <a:p>
          <a:endParaRPr lang="es-UY"/>
        </a:p>
      </dgm:t>
    </dgm:pt>
    <dgm:pt modelId="{8E2810B5-93AB-48BC-AAA5-FD63F8AC22CC}" type="sibTrans" cxnId="{161E3073-66D3-4E33-905C-9675E89B9038}">
      <dgm:prSet/>
      <dgm:spPr/>
      <dgm:t>
        <a:bodyPr/>
        <a:lstStyle/>
        <a:p>
          <a:endParaRPr lang="es-UY"/>
        </a:p>
      </dgm:t>
    </dgm:pt>
    <dgm:pt modelId="{6C261F7A-DEB7-4545-A180-D2ACADD685C2}">
      <dgm:prSet phldrT="[Texto]"/>
      <dgm:spPr/>
      <dgm:t>
        <a:bodyPr/>
        <a:lstStyle/>
        <a:p>
          <a:r>
            <a:rPr lang="es-UY" b="1" dirty="0"/>
            <a:t>y su materialización, se relaciona con una publicación científica en -idealmente- una revista de alto impacto.</a:t>
          </a:r>
        </a:p>
      </dgm:t>
    </dgm:pt>
    <dgm:pt modelId="{2084FD61-9159-45E7-A438-16E00CF0A883}" type="parTrans" cxnId="{795A1CCA-23EE-4D79-A984-CCFD982A3505}">
      <dgm:prSet/>
      <dgm:spPr/>
      <dgm:t>
        <a:bodyPr/>
        <a:lstStyle/>
        <a:p>
          <a:endParaRPr lang="es-UY"/>
        </a:p>
      </dgm:t>
    </dgm:pt>
    <dgm:pt modelId="{88CF50FB-FFD8-49DA-8CAF-F5573B3E5F63}" type="sibTrans" cxnId="{795A1CCA-23EE-4D79-A984-CCFD982A3505}">
      <dgm:prSet/>
      <dgm:spPr/>
      <dgm:t>
        <a:bodyPr/>
        <a:lstStyle/>
        <a:p>
          <a:endParaRPr lang="es-UY"/>
        </a:p>
      </dgm:t>
    </dgm:pt>
    <dgm:pt modelId="{1698148C-F905-4D91-A039-1B3E8A6ABA63}">
      <dgm:prSet phldrT="[Texto]"/>
      <dgm:spPr/>
      <dgm:t>
        <a:bodyPr/>
        <a:lstStyle/>
        <a:p>
          <a:r>
            <a:rPr lang="es-UY" b="1" dirty="0"/>
            <a:t>Sin embargo, cuando se trata de la INDUSTRIA, el desarrollo de nuevas tecnologías se asocia directamente con su protección mediante herramientas de la propiedad intelectual e industrial, con el objetivo de convertir dichos avances en un ACTIVO DE VALOR PARA LA EMPRESA, y junto con ello, posicionar comercialmente el nuevo desarrollo o sus aplicaciones. </a:t>
          </a:r>
        </a:p>
      </dgm:t>
    </dgm:pt>
    <dgm:pt modelId="{AA3087D1-0E70-473D-AE1E-68D35753AEC6}" type="parTrans" cxnId="{16BB9AA7-3152-4494-8687-DCDFC100ED4B}">
      <dgm:prSet/>
      <dgm:spPr/>
      <dgm:t>
        <a:bodyPr/>
        <a:lstStyle/>
        <a:p>
          <a:endParaRPr lang="es-UY"/>
        </a:p>
      </dgm:t>
    </dgm:pt>
    <dgm:pt modelId="{AE3AD44D-337C-4152-AD7E-1A03F0638E88}" type="sibTrans" cxnId="{16BB9AA7-3152-4494-8687-DCDFC100ED4B}">
      <dgm:prSet/>
      <dgm:spPr/>
      <dgm:t>
        <a:bodyPr/>
        <a:lstStyle/>
        <a:p>
          <a:endParaRPr lang="es-UY"/>
        </a:p>
      </dgm:t>
    </dgm:pt>
    <dgm:pt modelId="{662349C3-8A7E-41FF-9883-09EA66F06D12}" type="pres">
      <dgm:prSet presAssocID="{20855EBE-4B26-4720-A2A2-6BE2B0EFB257}" presName="linear" presStyleCnt="0">
        <dgm:presLayoutVars>
          <dgm:animLvl val="lvl"/>
          <dgm:resizeHandles val="exact"/>
        </dgm:presLayoutVars>
      </dgm:prSet>
      <dgm:spPr/>
    </dgm:pt>
    <dgm:pt modelId="{3395DA4C-988D-4E2C-835F-E42C3EAFC70E}" type="pres">
      <dgm:prSet presAssocID="{DA7539E7-02A4-4782-BCA7-F1D35B8F7F62}" presName="parentText" presStyleLbl="node1" presStyleIdx="0" presStyleCnt="2">
        <dgm:presLayoutVars>
          <dgm:chMax val="0"/>
          <dgm:bulletEnabled val="1"/>
        </dgm:presLayoutVars>
      </dgm:prSet>
      <dgm:spPr/>
    </dgm:pt>
    <dgm:pt modelId="{9D025D6F-B9F5-4B00-AA37-F51D905BBC6E}" type="pres">
      <dgm:prSet presAssocID="{DA7539E7-02A4-4782-BCA7-F1D35B8F7F62}" presName="childText" presStyleLbl="revTx" presStyleIdx="0" presStyleCnt="1">
        <dgm:presLayoutVars>
          <dgm:bulletEnabled val="1"/>
        </dgm:presLayoutVars>
      </dgm:prSet>
      <dgm:spPr/>
    </dgm:pt>
    <dgm:pt modelId="{458DD7B6-907F-48AF-8629-B2844ACCB1C3}" type="pres">
      <dgm:prSet presAssocID="{1698148C-F905-4D91-A039-1B3E8A6ABA63}" presName="parentText" presStyleLbl="node1" presStyleIdx="1" presStyleCnt="2">
        <dgm:presLayoutVars>
          <dgm:chMax val="0"/>
          <dgm:bulletEnabled val="1"/>
        </dgm:presLayoutVars>
      </dgm:prSet>
      <dgm:spPr/>
    </dgm:pt>
  </dgm:ptLst>
  <dgm:cxnLst>
    <dgm:cxn modelId="{4AAE396B-E06E-442E-896C-52FF4F131224}" type="presOf" srcId="{20855EBE-4B26-4720-A2A2-6BE2B0EFB257}" destId="{662349C3-8A7E-41FF-9883-09EA66F06D12}" srcOrd="0" destOrd="0" presId="urn:microsoft.com/office/officeart/2005/8/layout/vList2"/>
    <dgm:cxn modelId="{161E3073-66D3-4E33-905C-9675E89B9038}" srcId="{20855EBE-4B26-4720-A2A2-6BE2B0EFB257}" destId="{DA7539E7-02A4-4782-BCA7-F1D35B8F7F62}" srcOrd="0" destOrd="0" parTransId="{97D3D59C-F040-4989-BC99-7410FCB72B7D}" sibTransId="{8E2810B5-93AB-48BC-AAA5-FD63F8AC22CC}"/>
    <dgm:cxn modelId="{A4D4177B-C256-4EA0-B206-C18538621783}" type="presOf" srcId="{6C261F7A-DEB7-4545-A180-D2ACADD685C2}" destId="{9D025D6F-B9F5-4B00-AA37-F51D905BBC6E}" srcOrd="0" destOrd="0" presId="urn:microsoft.com/office/officeart/2005/8/layout/vList2"/>
    <dgm:cxn modelId="{268B1D7F-319F-40FB-8846-3218612B61AA}" type="presOf" srcId="{DA7539E7-02A4-4782-BCA7-F1D35B8F7F62}" destId="{3395DA4C-988D-4E2C-835F-E42C3EAFC70E}" srcOrd="0" destOrd="0" presId="urn:microsoft.com/office/officeart/2005/8/layout/vList2"/>
    <dgm:cxn modelId="{BB419F92-A32A-483A-8343-71DC9D96F530}" type="presOf" srcId="{1698148C-F905-4D91-A039-1B3E8A6ABA63}" destId="{458DD7B6-907F-48AF-8629-B2844ACCB1C3}" srcOrd="0" destOrd="0" presId="urn:microsoft.com/office/officeart/2005/8/layout/vList2"/>
    <dgm:cxn modelId="{16BB9AA7-3152-4494-8687-DCDFC100ED4B}" srcId="{20855EBE-4B26-4720-A2A2-6BE2B0EFB257}" destId="{1698148C-F905-4D91-A039-1B3E8A6ABA63}" srcOrd="1" destOrd="0" parTransId="{AA3087D1-0E70-473D-AE1E-68D35753AEC6}" sibTransId="{AE3AD44D-337C-4152-AD7E-1A03F0638E88}"/>
    <dgm:cxn modelId="{795A1CCA-23EE-4D79-A984-CCFD982A3505}" srcId="{DA7539E7-02A4-4782-BCA7-F1D35B8F7F62}" destId="{6C261F7A-DEB7-4545-A180-D2ACADD685C2}" srcOrd="0" destOrd="0" parTransId="{2084FD61-9159-45E7-A438-16E00CF0A883}" sibTransId="{88CF50FB-FFD8-49DA-8CAF-F5573B3E5F63}"/>
    <dgm:cxn modelId="{462E1389-589F-4DF3-9A70-04DDFBDA6FB3}" type="presParOf" srcId="{662349C3-8A7E-41FF-9883-09EA66F06D12}" destId="{3395DA4C-988D-4E2C-835F-E42C3EAFC70E}" srcOrd="0" destOrd="0" presId="urn:microsoft.com/office/officeart/2005/8/layout/vList2"/>
    <dgm:cxn modelId="{C5BE8E97-E7DD-44DD-9BBB-CED5EB971AAF}" type="presParOf" srcId="{662349C3-8A7E-41FF-9883-09EA66F06D12}" destId="{9D025D6F-B9F5-4B00-AA37-F51D905BBC6E}" srcOrd="1" destOrd="0" presId="urn:microsoft.com/office/officeart/2005/8/layout/vList2"/>
    <dgm:cxn modelId="{C12CECCF-A3F8-4AB1-ADAE-13AD3E324D81}" type="presParOf" srcId="{662349C3-8A7E-41FF-9883-09EA66F06D12}" destId="{458DD7B6-907F-48AF-8629-B2844ACCB1C3}" srcOrd="2"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BA0EF9A6-AF5B-40A0-A18A-7C9F081043A9}"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UY"/>
        </a:p>
      </dgm:t>
    </dgm:pt>
    <dgm:pt modelId="{A4BA6410-6B7E-44E5-9BB0-51DD98EEE75C}">
      <dgm:prSet phldrT="[Texto]"/>
      <dgm:spPr/>
      <dgm:t>
        <a:bodyPr/>
        <a:lstStyle/>
        <a:p>
          <a:r>
            <a:rPr lang="es-UY" b="1" dirty="0">
              <a:solidFill>
                <a:schemeClr val="bg1"/>
              </a:solidFill>
            </a:rPr>
            <a:t>Las diferencias en los objetivos en la Industria y la academia, han ido disminuyendo en los últimos años, especialmente con el enfoque de incentivar emprendimientos y la innovación como parte de los objetivos de la educación superior</a:t>
          </a:r>
        </a:p>
      </dgm:t>
    </dgm:pt>
    <dgm:pt modelId="{44FE30E2-E8E6-4A8A-8DC6-296F8477FEA4}" type="parTrans" cxnId="{03B82AFA-F33A-4901-811C-0049A269C672}">
      <dgm:prSet/>
      <dgm:spPr/>
      <dgm:t>
        <a:bodyPr/>
        <a:lstStyle/>
        <a:p>
          <a:endParaRPr lang="es-UY"/>
        </a:p>
      </dgm:t>
    </dgm:pt>
    <dgm:pt modelId="{60F5F1C6-AA7E-415D-8622-B67E792A6DA5}" type="sibTrans" cxnId="{03B82AFA-F33A-4901-811C-0049A269C672}">
      <dgm:prSet/>
      <dgm:spPr/>
      <dgm:t>
        <a:bodyPr/>
        <a:lstStyle/>
        <a:p>
          <a:endParaRPr lang="es-UY"/>
        </a:p>
      </dgm:t>
    </dgm:pt>
    <dgm:pt modelId="{93E83871-61D3-4302-9102-B5CD5E76633C}">
      <dgm:prSet phldrT="[Texto]"/>
      <dgm:spPr/>
      <dgm:t>
        <a:bodyPr/>
        <a:lstStyle/>
        <a:p>
          <a:r>
            <a:rPr lang="es-UY" b="1" dirty="0"/>
            <a:t>Así se ha incentivado el desarrollo de nuevas tecnologías con aplicación en la industria para ser luego escaladas a desarrollos concretos, convirtiendo la investigación en un activo intangible de valor para la industria. </a:t>
          </a:r>
        </a:p>
      </dgm:t>
    </dgm:pt>
    <dgm:pt modelId="{9DECD556-2243-46E8-AA2A-F3B0B50B6B0E}" type="parTrans" cxnId="{5CF76C1C-0877-4356-AA9D-E818A86BD715}">
      <dgm:prSet/>
      <dgm:spPr/>
      <dgm:t>
        <a:bodyPr/>
        <a:lstStyle/>
        <a:p>
          <a:endParaRPr lang="es-UY"/>
        </a:p>
      </dgm:t>
    </dgm:pt>
    <dgm:pt modelId="{74A80A84-BC5C-4DF9-BCBF-119B52138FAE}" type="sibTrans" cxnId="{5CF76C1C-0877-4356-AA9D-E818A86BD715}">
      <dgm:prSet/>
      <dgm:spPr/>
      <dgm:t>
        <a:bodyPr/>
        <a:lstStyle/>
        <a:p>
          <a:endParaRPr lang="es-UY"/>
        </a:p>
      </dgm:t>
    </dgm:pt>
    <dgm:pt modelId="{D6E96195-709E-4284-9EE4-5421C601B64E}">
      <dgm:prSet phldrT="[Texto]"/>
      <dgm:spPr/>
      <dgm:t>
        <a:bodyPr/>
        <a:lstStyle/>
        <a:p>
          <a:r>
            <a:rPr lang="es-UY" b="1" dirty="0"/>
            <a:t>En éste punto, la incorporación de conceptos como Patentes de invención, Marcas comerciales, Diseños Industriales o secretos industriales, entre otros, son fundamentales para abordar el problema de cómo proteger los nuevos desarrollos,</a:t>
          </a:r>
        </a:p>
      </dgm:t>
    </dgm:pt>
    <dgm:pt modelId="{ED89F080-F7E8-4184-8D4D-C241530178AC}" type="parTrans" cxnId="{6946F283-390F-4DEE-A80F-742397EBC75B}">
      <dgm:prSet/>
      <dgm:spPr/>
      <dgm:t>
        <a:bodyPr/>
        <a:lstStyle/>
        <a:p>
          <a:endParaRPr lang="es-UY"/>
        </a:p>
      </dgm:t>
    </dgm:pt>
    <dgm:pt modelId="{98EAF286-3259-4280-B799-59EE55455748}" type="sibTrans" cxnId="{6946F283-390F-4DEE-A80F-742397EBC75B}">
      <dgm:prSet/>
      <dgm:spPr/>
      <dgm:t>
        <a:bodyPr/>
        <a:lstStyle/>
        <a:p>
          <a:endParaRPr lang="es-UY"/>
        </a:p>
      </dgm:t>
    </dgm:pt>
    <dgm:pt modelId="{BFEB7C77-6E8B-4C0E-8AA8-F53018BEC56A}" type="pres">
      <dgm:prSet presAssocID="{BA0EF9A6-AF5B-40A0-A18A-7C9F081043A9}" presName="linear" presStyleCnt="0">
        <dgm:presLayoutVars>
          <dgm:animLvl val="lvl"/>
          <dgm:resizeHandles val="exact"/>
        </dgm:presLayoutVars>
      </dgm:prSet>
      <dgm:spPr/>
    </dgm:pt>
    <dgm:pt modelId="{CD7C9948-0DAE-4B00-8EDD-9BC6E9011454}" type="pres">
      <dgm:prSet presAssocID="{A4BA6410-6B7E-44E5-9BB0-51DD98EEE75C}" presName="parentText" presStyleLbl="node1" presStyleIdx="0" presStyleCnt="2">
        <dgm:presLayoutVars>
          <dgm:chMax val="0"/>
          <dgm:bulletEnabled val="1"/>
        </dgm:presLayoutVars>
      </dgm:prSet>
      <dgm:spPr/>
    </dgm:pt>
    <dgm:pt modelId="{FBAA6B8A-1078-4705-9EA6-CF50AB18019B}" type="pres">
      <dgm:prSet presAssocID="{60F5F1C6-AA7E-415D-8622-B67E792A6DA5}" presName="spacer" presStyleCnt="0"/>
      <dgm:spPr/>
    </dgm:pt>
    <dgm:pt modelId="{4E01D13A-D45A-4D55-99AC-A83D6614335D}" type="pres">
      <dgm:prSet presAssocID="{93E83871-61D3-4302-9102-B5CD5E76633C}" presName="parentText" presStyleLbl="node1" presStyleIdx="1" presStyleCnt="2">
        <dgm:presLayoutVars>
          <dgm:chMax val="0"/>
          <dgm:bulletEnabled val="1"/>
        </dgm:presLayoutVars>
      </dgm:prSet>
      <dgm:spPr/>
    </dgm:pt>
    <dgm:pt modelId="{3190FFDF-B0A0-4C2E-82B4-C3C6BC4472D1}" type="pres">
      <dgm:prSet presAssocID="{93E83871-61D3-4302-9102-B5CD5E76633C}" presName="childText" presStyleLbl="revTx" presStyleIdx="0" presStyleCnt="1">
        <dgm:presLayoutVars>
          <dgm:bulletEnabled val="1"/>
        </dgm:presLayoutVars>
      </dgm:prSet>
      <dgm:spPr/>
    </dgm:pt>
  </dgm:ptLst>
  <dgm:cxnLst>
    <dgm:cxn modelId="{40EB3B02-7533-47C7-8716-363AFBA68720}" type="presOf" srcId="{A4BA6410-6B7E-44E5-9BB0-51DD98EEE75C}" destId="{CD7C9948-0DAE-4B00-8EDD-9BC6E9011454}" srcOrd="0" destOrd="0" presId="urn:microsoft.com/office/officeart/2005/8/layout/vList2"/>
    <dgm:cxn modelId="{5CF76C1C-0877-4356-AA9D-E818A86BD715}" srcId="{BA0EF9A6-AF5B-40A0-A18A-7C9F081043A9}" destId="{93E83871-61D3-4302-9102-B5CD5E76633C}" srcOrd="1" destOrd="0" parTransId="{9DECD556-2243-46E8-AA2A-F3B0B50B6B0E}" sibTransId="{74A80A84-BC5C-4DF9-BCBF-119B52138FAE}"/>
    <dgm:cxn modelId="{6946F283-390F-4DEE-A80F-742397EBC75B}" srcId="{93E83871-61D3-4302-9102-B5CD5E76633C}" destId="{D6E96195-709E-4284-9EE4-5421C601B64E}" srcOrd="0" destOrd="0" parTransId="{ED89F080-F7E8-4184-8D4D-C241530178AC}" sibTransId="{98EAF286-3259-4280-B799-59EE55455748}"/>
    <dgm:cxn modelId="{02F356A3-8069-4A79-89B1-5C6F865C9128}" type="presOf" srcId="{BA0EF9A6-AF5B-40A0-A18A-7C9F081043A9}" destId="{BFEB7C77-6E8B-4C0E-8AA8-F53018BEC56A}" srcOrd="0" destOrd="0" presId="urn:microsoft.com/office/officeart/2005/8/layout/vList2"/>
    <dgm:cxn modelId="{E91A5EDE-CF99-478C-8B3D-1B0455A4C92B}" type="presOf" srcId="{D6E96195-709E-4284-9EE4-5421C601B64E}" destId="{3190FFDF-B0A0-4C2E-82B4-C3C6BC4472D1}" srcOrd="0" destOrd="0" presId="urn:microsoft.com/office/officeart/2005/8/layout/vList2"/>
    <dgm:cxn modelId="{493B3BEE-2684-429E-8680-EC719CF18B94}" type="presOf" srcId="{93E83871-61D3-4302-9102-B5CD5E76633C}" destId="{4E01D13A-D45A-4D55-99AC-A83D6614335D}" srcOrd="0" destOrd="0" presId="urn:microsoft.com/office/officeart/2005/8/layout/vList2"/>
    <dgm:cxn modelId="{03B82AFA-F33A-4901-811C-0049A269C672}" srcId="{BA0EF9A6-AF5B-40A0-A18A-7C9F081043A9}" destId="{A4BA6410-6B7E-44E5-9BB0-51DD98EEE75C}" srcOrd="0" destOrd="0" parTransId="{44FE30E2-E8E6-4A8A-8DC6-296F8477FEA4}" sibTransId="{60F5F1C6-AA7E-415D-8622-B67E792A6DA5}"/>
    <dgm:cxn modelId="{20086F2D-6C56-4F3C-A01A-7F3E8A2825FA}" type="presParOf" srcId="{BFEB7C77-6E8B-4C0E-8AA8-F53018BEC56A}" destId="{CD7C9948-0DAE-4B00-8EDD-9BC6E9011454}" srcOrd="0" destOrd="0" presId="urn:microsoft.com/office/officeart/2005/8/layout/vList2"/>
    <dgm:cxn modelId="{9DE468EB-C2AD-48EA-B8DD-760B5925E7CB}" type="presParOf" srcId="{BFEB7C77-6E8B-4C0E-8AA8-F53018BEC56A}" destId="{FBAA6B8A-1078-4705-9EA6-CF50AB18019B}" srcOrd="1" destOrd="0" presId="urn:microsoft.com/office/officeart/2005/8/layout/vList2"/>
    <dgm:cxn modelId="{8FBFCA63-50C8-42B4-933E-3AF614424EB7}" type="presParOf" srcId="{BFEB7C77-6E8B-4C0E-8AA8-F53018BEC56A}" destId="{4E01D13A-D45A-4D55-99AC-A83D6614335D}" srcOrd="2" destOrd="0" presId="urn:microsoft.com/office/officeart/2005/8/layout/vList2"/>
    <dgm:cxn modelId="{F83E896E-B8F4-4AA5-8248-D897CD3D0377}" type="presParOf" srcId="{BFEB7C77-6E8B-4C0E-8AA8-F53018BEC56A}" destId="{3190FFDF-B0A0-4C2E-82B4-C3C6BC4472D1}" srcOrd="3"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26CE63A7-665A-4E04-B6B1-2A45D2B6675E}"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UY"/>
        </a:p>
      </dgm:t>
    </dgm:pt>
    <dgm:pt modelId="{C2675197-9DEE-45D7-9B5D-F6AD01C81E49}">
      <dgm:prSet phldrT="[Texto]"/>
      <dgm:spPr/>
      <dgm:t>
        <a:bodyPr/>
        <a:lstStyle/>
        <a:p>
          <a:pPr>
            <a:buNone/>
          </a:pPr>
          <a:r>
            <a:rPr lang="es-UY"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Varios autores han propuesto una redefinición de los conceptos de propiedad intelectual para </a:t>
          </a:r>
          <a:r>
            <a:rPr lang="es-UY" b="1"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re-pensar</a:t>
          </a:r>
          <a:r>
            <a:rPr lang="es-UY"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el sistema de derechos concedidos en tanto la revolución tecnológica implica nuevas formas de innovación y con ello surgen nuevas formas de protección.</a:t>
          </a:r>
          <a:endParaRPr lang="es-UY" b="1" dirty="0">
            <a:solidFill>
              <a:schemeClr val="bg1"/>
            </a:solidFill>
          </a:endParaRPr>
        </a:p>
      </dgm:t>
    </dgm:pt>
    <dgm:pt modelId="{8F3A9596-BED0-44FC-A324-BE53A4736BF0}" type="parTrans" cxnId="{81B74325-DA8A-480E-A9E3-59F9BF3EEA4C}">
      <dgm:prSet/>
      <dgm:spPr/>
      <dgm:t>
        <a:bodyPr/>
        <a:lstStyle/>
        <a:p>
          <a:endParaRPr lang="es-UY"/>
        </a:p>
      </dgm:t>
    </dgm:pt>
    <dgm:pt modelId="{6A79DB16-53EF-43E8-8178-4C7930286BED}" type="sibTrans" cxnId="{81B74325-DA8A-480E-A9E3-59F9BF3EEA4C}">
      <dgm:prSet/>
      <dgm:spPr/>
      <dgm:t>
        <a:bodyPr/>
        <a:lstStyle/>
        <a:p>
          <a:endParaRPr lang="es-UY"/>
        </a:p>
      </dgm:t>
    </dgm:pt>
    <dgm:pt modelId="{36980547-BB23-41DF-8DB4-DB42EA44CC9A}">
      <dgm:prSet phldrT="[Texto]"/>
      <dgm:spPr/>
      <dgm:t>
        <a:bodyPr/>
        <a:lstStyle/>
        <a:p>
          <a:pPr>
            <a:buNone/>
          </a:pPr>
          <a:r>
            <a:rPr lang="es-UY" b="1" dirty="0">
              <a:effectLst/>
              <a:latin typeface="Calibri" panose="020F0502020204030204" pitchFamily="34" charset="0"/>
              <a:ea typeface="Calibri" panose="020F0502020204030204" pitchFamily="34" charset="0"/>
              <a:cs typeface="Times New Roman" panose="02020603050405020304" pitchFamily="18" charset="0"/>
            </a:rPr>
            <a:t>Los cambios radicales en los sistemas tecnológicos de los últimos diez años llevan a repensar la existencia de los derechos de propiedad intelectual como medios idóneos para el desarrollo de la innovación. </a:t>
          </a:r>
          <a:endParaRPr lang="es-UY" b="1" dirty="0"/>
        </a:p>
      </dgm:t>
    </dgm:pt>
    <dgm:pt modelId="{9AD8357D-F10A-4742-BAF6-84A89C80B65A}" type="parTrans" cxnId="{7AD210E3-80B5-4FB5-A037-74FABFCBF329}">
      <dgm:prSet/>
      <dgm:spPr/>
      <dgm:t>
        <a:bodyPr/>
        <a:lstStyle/>
        <a:p>
          <a:endParaRPr lang="es-UY"/>
        </a:p>
      </dgm:t>
    </dgm:pt>
    <dgm:pt modelId="{55AE3A1A-6925-4C8F-8DDB-0E152B2C76CF}" type="sibTrans" cxnId="{7AD210E3-80B5-4FB5-A037-74FABFCBF329}">
      <dgm:prSet/>
      <dgm:spPr/>
      <dgm:t>
        <a:bodyPr/>
        <a:lstStyle/>
        <a:p>
          <a:endParaRPr lang="es-UY"/>
        </a:p>
      </dgm:t>
    </dgm:pt>
    <dgm:pt modelId="{BBA384EE-CFCB-41B2-B923-1FEF45F45E10}">
      <dgm:prSet phldrT="[Texto]"/>
      <dgm:spPr/>
      <dgm:t>
        <a:bodyPr/>
        <a:lstStyle/>
        <a:p>
          <a:pPr>
            <a:buNone/>
          </a:pPr>
          <a:r>
            <a:rPr lang="es-UY" b="1">
              <a:effectLst/>
              <a:latin typeface="Calibri" panose="020F0502020204030204" pitchFamily="34" charset="0"/>
              <a:ea typeface="Calibri" panose="020F0502020204030204" pitchFamily="34" charset="0"/>
              <a:cs typeface="Times New Roman" panose="02020603050405020304" pitchFamily="18" charset="0"/>
            </a:rPr>
            <a:t>La </a:t>
          </a:r>
          <a:r>
            <a:rPr lang="es-UY" b="1" dirty="0">
              <a:effectLst/>
              <a:latin typeface="Calibri" panose="020F0502020204030204" pitchFamily="34" charset="0"/>
              <a:ea typeface="Calibri" panose="020F0502020204030204" pitchFamily="34" charset="0"/>
              <a:cs typeface="Times New Roman" panose="02020603050405020304" pitchFamily="18" charset="0"/>
            </a:rPr>
            <a:t>existencia de ganancias extraordinarias en plazos relativamente breves productos de innovaciones disruptivas conllevan que se adecuen los medios y las formas de protección de los intangibles generados</a:t>
          </a:r>
          <a:endParaRPr lang="es-UY" b="1" dirty="0"/>
        </a:p>
      </dgm:t>
    </dgm:pt>
    <dgm:pt modelId="{8E8246EE-5FAE-4DF3-A402-87A2BA7D9F0F}" type="parTrans" cxnId="{AEA233B7-D814-4CA9-9CB6-51EE951C0B4C}">
      <dgm:prSet/>
      <dgm:spPr/>
      <dgm:t>
        <a:bodyPr/>
        <a:lstStyle/>
        <a:p>
          <a:endParaRPr lang="es-UY"/>
        </a:p>
      </dgm:t>
    </dgm:pt>
    <dgm:pt modelId="{083BDBD9-8821-4F7B-9467-77696FD7FC8B}" type="sibTrans" cxnId="{AEA233B7-D814-4CA9-9CB6-51EE951C0B4C}">
      <dgm:prSet/>
      <dgm:spPr/>
      <dgm:t>
        <a:bodyPr/>
        <a:lstStyle/>
        <a:p>
          <a:endParaRPr lang="es-UY"/>
        </a:p>
      </dgm:t>
    </dgm:pt>
    <dgm:pt modelId="{7E9117F3-1D55-4A73-BE30-4BFBD0B83CA8}" type="pres">
      <dgm:prSet presAssocID="{26CE63A7-665A-4E04-B6B1-2A45D2B6675E}" presName="linear" presStyleCnt="0">
        <dgm:presLayoutVars>
          <dgm:animLvl val="lvl"/>
          <dgm:resizeHandles val="exact"/>
        </dgm:presLayoutVars>
      </dgm:prSet>
      <dgm:spPr/>
    </dgm:pt>
    <dgm:pt modelId="{F4E6B556-4CC0-4076-981E-0B515E87C828}" type="pres">
      <dgm:prSet presAssocID="{C2675197-9DEE-45D7-9B5D-F6AD01C81E49}" presName="parentText" presStyleLbl="node1" presStyleIdx="0" presStyleCnt="2">
        <dgm:presLayoutVars>
          <dgm:chMax val="0"/>
          <dgm:bulletEnabled val="1"/>
        </dgm:presLayoutVars>
      </dgm:prSet>
      <dgm:spPr/>
    </dgm:pt>
    <dgm:pt modelId="{17FA5EF5-7C60-4F43-9B0C-0B5C896D1401}" type="pres">
      <dgm:prSet presAssocID="{6A79DB16-53EF-43E8-8178-4C7930286BED}" presName="spacer" presStyleCnt="0"/>
      <dgm:spPr/>
    </dgm:pt>
    <dgm:pt modelId="{5174C438-A767-48A6-B6EE-1C24F27C4682}" type="pres">
      <dgm:prSet presAssocID="{36980547-BB23-41DF-8DB4-DB42EA44CC9A}" presName="parentText" presStyleLbl="node1" presStyleIdx="1" presStyleCnt="2">
        <dgm:presLayoutVars>
          <dgm:chMax val="0"/>
          <dgm:bulletEnabled val="1"/>
        </dgm:presLayoutVars>
      </dgm:prSet>
      <dgm:spPr/>
    </dgm:pt>
    <dgm:pt modelId="{D1CDB5DF-6862-4D52-BE20-211615658285}" type="pres">
      <dgm:prSet presAssocID="{36980547-BB23-41DF-8DB4-DB42EA44CC9A}" presName="childText" presStyleLbl="revTx" presStyleIdx="0" presStyleCnt="1">
        <dgm:presLayoutVars>
          <dgm:bulletEnabled val="1"/>
        </dgm:presLayoutVars>
      </dgm:prSet>
      <dgm:spPr/>
    </dgm:pt>
  </dgm:ptLst>
  <dgm:cxnLst>
    <dgm:cxn modelId="{867E8001-50DB-4E41-A681-334D60851286}" type="presOf" srcId="{C2675197-9DEE-45D7-9B5D-F6AD01C81E49}" destId="{F4E6B556-4CC0-4076-981E-0B515E87C828}" srcOrd="0" destOrd="0" presId="urn:microsoft.com/office/officeart/2005/8/layout/vList2"/>
    <dgm:cxn modelId="{D5D9651A-BCFE-4D3E-A381-E47B85CD45CD}" type="presOf" srcId="{26CE63A7-665A-4E04-B6B1-2A45D2B6675E}" destId="{7E9117F3-1D55-4A73-BE30-4BFBD0B83CA8}" srcOrd="0" destOrd="0" presId="urn:microsoft.com/office/officeart/2005/8/layout/vList2"/>
    <dgm:cxn modelId="{81B74325-DA8A-480E-A9E3-59F9BF3EEA4C}" srcId="{26CE63A7-665A-4E04-B6B1-2A45D2B6675E}" destId="{C2675197-9DEE-45D7-9B5D-F6AD01C81E49}" srcOrd="0" destOrd="0" parTransId="{8F3A9596-BED0-44FC-A324-BE53A4736BF0}" sibTransId="{6A79DB16-53EF-43E8-8178-4C7930286BED}"/>
    <dgm:cxn modelId="{1EB4E925-296D-47CB-9230-53CB8137D564}" type="presOf" srcId="{BBA384EE-CFCB-41B2-B923-1FEF45F45E10}" destId="{D1CDB5DF-6862-4D52-BE20-211615658285}" srcOrd="0" destOrd="0" presId="urn:microsoft.com/office/officeart/2005/8/layout/vList2"/>
    <dgm:cxn modelId="{B885EF82-C810-4766-B77D-D7A3544555AC}" type="presOf" srcId="{36980547-BB23-41DF-8DB4-DB42EA44CC9A}" destId="{5174C438-A767-48A6-B6EE-1C24F27C4682}" srcOrd="0" destOrd="0" presId="urn:microsoft.com/office/officeart/2005/8/layout/vList2"/>
    <dgm:cxn modelId="{AEA233B7-D814-4CA9-9CB6-51EE951C0B4C}" srcId="{36980547-BB23-41DF-8DB4-DB42EA44CC9A}" destId="{BBA384EE-CFCB-41B2-B923-1FEF45F45E10}" srcOrd="0" destOrd="0" parTransId="{8E8246EE-5FAE-4DF3-A402-87A2BA7D9F0F}" sibTransId="{083BDBD9-8821-4F7B-9467-77696FD7FC8B}"/>
    <dgm:cxn modelId="{7AD210E3-80B5-4FB5-A037-74FABFCBF329}" srcId="{26CE63A7-665A-4E04-B6B1-2A45D2B6675E}" destId="{36980547-BB23-41DF-8DB4-DB42EA44CC9A}" srcOrd="1" destOrd="0" parTransId="{9AD8357D-F10A-4742-BAF6-84A89C80B65A}" sibTransId="{55AE3A1A-6925-4C8F-8DDB-0E152B2C76CF}"/>
    <dgm:cxn modelId="{80EE2D97-A6F4-4EF7-B872-93187C6BFC5F}" type="presParOf" srcId="{7E9117F3-1D55-4A73-BE30-4BFBD0B83CA8}" destId="{F4E6B556-4CC0-4076-981E-0B515E87C828}" srcOrd="0" destOrd="0" presId="urn:microsoft.com/office/officeart/2005/8/layout/vList2"/>
    <dgm:cxn modelId="{75227F40-D9A0-4097-9453-0A818A1B59E8}" type="presParOf" srcId="{7E9117F3-1D55-4A73-BE30-4BFBD0B83CA8}" destId="{17FA5EF5-7C60-4F43-9B0C-0B5C896D1401}" srcOrd="1" destOrd="0" presId="urn:microsoft.com/office/officeart/2005/8/layout/vList2"/>
    <dgm:cxn modelId="{B81144ED-D4AD-4D6B-B620-FDC503A50ABD}" type="presParOf" srcId="{7E9117F3-1D55-4A73-BE30-4BFBD0B83CA8}" destId="{5174C438-A767-48A6-B6EE-1C24F27C4682}" srcOrd="2" destOrd="0" presId="urn:microsoft.com/office/officeart/2005/8/layout/vList2"/>
    <dgm:cxn modelId="{F463E51B-1E97-4E45-AB27-D186A3C34B1C}" type="presParOf" srcId="{7E9117F3-1D55-4A73-BE30-4BFBD0B83CA8}" destId="{D1CDB5DF-6862-4D52-BE20-211615658285}" srcOrd="3"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F6341814-1974-4AAA-A136-AA64D8924209}"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UY"/>
        </a:p>
      </dgm:t>
    </dgm:pt>
    <dgm:pt modelId="{93FCF1D5-549F-46B5-A8EC-912215629132}">
      <dgm:prSet phldrT="[Texto]"/>
      <dgm:spPr/>
      <dgm:t>
        <a:bodyPr/>
        <a:lstStyle/>
        <a:p>
          <a:r>
            <a:rPr lang="es-UY" dirty="0">
              <a:solidFill>
                <a:schemeClr val="bg1"/>
              </a:solidFill>
              <a:effectLst/>
              <a:latin typeface="Arial" panose="020B0604020202020204" pitchFamily="34" charset="0"/>
              <a:ea typeface="Calibri" panose="020F0502020204030204" pitchFamily="34" charset="0"/>
            </a:rPr>
            <a:t>Existen indicios concretos que el </a:t>
          </a:r>
          <a:r>
            <a:rPr lang="es-UY" i="1" dirty="0">
              <a:solidFill>
                <a:schemeClr val="bg1"/>
              </a:solidFill>
              <a:effectLst/>
              <a:latin typeface="Arial" panose="020B0604020202020204" pitchFamily="34" charset="0"/>
              <a:ea typeface="Calibri" panose="020F0502020204030204" pitchFamily="34" charset="0"/>
            </a:rPr>
            <a:t>esfuerzo colectivo</a:t>
          </a:r>
          <a:r>
            <a:rPr lang="es-UY" dirty="0">
              <a:solidFill>
                <a:schemeClr val="bg1"/>
              </a:solidFill>
              <a:effectLst/>
              <a:latin typeface="Arial" panose="020B0604020202020204" pitchFamily="34" charset="0"/>
              <a:ea typeface="Calibri" panose="020F0502020204030204" pitchFamily="34" charset="0"/>
            </a:rPr>
            <a:t> en materia de propiedad intelectual podría ser, en este contexto, el motor de la innovación, investigación y desarrollo de la tecnología necesaria para superar los urgentes obstáculos impuestos por el Covid-19.</a:t>
          </a:r>
          <a:endParaRPr lang="es-UY" dirty="0">
            <a:solidFill>
              <a:schemeClr val="bg1"/>
            </a:solidFill>
          </a:endParaRPr>
        </a:p>
      </dgm:t>
    </dgm:pt>
    <dgm:pt modelId="{8FB4C67A-555D-4B1A-8492-988223F2E679}" type="parTrans" cxnId="{4FAC1C86-8413-4993-9805-58187543CBD7}">
      <dgm:prSet/>
      <dgm:spPr/>
      <dgm:t>
        <a:bodyPr/>
        <a:lstStyle/>
        <a:p>
          <a:endParaRPr lang="es-UY"/>
        </a:p>
      </dgm:t>
    </dgm:pt>
    <dgm:pt modelId="{56A7EF7E-5DB4-446E-A423-1D45906985C9}" type="sibTrans" cxnId="{4FAC1C86-8413-4993-9805-58187543CBD7}">
      <dgm:prSet/>
      <dgm:spPr/>
      <dgm:t>
        <a:bodyPr/>
        <a:lstStyle/>
        <a:p>
          <a:endParaRPr lang="es-UY"/>
        </a:p>
      </dgm:t>
    </dgm:pt>
    <dgm:pt modelId="{98BBD96D-AA8E-4D88-920C-B053EC02B037}">
      <dgm:prSet phldrT="[Texto]"/>
      <dgm:spPr/>
      <dgm:t>
        <a:bodyPr/>
        <a:lstStyle/>
        <a:p>
          <a:pPr>
            <a:buNone/>
          </a:pPr>
          <a:r>
            <a:rPr lang="es-UY" dirty="0">
              <a:effectLst/>
              <a:latin typeface="Arial" panose="020B0604020202020204" pitchFamily="34" charset="0"/>
              <a:ea typeface="Calibri" panose="020F0502020204030204" pitchFamily="34" charset="0"/>
            </a:rPr>
            <a:t>Lo anterior, no necesariamente limitado a la obtención del anhelado medicamento contra el virus, sino que también a través, por ejemplo, de permitir la libre fabricación de dispositivos médicos esenciales en la atención de pacientes, i.e. </a:t>
          </a:r>
          <a:r>
            <a:rPr lang="es-UY" dirty="0" err="1">
              <a:effectLst/>
              <a:latin typeface="Arial" panose="020B0604020202020204" pitchFamily="34" charset="0"/>
              <a:ea typeface="Calibri" panose="020F0502020204030204" pitchFamily="34" charset="0"/>
            </a:rPr>
            <a:t>tests</a:t>
          </a:r>
          <a:r>
            <a:rPr lang="es-UY" dirty="0">
              <a:effectLst/>
              <a:latin typeface="Arial" panose="020B0604020202020204" pitchFamily="34" charset="0"/>
              <a:ea typeface="Calibri" panose="020F0502020204030204" pitchFamily="34" charset="0"/>
            </a:rPr>
            <a:t> PCR o de anticuerpos, o bien, ventiladores mecánicos, tal como lo ha hecho hace poco tiempo el MIT, liberando instrucciones para su fabricación en formato DIY. </a:t>
          </a:r>
          <a:endParaRPr lang="es-UY" dirty="0"/>
        </a:p>
      </dgm:t>
    </dgm:pt>
    <dgm:pt modelId="{F5E27B4F-845C-447F-B38A-B431801C6F8F}" type="parTrans" cxnId="{E1CAF971-3F10-4523-B93D-137E9BF568E8}">
      <dgm:prSet/>
      <dgm:spPr/>
      <dgm:t>
        <a:bodyPr/>
        <a:lstStyle/>
        <a:p>
          <a:endParaRPr lang="es-UY"/>
        </a:p>
      </dgm:t>
    </dgm:pt>
    <dgm:pt modelId="{3D21F26F-E208-42EE-ADF8-17978DF8D4DF}" type="sibTrans" cxnId="{E1CAF971-3F10-4523-B93D-137E9BF568E8}">
      <dgm:prSet/>
      <dgm:spPr/>
      <dgm:t>
        <a:bodyPr/>
        <a:lstStyle/>
        <a:p>
          <a:endParaRPr lang="es-UY"/>
        </a:p>
      </dgm:t>
    </dgm:pt>
    <dgm:pt modelId="{B0163734-A1DF-4858-A501-EE4249316878}" type="pres">
      <dgm:prSet presAssocID="{F6341814-1974-4AAA-A136-AA64D8924209}" presName="linear" presStyleCnt="0">
        <dgm:presLayoutVars>
          <dgm:animLvl val="lvl"/>
          <dgm:resizeHandles val="exact"/>
        </dgm:presLayoutVars>
      </dgm:prSet>
      <dgm:spPr/>
    </dgm:pt>
    <dgm:pt modelId="{7028E907-21B1-4AAA-91C2-BEBBFDB5C69D}" type="pres">
      <dgm:prSet presAssocID="{93FCF1D5-549F-46B5-A8EC-912215629132}" presName="parentText" presStyleLbl="node1" presStyleIdx="0" presStyleCnt="1">
        <dgm:presLayoutVars>
          <dgm:chMax val="0"/>
          <dgm:bulletEnabled val="1"/>
        </dgm:presLayoutVars>
      </dgm:prSet>
      <dgm:spPr/>
    </dgm:pt>
    <dgm:pt modelId="{29D35A89-94DB-4BE8-8DFA-2E7973018EF7}" type="pres">
      <dgm:prSet presAssocID="{93FCF1D5-549F-46B5-A8EC-912215629132}" presName="childText" presStyleLbl="revTx" presStyleIdx="0" presStyleCnt="1">
        <dgm:presLayoutVars>
          <dgm:bulletEnabled val="1"/>
        </dgm:presLayoutVars>
      </dgm:prSet>
      <dgm:spPr/>
    </dgm:pt>
  </dgm:ptLst>
  <dgm:cxnLst>
    <dgm:cxn modelId="{3E1B051B-CAB7-4007-82DE-E7240F554D45}" type="presOf" srcId="{98BBD96D-AA8E-4D88-920C-B053EC02B037}" destId="{29D35A89-94DB-4BE8-8DFA-2E7973018EF7}" srcOrd="0" destOrd="0" presId="urn:microsoft.com/office/officeart/2005/8/layout/vList2"/>
    <dgm:cxn modelId="{3B54172D-44CE-4EDD-BBAD-F84ECE8BB52A}" type="presOf" srcId="{93FCF1D5-549F-46B5-A8EC-912215629132}" destId="{7028E907-21B1-4AAA-91C2-BEBBFDB5C69D}" srcOrd="0" destOrd="0" presId="urn:microsoft.com/office/officeart/2005/8/layout/vList2"/>
    <dgm:cxn modelId="{5C7E9A2F-C666-4471-8C8D-A1B929B40C02}" type="presOf" srcId="{F6341814-1974-4AAA-A136-AA64D8924209}" destId="{B0163734-A1DF-4858-A501-EE4249316878}" srcOrd="0" destOrd="0" presId="urn:microsoft.com/office/officeart/2005/8/layout/vList2"/>
    <dgm:cxn modelId="{E1CAF971-3F10-4523-B93D-137E9BF568E8}" srcId="{93FCF1D5-549F-46B5-A8EC-912215629132}" destId="{98BBD96D-AA8E-4D88-920C-B053EC02B037}" srcOrd="0" destOrd="0" parTransId="{F5E27B4F-845C-447F-B38A-B431801C6F8F}" sibTransId="{3D21F26F-E208-42EE-ADF8-17978DF8D4DF}"/>
    <dgm:cxn modelId="{4FAC1C86-8413-4993-9805-58187543CBD7}" srcId="{F6341814-1974-4AAA-A136-AA64D8924209}" destId="{93FCF1D5-549F-46B5-A8EC-912215629132}" srcOrd="0" destOrd="0" parTransId="{8FB4C67A-555D-4B1A-8492-988223F2E679}" sibTransId="{56A7EF7E-5DB4-446E-A423-1D45906985C9}"/>
    <dgm:cxn modelId="{6DA39D67-DA13-48A7-8E28-52B7C9277A6A}" type="presParOf" srcId="{B0163734-A1DF-4858-A501-EE4249316878}" destId="{7028E907-21B1-4AAA-91C2-BEBBFDB5C69D}" srcOrd="0" destOrd="0" presId="urn:microsoft.com/office/officeart/2005/8/layout/vList2"/>
    <dgm:cxn modelId="{BF33EA24-5114-4425-AE14-4C534E835F14}" type="presParOf" srcId="{B0163734-A1DF-4858-A501-EE4249316878}" destId="{29D35A89-94DB-4BE8-8DFA-2E7973018EF7}" srcOrd="1"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503B2CDD-9F43-4DF3-8810-130491805B3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UY"/>
        </a:p>
      </dgm:t>
    </dgm:pt>
    <dgm:pt modelId="{5E3E8212-435C-408F-AC89-2362092555A1}">
      <dgm:prSet phldrT="[Texto]"/>
      <dgm:spPr/>
      <dgm:t>
        <a:bodyPr/>
        <a:lstStyle/>
        <a:p>
          <a:r>
            <a:rPr lang="es-UY" b="1" dirty="0"/>
            <a:t>En línea con lo anterior, no puede descartarse que medidas como el </a:t>
          </a:r>
          <a:r>
            <a:rPr lang="es-UY" b="1" i="1" dirty="0"/>
            <a:t>Open Access</a:t>
          </a:r>
          <a:r>
            <a:rPr lang="es-UY" b="1" dirty="0"/>
            <a:t> y el MPP </a:t>
          </a:r>
          <a:r>
            <a:rPr lang="es-UY" b="1" i="1" dirty="0"/>
            <a:t>(Medicine </a:t>
          </a:r>
          <a:r>
            <a:rPr lang="es-UY" b="1" i="1" dirty="0" err="1"/>
            <a:t>Patent</a:t>
          </a:r>
          <a:r>
            <a:rPr lang="es-UY" b="1" i="1" dirty="0"/>
            <a:t> Pool)</a:t>
          </a:r>
          <a:r>
            <a:rPr lang="es-UY" b="1" dirty="0"/>
            <a:t>, comiencen a posicionarse como el estándar de la innovación farmacéutica, con el objetivo de desconcentrar la titularidad de los derechos de propiedad intelectual en pocos actores, que, voluntaria o involuntariamente, terminan siendo obstáculos para el acceso oportuno a prestaciones de salud universales, especialmente en países con menores recursos sanitarios.</a:t>
          </a:r>
        </a:p>
      </dgm:t>
    </dgm:pt>
    <dgm:pt modelId="{142A8737-1FB6-4CEA-BF19-24229A3D620F}" type="parTrans" cxnId="{CE351E0E-7F26-496B-99E2-9D87C60F3AD4}">
      <dgm:prSet/>
      <dgm:spPr/>
      <dgm:t>
        <a:bodyPr/>
        <a:lstStyle/>
        <a:p>
          <a:endParaRPr lang="es-UY"/>
        </a:p>
      </dgm:t>
    </dgm:pt>
    <dgm:pt modelId="{2924C164-B82D-4048-88AB-518A23B7EF9C}" type="sibTrans" cxnId="{CE351E0E-7F26-496B-99E2-9D87C60F3AD4}">
      <dgm:prSet/>
      <dgm:spPr/>
      <dgm:t>
        <a:bodyPr/>
        <a:lstStyle/>
        <a:p>
          <a:endParaRPr lang="es-UY"/>
        </a:p>
      </dgm:t>
    </dgm:pt>
    <dgm:pt modelId="{8332444A-FC5C-49FF-9645-69AB9F3BF894}" type="pres">
      <dgm:prSet presAssocID="{503B2CDD-9F43-4DF3-8810-130491805B3B}" presName="linear" presStyleCnt="0">
        <dgm:presLayoutVars>
          <dgm:animLvl val="lvl"/>
          <dgm:resizeHandles val="exact"/>
        </dgm:presLayoutVars>
      </dgm:prSet>
      <dgm:spPr/>
    </dgm:pt>
    <dgm:pt modelId="{0DCB1921-D33A-45C6-8301-7575F0E40A1E}" type="pres">
      <dgm:prSet presAssocID="{5E3E8212-435C-408F-AC89-2362092555A1}" presName="parentText" presStyleLbl="node1" presStyleIdx="0" presStyleCnt="1">
        <dgm:presLayoutVars>
          <dgm:chMax val="0"/>
          <dgm:bulletEnabled val="1"/>
        </dgm:presLayoutVars>
      </dgm:prSet>
      <dgm:spPr/>
    </dgm:pt>
  </dgm:ptLst>
  <dgm:cxnLst>
    <dgm:cxn modelId="{CE351E0E-7F26-496B-99E2-9D87C60F3AD4}" srcId="{503B2CDD-9F43-4DF3-8810-130491805B3B}" destId="{5E3E8212-435C-408F-AC89-2362092555A1}" srcOrd="0" destOrd="0" parTransId="{142A8737-1FB6-4CEA-BF19-24229A3D620F}" sibTransId="{2924C164-B82D-4048-88AB-518A23B7EF9C}"/>
    <dgm:cxn modelId="{C861B63B-7094-48AF-BB5F-3878DA587EFB}" type="presOf" srcId="{503B2CDD-9F43-4DF3-8810-130491805B3B}" destId="{8332444A-FC5C-49FF-9645-69AB9F3BF894}" srcOrd="0" destOrd="0" presId="urn:microsoft.com/office/officeart/2005/8/layout/vList2"/>
    <dgm:cxn modelId="{5C2AA254-C92F-4F6F-AB6D-355AC3D1F379}" type="presOf" srcId="{5E3E8212-435C-408F-AC89-2362092555A1}" destId="{0DCB1921-D33A-45C6-8301-7575F0E40A1E}" srcOrd="0" destOrd="0" presId="urn:microsoft.com/office/officeart/2005/8/layout/vList2"/>
    <dgm:cxn modelId="{3E9257E6-27AE-4C3B-9247-3897A4B9F3B1}" type="presParOf" srcId="{8332444A-FC5C-49FF-9645-69AB9F3BF894}" destId="{0DCB1921-D33A-45C6-8301-7575F0E40A1E}" srcOrd="0"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EFEC87-6142-4C9A-9172-D497E7C7621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UY"/>
        </a:p>
      </dgm:t>
    </dgm:pt>
    <dgm:pt modelId="{0272BC86-94E5-4D89-819A-F5C9840B51A2}">
      <dgm:prSet phldrT="[Texto]" custT="1"/>
      <dgm:spPr/>
      <dgm:t>
        <a:bodyPr/>
        <a:lstStyle/>
        <a:p>
          <a:r>
            <a:rPr lang="es-ES" sz="3200" b="1" dirty="0">
              <a:latin typeface="+mj-lt"/>
            </a:rPr>
            <a:t>La economía del conocimiento </a:t>
          </a:r>
          <a:r>
            <a:rPr lang="es-ES" sz="3200" b="1" i="1" dirty="0">
              <a:latin typeface="+mj-lt"/>
            </a:rPr>
            <a:t>surge:</a:t>
          </a:r>
          <a:endParaRPr lang="es-UY" sz="3200" b="1" dirty="0">
            <a:latin typeface="+mj-lt"/>
          </a:endParaRPr>
        </a:p>
      </dgm:t>
    </dgm:pt>
    <dgm:pt modelId="{8D2B8B56-ECF1-4414-B040-BE1510A5D37C}" type="parTrans" cxnId="{B9B8CF44-FDAE-460C-892F-A84D545D2319}">
      <dgm:prSet/>
      <dgm:spPr/>
      <dgm:t>
        <a:bodyPr/>
        <a:lstStyle/>
        <a:p>
          <a:endParaRPr lang="es-UY"/>
        </a:p>
      </dgm:t>
    </dgm:pt>
    <dgm:pt modelId="{FDD19B77-5964-49E0-977B-FFC3B38C40B0}" type="sibTrans" cxnId="{B9B8CF44-FDAE-460C-892F-A84D545D2319}">
      <dgm:prSet/>
      <dgm:spPr/>
      <dgm:t>
        <a:bodyPr/>
        <a:lstStyle/>
        <a:p>
          <a:endParaRPr lang="es-UY"/>
        </a:p>
      </dgm:t>
    </dgm:pt>
    <dgm:pt modelId="{FB2B2DC3-CB33-4419-9F82-37BAA8A6AD94}">
      <dgm:prSet phldrT="[Texto]" custT="1"/>
      <dgm:spPr/>
      <dgm:t>
        <a:bodyPr/>
        <a:lstStyle/>
        <a:p>
          <a:r>
            <a:rPr lang="es-ES" sz="3200" b="1" i="1" dirty="0">
              <a:latin typeface="+mj-lt"/>
            </a:rPr>
            <a:t>a través de la creación de valor en los mercados por las empresas y  las instituciones públicas y privadas,</a:t>
          </a:r>
          <a:endParaRPr lang="es-UY" sz="3200" b="1" dirty="0">
            <a:latin typeface="+mj-lt"/>
          </a:endParaRPr>
        </a:p>
      </dgm:t>
    </dgm:pt>
    <dgm:pt modelId="{753AF486-3381-445D-8675-1CDA3D433197}" type="parTrans" cxnId="{7C41B735-7063-47A5-A74D-804FE7A5DC82}">
      <dgm:prSet/>
      <dgm:spPr/>
      <dgm:t>
        <a:bodyPr/>
        <a:lstStyle/>
        <a:p>
          <a:endParaRPr lang="es-UY"/>
        </a:p>
      </dgm:t>
    </dgm:pt>
    <dgm:pt modelId="{CDC12A82-D84F-49D0-8046-994FD055E83D}" type="sibTrans" cxnId="{7C41B735-7063-47A5-A74D-804FE7A5DC82}">
      <dgm:prSet/>
      <dgm:spPr/>
      <dgm:t>
        <a:bodyPr/>
        <a:lstStyle/>
        <a:p>
          <a:endParaRPr lang="es-UY"/>
        </a:p>
      </dgm:t>
    </dgm:pt>
    <dgm:pt modelId="{988DB247-BA5C-4DF1-8A91-D848EB677854}">
      <dgm:prSet phldrT="[Texto]" custT="1"/>
      <dgm:spPr/>
      <dgm:t>
        <a:bodyPr/>
        <a:lstStyle/>
        <a:p>
          <a:r>
            <a:rPr lang="es-ES" sz="3200" b="1" i="1" dirty="0">
              <a:latin typeface="+mj-lt"/>
            </a:rPr>
            <a:t>a partir de las actividades de investigación y desarrollo, </a:t>
          </a:r>
          <a:endParaRPr lang="es-UY" sz="3200" b="1" dirty="0">
            <a:latin typeface="+mj-lt"/>
          </a:endParaRPr>
        </a:p>
      </dgm:t>
    </dgm:pt>
    <dgm:pt modelId="{6A816CFA-E734-4A2C-A19C-124FB3611F4E}" type="parTrans" cxnId="{B6DAB09D-8796-4F3E-8C34-AFFA02081CF7}">
      <dgm:prSet/>
      <dgm:spPr/>
      <dgm:t>
        <a:bodyPr/>
        <a:lstStyle/>
        <a:p>
          <a:endParaRPr lang="es-UY"/>
        </a:p>
      </dgm:t>
    </dgm:pt>
    <dgm:pt modelId="{76857A0A-9113-41AF-8B25-DA83EEE337DF}" type="sibTrans" cxnId="{B6DAB09D-8796-4F3E-8C34-AFFA02081CF7}">
      <dgm:prSet/>
      <dgm:spPr/>
      <dgm:t>
        <a:bodyPr/>
        <a:lstStyle/>
        <a:p>
          <a:endParaRPr lang="es-UY"/>
        </a:p>
      </dgm:t>
    </dgm:pt>
    <dgm:pt modelId="{D6734E3E-44E7-40F2-833B-4F02F40EC728}">
      <dgm:prSet phldrT="[Texto]" custT="1"/>
      <dgm:spPr/>
      <dgm:t>
        <a:bodyPr/>
        <a:lstStyle/>
        <a:p>
          <a:r>
            <a:rPr lang="es-ES" sz="3200" b="1" i="1" dirty="0">
              <a:latin typeface="+mj-lt"/>
            </a:rPr>
            <a:t>generando procesos de transformación, mediante nuevas tecnologías, en los productos y servicios.</a:t>
          </a:r>
          <a:endParaRPr lang="es-UY" sz="3200" b="1" dirty="0">
            <a:latin typeface="+mj-lt"/>
          </a:endParaRPr>
        </a:p>
      </dgm:t>
    </dgm:pt>
    <dgm:pt modelId="{5F5184E6-21CD-4DAE-8AEF-C0E959D5C109}" type="parTrans" cxnId="{53472B11-EA9B-4D6F-B53D-13CA64532D99}">
      <dgm:prSet/>
      <dgm:spPr/>
      <dgm:t>
        <a:bodyPr/>
        <a:lstStyle/>
        <a:p>
          <a:endParaRPr lang="es-UY"/>
        </a:p>
      </dgm:t>
    </dgm:pt>
    <dgm:pt modelId="{9EC79802-37B6-4A07-96E7-E7E481DBECEE}" type="sibTrans" cxnId="{53472B11-EA9B-4D6F-B53D-13CA64532D99}">
      <dgm:prSet/>
      <dgm:spPr/>
      <dgm:t>
        <a:bodyPr/>
        <a:lstStyle/>
        <a:p>
          <a:endParaRPr lang="es-UY"/>
        </a:p>
      </dgm:t>
    </dgm:pt>
    <dgm:pt modelId="{395BB7AC-04F2-4984-97D0-7E29D906F9A3}" type="pres">
      <dgm:prSet presAssocID="{CEEFEC87-6142-4C9A-9172-D497E7C7621B}" presName="linear" presStyleCnt="0">
        <dgm:presLayoutVars>
          <dgm:animLvl val="lvl"/>
          <dgm:resizeHandles val="exact"/>
        </dgm:presLayoutVars>
      </dgm:prSet>
      <dgm:spPr/>
    </dgm:pt>
    <dgm:pt modelId="{AF25949F-D344-489B-8ADF-34DD62ADE9F0}" type="pres">
      <dgm:prSet presAssocID="{0272BC86-94E5-4D89-819A-F5C9840B51A2}" presName="parentText" presStyleLbl="node1" presStyleIdx="0" presStyleCnt="3">
        <dgm:presLayoutVars>
          <dgm:chMax val="0"/>
          <dgm:bulletEnabled val="1"/>
        </dgm:presLayoutVars>
      </dgm:prSet>
      <dgm:spPr/>
    </dgm:pt>
    <dgm:pt modelId="{A43C5B05-83D9-48EF-9331-4C0A0A484EB5}" type="pres">
      <dgm:prSet presAssocID="{FDD19B77-5964-49E0-977B-FFC3B38C40B0}" presName="spacer" presStyleCnt="0"/>
      <dgm:spPr/>
    </dgm:pt>
    <dgm:pt modelId="{F35D35A6-2FD9-4B74-AB9D-5CFB3C68860E}" type="pres">
      <dgm:prSet presAssocID="{FB2B2DC3-CB33-4419-9F82-37BAA8A6AD94}" presName="parentText" presStyleLbl="node1" presStyleIdx="1" presStyleCnt="3">
        <dgm:presLayoutVars>
          <dgm:chMax val="0"/>
          <dgm:bulletEnabled val="1"/>
        </dgm:presLayoutVars>
      </dgm:prSet>
      <dgm:spPr/>
    </dgm:pt>
    <dgm:pt modelId="{4E918A44-9872-4921-8855-B27C7A627F76}" type="pres">
      <dgm:prSet presAssocID="{FB2B2DC3-CB33-4419-9F82-37BAA8A6AD94}" presName="childText" presStyleLbl="revTx" presStyleIdx="0" presStyleCnt="1">
        <dgm:presLayoutVars>
          <dgm:bulletEnabled val="1"/>
        </dgm:presLayoutVars>
      </dgm:prSet>
      <dgm:spPr/>
    </dgm:pt>
    <dgm:pt modelId="{B75E892E-B45B-4AF1-86F2-7351F61026A5}" type="pres">
      <dgm:prSet presAssocID="{D6734E3E-44E7-40F2-833B-4F02F40EC728}" presName="parentText" presStyleLbl="node1" presStyleIdx="2" presStyleCnt="3">
        <dgm:presLayoutVars>
          <dgm:chMax val="0"/>
          <dgm:bulletEnabled val="1"/>
        </dgm:presLayoutVars>
      </dgm:prSet>
      <dgm:spPr/>
    </dgm:pt>
  </dgm:ptLst>
  <dgm:cxnLst>
    <dgm:cxn modelId="{53472B11-EA9B-4D6F-B53D-13CA64532D99}" srcId="{CEEFEC87-6142-4C9A-9172-D497E7C7621B}" destId="{D6734E3E-44E7-40F2-833B-4F02F40EC728}" srcOrd="2" destOrd="0" parTransId="{5F5184E6-21CD-4DAE-8AEF-C0E959D5C109}" sibTransId="{9EC79802-37B6-4A07-96E7-E7E481DBECEE}"/>
    <dgm:cxn modelId="{C4209E2F-892B-4C1E-A5C6-187C5D320144}" type="presOf" srcId="{D6734E3E-44E7-40F2-833B-4F02F40EC728}" destId="{B75E892E-B45B-4AF1-86F2-7351F61026A5}" srcOrd="0" destOrd="0" presId="urn:microsoft.com/office/officeart/2005/8/layout/vList2"/>
    <dgm:cxn modelId="{7C41B735-7063-47A5-A74D-804FE7A5DC82}" srcId="{CEEFEC87-6142-4C9A-9172-D497E7C7621B}" destId="{FB2B2DC3-CB33-4419-9F82-37BAA8A6AD94}" srcOrd="1" destOrd="0" parTransId="{753AF486-3381-445D-8675-1CDA3D433197}" sibTransId="{CDC12A82-D84F-49D0-8046-994FD055E83D}"/>
    <dgm:cxn modelId="{B9B8CF44-FDAE-460C-892F-A84D545D2319}" srcId="{CEEFEC87-6142-4C9A-9172-D497E7C7621B}" destId="{0272BC86-94E5-4D89-819A-F5C9840B51A2}" srcOrd="0" destOrd="0" parTransId="{8D2B8B56-ECF1-4414-B040-BE1510A5D37C}" sibTransId="{FDD19B77-5964-49E0-977B-FFC3B38C40B0}"/>
    <dgm:cxn modelId="{B5F69050-A120-44EC-8CD4-564EDF391F98}" type="presOf" srcId="{988DB247-BA5C-4DF1-8A91-D848EB677854}" destId="{4E918A44-9872-4921-8855-B27C7A627F76}" srcOrd="0" destOrd="0" presId="urn:microsoft.com/office/officeart/2005/8/layout/vList2"/>
    <dgm:cxn modelId="{8240137B-078D-4E93-AB52-1B1CDD9F0079}" type="presOf" srcId="{FB2B2DC3-CB33-4419-9F82-37BAA8A6AD94}" destId="{F35D35A6-2FD9-4B74-AB9D-5CFB3C68860E}" srcOrd="0" destOrd="0" presId="urn:microsoft.com/office/officeart/2005/8/layout/vList2"/>
    <dgm:cxn modelId="{B6DAB09D-8796-4F3E-8C34-AFFA02081CF7}" srcId="{FB2B2DC3-CB33-4419-9F82-37BAA8A6AD94}" destId="{988DB247-BA5C-4DF1-8A91-D848EB677854}" srcOrd="0" destOrd="0" parTransId="{6A816CFA-E734-4A2C-A19C-124FB3611F4E}" sibTransId="{76857A0A-9113-41AF-8B25-DA83EEE337DF}"/>
    <dgm:cxn modelId="{16E06D9F-5BBA-462D-83A8-AC2865D50D57}" type="presOf" srcId="{0272BC86-94E5-4D89-819A-F5C9840B51A2}" destId="{AF25949F-D344-489B-8ADF-34DD62ADE9F0}" srcOrd="0" destOrd="0" presId="urn:microsoft.com/office/officeart/2005/8/layout/vList2"/>
    <dgm:cxn modelId="{4256AAF5-D138-4505-9926-608E354D70C6}" type="presOf" srcId="{CEEFEC87-6142-4C9A-9172-D497E7C7621B}" destId="{395BB7AC-04F2-4984-97D0-7E29D906F9A3}" srcOrd="0" destOrd="0" presId="urn:microsoft.com/office/officeart/2005/8/layout/vList2"/>
    <dgm:cxn modelId="{0912A8A3-8A92-4583-B62B-63621C6D4FFE}" type="presParOf" srcId="{395BB7AC-04F2-4984-97D0-7E29D906F9A3}" destId="{AF25949F-D344-489B-8ADF-34DD62ADE9F0}" srcOrd="0" destOrd="0" presId="urn:microsoft.com/office/officeart/2005/8/layout/vList2"/>
    <dgm:cxn modelId="{9D8C7477-DAAA-4B55-88F0-34CAAF961A7C}" type="presParOf" srcId="{395BB7AC-04F2-4984-97D0-7E29D906F9A3}" destId="{A43C5B05-83D9-48EF-9331-4C0A0A484EB5}" srcOrd="1" destOrd="0" presId="urn:microsoft.com/office/officeart/2005/8/layout/vList2"/>
    <dgm:cxn modelId="{6CFBC200-E579-408B-8414-7AB3E4D9F505}" type="presParOf" srcId="{395BB7AC-04F2-4984-97D0-7E29D906F9A3}" destId="{F35D35A6-2FD9-4B74-AB9D-5CFB3C68860E}" srcOrd="2" destOrd="0" presId="urn:microsoft.com/office/officeart/2005/8/layout/vList2"/>
    <dgm:cxn modelId="{63C216AF-F937-46D0-B4E2-52CC5DDDE4FB}" type="presParOf" srcId="{395BB7AC-04F2-4984-97D0-7E29D906F9A3}" destId="{4E918A44-9872-4921-8855-B27C7A627F76}" srcOrd="3" destOrd="0" presId="urn:microsoft.com/office/officeart/2005/8/layout/vList2"/>
    <dgm:cxn modelId="{46FF727F-ED72-4228-A17F-7DD79D343B8A}" type="presParOf" srcId="{395BB7AC-04F2-4984-97D0-7E29D906F9A3}" destId="{B75E892E-B45B-4AF1-86F2-7351F61026A5}" srcOrd="4"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3193DA4-A983-4C05-BD77-54AB05349181}"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s-UY"/>
        </a:p>
      </dgm:t>
    </dgm:pt>
    <dgm:pt modelId="{2ACE449F-1CA7-4291-A14C-D7338AAEF88D}">
      <dgm:prSet phldrT="[Texto]" custT="1"/>
      <dgm:spPr/>
      <dgm:t>
        <a:bodyPr/>
        <a:lstStyle/>
        <a:p>
          <a:r>
            <a:rPr lang="es-UY" sz="2400" b="1" dirty="0">
              <a:latin typeface="+mj-lt"/>
            </a:rPr>
            <a:t>EL CONOCIMIENTO INCORPORADO COMO FACTOR PRINCIPAL DEL VALOR DE UN PRODUCTO ES CADA VEZ MAYOR EN TODOS LOS SECTORES</a:t>
          </a:r>
        </a:p>
      </dgm:t>
    </dgm:pt>
    <dgm:pt modelId="{ABAD062E-E264-47E3-A78D-8AD3E8A0AF60}" type="parTrans" cxnId="{F7380260-F58C-4229-A2A8-ECAAD80F6289}">
      <dgm:prSet/>
      <dgm:spPr/>
      <dgm:t>
        <a:bodyPr/>
        <a:lstStyle/>
        <a:p>
          <a:endParaRPr lang="es-UY"/>
        </a:p>
      </dgm:t>
    </dgm:pt>
    <dgm:pt modelId="{9C2E2A26-1C37-4258-BCE4-451EF1D65F17}" type="sibTrans" cxnId="{F7380260-F58C-4229-A2A8-ECAAD80F6289}">
      <dgm:prSet/>
      <dgm:spPr/>
      <dgm:t>
        <a:bodyPr/>
        <a:lstStyle/>
        <a:p>
          <a:endParaRPr lang="es-UY"/>
        </a:p>
      </dgm:t>
    </dgm:pt>
    <dgm:pt modelId="{30F4AF32-40C9-433A-9C86-B41567379ED7}">
      <dgm:prSet/>
      <dgm:spPr/>
      <dgm:t>
        <a:bodyPr/>
        <a:lstStyle/>
        <a:p>
          <a:r>
            <a:rPr lang="es-UY" b="1" dirty="0">
              <a:solidFill>
                <a:schemeClr val="bg1"/>
              </a:solidFill>
              <a:latin typeface="+mj-lt"/>
            </a:rPr>
            <a:t>EN LOS PAÍSES DESARROLLADOS LA CAPACIDAD DE INVESTIGACIÓN, DESARROLLO E INNOVACIÓN SON TAREAS EMPRENDIDAS FUNDAMENTALMENTE POR EL SECTOR PRIVADO, AUNQUE TAMBIÉN SE PARTICIPE DESDE EL SECTOR PÚBLICO CON FONDOS PARA LAS UNIVERSIDADES Y CENTROS PÚBLICOS DE INVESTIGACIÓN</a:t>
          </a:r>
        </a:p>
      </dgm:t>
    </dgm:pt>
    <dgm:pt modelId="{FF0EDBD2-CF91-45AE-B587-D8EBEF134C64}" type="parTrans" cxnId="{51F57EDC-64A7-4CAA-9E45-D3DBF2A478BA}">
      <dgm:prSet/>
      <dgm:spPr/>
      <dgm:t>
        <a:bodyPr/>
        <a:lstStyle/>
        <a:p>
          <a:endParaRPr lang="es-UY"/>
        </a:p>
      </dgm:t>
    </dgm:pt>
    <dgm:pt modelId="{0AC073E9-C18B-4F99-82C9-A733569D9806}" type="sibTrans" cxnId="{51F57EDC-64A7-4CAA-9E45-D3DBF2A478BA}">
      <dgm:prSet/>
      <dgm:spPr/>
      <dgm:t>
        <a:bodyPr/>
        <a:lstStyle/>
        <a:p>
          <a:endParaRPr lang="es-UY"/>
        </a:p>
      </dgm:t>
    </dgm:pt>
    <dgm:pt modelId="{4A07A16B-DE9B-4038-AAD9-735EB76BBE94}">
      <dgm:prSet custT="1"/>
      <dgm:spPr/>
      <dgm:t>
        <a:bodyPr/>
        <a:lstStyle/>
        <a:p>
          <a:r>
            <a:rPr lang="es-UY" sz="2400" b="1" dirty="0">
              <a:solidFill>
                <a:schemeClr val="bg1"/>
              </a:solidFill>
              <a:latin typeface="+mj-lt"/>
            </a:rPr>
            <a:t>ESTO HA TRAIDO UNA CONSTANTE LUCHA POR EL AUMENTO DE LA PROTECCIÓN JURIDICA DEL CONOCIMIENTO MEDIANTE LA PROPIEDAD INTELECTUAL TRATANDO DE CONSTITUIR UN SISTEMA QUE REGULE Y PROTEJA LAS RENTAS DE LAS INNOVACIONES LIMITANDO LA COMPETENCIA</a:t>
          </a:r>
        </a:p>
      </dgm:t>
    </dgm:pt>
    <dgm:pt modelId="{584C6E86-35F5-481C-B72D-0E52DB9B1FBD}" type="parTrans" cxnId="{BA9BEBB2-32F3-4028-8CE6-7DB7C204C6A5}">
      <dgm:prSet/>
      <dgm:spPr/>
      <dgm:t>
        <a:bodyPr/>
        <a:lstStyle/>
        <a:p>
          <a:endParaRPr lang="es-UY"/>
        </a:p>
      </dgm:t>
    </dgm:pt>
    <dgm:pt modelId="{D64B65E4-5F00-4DD9-BD58-25B8EEFF7604}" type="sibTrans" cxnId="{BA9BEBB2-32F3-4028-8CE6-7DB7C204C6A5}">
      <dgm:prSet/>
      <dgm:spPr/>
      <dgm:t>
        <a:bodyPr/>
        <a:lstStyle/>
        <a:p>
          <a:endParaRPr lang="es-UY"/>
        </a:p>
      </dgm:t>
    </dgm:pt>
    <dgm:pt modelId="{D1D11FF0-DC43-4747-B71E-A0E6CAA1DE1D}" type="pres">
      <dgm:prSet presAssocID="{A3193DA4-A983-4C05-BD77-54AB05349181}" presName="diagram" presStyleCnt="0">
        <dgm:presLayoutVars>
          <dgm:dir/>
          <dgm:resizeHandles val="exact"/>
        </dgm:presLayoutVars>
      </dgm:prSet>
      <dgm:spPr/>
    </dgm:pt>
    <dgm:pt modelId="{28B35F8D-54F0-46C8-9CBD-92A7D4DE106C}" type="pres">
      <dgm:prSet presAssocID="{2ACE449F-1CA7-4291-A14C-D7338AAEF88D}" presName="node" presStyleLbl="node1" presStyleIdx="0" presStyleCnt="3" custScaleY="204962">
        <dgm:presLayoutVars>
          <dgm:bulletEnabled val="1"/>
        </dgm:presLayoutVars>
      </dgm:prSet>
      <dgm:spPr/>
    </dgm:pt>
    <dgm:pt modelId="{178533AF-F933-4DE2-850F-90038DCF2024}" type="pres">
      <dgm:prSet presAssocID="{9C2E2A26-1C37-4258-BCE4-451EF1D65F17}" presName="sibTrans" presStyleCnt="0"/>
      <dgm:spPr/>
    </dgm:pt>
    <dgm:pt modelId="{C09267E6-BF44-4D37-8F4C-388B509399C5}" type="pres">
      <dgm:prSet presAssocID="{30F4AF32-40C9-433A-9C86-B41567379ED7}" presName="node" presStyleLbl="node1" presStyleIdx="1" presStyleCnt="3" custScaleY="204962">
        <dgm:presLayoutVars>
          <dgm:bulletEnabled val="1"/>
        </dgm:presLayoutVars>
      </dgm:prSet>
      <dgm:spPr/>
    </dgm:pt>
    <dgm:pt modelId="{536AA248-80CF-4B51-B263-C78EAED4110D}" type="pres">
      <dgm:prSet presAssocID="{0AC073E9-C18B-4F99-82C9-A733569D9806}" presName="sibTrans" presStyleCnt="0"/>
      <dgm:spPr/>
    </dgm:pt>
    <dgm:pt modelId="{150EBFC8-44AE-470C-B4C8-45C857EE0BDD}" type="pres">
      <dgm:prSet presAssocID="{4A07A16B-DE9B-4038-AAD9-735EB76BBE94}" presName="node" presStyleLbl="node1" presStyleIdx="2" presStyleCnt="3" custScaleX="141303" custScaleY="204962">
        <dgm:presLayoutVars>
          <dgm:bulletEnabled val="1"/>
        </dgm:presLayoutVars>
      </dgm:prSet>
      <dgm:spPr/>
    </dgm:pt>
  </dgm:ptLst>
  <dgm:cxnLst>
    <dgm:cxn modelId="{F7380260-F58C-4229-A2A8-ECAAD80F6289}" srcId="{A3193DA4-A983-4C05-BD77-54AB05349181}" destId="{2ACE449F-1CA7-4291-A14C-D7338AAEF88D}" srcOrd="0" destOrd="0" parTransId="{ABAD062E-E264-47E3-A78D-8AD3E8A0AF60}" sibTransId="{9C2E2A26-1C37-4258-BCE4-451EF1D65F17}"/>
    <dgm:cxn modelId="{E3D85563-D0B0-43BA-9EC0-180ED222EF2B}" type="presOf" srcId="{4A07A16B-DE9B-4038-AAD9-735EB76BBE94}" destId="{150EBFC8-44AE-470C-B4C8-45C857EE0BDD}" srcOrd="0" destOrd="0" presId="urn:microsoft.com/office/officeart/2005/8/layout/default"/>
    <dgm:cxn modelId="{2A6FF757-FF4D-491A-B1BB-0D2F948FAA56}" type="presOf" srcId="{2ACE449F-1CA7-4291-A14C-D7338AAEF88D}" destId="{28B35F8D-54F0-46C8-9CBD-92A7D4DE106C}" srcOrd="0" destOrd="0" presId="urn:microsoft.com/office/officeart/2005/8/layout/default"/>
    <dgm:cxn modelId="{D9FBFC8A-0F0C-491E-AE30-839F29C210D5}" type="presOf" srcId="{30F4AF32-40C9-433A-9C86-B41567379ED7}" destId="{C09267E6-BF44-4D37-8F4C-388B509399C5}" srcOrd="0" destOrd="0" presId="urn:microsoft.com/office/officeart/2005/8/layout/default"/>
    <dgm:cxn modelId="{BA9BEBB2-32F3-4028-8CE6-7DB7C204C6A5}" srcId="{A3193DA4-A983-4C05-BD77-54AB05349181}" destId="{4A07A16B-DE9B-4038-AAD9-735EB76BBE94}" srcOrd="2" destOrd="0" parTransId="{584C6E86-35F5-481C-B72D-0E52DB9B1FBD}" sibTransId="{D64B65E4-5F00-4DD9-BD58-25B8EEFF7604}"/>
    <dgm:cxn modelId="{51F57EDC-64A7-4CAA-9E45-D3DBF2A478BA}" srcId="{A3193DA4-A983-4C05-BD77-54AB05349181}" destId="{30F4AF32-40C9-433A-9C86-B41567379ED7}" srcOrd="1" destOrd="0" parTransId="{FF0EDBD2-CF91-45AE-B587-D8EBEF134C64}" sibTransId="{0AC073E9-C18B-4F99-82C9-A733569D9806}"/>
    <dgm:cxn modelId="{FC01CBF5-E8C4-4AA6-BA45-ACB2C1D4A01B}" type="presOf" srcId="{A3193DA4-A983-4C05-BD77-54AB05349181}" destId="{D1D11FF0-DC43-4747-B71E-A0E6CAA1DE1D}" srcOrd="0" destOrd="0" presId="urn:microsoft.com/office/officeart/2005/8/layout/default"/>
    <dgm:cxn modelId="{A29C667B-0B50-499E-BF96-8900EACB34FD}" type="presParOf" srcId="{D1D11FF0-DC43-4747-B71E-A0E6CAA1DE1D}" destId="{28B35F8D-54F0-46C8-9CBD-92A7D4DE106C}" srcOrd="0" destOrd="0" presId="urn:microsoft.com/office/officeart/2005/8/layout/default"/>
    <dgm:cxn modelId="{55AC455C-F988-49BE-B1D5-FFD26CE194DE}" type="presParOf" srcId="{D1D11FF0-DC43-4747-B71E-A0E6CAA1DE1D}" destId="{178533AF-F933-4DE2-850F-90038DCF2024}" srcOrd="1" destOrd="0" presId="urn:microsoft.com/office/officeart/2005/8/layout/default"/>
    <dgm:cxn modelId="{9DC74D6A-03B2-4CA7-B7DD-65B20CBC8FD1}" type="presParOf" srcId="{D1D11FF0-DC43-4747-B71E-A0E6CAA1DE1D}" destId="{C09267E6-BF44-4D37-8F4C-388B509399C5}" srcOrd="2" destOrd="0" presId="urn:microsoft.com/office/officeart/2005/8/layout/default"/>
    <dgm:cxn modelId="{B32A50C7-6013-4981-9E8A-A00A7DBE9BF9}" type="presParOf" srcId="{D1D11FF0-DC43-4747-B71E-A0E6CAA1DE1D}" destId="{536AA248-80CF-4B51-B263-C78EAED4110D}" srcOrd="3" destOrd="0" presId="urn:microsoft.com/office/officeart/2005/8/layout/default"/>
    <dgm:cxn modelId="{AB1F8013-CB2C-44E7-BD1A-C8BC7BB45C50}" type="presParOf" srcId="{D1D11FF0-DC43-4747-B71E-A0E6CAA1DE1D}" destId="{150EBFC8-44AE-470C-B4C8-45C857EE0BDD}" srcOrd="4" destOrd="0" presId="urn:microsoft.com/office/officeart/2005/8/layout/defaul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2EB1D1-C634-4DFD-B50B-82DFE5B30D14}"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UY"/>
        </a:p>
      </dgm:t>
    </dgm:pt>
    <dgm:pt modelId="{18FA3819-B1AB-4A18-A18D-9CF733E6887E}">
      <dgm:prSet phldrT="[Texto]" custT="1"/>
      <dgm:spPr/>
      <dgm:t>
        <a:bodyPr/>
        <a:lstStyle/>
        <a:p>
          <a:r>
            <a:rPr lang="es-UY" sz="2400" b="1" dirty="0">
              <a:latin typeface="+mj-lt"/>
            </a:rPr>
            <a:t>EN LAS ÚLTIMAS DÉCADAS SE HA TRANSFORMADO LA ESTRUCTURA PRODUCTIVA, </a:t>
          </a:r>
        </a:p>
      </dgm:t>
    </dgm:pt>
    <dgm:pt modelId="{671FC5B7-1711-4B04-A09B-9D783A5DE108}" type="parTrans" cxnId="{BB2266D8-C3C5-466D-B342-6C9FD6C8A197}">
      <dgm:prSet/>
      <dgm:spPr/>
      <dgm:t>
        <a:bodyPr/>
        <a:lstStyle/>
        <a:p>
          <a:endParaRPr lang="es-UY"/>
        </a:p>
      </dgm:t>
    </dgm:pt>
    <dgm:pt modelId="{13A6053A-1842-46CE-80E8-0A2B9787945D}" type="sibTrans" cxnId="{BB2266D8-C3C5-466D-B342-6C9FD6C8A197}">
      <dgm:prSet/>
      <dgm:spPr/>
      <dgm:t>
        <a:bodyPr/>
        <a:lstStyle/>
        <a:p>
          <a:endParaRPr lang="es-UY"/>
        </a:p>
      </dgm:t>
    </dgm:pt>
    <dgm:pt modelId="{1D658FCB-CF75-4EA6-B693-96D45088E642}">
      <dgm:prSet custT="1"/>
      <dgm:spPr/>
      <dgm:t>
        <a:bodyPr/>
        <a:lstStyle/>
        <a:p>
          <a:r>
            <a:rPr lang="es-UY" sz="2000" b="1" dirty="0">
              <a:latin typeface="+mj-lt"/>
            </a:rPr>
            <a:t>LA INTENSIFICACIÓN DEL PATENTAMIENTO POR LOS PAÍSES DESARROLLADOS</a:t>
          </a:r>
        </a:p>
      </dgm:t>
    </dgm:pt>
    <dgm:pt modelId="{2B9AB5AA-E7A0-4603-AC9B-7A83B64AF382}" type="parTrans" cxnId="{4F58CF10-E853-4D46-8F14-BB6B2DD50ED3}">
      <dgm:prSet/>
      <dgm:spPr/>
      <dgm:t>
        <a:bodyPr/>
        <a:lstStyle/>
        <a:p>
          <a:endParaRPr lang="es-UY"/>
        </a:p>
      </dgm:t>
    </dgm:pt>
    <dgm:pt modelId="{AE58DB47-5D32-40DE-A5E5-2BC152B18941}" type="sibTrans" cxnId="{4F58CF10-E853-4D46-8F14-BB6B2DD50ED3}">
      <dgm:prSet/>
      <dgm:spPr/>
      <dgm:t>
        <a:bodyPr/>
        <a:lstStyle/>
        <a:p>
          <a:endParaRPr lang="es-UY"/>
        </a:p>
      </dgm:t>
    </dgm:pt>
    <dgm:pt modelId="{FDEE0B1A-E859-486B-8FBE-616E423FF3FF}">
      <dgm:prSet/>
      <dgm:spPr/>
      <dgm:t>
        <a:bodyPr/>
        <a:lstStyle/>
        <a:p>
          <a:r>
            <a:rPr lang="es-UY" b="1" dirty="0">
              <a:latin typeface="+mj-lt"/>
            </a:rPr>
            <a:t>LA COMBINACIÓN DE POLÍTICAS INDUSTRIALES, TECNOLÓGICAS Y COMERCIALES, ASÍ COMO EL COMERCIO Y LA COMPETITIVIDAD INTERNACIONALES HAN TRAIDO COMO CONSECUENCIA</a:t>
          </a:r>
        </a:p>
      </dgm:t>
    </dgm:pt>
    <dgm:pt modelId="{3634127F-AFC6-4D9B-B710-E7E3E422AF2E}" type="parTrans" cxnId="{0DCC341A-9D12-49E7-90A4-BB112EDE437A}">
      <dgm:prSet/>
      <dgm:spPr/>
      <dgm:t>
        <a:bodyPr/>
        <a:lstStyle/>
        <a:p>
          <a:endParaRPr lang="es-UY"/>
        </a:p>
      </dgm:t>
    </dgm:pt>
    <dgm:pt modelId="{F562E649-2F1F-4DB6-A672-C680FAEC5A45}" type="sibTrans" cxnId="{0DCC341A-9D12-49E7-90A4-BB112EDE437A}">
      <dgm:prSet/>
      <dgm:spPr/>
      <dgm:t>
        <a:bodyPr/>
        <a:lstStyle/>
        <a:p>
          <a:endParaRPr lang="es-UY"/>
        </a:p>
      </dgm:t>
    </dgm:pt>
    <dgm:pt modelId="{6D90540C-7AA8-4C1E-A20A-73F6ADAEC947}">
      <dgm:prSet phldrT="[Texto]" custT="1"/>
      <dgm:spPr/>
      <dgm:t>
        <a:bodyPr/>
        <a:lstStyle/>
        <a:p>
          <a:r>
            <a:rPr lang="es-UY" sz="2000" b="1" dirty="0">
              <a:latin typeface="+mj-lt"/>
            </a:rPr>
            <a:t>INTENSIFICÁNDOSE LOS SECTORES INTENSIVOS EN CONOCIMIENTO</a:t>
          </a:r>
        </a:p>
      </dgm:t>
    </dgm:pt>
    <dgm:pt modelId="{2B4C0D04-9091-401B-8926-A95749270ADB}" type="parTrans" cxnId="{1D60A7D7-A0B4-49E5-853E-8F37103E250E}">
      <dgm:prSet/>
      <dgm:spPr/>
      <dgm:t>
        <a:bodyPr/>
        <a:lstStyle/>
        <a:p>
          <a:endParaRPr lang="es-UY"/>
        </a:p>
      </dgm:t>
    </dgm:pt>
    <dgm:pt modelId="{7EF5837A-0AB7-4C2D-8516-1D322C51C573}" type="sibTrans" cxnId="{1D60A7D7-A0B4-49E5-853E-8F37103E250E}">
      <dgm:prSet/>
      <dgm:spPr/>
      <dgm:t>
        <a:bodyPr/>
        <a:lstStyle/>
        <a:p>
          <a:endParaRPr lang="es-UY"/>
        </a:p>
      </dgm:t>
    </dgm:pt>
    <dgm:pt modelId="{05317EF5-7735-4F63-9436-535D389D918E}" type="pres">
      <dgm:prSet presAssocID="{762EB1D1-C634-4DFD-B50B-82DFE5B30D14}" presName="diagram" presStyleCnt="0">
        <dgm:presLayoutVars>
          <dgm:chPref val="1"/>
          <dgm:dir/>
          <dgm:animOne val="branch"/>
          <dgm:animLvl val="lvl"/>
          <dgm:resizeHandles/>
        </dgm:presLayoutVars>
      </dgm:prSet>
      <dgm:spPr/>
    </dgm:pt>
    <dgm:pt modelId="{35F4E13A-49B7-4957-83E0-7D81E152A84A}" type="pres">
      <dgm:prSet presAssocID="{18FA3819-B1AB-4A18-A18D-9CF733E6887E}" presName="root" presStyleCnt="0"/>
      <dgm:spPr/>
    </dgm:pt>
    <dgm:pt modelId="{99B3B946-73B2-40DE-8570-25E0D9D905C4}" type="pres">
      <dgm:prSet presAssocID="{18FA3819-B1AB-4A18-A18D-9CF733E6887E}" presName="rootComposite" presStyleCnt="0"/>
      <dgm:spPr/>
    </dgm:pt>
    <dgm:pt modelId="{70DAE366-6F51-451C-AFAE-F9EE298A0FAF}" type="pres">
      <dgm:prSet presAssocID="{18FA3819-B1AB-4A18-A18D-9CF733E6887E}" presName="rootText" presStyleLbl="node1" presStyleIdx="0" presStyleCnt="2" custScaleX="188435" custScaleY="185609"/>
      <dgm:spPr/>
    </dgm:pt>
    <dgm:pt modelId="{E940D4D3-4694-4E23-95C4-AB5DC56543F2}" type="pres">
      <dgm:prSet presAssocID="{18FA3819-B1AB-4A18-A18D-9CF733E6887E}" presName="rootConnector" presStyleLbl="node1" presStyleIdx="0" presStyleCnt="2"/>
      <dgm:spPr/>
    </dgm:pt>
    <dgm:pt modelId="{912BC570-6FA8-4FE5-8BCF-9DD8C1E2B316}" type="pres">
      <dgm:prSet presAssocID="{18FA3819-B1AB-4A18-A18D-9CF733E6887E}" presName="childShape" presStyleCnt="0"/>
      <dgm:spPr/>
    </dgm:pt>
    <dgm:pt modelId="{22239696-D9D1-41ED-A8D0-AF979007876A}" type="pres">
      <dgm:prSet presAssocID="{2B4C0D04-9091-401B-8926-A95749270ADB}" presName="Name13" presStyleLbl="parChTrans1D2" presStyleIdx="0" presStyleCnt="2"/>
      <dgm:spPr/>
    </dgm:pt>
    <dgm:pt modelId="{2834BDD1-8F47-473D-96DA-F74E86321C1D}" type="pres">
      <dgm:prSet presAssocID="{6D90540C-7AA8-4C1E-A20A-73F6ADAEC947}" presName="childText" presStyleLbl="bgAcc1" presStyleIdx="0" presStyleCnt="2" custScaleX="250958" custScaleY="161054">
        <dgm:presLayoutVars>
          <dgm:bulletEnabled val="1"/>
        </dgm:presLayoutVars>
      </dgm:prSet>
      <dgm:spPr/>
    </dgm:pt>
    <dgm:pt modelId="{4A3308FF-9E5D-4A3A-88B5-9564D6CAF1E0}" type="pres">
      <dgm:prSet presAssocID="{FDEE0B1A-E859-486B-8FBE-616E423FF3FF}" presName="root" presStyleCnt="0"/>
      <dgm:spPr/>
    </dgm:pt>
    <dgm:pt modelId="{594F73DF-D2A7-40C3-83B1-B1BAE4B43290}" type="pres">
      <dgm:prSet presAssocID="{FDEE0B1A-E859-486B-8FBE-616E423FF3FF}" presName="rootComposite" presStyleCnt="0"/>
      <dgm:spPr/>
    </dgm:pt>
    <dgm:pt modelId="{C9F2210B-C42E-4D50-AD6B-4654C80ED8F2}" type="pres">
      <dgm:prSet presAssocID="{FDEE0B1A-E859-486B-8FBE-616E423FF3FF}" presName="rootText" presStyleLbl="node1" presStyleIdx="1" presStyleCnt="2" custScaleX="206972" custScaleY="260485"/>
      <dgm:spPr/>
    </dgm:pt>
    <dgm:pt modelId="{E023C0C3-3B67-43E7-9C50-7115E09765FD}" type="pres">
      <dgm:prSet presAssocID="{FDEE0B1A-E859-486B-8FBE-616E423FF3FF}" presName="rootConnector" presStyleLbl="node1" presStyleIdx="1" presStyleCnt="2"/>
      <dgm:spPr/>
    </dgm:pt>
    <dgm:pt modelId="{68A3C554-3C6A-4FC7-B562-DDB7FB5B6CC4}" type="pres">
      <dgm:prSet presAssocID="{FDEE0B1A-E859-486B-8FBE-616E423FF3FF}" presName="childShape" presStyleCnt="0"/>
      <dgm:spPr/>
    </dgm:pt>
    <dgm:pt modelId="{2C5569B2-4AAB-4E1F-BBC1-883F1CC46362}" type="pres">
      <dgm:prSet presAssocID="{2B9AB5AA-E7A0-4603-AC9B-7A83B64AF382}" presName="Name13" presStyleLbl="parChTrans1D2" presStyleIdx="1" presStyleCnt="2"/>
      <dgm:spPr/>
    </dgm:pt>
    <dgm:pt modelId="{A56419BE-2500-4984-8E1E-B166F054C750}" type="pres">
      <dgm:prSet presAssocID="{1D658FCB-CF75-4EA6-B693-96D45088E642}" presName="childText" presStyleLbl="bgAcc1" presStyleIdx="1" presStyleCnt="2" custScaleX="224666">
        <dgm:presLayoutVars>
          <dgm:bulletEnabled val="1"/>
        </dgm:presLayoutVars>
      </dgm:prSet>
      <dgm:spPr/>
    </dgm:pt>
  </dgm:ptLst>
  <dgm:cxnLst>
    <dgm:cxn modelId="{B0B8B10D-C13E-4C5F-A2A3-4A918C2058A3}" type="presOf" srcId="{18FA3819-B1AB-4A18-A18D-9CF733E6887E}" destId="{70DAE366-6F51-451C-AFAE-F9EE298A0FAF}" srcOrd="0" destOrd="0" presId="urn:microsoft.com/office/officeart/2005/8/layout/hierarchy3"/>
    <dgm:cxn modelId="{4F58CF10-E853-4D46-8F14-BB6B2DD50ED3}" srcId="{FDEE0B1A-E859-486B-8FBE-616E423FF3FF}" destId="{1D658FCB-CF75-4EA6-B693-96D45088E642}" srcOrd="0" destOrd="0" parTransId="{2B9AB5AA-E7A0-4603-AC9B-7A83B64AF382}" sibTransId="{AE58DB47-5D32-40DE-A5E5-2BC152B18941}"/>
    <dgm:cxn modelId="{742A1319-EAF0-40CE-9303-D5D14E258131}" type="presOf" srcId="{18FA3819-B1AB-4A18-A18D-9CF733E6887E}" destId="{E940D4D3-4694-4E23-95C4-AB5DC56543F2}" srcOrd="1" destOrd="0" presId="urn:microsoft.com/office/officeart/2005/8/layout/hierarchy3"/>
    <dgm:cxn modelId="{0DCC341A-9D12-49E7-90A4-BB112EDE437A}" srcId="{762EB1D1-C634-4DFD-B50B-82DFE5B30D14}" destId="{FDEE0B1A-E859-486B-8FBE-616E423FF3FF}" srcOrd="1" destOrd="0" parTransId="{3634127F-AFC6-4D9B-B710-E7E3E422AF2E}" sibTransId="{F562E649-2F1F-4DB6-A672-C680FAEC5A45}"/>
    <dgm:cxn modelId="{B22F1E25-75D4-4587-9514-2CB52C44CA5B}" type="presOf" srcId="{FDEE0B1A-E859-486B-8FBE-616E423FF3FF}" destId="{C9F2210B-C42E-4D50-AD6B-4654C80ED8F2}" srcOrd="0" destOrd="0" presId="urn:microsoft.com/office/officeart/2005/8/layout/hierarchy3"/>
    <dgm:cxn modelId="{B92E602A-7D67-4D09-89B8-7A089A026960}" type="presOf" srcId="{762EB1D1-C634-4DFD-B50B-82DFE5B30D14}" destId="{05317EF5-7735-4F63-9436-535D389D918E}" srcOrd="0" destOrd="0" presId="urn:microsoft.com/office/officeart/2005/8/layout/hierarchy3"/>
    <dgm:cxn modelId="{E54F773E-D116-464C-AA67-E9E16A4D348D}" type="presOf" srcId="{2B9AB5AA-E7A0-4603-AC9B-7A83B64AF382}" destId="{2C5569B2-4AAB-4E1F-BBC1-883F1CC46362}" srcOrd="0" destOrd="0" presId="urn:microsoft.com/office/officeart/2005/8/layout/hierarchy3"/>
    <dgm:cxn modelId="{EE1DA188-25B1-4073-ABEB-4EA267C78551}" type="presOf" srcId="{6D90540C-7AA8-4C1E-A20A-73F6ADAEC947}" destId="{2834BDD1-8F47-473D-96DA-F74E86321C1D}" srcOrd="0" destOrd="0" presId="urn:microsoft.com/office/officeart/2005/8/layout/hierarchy3"/>
    <dgm:cxn modelId="{FF686B8C-8FD2-43DF-991C-F44A4E471931}" type="presOf" srcId="{FDEE0B1A-E859-486B-8FBE-616E423FF3FF}" destId="{E023C0C3-3B67-43E7-9C50-7115E09765FD}" srcOrd="1" destOrd="0" presId="urn:microsoft.com/office/officeart/2005/8/layout/hierarchy3"/>
    <dgm:cxn modelId="{312B3492-1DCB-4773-AF15-CCBC0FA383C2}" type="presOf" srcId="{2B4C0D04-9091-401B-8926-A95749270ADB}" destId="{22239696-D9D1-41ED-A8D0-AF979007876A}" srcOrd="0" destOrd="0" presId="urn:microsoft.com/office/officeart/2005/8/layout/hierarchy3"/>
    <dgm:cxn modelId="{1D60A7D7-A0B4-49E5-853E-8F37103E250E}" srcId="{18FA3819-B1AB-4A18-A18D-9CF733E6887E}" destId="{6D90540C-7AA8-4C1E-A20A-73F6ADAEC947}" srcOrd="0" destOrd="0" parTransId="{2B4C0D04-9091-401B-8926-A95749270ADB}" sibTransId="{7EF5837A-0AB7-4C2D-8516-1D322C51C573}"/>
    <dgm:cxn modelId="{BB2266D8-C3C5-466D-B342-6C9FD6C8A197}" srcId="{762EB1D1-C634-4DFD-B50B-82DFE5B30D14}" destId="{18FA3819-B1AB-4A18-A18D-9CF733E6887E}" srcOrd="0" destOrd="0" parTransId="{671FC5B7-1711-4B04-A09B-9D783A5DE108}" sibTransId="{13A6053A-1842-46CE-80E8-0A2B9787945D}"/>
    <dgm:cxn modelId="{042E96E4-7AF4-4112-97E5-49B4F48B2325}" type="presOf" srcId="{1D658FCB-CF75-4EA6-B693-96D45088E642}" destId="{A56419BE-2500-4984-8E1E-B166F054C750}" srcOrd="0" destOrd="0" presId="urn:microsoft.com/office/officeart/2005/8/layout/hierarchy3"/>
    <dgm:cxn modelId="{9ACCB59C-4C81-49E6-AA8F-BAF8A93572E7}" type="presParOf" srcId="{05317EF5-7735-4F63-9436-535D389D918E}" destId="{35F4E13A-49B7-4957-83E0-7D81E152A84A}" srcOrd="0" destOrd="0" presId="urn:microsoft.com/office/officeart/2005/8/layout/hierarchy3"/>
    <dgm:cxn modelId="{815B78D1-E536-46CB-99A2-9A37C6FB9EA9}" type="presParOf" srcId="{35F4E13A-49B7-4957-83E0-7D81E152A84A}" destId="{99B3B946-73B2-40DE-8570-25E0D9D905C4}" srcOrd="0" destOrd="0" presId="urn:microsoft.com/office/officeart/2005/8/layout/hierarchy3"/>
    <dgm:cxn modelId="{2ACD7AE5-D76C-4533-AC15-EDE0798A16AC}" type="presParOf" srcId="{99B3B946-73B2-40DE-8570-25E0D9D905C4}" destId="{70DAE366-6F51-451C-AFAE-F9EE298A0FAF}" srcOrd="0" destOrd="0" presId="urn:microsoft.com/office/officeart/2005/8/layout/hierarchy3"/>
    <dgm:cxn modelId="{51818E35-8C8C-4DCC-B943-3E13D8CAD6FA}" type="presParOf" srcId="{99B3B946-73B2-40DE-8570-25E0D9D905C4}" destId="{E940D4D3-4694-4E23-95C4-AB5DC56543F2}" srcOrd="1" destOrd="0" presId="urn:microsoft.com/office/officeart/2005/8/layout/hierarchy3"/>
    <dgm:cxn modelId="{63C3BA35-2CC3-407B-B2BE-843AA69BA821}" type="presParOf" srcId="{35F4E13A-49B7-4957-83E0-7D81E152A84A}" destId="{912BC570-6FA8-4FE5-8BCF-9DD8C1E2B316}" srcOrd="1" destOrd="0" presId="urn:microsoft.com/office/officeart/2005/8/layout/hierarchy3"/>
    <dgm:cxn modelId="{EEE798BB-AC02-4849-8DD0-7EDDB61E90F1}" type="presParOf" srcId="{912BC570-6FA8-4FE5-8BCF-9DD8C1E2B316}" destId="{22239696-D9D1-41ED-A8D0-AF979007876A}" srcOrd="0" destOrd="0" presId="urn:microsoft.com/office/officeart/2005/8/layout/hierarchy3"/>
    <dgm:cxn modelId="{09E9D41B-D0AC-4F4A-B95C-4DB2F392E8DF}" type="presParOf" srcId="{912BC570-6FA8-4FE5-8BCF-9DD8C1E2B316}" destId="{2834BDD1-8F47-473D-96DA-F74E86321C1D}" srcOrd="1" destOrd="0" presId="urn:microsoft.com/office/officeart/2005/8/layout/hierarchy3"/>
    <dgm:cxn modelId="{63EBAEDD-58DB-479B-923D-EC741C6139B6}" type="presParOf" srcId="{05317EF5-7735-4F63-9436-535D389D918E}" destId="{4A3308FF-9E5D-4A3A-88B5-9564D6CAF1E0}" srcOrd="1" destOrd="0" presId="urn:microsoft.com/office/officeart/2005/8/layout/hierarchy3"/>
    <dgm:cxn modelId="{79F52A95-CC52-4D00-9C73-D151D4A56C16}" type="presParOf" srcId="{4A3308FF-9E5D-4A3A-88B5-9564D6CAF1E0}" destId="{594F73DF-D2A7-40C3-83B1-B1BAE4B43290}" srcOrd="0" destOrd="0" presId="urn:microsoft.com/office/officeart/2005/8/layout/hierarchy3"/>
    <dgm:cxn modelId="{B9CE5CD9-0D1E-456D-A3D6-122EEF6BC153}" type="presParOf" srcId="{594F73DF-D2A7-40C3-83B1-B1BAE4B43290}" destId="{C9F2210B-C42E-4D50-AD6B-4654C80ED8F2}" srcOrd="0" destOrd="0" presId="urn:microsoft.com/office/officeart/2005/8/layout/hierarchy3"/>
    <dgm:cxn modelId="{597C36FB-A31A-44F7-8BB1-211E22D41CE8}" type="presParOf" srcId="{594F73DF-D2A7-40C3-83B1-B1BAE4B43290}" destId="{E023C0C3-3B67-43E7-9C50-7115E09765FD}" srcOrd="1" destOrd="0" presId="urn:microsoft.com/office/officeart/2005/8/layout/hierarchy3"/>
    <dgm:cxn modelId="{F469279B-C749-4CF6-87D2-69E746BA4D6E}" type="presParOf" srcId="{4A3308FF-9E5D-4A3A-88B5-9564D6CAF1E0}" destId="{68A3C554-3C6A-4FC7-B562-DDB7FB5B6CC4}" srcOrd="1" destOrd="0" presId="urn:microsoft.com/office/officeart/2005/8/layout/hierarchy3"/>
    <dgm:cxn modelId="{A30231BB-9EF9-47C7-8AF9-2953BE4D8BB7}" type="presParOf" srcId="{68A3C554-3C6A-4FC7-B562-DDB7FB5B6CC4}" destId="{2C5569B2-4AAB-4E1F-BBC1-883F1CC46362}" srcOrd="0" destOrd="0" presId="urn:microsoft.com/office/officeart/2005/8/layout/hierarchy3"/>
    <dgm:cxn modelId="{F523374F-FE3F-47B8-B118-86AB7DE3E15A}" type="presParOf" srcId="{68A3C554-3C6A-4FC7-B562-DDB7FB5B6CC4}" destId="{A56419BE-2500-4984-8E1E-B166F054C750}" srcOrd="1" destOrd="0" presId="urn:microsoft.com/office/officeart/2005/8/layout/hierarchy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CB3485D-BACA-4F2E-9F2A-CC84F9EE799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UY"/>
        </a:p>
      </dgm:t>
    </dgm:pt>
    <dgm:pt modelId="{C079F712-036B-4C1D-857E-106E6F3BE7A3}" type="pres">
      <dgm:prSet presAssocID="{1CB3485D-BACA-4F2E-9F2A-CC84F9EE7997}" presName="linear" presStyleCnt="0">
        <dgm:presLayoutVars>
          <dgm:dir/>
          <dgm:animLvl val="lvl"/>
          <dgm:resizeHandles val="exact"/>
        </dgm:presLayoutVars>
      </dgm:prSet>
      <dgm:spPr/>
    </dgm:pt>
  </dgm:ptLst>
  <dgm:cxnLst>
    <dgm:cxn modelId="{10CADEC7-F0AE-4C3A-83F2-6C116AEB9F4A}" type="presOf" srcId="{1CB3485D-BACA-4F2E-9F2A-CC84F9EE7997}" destId="{C079F712-036B-4C1D-857E-106E6F3BE7A3}" srcOrd="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DA17284-60A7-480C-9F14-220F9A09DD5F}"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UY"/>
        </a:p>
      </dgm:t>
    </dgm:pt>
    <dgm:pt modelId="{B7391D4F-00C6-4DE1-AD20-6FD6D9E53F6C}">
      <dgm:prSet phldrT="[Texto]" custT="1"/>
      <dgm:spPr/>
      <dgm:t>
        <a:bodyPr/>
        <a:lstStyle/>
        <a:p>
          <a:r>
            <a:rPr lang="es-UY" sz="2400" b="1" dirty="0">
              <a:latin typeface="+mj-lt"/>
            </a:rPr>
            <a:t>LA PREMISA:</a:t>
          </a:r>
          <a:endParaRPr lang="es-UY" sz="2400" dirty="0">
            <a:latin typeface="+mj-lt"/>
          </a:endParaRPr>
        </a:p>
      </dgm:t>
    </dgm:pt>
    <dgm:pt modelId="{4ACE5BE9-EDC0-4E5C-90D8-AD4AFAA9C6F7}" type="parTrans" cxnId="{5D313C1E-E391-4E7E-A6BB-A226D5DA7286}">
      <dgm:prSet/>
      <dgm:spPr/>
      <dgm:t>
        <a:bodyPr/>
        <a:lstStyle/>
        <a:p>
          <a:endParaRPr lang="es-UY"/>
        </a:p>
      </dgm:t>
    </dgm:pt>
    <dgm:pt modelId="{299BDD9C-C2D5-4D5A-BF6D-7244E2DEEF1A}" type="sibTrans" cxnId="{5D313C1E-E391-4E7E-A6BB-A226D5DA7286}">
      <dgm:prSet/>
      <dgm:spPr/>
      <dgm:t>
        <a:bodyPr/>
        <a:lstStyle/>
        <a:p>
          <a:endParaRPr lang="es-UY"/>
        </a:p>
      </dgm:t>
    </dgm:pt>
    <dgm:pt modelId="{AA705D2F-BCD0-4D53-AA89-8A3F27BDBCF2}">
      <dgm:prSet phldrT="[Texto]" custT="1"/>
      <dgm:spPr/>
      <dgm:t>
        <a:bodyPr/>
        <a:lstStyle/>
        <a:p>
          <a:r>
            <a:rPr lang="es-UY" sz="1600" b="1" dirty="0">
              <a:latin typeface="+mj-lt"/>
            </a:rPr>
            <a:t>EL CAMBIO TECNOLÓGICO: CAMINO PARA EL DESARROLLO</a:t>
          </a:r>
        </a:p>
      </dgm:t>
    </dgm:pt>
    <dgm:pt modelId="{35653F8F-9F5A-4A1D-9489-0620E6F5A603}" type="parTrans" cxnId="{16D38A01-6CC6-46D1-A454-5EFB1F731696}">
      <dgm:prSet/>
      <dgm:spPr/>
      <dgm:t>
        <a:bodyPr/>
        <a:lstStyle/>
        <a:p>
          <a:endParaRPr lang="es-UY"/>
        </a:p>
      </dgm:t>
    </dgm:pt>
    <dgm:pt modelId="{58A97B65-3B00-46B6-9F2A-D5D3DDD3759E}" type="sibTrans" cxnId="{16D38A01-6CC6-46D1-A454-5EFB1F731696}">
      <dgm:prSet/>
      <dgm:spPr/>
      <dgm:t>
        <a:bodyPr/>
        <a:lstStyle/>
        <a:p>
          <a:endParaRPr lang="es-UY"/>
        </a:p>
      </dgm:t>
    </dgm:pt>
    <dgm:pt modelId="{ACB31173-3375-45C1-ADDB-7406D1ACAB15}">
      <dgm:prSet custT="1"/>
      <dgm:spPr/>
      <dgm:t>
        <a:bodyPr/>
        <a:lstStyle/>
        <a:p>
          <a:r>
            <a:rPr lang="es-UY" sz="2400" b="1" dirty="0">
              <a:latin typeface="+mj-lt"/>
            </a:rPr>
            <a:t>EL PARADIGMA:</a:t>
          </a:r>
          <a:endParaRPr lang="es-UY" sz="2400" dirty="0">
            <a:latin typeface="+mj-lt"/>
          </a:endParaRPr>
        </a:p>
      </dgm:t>
    </dgm:pt>
    <dgm:pt modelId="{8E4CE450-6785-4C24-836F-46A5C529EC0C}" type="parTrans" cxnId="{7BB473C7-9862-4A29-BE5E-842CA3595A00}">
      <dgm:prSet/>
      <dgm:spPr/>
      <dgm:t>
        <a:bodyPr/>
        <a:lstStyle/>
        <a:p>
          <a:endParaRPr lang="es-UY"/>
        </a:p>
      </dgm:t>
    </dgm:pt>
    <dgm:pt modelId="{2A3C2E20-2ED2-4941-ADE6-B880E53EB23F}" type="sibTrans" cxnId="{7BB473C7-9862-4A29-BE5E-842CA3595A00}">
      <dgm:prSet/>
      <dgm:spPr/>
      <dgm:t>
        <a:bodyPr/>
        <a:lstStyle/>
        <a:p>
          <a:endParaRPr lang="es-UY"/>
        </a:p>
      </dgm:t>
    </dgm:pt>
    <dgm:pt modelId="{008D0B90-EDE0-4FCF-8730-D4647EDB3550}">
      <dgm:prSet custT="1"/>
      <dgm:spPr/>
      <dgm:t>
        <a:bodyPr/>
        <a:lstStyle/>
        <a:p>
          <a:r>
            <a:rPr lang="es-UY" sz="1600" b="1" dirty="0">
              <a:latin typeface="+mj-lt"/>
            </a:rPr>
            <a:t>LA NECESIDAD DE GENERAR CAPACIDADES PARA INVESTIGAR, CREAR CONOCIMIENTO, APROPIARSE DE ÉL Y TRADUCIRLO EN NUEVAS TECNOLOGÍAS</a:t>
          </a:r>
        </a:p>
      </dgm:t>
    </dgm:pt>
    <dgm:pt modelId="{6F0E43D2-BF91-4B94-8105-4295FF9C4E53}" type="parTrans" cxnId="{74BAF2C4-BFD9-42CE-9247-DC9F35F249DB}">
      <dgm:prSet/>
      <dgm:spPr/>
      <dgm:t>
        <a:bodyPr/>
        <a:lstStyle/>
        <a:p>
          <a:endParaRPr lang="es-UY"/>
        </a:p>
      </dgm:t>
    </dgm:pt>
    <dgm:pt modelId="{7114AABC-AB70-4484-AF72-57058B8CA6E9}" type="sibTrans" cxnId="{74BAF2C4-BFD9-42CE-9247-DC9F35F249DB}">
      <dgm:prSet/>
      <dgm:spPr/>
      <dgm:t>
        <a:bodyPr/>
        <a:lstStyle/>
        <a:p>
          <a:endParaRPr lang="es-UY"/>
        </a:p>
      </dgm:t>
    </dgm:pt>
    <dgm:pt modelId="{D8E821C1-D89E-42AC-A1DA-33B69C176D5E}">
      <dgm:prSet custT="1"/>
      <dgm:spPr/>
      <dgm:t>
        <a:bodyPr/>
        <a:lstStyle/>
        <a:p>
          <a:r>
            <a:rPr lang="es-UY" sz="2400" b="1" dirty="0">
              <a:latin typeface="+mj-lt"/>
            </a:rPr>
            <a:t>EL DEBATE</a:t>
          </a:r>
          <a:r>
            <a:rPr lang="es-UY" sz="1600" b="1" dirty="0">
              <a:latin typeface="+mj-lt"/>
            </a:rPr>
            <a:t>:</a:t>
          </a:r>
          <a:endParaRPr lang="es-UY" sz="1600" dirty="0">
            <a:latin typeface="+mj-lt"/>
          </a:endParaRPr>
        </a:p>
      </dgm:t>
    </dgm:pt>
    <dgm:pt modelId="{923E8C2E-9051-4D8E-B761-8A637344F96B}" type="parTrans" cxnId="{4EBDED9F-3DAB-4FF7-A9B9-27243D54BE1A}">
      <dgm:prSet/>
      <dgm:spPr/>
      <dgm:t>
        <a:bodyPr/>
        <a:lstStyle/>
        <a:p>
          <a:endParaRPr lang="es-UY"/>
        </a:p>
      </dgm:t>
    </dgm:pt>
    <dgm:pt modelId="{5E2F3A68-5C9A-4827-8C4B-DCAA93E4461E}" type="sibTrans" cxnId="{4EBDED9F-3DAB-4FF7-A9B9-27243D54BE1A}">
      <dgm:prSet/>
      <dgm:spPr/>
      <dgm:t>
        <a:bodyPr/>
        <a:lstStyle/>
        <a:p>
          <a:endParaRPr lang="es-UY"/>
        </a:p>
      </dgm:t>
    </dgm:pt>
    <dgm:pt modelId="{B36F7603-43A3-41AC-B225-6BC54F77B5C8}">
      <dgm:prSet custT="1"/>
      <dgm:spPr/>
      <dgm:t>
        <a:bodyPr/>
        <a:lstStyle/>
        <a:p>
          <a:r>
            <a:rPr lang="es-UY" sz="1600" b="1" dirty="0">
              <a:latin typeface="+mj-lt"/>
            </a:rPr>
            <a:t>ANALIZAR CÓMO GENERAR CONOCIMIENTO E INNOVACIÓN TECNOLÓGICA A TRAVÉS DE UN SISTEMA DE INNOVACIÓN EFICIENTE, EN CONSTANTE RENOVACIÓN</a:t>
          </a:r>
        </a:p>
      </dgm:t>
    </dgm:pt>
    <dgm:pt modelId="{85E7AC1A-CCB2-4428-BA6F-FE16D326370E}" type="parTrans" cxnId="{8CEB78CA-A085-4B4E-A439-F3BF5949B21F}">
      <dgm:prSet/>
      <dgm:spPr/>
      <dgm:t>
        <a:bodyPr/>
        <a:lstStyle/>
        <a:p>
          <a:endParaRPr lang="es-UY"/>
        </a:p>
      </dgm:t>
    </dgm:pt>
    <dgm:pt modelId="{F3805A28-DDA6-4437-AD30-35F5B7FA324E}" type="sibTrans" cxnId="{8CEB78CA-A085-4B4E-A439-F3BF5949B21F}">
      <dgm:prSet/>
      <dgm:spPr/>
      <dgm:t>
        <a:bodyPr/>
        <a:lstStyle/>
        <a:p>
          <a:endParaRPr lang="es-UY"/>
        </a:p>
      </dgm:t>
    </dgm:pt>
    <dgm:pt modelId="{61FA709D-A1D8-4E6F-9A37-AC87B824D70D}">
      <dgm:prSet custT="1"/>
      <dgm:spPr/>
      <dgm:t>
        <a:bodyPr/>
        <a:lstStyle/>
        <a:p>
          <a:r>
            <a:rPr lang="es-UY" sz="1800" b="1" dirty="0">
              <a:latin typeface="+mj-lt"/>
            </a:rPr>
            <a:t>EN ESTOS SISTEMAS, EL PESO DE LA PROPIEDAD INTELECTUAL ES CADA VEZ MAYOR EN ECONOMÍAS BASADAS EN EL COMERCIO EXTERIOR, DEBIENDO ADAPTARSE ESTA HERRAMIENTA A LA POLÍTICA DE INNOVACIÓN QUE SE QUIERA ADOPTAR </a:t>
          </a:r>
        </a:p>
      </dgm:t>
    </dgm:pt>
    <dgm:pt modelId="{BF213859-9AEA-456D-82DE-33F898EDDCC9}" type="parTrans" cxnId="{7F2F8B53-AFC2-4249-9910-4DA2F35CC951}">
      <dgm:prSet/>
      <dgm:spPr/>
      <dgm:t>
        <a:bodyPr/>
        <a:lstStyle/>
        <a:p>
          <a:endParaRPr lang="es-UY"/>
        </a:p>
      </dgm:t>
    </dgm:pt>
    <dgm:pt modelId="{F16696B3-3EBA-4AC7-9E27-C5D69DB2ECFF}" type="sibTrans" cxnId="{7F2F8B53-AFC2-4249-9910-4DA2F35CC951}">
      <dgm:prSet/>
      <dgm:spPr/>
      <dgm:t>
        <a:bodyPr/>
        <a:lstStyle/>
        <a:p>
          <a:endParaRPr lang="es-UY"/>
        </a:p>
      </dgm:t>
    </dgm:pt>
    <dgm:pt modelId="{315D5E3A-726C-48D1-850E-F2398C5724B9}" type="pres">
      <dgm:prSet presAssocID="{9DA17284-60A7-480C-9F14-220F9A09DD5F}" presName="Name0" presStyleCnt="0">
        <dgm:presLayoutVars>
          <dgm:dir/>
          <dgm:animLvl val="lvl"/>
          <dgm:resizeHandles val="exact"/>
        </dgm:presLayoutVars>
      </dgm:prSet>
      <dgm:spPr/>
    </dgm:pt>
    <dgm:pt modelId="{FDA75F7B-DC1C-408F-87FC-422F453585D7}" type="pres">
      <dgm:prSet presAssocID="{61FA709D-A1D8-4E6F-9A37-AC87B824D70D}" presName="boxAndChildren" presStyleCnt="0"/>
      <dgm:spPr/>
    </dgm:pt>
    <dgm:pt modelId="{B2EF0855-4CAC-4FDC-8CC1-9ED21F4B5BDB}" type="pres">
      <dgm:prSet presAssocID="{61FA709D-A1D8-4E6F-9A37-AC87B824D70D}" presName="parentTextBox" presStyleLbl="node1" presStyleIdx="0" presStyleCnt="4" custLinFactNeighborX="0" custLinFactNeighborY="190"/>
      <dgm:spPr/>
    </dgm:pt>
    <dgm:pt modelId="{5B37B20D-C62C-42FD-BCB0-AF507914C1C0}" type="pres">
      <dgm:prSet presAssocID="{5E2F3A68-5C9A-4827-8C4B-DCAA93E4461E}" presName="sp" presStyleCnt="0"/>
      <dgm:spPr/>
    </dgm:pt>
    <dgm:pt modelId="{B3A7C888-C5EC-4380-9258-A4AEDF7DDE51}" type="pres">
      <dgm:prSet presAssocID="{D8E821C1-D89E-42AC-A1DA-33B69C176D5E}" presName="arrowAndChildren" presStyleCnt="0"/>
      <dgm:spPr/>
    </dgm:pt>
    <dgm:pt modelId="{48D2A337-AE7B-47EA-925E-9CD3F7A51692}" type="pres">
      <dgm:prSet presAssocID="{D8E821C1-D89E-42AC-A1DA-33B69C176D5E}" presName="parentTextArrow" presStyleLbl="node1" presStyleIdx="0" presStyleCnt="4"/>
      <dgm:spPr/>
    </dgm:pt>
    <dgm:pt modelId="{F3300269-E6DA-40F7-BC18-DBD85FC762FD}" type="pres">
      <dgm:prSet presAssocID="{D8E821C1-D89E-42AC-A1DA-33B69C176D5E}" presName="arrow" presStyleLbl="node1" presStyleIdx="1" presStyleCnt="4" custLinFactNeighborX="649" custLinFactNeighborY="2198"/>
      <dgm:spPr/>
    </dgm:pt>
    <dgm:pt modelId="{7A594DDC-5B3A-4592-99F9-47089FA21319}" type="pres">
      <dgm:prSet presAssocID="{D8E821C1-D89E-42AC-A1DA-33B69C176D5E}" presName="descendantArrow" presStyleCnt="0"/>
      <dgm:spPr/>
    </dgm:pt>
    <dgm:pt modelId="{8C8FE683-C1AA-4619-8464-A95181D1F587}" type="pres">
      <dgm:prSet presAssocID="{B36F7603-43A3-41AC-B225-6BC54F77B5C8}" presName="childTextArrow" presStyleLbl="fgAccFollowNode1" presStyleIdx="0" presStyleCnt="3">
        <dgm:presLayoutVars>
          <dgm:bulletEnabled val="1"/>
        </dgm:presLayoutVars>
      </dgm:prSet>
      <dgm:spPr/>
    </dgm:pt>
    <dgm:pt modelId="{4E498FA6-2B9E-4351-A220-C79D47663926}" type="pres">
      <dgm:prSet presAssocID="{2A3C2E20-2ED2-4941-ADE6-B880E53EB23F}" presName="sp" presStyleCnt="0"/>
      <dgm:spPr/>
    </dgm:pt>
    <dgm:pt modelId="{B2B776B0-854F-40A9-8A25-846E256910B5}" type="pres">
      <dgm:prSet presAssocID="{ACB31173-3375-45C1-ADDB-7406D1ACAB15}" presName="arrowAndChildren" presStyleCnt="0"/>
      <dgm:spPr/>
    </dgm:pt>
    <dgm:pt modelId="{FF7AC9B9-706B-4D4B-8FEC-990E9A590863}" type="pres">
      <dgm:prSet presAssocID="{ACB31173-3375-45C1-ADDB-7406D1ACAB15}" presName="parentTextArrow" presStyleLbl="node1" presStyleIdx="1" presStyleCnt="4"/>
      <dgm:spPr/>
    </dgm:pt>
    <dgm:pt modelId="{F1F2B620-42E0-4A04-BBD3-CBBA0F7AD185}" type="pres">
      <dgm:prSet presAssocID="{ACB31173-3375-45C1-ADDB-7406D1ACAB15}" presName="arrow" presStyleLbl="node1" presStyleIdx="2" presStyleCnt="4"/>
      <dgm:spPr/>
    </dgm:pt>
    <dgm:pt modelId="{069578D7-359B-4F7D-A954-F30465671765}" type="pres">
      <dgm:prSet presAssocID="{ACB31173-3375-45C1-ADDB-7406D1ACAB15}" presName="descendantArrow" presStyleCnt="0"/>
      <dgm:spPr/>
    </dgm:pt>
    <dgm:pt modelId="{30826839-7C2F-4755-95E9-482A2CED6D34}" type="pres">
      <dgm:prSet presAssocID="{008D0B90-EDE0-4FCF-8730-D4647EDB3550}" presName="childTextArrow" presStyleLbl="fgAccFollowNode1" presStyleIdx="1" presStyleCnt="3">
        <dgm:presLayoutVars>
          <dgm:bulletEnabled val="1"/>
        </dgm:presLayoutVars>
      </dgm:prSet>
      <dgm:spPr/>
    </dgm:pt>
    <dgm:pt modelId="{2209C583-30EF-4C68-A6BE-CE36B4377B1C}" type="pres">
      <dgm:prSet presAssocID="{299BDD9C-C2D5-4D5A-BF6D-7244E2DEEF1A}" presName="sp" presStyleCnt="0"/>
      <dgm:spPr/>
    </dgm:pt>
    <dgm:pt modelId="{F6429AA5-03FC-445A-9804-13B62ECCF3CB}" type="pres">
      <dgm:prSet presAssocID="{B7391D4F-00C6-4DE1-AD20-6FD6D9E53F6C}" presName="arrowAndChildren" presStyleCnt="0"/>
      <dgm:spPr/>
    </dgm:pt>
    <dgm:pt modelId="{AFEC42FD-C3BC-4175-8252-AC79C3D0C17F}" type="pres">
      <dgm:prSet presAssocID="{B7391D4F-00C6-4DE1-AD20-6FD6D9E53F6C}" presName="parentTextArrow" presStyleLbl="node1" presStyleIdx="2" presStyleCnt="4"/>
      <dgm:spPr/>
    </dgm:pt>
    <dgm:pt modelId="{40932C03-9434-46A3-89EF-B204004D47B3}" type="pres">
      <dgm:prSet presAssocID="{B7391D4F-00C6-4DE1-AD20-6FD6D9E53F6C}" presName="arrow" presStyleLbl="node1" presStyleIdx="3" presStyleCnt="4"/>
      <dgm:spPr/>
    </dgm:pt>
    <dgm:pt modelId="{612CD1A1-297E-42A7-98E9-834B2BAD029D}" type="pres">
      <dgm:prSet presAssocID="{B7391D4F-00C6-4DE1-AD20-6FD6D9E53F6C}" presName="descendantArrow" presStyleCnt="0"/>
      <dgm:spPr/>
    </dgm:pt>
    <dgm:pt modelId="{8D700B7B-BF89-4371-979E-CAD667CE3232}" type="pres">
      <dgm:prSet presAssocID="{AA705D2F-BCD0-4D53-AA89-8A3F27BDBCF2}" presName="childTextArrow" presStyleLbl="fgAccFollowNode1" presStyleIdx="2" presStyleCnt="3">
        <dgm:presLayoutVars>
          <dgm:bulletEnabled val="1"/>
        </dgm:presLayoutVars>
      </dgm:prSet>
      <dgm:spPr/>
    </dgm:pt>
  </dgm:ptLst>
  <dgm:cxnLst>
    <dgm:cxn modelId="{16D38A01-6CC6-46D1-A454-5EFB1F731696}" srcId="{B7391D4F-00C6-4DE1-AD20-6FD6D9E53F6C}" destId="{AA705D2F-BCD0-4D53-AA89-8A3F27BDBCF2}" srcOrd="0" destOrd="0" parTransId="{35653F8F-9F5A-4A1D-9489-0620E6F5A603}" sibTransId="{58A97B65-3B00-46B6-9F2A-D5D3DDD3759E}"/>
    <dgm:cxn modelId="{5D313C1E-E391-4E7E-A6BB-A226D5DA7286}" srcId="{9DA17284-60A7-480C-9F14-220F9A09DD5F}" destId="{B7391D4F-00C6-4DE1-AD20-6FD6D9E53F6C}" srcOrd="0" destOrd="0" parTransId="{4ACE5BE9-EDC0-4E5C-90D8-AD4AFAA9C6F7}" sibTransId="{299BDD9C-C2D5-4D5A-BF6D-7244E2DEEF1A}"/>
    <dgm:cxn modelId="{78D0E32E-5148-40D4-8E9E-CF6C6EFB3D2C}" type="presOf" srcId="{B7391D4F-00C6-4DE1-AD20-6FD6D9E53F6C}" destId="{AFEC42FD-C3BC-4175-8252-AC79C3D0C17F}" srcOrd="0" destOrd="0" presId="urn:microsoft.com/office/officeart/2005/8/layout/process4"/>
    <dgm:cxn modelId="{EE7A1762-B0AA-4E01-BDEF-20EE7773D084}" type="presOf" srcId="{D8E821C1-D89E-42AC-A1DA-33B69C176D5E}" destId="{48D2A337-AE7B-47EA-925E-9CD3F7A51692}" srcOrd="0" destOrd="0" presId="urn:microsoft.com/office/officeart/2005/8/layout/process4"/>
    <dgm:cxn modelId="{D8725366-0417-4696-B53F-A3F9D8EE80A7}" type="presOf" srcId="{B36F7603-43A3-41AC-B225-6BC54F77B5C8}" destId="{8C8FE683-C1AA-4619-8464-A95181D1F587}" srcOrd="0" destOrd="0" presId="urn:microsoft.com/office/officeart/2005/8/layout/process4"/>
    <dgm:cxn modelId="{0585D946-353E-42B3-B367-7B5D07F595DF}" type="presOf" srcId="{AA705D2F-BCD0-4D53-AA89-8A3F27BDBCF2}" destId="{8D700B7B-BF89-4371-979E-CAD667CE3232}" srcOrd="0" destOrd="0" presId="urn:microsoft.com/office/officeart/2005/8/layout/process4"/>
    <dgm:cxn modelId="{7F2F8B53-AFC2-4249-9910-4DA2F35CC951}" srcId="{9DA17284-60A7-480C-9F14-220F9A09DD5F}" destId="{61FA709D-A1D8-4E6F-9A37-AC87B824D70D}" srcOrd="3" destOrd="0" parTransId="{BF213859-9AEA-456D-82DE-33F898EDDCC9}" sibTransId="{F16696B3-3EBA-4AC7-9E27-C5D69DB2ECFF}"/>
    <dgm:cxn modelId="{49D71574-41A7-49AE-B4CA-C7443BDFA5B0}" type="presOf" srcId="{61FA709D-A1D8-4E6F-9A37-AC87B824D70D}" destId="{B2EF0855-4CAC-4FDC-8CC1-9ED21F4B5BDB}" srcOrd="0" destOrd="0" presId="urn:microsoft.com/office/officeart/2005/8/layout/process4"/>
    <dgm:cxn modelId="{2117D177-08C3-48CA-A0CD-2D05C8784BBE}" type="presOf" srcId="{9DA17284-60A7-480C-9F14-220F9A09DD5F}" destId="{315D5E3A-726C-48D1-850E-F2398C5724B9}" srcOrd="0" destOrd="0" presId="urn:microsoft.com/office/officeart/2005/8/layout/process4"/>
    <dgm:cxn modelId="{F2FFD190-0097-4092-B028-7D64995A6562}" type="presOf" srcId="{B7391D4F-00C6-4DE1-AD20-6FD6D9E53F6C}" destId="{40932C03-9434-46A3-89EF-B204004D47B3}" srcOrd="1" destOrd="0" presId="urn:microsoft.com/office/officeart/2005/8/layout/process4"/>
    <dgm:cxn modelId="{C0257991-77FF-4BEA-9A42-9F075259614F}" type="presOf" srcId="{008D0B90-EDE0-4FCF-8730-D4647EDB3550}" destId="{30826839-7C2F-4755-95E9-482A2CED6D34}" srcOrd="0" destOrd="0" presId="urn:microsoft.com/office/officeart/2005/8/layout/process4"/>
    <dgm:cxn modelId="{4EBDED9F-3DAB-4FF7-A9B9-27243D54BE1A}" srcId="{9DA17284-60A7-480C-9F14-220F9A09DD5F}" destId="{D8E821C1-D89E-42AC-A1DA-33B69C176D5E}" srcOrd="2" destOrd="0" parTransId="{923E8C2E-9051-4D8E-B761-8A637344F96B}" sibTransId="{5E2F3A68-5C9A-4827-8C4B-DCAA93E4461E}"/>
    <dgm:cxn modelId="{B517BCA5-E193-4D46-B969-C143B538895B}" type="presOf" srcId="{D8E821C1-D89E-42AC-A1DA-33B69C176D5E}" destId="{F3300269-E6DA-40F7-BC18-DBD85FC762FD}" srcOrd="1" destOrd="0" presId="urn:microsoft.com/office/officeart/2005/8/layout/process4"/>
    <dgm:cxn modelId="{C0C1B7B4-30EE-4159-933C-4D03B1E35A03}" type="presOf" srcId="{ACB31173-3375-45C1-ADDB-7406D1ACAB15}" destId="{F1F2B620-42E0-4A04-BBD3-CBBA0F7AD185}" srcOrd="1" destOrd="0" presId="urn:microsoft.com/office/officeart/2005/8/layout/process4"/>
    <dgm:cxn modelId="{91C8A3BD-7645-4EA9-A323-F68F991447C5}" type="presOf" srcId="{ACB31173-3375-45C1-ADDB-7406D1ACAB15}" destId="{FF7AC9B9-706B-4D4B-8FEC-990E9A590863}" srcOrd="0" destOrd="0" presId="urn:microsoft.com/office/officeart/2005/8/layout/process4"/>
    <dgm:cxn modelId="{74BAF2C4-BFD9-42CE-9247-DC9F35F249DB}" srcId="{ACB31173-3375-45C1-ADDB-7406D1ACAB15}" destId="{008D0B90-EDE0-4FCF-8730-D4647EDB3550}" srcOrd="0" destOrd="0" parTransId="{6F0E43D2-BF91-4B94-8105-4295FF9C4E53}" sibTransId="{7114AABC-AB70-4484-AF72-57058B8CA6E9}"/>
    <dgm:cxn modelId="{7BB473C7-9862-4A29-BE5E-842CA3595A00}" srcId="{9DA17284-60A7-480C-9F14-220F9A09DD5F}" destId="{ACB31173-3375-45C1-ADDB-7406D1ACAB15}" srcOrd="1" destOrd="0" parTransId="{8E4CE450-6785-4C24-836F-46A5C529EC0C}" sibTransId="{2A3C2E20-2ED2-4941-ADE6-B880E53EB23F}"/>
    <dgm:cxn modelId="{8CEB78CA-A085-4B4E-A439-F3BF5949B21F}" srcId="{D8E821C1-D89E-42AC-A1DA-33B69C176D5E}" destId="{B36F7603-43A3-41AC-B225-6BC54F77B5C8}" srcOrd="0" destOrd="0" parTransId="{85E7AC1A-CCB2-4428-BA6F-FE16D326370E}" sibTransId="{F3805A28-DDA6-4437-AD30-35F5B7FA324E}"/>
    <dgm:cxn modelId="{1C6F57D1-5014-4859-B99F-FE29EAAAA2CE}" type="presParOf" srcId="{315D5E3A-726C-48D1-850E-F2398C5724B9}" destId="{FDA75F7B-DC1C-408F-87FC-422F453585D7}" srcOrd="0" destOrd="0" presId="urn:microsoft.com/office/officeart/2005/8/layout/process4"/>
    <dgm:cxn modelId="{249FE840-B7A6-4E82-9AEB-45B9EAB98630}" type="presParOf" srcId="{FDA75F7B-DC1C-408F-87FC-422F453585D7}" destId="{B2EF0855-4CAC-4FDC-8CC1-9ED21F4B5BDB}" srcOrd="0" destOrd="0" presId="urn:microsoft.com/office/officeart/2005/8/layout/process4"/>
    <dgm:cxn modelId="{9E23740D-2719-4015-B67F-46524D21FF3A}" type="presParOf" srcId="{315D5E3A-726C-48D1-850E-F2398C5724B9}" destId="{5B37B20D-C62C-42FD-BCB0-AF507914C1C0}" srcOrd="1" destOrd="0" presId="urn:microsoft.com/office/officeart/2005/8/layout/process4"/>
    <dgm:cxn modelId="{01D8BC3E-B617-4E17-BEEC-E8F67CAF1672}" type="presParOf" srcId="{315D5E3A-726C-48D1-850E-F2398C5724B9}" destId="{B3A7C888-C5EC-4380-9258-A4AEDF7DDE51}" srcOrd="2" destOrd="0" presId="urn:microsoft.com/office/officeart/2005/8/layout/process4"/>
    <dgm:cxn modelId="{D1FFAEFD-5BEA-4C46-9ED0-1D8155E45FF8}" type="presParOf" srcId="{B3A7C888-C5EC-4380-9258-A4AEDF7DDE51}" destId="{48D2A337-AE7B-47EA-925E-9CD3F7A51692}" srcOrd="0" destOrd="0" presId="urn:microsoft.com/office/officeart/2005/8/layout/process4"/>
    <dgm:cxn modelId="{BA86820B-F281-4AE2-9FBC-05243FE26DC6}" type="presParOf" srcId="{B3A7C888-C5EC-4380-9258-A4AEDF7DDE51}" destId="{F3300269-E6DA-40F7-BC18-DBD85FC762FD}" srcOrd="1" destOrd="0" presId="urn:microsoft.com/office/officeart/2005/8/layout/process4"/>
    <dgm:cxn modelId="{4B06781B-F79D-4B72-BE9C-38585A702B10}" type="presParOf" srcId="{B3A7C888-C5EC-4380-9258-A4AEDF7DDE51}" destId="{7A594DDC-5B3A-4592-99F9-47089FA21319}" srcOrd="2" destOrd="0" presId="urn:microsoft.com/office/officeart/2005/8/layout/process4"/>
    <dgm:cxn modelId="{E9BC7F3A-BD41-46DB-A1EA-B7B118CDD6FD}" type="presParOf" srcId="{7A594DDC-5B3A-4592-99F9-47089FA21319}" destId="{8C8FE683-C1AA-4619-8464-A95181D1F587}" srcOrd="0" destOrd="0" presId="urn:microsoft.com/office/officeart/2005/8/layout/process4"/>
    <dgm:cxn modelId="{E2404909-75F9-43D7-9D73-3C95A3CE6B92}" type="presParOf" srcId="{315D5E3A-726C-48D1-850E-F2398C5724B9}" destId="{4E498FA6-2B9E-4351-A220-C79D47663926}" srcOrd="3" destOrd="0" presId="urn:microsoft.com/office/officeart/2005/8/layout/process4"/>
    <dgm:cxn modelId="{2F9A4B42-57E4-494D-8F0E-C3740B95A294}" type="presParOf" srcId="{315D5E3A-726C-48D1-850E-F2398C5724B9}" destId="{B2B776B0-854F-40A9-8A25-846E256910B5}" srcOrd="4" destOrd="0" presId="urn:microsoft.com/office/officeart/2005/8/layout/process4"/>
    <dgm:cxn modelId="{B76442C4-27F3-4CF7-8717-C9AB9C395BF6}" type="presParOf" srcId="{B2B776B0-854F-40A9-8A25-846E256910B5}" destId="{FF7AC9B9-706B-4D4B-8FEC-990E9A590863}" srcOrd="0" destOrd="0" presId="urn:microsoft.com/office/officeart/2005/8/layout/process4"/>
    <dgm:cxn modelId="{13BF2663-92E0-4E9B-9C02-6CDBE2058967}" type="presParOf" srcId="{B2B776B0-854F-40A9-8A25-846E256910B5}" destId="{F1F2B620-42E0-4A04-BBD3-CBBA0F7AD185}" srcOrd="1" destOrd="0" presId="urn:microsoft.com/office/officeart/2005/8/layout/process4"/>
    <dgm:cxn modelId="{3069610B-5D33-4B11-BCBD-F1B6FBF3D889}" type="presParOf" srcId="{B2B776B0-854F-40A9-8A25-846E256910B5}" destId="{069578D7-359B-4F7D-A954-F30465671765}" srcOrd="2" destOrd="0" presId="urn:microsoft.com/office/officeart/2005/8/layout/process4"/>
    <dgm:cxn modelId="{21AB7706-4E80-4B73-A61E-F70CD0D2A30F}" type="presParOf" srcId="{069578D7-359B-4F7D-A954-F30465671765}" destId="{30826839-7C2F-4755-95E9-482A2CED6D34}" srcOrd="0" destOrd="0" presId="urn:microsoft.com/office/officeart/2005/8/layout/process4"/>
    <dgm:cxn modelId="{0FE48DCF-3AF5-4F2F-8ADB-82F242A6EFCC}" type="presParOf" srcId="{315D5E3A-726C-48D1-850E-F2398C5724B9}" destId="{2209C583-30EF-4C68-A6BE-CE36B4377B1C}" srcOrd="5" destOrd="0" presId="urn:microsoft.com/office/officeart/2005/8/layout/process4"/>
    <dgm:cxn modelId="{674ADF1E-10E5-4841-8891-BCDBDFCCC136}" type="presParOf" srcId="{315D5E3A-726C-48D1-850E-F2398C5724B9}" destId="{F6429AA5-03FC-445A-9804-13B62ECCF3CB}" srcOrd="6" destOrd="0" presId="urn:microsoft.com/office/officeart/2005/8/layout/process4"/>
    <dgm:cxn modelId="{49C52C13-E222-4EC2-80ED-520AEED83EB6}" type="presParOf" srcId="{F6429AA5-03FC-445A-9804-13B62ECCF3CB}" destId="{AFEC42FD-C3BC-4175-8252-AC79C3D0C17F}" srcOrd="0" destOrd="0" presId="urn:microsoft.com/office/officeart/2005/8/layout/process4"/>
    <dgm:cxn modelId="{CADE13EC-20F4-464B-97F0-30918563F6FB}" type="presParOf" srcId="{F6429AA5-03FC-445A-9804-13B62ECCF3CB}" destId="{40932C03-9434-46A3-89EF-B204004D47B3}" srcOrd="1" destOrd="0" presId="urn:microsoft.com/office/officeart/2005/8/layout/process4"/>
    <dgm:cxn modelId="{38D396E0-9AE5-4F8A-B78E-80676A906BA0}" type="presParOf" srcId="{F6429AA5-03FC-445A-9804-13B62ECCF3CB}" destId="{612CD1A1-297E-42A7-98E9-834B2BAD029D}" srcOrd="2" destOrd="0" presId="urn:microsoft.com/office/officeart/2005/8/layout/process4"/>
    <dgm:cxn modelId="{557F39BC-6127-4DB6-846C-2E5A5A82EFAD}" type="presParOf" srcId="{612CD1A1-297E-42A7-98E9-834B2BAD029D}" destId="{8D700B7B-BF89-4371-979E-CAD667CE3232}" srcOrd="0"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8D3CC-39AD-4813-8917-DB7865F79BB0}">
      <dsp:nvSpPr>
        <dsp:cNvPr id="0" name=""/>
        <dsp:cNvSpPr/>
      </dsp:nvSpPr>
      <dsp:spPr>
        <a:xfrm>
          <a:off x="798" y="0"/>
          <a:ext cx="3437166" cy="3636963"/>
        </a:xfrm>
        <a:prstGeom prst="roundRect">
          <a:avLst>
            <a:gd name="adj" fmla="val 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3731" rIns="173355" bIns="0" numCol="1" spcCol="1270" anchor="t" anchorCtr="0">
          <a:noAutofit/>
        </a:bodyPr>
        <a:lstStyle/>
        <a:p>
          <a:pPr marL="0" lvl="0" indent="0" algn="r" defTabSz="1733550">
            <a:lnSpc>
              <a:spcPct val="90000"/>
            </a:lnSpc>
            <a:spcBef>
              <a:spcPct val="0"/>
            </a:spcBef>
            <a:spcAft>
              <a:spcPct val="35000"/>
            </a:spcAft>
            <a:buNone/>
          </a:pPr>
          <a:endParaRPr lang="es-UY" sz="3900" kern="1200"/>
        </a:p>
      </dsp:txBody>
      <dsp:txXfrm rot="16200000">
        <a:off x="-1146639" y="1147438"/>
        <a:ext cx="2982309" cy="687433"/>
      </dsp:txXfrm>
    </dsp:sp>
    <dsp:sp modelId="{83918D05-4976-453F-A1C1-7032321FABA5}">
      <dsp:nvSpPr>
        <dsp:cNvPr id="0" name=""/>
        <dsp:cNvSpPr/>
      </dsp:nvSpPr>
      <dsp:spPr>
        <a:xfrm>
          <a:off x="688232" y="0"/>
          <a:ext cx="2560689" cy="3636963"/>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12598" rIns="0" bIns="0" numCol="1" spcCol="1270" anchor="t" anchorCtr="0">
          <a:noAutofit/>
        </a:bodyPr>
        <a:lstStyle/>
        <a:p>
          <a:pPr marL="0" lvl="0" indent="0" algn="l" defTabSz="2755900">
            <a:lnSpc>
              <a:spcPct val="90000"/>
            </a:lnSpc>
            <a:spcBef>
              <a:spcPct val="0"/>
            </a:spcBef>
            <a:spcAft>
              <a:spcPct val="35000"/>
            </a:spcAft>
            <a:buNone/>
          </a:pPr>
          <a:endParaRPr lang="es-UY" sz="6200" kern="1200"/>
        </a:p>
      </dsp:txBody>
      <dsp:txXfrm>
        <a:off x="688232" y="0"/>
        <a:ext cx="2560689" cy="3636963"/>
      </dsp:txXfrm>
    </dsp:sp>
    <dsp:sp modelId="{FFDDD3F1-D741-405B-823D-B8EC0736212A}">
      <dsp:nvSpPr>
        <dsp:cNvPr id="0" name=""/>
        <dsp:cNvSpPr/>
      </dsp:nvSpPr>
      <dsp:spPr>
        <a:xfrm>
          <a:off x="3558266" y="0"/>
          <a:ext cx="3437166" cy="3636963"/>
        </a:xfrm>
        <a:prstGeom prst="roundRect">
          <a:avLst>
            <a:gd name="adj" fmla="val 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3731" rIns="173355" bIns="0" numCol="1" spcCol="1270" anchor="t" anchorCtr="0">
          <a:noAutofit/>
        </a:bodyPr>
        <a:lstStyle/>
        <a:p>
          <a:pPr marL="0" lvl="0" indent="0" algn="r" defTabSz="1733550">
            <a:lnSpc>
              <a:spcPct val="90000"/>
            </a:lnSpc>
            <a:spcBef>
              <a:spcPct val="0"/>
            </a:spcBef>
            <a:spcAft>
              <a:spcPct val="35000"/>
            </a:spcAft>
            <a:buNone/>
          </a:pPr>
          <a:endParaRPr lang="es-UY" sz="3900" kern="1200"/>
        </a:p>
      </dsp:txBody>
      <dsp:txXfrm rot="16200000">
        <a:off x="2410828" y="1147438"/>
        <a:ext cx="2982309" cy="687433"/>
      </dsp:txXfrm>
    </dsp:sp>
    <dsp:sp modelId="{865F1CBD-F969-4691-A525-4F4F8E576B84}">
      <dsp:nvSpPr>
        <dsp:cNvPr id="0" name=""/>
        <dsp:cNvSpPr/>
      </dsp:nvSpPr>
      <dsp:spPr>
        <a:xfrm rot="5400000">
          <a:off x="3308389" y="2857950"/>
          <a:ext cx="534126" cy="515575"/>
        </a:xfrm>
        <a:prstGeom prst="flowChartExtra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D50189-13E1-4125-8F5B-64C96287E8C4}">
      <dsp:nvSpPr>
        <dsp:cNvPr id="0" name=""/>
        <dsp:cNvSpPr/>
      </dsp:nvSpPr>
      <dsp:spPr>
        <a:xfrm>
          <a:off x="4245699" y="0"/>
          <a:ext cx="2560689" cy="3636963"/>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12598" rIns="0" bIns="0" numCol="1" spcCol="1270" anchor="t" anchorCtr="0">
          <a:noAutofit/>
        </a:bodyPr>
        <a:lstStyle/>
        <a:p>
          <a:pPr marL="0" lvl="0" indent="0" algn="l" defTabSz="2755900">
            <a:lnSpc>
              <a:spcPct val="90000"/>
            </a:lnSpc>
            <a:spcBef>
              <a:spcPct val="0"/>
            </a:spcBef>
            <a:spcAft>
              <a:spcPct val="35000"/>
            </a:spcAft>
            <a:buNone/>
          </a:pPr>
          <a:endParaRPr lang="es-UY" sz="6200" kern="1200"/>
        </a:p>
      </dsp:txBody>
      <dsp:txXfrm>
        <a:off x="4245699" y="0"/>
        <a:ext cx="2560689" cy="3636963"/>
      </dsp:txXfrm>
    </dsp:sp>
    <dsp:sp modelId="{5379C358-0031-4878-A466-15BC2A760D84}">
      <dsp:nvSpPr>
        <dsp:cNvPr id="0" name=""/>
        <dsp:cNvSpPr/>
      </dsp:nvSpPr>
      <dsp:spPr>
        <a:xfrm>
          <a:off x="7115734" y="0"/>
          <a:ext cx="3437166" cy="3636963"/>
        </a:xfrm>
        <a:prstGeom prst="roundRect">
          <a:avLst>
            <a:gd name="adj" fmla="val 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3731" rIns="173355" bIns="0" numCol="1" spcCol="1270" anchor="t" anchorCtr="0">
          <a:noAutofit/>
        </a:bodyPr>
        <a:lstStyle/>
        <a:p>
          <a:pPr marL="0" lvl="0" indent="0" algn="r" defTabSz="1733550">
            <a:lnSpc>
              <a:spcPct val="90000"/>
            </a:lnSpc>
            <a:spcBef>
              <a:spcPct val="0"/>
            </a:spcBef>
            <a:spcAft>
              <a:spcPct val="35000"/>
            </a:spcAft>
            <a:buNone/>
          </a:pPr>
          <a:endParaRPr lang="es-UY" sz="3900" kern="1200"/>
        </a:p>
      </dsp:txBody>
      <dsp:txXfrm rot="16200000">
        <a:off x="5968296" y="1147438"/>
        <a:ext cx="2982309" cy="687433"/>
      </dsp:txXfrm>
    </dsp:sp>
    <dsp:sp modelId="{58BB72E0-6E20-466A-94B3-D1DF481024E2}">
      <dsp:nvSpPr>
        <dsp:cNvPr id="0" name=""/>
        <dsp:cNvSpPr/>
      </dsp:nvSpPr>
      <dsp:spPr>
        <a:xfrm rot="5400000">
          <a:off x="6865856" y="2857950"/>
          <a:ext cx="534126" cy="515575"/>
        </a:xfrm>
        <a:prstGeom prst="flowChartExtra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4887D1-81CC-4A68-B162-0BBCCF8456C4}">
      <dsp:nvSpPr>
        <dsp:cNvPr id="0" name=""/>
        <dsp:cNvSpPr/>
      </dsp:nvSpPr>
      <dsp:spPr>
        <a:xfrm>
          <a:off x="7803167" y="0"/>
          <a:ext cx="2560689" cy="3636963"/>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12598" rIns="0" bIns="0" numCol="1" spcCol="1270" anchor="t" anchorCtr="0">
          <a:noAutofit/>
        </a:bodyPr>
        <a:lstStyle/>
        <a:p>
          <a:pPr marL="0" lvl="0" indent="0" algn="l" defTabSz="2755900">
            <a:lnSpc>
              <a:spcPct val="90000"/>
            </a:lnSpc>
            <a:spcBef>
              <a:spcPct val="0"/>
            </a:spcBef>
            <a:spcAft>
              <a:spcPct val="35000"/>
            </a:spcAft>
            <a:buNone/>
          </a:pPr>
          <a:endParaRPr lang="es-UY" sz="6200" kern="1200"/>
        </a:p>
      </dsp:txBody>
      <dsp:txXfrm>
        <a:off x="7803167" y="0"/>
        <a:ext cx="2560689" cy="363696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C2223-EBA6-4115-ACE5-DFE6625F6D4A}">
      <dsp:nvSpPr>
        <dsp:cNvPr id="0" name=""/>
        <dsp:cNvSpPr/>
      </dsp:nvSpPr>
      <dsp:spPr>
        <a:xfrm>
          <a:off x="0" y="24294"/>
          <a:ext cx="10729192" cy="3049503"/>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latin typeface="+mj-lt"/>
            </a:rPr>
            <a:t>ESTO SE BASA EN LA LÓGICA POR LA CUAL EL SISTEMA PRODUCTIVO, UNA VEZ QUE SE TRANSFORMA EN GENERADOR Y DIFUSOR DEL CONOCIMIENTO PRECISA DEL SISTEMA DE PROPIEDAD INTELECTUAL PARA APROPIARSE DE LAS RENTAS DERIVADAS DEL ESFUERZO INNOVADOR. </a:t>
          </a:r>
        </a:p>
      </dsp:txBody>
      <dsp:txXfrm>
        <a:off x="148864" y="173158"/>
        <a:ext cx="10431464" cy="2751775"/>
      </dsp:txXfrm>
    </dsp:sp>
    <dsp:sp modelId="{2326E06B-FA37-4042-841C-D96EF4AB76FF}">
      <dsp:nvSpPr>
        <dsp:cNvPr id="0" name=""/>
        <dsp:cNvSpPr/>
      </dsp:nvSpPr>
      <dsp:spPr>
        <a:xfrm>
          <a:off x="0" y="3073797"/>
          <a:ext cx="10729192" cy="1026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652"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s-UY" sz="2400" b="1" kern="1200" dirty="0">
              <a:latin typeface="+mj-lt"/>
            </a:rPr>
            <a:t>LAS PATENTES SE HAN RECONFIGURADO COMO ACTIVOS ESTRATÉGICOS DE LA COMPETITIVIDAD DE LAS EMPRESAS </a:t>
          </a:r>
        </a:p>
      </dsp:txBody>
      <dsp:txXfrm>
        <a:off x="0" y="3073797"/>
        <a:ext cx="10729192" cy="10267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174ADB-609D-470C-A05A-019E33F77E77}">
      <dsp:nvSpPr>
        <dsp:cNvPr id="0" name=""/>
        <dsp:cNvSpPr/>
      </dsp:nvSpPr>
      <dsp:spPr>
        <a:xfrm>
          <a:off x="0" y="2313"/>
          <a:ext cx="8199931" cy="473383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UY" sz="2800" b="1" kern="1200" dirty="0">
              <a:latin typeface="+mj-lt"/>
            </a:rPr>
            <a:t>POR LO TANTO, ADQUIERE ESPECIAL IMPORTANCIA, DENTRO DE LA POLÍTICA CIENTÍFICA TECNOLÓGICA DE LOS PAÍSES DESARROLLADOS, LA PROTECCIÓN DE LOS RESULTADOS DE LAS INVESTIGACIONES NUEVAS Y CON APLICACIÓN INDUSTRIAL, POR MEDIO DE LAS DISTINTAS MODALIDADES DE LA PROPIEDAD INTELECTUAL</a:t>
          </a:r>
        </a:p>
      </dsp:txBody>
      <dsp:txXfrm>
        <a:off x="138649" y="140962"/>
        <a:ext cx="7922633" cy="445653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3F5AC-49EB-4704-A226-75503F8B01B6}">
      <dsp:nvSpPr>
        <dsp:cNvPr id="0" name=""/>
        <dsp:cNvSpPr/>
      </dsp:nvSpPr>
      <dsp:spPr>
        <a:xfrm>
          <a:off x="0" y="55891"/>
          <a:ext cx="10443556" cy="993128"/>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s-UY" sz="2500" b="1" kern="1200" dirty="0">
              <a:latin typeface="+mj-lt"/>
            </a:rPr>
            <a:t>LOS SISTEMAS DE PROPIEDAD INTELECTUAL</a:t>
          </a:r>
          <a:endParaRPr lang="es-ES" sz="2500" kern="1200" dirty="0">
            <a:latin typeface="+mj-lt"/>
          </a:endParaRPr>
        </a:p>
      </dsp:txBody>
      <dsp:txXfrm>
        <a:off x="48481" y="104372"/>
        <a:ext cx="10346594" cy="896166"/>
      </dsp:txXfrm>
    </dsp:sp>
    <dsp:sp modelId="{07374886-42C5-4E07-9483-9E67A8F9442D}">
      <dsp:nvSpPr>
        <dsp:cNvPr id="0" name=""/>
        <dsp:cNvSpPr/>
      </dsp:nvSpPr>
      <dsp:spPr>
        <a:xfrm>
          <a:off x="0" y="1049020"/>
          <a:ext cx="10443556" cy="1190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583"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s-UY" sz="2000" b="1" kern="1200" dirty="0">
              <a:latin typeface="+mj-lt"/>
            </a:rPr>
            <a:t>ABARCAN EL CONJUNTO DE NORMAS, REGLAMENTOS, PROCEDIMIENTOS E INSTITUCIONES QUE REGULAN LA APROPIABILIDAD, LA TRANSFERENCIA, EL ACCESO Y EL DERECHO A LA UTILIZACIÓN DEL CONOCIMIENTO Y DE LOS “INTANGIBLES”.  </a:t>
          </a:r>
          <a:endParaRPr lang="es-ES" sz="2000" kern="1200" dirty="0">
            <a:latin typeface="+mj-lt"/>
          </a:endParaRPr>
        </a:p>
      </dsp:txBody>
      <dsp:txXfrm>
        <a:off x="0" y="1049020"/>
        <a:ext cx="10443556" cy="1190250"/>
      </dsp:txXfrm>
    </dsp:sp>
    <dsp:sp modelId="{1E8D3F25-BA5B-42E6-81E7-A9671BA12DCE}">
      <dsp:nvSpPr>
        <dsp:cNvPr id="0" name=""/>
        <dsp:cNvSpPr/>
      </dsp:nvSpPr>
      <dsp:spPr>
        <a:xfrm>
          <a:off x="0" y="2239270"/>
          <a:ext cx="10443556" cy="993128"/>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s-UY" sz="2500" b="1" kern="1200" dirty="0">
              <a:latin typeface="+mj-lt"/>
            </a:rPr>
            <a:t>ESTÁ </a:t>
          </a:r>
          <a:r>
            <a:rPr lang="es-ES" sz="2500" b="1" kern="1200" dirty="0">
              <a:latin typeface="+mj-lt"/>
            </a:rPr>
            <a:t>INTEGRADO POR LA LEGISLACION QUE ESTABLECE LA EXISTENCIA DE ESTA CATEGORÍA DE PROPIEDAD EN FORMA DE:</a:t>
          </a:r>
          <a:endParaRPr lang="es-ES" sz="2500" kern="1200" dirty="0">
            <a:latin typeface="+mj-lt"/>
          </a:endParaRPr>
        </a:p>
      </dsp:txBody>
      <dsp:txXfrm>
        <a:off x="48481" y="2287751"/>
        <a:ext cx="10346594" cy="896166"/>
      </dsp:txXfrm>
    </dsp:sp>
    <dsp:sp modelId="{C744D557-923C-42FD-A28B-03B1766D1D61}">
      <dsp:nvSpPr>
        <dsp:cNvPr id="0" name=""/>
        <dsp:cNvSpPr/>
      </dsp:nvSpPr>
      <dsp:spPr>
        <a:xfrm>
          <a:off x="0" y="3232399"/>
          <a:ext cx="10443556" cy="98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583"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s-ES" sz="2000" b="1" kern="1200" dirty="0">
              <a:latin typeface="+mj-lt"/>
            </a:rPr>
            <a:t>DERECHOS EXCLUSIVOS DE CARÁCTER TEMPORAL, </a:t>
          </a:r>
          <a:endParaRPr lang="es-ES" sz="2000" kern="1200" dirty="0">
            <a:latin typeface="+mj-lt"/>
          </a:endParaRPr>
        </a:p>
        <a:p>
          <a:pPr marL="228600" lvl="1" indent="-228600" algn="l" defTabSz="889000" rtl="0">
            <a:lnSpc>
              <a:spcPct val="90000"/>
            </a:lnSpc>
            <a:spcBef>
              <a:spcPct val="0"/>
            </a:spcBef>
            <a:spcAft>
              <a:spcPct val="20000"/>
            </a:spcAft>
            <a:buChar char="•"/>
          </a:pPr>
          <a:r>
            <a:rPr lang="es-ES" sz="2000" b="1" kern="1200" dirty="0">
              <a:latin typeface="+mj-lt"/>
            </a:rPr>
            <a:t>ASI COMO LOS ACTOS DE EXPLOTACIÓN ECONÓMICA Y LAS MODALIDADES DE CREACIÓN DEL INTELECTO QUE SON AMPARABLES POR ÉL. </a:t>
          </a:r>
          <a:endParaRPr lang="es-ES" sz="2000" kern="1200" dirty="0">
            <a:latin typeface="+mj-lt"/>
          </a:endParaRPr>
        </a:p>
      </dsp:txBody>
      <dsp:txXfrm>
        <a:off x="0" y="3232399"/>
        <a:ext cx="10443556" cy="98325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76BFB-D1C6-49FC-A5DA-10BBED15670E}">
      <dsp:nvSpPr>
        <dsp:cNvPr id="0" name=""/>
        <dsp:cNvSpPr/>
      </dsp:nvSpPr>
      <dsp:spPr>
        <a:xfrm>
          <a:off x="5098" y="962454"/>
          <a:ext cx="2607740" cy="2148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r" defTabSz="1066800">
            <a:lnSpc>
              <a:spcPct val="90000"/>
            </a:lnSpc>
            <a:spcBef>
              <a:spcPct val="0"/>
            </a:spcBef>
            <a:spcAft>
              <a:spcPct val="35000"/>
            </a:spcAft>
            <a:buNone/>
          </a:pPr>
          <a:r>
            <a:rPr lang="es-UY" sz="2400" b="1" kern="1200" dirty="0">
              <a:latin typeface="+mj-lt"/>
            </a:rPr>
            <a:t>EVOLUCIÓN HACIA REGÍMENES SUPRA NACIONALES POR</a:t>
          </a:r>
        </a:p>
      </dsp:txBody>
      <dsp:txXfrm>
        <a:off x="5098" y="962454"/>
        <a:ext cx="2607740" cy="2148300"/>
      </dsp:txXfrm>
    </dsp:sp>
    <dsp:sp modelId="{286BFDD0-665E-4E8F-9232-F973E088744B}">
      <dsp:nvSpPr>
        <dsp:cNvPr id="0" name=""/>
        <dsp:cNvSpPr/>
      </dsp:nvSpPr>
      <dsp:spPr>
        <a:xfrm>
          <a:off x="2612839" y="257543"/>
          <a:ext cx="521548" cy="3558121"/>
        </a:xfrm>
        <a:prstGeom prst="leftBrace">
          <a:avLst>
            <a:gd name="adj1" fmla="val 35000"/>
            <a:gd name="adj2" fmla="val 50000"/>
          </a:avLst>
        </a:pr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81A9D7-46F4-4DB2-AAB1-C4665AC05273}">
      <dsp:nvSpPr>
        <dsp:cNvPr id="0" name=""/>
        <dsp:cNvSpPr/>
      </dsp:nvSpPr>
      <dsp:spPr>
        <a:xfrm>
          <a:off x="3343006" y="582773"/>
          <a:ext cx="7093055" cy="2907661"/>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285750" lvl="1" indent="-285750" algn="l" defTabSz="1289050">
            <a:lnSpc>
              <a:spcPct val="90000"/>
            </a:lnSpc>
            <a:spcBef>
              <a:spcPct val="0"/>
            </a:spcBef>
            <a:spcAft>
              <a:spcPct val="15000"/>
            </a:spcAft>
            <a:buChar char="•"/>
          </a:pPr>
          <a:r>
            <a:rPr lang="es-UY" sz="2900" b="1" kern="1200" dirty="0">
              <a:latin typeface="+mj-lt"/>
            </a:rPr>
            <a:t>AUMENTO DEL COMERCIO EXTERIOR Y LAS COMUNICACIONES</a:t>
          </a:r>
        </a:p>
        <a:p>
          <a:pPr marL="285750" lvl="1" indent="-285750" algn="l" defTabSz="1289050">
            <a:lnSpc>
              <a:spcPct val="90000"/>
            </a:lnSpc>
            <a:spcBef>
              <a:spcPct val="0"/>
            </a:spcBef>
            <a:spcAft>
              <a:spcPct val="15000"/>
            </a:spcAft>
            <a:buChar char="•"/>
          </a:pPr>
          <a:r>
            <a:rPr lang="es-UY" sz="2900" b="1" kern="1200" dirty="0">
              <a:latin typeface="+mj-lt"/>
            </a:rPr>
            <a:t>CENTRALIDAD DEL “SABER HACER”</a:t>
          </a:r>
        </a:p>
        <a:p>
          <a:pPr marL="285750" lvl="1" indent="-285750" algn="l" defTabSz="1289050">
            <a:lnSpc>
              <a:spcPct val="90000"/>
            </a:lnSpc>
            <a:spcBef>
              <a:spcPct val="0"/>
            </a:spcBef>
            <a:spcAft>
              <a:spcPct val="15000"/>
            </a:spcAft>
            <a:buChar char="•"/>
          </a:pPr>
          <a:r>
            <a:rPr lang="es-UY" sz="2900" b="1" kern="1200" dirty="0">
              <a:latin typeface="+mj-lt"/>
            </a:rPr>
            <a:t>LA INFORMACIÓN TECNOLÓGICA</a:t>
          </a:r>
        </a:p>
        <a:p>
          <a:pPr marL="285750" lvl="1" indent="-285750" algn="l" defTabSz="1289050">
            <a:lnSpc>
              <a:spcPct val="90000"/>
            </a:lnSpc>
            <a:spcBef>
              <a:spcPct val="0"/>
            </a:spcBef>
            <a:spcAft>
              <a:spcPct val="15000"/>
            </a:spcAft>
            <a:buChar char="•"/>
          </a:pPr>
          <a:r>
            <a:rPr lang="es-UY" sz="2900" b="1" kern="1200" dirty="0">
              <a:latin typeface="+mj-lt"/>
            </a:rPr>
            <a:t>EL CONOCIMIENTO Y SU VALOR DE APROPIABILIDAD</a:t>
          </a:r>
        </a:p>
      </dsp:txBody>
      <dsp:txXfrm>
        <a:off x="3343006" y="582773"/>
        <a:ext cx="7093055" cy="290766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7C2774-615E-41C7-B671-DFC82438F999}">
      <dsp:nvSpPr>
        <dsp:cNvPr id="0" name=""/>
        <dsp:cNvSpPr/>
      </dsp:nvSpPr>
      <dsp:spPr>
        <a:xfrm>
          <a:off x="0" y="13750"/>
          <a:ext cx="10657183" cy="175032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s-UY" sz="2000" b="1" kern="1200" dirty="0">
              <a:latin typeface="+mj-lt"/>
            </a:rPr>
            <a:t>LA PROPIEDAD INTELECTUAL PASÓ A SER UN ELEMENTO CENTRAL EN LAS NEGOCIACIONES COMERCIALES TANTO MULTILATERALES COMO BILATERALES COMO PARTE DE UNA ESTRATEGIA DE APOYO A LA COMPETITIVIDAD DE LAS EMPRESAS CUYAS POSICIONES DOMINANTES PUEDEN SER EROSIONADAS POR LA FALTA DE SISTEMAS HOMOGÉNEOS DE PROTECCIÓN</a:t>
          </a:r>
          <a:endParaRPr lang="es-ES" sz="2000" kern="1200" dirty="0">
            <a:latin typeface="+mj-lt"/>
          </a:endParaRPr>
        </a:p>
      </dsp:txBody>
      <dsp:txXfrm>
        <a:off x="85444" y="99194"/>
        <a:ext cx="10486295" cy="1579432"/>
      </dsp:txXfrm>
    </dsp:sp>
    <dsp:sp modelId="{E2EC6F6A-428E-4384-86CB-265337CF0599}">
      <dsp:nvSpPr>
        <dsp:cNvPr id="0" name=""/>
        <dsp:cNvSpPr/>
      </dsp:nvSpPr>
      <dsp:spPr>
        <a:xfrm>
          <a:off x="0" y="1861990"/>
          <a:ext cx="10657183" cy="2423510"/>
        </a:xfrm>
        <a:prstGeom prst="roundRect">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s-UY" sz="2400" b="1" kern="1200" dirty="0">
              <a:latin typeface="+mj-lt"/>
            </a:rPr>
            <a:t>ESTAS MODIFICACIONES EN CONTEXTO DE ASIMETRIAS, PLANTEAN DESAFÍOS A LA CONSTRUCCIÓN DE CAPACIDADES CIENTÍFICAS, TECNOLÓGICAS Y PRODUCTIVAS, A SUS COSTOS, TIEMPOS Y VIABILIDAD</a:t>
          </a:r>
          <a:endParaRPr lang="es-ES" sz="2400" kern="1200" dirty="0">
            <a:latin typeface="+mj-lt"/>
          </a:endParaRPr>
        </a:p>
      </dsp:txBody>
      <dsp:txXfrm>
        <a:off x="118306" y="1980296"/>
        <a:ext cx="10420571" cy="218689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77B326-0CBD-4BA4-99E0-A478C5410620}">
      <dsp:nvSpPr>
        <dsp:cNvPr id="0" name=""/>
        <dsp:cNvSpPr/>
      </dsp:nvSpPr>
      <dsp:spPr>
        <a:xfrm>
          <a:off x="0" y="277573"/>
          <a:ext cx="9280407" cy="228384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s-ES" sz="3200" b="1" kern="1200"/>
            <a:t>LAS DISTINTAS MODALIDADES QUE SE DAN DENTRO DE UN SISTEMA DE PROPIEDAD INTELECTUAL QUE LOS PAÍSES ADOPTAN ES EN VIRTUD DE SUS INTERESES Y CONVENIENCIAS.</a:t>
          </a:r>
          <a:endParaRPr lang="es-ES" sz="3200" kern="1200"/>
        </a:p>
      </dsp:txBody>
      <dsp:txXfrm>
        <a:off x="111488" y="389061"/>
        <a:ext cx="9057431" cy="2060864"/>
      </dsp:txXfrm>
    </dsp:sp>
    <dsp:sp modelId="{3528B9DA-DC18-49B5-A4CA-006E3219BA0C}">
      <dsp:nvSpPr>
        <dsp:cNvPr id="0" name=""/>
        <dsp:cNvSpPr/>
      </dsp:nvSpPr>
      <dsp:spPr>
        <a:xfrm>
          <a:off x="0" y="2653574"/>
          <a:ext cx="9280407" cy="2283840"/>
        </a:xfrm>
        <a:prstGeom prst="roundRect">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s-ES" sz="3200" b="1" kern="1200" dirty="0"/>
            <a:t>NO SON LOS MISMOS INTERESES LOS DE LOS PAÍSES DESARROLLADOS QUE LO DE LOS PAÍSES EN DESARROLLO</a:t>
          </a:r>
          <a:endParaRPr lang="es-ES" sz="3200" kern="1200" dirty="0"/>
        </a:p>
      </dsp:txBody>
      <dsp:txXfrm>
        <a:off x="111488" y="2765062"/>
        <a:ext cx="9057431" cy="20608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76804-C0B6-4855-A73D-17C0998223D4}">
      <dsp:nvSpPr>
        <dsp:cNvPr id="0" name=""/>
        <dsp:cNvSpPr/>
      </dsp:nvSpPr>
      <dsp:spPr>
        <a:xfrm>
          <a:off x="0" y="238294"/>
          <a:ext cx="9634977" cy="86346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s-UY" sz="3600" b="1" kern="1200" dirty="0">
              <a:latin typeface="+mj-lt"/>
            </a:rPr>
            <a:t>MUESTRAN DOS ELEMENTOS IMPORTANTES:</a:t>
          </a:r>
          <a:endParaRPr lang="es-UY" sz="3600" kern="1200" dirty="0">
            <a:latin typeface="+mj-lt"/>
          </a:endParaRPr>
        </a:p>
      </dsp:txBody>
      <dsp:txXfrm>
        <a:off x="42151" y="280445"/>
        <a:ext cx="9550675" cy="779158"/>
      </dsp:txXfrm>
    </dsp:sp>
    <dsp:sp modelId="{3D75378E-8CA9-4DDA-9744-E1FCCD8CB3BC}">
      <dsp:nvSpPr>
        <dsp:cNvPr id="0" name=""/>
        <dsp:cNvSpPr/>
      </dsp:nvSpPr>
      <dsp:spPr>
        <a:xfrm>
          <a:off x="0" y="1101754"/>
          <a:ext cx="9634977" cy="3055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911"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s-UY" sz="2800" b="1" kern="1200" dirty="0">
              <a:latin typeface="+mj-lt"/>
            </a:rPr>
            <a:t>SON UN MECANISMO DE APROPIACIÓN DE LA RENTA QUE GENERA EL MONOPOLIO</a:t>
          </a:r>
          <a:endParaRPr lang="es-UY" sz="2800" kern="1200" dirty="0">
            <a:latin typeface="+mj-lt"/>
          </a:endParaRPr>
        </a:p>
        <a:p>
          <a:pPr marL="285750" lvl="1" indent="-285750" algn="l" defTabSz="1244600">
            <a:lnSpc>
              <a:spcPct val="90000"/>
            </a:lnSpc>
            <a:spcBef>
              <a:spcPct val="0"/>
            </a:spcBef>
            <a:spcAft>
              <a:spcPct val="20000"/>
            </a:spcAft>
            <a:buChar char="•"/>
          </a:pPr>
          <a:endParaRPr lang="es-UY" sz="2800" kern="1200" dirty="0">
            <a:latin typeface="+mj-lt"/>
          </a:endParaRPr>
        </a:p>
        <a:p>
          <a:pPr marL="285750" lvl="1" indent="-285750" algn="l" defTabSz="1244600">
            <a:lnSpc>
              <a:spcPct val="90000"/>
            </a:lnSpc>
            <a:spcBef>
              <a:spcPct val="0"/>
            </a:spcBef>
            <a:spcAft>
              <a:spcPct val="20000"/>
            </a:spcAft>
            <a:buChar char="•"/>
          </a:pPr>
          <a:r>
            <a:rPr lang="es-UY" sz="2800" b="1" kern="1200" dirty="0">
              <a:latin typeface="+mj-lt"/>
            </a:rPr>
            <a:t>SON UN INCENTIVO ECONÓMICO A LA INVESTIGACIÓN AL RETRIBUIR AL INNOVADOR POR LAS INVERSIONES DE PONER UN NUEVO PRODUCTO EN EL MERCADO</a:t>
          </a:r>
          <a:endParaRPr lang="es-UY" sz="2800" kern="1200" dirty="0">
            <a:latin typeface="+mj-lt"/>
          </a:endParaRPr>
        </a:p>
      </dsp:txBody>
      <dsp:txXfrm>
        <a:off x="0" y="1101754"/>
        <a:ext cx="9634977" cy="305532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75D4E-7E1E-462C-B678-B87A741C0524}">
      <dsp:nvSpPr>
        <dsp:cNvPr id="0" name=""/>
        <dsp:cNvSpPr/>
      </dsp:nvSpPr>
      <dsp:spPr>
        <a:xfrm>
          <a:off x="4946" y="1162445"/>
          <a:ext cx="2530277" cy="2113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s-UY" sz="2800" b="1" kern="1200" dirty="0">
              <a:latin typeface="+mj-lt"/>
            </a:rPr>
            <a:t>PERO A SU VEZ LAS NORMAS DE PROPIEDAD INTELECTUAL </a:t>
          </a:r>
        </a:p>
      </dsp:txBody>
      <dsp:txXfrm>
        <a:off x="4946" y="1162445"/>
        <a:ext cx="2530277" cy="2113650"/>
      </dsp:txXfrm>
    </dsp:sp>
    <dsp:sp modelId="{7EC69F77-B634-4CA3-96E3-792F30075E1F}">
      <dsp:nvSpPr>
        <dsp:cNvPr id="0" name=""/>
        <dsp:cNvSpPr/>
      </dsp:nvSpPr>
      <dsp:spPr>
        <a:xfrm>
          <a:off x="2535224" y="468904"/>
          <a:ext cx="506055" cy="3500732"/>
        </a:xfrm>
        <a:prstGeom prst="leftBrace">
          <a:avLst>
            <a:gd name="adj1" fmla="val 35000"/>
            <a:gd name="adj2" fmla="val 50000"/>
          </a:avLst>
        </a:pr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0DD67A-F1EE-49ED-BC91-0C207F7BFE63}">
      <dsp:nvSpPr>
        <dsp:cNvPr id="0" name=""/>
        <dsp:cNvSpPr/>
      </dsp:nvSpPr>
      <dsp:spPr>
        <a:xfrm>
          <a:off x="3243702" y="468904"/>
          <a:ext cx="6882355" cy="3500732"/>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s-UY" sz="2800" b="1" kern="1200" dirty="0">
              <a:latin typeface="+mj-lt"/>
            </a:rPr>
            <a:t>FORTALECEN LOS MEDIOS POR LOS CUALES LAS NACIONES MÁS DESARROLLADAS GENERAN GRAN PARTE DE SU RIQUEZA; </a:t>
          </a:r>
        </a:p>
        <a:p>
          <a:pPr marL="285750" lvl="1" indent="-285750" algn="l" defTabSz="1244600">
            <a:lnSpc>
              <a:spcPct val="90000"/>
            </a:lnSpc>
            <a:spcBef>
              <a:spcPct val="0"/>
            </a:spcBef>
            <a:spcAft>
              <a:spcPct val="15000"/>
            </a:spcAft>
            <a:buChar char="•"/>
          </a:pPr>
          <a:r>
            <a:rPr lang="es-UY" sz="2800" b="1" kern="1200" dirty="0">
              <a:latin typeface="+mj-lt"/>
            </a:rPr>
            <a:t>CONSTITUYEN UN SISTEMA QUE REGULA Y PROTEGE LAS RENTAS DE LAS INNOVACIONES</a:t>
          </a:r>
        </a:p>
        <a:p>
          <a:pPr marL="285750" lvl="1" indent="-285750" algn="l" defTabSz="1244600">
            <a:lnSpc>
              <a:spcPct val="90000"/>
            </a:lnSpc>
            <a:spcBef>
              <a:spcPct val="0"/>
            </a:spcBef>
            <a:spcAft>
              <a:spcPct val="15000"/>
            </a:spcAft>
            <a:buChar char="•"/>
          </a:pPr>
          <a:r>
            <a:rPr lang="es-UY" sz="2800" b="1" kern="1200" dirty="0">
              <a:latin typeface="+mj-lt"/>
            </a:rPr>
            <a:t>LIMITAN LA COMPETENCIA.</a:t>
          </a:r>
        </a:p>
      </dsp:txBody>
      <dsp:txXfrm>
        <a:off x="3243702" y="468904"/>
        <a:ext cx="6882355" cy="350073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E62CA-3CBA-4E14-8CE7-401B12463591}">
      <dsp:nvSpPr>
        <dsp:cNvPr id="0" name=""/>
        <dsp:cNvSpPr/>
      </dsp:nvSpPr>
      <dsp:spPr>
        <a:xfrm>
          <a:off x="0" y="0"/>
          <a:ext cx="10208304" cy="1221106"/>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UY" sz="3700" b="1" kern="1200" dirty="0">
              <a:latin typeface="+mj-lt"/>
            </a:rPr>
            <a:t>ESTO TRAE APAREJADO VARIAS PREGUNTAS:</a:t>
          </a:r>
          <a:endParaRPr lang="es-UY" sz="3700" kern="1200" dirty="0">
            <a:latin typeface="+mj-lt"/>
          </a:endParaRPr>
        </a:p>
      </dsp:txBody>
      <dsp:txXfrm>
        <a:off x="0" y="0"/>
        <a:ext cx="10208304" cy="1221106"/>
      </dsp:txXfrm>
    </dsp:sp>
    <dsp:sp modelId="{82CD6C6B-B78D-42B0-B639-FB9FF811BFB1}">
      <dsp:nvSpPr>
        <dsp:cNvPr id="0" name=""/>
        <dsp:cNvSpPr/>
      </dsp:nvSpPr>
      <dsp:spPr>
        <a:xfrm>
          <a:off x="4984" y="1221106"/>
          <a:ext cx="3399444" cy="2564323"/>
        </a:xfrm>
        <a:prstGeom prst="rect">
          <a:avLst/>
        </a:prstGeom>
        <a:solidFill>
          <a:schemeClr val="accent1">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UY" sz="2000" b="1" kern="1200" dirty="0">
              <a:latin typeface="+mj-lt"/>
            </a:rPr>
            <a:t>SI EL FORTALECIMIENTO DE LA PROTECCIÓN INCENTIVA, O PERJUDICA EL APRENDIZAJE TECNOLÓGICO EN LOS PAÍSES EN DESARROLLO TRANSFORMÁNDOSE EN UNA BARRERA PARA LA INNOVACIÓN ENDÓGENA</a:t>
          </a:r>
        </a:p>
      </dsp:txBody>
      <dsp:txXfrm>
        <a:off x="4984" y="1221106"/>
        <a:ext cx="3399444" cy="2564323"/>
      </dsp:txXfrm>
    </dsp:sp>
    <dsp:sp modelId="{3BF35C38-DD65-44BA-BAF6-EC5B4E367196}">
      <dsp:nvSpPr>
        <dsp:cNvPr id="0" name=""/>
        <dsp:cNvSpPr/>
      </dsp:nvSpPr>
      <dsp:spPr>
        <a:xfrm>
          <a:off x="3404429" y="1221106"/>
          <a:ext cx="3399444" cy="2564323"/>
        </a:xfrm>
        <a:prstGeom prst="rect">
          <a:avLst/>
        </a:prstGeom>
        <a:solidFill>
          <a:schemeClr val="accent1">
            <a:alpha val="90000"/>
            <a:hueOff val="0"/>
            <a:satOff val="0"/>
            <a:lumOff val="0"/>
            <a:alphaOff val="-2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UY" sz="2000" b="1" kern="1200" dirty="0">
              <a:latin typeface="+mj-lt"/>
            </a:rPr>
            <a:t>EL PAPEL DE LA POLÍTICA PÚBLICA COMO INSTRUMENTO DE INNOVACIÓN Y REGULADOR DE LA PROPIEDAD INTELECTUAL</a:t>
          </a:r>
        </a:p>
      </dsp:txBody>
      <dsp:txXfrm>
        <a:off x="3404429" y="1221106"/>
        <a:ext cx="3399444" cy="2564323"/>
      </dsp:txXfrm>
    </dsp:sp>
    <dsp:sp modelId="{7B003D15-FF7E-459D-B81C-C5BBBA788734}">
      <dsp:nvSpPr>
        <dsp:cNvPr id="0" name=""/>
        <dsp:cNvSpPr/>
      </dsp:nvSpPr>
      <dsp:spPr>
        <a:xfrm>
          <a:off x="6803874" y="1221106"/>
          <a:ext cx="3399444" cy="2564323"/>
        </a:xfrm>
        <a:prstGeom prst="rect">
          <a:avLst/>
        </a:prstGeom>
        <a:solidFill>
          <a:schemeClr val="accent1">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UY" sz="2000" b="1" kern="1200" dirty="0">
              <a:latin typeface="+mj-lt"/>
            </a:rPr>
            <a:t>¿CÓMO FUNCIONA EL SISTEMA DE INNOVACIÓN?</a:t>
          </a:r>
        </a:p>
      </dsp:txBody>
      <dsp:txXfrm>
        <a:off x="6803874" y="1221106"/>
        <a:ext cx="3399444" cy="2564323"/>
      </dsp:txXfrm>
    </dsp:sp>
    <dsp:sp modelId="{99D232F1-261A-48FE-9CAC-6AB6CDD5AD5A}">
      <dsp:nvSpPr>
        <dsp:cNvPr id="0" name=""/>
        <dsp:cNvSpPr/>
      </dsp:nvSpPr>
      <dsp:spPr>
        <a:xfrm>
          <a:off x="0" y="3785429"/>
          <a:ext cx="10208304" cy="284924"/>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DF14B-990B-4533-BC9C-06DF39B9E831}">
      <dsp:nvSpPr>
        <dsp:cNvPr id="0" name=""/>
        <dsp:cNvSpPr/>
      </dsp:nvSpPr>
      <dsp:spPr>
        <a:xfrm>
          <a:off x="0" y="0"/>
          <a:ext cx="106801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3DD84-B942-4E93-9BAC-EA6F293F86F1}">
      <dsp:nvSpPr>
        <dsp:cNvPr id="0" name=""/>
        <dsp:cNvSpPr/>
      </dsp:nvSpPr>
      <dsp:spPr>
        <a:xfrm>
          <a:off x="0" y="0"/>
          <a:ext cx="2136024" cy="4289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ES" sz="2800" kern="1200" dirty="0"/>
            <a:t>LA UNESCO SEÑALA LOS SIGUIENTES</a:t>
          </a:r>
          <a:endParaRPr lang="es-UY" sz="2800" kern="1200" dirty="0"/>
        </a:p>
      </dsp:txBody>
      <dsp:txXfrm>
        <a:off x="0" y="0"/>
        <a:ext cx="2136024" cy="4289136"/>
      </dsp:txXfrm>
    </dsp:sp>
    <dsp:sp modelId="{3E1F9794-0A24-4ED0-A77A-A690BD7619F6}">
      <dsp:nvSpPr>
        <dsp:cNvPr id="0" name=""/>
        <dsp:cNvSpPr/>
      </dsp:nvSpPr>
      <dsp:spPr>
        <a:xfrm>
          <a:off x="2296226" y="22566"/>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la pobreza, </a:t>
          </a:r>
        </a:p>
      </dsp:txBody>
      <dsp:txXfrm>
        <a:off x="2296226" y="22566"/>
        <a:ext cx="8383896" cy="451322"/>
      </dsp:txXfrm>
    </dsp:sp>
    <dsp:sp modelId="{5CB15942-E9AE-428C-8A6B-58B12B49FE6B}">
      <dsp:nvSpPr>
        <dsp:cNvPr id="0" name=""/>
        <dsp:cNvSpPr/>
      </dsp:nvSpPr>
      <dsp:spPr>
        <a:xfrm>
          <a:off x="2136024" y="473888"/>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E2908D-E3BE-4F09-B110-755F20A38173}">
      <dsp:nvSpPr>
        <dsp:cNvPr id="0" name=""/>
        <dsp:cNvSpPr/>
      </dsp:nvSpPr>
      <dsp:spPr>
        <a:xfrm>
          <a:off x="2296226" y="496454"/>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los problemas sanitarios, </a:t>
          </a:r>
        </a:p>
      </dsp:txBody>
      <dsp:txXfrm>
        <a:off x="2296226" y="496454"/>
        <a:ext cx="8383896" cy="451322"/>
      </dsp:txXfrm>
    </dsp:sp>
    <dsp:sp modelId="{C9E69E24-7767-4071-BD3B-B80A0BAC815A}">
      <dsp:nvSpPr>
        <dsp:cNvPr id="0" name=""/>
        <dsp:cNvSpPr/>
      </dsp:nvSpPr>
      <dsp:spPr>
        <a:xfrm>
          <a:off x="2136024" y="947777"/>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A7FC3C-C247-4C4A-8459-ED657C1049F8}">
      <dsp:nvSpPr>
        <dsp:cNvPr id="0" name=""/>
        <dsp:cNvSpPr/>
      </dsp:nvSpPr>
      <dsp:spPr>
        <a:xfrm>
          <a:off x="2296226" y="970343"/>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el acceso a la educación, </a:t>
          </a:r>
        </a:p>
      </dsp:txBody>
      <dsp:txXfrm>
        <a:off x="2296226" y="970343"/>
        <a:ext cx="8383896" cy="451322"/>
      </dsp:txXfrm>
    </dsp:sp>
    <dsp:sp modelId="{E3C80295-5132-4355-973B-2BB9853607B5}">
      <dsp:nvSpPr>
        <dsp:cNvPr id="0" name=""/>
        <dsp:cNvSpPr/>
      </dsp:nvSpPr>
      <dsp:spPr>
        <a:xfrm>
          <a:off x="2136024" y="1421666"/>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85A778-66D3-49D6-B5C8-24F94C7CA886}">
      <dsp:nvSpPr>
        <dsp:cNvPr id="0" name=""/>
        <dsp:cNvSpPr/>
      </dsp:nvSpPr>
      <dsp:spPr>
        <a:xfrm>
          <a:off x="2296226" y="1444232"/>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el aumento de las desigualdades y las diferencias de oportunidades, </a:t>
          </a:r>
        </a:p>
      </dsp:txBody>
      <dsp:txXfrm>
        <a:off x="2296226" y="1444232"/>
        <a:ext cx="8383896" cy="451322"/>
      </dsp:txXfrm>
    </dsp:sp>
    <dsp:sp modelId="{3E0A89E3-16D5-4BC4-9457-EC44CD0A8027}">
      <dsp:nvSpPr>
        <dsp:cNvPr id="0" name=""/>
        <dsp:cNvSpPr/>
      </dsp:nvSpPr>
      <dsp:spPr>
        <a:xfrm>
          <a:off x="2136024" y="1895555"/>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C615CB-1283-41FA-8437-86575DA42D65}">
      <dsp:nvSpPr>
        <dsp:cNvPr id="0" name=""/>
        <dsp:cNvSpPr/>
      </dsp:nvSpPr>
      <dsp:spPr>
        <a:xfrm>
          <a:off x="2296226" y="1918121"/>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la profundización de las brechas en relación con la ciencia, la tecnología y la innovación, </a:t>
          </a:r>
        </a:p>
      </dsp:txBody>
      <dsp:txXfrm>
        <a:off x="2296226" y="1918121"/>
        <a:ext cx="8383896" cy="451322"/>
      </dsp:txXfrm>
    </dsp:sp>
    <dsp:sp modelId="{551A772B-BE7C-4EEB-AD49-11FFB096CD8F}">
      <dsp:nvSpPr>
        <dsp:cNvPr id="0" name=""/>
        <dsp:cNvSpPr/>
      </dsp:nvSpPr>
      <dsp:spPr>
        <a:xfrm>
          <a:off x="2136024" y="2369443"/>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7BABC5-34F6-45F9-A61C-A0AF3D0A0441}">
      <dsp:nvSpPr>
        <dsp:cNvPr id="0" name=""/>
        <dsp:cNvSpPr/>
      </dsp:nvSpPr>
      <dsp:spPr>
        <a:xfrm>
          <a:off x="2296226" y="2392010"/>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el agotamiento de los recursos naturales, </a:t>
          </a:r>
        </a:p>
      </dsp:txBody>
      <dsp:txXfrm>
        <a:off x="2296226" y="2392010"/>
        <a:ext cx="8383896" cy="451322"/>
      </dsp:txXfrm>
    </dsp:sp>
    <dsp:sp modelId="{95AA5597-B59B-44CB-99CE-E6A794CF5843}">
      <dsp:nvSpPr>
        <dsp:cNvPr id="0" name=""/>
        <dsp:cNvSpPr/>
      </dsp:nvSpPr>
      <dsp:spPr>
        <a:xfrm>
          <a:off x="2136024" y="2843332"/>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6838E5-844E-4555-9604-B1788F34BB66}">
      <dsp:nvSpPr>
        <dsp:cNvPr id="0" name=""/>
        <dsp:cNvSpPr/>
      </dsp:nvSpPr>
      <dsp:spPr>
        <a:xfrm>
          <a:off x="2296226" y="2865898"/>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la pérdida de diversidad biológica, </a:t>
          </a:r>
        </a:p>
      </dsp:txBody>
      <dsp:txXfrm>
        <a:off x="2296226" y="2865898"/>
        <a:ext cx="8383896" cy="451322"/>
      </dsp:txXfrm>
    </dsp:sp>
    <dsp:sp modelId="{E8C5AB1A-A374-46FB-AE96-78A3D697B255}">
      <dsp:nvSpPr>
        <dsp:cNvPr id="0" name=""/>
        <dsp:cNvSpPr/>
      </dsp:nvSpPr>
      <dsp:spPr>
        <a:xfrm>
          <a:off x="2136024" y="3317221"/>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B46424-4A14-405F-B10E-9A36F8929711}">
      <dsp:nvSpPr>
        <dsp:cNvPr id="0" name=""/>
        <dsp:cNvSpPr/>
      </dsp:nvSpPr>
      <dsp:spPr>
        <a:xfrm>
          <a:off x="2296226" y="3339787"/>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la degradación de las tierras, </a:t>
          </a:r>
        </a:p>
      </dsp:txBody>
      <dsp:txXfrm>
        <a:off x="2296226" y="3339787"/>
        <a:ext cx="8383896" cy="451322"/>
      </dsp:txXfrm>
    </dsp:sp>
    <dsp:sp modelId="{5E779117-6B17-4E3D-9745-7151346DD590}">
      <dsp:nvSpPr>
        <dsp:cNvPr id="0" name=""/>
        <dsp:cNvSpPr/>
      </dsp:nvSpPr>
      <dsp:spPr>
        <a:xfrm>
          <a:off x="2136024" y="3791110"/>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3648A9-7D03-485C-8103-4F1B025033BC}">
      <dsp:nvSpPr>
        <dsp:cNvPr id="0" name=""/>
        <dsp:cNvSpPr/>
      </dsp:nvSpPr>
      <dsp:spPr>
        <a:xfrm>
          <a:off x="2296226" y="3813676"/>
          <a:ext cx="8383896" cy="451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UY" sz="1400" kern="1200" dirty="0"/>
            <a:t>el cambio climático, los desastres naturales y provocados por el hombre</a:t>
          </a:r>
          <a:r>
            <a:rPr lang="es-UY" sz="1400" kern="1200"/>
            <a:t>, </a:t>
          </a:r>
          <a:endParaRPr lang="es-UY" sz="1400" kern="1200" dirty="0"/>
        </a:p>
      </dsp:txBody>
      <dsp:txXfrm>
        <a:off x="2296226" y="3813676"/>
        <a:ext cx="8383896" cy="451322"/>
      </dsp:txXfrm>
    </dsp:sp>
    <dsp:sp modelId="{FC5DB54D-397A-4BB2-A9D4-B9B88248B680}">
      <dsp:nvSpPr>
        <dsp:cNvPr id="0" name=""/>
        <dsp:cNvSpPr/>
      </dsp:nvSpPr>
      <dsp:spPr>
        <a:xfrm>
          <a:off x="2136024" y="4264999"/>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6173B-62C5-46B9-9568-B7766D7DFE09}">
      <dsp:nvSpPr>
        <dsp:cNvPr id="0" name=""/>
        <dsp:cNvSpPr/>
      </dsp:nvSpPr>
      <dsp:spPr>
        <a:xfrm>
          <a:off x="0" y="1274541"/>
          <a:ext cx="11593287" cy="1699388"/>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BCDF24-0A7A-4F56-8B20-23C3D49200FF}">
      <dsp:nvSpPr>
        <dsp:cNvPr id="0" name=""/>
        <dsp:cNvSpPr/>
      </dsp:nvSpPr>
      <dsp:spPr>
        <a:xfrm>
          <a:off x="5094" y="0"/>
          <a:ext cx="3362506" cy="16993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marL="0" lvl="0" indent="0" algn="l" defTabSz="711200">
            <a:lnSpc>
              <a:spcPct val="90000"/>
            </a:lnSpc>
            <a:spcBef>
              <a:spcPct val="0"/>
            </a:spcBef>
            <a:spcAft>
              <a:spcPct val="35000"/>
            </a:spcAft>
            <a:buNone/>
          </a:pPr>
          <a:r>
            <a:rPr lang="es-UY" sz="1600" b="1" kern="1200" dirty="0">
              <a:latin typeface="+mj-lt"/>
            </a:rPr>
            <a:t>DATOS</a:t>
          </a:r>
        </a:p>
        <a:p>
          <a:pPr marL="171450" lvl="1" indent="-171450" algn="l" defTabSz="800100">
            <a:lnSpc>
              <a:spcPct val="90000"/>
            </a:lnSpc>
            <a:spcBef>
              <a:spcPct val="0"/>
            </a:spcBef>
            <a:spcAft>
              <a:spcPct val="15000"/>
            </a:spcAft>
            <a:buChar char="•"/>
          </a:pPr>
          <a:r>
            <a:rPr lang="es-UY" sz="1800" b="1" kern="1200" dirty="0">
              <a:latin typeface="+mj-lt"/>
            </a:rPr>
            <a:t>No tienen significado intrínseco</a:t>
          </a:r>
        </a:p>
      </dsp:txBody>
      <dsp:txXfrm>
        <a:off x="5094" y="0"/>
        <a:ext cx="3362506" cy="1699388"/>
      </dsp:txXfrm>
    </dsp:sp>
    <dsp:sp modelId="{5EF7AED4-5A41-4B33-ADAB-E7A5F8EAED73}">
      <dsp:nvSpPr>
        <dsp:cNvPr id="0" name=""/>
        <dsp:cNvSpPr/>
      </dsp:nvSpPr>
      <dsp:spPr>
        <a:xfrm>
          <a:off x="1473924" y="1911811"/>
          <a:ext cx="424847" cy="424847"/>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BC3CAB-8C55-4AF8-8E60-4F5856B3A001}">
      <dsp:nvSpPr>
        <dsp:cNvPr id="0" name=""/>
        <dsp:cNvSpPr/>
      </dsp:nvSpPr>
      <dsp:spPr>
        <a:xfrm>
          <a:off x="3535726" y="2549082"/>
          <a:ext cx="3362506" cy="16993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1">
          <a:noAutofit/>
        </a:bodyPr>
        <a:lstStyle/>
        <a:p>
          <a:pPr marL="0" lvl="0" indent="0" algn="l" defTabSz="711200">
            <a:lnSpc>
              <a:spcPct val="90000"/>
            </a:lnSpc>
            <a:spcBef>
              <a:spcPct val="0"/>
            </a:spcBef>
            <a:spcAft>
              <a:spcPct val="35000"/>
            </a:spcAft>
            <a:buNone/>
          </a:pPr>
          <a:r>
            <a:rPr lang="es-UY" sz="1600" b="1" kern="1200" dirty="0">
              <a:latin typeface="+mj-lt"/>
            </a:rPr>
            <a:t>INFORMACIÓN</a:t>
          </a:r>
        </a:p>
        <a:p>
          <a:pPr marL="171450" lvl="1" indent="-171450" algn="l" defTabSz="800100">
            <a:lnSpc>
              <a:spcPct val="90000"/>
            </a:lnSpc>
            <a:spcBef>
              <a:spcPct val="0"/>
            </a:spcBef>
            <a:spcAft>
              <a:spcPct val="15000"/>
            </a:spcAft>
            <a:buChar char="•"/>
          </a:pPr>
          <a:r>
            <a:rPr lang="es-UY" sz="1800" b="1" kern="1200" dirty="0">
              <a:latin typeface="+mj-lt"/>
            </a:rPr>
            <a:t>Datos: Ordenados, Agrupados, Analizados, Interpretados</a:t>
          </a:r>
        </a:p>
      </dsp:txBody>
      <dsp:txXfrm>
        <a:off x="3535726" y="2549082"/>
        <a:ext cx="3362506" cy="1699388"/>
      </dsp:txXfrm>
    </dsp:sp>
    <dsp:sp modelId="{9A6E9B3D-270A-4BAE-9171-865DD5C59D48}">
      <dsp:nvSpPr>
        <dsp:cNvPr id="0" name=""/>
        <dsp:cNvSpPr/>
      </dsp:nvSpPr>
      <dsp:spPr>
        <a:xfrm>
          <a:off x="5004556" y="1911811"/>
          <a:ext cx="424847" cy="424847"/>
        </a:xfrm>
        <a:prstGeom prst="ellips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208E4D-DD97-41E2-91DF-DFC8FAE58283}">
      <dsp:nvSpPr>
        <dsp:cNvPr id="0" name=""/>
        <dsp:cNvSpPr/>
      </dsp:nvSpPr>
      <dsp:spPr>
        <a:xfrm>
          <a:off x="7066358" y="0"/>
          <a:ext cx="3362506" cy="16993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marL="0" lvl="0" indent="0" algn="l" defTabSz="711200">
            <a:lnSpc>
              <a:spcPct val="90000"/>
            </a:lnSpc>
            <a:spcBef>
              <a:spcPct val="0"/>
            </a:spcBef>
            <a:spcAft>
              <a:spcPct val="35000"/>
            </a:spcAft>
            <a:buNone/>
          </a:pPr>
          <a:r>
            <a:rPr lang="es-UY" sz="1600" b="1" kern="1200" dirty="0">
              <a:latin typeface="+mj-lt"/>
            </a:rPr>
            <a:t>CONOCIMIENTO</a:t>
          </a:r>
        </a:p>
        <a:p>
          <a:pPr marL="171450" lvl="1" indent="-171450" algn="l" defTabSz="800100">
            <a:lnSpc>
              <a:spcPct val="90000"/>
            </a:lnSpc>
            <a:spcBef>
              <a:spcPct val="0"/>
            </a:spcBef>
            <a:spcAft>
              <a:spcPct val="15000"/>
            </a:spcAft>
            <a:buChar char="•"/>
          </a:pPr>
          <a:r>
            <a:rPr lang="es-UY" sz="1800" b="1" kern="1200" dirty="0">
              <a:latin typeface="+mj-lt"/>
            </a:rPr>
            <a:t>Información utilizada y puesta en contexto en el marco de referencia de una persona</a:t>
          </a:r>
        </a:p>
      </dsp:txBody>
      <dsp:txXfrm>
        <a:off x="7066358" y="0"/>
        <a:ext cx="3362506" cy="1699388"/>
      </dsp:txXfrm>
    </dsp:sp>
    <dsp:sp modelId="{7FE4D5E1-069D-4794-9BDA-BC670097EC56}">
      <dsp:nvSpPr>
        <dsp:cNvPr id="0" name=""/>
        <dsp:cNvSpPr/>
      </dsp:nvSpPr>
      <dsp:spPr>
        <a:xfrm>
          <a:off x="8535187" y="1911811"/>
          <a:ext cx="424847" cy="42484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DF14B-990B-4533-BC9C-06DF39B9E831}">
      <dsp:nvSpPr>
        <dsp:cNvPr id="0" name=""/>
        <dsp:cNvSpPr/>
      </dsp:nvSpPr>
      <dsp:spPr>
        <a:xfrm>
          <a:off x="0" y="0"/>
          <a:ext cx="106801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3DD84-B942-4E93-9BAC-EA6F293F86F1}">
      <dsp:nvSpPr>
        <dsp:cNvPr id="0" name=""/>
        <dsp:cNvSpPr/>
      </dsp:nvSpPr>
      <dsp:spPr>
        <a:xfrm>
          <a:off x="0" y="0"/>
          <a:ext cx="2136024" cy="4289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ES" sz="2800" kern="1200" dirty="0"/>
            <a:t>ENTIENDE PERTINENTE </a:t>
          </a:r>
          <a:endParaRPr lang="es-UY" sz="2800" kern="1200" dirty="0"/>
        </a:p>
      </dsp:txBody>
      <dsp:txXfrm>
        <a:off x="0" y="0"/>
        <a:ext cx="2136024" cy="4289136"/>
      </dsp:txXfrm>
    </dsp:sp>
    <dsp:sp modelId="{5BA489F3-C1B0-4C68-A1DA-3E79ADFA0390}">
      <dsp:nvSpPr>
        <dsp:cNvPr id="0" name=""/>
        <dsp:cNvSpPr/>
      </dsp:nvSpPr>
      <dsp:spPr>
        <a:xfrm>
          <a:off x="2296226" y="67017"/>
          <a:ext cx="8383896" cy="1340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UY" sz="2400" kern="1200" dirty="0"/>
            <a:t>unas prácticas científicas más abiertas, transparentes, colaborativas e inclusivas,</a:t>
          </a:r>
        </a:p>
      </dsp:txBody>
      <dsp:txXfrm>
        <a:off x="2296226" y="67017"/>
        <a:ext cx="8383896" cy="1340354"/>
      </dsp:txXfrm>
    </dsp:sp>
    <dsp:sp modelId="{D2AFA59D-423D-45A9-8679-919B2B36C229}">
      <dsp:nvSpPr>
        <dsp:cNvPr id="0" name=""/>
        <dsp:cNvSpPr/>
      </dsp:nvSpPr>
      <dsp:spPr>
        <a:xfrm>
          <a:off x="2136024" y="1407372"/>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D212CD-ACE9-4D5E-9B33-BA8E05734A57}">
      <dsp:nvSpPr>
        <dsp:cNvPr id="0" name=""/>
        <dsp:cNvSpPr/>
      </dsp:nvSpPr>
      <dsp:spPr>
        <a:xfrm>
          <a:off x="2296226" y="1474390"/>
          <a:ext cx="8383896" cy="1340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UY" sz="2400" kern="1200" dirty="0"/>
            <a:t> acompañadas de  conocimientos científicos más accesibles y verificables, sujetos a examen y crítica,</a:t>
          </a:r>
        </a:p>
      </dsp:txBody>
      <dsp:txXfrm>
        <a:off x="2296226" y="1474390"/>
        <a:ext cx="8383896" cy="1340354"/>
      </dsp:txXfrm>
    </dsp:sp>
    <dsp:sp modelId="{28988150-1A67-481B-97F8-C530D7E9A352}">
      <dsp:nvSpPr>
        <dsp:cNvPr id="0" name=""/>
        <dsp:cNvSpPr/>
      </dsp:nvSpPr>
      <dsp:spPr>
        <a:xfrm>
          <a:off x="2136024" y="2814745"/>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93835C-C211-4C1E-8637-559E77D72EEF}">
      <dsp:nvSpPr>
        <dsp:cNvPr id="0" name=""/>
        <dsp:cNvSpPr/>
      </dsp:nvSpPr>
      <dsp:spPr>
        <a:xfrm>
          <a:off x="2296226" y="2881763"/>
          <a:ext cx="8383896" cy="1340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UY" sz="2400" kern="1200" dirty="0"/>
            <a:t> y, por lo tanto, la fiabilidad de las pruebas necesarias para la adopción de decisiones y políticas sólidas y el aumento de la confianza en la ciencia</a:t>
          </a:r>
        </a:p>
      </dsp:txBody>
      <dsp:txXfrm>
        <a:off x="2296226" y="2881763"/>
        <a:ext cx="8383896" cy="1340354"/>
      </dsp:txXfrm>
    </dsp:sp>
    <dsp:sp modelId="{697B5260-95FC-431F-B804-6FE5434C5C44}">
      <dsp:nvSpPr>
        <dsp:cNvPr id="0" name=""/>
        <dsp:cNvSpPr/>
      </dsp:nvSpPr>
      <dsp:spPr>
        <a:xfrm>
          <a:off x="2136024" y="4222118"/>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DF14B-990B-4533-BC9C-06DF39B9E831}">
      <dsp:nvSpPr>
        <dsp:cNvPr id="0" name=""/>
        <dsp:cNvSpPr/>
      </dsp:nvSpPr>
      <dsp:spPr>
        <a:xfrm>
          <a:off x="0" y="0"/>
          <a:ext cx="106801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3DD84-B942-4E93-9BAC-EA6F293F86F1}">
      <dsp:nvSpPr>
        <dsp:cNvPr id="0" name=""/>
        <dsp:cNvSpPr/>
      </dsp:nvSpPr>
      <dsp:spPr>
        <a:xfrm>
          <a:off x="0" y="0"/>
          <a:ext cx="2136024" cy="4289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s-ES" sz="3300" kern="1200" dirty="0"/>
            <a:t>ENTIENDE TAMBIÉN </a:t>
          </a:r>
          <a:endParaRPr lang="es-UY" sz="3300" kern="1200" dirty="0"/>
        </a:p>
      </dsp:txBody>
      <dsp:txXfrm>
        <a:off x="0" y="0"/>
        <a:ext cx="2136024" cy="4289136"/>
      </dsp:txXfrm>
    </dsp:sp>
    <dsp:sp modelId="{54296E4A-4FF5-4330-8811-655D342A6151}">
      <dsp:nvSpPr>
        <dsp:cNvPr id="0" name=""/>
        <dsp:cNvSpPr/>
      </dsp:nvSpPr>
      <dsp:spPr>
        <a:xfrm>
          <a:off x="2296226" y="50420"/>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UY" sz="2500" kern="1200" dirty="0"/>
            <a:t>Que la crisis sanitaria mundial de la COVID-19 ha demostrado a </a:t>
          </a:r>
          <a:r>
            <a:rPr lang="es-UY" sz="2500" u="sng" kern="1200" dirty="0"/>
            <a:t>escala mundial</a:t>
          </a:r>
        </a:p>
      </dsp:txBody>
      <dsp:txXfrm>
        <a:off x="2296226" y="50420"/>
        <a:ext cx="8383896" cy="1008407"/>
      </dsp:txXfrm>
    </dsp:sp>
    <dsp:sp modelId="{3529F4F3-AF6F-4598-BD85-956DC87AE460}">
      <dsp:nvSpPr>
        <dsp:cNvPr id="0" name=""/>
        <dsp:cNvSpPr/>
      </dsp:nvSpPr>
      <dsp:spPr>
        <a:xfrm>
          <a:off x="2136024" y="1058828"/>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07885E-34B3-48E9-A3B7-708CE001FA04}">
      <dsp:nvSpPr>
        <dsp:cNvPr id="0" name=""/>
        <dsp:cNvSpPr/>
      </dsp:nvSpPr>
      <dsp:spPr>
        <a:xfrm>
          <a:off x="2296226" y="1109248"/>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UY" sz="2500" kern="1200" dirty="0"/>
            <a:t>la urgencia y la necesidad de promover un acceso equitativo a la información científica, </a:t>
          </a:r>
        </a:p>
      </dsp:txBody>
      <dsp:txXfrm>
        <a:off x="2296226" y="1109248"/>
        <a:ext cx="8383896" cy="1008407"/>
      </dsp:txXfrm>
    </dsp:sp>
    <dsp:sp modelId="{3A7EC1CB-39CF-4685-8FE8-78DBE4900E05}">
      <dsp:nvSpPr>
        <dsp:cNvPr id="0" name=""/>
        <dsp:cNvSpPr/>
      </dsp:nvSpPr>
      <dsp:spPr>
        <a:xfrm>
          <a:off x="2136024" y="2117656"/>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C44A71-5634-46FF-99C9-C14865FFD02A}">
      <dsp:nvSpPr>
        <dsp:cNvPr id="0" name=""/>
        <dsp:cNvSpPr/>
      </dsp:nvSpPr>
      <dsp:spPr>
        <a:xfrm>
          <a:off x="2296226" y="2168076"/>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UY" sz="2500" kern="1200" dirty="0"/>
            <a:t>facilitar el intercambio de conocimientos, datos e información científicos y</a:t>
          </a:r>
        </a:p>
      </dsp:txBody>
      <dsp:txXfrm>
        <a:off x="2296226" y="2168076"/>
        <a:ext cx="8383896" cy="1008407"/>
      </dsp:txXfrm>
    </dsp:sp>
    <dsp:sp modelId="{D1E18567-B214-4744-A85F-969AE66F1EDE}">
      <dsp:nvSpPr>
        <dsp:cNvPr id="0" name=""/>
        <dsp:cNvSpPr/>
      </dsp:nvSpPr>
      <dsp:spPr>
        <a:xfrm>
          <a:off x="2136024" y="3176484"/>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5BF30A-B41A-481E-BD20-FE5531A58578}">
      <dsp:nvSpPr>
        <dsp:cNvPr id="0" name=""/>
        <dsp:cNvSpPr/>
      </dsp:nvSpPr>
      <dsp:spPr>
        <a:xfrm>
          <a:off x="2296226" y="3226904"/>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UY" sz="2500" kern="1200" dirty="0"/>
            <a:t>reforzar la colaboración científica y la adopción de decisiones basadas en la ciencia y el conocimiento</a:t>
          </a:r>
        </a:p>
      </dsp:txBody>
      <dsp:txXfrm>
        <a:off x="2296226" y="3226904"/>
        <a:ext cx="8383896" cy="1008407"/>
      </dsp:txXfrm>
    </dsp:sp>
    <dsp:sp modelId="{92D641EA-8CFD-4405-89FE-0A79FABC14B6}">
      <dsp:nvSpPr>
        <dsp:cNvPr id="0" name=""/>
        <dsp:cNvSpPr/>
      </dsp:nvSpPr>
      <dsp:spPr>
        <a:xfrm>
          <a:off x="2136024" y="4235312"/>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DF14B-990B-4533-BC9C-06DF39B9E831}">
      <dsp:nvSpPr>
        <dsp:cNvPr id="0" name=""/>
        <dsp:cNvSpPr/>
      </dsp:nvSpPr>
      <dsp:spPr>
        <a:xfrm>
          <a:off x="0" y="0"/>
          <a:ext cx="106801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3DD84-B942-4E93-9BAC-EA6F293F86F1}">
      <dsp:nvSpPr>
        <dsp:cNvPr id="0" name=""/>
        <dsp:cNvSpPr/>
      </dsp:nvSpPr>
      <dsp:spPr>
        <a:xfrm>
          <a:off x="0" y="0"/>
          <a:ext cx="2136024" cy="4289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s-ES" sz="3500" kern="1200" dirty="0"/>
            <a:t>SE TIENE EN CUENTA TAMBIÉN </a:t>
          </a:r>
          <a:endParaRPr lang="es-UY" sz="3500" kern="1200" dirty="0"/>
        </a:p>
      </dsp:txBody>
      <dsp:txXfrm>
        <a:off x="0" y="0"/>
        <a:ext cx="2136024" cy="4289136"/>
      </dsp:txXfrm>
    </dsp:sp>
    <dsp:sp modelId="{03C1C9AC-8247-4CA2-BDC1-37E3742E96C6}">
      <dsp:nvSpPr>
        <dsp:cNvPr id="0" name=""/>
        <dsp:cNvSpPr/>
      </dsp:nvSpPr>
      <dsp:spPr>
        <a:xfrm>
          <a:off x="2296226" y="99688"/>
          <a:ext cx="8383896" cy="1993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s-UY" sz="3100" kern="1200" dirty="0"/>
            <a:t>la importancia de los marcos jurídicos internacionales existentes,</a:t>
          </a:r>
        </a:p>
      </dsp:txBody>
      <dsp:txXfrm>
        <a:off x="2296226" y="99688"/>
        <a:ext cx="8383896" cy="1993778"/>
      </dsp:txXfrm>
    </dsp:sp>
    <dsp:sp modelId="{A7BDCB4A-54F2-4EE3-A5D9-B7ADF71C8D4A}">
      <dsp:nvSpPr>
        <dsp:cNvPr id="0" name=""/>
        <dsp:cNvSpPr/>
      </dsp:nvSpPr>
      <dsp:spPr>
        <a:xfrm>
          <a:off x="2136024" y="2093466"/>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66706D-02BB-4FC7-9BFF-5650E3B42F54}">
      <dsp:nvSpPr>
        <dsp:cNvPr id="0" name=""/>
        <dsp:cNvSpPr/>
      </dsp:nvSpPr>
      <dsp:spPr>
        <a:xfrm>
          <a:off x="2296226" y="2193155"/>
          <a:ext cx="8383896" cy="1993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s-UY" sz="3100" kern="1200"/>
            <a:t>en particular sobre los derechos de propiedad intelectual, incluidos los derechos de los científicos sobre sus producciones científicas,</a:t>
          </a:r>
          <a:endParaRPr lang="es-UY" sz="3100" kern="1200" dirty="0"/>
        </a:p>
      </dsp:txBody>
      <dsp:txXfrm>
        <a:off x="2296226" y="2193155"/>
        <a:ext cx="8383896" cy="1993778"/>
      </dsp:txXfrm>
    </dsp:sp>
    <dsp:sp modelId="{1A1CD062-C7C3-438A-9A25-B87E4F147B52}">
      <dsp:nvSpPr>
        <dsp:cNvPr id="0" name=""/>
        <dsp:cNvSpPr/>
      </dsp:nvSpPr>
      <dsp:spPr>
        <a:xfrm>
          <a:off x="2136024" y="4186933"/>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DF14B-990B-4533-BC9C-06DF39B9E831}">
      <dsp:nvSpPr>
        <dsp:cNvPr id="0" name=""/>
        <dsp:cNvSpPr/>
      </dsp:nvSpPr>
      <dsp:spPr>
        <a:xfrm>
          <a:off x="0" y="0"/>
          <a:ext cx="106801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3DD84-B942-4E93-9BAC-EA6F293F86F1}">
      <dsp:nvSpPr>
        <dsp:cNvPr id="0" name=""/>
        <dsp:cNvSpPr/>
      </dsp:nvSpPr>
      <dsp:spPr>
        <a:xfrm>
          <a:off x="0" y="0"/>
          <a:ext cx="2136024" cy="4289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s-ES" sz="3700" kern="1200" dirty="0"/>
            <a:t>SE ALIENTA </a:t>
          </a:r>
          <a:endParaRPr lang="es-UY" sz="3700" kern="1200" dirty="0"/>
        </a:p>
      </dsp:txBody>
      <dsp:txXfrm>
        <a:off x="0" y="0"/>
        <a:ext cx="2136024" cy="4289136"/>
      </dsp:txXfrm>
    </dsp:sp>
    <dsp:sp modelId="{ADD4130E-6824-452F-850E-33348CD50B61}">
      <dsp:nvSpPr>
        <dsp:cNvPr id="0" name=""/>
        <dsp:cNvSpPr/>
      </dsp:nvSpPr>
      <dsp:spPr>
        <a:xfrm>
          <a:off x="2296226" y="50420"/>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UY" sz="1700" kern="1200" dirty="0"/>
            <a:t>la utilización de licencias abiertas,</a:t>
          </a:r>
        </a:p>
      </dsp:txBody>
      <dsp:txXfrm>
        <a:off x="2296226" y="50420"/>
        <a:ext cx="8383896" cy="1008407"/>
      </dsp:txXfrm>
    </dsp:sp>
    <dsp:sp modelId="{DAAD7978-B1C5-4EBB-B331-A95B4A865D1B}">
      <dsp:nvSpPr>
        <dsp:cNvPr id="0" name=""/>
        <dsp:cNvSpPr/>
      </dsp:nvSpPr>
      <dsp:spPr>
        <a:xfrm>
          <a:off x="2136024" y="1058828"/>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94F979-4618-4DCD-BA46-621EBA42BD42}">
      <dsp:nvSpPr>
        <dsp:cNvPr id="0" name=""/>
        <dsp:cNvSpPr/>
      </dsp:nvSpPr>
      <dsp:spPr>
        <a:xfrm>
          <a:off x="2296226" y="1109248"/>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UY" sz="1700" kern="1200" dirty="0"/>
            <a:t>añadir materiales al dominio público</a:t>
          </a:r>
        </a:p>
      </dsp:txBody>
      <dsp:txXfrm>
        <a:off x="2296226" y="1109248"/>
        <a:ext cx="8383896" cy="1008407"/>
      </dsp:txXfrm>
    </dsp:sp>
    <dsp:sp modelId="{B8248167-EC86-4F60-8876-69E82FF19B4D}">
      <dsp:nvSpPr>
        <dsp:cNvPr id="0" name=""/>
        <dsp:cNvSpPr/>
      </dsp:nvSpPr>
      <dsp:spPr>
        <a:xfrm>
          <a:off x="2136024" y="2117656"/>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F23057-7837-4EBF-BE39-FA950158829B}">
      <dsp:nvSpPr>
        <dsp:cNvPr id="0" name=""/>
        <dsp:cNvSpPr/>
      </dsp:nvSpPr>
      <dsp:spPr>
        <a:xfrm>
          <a:off x="2296226" y="2168076"/>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UY" sz="1700" kern="1200"/>
            <a:t>y </a:t>
          </a:r>
          <a:r>
            <a:rPr lang="es-UY" sz="1700" kern="1200" dirty="0"/>
            <a:t>hacer uso, según proceda, de las flexibilidades que existen en los sistemas de propiedad intelectual para ampliar el acceso al conocimiento por parte de todas las personas en beneficio de la ciencia y la sociedad</a:t>
          </a:r>
        </a:p>
      </dsp:txBody>
      <dsp:txXfrm>
        <a:off x="2296226" y="2168076"/>
        <a:ext cx="8383896" cy="1008407"/>
      </dsp:txXfrm>
    </dsp:sp>
    <dsp:sp modelId="{DBD609AD-83E7-4003-8FFC-566645196DCE}">
      <dsp:nvSpPr>
        <dsp:cNvPr id="0" name=""/>
        <dsp:cNvSpPr/>
      </dsp:nvSpPr>
      <dsp:spPr>
        <a:xfrm>
          <a:off x="2136024" y="3176484"/>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479B3B-2C0B-41A2-8D68-EEC2854EAC1F}">
      <dsp:nvSpPr>
        <dsp:cNvPr id="0" name=""/>
        <dsp:cNvSpPr/>
      </dsp:nvSpPr>
      <dsp:spPr>
        <a:xfrm>
          <a:off x="2296226" y="3226904"/>
          <a:ext cx="8383896" cy="1008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UY" sz="1700" kern="1200" dirty="0"/>
            <a:t> para promover las oportunidades de innovación y participación en la creación conjunta de conocimientos</a:t>
          </a:r>
        </a:p>
      </dsp:txBody>
      <dsp:txXfrm>
        <a:off x="2296226" y="3226904"/>
        <a:ext cx="8383896" cy="1008407"/>
      </dsp:txXfrm>
    </dsp:sp>
    <dsp:sp modelId="{FB4F8DA9-EF28-4EC0-B0F1-003384FF02DE}">
      <dsp:nvSpPr>
        <dsp:cNvPr id="0" name=""/>
        <dsp:cNvSpPr/>
      </dsp:nvSpPr>
      <dsp:spPr>
        <a:xfrm>
          <a:off x="2136024" y="4235312"/>
          <a:ext cx="854409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75F82B-0AF3-41D4-98E3-B7A206207DAE}">
      <dsp:nvSpPr>
        <dsp:cNvPr id="0" name=""/>
        <dsp:cNvSpPr/>
      </dsp:nvSpPr>
      <dsp:spPr>
        <a:xfrm>
          <a:off x="0" y="9173"/>
          <a:ext cx="10978236" cy="110331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ES" sz="2000" b="1" kern="1200" dirty="0">
              <a:latin typeface="+mj-lt"/>
            </a:rPr>
            <a:t>LA HISTORIA AYUDA A COMPRENDER Y VISUALIZAR EL FUTURO DE LAS INSTITUCIONES</a:t>
          </a:r>
        </a:p>
      </dsp:txBody>
      <dsp:txXfrm>
        <a:off x="53859" y="63032"/>
        <a:ext cx="10870518" cy="995592"/>
      </dsp:txXfrm>
    </dsp:sp>
    <dsp:sp modelId="{7D63E190-2285-4DDF-9096-20E67BAC07BF}">
      <dsp:nvSpPr>
        <dsp:cNvPr id="0" name=""/>
        <dsp:cNvSpPr/>
      </dsp:nvSpPr>
      <dsp:spPr>
        <a:xfrm>
          <a:off x="0" y="1244963"/>
          <a:ext cx="10978236" cy="1103310"/>
        </a:xfrm>
        <a:prstGeom prst="roundRect">
          <a:avLst/>
        </a:prstGeom>
        <a:solidFill>
          <a:schemeClr val="accent5">
            <a:hueOff val="10398092"/>
            <a:satOff val="-284"/>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ES" sz="2000" b="1" kern="1200" dirty="0">
              <a:latin typeface="+mj-lt"/>
            </a:rPr>
            <a:t>SOCIEDAD Y DERECHO –CAUSA Y EFECTO-</a:t>
          </a:r>
        </a:p>
      </dsp:txBody>
      <dsp:txXfrm>
        <a:off x="53859" y="1298822"/>
        <a:ext cx="10870518" cy="995592"/>
      </dsp:txXfrm>
    </dsp:sp>
    <dsp:sp modelId="{592B0B59-278A-486F-AC85-DF5C5FFF6108}">
      <dsp:nvSpPr>
        <dsp:cNvPr id="0" name=""/>
        <dsp:cNvSpPr/>
      </dsp:nvSpPr>
      <dsp:spPr>
        <a:xfrm>
          <a:off x="0" y="2348272"/>
          <a:ext cx="10978236"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55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ES" sz="2000" b="1" kern="1200" dirty="0">
              <a:latin typeface="+mj-lt"/>
            </a:rPr>
            <a:t>Los cambios de la humanidad exigen y traen cambios en el Derecho</a:t>
          </a:r>
        </a:p>
      </dsp:txBody>
      <dsp:txXfrm>
        <a:off x="0" y="2348272"/>
        <a:ext cx="10978236" cy="761760"/>
      </dsp:txXfrm>
    </dsp:sp>
    <dsp:sp modelId="{CF376916-9B72-44F9-B09C-781546532783}">
      <dsp:nvSpPr>
        <dsp:cNvPr id="0" name=""/>
        <dsp:cNvSpPr/>
      </dsp:nvSpPr>
      <dsp:spPr>
        <a:xfrm>
          <a:off x="0" y="3110032"/>
          <a:ext cx="10978236" cy="1103310"/>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ES" sz="2000" b="1" kern="1200" dirty="0">
              <a:latin typeface="+mj-lt"/>
            </a:rPr>
            <a:t>PI INSTITUCIÓN JURÍDICA CON CAPACIDAD DE MUTAR PARA RESPONDER A LAS DEMANDAS DE LOS INTERESES ECONOMICOS Y SOCIALES DE CADA MOMENTO HISTÓRICO</a:t>
          </a:r>
        </a:p>
      </dsp:txBody>
      <dsp:txXfrm>
        <a:off x="53859" y="3163891"/>
        <a:ext cx="10870518" cy="99559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25DD7-075F-4460-9D4B-E56A511BF6FB}">
      <dsp:nvSpPr>
        <dsp:cNvPr id="0" name=""/>
        <dsp:cNvSpPr/>
      </dsp:nvSpPr>
      <dsp:spPr>
        <a:xfrm>
          <a:off x="0" y="356258"/>
          <a:ext cx="10978236" cy="121680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ES" sz="2000" b="1" kern="1200" dirty="0">
              <a:latin typeface="+mj-lt"/>
            </a:rPr>
            <a:t>RELACIÓN ENTRE LA PI Y LOS INTERESES ECONÓMICOS Y SOCIALES</a:t>
          </a:r>
        </a:p>
      </dsp:txBody>
      <dsp:txXfrm>
        <a:off x="59399" y="415657"/>
        <a:ext cx="10859438" cy="1098002"/>
      </dsp:txXfrm>
    </dsp:sp>
    <dsp:sp modelId="{35E490D3-DA20-4C9A-834B-D51B2B43A527}">
      <dsp:nvSpPr>
        <dsp:cNvPr id="0" name=""/>
        <dsp:cNvSpPr/>
      </dsp:nvSpPr>
      <dsp:spPr>
        <a:xfrm>
          <a:off x="0" y="1573058"/>
          <a:ext cx="10978236"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55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ES" sz="2000" b="1" kern="1200" dirty="0">
              <a:latin typeface="+mj-lt"/>
            </a:rPr>
            <a:t>necesaria y diferenciada</a:t>
          </a:r>
        </a:p>
      </dsp:txBody>
      <dsp:txXfrm>
        <a:off x="0" y="1573058"/>
        <a:ext cx="10978236" cy="1076400"/>
      </dsp:txXfrm>
    </dsp:sp>
    <dsp:sp modelId="{5E359C8C-5524-4580-8270-A2D8D59E0FEC}">
      <dsp:nvSpPr>
        <dsp:cNvPr id="0" name=""/>
        <dsp:cNvSpPr/>
      </dsp:nvSpPr>
      <dsp:spPr>
        <a:xfrm>
          <a:off x="0" y="2649458"/>
          <a:ext cx="10978236" cy="1216800"/>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ES" sz="2000" b="1" kern="1200" dirty="0">
              <a:latin typeface="+mj-lt"/>
            </a:rPr>
            <a:t>LA PI HA TUTELADO INTERESES APARENTEMENTE CONTRAPUESTOS</a:t>
          </a:r>
        </a:p>
      </dsp:txBody>
      <dsp:txXfrm>
        <a:off x="59399" y="2708857"/>
        <a:ext cx="10859438" cy="109800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3357B-3D88-4DD1-9307-942D884FC944}">
      <dsp:nvSpPr>
        <dsp:cNvPr id="0" name=""/>
        <dsp:cNvSpPr/>
      </dsp:nvSpPr>
      <dsp:spPr>
        <a:xfrm>
          <a:off x="0" y="276077"/>
          <a:ext cx="10299639" cy="157248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s-ES" sz="2800" b="1" kern="1200" dirty="0">
              <a:latin typeface="+mj-lt"/>
            </a:rPr>
            <a:t>“SE DENOMINA PROPIEDAD INTELECTUAL A LAS NORMAS QUE ESTABLECEN EL RÉGIMEN JURÍDICO DE DISTINTAS CREACIONES DEL INTELECTO HUMANO:</a:t>
          </a:r>
          <a:endParaRPr lang="es-ES" sz="2800" kern="1200" dirty="0">
            <a:latin typeface="+mj-lt"/>
          </a:endParaRPr>
        </a:p>
      </dsp:txBody>
      <dsp:txXfrm>
        <a:off x="76762" y="352839"/>
        <a:ext cx="10146115" cy="1418956"/>
      </dsp:txXfrm>
    </dsp:sp>
    <dsp:sp modelId="{22A1E087-B86D-4020-B132-7D77D51E8CE8}">
      <dsp:nvSpPr>
        <dsp:cNvPr id="0" name=""/>
        <dsp:cNvSpPr/>
      </dsp:nvSpPr>
      <dsp:spPr>
        <a:xfrm>
          <a:off x="0" y="1848557"/>
          <a:ext cx="10299639"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0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s-ES" sz="2200" b="1" kern="1200">
              <a:latin typeface="+mj-lt"/>
            </a:rPr>
            <a:t>TANTO </a:t>
          </a:r>
          <a:r>
            <a:rPr lang="es-ES" sz="2200" b="1" kern="1200" dirty="0">
              <a:latin typeface="+mj-lt"/>
            </a:rPr>
            <a:t>A AQUELLAS ESPIRITUALES, COMO A  LAS QUE UTILIZAN LOS INDUSTRIALES Y COMERCIANTES EN SU ACTIVIDAD.” </a:t>
          </a:r>
          <a:endParaRPr lang="es-ES" sz="2200" kern="1200" dirty="0">
            <a:latin typeface="+mj-lt"/>
          </a:endParaRPr>
        </a:p>
      </dsp:txBody>
      <dsp:txXfrm>
        <a:off x="0" y="1848557"/>
        <a:ext cx="10299639" cy="695520"/>
      </dsp:txXfrm>
    </dsp:sp>
    <dsp:sp modelId="{6ACFFD9D-26BE-41AE-9A3E-5B419E5D3039}">
      <dsp:nvSpPr>
        <dsp:cNvPr id="0" name=""/>
        <dsp:cNvSpPr/>
      </dsp:nvSpPr>
      <dsp:spPr>
        <a:xfrm>
          <a:off x="0" y="2544077"/>
          <a:ext cx="10299639" cy="1572480"/>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s-ES" sz="2800" b="1" kern="1200" dirty="0">
              <a:latin typeface="+mj-lt"/>
            </a:rPr>
            <a:t>ART. 33 DE LA CONSTITUCIÓN: “EL TRABAJO INTELECTUAL, EL DERECHO DE AUTOR, DEL INVENTOR O DEL ARTISTA SERÁN RECONOCIDOS Y PROTEGIDOS POR LA LEY.”</a:t>
          </a:r>
          <a:endParaRPr lang="es-ES" sz="2800" kern="1200" dirty="0">
            <a:latin typeface="+mj-lt"/>
          </a:endParaRPr>
        </a:p>
      </dsp:txBody>
      <dsp:txXfrm>
        <a:off x="76762" y="2620839"/>
        <a:ext cx="10146115" cy="141895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E85752-65DA-4888-AD7C-393957816108}">
      <dsp:nvSpPr>
        <dsp:cNvPr id="0" name=""/>
        <dsp:cNvSpPr/>
      </dsp:nvSpPr>
      <dsp:spPr>
        <a:xfrm>
          <a:off x="0" y="10052"/>
          <a:ext cx="10684830" cy="314028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rtl="0">
            <a:lnSpc>
              <a:spcPct val="90000"/>
            </a:lnSpc>
            <a:spcBef>
              <a:spcPct val="0"/>
            </a:spcBef>
            <a:spcAft>
              <a:spcPct val="35000"/>
            </a:spcAft>
            <a:buNone/>
          </a:pPr>
          <a:r>
            <a:rPr lang="en-GB" sz="4400" b="1" kern="1200" baseline="0" dirty="0">
              <a:latin typeface="+mj-lt"/>
            </a:rPr>
            <a:t>LA PROPIEDAD INTELECTUAL</a:t>
          </a:r>
          <a:br>
            <a:rPr lang="en-GB" sz="4400" b="1" kern="1200" baseline="0" dirty="0">
              <a:latin typeface="+mj-lt"/>
            </a:rPr>
          </a:br>
          <a:r>
            <a:rPr lang="en-GB" sz="4400" b="1" kern="1200" baseline="0" dirty="0">
              <a:latin typeface="+mj-lt"/>
            </a:rPr>
            <a:t>ES EL RÉGIMEN JURÍDICO QUE AMPARA LAS DIVERSAS CREACIONES DEL INTELECTO</a:t>
          </a:r>
          <a:endParaRPr lang="es-ES" sz="4400" kern="1200" dirty="0">
            <a:latin typeface="+mj-lt"/>
          </a:endParaRPr>
        </a:p>
      </dsp:txBody>
      <dsp:txXfrm>
        <a:off x="153296" y="163348"/>
        <a:ext cx="10378238" cy="2833688"/>
      </dsp:txXfrm>
    </dsp:sp>
    <dsp:sp modelId="{F5AA6719-1C5C-4988-AE0C-89DBD15B5797}">
      <dsp:nvSpPr>
        <dsp:cNvPr id="0" name=""/>
        <dsp:cNvSpPr/>
      </dsp:nvSpPr>
      <dsp:spPr>
        <a:xfrm>
          <a:off x="0" y="3150332"/>
          <a:ext cx="10684830"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9243" tIns="40640" rIns="227584" bIns="40640" numCol="1" spcCol="1270" anchor="t" anchorCtr="0">
          <a:noAutofit/>
        </a:bodyPr>
        <a:lstStyle/>
        <a:p>
          <a:pPr marL="285750" lvl="1" indent="-285750" algn="ctr" defTabSz="1422400" rtl="0">
            <a:lnSpc>
              <a:spcPct val="90000"/>
            </a:lnSpc>
            <a:spcBef>
              <a:spcPct val="0"/>
            </a:spcBef>
            <a:spcAft>
              <a:spcPct val="20000"/>
            </a:spcAft>
            <a:buChar char="•"/>
          </a:pPr>
          <a:r>
            <a:rPr lang="en-GB" sz="3200" b="1" kern="1200" dirty="0">
              <a:latin typeface="+mj-lt"/>
            </a:rPr>
            <a:t>Las de </a:t>
          </a:r>
          <a:r>
            <a:rPr lang="en-GB" sz="3200" b="1" kern="1200" dirty="0" err="1">
              <a:latin typeface="+mj-lt"/>
            </a:rPr>
            <a:t>aplicación</a:t>
          </a:r>
          <a:r>
            <a:rPr lang="en-GB" sz="3200" b="1" kern="1200" dirty="0">
              <a:latin typeface="+mj-lt"/>
            </a:rPr>
            <a:t> industrial (</a:t>
          </a:r>
          <a:r>
            <a:rPr lang="en-GB" sz="3200" b="1" kern="1200" dirty="0" err="1">
              <a:latin typeface="+mj-lt"/>
            </a:rPr>
            <a:t>Propiedad</a:t>
          </a:r>
          <a:r>
            <a:rPr lang="en-GB" sz="3200" b="1" kern="1200" dirty="0">
              <a:latin typeface="+mj-lt"/>
            </a:rPr>
            <a:t> industrial)</a:t>
          </a:r>
          <a:r>
            <a:rPr lang="x-none" sz="3200" b="1" kern="1200" dirty="0">
              <a:latin typeface="+mj-lt"/>
            </a:rPr>
            <a:t>‏</a:t>
          </a:r>
          <a:endParaRPr lang="es-ES" sz="3200" kern="1200" dirty="0">
            <a:latin typeface="+mj-lt"/>
          </a:endParaRPr>
        </a:p>
        <a:p>
          <a:pPr marL="285750" lvl="1" indent="-285750" algn="ctr" defTabSz="1422400" rtl="0">
            <a:lnSpc>
              <a:spcPct val="90000"/>
            </a:lnSpc>
            <a:spcBef>
              <a:spcPct val="0"/>
            </a:spcBef>
            <a:spcAft>
              <a:spcPct val="20000"/>
            </a:spcAft>
            <a:buChar char="•"/>
          </a:pPr>
          <a:r>
            <a:rPr lang="en-GB" sz="3200" b="1" kern="1200" dirty="0">
              <a:latin typeface="+mj-lt"/>
            </a:rPr>
            <a:t>Las </a:t>
          </a:r>
          <a:r>
            <a:rPr lang="en-GB" sz="3200" b="1" kern="1200" dirty="0" err="1">
              <a:latin typeface="+mj-lt"/>
            </a:rPr>
            <a:t>artísticas</a:t>
          </a:r>
          <a:r>
            <a:rPr lang="en-GB" sz="3200" b="1" kern="1200" dirty="0">
              <a:latin typeface="+mj-lt"/>
            </a:rPr>
            <a:t> (</a:t>
          </a:r>
          <a:r>
            <a:rPr lang="en-GB" sz="3200" b="1" kern="1200" dirty="0" err="1">
              <a:latin typeface="+mj-lt"/>
            </a:rPr>
            <a:t>Derechos</a:t>
          </a:r>
          <a:r>
            <a:rPr lang="en-GB" sz="3200" b="1" kern="1200" dirty="0">
              <a:latin typeface="+mj-lt"/>
            </a:rPr>
            <a:t> de </a:t>
          </a:r>
          <a:r>
            <a:rPr lang="en-GB" sz="3200" b="1" kern="1200" dirty="0" err="1">
              <a:latin typeface="+mj-lt"/>
            </a:rPr>
            <a:t>autor</a:t>
          </a:r>
          <a:r>
            <a:rPr lang="en-GB" sz="3200" b="1" kern="1200" dirty="0">
              <a:latin typeface="+mj-lt"/>
            </a:rPr>
            <a:t> y </a:t>
          </a:r>
          <a:r>
            <a:rPr lang="en-GB" sz="3200" b="1" kern="1200" dirty="0" err="1">
              <a:latin typeface="+mj-lt"/>
            </a:rPr>
            <a:t>conexos</a:t>
          </a:r>
          <a:r>
            <a:rPr lang="en-GB" sz="3200" b="1" kern="1200" dirty="0">
              <a:latin typeface="+mj-lt"/>
            </a:rPr>
            <a:t>)</a:t>
          </a:r>
          <a:r>
            <a:rPr lang="x-none" sz="3200" b="1" kern="1200" dirty="0">
              <a:latin typeface="+mj-lt"/>
            </a:rPr>
            <a:t>‏</a:t>
          </a:r>
          <a:endParaRPr lang="es-ES" sz="3200" kern="1200" dirty="0">
            <a:latin typeface="+mj-lt"/>
          </a:endParaRPr>
        </a:p>
      </dsp:txBody>
      <dsp:txXfrm>
        <a:off x="0" y="3150332"/>
        <a:ext cx="10684830" cy="1092960"/>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78E12-3F28-4C70-BECD-9C0B732499B5}">
      <dsp:nvSpPr>
        <dsp:cNvPr id="0" name=""/>
        <dsp:cNvSpPr/>
      </dsp:nvSpPr>
      <dsp:spPr>
        <a:xfrm>
          <a:off x="0" y="28170"/>
          <a:ext cx="10471542" cy="1044932"/>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altLang="es-UY" sz="2400" b="1" kern="1200" dirty="0">
              <a:latin typeface="+mj-lt"/>
            </a:rPr>
            <a:t>PROTEGE UN BIEN INCORPORAL</a:t>
          </a:r>
          <a:endParaRPr lang="es-UY" sz="2400" kern="1200" dirty="0">
            <a:latin typeface="+mj-lt"/>
          </a:endParaRPr>
        </a:p>
      </dsp:txBody>
      <dsp:txXfrm>
        <a:off x="51009" y="79179"/>
        <a:ext cx="10369524" cy="942914"/>
      </dsp:txXfrm>
    </dsp:sp>
    <dsp:sp modelId="{6CF674BA-F3F8-48DB-8F07-B17AA478EC85}">
      <dsp:nvSpPr>
        <dsp:cNvPr id="0" name=""/>
        <dsp:cNvSpPr/>
      </dsp:nvSpPr>
      <dsp:spPr>
        <a:xfrm>
          <a:off x="0" y="1191183"/>
          <a:ext cx="10471542" cy="1079800"/>
        </a:xfrm>
        <a:prstGeom prst="roundRect">
          <a:avLst/>
        </a:prstGeom>
        <a:solidFill>
          <a:schemeClr val="accent5">
            <a:hueOff val="10398092"/>
            <a:satOff val="-284"/>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altLang="es-UY" sz="2400" b="1" kern="1200" dirty="0">
              <a:latin typeface="+mj-lt"/>
            </a:rPr>
            <a:t>ES ATRIBUTIVO DE DERECHOS MONOPÓLICOS EN EL MERCADO</a:t>
          </a:r>
          <a:endParaRPr lang="es-UY" sz="2400" kern="1200" dirty="0">
            <a:latin typeface="+mj-lt"/>
          </a:endParaRPr>
        </a:p>
      </dsp:txBody>
      <dsp:txXfrm>
        <a:off x="52711" y="1243894"/>
        <a:ext cx="10366120" cy="974378"/>
      </dsp:txXfrm>
    </dsp:sp>
    <dsp:sp modelId="{8A1A4523-5F34-4924-B7D3-3C50C593CF30}">
      <dsp:nvSpPr>
        <dsp:cNvPr id="0" name=""/>
        <dsp:cNvSpPr/>
      </dsp:nvSpPr>
      <dsp:spPr>
        <a:xfrm>
          <a:off x="0" y="2389064"/>
          <a:ext cx="10471542" cy="1184859"/>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altLang="es-UY" sz="2400" b="1" kern="1200" dirty="0">
              <a:latin typeface="+mj-lt"/>
            </a:rPr>
            <a:t>DA DERECHOS DE EXCLUSIÓN DE LOS TERCEROS, </a:t>
          </a:r>
          <a:endParaRPr lang="es-UY" sz="2400" kern="1200" dirty="0">
            <a:latin typeface="+mj-lt"/>
          </a:endParaRPr>
        </a:p>
      </dsp:txBody>
      <dsp:txXfrm>
        <a:off x="57840" y="2446904"/>
        <a:ext cx="10355862" cy="1069179"/>
      </dsp:txXfrm>
    </dsp:sp>
    <dsp:sp modelId="{1B025586-7D88-4EFF-8AF4-3CD71914D51C}">
      <dsp:nvSpPr>
        <dsp:cNvPr id="0" name=""/>
        <dsp:cNvSpPr/>
      </dsp:nvSpPr>
      <dsp:spPr>
        <a:xfrm>
          <a:off x="0" y="3573923"/>
          <a:ext cx="10471542" cy="678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2471"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GB" altLang="es-UY" sz="2400" b="1" kern="1200" dirty="0">
              <a:latin typeface="+mj-lt"/>
            </a:rPr>
            <a:t>PUDIENDO RECLAMARSE INDEMNIZACIÓN POR SU USO ILEGÍTIMO</a:t>
          </a:r>
          <a:endParaRPr lang="es-UY" sz="2400" kern="1200" dirty="0">
            <a:latin typeface="+mj-lt"/>
          </a:endParaRPr>
        </a:p>
      </dsp:txBody>
      <dsp:txXfrm>
        <a:off x="0" y="3573923"/>
        <a:ext cx="10471542" cy="6789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8DA449-68BE-49D2-AF76-870BCAC1B7C1}">
      <dsp:nvSpPr>
        <dsp:cNvPr id="0" name=""/>
        <dsp:cNvSpPr/>
      </dsp:nvSpPr>
      <dsp:spPr>
        <a:xfrm>
          <a:off x="0" y="2938099"/>
          <a:ext cx="10153128" cy="964349"/>
        </a:xfrm>
        <a:prstGeom prst="rect">
          <a:avLst/>
        </a:prstGeom>
        <a:solidFill>
          <a:schemeClr val="accent1">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ES" sz="2400" b="1" i="1" kern="1200" dirty="0">
              <a:latin typeface="+mj-lt"/>
            </a:rPr>
            <a:t>a partir de la investigación y desarrollo, lo que genera procesos de transformación mediante nuevas tecnologías  en los productos y servicios.</a:t>
          </a:r>
          <a:endParaRPr lang="es-ES" sz="2400" b="1" kern="1200" dirty="0">
            <a:latin typeface="+mj-lt"/>
          </a:endParaRPr>
        </a:p>
      </dsp:txBody>
      <dsp:txXfrm>
        <a:off x="0" y="2938099"/>
        <a:ext cx="10153128" cy="964349"/>
      </dsp:txXfrm>
    </dsp:sp>
    <dsp:sp modelId="{B066BAC1-E507-4F0C-B961-95438482DBF7}">
      <dsp:nvSpPr>
        <dsp:cNvPr id="0" name=""/>
        <dsp:cNvSpPr/>
      </dsp:nvSpPr>
      <dsp:spPr>
        <a:xfrm rot="10800000">
          <a:off x="0" y="1469394"/>
          <a:ext cx="10153128" cy="1483169"/>
        </a:xfrm>
        <a:prstGeom prst="upArrowCallout">
          <a:avLst/>
        </a:prstGeom>
        <a:solidFill>
          <a:schemeClr val="accent1">
            <a:alpha val="90000"/>
            <a:hueOff val="0"/>
            <a:satOff val="0"/>
            <a:lumOff val="0"/>
            <a:alphaOff val="-2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ES" sz="2400" b="1" i="1" kern="1200" dirty="0">
              <a:latin typeface="+mj-lt"/>
            </a:rPr>
            <a:t>es  la que surge por la creación de valor en los mercados a través de las empresas y  las instituciones públicas y privadas</a:t>
          </a:r>
          <a:endParaRPr lang="es-UY" sz="2400" b="1" kern="1200" dirty="0">
            <a:latin typeface="+mj-lt"/>
          </a:endParaRPr>
        </a:p>
      </dsp:txBody>
      <dsp:txXfrm rot="10800000">
        <a:off x="0" y="1469394"/>
        <a:ext cx="10153128" cy="963719"/>
      </dsp:txXfrm>
    </dsp:sp>
    <dsp:sp modelId="{9FB9903F-C324-4CE0-AA00-5EE3917E2032}">
      <dsp:nvSpPr>
        <dsp:cNvPr id="0" name=""/>
        <dsp:cNvSpPr/>
      </dsp:nvSpPr>
      <dsp:spPr>
        <a:xfrm rot="10800000">
          <a:off x="0" y="689"/>
          <a:ext cx="10153128" cy="1483169"/>
        </a:xfrm>
        <a:prstGeom prst="upArrowCallout">
          <a:avLst/>
        </a:prstGeom>
        <a:solidFill>
          <a:schemeClr val="accent1">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s-ES" sz="3200" b="1" kern="1200" dirty="0">
              <a:latin typeface="+mj-lt"/>
            </a:rPr>
            <a:t>La sociedad del conocimiento</a:t>
          </a:r>
          <a:endParaRPr lang="es-UY" sz="3200" b="1" kern="1200" dirty="0">
            <a:latin typeface="+mj-lt"/>
          </a:endParaRPr>
        </a:p>
      </dsp:txBody>
      <dsp:txXfrm rot="10800000">
        <a:off x="0" y="689"/>
        <a:ext cx="10153128" cy="963719"/>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17CDA-1E8B-4661-B17A-6B320C7B54F4}">
      <dsp:nvSpPr>
        <dsp:cNvPr id="0" name=""/>
        <dsp:cNvSpPr/>
      </dsp:nvSpPr>
      <dsp:spPr>
        <a:xfrm>
          <a:off x="0" y="9445"/>
          <a:ext cx="10839966" cy="1452579"/>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latin typeface="+mj-lt"/>
            </a:rPr>
            <a:t>ES LA CONCESIÓN POR PARTE DEL ESTADO DE UN DERECHO DE “EXCLUSIVA” SOBRE UN PRODUCTO INTELECTUAL INTANGIBLE </a:t>
          </a:r>
        </a:p>
      </dsp:txBody>
      <dsp:txXfrm>
        <a:off x="70909" y="80354"/>
        <a:ext cx="10698148" cy="1310761"/>
      </dsp:txXfrm>
    </dsp:sp>
    <dsp:sp modelId="{04BC9D2E-C0C6-4507-8225-2CA074FE3C9D}">
      <dsp:nvSpPr>
        <dsp:cNvPr id="0" name=""/>
        <dsp:cNvSpPr/>
      </dsp:nvSpPr>
      <dsp:spPr>
        <a:xfrm>
          <a:off x="0" y="1462024"/>
          <a:ext cx="10839966" cy="956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16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UY" sz="2000" b="1" kern="1200" dirty="0">
              <a:latin typeface="+mj-lt"/>
            </a:rPr>
            <a:t>POR UN PLAZO DETERMINADO</a:t>
          </a:r>
        </a:p>
        <a:p>
          <a:pPr marL="228600" lvl="1" indent="-228600" algn="l" defTabSz="889000">
            <a:lnSpc>
              <a:spcPct val="90000"/>
            </a:lnSpc>
            <a:spcBef>
              <a:spcPct val="0"/>
            </a:spcBef>
            <a:spcAft>
              <a:spcPct val="20000"/>
            </a:spcAft>
            <a:buChar char="•"/>
          </a:pPr>
          <a:r>
            <a:rPr lang="es-UY" sz="2000" b="1" kern="1200" dirty="0">
              <a:latin typeface="+mj-lt"/>
            </a:rPr>
            <a:t>QUE  PERMITE AL  TITULAR EJERCER EL DERECHO DE EXCLUIR A SUS COMPETIDORES DE LOS BENEFICIOS ECONÓMICOS DERIVADOS DE ÉL.</a:t>
          </a:r>
        </a:p>
      </dsp:txBody>
      <dsp:txXfrm>
        <a:off x="0" y="1462024"/>
        <a:ext cx="10839966" cy="956340"/>
      </dsp:txXfrm>
    </dsp:sp>
    <dsp:sp modelId="{57B2C53F-72FC-479E-8000-633C55E9E659}">
      <dsp:nvSpPr>
        <dsp:cNvPr id="0" name=""/>
        <dsp:cNvSpPr/>
      </dsp:nvSpPr>
      <dsp:spPr>
        <a:xfrm>
          <a:off x="0" y="2418364"/>
          <a:ext cx="10839966" cy="421704"/>
        </a:xfrm>
        <a:prstGeom prst="roundRect">
          <a:avLst/>
        </a:prstGeom>
        <a:solidFill>
          <a:schemeClr val="accent5">
            <a:hueOff val="10398092"/>
            <a:satOff val="-284"/>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_tradnl" sz="2400" b="1" kern="1200" dirty="0">
              <a:latin typeface="+mj-lt"/>
            </a:rPr>
            <a:t>PROBLEMA:</a:t>
          </a:r>
          <a:endParaRPr lang="es-UY" sz="2400" b="1" kern="1200" dirty="0">
            <a:latin typeface="+mj-lt"/>
          </a:endParaRPr>
        </a:p>
      </dsp:txBody>
      <dsp:txXfrm>
        <a:off x="20586" y="2438950"/>
        <a:ext cx="10798794" cy="380532"/>
      </dsp:txXfrm>
    </dsp:sp>
    <dsp:sp modelId="{DEB339AC-CC19-4280-B7D1-783BB4B693F1}">
      <dsp:nvSpPr>
        <dsp:cNvPr id="0" name=""/>
        <dsp:cNvSpPr/>
      </dsp:nvSpPr>
      <dsp:spPr>
        <a:xfrm>
          <a:off x="0" y="2840069"/>
          <a:ext cx="10839966"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16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ES_tradnl" sz="2000" b="1" kern="1200" dirty="0">
              <a:latin typeface="+mj-lt"/>
            </a:rPr>
            <a:t>LAS ESPECIALES CARACTERÍSTICAS DE LOS BIENES INTELECTUALES PERMITEN CON FACILIDAD LA APROPIACIÓN O UTILIZACIÓN POR TERCEROS</a:t>
          </a:r>
          <a:endParaRPr lang="es-UY" sz="2000" b="1" kern="1200" dirty="0">
            <a:latin typeface="+mj-lt"/>
          </a:endParaRPr>
        </a:p>
      </dsp:txBody>
      <dsp:txXfrm>
        <a:off x="0" y="2840069"/>
        <a:ext cx="10839966" cy="728640"/>
      </dsp:txXfrm>
    </dsp:sp>
    <dsp:sp modelId="{780ADA96-077B-41FE-8627-60DAB335C068}">
      <dsp:nvSpPr>
        <dsp:cNvPr id="0" name=""/>
        <dsp:cNvSpPr/>
      </dsp:nvSpPr>
      <dsp:spPr>
        <a:xfrm>
          <a:off x="0" y="3568709"/>
          <a:ext cx="10839966" cy="711637"/>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_tradnl" sz="2400" b="1" kern="1200" dirty="0">
              <a:latin typeface="+mj-lt"/>
            </a:rPr>
            <a:t>TIENE REGULACIÓN JURÍDICA ESPECIAL</a:t>
          </a:r>
          <a:endParaRPr lang="es-UY" sz="2400" b="1" kern="1200" dirty="0">
            <a:latin typeface="+mj-lt"/>
          </a:endParaRPr>
        </a:p>
      </dsp:txBody>
      <dsp:txXfrm>
        <a:off x="34739" y="3603448"/>
        <a:ext cx="10770488" cy="642159"/>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BD23E-11C0-4271-8E45-B9C92FEF9DC1}">
      <dsp:nvSpPr>
        <dsp:cNvPr id="0" name=""/>
        <dsp:cNvSpPr/>
      </dsp:nvSpPr>
      <dsp:spPr>
        <a:xfrm>
          <a:off x="0" y="47042"/>
          <a:ext cx="10784549" cy="651441"/>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UY" sz="2000" b="1" kern="1200" dirty="0">
              <a:latin typeface="+mj-lt"/>
            </a:rPr>
            <a:t>DESDE EL PUNTO DE VISTA DEL TITULAR DEL DERECHO DE PROPIEDAD INTELECTUAL:</a:t>
          </a:r>
        </a:p>
      </dsp:txBody>
      <dsp:txXfrm>
        <a:off x="31801" y="78843"/>
        <a:ext cx="10720947" cy="587839"/>
      </dsp:txXfrm>
    </dsp:sp>
    <dsp:sp modelId="{2383A92D-A65F-4664-B02E-2EC9467601B7}">
      <dsp:nvSpPr>
        <dsp:cNvPr id="0" name=""/>
        <dsp:cNvSpPr/>
      </dsp:nvSpPr>
      <dsp:spPr>
        <a:xfrm>
          <a:off x="0" y="698483"/>
          <a:ext cx="10784549" cy="329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40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UY" sz="2000" b="1" kern="1200" dirty="0">
              <a:latin typeface="+mj-lt"/>
            </a:rPr>
            <a:t>Tiene una finalidad económica</a:t>
          </a:r>
        </a:p>
      </dsp:txBody>
      <dsp:txXfrm>
        <a:off x="0" y="698483"/>
        <a:ext cx="10784549" cy="329057"/>
      </dsp:txXfrm>
    </dsp:sp>
    <dsp:sp modelId="{BD6DE958-9C4D-48A8-A0C1-9821913EFC98}">
      <dsp:nvSpPr>
        <dsp:cNvPr id="0" name=""/>
        <dsp:cNvSpPr/>
      </dsp:nvSpPr>
      <dsp:spPr>
        <a:xfrm>
          <a:off x="0" y="1027541"/>
          <a:ext cx="10784549" cy="733196"/>
        </a:xfrm>
        <a:prstGeom prst="roundRect">
          <a:avLst/>
        </a:prstGeom>
        <a:solidFill>
          <a:schemeClr val="accent5">
            <a:hueOff val="10398092"/>
            <a:satOff val="-284"/>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UY" sz="2000" b="1" kern="1200" dirty="0">
              <a:latin typeface="+mj-lt"/>
            </a:rPr>
            <a:t>DESDE EL PUNTO DE VISTA DE LA SOCIEDAD:</a:t>
          </a:r>
        </a:p>
      </dsp:txBody>
      <dsp:txXfrm>
        <a:off x="35792" y="1063333"/>
        <a:ext cx="10712965" cy="661612"/>
      </dsp:txXfrm>
    </dsp:sp>
    <dsp:sp modelId="{0C392FD9-B394-4DCF-BD26-BD86C320909F}">
      <dsp:nvSpPr>
        <dsp:cNvPr id="0" name=""/>
        <dsp:cNvSpPr/>
      </dsp:nvSpPr>
      <dsp:spPr>
        <a:xfrm>
          <a:off x="0" y="1760738"/>
          <a:ext cx="1078454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40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UY" sz="2000" b="1" kern="1200" dirty="0">
              <a:latin typeface="+mj-lt"/>
            </a:rPr>
            <a:t>Permite acceder a los nuevos bienes y servicios</a:t>
          </a:r>
        </a:p>
      </dsp:txBody>
      <dsp:txXfrm>
        <a:off x="0" y="1760738"/>
        <a:ext cx="10784549" cy="447120"/>
      </dsp:txXfrm>
    </dsp:sp>
    <dsp:sp modelId="{3863333F-5080-4FA0-9CEC-C75D87F2392C}">
      <dsp:nvSpPr>
        <dsp:cNvPr id="0" name=""/>
        <dsp:cNvSpPr/>
      </dsp:nvSpPr>
      <dsp:spPr>
        <a:xfrm>
          <a:off x="0" y="2207858"/>
          <a:ext cx="10784549" cy="838373"/>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UY" sz="2000" b="1" kern="1200" dirty="0">
              <a:latin typeface="+mj-lt"/>
            </a:rPr>
            <a:t>DESDE EL PUNTO DE VISTA DEL ESTADO:</a:t>
          </a:r>
        </a:p>
      </dsp:txBody>
      <dsp:txXfrm>
        <a:off x="40926" y="2248784"/>
        <a:ext cx="10702697" cy="756521"/>
      </dsp:txXfrm>
    </dsp:sp>
    <dsp:sp modelId="{BFA7DD39-C61C-4210-9B54-67A0A0EECD5F}">
      <dsp:nvSpPr>
        <dsp:cNvPr id="0" name=""/>
        <dsp:cNvSpPr/>
      </dsp:nvSpPr>
      <dsp:spPr>
        <a:xfrm>
          <a:off x="0" y="3046231"/>
          <a:ext cx="10784549" cy="120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40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UY" sz="2000" b="1" kern="1200" dirty="0">
              <a:latin typeface="+mj-lt"/>
            </a:rPr>
            <a:t>Debe establecer un equilibrio entre la creación de incentivos a la innovación y el interés de los consumidores en que los bienes protegidos estén disponibles y accesibles.</a:t>
          </a:r>
        </a:p>
        <a:p>
          <a:pPr marL="228600" lvl="1" indent="-228600" algn="l" defTabSz="889000">
            <a:lnSpc>
              <a:spcPct val="90000"/>
            </a:lnSpc>
            <a:spcBef>
              <a:spcPct val="0"/>
            </a:spcBef>
            <a:spcAft>
              <a:spcPct val="20000"/>
            </a:spcAft>
            <a:buChar char="•"/>
          </a:pPr>
          <a:r>
            <a:rPr lang="es-UY" sz="1600" b="1" kern="1200" dirty="0">
              <a:latin typeface="Book Antiqua" panose="02040602050305030304" pitchFamily="18" charset="0"/>
            </a:rPr>
            <a:t>	</a:t>
          </a:r>
        </a:p>
      </dsp:txBody>
      <dsp:txXfrm>
        <a:off x="0" y="3046231"/>
        <a:ext cx="10784549" cy="1201634"/>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DC68A-4E9D-406C-9E4C-D915E900F4CE}">
      <dsp:nvSpPr>
        <dsp:cNvPr id="0" name=""/>
        <dsp:cNvSpPr/>
      </dsp:nvSpPr>
      <dsp:spPr>
        <a:xfrm>
          <a:off x="0" y="62699"/>
          <a:ext cx="10044964" cy="197730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GB" sz="2600" b="1" kern="1200" dirty="0"/>
            <a:t>S</a:t>
          </a:r>
          <a:r>
            <a:rPr lang="en-GB" sz="2800" b="1" kern="1200" dirty="0">
              <a:latin typeface="+mj-lt"/>
            </a:rPr>
            <a:t>U USO ADECUADO ES UNA HERRAMIENTA CLAVE EN UNA ECONOMÍA MODERNA Y COMPETITIVA BASADA EN EL CONOCIMIENTO Y DERIVADA DE ACTIVIDADES INNOVADORAS Y CREADORAS.</a:t>
          </a:r>
          <a:endParaRPr lang="es-ES" sz="2800" kern="1200" dirty="0">
            <a:latin typeface="+mj-lt"/>
          </a:endParaRPr>
        </a:p>
      </dsp:txBody>
      <dsp:txXfrm>
        <a:off x="96524" y="159223"/>
        <a:ext cx="9851916" cy="1784252"/>
      </dsp:txXfrm>
    </dsp:sp>
    <dsp:sp modelId="{7CAAB9FE-27F4-467A-94DD-219980210AA8}">
      <dsp:nvSpPr>
        <dsp:cNvPr id="0" name=""/>
        <dsp:cNvSpPr/>
      </dsp:nvSpPr>
      <dsp:spPr>
        <a:xfrm>
          <a:off x="0" y="2227199"/>
          <a:ext cx="10044964" cy="1977300"/>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GB" sz="2800" b="1" kern="1200" dirty="0">
              <a:latin typeface="+mj-lt"/>
            </a:rPr>
            <a:t>ES NECESARIO SU INCLUSIÓN EN EL DISEÑO Y EJECUCIÓN DE POLÍTICAS O PLANES EN MATERIA DE INNOVACIÓN, CIENCIA Y TECNOLOGÍA</a:t>
          </a:r>
          <a:endParaRPr lang="es-ES" sz="2800" kern="1200" dirty="0">
            <a:latin typeface="+mj-lt"/>
          </a:endParaRPr>
        </a:p>
      </dsp:txBody>
      <dsp:txXfrm>
        <a:off x="96524" y="2323723"/>
        <a:ext cx="9851916" cy="1784252"/>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6E159F-A2C8-42A5-BDEE-EF5A7EFF6B92}">
      <dsp:nvSpPr>
        <dsp:cNvPr id="0" name=""/>
        <dsp:cNvSpPr/>
      </dsp:nvSpPr>
      <dsp:spPr>
        <a:xfrm>
          <a:off x="0" y="57897"/>
          <a:ext cx="10352321" cy="1716346"/>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GB" sz="2100" b="1" kern="1200" dirty="0">
              <a:latin typeface="+mj-lt"/>
            </a:rPr>
            <a:t>SE DEBE VELAR POR:</a:t>
          </a:r>
          <a:endParaRPr lang="es-ES" sz="2100" kern="1200" dirty="0">
            <a:latin typeface="+mj-lt"/>
          </a:endParaRPr>
        </a:p>
      </dsp:txBody>
      <dsp:txXfrm>
        <a:off x="83785" y="141682"/>
        <a:ext cx="10184751" cy="1548776"/>
      </dsp:txXfrm>
    </dsp:sp>
    <dsp:sp modelId="{0A58C6E4-EAA4-4105-85E8-B861AA8EDEF6}">
      <dsp:nvSpPr>
        <dsp:cNvPr id="0" name=""/>
        <dsp:cNvSpPr/>
      </dsp:nvSpPr>
      <dsp:spPr>
        <a:xfrm>
          <a:off x="0" y="1774243"/>
          <a:ext cx="10352321" cy="580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8686"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GB" sz="1600" b="1" kern="1200" dirty="0">
              <a:latin typeface="+mj-lt"/>
            </a:rPr>
            <a:t>EL USO EQUILIBRADO ENTRE LA PROTECCIÓN DE LOS DERECHOS Y LAS POSIBILIDADES DE ACCESO AL CONOCIMIENTO, A LA SALUD Y A LOS ALIMENTOS</a:t>
          </a:r>
          <a:endParaRPr lang="es-ES" sz="1600" kern="1200" dirty="0">
            <a:latin typeface="+mj-lt"/>
          </a:endParaRPr>
        </a:p>
      </dsp:txBody>
      <dsp:txXfrm>
        <a:off x="0" y="1774243"/>
        <a:ext cx="10352321" cy="580166"/>
      </dsp:txXfrm>
    </dsp:sp>
    <dsp:sp modelId="{76532F2A-1C83-4A35-9A03-CDA9BB14C387}">
      <dsp:nvSpPr>
        <dsp:cNvPr id="0" name=""/>
        <dsp:cNvSpPr/>
      </dsp:nvSpPr>
      <dsp:spPr>
        <a:xfrm>
          <a:off x="0" y="2354410"/>
          <a:ext cx="10352321" cy="1716346"/>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GB" sz="2100" b="1" kern="1200" dirty="0">
              <a:latin typeface="+mj-lt"/>
            </a:rPr>
            <a:t>ESTA HERRAMIENTA, A SU VEZ, ADMITE DOS FORMAS DE USO: </a:t>
          </a:r>
          <a:r>
            <a:rPr lang="en-GB" sz="2100" b="1" i="1" kern="1200" dirty="0">
              <a:latin typeface="+mj-lt"/>
            </a:rPr>
            <a:t>DEFENSIVO:</a:t>
          </a:r>
          <a:r>
            <a:rPr lang="en-GB" sz="2100" b="1" kern="1200" dirty="0">
              <a:latin typeface="+mj-lt"/>
            </a:rPr>
            <a:t> IMPEDIR EL AUMENTO DE PROTECCIÓN A NIVEL INTERNACIONAL QUE LA CONVIERTA EN UNA BARRERA DE ACCESO Y </a:t>
          </a:r>
          <a:r>
            <a:rPr lang="en-GB" sz="2100" b="1" i="1" kern="1200" dirty="0">
              <a:latin typeface="+mj-lt"/>
            </a:rPr>
            <a:t>OFENSIVO:</a:t>
          </a:r>
          <a:r>
            <a:rPr lang="en-GB" sz="2100" b="1" kern="1200" dirty="0">
              <a:latin typeface="+mj-lt"/>
            </a:rPr>
            <a:t> PROMOVIENDO EL USO POR LOS NACIONALES PARA CREAR NUESTRO PROPIO DESARROLLO</a:t>
          </a:r>
          <a:endParaRPr lang="es-ES" sz="2100" kern="1200" dirty="0">
            <a:latin typeface="+mj-lt"/>
          </a:endParaRPr>
        </a:p>
      </dsp:txBody>
      <dsp:txXfrm>
        <a:off x="83785" y="2438195"/>
        <a:ext cx="10184751" cy="1548776"/>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A63C9-8D3C-441C-8A4B-0D00994E784C}">
      <dsp:nvSpPr>
        <dsp:cNvPr id="0" name=""/>
        <dsp:cNvSpPr/>
      </dsp:nvSpPr>
      <dsp:spPr>
        <a:xfrm>
          <a:off x="3911457" y="4248"/>
          <a:ext cx="5860025" cy="4341830"/>
        </a:xfrm>
        <a:prstGeom prst="rightArrow">
          <a:avLst>
            <a:gd name="adj1" fmla="val 75000"/>
            <a:gd name="adj2" fmla="val 50000"/>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s-ES_tradnl" sz="1800" b="1" kern="1200" dirty="0">
              <a:latin typeface="+mj-lt"/>
            </a:rPr>
            <a:t>Obras literarias</a:t>
          </a:r>
          <a:endParaRPr lang="es-UY" sz="1800" b="1" kern="1200" dirty="0"/>
        </a:p>
        <a:p>
          <a:pPr marL="171450" lvl="1" indent="-171450" algn="l" defTabSz="800100">
            <a:lnSpc>
              <a:spcPct val="90000"/>
            </a:lnSpc>
            <a:spcBef>
              <a:spcPct val="0"/>
            </a:spcBef>
            <a:spcAft>
              <a:spcPct val="15000"/>
            </a:spcAft>
            <a:buChar char="•"/>
          </a:pPr>
          <a:r>
            <a:rPr lang="es-ES_tradnl" sz="1800" b="1" kern="1200" dirty="0">
              <a:latin typeface="+mj-lt"/>
            </a:rPr>
            <a:t>Obras artísticas</a:t>
          </a:r>
        </a:p>
        <a:p>
          <a:pPr marL="171450" lvl="1" indent="-171450" algn="l" defTabSz="800100">
            <a:lnSpc>
              <a:spcPct val="90000"/>
            </a:lnSpc>
            <a:spcBef>
              <a:spcPct val="0"/>
            </a:spcBef>
            <a:spcAft>
              <a:spcPct val="15000"/>
            </a:spcAft>
            <a:buChar char="•"/>
          </a:pPr>
          <a:r>
            <a:rPr lang="es-ES_tradnl" sz="1800" b="1" kern="1200" dirty="0">
              <a:latin typeface="+mj-lt"/>
            </a:rPr>
            <a:t>Obras científicas</a:t>
          </a:r>
        </a:p>
        <a:p>
          <a:pPr marL="171450" lvl="1" indent="-171450" algn="l" defTabSz="800100">
            <a:lnSpc>
              <a:spcPct val="90000"/>
            </a:lnSpc>
            <a:spcBef>
              <a:spcPct val="0"/>
            </a:spcBef>
            <a:spcAft>
              <a:spcPct val="15000"/>
            </a:spcAft>
            <a:buChar char="•"/>
          </a:pPr>
          <a:r>
            <a:rPr lang="es-ES_tradnl" sz="1800" b="1" kern="1200" dirty="0">
              <a:latin typeface="+mj-lt"/>
            </a:rPr>
            <a:t>Obras audiovisuales</a:t>
          </a:r>
        </a:p>
        <a:p>
          <a:pPr marL="171450" lvl="1" indent="-171450" algn="l" defTabSz="800100">
            <a:lnSpc>
              <a:spcPct val="90000"/>
            </a:lnSpc>
            <a:spcBef>
              <a:spcPct val="0"/>
            </a:spcBef>
            <a:spcAft>
              <a:spcPct val="15000"/>
            </a:spcAft>
            <a:buChar char="•"/>
          </a:pPr>
          <a:r>
            <a:rPr lang="es-ES_tradnl" sz="1800" b="1" kern="1200" dirty="0">
              <a:latin typeface="+mj-lt"/>
            </a:rPr>
            <a:t>Software</a:t>
          </a:r>
        </a:p>
        <a:p>
          <a:pPr marL="171450" lvl="1" indent="-171450" algn="l" defTabSz="800100">
            <a:lnSpc>
              <a:spcPct val="90000"/>
            </a:lnSpc>
            <a:spcBef>
              <a:spcPct val="0"/>
            </a:spcBef>
            <a:spcAft>
              <a:spcPct val="15000"/>
            </a:spcAft>
            <a:buChar char="•"/>
          </a:pPr>
          <a:r>
            <a:rPr lang="es-ES_tradnl" sz="1800" b="1" kern="1200" dirty="0">
              <a:latin typeface="+mj-lt"/>
            </a:rPr>
            <a:t>Invenciones</a:t>
          </a:r>
        </a:p>
        <a:p>
          <a:pPr marL="171450" lvl="1" indent="-171450" algn="l" defTabSz="800100">
            <a:lnSpc>
              <a:spcPct val="90000"/>
            </a:lnSpc>
            <a:spcBef>
              <a:spcPct val="0"/>
            </a:spcBef>
            <a:spcAft>
              <a:spcPct val="15000"/>
            </a:spcAft>
            <a:buChar char="•"/>
          </a:pPr>
          <a:r>
            <a:rPr lang="es-ES_tradnl" sz="1800" b="1" kern="1200" dirty="0">
              <a:latin typeface="+mj-lt"/>
            </a:rPr>
            <a:t>Diseños</a:t>
          </a:r>
        </a:p>
        <a:p>
          <a:pPr marL="171450" lvl="1" indent="-171450" algn="l" defTabSz="800100">
            <a:lnSpc>
              <a:spcPct val="90000"/>
            </a:lnSpc>
            <a:spcBef>
              <a:spcPct val="0"/>
            </a:spcBef>
            <a:spcAft>
              <a:spcPct val="15000"/>
            </a:spcAft>
            <a:buChar char="•"/>
          </a:pPr>
          <a:r>
            <a:rPr lang="es-ES_tradnl" sz="1800" b="1" kern="1200" dirty="0">
              <a:latin typeface="+mj-lt"/>
            </a:rPr>
            <a:t>Marcas</a:t>
          </a:r>
        </a:p>
        <a:p>
          <a:pPr marL="171450" lvl="1" indent="-171450" algn="l" defTabSz="800100">
            <a:lnSpc>
              <a:spcPct val="90000"/>
            </a:lnSpc>
            <a:spcBef>
              <a:spcPct val="0"/>
            </a:spcBef>
            <a:spcAft>
              <a:spcPct val="15000"/>
            </a:spcAft>
            <a:buChar char="•"/>
          </a:pPr>
          <a:r>
            <a:rPr lang="es-ES_tradnl" sz="1800" b="1" kern="1200" dirty="0">
              <a:latin typeface="+mj-lt"/>
            </a:rPr>
            <a:t>Indicaciones geográficas</a:t>
          </a:r>
        </a:p>
        <a:p>
          <a:pPr marL="171450" lvl="1" indent="-171450" algn="l" defTabSz="800100">
            <a:lnSpc>
              <a:spcPct val="90000"/>
            </a:lnSpc>
            <a:spcBef>
              <a:spcPct val="0"/>
            </a:spcBef>
            <a:spcAft>
              <a:spcPct val="15000"/>
            </a:spcAft>
            <a:buChar char="•"/>
          </a:pPr>
          <a:r>
            <a:rPr lang="es-ES_tradnl" sz="1800" b="1" kern="1200" dirty="0">
              <a:latin typeface="+mj-lt"/>
            </a:rPr>
            <a:t>Variedades vegetales</a:t>
          </a:r>
        </a:p>
        <a:p>
          <a:pPr marL="171450" lvl="1" indent="-171450" algn="l" defTabSz="800100">
            <a:lnSpc>
              <a:spcPct val="90000"/>
            </a:lnSpc>
            <a:spcBef>
              <a:spcPct val="0"/>
            </a:spcBef>
            <a:spcAft>
              <a:spcPct val="15000"/>
            </a:spcAft>
            <a:buChar char="•"/>
          </a:pPr>
          <a:r>
            <a:rPr lang="es-ES_tradnl" sz="1800" b="1" kern="1200" dirty="0">
              <a:latin typeface="+mj-lt"/>
            </a:rPr>
            <a:t>Secretos empresariales</a:t>
          </a:r>
        </a:p>
        <a:p>
          <a:pPr marL="171450" lvl="1" indent="-171450" algn="l" defTabSz="800100">
            <a:lnSpc>
              <a:spcPct val="90000"/>
            </a:lnSpc>
            <a:spcBef>
              <a:spcPct val="0"/>
            </a:spcBef>
            <a:spcAft>
              <a:spcPct val="15000"/>
            </a:spcAft>
            <a:buChar char="•"/>
          </a:pPr>
          <a:r>
            <a:rPr lang="es-ES_tradnl" sz="1800" b="1" kern="1200" dirty="0">
              <a:latin typeface="+mj-lt"/>
            </a:rPr>
            <a:t>Otras</a:t>
          </a:r>
          <a:endParaRPr lang="es-ES" sz="1800" b="1" kern="1200" dirty="0">
            <a:latin typeface="+mj-lt"/>
          </a:endParaRPr>
        </a:p>
      </dsp:txBody>
      <dsp:txXfrm>
        <a:off x="3911457" y="546977"/>
        <a:ext cx="4231839" cy="3256372"/>
      </dsp:txXfrm>
    </dsp:sp>
    <dsp:sp modelId="{030E83BF-122C-4CCF-990F-806A417675F0}">
      <dsp:nvSpPr>
        <dsp:cNvPr id="0" name=""/>
        <dsp:cNvSpPr/>
      </dsp:nvSpPr>
      <dsp:spPr>
        <a:xfrm>
          <a:off x="4773" y="2120"/>
          <a:ext cx="3906683" cy="434608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s-ES_tradnl" sz="3000" b="1" kern="1200" dirty="0">
              <a:latin typeface="+mj-lt"/>
            </a:rPr>
            <a:t>LOS PRODUCTOS CREACIÓN DEL INTELECTO INDEPENDIENTES DE LA CORPOREIDAD MATERIAL QUE PUEDAN ADOPTAR</a:t>
          </a:r>
          <a:endParaRPr lang="es-UY" sz="3000" b="1" kern="1200" dirty="0"/>
        </a:p>
      </dsp:txBody>
      <dsp:txXfrm>
        <a:off x="195482" y="192829"/>
        <a:ext cx="3525265" cy="3964667"/>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92840D-5B43-48AE-82B4-7CCA25954366}">
      <dsp:nvSpPr>
        <dsp:cNvPr id="0" name=""/>
        <dsp:cNvSpPr/>
      </dsp:nvSpPr>
      <dsp:spPr>
        <a:xfrm>
          <a:off x="0" y="15426"/>
          <a:ext cx="10038526" cy="55165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s-ES_tradnl" sz="2300" b="1" kern="1200" dirty="0">
              <a:latin typeface="+mj-lt"/>
            </a:rPr>
            <a:t>EXPRESIONES ARTÍSTICAS Y CULTURALES</a:t>
          </a:r>
          <a:endParaRPr lang="es-ES" sz="2300" kern="1200" dirty="0">
            <a:latin typeface="+mj-lt"/>
          </a:endParaRPr>
        </a:p>
      </dsp:txBody>
      <dsp:txXfrm>
        <a:off x="26930" y="42356"/>
        <a:ext cx="9984666" cy="497795"/>
      </dsp:txXfrm>
    </dsp:sp>
    <dsp:sp modelId="{5E53B2DD-A06A-42AD-A65A-B89468B01A65}">
      <dsp:nvSpPr>
        <dsp:cNvPr id="0" name=""/>
        <dsp:cNvSpPr/>
      </dsp:nvSpPr>
      <dsp:spPr>
        <a:xfrm>
          <a:off x="0" y="633321"/>
          <a:ext cx="10038526" cy="551655"/>
        </a:xfrm>
        <a:prstGeom prst="roundRect">
          <a:avLst/>
        </a:prstGeom>
        <a:solidFill>
          <a:schemeClr val="accent5">
            <a:hueOff val="10398092"/>
            <a:satOff val="-284"/>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s-ES_tradnl" sz="2300" b="1" kern="1200" dirty="0">
              <a:latin typeface="+mj-lt"/>
            </a:rPr>
            <a:t>RESOLUCIÓN DE PROBLEMAS TÉCNICOS</a:t>
          </a:r>
          <a:endParaRPr lang="es-ES" sz="2300" kern="1200" dirty="0">
            <a:latin typeface="+mj-lt"/>
          </a:endParaRPr>
        </a:p>
      </dsp:txBody>
      <dsp:txXfrm>
        <a:off x="26930" y="660251"/>
        <a:ext cx="9984666" cy="497795"/>
      </dsp:txXfrm>
    </dsp:sp>
    <dsp:sp modelId="{39B61289-8D65-4BCD-8A64-D7C7B32DCC2E}">
      <dsp:nvSpPr>
        <dsp:cNvPr id="0" name=""/>
        <dsp:cNvSpPr/>
      </dsp:nvSpPr>
      <dsp:spPr>
        <a:xfrm>
          <a:off x="0" y="1184976"/>
          <a:ext cx="10038526" cy="1380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723"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s-ES_tradnl" sz="2000" b="1" kern="1200" dirty="0">
              <a:latin typeface="+mj-lt"/>
            </a:rPr>
            <a:t>Mejoramiento de productos y/o procesos</a:t>
          </a:r>
          <a:endParaRPr lang="es-ES" sz="2000" kern="1200" dirty="0">
            <a:latin typeface="+mj-lt"/>
          </a:endParaRPr>
        </a:p>
        <a:p>
          <a:pPr marL="228600" lvl="1" indent="-228600" algn="l" defTabSz="889000" rtl="0">
            <a:lnSpc>
              <a:spcPct val="90000"/>
            </a:lnSpc>
            <a:spcBef>
              <a:spcPct val="0"/>
            </a:spcBef>
            <a:spcAft>
              <a:spcPct val="20000"/>
            </a:spcAft>
            <a:buChar char="•"/>
          </a:pPr>
          <a:r>
            <a:rPr lang="es-ES_tradnl" sz="2000" b="1" kern="1200" dirty="0">
              <a:latin typeface="+mj-lt"/>
            </a:rPr>
            <a:t>Desarrollo de productos</a:t>
          </a:r>
          <a:endParaRPr lang="es-ES" sz="2000" kern="1200" dirty="0">
            <a:latin typeface="+mj-lt"/>
          </a:endParaRPr>
        </a:p>
        <a:p>
          <a:pPr marL="228600" lvl="1" indent="-228600" algn="l" defTabSz="889000" rtl="0">
            <a:lnSpc>
              <a:spcPct val="90000"/>
            </a:lnSpc>
            <a:spcBef>
              <a:spcPct val="0"/>
            </a:spcBef>
            <a:spcAft>
              <a:spcPct val="20000"/>
            </a:spcAft>
            <a:buChar char="•"/>
          </a:pPr>
          <a:r>
            <a:rPr lang="es-ES_tradnl" sz="2000" b="1" kern="1200" dirty="0">
              <a:latin typeface="+mj-lt"/>
            </a:rPr>
            <a:t>Desarrollo de procesos nuevos o alternativos</a:t>
          </a:r>
          <a:endParaRPr lang="es-ES" sz="2000" kern="1200" dirty="0">
            <a:latin typeface="+mj-lt"/>
          </a:endParaRPr>
        </a:p>
        <a:p>
          <a:pPr marL="228600" lvl="1" indent="-228600" algn="l" defTabSz="889000" rtl="0">
            <a:lnSpc>
              <a:spcPct val="90000"/>
            </a:lnSpc>
            <a:spcBef>
              <a:spcPct val="0"/>
            </a:spcBef>
            <a:spcAft>
              <a:spcPct val="20000"/>
            </a:spcAft>
            <a:buChar char="•"/>
          </a:pPr>
          <a:r>
            <a:rPr lang="es-ES_tradnl" sz="2000" b="1" kern="1200" dirty="0">
              <a:latin typeface="+mj-lt"/>
            </a:rPr>
            <a:t>Nuevas aplicaciones de productos ya conocidos</a:t>
          </a:r>
          <a:endParaRPr lang="es-ES" sz="2000" kern="1200" dirty="0">
            <a:latin typeface="+mj-lt"/>
          </a:endParaRPr>
        </a:p>
      </dsp:txBody>
      <dsp:txXfrm>
        <a:off x="0" y="1184976"/>
        <a:ext cx="10038526" cy="1380690"/>
      </dsp:txXfrm>
    </dsp:sp>
    <dsp:sp modelId="{588E16D3-1A85-4090-A8DD-C94C2C1A0898}">
      <dsp:nvSpPr>
        <dsp:cNvPr id="0" name=""/>
        <dsp:cNvSpPr/>
      </dsp:nvSpPr>
      <dsp:spPr>
        <a:xfrm>
          <a:off x="0" y="2565666"/>
          <a:ext cx="10038526" cy="551655"/>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s-ES_tradnl" sz="2300" b="1" kern="1200" dirty="0">
              <a:latin typeface="+mj-lt"/>
            </a:rPr>
            <a:t>PAPEL DE DIFERENCIACIÓN</a:t>
          </a:r>
          <a:r>
            <a:rPr lang="es-ES_tradnl" sz="2300" b="1" kern="1200" dirty="0"/>
            <a:t> </a:t>
          </a:r>
          <a:endParaRPr lang="es-ES" sz="2300" kern="1200" dirty="0"/>
        </a:p>
      </dsp:txBody>
      <dsp:txXfrm>
        <a:off x="26930" y="2592596"/>
        <a:ext cx="9984666" cy="497795"/>
      </dsp:txXfrm>
    </dsp:sp>
    <dsp:sp modelId="{E9A6C326-CF04-4808-92E9-2BFD4E0B7FED}">
      <dsp:nvSpPr>
        <dsp:cNvPr id="0" name=""/>
        <dsp:cNvSpPr/>
      </dsp:nvSpPr>
      <dsp:spPr>
        <a:xfrm>
          <a:off x="0" y="3117321"/>
          <a:ext cx="10038526" cy="1023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723"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s-ES_tradnl" sz="2000" b="1" kern="1200" dirty="0">
              <a:latin typeface="+mj-lt"/>
            </a:rPr>
            <a:t>Asegura la competencia en el mercado</a:t>
          </a:r>
          <a:endParaRPr lang="es-ES" sz="2000" kern="1200" dirty="0">
            <a:latin typeface="+mj-lt"/>
          </a:endParaRPr>
        </a:p>
        <a:p>
          <a:pPr marL="228600" lvl="1" indent="-228600" algn="l" defTabSz="889000" rtl="0">
            <a:lnSpc>
              <a:spcPct val="90000"/>
            </a:lnSpc>
            <a:spcBef>
              <a:spcPct val="0"/>
            </a:spcBef>
            <a:spcAft>
              <a:spcPct val="20000"/>
            </a:spcAft>
            <a:buChar char="•"/>
          </a:pPr>
          <a:r>
            <a:rPr lang="es-ES_tradnl" sz="2000" b="1" kern="1200" dirty="0">
              <a:latin typeface="+mj-lt"/>
            </a:rPr>
            <a:t>Permite la distintividad de Productos y/o Servicios</a:t>
          </a:r>
          <a:endParaRPr lang="es-ES" sz="2000" kern="1200" dirty="0">
            <a:latin typeface="+mj-lt"/>
          </a:endParaRPr>
        </a:p>
        <a:p>
          <a:pPr marL="228600" lvl="1" indent="-228600" algn="l" defTabSz="889000" rtl="0">
            <a:lnSpc>
              <a:spcPct val="90000"/>
            </a:lnSpc>
            <a:spcBef>
              <a:spcPct val="0"/>
            </a:spcBef>
            <a:spcAft>
              <a:spcPct val="20000"/>
            </a:spcAft>
            <a:buChar char="•"/>
          </a:pPr>
          <a:r>
            <a:rPr lang="es-ES_tradnl" sz="2000" b="1" kern="1200" dirty="0">
              <a:latin typeface="+mj-lt"/>
            </a:rPr>
            <a:t>Origen empresarial y calidad</a:t>
          </a:r>
          <a:endParaRPr lang="es-ES" sz="2000" kern="1200" dirty="0">
            <a:latin typeface="+mj-lt"/>
          </a:endParaRPr>
        </a:p>
      </dsp:txBody>
      <dsp:txXfrm>
        <a:off x="0" y="3117321"/>
        <a:ext cx="10038526" cy="1023615"/>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3C666-6F98-491E-B691-0A2F5052380F}">
      <dsp:nvSpPr>
        <dsp:cNvPr id="0" name=""/>
        <dsp:cNvSpPr/>
      </dsp:nvSpPr>
      <dsp:spPr>
        <a:xfrm>
          <a:off x="0" y="3371"/>
          <a:ext cx="9822502" cy="556907"/>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latin typeface="+mj-lt"/>
            </a:rPr>
            <a:t>PROPIEDAD INDUSTRIAL</a:t>
          </a:r>
          <a:endParaRPr lang="es-UY" sz="2400" kern="1200" dirty="0">
            <a:latin typeface="+mj-lt"/>
          </a:endParaRPr>
        </a:p>
      </dsp:txBody>
      <dsp:txXfrm>
        <a:off x="27186" y="30557"/>
        <a:ext cx="9768130" cy="502535"/>
      </dsp:txXfrm>
    </dsp:sp>
    <dsp:sp modelId="{3B540E18-4940-4A17-9E16-3269C2447D54}">
      <dsp:nvSpPr>
        <dsp:cNvPr id="0" name=""/>
        <dsp:cNvSpPr/>
      </dsp:nvSpPr>
      <dsp:spPr>
        <a:xfrm>
          <a:off x="0" y="560278"/>
          <a:ext cx="9822502" cy="887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18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UY" sz="1800" b="1" kern="1200" dirty="0">
              <a:latin typeface="+mj-lt"/>
            </a:rPr>
            <a:t>Creaciones Inventivas (Patentes, Modelos de Utilidad, chips, etc.) </a:t>
          </a:r>
        </a:p>
        <a:p>
          <a:pPr marL="171450" lvl="1" indent="-171450" algn="l" defTabSz="800100">
            <a:lnSpc>
              <a:spcPct val="90000"/>
            </a:lnSpc>
            <a:spcBef>
              <a:spcPct val="0"/>
            </a:spcBef>
            <a:spcAft>
              <a:spcPct val="20000"/>
            </a:spcAft>
            <a:buChar char="•"/>
          </a:pPr>
          <a:r>
            <a:rPr lang="es-UY" sz="1800" b="1" kern="1200" dirty="0">
              <a:latin typeface="+mj-lt"/>
            </a:rPr>
            <a:t>Formas Ornamentales (Diseños Industriales) </a:t>
          </a:r>
        </a:p>
        <a:p>
          <a:pPr marL="171450" lvl="1" indent="-171450" algn="l" defTabSz="800100">
            <a:lnSpc>
              <a:spcPct val="90000"/>
            </a:lnSpc>
            <a:spcBef>
              <a:spcPct val="0"/>
            </a:spcBef>
            <a:spcAft>
              <a:spcPct val="20000"/>
            </a:spcAft>
            <a:buChar char="•"/>
          </a:pPr>
          <a:r>
            <a:rPr lang="es-UY" sz="1800" b="1" kern="1200" dirty="0">
              <a:latin typeface="+mj-lt"/>
            </a:rPr>
            <a:t>Signos Distintivos (Marcas, Nombres Comerciales e Indicaciones Geográficas) </a:t>
          </a:r>
        </a:p>
      </dsp:txBody>
      <dsp:txXfrm>
        <a:off x="0" y="560278"/>
        <a:ext cx="9822502" cy="887877"/>
      </dsp:txXfrm>
    </dsp:sp>
    <dsp:sp modelId="{BDE740DE-1E34-4C0B-AFCB-7DF4325D8B84}">
      <dsp:nvSpPr>
        <dsp:cNvPr id="0" name=""/>
        <dsp:cNvSpPr/>
      </dsp:nvSpPr>
      <dsp:spPr>
        <a:xfrm>
          <a:off x="0" y="1448156"/>
          <a:ext cx="9822502" cy="556907"/>
        </a:xfrm>
        <a:prstGeom prst="roundRect">
          <a:avLst/>
        </a:prstGeom>
        <a:solidFill>
          <a:schemeClr val="accent5">
            <a:hueOff val="6932061"/>
            <a:satOff val="-189"/>
            <a:lumOff val="-10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latin typeface="+mj-lt"/>
            </a:rPr>
            <a:t>SECRETO COMERCIAL O INDUSTRIAL </a:t>
          </a:r>
          <a:endParaRPr lang="es-UY" sz="2400" kern="1200" dirty="0">
            <a:latin typeface="+mj-lt"/>
          </a:endParaRPr>
        </a:p>
      </dsp:txBody>
      <dsp:txXfrm>
        <a:off x="27186" y="1475342"/>
        <a:ext cx="9768130" cy="502535"/>
      </dsp:txXfrm>
    </dsp:sp>
    <dsp:sp modelId="{CC09AC57-E288-479D-9BFC-EC05C136C711}">
      <dsp:nvSpPr>
        <dsp:cNvPr id="0" name=""/>
        <dsp:cNvSpPr/>
      </dsp:nvSpPr>
      <dsp:spPr>
        <a:xfrm>
          <a:off x="0" y="2005063"/>
          <a:ext cx="9822502" cy="286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18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UY" sz="1800" b="1" kern="1200" dirty="0">
              <a:latin typeface="+mj-lt"/>
            </a:rPr>
            <a:t>Know How  etc.</a:t>
          </a:r>
        </a:p>
      </dsp:txBody>
      <dsp:txXfrm>
        <a:off x="0" y="2005063"/>
        <a:ext cx="9822502" cy="286093"/>
      </dsp:txXfrm>
    </dsp:sp>
    <dsp:sp modelId="{4FE3D7D0-2446-4B6C-B740-BE51E041AFCB}">
      <dsp:nvSpPr>
        <dsp:cNvPr id="0" name=""/>
        <dsp:cNvSpPr/>
      </dsp:nvSpPr>
      <dsp:spPr>
        <a:xfrm>
          <a:off x="0" y="2291157"/>
          <a:ext cx="9822502" cy="556907"/>
        </a:xfrm>
        <a:prstGeom prst="roundRect">
          <a:avLst/>
        </a:prstGeom>
        <a:solidFill>
          <a:schemeClr val="accent5">
            <a:hueOff val="13864123"/>
            <a:satOff val="-379"/>
            <a:lumOff val="-20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latin typeface="+mj-lt"/>
            </a:rPr>
            <a:t>DERECHOS DE OBTENTOR </a:t>
          </a:r>
          <a:endParaRPr lang="es-UY" sz="2400" kern="1200" dirty="0">
            <a:latin typeface="+mj-lt"/>
          </a:endParaRPr>
        </a:p>
      </dsp:txBody>
      <dsp:txXfrm>
        <a:off x="27186" y="2318343"/>
        <a:ext cx="9768130" cy="502535"/>
      </dsp:txXfrm>
    </dsp:sp>
    <dsp:sp modelId="{C9DA0475-CF80-4F03-AB66-318F6A43885A}">
      <dsp:nvSpPr>
        <dsp:cNvPr id="0" name=""/>
        <dsp:cNvSpPr/>
      </dsp:nvSpPr>
      <dsp:spPr>
        <a:xfrm>
          <a:off x="0" y="2848065"/>
          <a:ext cx="9822502" cy="286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18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UY" sz="1800" b="1" kern="1200" dirty="0">
              <a:latin typeface="+mj-lt"/>
            </a:rPr>
            <a:t>Cultivares</a:t>
          </a:r>
          <a:r>
            <a:rPr lang="es-UY" sz="1300" kern="1200" dirty="0">
              <a:latin typeface="Book Antiqua" panose="02040602050305030304" pitchFamily="18" charset="0"/>
            </a:rPr>
            <a:t> </a:t>
          </a:r>
        </a:p>
      </dsp:txBody>
      <dsp:txXfrm>
        <a:off x="0" y="2848065"/>
        <a:ext cx="9822502" cy="286093"/>
      </dsp:txXfrm>
    </dsp:sp>
    <dsp:sp modelId="{026FA14B-C5CC-4686-9F81-5F0DE88B58CF}">
      <dsp:nvSpPr>
        <dsp:cNvPr id="0" name=""/>
        <dsp:cNvSpPr/>
      </dsp:nvSpPr>
      <dsp:spPr>
        <a:xfrm>
          <a:off x="0" y="3134159"/>
          <a:ext cx="9822502" cy="556907"/>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latin typeface="+mj-lt"/>
            </a:rPr>
            <a:t>PROPIEDAD LITERARIA Y ARTÍSTICA </a:t>
          </a:r>
          <a:endParaRPr lang="es-UY" sz="2400" kern="1200" dirty="0">
            <a:latin typeface="+mj-lt"/>
          </a:endParaRPr>
        </a:p>
      </dsp:txBody>
      <dsp:txXfrm>
        <a:off x="27186" y="3161345"/>
        <a:ext cx="9768130" cy="502535"/>
      </dsp:txXfrm>
    </dsp:sp>
    <dsp:sp modelId="{E498786C-4607-4E88-A5C9-0AB4294DC460}">
      <dsp:nvSpPr>
        <dsp:cNvPr id="0" name=""/>
        <dsp:cNvSpPr/>
      </dsp:nvSpPr>
      <dsp:spPr>
        <a:xfrm>
          <a:off x="0" y="3691066"/>
          <a:ext cx="9822502" cy="5820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18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UY" sz="1800" b="1" kern="1200" dirty="0">
              <a:latin typeface="+mj-lt"/>
            </a:rPr>
            <a:t>Obras literarias, software (Derechos de Autor) </a:t>
          </a:r>
        </a:p>
        <a:p>
          <a:pPr marL="171450" lvl="1" indent="-171450" algn="l" defTabSz="800100">
            <a:lnSpc>
              <a:spcPct val="90000"/>
            </a:lnSpc>
            <a:spcBef>
              <a:spcPct val="0"/>
            </a:spcBef>
            <a:spcAft>
              <a:spcPct val="20000"/>
            </a:spcAft>
            <a:buChar char="•"/>
          </a:pPr>
          <a:r>
            <a:rPr lang="es-UY" sz="1800" b="1" kern="1200" dirty="0">
              <a:latin typeface="+mj-lt"/>
            </a:rPr>
            <a:t>Derechos Conexos (intérpretes, ejecutantes y productores) </a:t>
          </a:r>
        </a:p>
      </dsp:txBody>
      <dsp:txXfrm>
        <a:off x="0" y="3691066"/>
        <a:ext cx="9822502" cy="582053"/>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C8F28B-F8EF-4AF7-A2E4-A296790B43C5}">
      <dsp:nvSpPr>
        <dsp:cNvPr id="0" name=""/>
        <dsp:cNvSpPr/>
      </dsp:nvSpPr>
      <dsp:spPr>
        <a:xfrm>
          <a:off x="4199" y="1290"/>
          <a:ext cx="11368864" cy="13580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s-ES" sz="2800" b="1" kern="1200" dirty="0">
              <a:latin typeface="+mj-lt"/>
            </a:rPr>
            <a:t>LA PROPIEDAD INDUSTRIAL  CONSTITUYE EL CONJUNTO DE CREACIONES INTELECTUALES DE APLICACIÓN INDUSTRIAL.</a:t>
          </a:r>
          <a:endParaRPr lang="es-ES" sz="2800" kern="1200" dirty="0">
            <a:latin typeface="+mj-lt"/>
          </a:endParaRPr>
        </a:p>
      </dsp:txBody>
      <dsp:txXfrm>
        <a:off x="43976" y="41067"/>
        <a:ext cx="11289310" cy="1278542"/>
      </dsp:txXfrm>
    </dsp:sp>
    <dsp:sp modelId="{81F05F6A-AAE9-4506-AEAF-8CDB0E2FC2B9}">
      <dsp:nvSpPr>
        <dsp:cNvPr id="0" name=""/>
        <dsp:cNvSpPr/>
      </dsp:nvSpPr>
      <dsp:spPr>
        <a:xfrm>
          <a:off x="4199" y="1553199"/>
          <a:ext cx="8469367" cy="1358096"/>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s-ES" sz="2400" b="1" kern="1200" dirty="0">
              <a:latin typeface="+mj-lt"/>
            </a:rPr>
            <a:t>PREVISTAS EN LA LEY URUGUAYA</a:t>
          </a:r>
          <a:endParaRPr lang="es-ES" sz="2400" kern="1200" dirty="0">
            <a:latin typeface="+mj-lt"/>
          </a:endParaRPr>
        </a:p>
      </dsp:txBody>
      <dsp:txXfrm>
        <a:off x="43976" y="1592976"/>
        <a:ext cx="8389813" cy="1278542"/>
      </dsp:txXfrm>
    </dsp:sp>
    <dsp:sp modelId="{1253B2D2-853F-4DF7-A529-3F555B148785}">
      <dsp:nvSpPr>
        <dsp:cNvPr id="0" name=""/>
        <dsp:cNvSpPr/>
      </dsp:nvSpPr>
      <dsp:spPr>
        <a:xfrm>
          <a:off x="4199"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ES" sz="1800" b="1" kern="1200" dirty="0">
              <a:latin typeface="+mj-lt"/>
            </a:rPr>
            <a:t>PATENTES</a:t>
          </a:r>
          <a:endParaRPr lang="es-ES" sz="1800" kern="1200" dirty="0">
            <a:latin typeface="+mj-lt"/>
          </a:endParaRPr>
        </a:p>
      </dsp:txBody>
      <dsp:txXfrm>
        <a:off x="43976" y="3144886"/>
        <a:ext cx="1284273" cy="1278542"/>
      </dsp:txXfrm>
    </dsp:sp>
    <dsp:sp modelId="{715BE09E-D38C-498C-A884-426385AA2198}">
      <dsp:nvSpPr>
        <dsp:cNvPr id="0" name=""/>
        <dsp:cNvSpPr/>
      </dsp:nvSpPr>
      <dsp:spPr>
        <a:xfrm>
          <a:off x="1425307"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ES" sz="1800" b="1" kern="1200" dirty="0">
              <a:latin typeface="+mj-lt"/>
            </a:rPr>
            <a:t>MODELOS DE UTILIDAD 	</a:t>
          </a:r>
          <a:endParaRPr lang="es-ES" sz="1800" kern="1200" dirty="0">
            <a:latin typeface="+mj-lt"/>
          </a:endParaRPr>
        </a:p>
      </dsp:txBody>
      <dsp:txXfrm>
        <a:off x="1465084" y="3144886"/>
        <a:ext cx="1284273" cy="1278542"/>
      </dsp:txXfrm>
    </dsp:sp>
    <dsp:sp modelId="{07F362C2-2BDF-4A01-AC06-F2C484E4CDFD}">
      <dsp:nvSpPr>
        <dsp:cNvPr id="0" name=""/>
        <dsp:cNvSpPr/>
      </dsp:nvSpPr>
      <dsp:spPr>
        <a:xfrm>
          <a:off x="2846415"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ES" sz="1800" b="1" kern="1200" dirty="0">
              <a:latin typeface="+mj-lt"/>
            </a:rPr>
            <a:t>DISEÑOS INDUSTRIALES</a:t>
          </a:r>
          <a:endParaRPr lang="es-ES" sz="1800" kern="1200" dirty="0">
            <a:latin typeface="+mj-lt"/>
          </a:endParaRPr>
        </a:p>
      </dsp:txBody>
      <dsp:txXfrm>
        <a:off x="2886192" y="3144886"/>
        <a:ext cx="1284273" cy="1278542"/>
      </dsp:txXfrm>
    </dsp:sp>
    <dsp:sp modelId="{B24B4A22-0FD6-43A8-AF8F-1DC775B19CCB}">
      <dsp:nvSpPr>
        <dsp:cNvPr id="0" name=""/>
        <dsp:cNvSpPr/>
      </dsp:nvSpPr>
      <dsp:spPr>
        <a:xfrm>
          <a:off x="4267523"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ES" sz="1800" b="1" kern="1200" dirty="0">
              <a:latin typeface="+mj-lt"/>
            </a:rPr>
            <a:t>MARCAS</a:t>
          </a:r>
          <a:endParaRPr lang="es-ES" sz="1800" kern="1200" dirty="0">
            <a:latin typeface="+mj-lt"/>
          </a:endParaRPr>
        </a:p>
      </dsp:txBody>
      <dsp:txXfrm>
        <a:off x="4307300" y="3144886"/>
        <a:ext cx="1284273" cy="1278542"/>
      </dsp:txXfrm>
    </dsp:sp>
    <dsp:sp modelId="{B1EDC86E-DC5C-4EE5-8639-6243EF90DA05}">
      <dsp:nvSpPr>
        <dsp:cNvPr id="0" name=""/>
        <dsp:cNvSpPr/>
      </dsp:nvSpPr>
      <dsp:spPr>
        <a:xfrm>
          <a:off x="5688631"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ES" sz="1800" b="1" kern="1200" dirty="0">
              <a:latin typeface="+mj-lt"/>
            </a:rPr>
            <a:t>NOMBRES COMERCIALES</a:t>
          </a:r>
          <a:endParaRPr lang="es-ES" sz="1800" kern="1200" dirty="0">
            <a:latin typeface="+mj-lt"/>
          </a:endParaRPr>
        </a:p>
      </dsp:txBody>
      <dsp:txXfrm>
        <a:off x="5728408" y="3144886"/>
        <a:ext cx="1284273" cy="1278542"/>
      </dsp:txXfrm>
    </dsp:sp>
    <dsp:sp modelId="{F9B97F40-77E8-404D-BCCD-CC60B4D9889D}">
      <dsp:nvSpPr>
        <dsp:cNvPr id="0" name=""/>
        <dsp:cNvSpPr/>
      </dsp:nvSpPr>
      <dsp:spPr>
        <a:xfrm>
          <a:off x="7109740"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ES" sz="1800" b="1" kern="1200" dirty="0">
              <a:latin typeface="+mj-lt"/>
            </a:rPr>
            <a:t>INDICACIONES GEOGRÁFICAS</a:t>
          </a:r>
          <a:endParaRPr lang="es-ES" sz="1800" kern="1200" dirty="0">
            <a:latin typeface="+mj-lt"/>
          </a:endParaRPr>
        </a:p>
      </dsp:txBody>
      <dsp:txXfrm>
        <a:off x="7149517" y="3144886"/>
        <a:ext cx="1284273" cy="1278542"/>
      </dsp:txXfrm>
    </dsp:sp>
    <dsp:sp modelId="{0F08117E-68AC-40EE-8C0F-3AE35AF6C560}">
      <dsp:nvSpPr>
        <dsp:cNvPr id="0" name=""/>
        <dsp:cNvSpPr/>
      </dsp:nvSpPr>
      <dsp:spPr>
        <a:xfrm>
          <a:off x="8588128" y="1553199"/>
          <a:ext cx="2784935" cy="1358096"/>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s-ES" sz="2400" b="1" kern="1200" dirty="0">
              <a:latin typeface="+mj-lt"/>
            </a:rPr>
            <a:t>NO PREVISTAS</a:t>
          </a:r>
          <a:endParaRPr lang="es-ES" sz="2400" kern="1200" dirty="0">
            <a:latin typeface="+mj-lt"/>
          </a:endParaRPr>
        </a:p>
      </dsp:txBody>
      <dsp:txXfrm>
        <a:off x="8627905" y="1592976"/>
        <a:ext cx="2705381" cy="1278542"/>
      </dsp:txXfrm>
    </dsp:sp>
    <dsp:sp modelId="{C1D004A2-23EC-4953-96DE-F3C6FAEDD0C5}">
      <dsp:nvSpPr>
        <dsp:cNvPr id="0" name=""/>
        <dsp:cNvSpPr/>
      </dsp:nvSpPr>
      <dsp:spPr>
        <a:xfrm>
          <a:off x="8588128"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 sz="2000" b="1" kern="1200" dirty="0">
              <a:latin typeface="+mj-lt"/>
            </a:rPr>
            <a:t>- KNOW HOW</a:t>
          </a:r>
          <a:endParaRPr lang="es-ES" sz="2000" kern="1200" dirty="0">
            <a:latin typeface="+mj-lt"/>
          </a:endParaRPr>
        </a:p>
      </dsp:txBody>
      <dsp:txXfrm>
        <a:off x="8627905" y="3144886"/>
        <a:ext cx="1284273" cy="1278542"/>
      </dsp:txXfrm>
    </dsp:sp>
    <dsp:sp modelId="{67F8A607-BD29-4808-9450-2713608AAF94}">
      <dsp:nvSpPr>
        <dsp:cNvPr id="0" name=""/>
        <dsp:cNvSpPr/>
      </dsp:nvSpPr>
      <dsp:spPr>
        <a:xfrm>
          <a:off x="10009236" y="3105109"/>
          <a:ext cx="1363827" cy="1358096"/>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b="1" kern="1200" dirty="0">
              <a:latin typeface="+mj-lt"/>
            </a:rPr>
            <a:t> - CHIPS</a:t>
          </a:r>
          <a:endParaRPr lang="es-ES" sz="2000" kern="1200" dirty="0">
            <a:latin typeface="+mj-lt"/>
          </a:endParaRPr>
        </a:p>
      </dsp:txBody>
      <dsp:txXfrm>
        <a:off x="10049013" y="3144886"/>
        <a:ext cx="1284273" cy="1278542"/>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67E50-42A9-41F4-82DE-5D324E99C78F}">
      <dsp:nvSpPr>
        <dsp:cNvPr id="0" name=""/>
        <dsp:cNvSpPr/>
      </dsp:nvSpPr>
      <dsp:spPr>
        <a:xfrm>
          <a:off x="3999" y="3165"/>
          <a:ext cx="10825531" cy="1545348"/>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ts val="2400"/>
            </a:spcAft>
            <a:buNone/>
          </a:pPr>
          <a:endParaRPr lang="en-GB" sz="2800" b="1" dirty="0">
            <a:latin typeface="+mj-lt"/>
          </a:endParaRPr>
        </a:p>
        <a:p>
          <a:pPr marL="0" lvl="0" indent="0" algn="ctr" defTabSz="1244600">
            <a:lnSpc>
              <a:spcPct val="90000"/>
            </a:lnSpc>
            <a:spcBef>
              <a:spcPct val="0"/>
            </a:spcBef>
            <a:spcAft>
              <a:spcPts val="2400"/>
            </a:spcAft>
            <a:buNone/>
          </a:pPr>
          <a:r>
            <a:rPr lang="en-GB" sz="2800" b="1" dirty="0">
              <a:latin typeface="+mj-lt"/>
            </a:rPr>
            <a:t>LA LEY OFRECE DIFERENTES INSTRUMENTOS JURÍDICOS PARA SU PROTECCIÓN. A SABER: </a:t>
          </a:r>
          <a:endParaRPr lang="es-UY" sz="2800" kern="2000" baseline="0" dirty="0">
            <a:latin typeface="+mj-lt"/>
          </a:endParaRPr>
        </a:p>
        <a:p>
          <a:pPr marL="0" lvl="0" indent="0" algn="ctr" defTabSz="1244600">
            <a:lnSpc>
              <a:spcPct val="90000"/>
            </a:lnSpc>
            <a:spcBef>
              <a:spcPct val="0"/>
            </a:spcBef>
            <a:spcAft>
              <a:spcPts val="2400"/>
            </a:spcAft>
            <a:buNone/>
          </a:pPr>
          <a:endParaRPr lang="es-UY" sz="2800" b="1" dirty="0">
            <a:latin typeface="Book Antiqua" panose="02040602050305030304" pitchFamily="18" charset="0"/>
          </a:endParaRPr>
        </a:p>
      </dsp:txBody>
      <dsp:txXfrm>
        <a:off x="49261" y="48427"/>
        <a:ext cx="10735007" cy="1454824"/>
      </dsp:txXfrm>
    </dsp:sp>
    <dsp:sp modelId="{F1B753DF-A345-407E-BB75-44D146C3E7A9}">
      <dsp:nvSpPr>
        <dsp:cNvPr id="0" name=""/>
        <dsp:cNvSpPr/>
      </dsp:nvSpPr>
      <dsp:spPr>
        <a:xfrm>
          <a:off x="3999" y="1886216"/>
          <a:ext cx="5194592" cy="2372131"/>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15000"/>
            </a:spcAft>
            <a:buNone/>
          </a:pPr>
          <a:r>
            <a:rPr lang="en-GB" sz="1800" b="1" kern="100" dirty="0">
              <a:latin typeface="+mj-lt"/>
            </a:rPr>
            <a:t>LOS PRODUCTOS Y PROCESOS INNOVADORES PUEDEN PROTEGERSE MEDIANTE PATENTES Y MODELOS DE UTILIDAD;</a:t>
          </a:r>
        </a:p>
        <a:p>
          <a:pPr marL="0" lvl="0" indent="0" algn="l" defTabSz="800100">
            <a:lnSpc>
              <a:spcPct val="90000"/>
            </a:lnSpc>
            <a:spcBef>
              <a:spcPct val="0"/>
            </a:spcBef>
            <a:spcAft>
              <a:spcPct val="15000"/>
            </a:spcAft>
            <a:buNone/>
          </a:pPr>
          <a:r>
            <a:rPr lang="en-GB" sz="1800" b="1" kern="100" dirty="0">
              <a:latin typeface="+mj-lt"/>
            </a:rPr>
            <a:t>LOS DISEÑOS CREATIVOS, INCLUIDOS LOS DISEÑOS TEXTILES, MEDIANTE LA PROTECCIÓN DE LOS DISEÑOS INDUSTRIALES;</a:t>
          </a:r>
        </a:p>
        <a:p>
          <a:pPr marL="0" lvl="0" indent="0" algn="l" defTabSz="800100">
            <a:lnSpc>
              <a:spcPct val="90000"/>
            </a:lnSpc>
            <a:spcBef>
              <a:spcPct val="0"/>
            </a:spcBef>
            <a:spcAft>
              <a:spcPct val="15000"/>
            </a:spcAft>
            <a:buNone/>
          </a:pPr>
          <a:r>
            <a:rPr lang="en-GB" sz="1800" b="1" kern="100" dirty="0">
              <a:latin typeface="+mj-lt"/>
            </a:rPr>
            <a:t>LOS NOMBRES DE COMERCIALIZACIÓN POR LAS MARCAS;</a:t>
          </a:r>
          <a:endParaRPr lang="es-UY" sz="1800" b="1" kern="100" baseline="0" dirty="0">
            <a:latin typeface="+mj-lt"/>
          </a:endParaRPr>
        </a:p>
      </dsp:txBody>
      <dsp:txXfrm>
        <a:off x="73476" y="1955693"/>
        <a:ext cx="5055638" cy="2233177"/>
      </dsp:txXfrm>
    </dsp:sp>
    <dsp:sp modelId="{9861A9F5-5010-4A4E-8515-9E3CF87FD533}">
      <dsp:nvSpPr>
        <dsp:cNvPr id="0" name=""/>
        <dsp:cNvSpPr/>
      </dsp:nvSpPr>
      <dsp:spPr>
        <a:xfrm>
          <a:off x="5634937" y="1886216"/>
          <a:ext cx="5194592" cy="2372131"/>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latin typeface="+mj-lt"/>
            </a:rPr>
            <a:t>LAS DENOMINACIONES DE MERCANCÍAS DE UNA DETERMINADA CALIDAD O REPUTACIÓN ATRIBUIBLE A SU ORIGEN GEOGRÁFICO, MEDIANTE LA PROTECCIÓN DE INDICACIONES GEOGRÁFICAS;</a:t>
          </a:r>
        </a:p>
        <a:p>
          <a:pPr marL="0" lvl="0" indent="0" algn="l" defTabSz="800100">
            <a:lnSpc>
              <a:spcPct val="90000"/>
            </a:lnSpc>
            <a:spcBef>
              <a:spcPct val="0"/>
            </a:spcBef>
            <a:spcAft>
              <a:spcPct val="35000"/>
            </a:spcAft>
            <a:buNone/>
          </a:pPr>
          <a:r>
            <a:rPr lang="en-GB" sz="1800" b="1" kern="1200" dirty="0">
              <a:latin typeface="+mj-lt"/>
            </a:rPr>
            <a:t>LOS SECRETOS COMERCIALES MEDIANTE LA PROTECCIÓN DE INFORMACIÓN NO DIVULGADA  DE VALOR COMERCIAL</a:t>
          </a:r>
          <a:endParaRPr lang="es-UY" sz="1800" b="1" kern="1200" dirty="0">
            <a:latin typeface="+mj-lt"/>
          </a:endParaRPr>
        </a:p>
      </dsp:txBody>
      <dsp:txXfrm>
        <a:off x="5704414" y="1955693"/>
        <a:ext cx="5055638" cy="22331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C1984-3062-473C-BCA1-207B2727C31D}">
      <dsp:nvSpPr>
        <dsp:cNvPr id="0" name=""/>
        <dsp:cNvSpPr/>
      </dsp:nvSpPr>
      <dsp:spPr>
        <a:xfrm>
          <a:off x="5519" y="199561"/>
          <a:ext cx="3360900" cy="2300115"/>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UY" sz="2400" b="1" kern="1200" dirty="0">
              <a:solidFill>
                <a:schemeClr val="bg1"/>
              </a:solidFill>
              <a:latin typeface="Calibri Light" panose="020F0302020204030204" pitchFamily="34" charset="0"/>
            </a:rPr>
            <a:t>PROGRESIVO AUMENTO DE LA GENERACIÓN DE INFORMACIÓN CIENTÍFICO-TECNOLÓGICA</a:t>
          </a:r>
        </a:p>
      </dsp:txBody>
      <dsp:txXfrm>
        <a:off x="72887" y="266929"/>
        <a:ext cx="3226164" cy="2165379"/>
      </dsp:txXfrm>
    </dsp:sp>
    <dsp:sp modelId="{065E93E3-FD04-4789-B75D-BAEE0F2C094E}">
      <dsp:nvSpPr>
        <dsp:cNvPr id="0" name=""/>
        <dsp:cNvSpPr/>
      </dsp:nvSpPr>
      <dsp:spPr>
        <a:xfrm>
          <a:off x="3702509" y="932867"/>
          <a:ext cx="712510" cy="83350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endParaRPr lang="es-UY" sz="3500" kern="1200"/>
        </a:p>
      </dsp:txBody>
      <dsp:txXfrm>
        <a:off x="3702509" y="1099568"/>
        <a:ext cx="498757" cy="500101"/>
      </dsp:txXfrm>
    </dsp:sp>
    <dsp:sp modelId="{43706C5F-2FD3-4B9D-AA20-87935E0C429B}">
      <dsp:nvSpPr>
        <dsp:cNvPr id="0" name=""/>
        <dsp:cNvSpPr/>
      </dsp:nvSpPr>
      <dsp:spPr>
        <a:xfrm>
          <a:off x="4710780" y="1314"/>
          <a:ext cx="3360900" cy="2696609"/>
        </a:xfrm>
        <a:prstGeom prst="roundRect">
          <a:avLst>
            <a:gd name="adj" fmla="val 10000"/>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UY" sz="2000" b="1" kern="1200" dirty="0">
              <a:solidFill>
                <a:schemeClr val="bg1"/>
              </a:solidFill>
              <a:latin typeface="Calibri Light" panose="020F0302020204030204" pitchFamily="34" charset="0"/>
            </a:rPr>
            <a:t>QUE SE HA TRANSFORMADO EN UNA POTENTE HERRAMIENTA  PARA LA TOMA DE DECISIONES Y CAPACIDAD DE RESPUESTA A LAS NECESIDADES DE LA SOCIEDAD</a:t>
          </a:r>
        </a:p>
      </dsp:txBody>
      <dsp:txXfrm>
        <a:off x="4789761" y="80295"/>
        <a:ext cx="3202938" cy="2538647"/>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07A46B-3D4C-4B2F-B13E-853963C76578}">
      <dsp:nvSpPr>
        <dsp:cNvPr id="0" name=""/>
        <dsp:cNvSpPr/>
      </dsp:nvSpPr>
      <dsp:spPr>
        <a:xfrm>
          <a:off x="0" y="15064"/>
          <a:ext cx="9032554" cy="103428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Font typeface="Wingdings" pitchFamily="2" charset="2"/>
            <a:buNone/>
          </a:pPr>
          <a:r>
            <a:rPr lang="en-GB" altLang="es-UY" sz="2600" b="1" kern="1200" dirty="0" err="1">
              <a:latin typeface="+mj-lt"/>
            </a:rPr>
            <a:t>Permite</a:t>
          </a:r>
          <a:r>
            <a:rPr lang="en-GB" altLang="es-UY" sz="2600" b="1" kern="1200" dirty="0">
              <a:latin typeface="+mj-lt"/>
            </a:rPr>
            <a:t> </a:t>
          </a:r>
          <a:r>
            <a:rPr lang="en-GB" altLang="es-UY" sz="2600" b="1" kern="1200" dirty="0" err="1">
              <a:latin typeface="+mj-lt"/>
            </a:rPr>
            <a:t>proteger</a:t>
          </a:r>
          <a:r>
            <a:rPr lang="en-GB" altLang="es-UY" sz="2600" b="1" kern="1200" dirty="0">
              <a:latin typeface="+mj-lt"/>
            </a:rPr>
            <a:t> la </a:t>
          </a:r>
          <a:r>
            <a:rPr lang="en-GB" altLang="es-UY" sz="2600" b="1" kern="1200" dirty="0" err="1">
              <a:latin typeface="+mj-lt"/>
            </a:rPr>
            <a:t>labor</a:t>
          </a:r>
          <a:r>
            <a:rPr lang="en-GB" altLang="es-UY" sz="2600" b="1" kern="1200" dirty="0">
              <a:latin typeface="+mj-lt"/>
            </a:rPr>
            <a:t> </a:t>
          </a:r>
          <a:r>
            <a:rPr lang="en-GB" altLang="es-UY" sz="2600" b="1" kern="1200" dirty="0" err="1">
              <a:latin typeface="+mj-lt"/>
            </a:rPr>
            <a:t>innovadora</a:t>
          </a:r>
          <a:r>
            <a:rPr lang="en-GB" altLang="es-UY" sz="2600" b="1" kern="1200" dirty="0">
              <a:latin typeface="+mj-lt"/>
            </a:rPr>
            <a:t> y </a:t>
          </a:r>
          <a:r>
            <a:rPr lang="en-GB" altLang="es-UY" sz="2600" b="1" kern="1200" dirty="0" err="1">
              <a:latin typeface="+mj-lt"/>
            </a:rPr>
            <a:t>creativa</a:t>
          </a:r>
          <a:r>
            <a:rPr lang="en-GB" altLang="es-UY" sz="2600" b="1" kern="1200" dirty="0">
              <a:latin typeface="+mj-lt"/>
            </a:rPr>
            <a:t> a </a:t>
          </a:r>
          <a:r>
            <a:rPr lang="en-GB" altLang="es-UY" sz="2600" b="1" kern="1200" dirty="0" err="1">
              <a:latin typeface="+mj-lt"/>
            </a:rPr>
            <a:t>través</a:t>
          </a:r>
          <a:r>
            <a:rPr lang="en-GB" altLang="es-UY" sz="2600" b="1" kern="1200" dirty="0">
              <a:latin typeface="+mj-lt"/>
            </a:rPr>
            <a:t> de </a:t>
          </a:r>
          <a:r>
            <a:rPr lang="en-GB" altLang="es-UY" sz="2600" b="1" kern="1200" dirty="0" err="1">
              <a:latin typeface="+mj-lt"/>
            </a:rPr>
            <a:t>derechos</a:t>
          </a:r>
          <a:r>
            <a:rPr lang="en-GB" altLang="es-UY" sz="2600" b="1" kern="1200" dirty="0">
              <a:latin typeface="+mj-lt"/>
            </a:rPr>
            <a:t> </a:t>
          </a:r>
          <a:r>
            <a:rPr lang="en-GB" altLang="es-UY" sz="2600" b="1" kern="1200" dirty="0" err="1">
              <a:latin typeface="+mj-lt"/>
            </a:rPr>
            <a:t>exclusivos</a:t>
          </a:r>
          <a:endParaRPr lang="es-UY" sz="2600" kern="1200" dirty="0"/>
        </a:p>
      </dsp:txBody>
      <dsp:txXfrm>
        <a:off x="50489" y="65553"/>
        <a:ext cx="8931576" cy="933302"/>
      </dsp:txXfrm>
    </dsp:sp>
    <dsp:sp modelId="{6676488B-DC88-4ABF-B872-314B35DA8F7E}">
      <dsp:nvSpPr>
        <dsp:cNvPr id="0" name=""/>
        <dsp:cNvSpPr/>
      </dsp:nvSpPr>
      <dsp:spPr>
        <a:xfrm>
          <a:off x="0" y="1124224"/>
          <a:ext cx="9032554" cy="1034280"/>
        </a:xfrm>
        <a:prstGeom prst="roundRect">
          <a:avLst/>
        </a:prstGeom>
        <a:solidFill>
          <a:schemeClr val="accent5">
            <a:hueOff val="6932061"/>
            <a:satOff val="-189"/>
            <a:lumOff val="-10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altLang="es-UY" sz="2600" b="1" kern="1200" dirty="0" err="1">
              <a:latin typeface="+mj-lt"/>
            </a:rPr>
            <a:t>Permite</a:t>
          </a:r>
          <a:r>
            <a:rPr lang="en-GB" altLang="es-UY" sz="2600" b="1" kern="1200" dirty="0">
              <a:latin typeface="+mj-lt"/>
            </a:rPr>
            <a:t> </a:t>
          </a:r>
          <a:r>
            <a:rPr lang="en-GB" altLang="es-UY" sz="2600" b="1" kern="1200" dirty="0" err="1">
              <a:latin typeface="+mj-lt"/>
            </a:rPr>
            <a:t>diferenciar</a:t>
          </a:r>
          <a:r>
            <a:rPr lang="en-GB" altLang="es-UY" sz="2600" b="1" kern="1200" dirty="0">
              <a:latin typeface="+mj-lt"/>
            </a:rPr>
            <a:t> </a:t>
          </a:r>
          <a:r>
            <a:rPr lang="en-GB" altLang="es-UY" sz="2600" b="1" kern="1200" dirty="0" err="1">
              <a:latin typeface="+mj-lt"/>
            </a:rPr>
            <a:t>los</a:t>
          </a:r>
          <a:r>
            <a:rPr lang="en-GB" altLang="es-UY" sz="2600" b="1" kern="1200" dirty="0">
              <a:latin typeface="+mj-lt"/>
            </a:rPr>
            <a:t> </a:t>
          </a:r>
          <a:r>
            <a:rPr lang="en-GB" altLang="es-UY" sz="2600" b="1" kern="1200" dirty="0" err="1">
              <a:latin typeface="+mj-lt"/>
            </a:rPr>
            <a:t>productos</a:t>
          </a:r>
          <a:r>
            <a:rPr lang="en-GB" altLang="es-UY" sz="2600" b="1" kern="1200" dirty="0">
              <a:latin typeface="+mj-lt"/>
            </a:rPr>
            <a:t> o </a:t>
          </a:r>
          <a:r>
            <a:rPr lang="en-GB" altLang="es-UY" sz="2600" b="1" kern="1200" dirty="0" err="1">
              <a:latin typeface="+mj-lt"/>
            </a:rPr>
            <a:t>servicios</a:t>
          </a:r>
          <a:r>
            <a:rPr lang="en-GB" altLang="es-UY" sz="2600" b="1" kern="1200" dirty="0">
              <a:latin typeface="+mj-lt"/>
            </a:rPr>
            <a:t> de </a:t>
          </a:r>
          <a:r>
            <a:rPr lang="en-GB" altLang="es-UY" sz="2600" b="1" kern="1200" dirty="0" err="1">
              <a:latin typeface="+mj-lt"/>
            </a:rPr>
            <a:t>los</a:t>
          </a:r>
          <a:r>
            <a:rPr lang="en-GB" altLang="es-UY" sz="2600" b="1" kern="1200" dirty="0">
              <a:latin typeface="+mj-lt"/>
            </a:rPr>
            <a:t> de la </a:t>
          </a:r>
          <a:r>
            <a:rPr lang="en-GB" altLang="es-UY" sz="2600" b="1" kern="1200" dirty="0" err="1">
              <a:latin typeface="+mj-lt"/>
            </a:rPr>
            <a:t>competencia</a:t>
          </a:r>
          <a:endParaRPr lang="en-GB" altLang="es-UY" sz="2600" b="1" kern="1200" dirty="0">
            <a:latin typeface="+mj-lt"/>
          </a:endParaRPr>
        </a:p>
      </dsp:txBody>
      <dsp:txXfrm>
        <a:off x="50489" y="1174713"/>
        <a:ext cx="8931576" cy="933302"/>
      </dsp:txXfrm>
    </dsp:sp>
    <dsp:sp modelId="{BCCF41CD-C3DD-4515-87E8-11083F125794}">
      <dsp:nvSpPr>
        <dsp:cNvPr id="0" name=""/>
        <dsp:cNvSpPr/>
      </dsp:nvSpPr>
      <dsp:spPr>
        <a:xfrm>
          <a:off x="0" y="2233385"/>
          <a:ext cx="9032554" cy="1034280"/>
        </a:xfrm>
        <a:prstGeom prst="roundRect">
          <a:avLst/>
        </a:prstGeom>
        <a:solidFill>
          <a:schemeClr val="accent5">
            <a:hueOff val="13864123"/>
            <a:satOff val="-379"/>
            <a:lumOff val="-20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altLang="es-UY" sz="2600" b="1" kern="1200">
              <a:latin typeface="+mj-lt"/>
            </a:rPr>
            <a:t>Permite responder con efectividad a la violación de derechos</a:t>
          </a:r>
          <a:endParaRPr lang="en-GB" altLang="es-UY" sz="2600" b="1" kern="1200" dirty="0">
            <a:latin typeface="+mj-lt"/>
          </a:endParaRPr>
        </a:p>
      </dsp:txBody>
      <dsp:txXfrm>
        <a:off x="50489" y="2283874"/>
        <a:ext cx="8931576" cy="933302"/>
      </dsp:txXfrm>
    </dsp:sp>
    <dsp:sp modelId="{8B8F1005-7E6C-420A-8DCD-29A45DB8D890}">
      <dsp:nvSpPr>
        <dsp:cNvPr id="0" name=""/>
        <dsp:cNvSpPr/>
      </dsp:nvSpPr>
      <dsp:spPr>
        <a:xfrm>
          <a:off x="0" y="3342545"/>
          <a:ext cx="9032554" cy="1034280"/>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altLang="es-UY" sz="2600" b="1" kern="1200">
              <a:latin typeface="+mj-lt"/>
            </a:rPr>
            <a:t>Reduce los riesgos de introducir productos nuevos o mejorados al mercado</a:t>
          </a:r>
          <a:endParaRPr lang="en-GB" altLang="es-UY" sz="2600" b="1" kern="1200" dirty="0">
            <a:latin typeface="+mj-lt"/>
          </a:endParaRPr>
        </a:p>
      </dsp:txBody>
      <dsp:txXfrm>
        <a:off x="50489" y="3393034"/>
        <a:ext cx="8931576" cy="933302"/>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1484E-A394-4B24-9BB1-ADEDE923DDAB}">
      <dsp:nvSpPr>
        <dsp:cNvPr id="0" name=""/>
        <dsp:cNvSpPr/>
      </dsp:nvSpPr>
      <dsp:spPr>
        <a:xfrm>
          <a:off x="0" y="0"/>
          <a:ext cx="10670977" cy="1303430"/>
        </a:xfrm>
        <a:prstGeom prst="rect">
          <a:avLst/>
        </a:prstGeom>
        <a:solidFill>
          <a:schemeClr val="accent1">
            <a:shade val="90000"/>
            <a:hueOff val="0"/>
            <a:satOff val="0"/>
            <a:lumOff val="0"/>
            <a:alphaOff val="0"/>
          </a:schemeClr>
        </a:solidFill>
        <a:ln>
          <a:noFill/>
        </a:ln>
        <a:effectLst>
          <a:innerShdw blurRad="63500" dist="25400" dir="13500000">
            <a:srgbClr val="000000">
              <a:alpha val="75000"/>
            </a:srgbClr>
          </a:innerShdw>
        </a:effectLst>
      </dsp:spPr>
      <dsp:style>
        <a:lnRef idx="0">
          <a:scrgbClr r="0" g="0" b="0"/>
        </a:lnRef>
        <a:fillRef idx="1">
          <a:scrgbClr r="0" g="0" b="0"/>
        </a:fillRef>
        <a:effectRef idx="3">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ES_tradnl" sz="3200" b="1" kern="1200" dirty="0">
              <a:latin typeface="+mj-lt"/>
            </a:rPr>
            <a:t>LA PROTECCIÓN JURÍDICA DE LOS BIENES INTELECTUALES TIENE DIVERSOS NIVELES:</a:t>
          </a:r>
          <a:endParaRPr lang="es-UY" sz="3200" kern="1200" dirty="0">
            <a:latin typeface="+mj-lt"/>
          </a:endParaRPr>
        </a:p>
      </dsp:txBody>
      <dsp:txXfrm>
        <a:off x="0" y="0"/>
        <a:ext cx="10670977" cy="1303430"/>
      </dsp:txXfrm>
    </dsp:sp>
    <dsp:sp modelId="{AA23B01D-BD50-4A9C-982C-F490DAF91E74}">
      <dsp:nvSpPr>
        <dsp:cNvPr id="0" name=""/>
        <dsp:cNvSpPr/>
      </dsp:nvSpPr>
      <dsp:spPr>
        <a:xfrm>
          <a:off x="5210" y="1228622"/>
          <a:ext cx="3553518" cy="2886818"/>
        </a:xfrm>
        <a:prstGeom prst="rect">
          <a:avLst/>
        </a:prstGeom>
        <a:blipFill rotWithShape="1">
          <a:blip xmlns:r="http://schemas.openxmlformats.org/officeDocument/2006/relationships" r:embed="rId1">
            <a:duotone>
              <a:schemeClr val="accent1">
                <a:alpha val="90000"/>
                <a:hueOff val="0"/>
                <a:satOff val="0"/>
                <a:lumOff val="0"/>
                <a:alphaOff val="0"/>
                <a:tint val="98000"/>
                <a:lumMod val="102000"/>
              </a:schemeClr>
              <a:schemeClr val="accent1">
                <a:alpha val="90000"/>
                <a:hueOff val="0"/>
                <a:satOff val="0"/>
                <a:lumOff val="0"/>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_tradnl" sz="2400" b="1" kern="1200" dirty="0">
              <a:latin typeface="+mj-lt"/>
            </a:rPr>
            <a:t>PROTECCIÓN NACIONAL A TRAVÉS DE LA LEGISLACIÓN DE CADA PAÍS</a:t>
          </a:r>
          <a:endParaRPr lang="es-UY" sz="2400" b="1" kern="1200" dirty="0">
            <a:latin typeface="+mj-lt"/>
          </a:endParaRPr>
        </a:p>
      </dsp:txBody>
      <dsp:txXfrm>
        <a:off x="5210" y="1228622"/>
        <a:ext cx="3553518" cy="2886818"/>
      </dsp:txXfrm>
    </dsp:sp>
    <dsp:sp modelId="{C47CD1A4-9F2C-462F-B193-0979E4BE581B}">
      <dsp:nvSpPr>
        <dsp:cNvPr id="0" name=""/>
        <dsp:cNvSpPr/>
      </dsp:nvSpPr>
      <dsp:spPr>
        <a:xfrm>
          <a:off x="3558729" y="1228622"/>
          <a:ext cx="3553518" cy="2886818"/>
        </a:xfrm>
        <a:prstGeom prst="rect">
          <a:avLst/>
        </a:prstGeom>
        <a:blipFill rotWithShape="1">
          <a:blip xmlns:r="http://schemas.openxmlformats.org/officeDocument/2006/relationships" r:embed="rId1">
            <a:duotone>
              <a:schemeClr val="accent1">
                <a:alpha val="90000"/>
                <a:hueOff val="0"/>
                <a:satOff val="0"/>
                <a:lumOff val="0"/>
                <a:alphaOff val="-20000"/>
                <a:tint val="98000"/>
                <a:lumMod val="102000"/>
              </a:schemeClr>
              <a:schemeClr val="accent1">
                <a:alpha val="90000"/>
                <a:hueOff val="0"/>
                <a:satOff val="0"/>
                <a:lumOff val="0"/>
                <a:alphaOff val="-2000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_tradnl" sz="2000" b="1" kern="1200" dirty="0">
              <a:solidFill>
                <a:schemeClr val="tx1"/>
              </a:solidFill>
              <a:latin typeface="+mj-lt"/>
            </a:rPr>
            <a:t>PROTECCIÓN INTERNACIONAL CON VOCACIÓN UNIVERSAL A TRAVÉS DE LOS CONVENIOS Y TRATADOS FORMULADOS CON LA INTENCIÓN DE QUE COMPRENDAN A TODOS LOS ESTADOS (OMPI, OMC)</a:t>
          </a:r>
          <a:endParaRPr lang="es-UY" sz="2000" b="1" kern="1200" dirty="0">
            <a:solidFill>
              <a:schemeClr val="tx1"/>
            </a:solidFill>
            <a:latin typeface="+mj-lt"/>
          </a:endParaRPr>
        </a:p>
      </dsp:txBody>
      <dsp:txXfrm>
        <a:off x="3558729" y="1228622"/>
        <a:ext cx="3553518" cy="2886818"/>
      </dsp:txXfrm>
    </dsp:sp>
    <dsp:sp modelId="{A090C8C4-559A-426C-9B02-9E37AADFB356}">
      <dsp:nvSpPr>
        <dsp:cNvPr id="0" name=""/>
        <dsp:cNvSpPr/>
      </dsp:nvSpPr>
      <dsp:spPr>
        <a:xfrm>
          <a:off x="7112247" y="1228622"/>
          <a:ext cx="3553518" cy="2886818"/>
        </a:xfrm>
        <a:prstGeom prst="rect">
          <a:avLst/>
        </a:prstGeom>
        <a:blipFill rotWithShape="1">
          <a:blip xmlns:r="http://schemas.openxmlformats.org/officeDocument/2006/relationships" r:embed="rId1">
            <a:duotone>
              <a:schemeClr val="accent1">
                <a:alpha val="90000"/>
                <a:hueOff val="0"/>
                <a:satOff val="0"/>
                <a:lumOff val="0"/>
                <a:alphaOff val="-40000"/>
                <a:tint val="98000"/>
                <a:lumMod val="102000"/>
              </a:schemeClr>
              <a:schemeClr val="accent1">
                <a:alpha val="90000"/>
                <a:hueOff val="0"/>
                <a:satOff val="0"/>
                <a:lumOff val="0"/>
                <a:alphaOff val="-4000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_tradnl" sz="2000" b="1" kern="1200" dirty="0">
              <a:latin typeface="+mj-lt"/>
            </a:rPr>
            <a:t>PROTECCIÓN REGIONAL, MEDIANTE INSTRUMENTOS DE CARÁCTER Y ÁMBITO REGIONAL (CE, PACTO ANDINO, MERCOSUR, NAFTA, ARIPO, OAPI, ETC)</a:t>
          </a:r>
          <a:endParaRPr lang="es-UY" sz="2000" b="1" kern="1200" dirty="0">
            <a:latin typeface="+mj-lt"/>
          </a:endParaRPr>
        </a:p>
      </dsp:txBody>
      <dsp:txXfrm>
        <a:off x="7112247" y="1228622"/>
        <a:ext cx="3553518" cy="2886818"/>
      </dsp:txXfrm>
    </dsp:sp>
    <dsp:sp modelId="{BD2EB779-68BE-428D-98DE-4FC8C523FB9E}">
      <dsp:nvSpPr>
        <dsp:cNvPr id="0" name=""/>
        <dsp:cNvSpPr/>
      </dsp:nvSpPr>
      <dsp:spPr>
        <a:xfrm>
          <a:off x="0" y="4040633"/>
          <a:ext cx="10670977" cy="304133"/>
        </a:xfrm>
        <a:prstGeom prst="rect">
          <a:avLst/>
        </a:prstGeom>
        <a:solidFill>
          <a:schemeClr val="accent1">
            <a:shade val="90000"/>
            <a:hueOff val="0"/>
            <a:satOff val="0"/>
            <a:lumOff val="0"/>
            <a:alphaOff val="0"/>
          </a:schemeClr>
        </a:solidFill>
        <a:ln>
          <a:noFill/>
        </a:ln>
        <a:effectLst>
          <a:innerShdw blurRad="63500" dist="25400" dir="13500000">
            <a:srgbClr val="000000">
              <a:alpha val="75000"/>
            </a:srgbClr>
          </a:innerShdw>
        </a:effectLst>
      </dsp:spPr>
      <dsp:style>
        <a:lnRef idx="0">
          <a:scrgbClr r="0" g="0" b="0"/>
        </a:lnRef>
        <a:fillRef idx="1">
          <a:scrgbClr r="0" g="0" b="0"/>
        </a:fillRef>
        <a:effectRef idx="3">
          <a:scrgbClr r="0" g="0" b="0"/>
        </a:effectRef>
        <a:fontRef idx="minor"/>
      </dsp:style>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80926-4CF5-44E1-BF15-58B32E2C25EC}">
      <dsp:nvSpPr>
        <dsp:cNvPr id="0" name=""/>
        <dsp:cNvSpPr/>
      </dsp:nvSpPr>
      <dsp:spPr>
        <a:xfrm>
          <a:off x="0" y="10663"/>
          <a:ext cx="10477192" cy="1104480"/>
        </a:xfrm>
        <a:prstGeom prst="roundRect">
          <a:avLst/>
        </a:prstGeom>
        <a:blipFill rotWithShape="1">
          <a:blip xmlns:r="http://schemas.openxmlformats.org/officeDocument/2006/relationships" r:embed="rId1">
            <a:duotone>
              <a:schemeClr val="accent5">
                <a:hueOff val="0"/>
                <a:satOff val="0"/>
                <a:lumOff val="0"/>
                <a:alphaOff val="0"/>
                <a:tint val="98000"/>
                <a:lumMod val="102000"/>
              </a:schemeClr>
              <a:schemeClr val="accent5">
                <a:hueOff val="0"/>
                <a:satOff val="0"/>
                <a:lumOff val="0"/>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UY" altLang="es-UY" sz="2800" b="1" kern="1200" dirty="0">
              <a:latin typeface="+mj-lt"/>
            </a:rPr>
            <a:t>RELACIONAMIENTO CON  EL SECTOR PRODUCTIVO.</a:t>
          </a:r>
          <a:endParaRPr lang="es-UY" sz="2800" b="1" kern="1200" dirty="0">
            <a:latin typeface="+mj-lt"/>
          </a:endParaRPr>
        </a:p>
      </dsp:txBody>
      <dsp:txXfrm>
        <a:off x="53916" y="64579"/>
        <a:ext cx="10369360" cy="996648"/>
      </dsp:txXfrm>
    </dsp:sp>
    <dsp:sp modelId="{D45B0F9B-50B5-466D-965F-100F40C7768C}">
      <dsp:nvSpPr>
        <dsp:cNvPr id="0" name=""/>
        <dsp:cNvSpPr/>
      </dsp:nvSpPr>
      <dsp:spPr>
        <a:xfrm>
          <a:off x="0" y="1285063"/>
          <a:ext cx="10477192" cy="1104480"/>
        </a:xfrm>
        <a:prstGeom prst="roundRect">
          <a:avLst/>
        </a:prstGeom>
        <a:blipFill rotWithShape="1">
          <a:blip xmlns:r="http://schemas.openxmlformats.org/officeDocument/2006/relationships" r:embed="rId1">
            <a:duotone>
              <a:schemeClr val="accent5">
                <a:hueOff val="6932061"/>
                <a:satOff val="-189"/>
                <a:lumOff val="-1046"/>
                <a:alphaOff val="0"/>
                <a:tint val="98000"/>
                <a:lumMod val="102000"/>
              </a:schemeClr>
              <a:schemeClr val="accent5">
                <a:hueOff val="6932061"/>
                <a:satOff val="-189"/>
                <a:lumOff val="-1046"/>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UY" altLang="es-UY" sz="2800" b="1" kern="1200" dirty="0">
              <a:latin typeface="+mj-lt"/>
            </a:rPr>
            <a:t>RESULTADOS INTERMEDIOS VS. DEFINITIVOS.</a:t>
          </a:r>
          <a:endParaRPr lang="es-UY" sz="2800" b="1" kern="1200" dirty="0">
            <a:latin typeface="+mj-lt"/>
          </a:endParaRPr>
        </a:p>
      </dsp:txBody>
      <dsp:txXfrm>
        <a:off x="53916" y="1338979"/>
        <a:ext cx="10369360" cy="996648"/>
      </dsp:txXfrm>
    </dsp:sp>
    <dsp:sp modelId="{09020B0E-12F2-4103-9F61-14CD8813BF70}">
      <dsp:nvSpPr>
        <dsp:cNvPr id="0" name=""/>
        <dsp:cNvSpPr/>
      </dsp:nvSpPr>
      <dsp:spPr>
        <a:xfrm>
          <a:off x="0" y="2559463"/>
          <a:ext cx="10477192" cy="1104480"/>
        </a:xfrm>
        <a:prstGeom prst="roundRect">
          <a:avLst/>
        </a:prstGeom>
        <a:blipFill rotWithShape="1">
          <a:blip xmlns:r="http://schemas.openxmlformats.org/officeDocument/2006/relationships" r:embed="rId1">
            <a:duotone>
              <a:schemeClr val="accent5">
                <a:hueOff val="13864123"/>
                <a:satOff val="-379"/>
                <a:lumOff val="-2092"/>
                <a:alphaOff val="0"/>
                <a:tint val="98000"/>
                <a:lumMod val="102000"/>
              </a:schemeClr>
              <a:schemeClr val="accent5">
                <a:hueOff val="13864123"/>
                <a:satOff val="-379"/>
                <a:lumOff val="-2092"/>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UY" altLang="es-UY" sz="2800" b="1" kern="1200" dirty="0">
              <a:latin typeface="+mj-lt"/>
            </a:rPr>
            <a:t>SOLICITUDES DE PATENTES VS. TRABAJOS PUBLICADOS.</a:t>
          </a:r>
          <a:endParaRPr lang="es-UY" sz="2800" b="1" kern="1200" dirty="0">
            <a:latin typeface="+mj-lt"/>
          </a:endParaRPr>
        </a:p>
      </dsp:txBody>
      <dsp:txXfrm>
        <a:off x="53916" y="2613379"/>
        <a:ext cx="10369360" cy="996648"/>
      </dsp:txXfrm>
    </dsp:sp>
    <dsp:sp modelId="{86D5C622-2FD8-4533-88F4-C909DD7A2634}">
      <dsp:nvSpPr>
        <dsp:cNvPr id="0" name=""/>
        <dsp:cNvSpPr/>
      </dsp:nvSpPr>
      <dsp:spPr>
        <a:xfrm>
          <a:off x="0" y="3833863"/>
          <a:ext cx="10477192" cy="879872"/>
        </a:xfrm>
        <a:prstGeom prst="roundRect">
          <a:avLst/>
        </a:prstGeom>
        <a:blipFill rotWithShape="1">
          <a:blip xmlns:r="http://schemas.openxmlformats.org/officeDocument/2006/relationships" r:embed="rId1">
            <a:duotone>
              <a:schemeClr val="accent5">
                <a:hueOff val="20796183"/>
                <a:satOff val="-568"/>
                <a:lumOff val="-3138"/>
                <a:alphaOff val="0"/>
                <a:tint val="98000"/>
                <a:lumMod val="102000"/>
              </a:schemeClr>
              <a:schemeClr val="accent5">
                <a:hueOff val="20796183"/>
                <a:satOff val="-568"/>
                <a:lumOff val="-3138"/>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altLang="es-UY" sz="2400" b="1" kern="1200" dirty="0">
              <a:latin typeface="+mj-lt"/>
            </a:rPr>
            <a:t>DIVULGACIÓN DE LOS CONOCIMIENTOS PREVIO A LA CONSIDERACIÓN DE UNA POSIBLE ESTRATEGIA DE PROTECCIÓN. </a:t>
          </a:r>
          <a:endParaRPr lang="es-UY" sz="2400" b="1" kern="1200" dirty="0">
            <a:latin typeface="+mj-lt"/>
          </a:endParaRPr>
        </a:p>
      </dsp:txBody>
      <dsp:txXfrm>
        <a:off x="42952" y="3876815"/>
        <a:ext cx="10391288" cy="793968"/>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5DA4C-988D-4E2C-835F-E42C3EAFC70E}">
      <dsp:nvSpPr>
        <dsp:cNvPr id="0" name=""/>
        <dsp:cNvSpPr/>
      </dsp:nvSpPr>
      <dsp:spPr>
        <a:xfrm>
          <a:off x="0" y="69483"/>
          <a:ext cx="10680122" cy="182662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UY" sz="2100" b="1" kern="1200" dirty="0">
              <a:solidFill>
                <a:schemeClr val="bg1"/>
              </a:solidFill>
            </a:rPr>
            <a:t>En la mayoría de los casos, el objetivo de una investigación científica, ya sea que tenga o no aplicación o utilidad en alguna industria, obedece principalmente al hecho de aportar una nueva pieza de conocimiento al mundo científico</a:t>
          </a:r>
        </a:p>
      </dsp:txBody>
      <dsp:txXfrm>
        <a:off x="89168" y="158651"/>
        <a:ext cx="10501786" cy="1648289"/>
      </dsp:txXfrm>
    </dsp:sp>
    <dsp:sp modelId="{9D025D6F-B9F5-4B00-AA37-F51D905BBC6E}">
      <dsp:nvSpPr>
        <dsp:cNvPr id="0" name=""/>
        <dsp:cNvSpPr/>
      </dsp:nvSpPr>
      <dsp:spPr>
        <a:xfrm>
          <a:off x="0" y="1896109"/>
          <a:ext cx="10680122" cy="510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909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s-UY" sz="1600" b="1" kern="1200" dirty="0"/>
            <a:t>y su materialización, se relaciona con una publicación científica en -idealmente- una revista de alto impacto.</a:t>
          </a:r>
        </a:p>
      </dsp:txBody>
      <dsp:txXfrm>
        <a:off x="0" y="1896109"/>
        <a:ext cx="10680122" cy="510772"/>
      </dsp:txXfrm>
    </dsp:sp>
    <dsp:sp modelId="{458DD7B6-907F-48AF-8629-B2844ACCB1C3}">
      <dsp:nvSpPr>
        <dsp:cNvPr id="0" name=""/>
        <dsp:cNvSpPr/>
      </dsp:nvSpPr>
      <dsp:spPr>
        <a:xfrm>
          <a:off x="0" y="2406881"/>
          <a:ext cx="10680122" cy="1826625"/>
        </a:xfrm>
        <a:prstGeom prst="roundRect">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UY" sz="2100" b="1" kern="1200" dirty="0"/>
            <a:t>Sin embargo, cuando se trata de la INDUSTRIA, el desarrollo de nuevas tecnologías se asocia directamente con su protección mediante herramientas de la propiedad intelectual e industrial, con el objetivo de convertir dichos avances en un ACTIVO DE VALOR PARA LA EMPRESA, y junto con ello, posicionar comercialmente el nuevo desarrollo o sus aplicaciones. </a:t>
          </a:r>
        </a:p>
      </dsp:txBody>
      <dsp:txXfrm>
        <a:off x="89168" y="2496049"/>
        <a:ext cx="10501786" cy="1648289"/>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7C9948-0DAE-4B00-8EDD-9BC6E9011454}">
      <dsp:nvSpPr>
        <dsp:cNvPr id="0" name=""/>
        <dsp:cNvSpPr/>
      </dsp:nvSpPr>
      <dsp:spPr>
        <a:xfrm>
          <a:off x="0" y="24773"/>
          <a:ext cx="10735541" cy="171288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solidFill>
                <a:schemeClr val="bg1"/>
              </a:solidFill>
            </a:rPr>
            <a:t>Las diferencias en los objetivos en la Industria y la academia, han ido disminuyendo en los últimos años, especialmente con el enfoque de incentivar emprendimientos y la innovación como parte de los objetivos de la educación superior</a:t>
          </a:r>
        </a:p>
      </dsp:txBody>
      <dsp:txXfrm>
        <a:off x="83616" y="108389"/>
        <a:ext cx="10568309" cy="1545648"/>
      </dsp:txXfrm>
    </dsp:sp>
    <dsp:sp modelId="{4E01D13A-D45A-4D55-99AC-A83D6614335D}">
      <dsp:nvSpPr>
        <dsp:cNvPr id="0" name=""/>
        <dsp:cNvSpPr/>
      </dsp:nvSpPr>
      <dsp:spPr>
        <a:xfrm>
          <a:off x="0" y="1806773"/>
          <a:ext cx="10735541" cy="1712880"/>
        </a:xfrm>
        <a:prstGeom prst="roundRect">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UY" sz="2400" b="1" kern="1200" dirty="0"/>
            <a:t>Así se ha incentivado el desarrollo de nuevas tecnologías con aplicación en la industria para ser luego escaladas a desarrollos concretos, convirtiendo la investigación en un activo intangible de valor para la industria. </a:t>
          </a:r>
        </a:p>
      </dsp:txBody>
      <dsp:txXfrm>
        <a:off x="83616" y="1890389"/>
        <a:ext cx="10568309" cy="1545648"/>
      </dsp:txXfrm>
    </dsp:sp>
    <dsp:sp modelId="{3190FFDF-B0A0-4C2E-82B4-C3C6BC4472D1}">
      <dsp:nvSpPr>
        <dsp:cNvPr id="0" name=""/>
        <dsp:cNvSpPr/>
      </dsp:nvSpPr>
      <dsp:spPr>
        <a:xfrm>
          <a:off x="0" y="3519653"/>
          <a:ext cx="10735541" cy="86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853"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s-UY" sz="1900" b="1" kern="1200" dirty="0"/>
            <a:t>En éste punto, la incorporación de conceptos como Patentes de invención, Marcas comerciales, Diseños Industriales o secretos industriales, entre otros, son fundamentales para abordar el problema de cómo proteger los nuevos desarrollos,</a:t>
          </a:r>
        </a:p>
      </dsp:txBody>
      <dsp:txXfrm>
        <a:off x="0" y="3519653"/>
        <a:ext cx="10735541" cy="869400"/>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6B556-4CC0-4076-981E-0B515E87C828}">
      <dsp:nvSpPr>
        <dsp:cNvPr id="0" name=""/>
        <dsp:cNvSpPr/>
      </dsp:nvSpPr>
      <dsp:spPr>
        <a:xfrm>
          <a:off x="0" y="127914"/>
          <a:ext cx="10846377" cy="1641509"/>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UY" sz="2300" b="1" kern="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Varios autores han propuesto una redefinición de los conceptos de propiedad intelectual para </a:t>
          </a:r>
          <a:r>
            <a:rPr lang="es-UY" sz="2300" b="1" kern="12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re-pensar</a:t>
          </a:r>
          <a:r>
            <a:rPr lang="es-UY" sz="2300" b="1" kern="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el sistema de derechos concedidos en tanto la revolución tecnológica implica nuevas formas de innovación y con ello surgen nuevas formas de protección.</a:t>
          </a:r>
          <a:endParaRPr lang="es-UY" sz="2300" b="1" kern="1200" dirty="0">
            <a:solidFill>
              <a:schemeClr val="bg1"/>
            </a:solidFill>
          </a:endParaRPr>
        </a:p>
      </dsp:txBody>
      <dsp:txXfrm>
        <a:off x="80132" y="208046"/>
        <a:ext cx="10686113" cy="1481245"/>
      </dsp:txXfrm>
    </dsp:sp>
    <dsp:sp modelId="{5174C438-A767-48A6-B6EE-1C24F27C4682}">
      <dsp:nvSpPr>
        <dsp:cNvPr id="0" name=""/>
        <dsp:cNvSpPr/>
      </dsp:nvSpPr>
      <dsp:spPr>
        <a:xfrm>
          <a:off x="0" y="1835664"/>
          <a:ext cx="10846377" cy="1641509"/>
        </a:xfrm>
        <a:prstGeom prst="roundRect">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UY" sz="2300" b="1" kern="1200" dirty="0">
              <a:effectLst/>
              <a:latin typeface="Calibri" panose="020F0502020204030204" pitchFamily="34" charset="0"/>
              <a:ea typeface="Calibri" panose="020F0502020204030204" pitchFamily="34" charset="0"/>
              <a:cs typeface="Times New Roman" panose="02020603050405020304" pitchFamily="18" charset="0"/>
            </a:rPr>
            <a:t>Los cambios radicales en los sistemas tecnológicos de los últimos diez años llevan a repensar la existencia de los derechos de propiedad intelectual como medios idóneos para el desarrollo de la innovación. </a:t>
          </a:r>
          <a:endParaRPr lang="es-UY" sz="2300" b="1" kern="1200" dirty="0"/>
        </a:p>
      </dsp:txBody>
      <dsp:txXfrm>
        <a:off x="80132" y="1915796"/>
        <a:ext cx="10686113" cy="1481245"/>
      </dsp:txXfrm>
    </dsp:sp>
    <dsp:sp modelId="{D1CDB5DF-6862-4D52-BE20-211615658285}">
      <dsp:nvSpPr>
        <dsp:cNvPr id="0" name=""/>
        <dsp:cNvSpPr/>
      </dsp:nvSpPr>
      <dsp:spPr>
        <a:xfrm>
          <a:off x="0" y="3477174"/>
          <a:ext cx="10846377" cy="5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372" tIns="29210" rIns="163576" bIns="29210" numCol="1" spcCol="1270" anchor="t" anchorCtr="0">
          <a:noAutofit/>
        </a:bodyPr>
        <a:lstStyle/>
        <a:p>
          <a:pPr marL="171450" lvl="1" indent="-171450" algn="l" defTabSz="800100">
            <a:lnSpc>
              <a:spcPct val="90000"/>
            </a:lnSpc>
            <a:spcBef>
              <a:spcPct val="0"/>
            </a:spcBef>
            <a:spcAft>
              <a:spcPct val="20000"/>
            </a:spcAft>
            <a:buNone/>
          </a:pPr>
          <a:r>
            <a:rPr lang="es-UY" sz="1800" b="1" kern="1200">
              <a:effectLst/>
              <a:latin typeface="Calibri" panose="020F0502020204030204" pitchFamily="34" charset="0"/>
              <a:ea typeface="Calibri" panose="020F0502020204030204" pitchFamily="34" charset="0"/>
              <a:cs typeface="Times New Roman" panose="02020603050405020304" pitchFamily="18" charset="0"/>
            </a:rPr>
            <a:t>La </a:t>
          </a:r>
          <a:r>
            <a:rPr lang="es-UY" sz="1800" b="1" kern="1200" dirty="0">
              <a:effectLst/>
              <a:latin typeface="Calibri" panose="020F0502020204030204" pitchFamily="34" charset="0"/>
              <a:ea typeface="Calibri" panose="020F0502020204030204" pitchFamily="34" charset="0"/>
              <a:cs typeface="Times New Roman" panose="02020603050405020304" pitchFamily="18" charset="0"/>
            </a:rPr>
            <a:t>existencia de ganancias extraordinarias en plazos relativamente breves productos de innovaciones disruptivas conllevan que se adecuen los medios y las formas de protección de los intangibles generados</a:t>
          </a:r>
          <a:endParaRPr lang="es-UY" sz="1800" b="1" kern="1200" dirty="0"/>
        </a:p>
      </dsp:txBody>
      <dsp:txXfrm>
        <a:off x="0" y="3477174"/>
        <a:ext cx="10846377" cy="583222"/>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28E907-21B1-4AAA-91C2-BEBBFDB5C69D}">
      <dsp:nvSpPr>
        <dsp:cNvPr id="0" name=""/>
        <dsp:cNvSpPr/>
      </dsp:nvSpPr>
      <dsp:spPr>
        <a:xfrm>
          <a:off x="0" y="311538"/>
          <a:ext cx="10818668" cy="190008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UY" sz="2800" kern="1200" dirty="0">
              <a:solidFill>
                <a:schemeClr val="bg1"/>
              </a:solidFill>
              <a:effectLst/>
              <a:latin typeface="Arial" panose="020B0604020202020204" pitchFamily="34" charset="0"/>
              <a:ea typeface="Calibri" panose="020F0502020204030204" pitchFamily="34" charset="0"/>
            </a:rPr>
            <a:t>Existen indicios concretos que el </a:t>
          </a:r>
          <a:r>
            <a:rPr lang="es-UY" sz="2800" i="1" kern="1200" dirty="0">
              <a:solidFill>
                <a:schemeClr val="bg1"/>
              </a:solidFill>
              <a:effectLst/>
              <a:latin typeface="Arial" panose="020B0604020202020204" pitchFamily="34" charset="0"/>
              <a:ea typeface="Calibri" panose="020F0502020204030204" pitchFamily="34" charset="0"/>
            </a:rPr>
            <a:t>esfuerzo colectivo</a:t>
          </a:r>
          <a:r>
            <a:rPr lang="es-UY" sz="2800" kern="1200" dirty="0">
              <a:solidFill>
                <a:schemeClr val="bg1"/>
              </a:solidFill>
              <a:effectLst/>
              <a:latin typeface="Arial" panose="020B0604020202020204" pitchFamily="34" charset="0"/>
              <a:ea typeface="Calibri" panose="020F0502020204030204" pitchFamily="34" charset="0"/>
            </a:rPr>
            <a:t> en materia de propiedad intelectual podría ser, en este contexto, el motor de la innovación, investigación y desarrollo de la tecnología necesaria para superar los urgentes obstáculos impuestos por el Covid-19.</a:t>
          </a:r>
          <a:endParaRPr lang="es-UY" sz="2800" kern="1200" dirty="0">
            <a:solidFill>
              <a:schemeClr val="bg1"/>
            </a:solidFill>
          </a:endParaRPr>
        </a:p>
      </dsp:txBody>
      <dsp:txXfrm>
        <a:off x="92754" y="404292"/>
        <a:ext cx="10633160" cy="1714572"/>
      </dsp:txXfrm>
    </dsp:sp>
    <dsp:sp modelId="{29D35A89-94DB-4BE8-8DFA-2E7973018EF7}">
      <dsp:nvSpPr>
        <dsp:cNvPr id="0" name=""/>
        <dsp:cNvSpPr/>
      </dsp:nvSpPr>
      <dsp:spPr>
        <a:xfrm>
          <a:off x="0" y="2211618"/>
          <a:ext cx="10818668" cy="1825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3493" tIns="35560" rIns="199136" bIns="35560" numCol="1" spcCol="1270" anchor="t" anchorCtr="0">
          <a:noAutofit/>
        </a:bodyPr>
        <a:lstStyle/>
        <a:p>
          <a:pPr marL="228600" lvl="1" indent="-228600" algn="l" defTabSz="977900">
            <a:lnSpc>
              <a:spcPct val="90000"/>
            </a:lnSpc>
            <a:spcBef>
              <a:spcPct val="0"/>
            </a:spcBef>
            <a:spcAft>
              <a:spcPct val="20000"/>
            </a:spcAft>
            <a:buNone/>
          </a:pPr>
          <a:r>
            <a:rPr lang="es-UY" sz="2200" kern="1200" dirty="0">
              <a:effectLst/>
              <a:latin typeface="Arial" panose="020B0604020202020204" pitchFamily="34" charset="0"/>
              <a:ea typeface="Calibri" panose="020F0502020204030204" pitchFamily="34" charset="0"/>
            </a:rPr>
            <a:t>Lo anterior, no necesariamente limitado a la obtención del anhelado medicamento contra el virus, sino que también a través, por ejemplo, de permitir la libre fabricación de dispositivos médicos esenciales en la atención de pacientes, i.e. </a:t>
          </a:r>
          <a:r>
            <a:rPr lang="es-UY" sz="2200" kern="1200" dirty="0" err="1">
              <a:effectLst/>
              <a:latin typeface="Arial" panose="020B0604020202020204" pitchFamily="34" charset="0"/>
              <a:ea typeface="Calibri" panose="020F0502020204030204" pitchFamily="34" charset="0"/>
            </a:rPr>
            <a:t>tests</a:t>
          </a:r>
          <a:r>
            <a:rPr lang="es-UY" sz="2200" kern="1200" dirty="0">
              <a:effectLst/>
              <a:latin typeface="Arial" panose="020B0604020202020204" pitchFamily="34" charset="0"/>
              <a:ea typeface="Calibri" panose="020F0502020204030204" pitchFamily="34" charset="0"/>
            </a:rPr>
            <a:t> PCR o de anticuerpos, o bien, ventiladores mecánicos, tal como lo ha hecho hace poco tiempo el MIT, liberando instrucciones para su fabricación en formato DIY. </a:t>
          </a:r>
          <a:endParaRPr lang="es-UY" sz="2200" kern="1200" dirty="0"/>
        </a:p>
      </dsp:txBody>
      <dsp:txXfrm>
        <a:off x="0" y="2211618"/>
        <a:ext cx="10818668" cy="1825740"/>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CB1921-D33A-45C6-8301-7575F0E40A1E}">
      <dsp:nvSpPr>
        <dsp:cNvPr id="0" name=""/>
        <dsp:cNvSpPr/>
      </dsp:nvSpPr>
      <dsp:spPr>
        <a:xfrm>
          <a:off x="0" y="39680"/>
          <a:ext cx="10832524" cy="404352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UY" sz="2700" b="1" kern="1200" dirty="0"/>
            <a:t>En línea con lo anterior, no puede descartarse que medidas como el </a:t>
          </a:r>
          <a:r>
            <a:rPr lang="es-UY" sz="2700" b="1" i="1" kern="1200" dirty="0"/>
            <a:t>Open Access</a:t>
          </a:r>
          <a:r>
            <a:rPr lang="es-UY" sz="2700" b="1" kern="1200" dirty="0"/>
            <a:t> y el MPP </a:t>
          </a:r>
          <a:r>
            <a:rPr lang="es-UY" sz="2700" b="1" i="1" kern="1200" dirty="0"/>
            <a:t>(Medicine </a:t>
          </a:r>
          <a:r>
            <a:rPr lang="es-UY" sz="2700" b="1" i="1" kern="1200" dirty="0" err="1"/>
            <a:t>Patent</a:t>
          </a:r>
          <a:r>
            <a:rPr lang="es-UY" sz="2700" b="1" i="1" kern="1200" dirty="0"/>
            <a:t> Pool)</a:t>
          </a:r>
          <a:r>
            <a:rPr lang="es-UY" sz="2700" b="1" kern="1200" dirty="0"/>
            <a:t>, comiencen a posicionarse como el estándar de la innovación farmacéutica, con el objetivo de desconcentrar la titularidad de los derechos de propiedad intelectual en pocos actores, que, voluntaria o involuntariamente, terminan siendo obstáculos para el acceso oportuno a prestaciones de salud universales, especialmente en países con menores recursos sanitarios.</a:t>
          </a:r>
        </a:p>
      </dsp:txBody>
      <dsp:txXfrm>
        <a:off x="197388" y="237068"/>
        <a:ext cx="10437748" cy="36487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5949F-D344-489B-8ADF-34DD62ADE9F0}">
      <dsp:nvSpPr>
        <dsp:cNvPr id="0" name=""/>
        <dsp:cNvSpPr/>
      </dsp:nvSpPr>
      <dsp:spPr>
        <a:xfrm>
          <a:off x="0" y="469"/>
          <a:ext cx="11338069" cy="1117837"/>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s-ES" sz="3200" b="1" kern="1200" dirty="0">
              <a:latin typeface="+mj-lt"/>
            </a:rPr>
            <a:t>La economía del conocimiento </a:t>
          </a:r>
          <a:r>
            <a:rPr lang="es-ES" sz="3200" b="1" i="1" kern="1200" dirty="0">
              <a:latin typeface="+mj-lt"/>
            </a:rPr>
            <a:t>surge:</a:t>
          </a:r>
          <a:endParaRPr lang="es-UY" sz="3200" b="1" kern="1200" dirty="0">
            <a:latin typeface="+mj-lt"/>
          </a:endParaRPr>
        </a:p>
      </dsp:txBody>
      <dsp:txXfrm>
        <a:off x="54568" y="55037"/>
        <a:ext cx="11228933" cy="1008701"/>
      </dsp:txXfrm>
    </dsp:sp>
    <dsp:sp modelId="{F35D35A6-2FD9-4B74-AB9D-5CFB3C68860E}">
      <dsp:nvSpPr>
        <dsp:cNvPr id="0" name=""/>
        <dsp:cNvSpPr/>
      </dsp:nvSpPr>
      <dsp:spPr>
        <a:xfrm>
          <a:off x="0" y="1130893"/>
          <a:ext cx="11338069" cy="1117837"/>
        </a:xfrm>
        <a:prstGeom prst="roundRect">
          <a:avLst/>
        </a:prstGeom>
        <a:solidFill>
          <a:schemeClr val="accent5">
            <a:hueOff val="10398092"/>
            <a:satOff val="-284"/>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s-ES" sz="3200" b="1" i="1" kern="1200" dirty="0">
              <a:latin typeface="+mj-lt"/>
            </a:rPr>
            <a:t>a través de la creación de valor en los mercados por las empresas y  las instituciones públicas y privadas,</a:t>
          </a:r>
          <a:endParaRPr lang="es-UY" sz="3200" b="1" kern="1200" dirty="0">
            <a:latin typeface="+mj-lt"/>
          </a:endParaRPr>
        </a:p>
      </dsp:txBody>
      <dsp:txXfrm>
        <a:off x="54568" y="1185461"/>
        <a:ext cx="11228933" cy="1008701"/>
      </dsp:txXfrm>
    </dsp:sp>
    <dsp:sp modelId="{4E918A44-9872-4921-8855-B27C7A627F76}">
      <dsp:nvSpPr>
        <dsp:cNvPr id="0" name=""/>
        <dsp:cNvSpPr/>
      </dsp:nvSpPr>
      <dsp:spPr>
        <a:xfrm>
          <a:off x="0" y="2248730"/>
          <a:ext cx="11338069" cy="86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9984" tIns="40640" rIns="227584" bIns="40640" numCol="1" spcCol="1270" anchor="t" anchorCtr="0">
          <a:noAutofit/>
        </a:bodyPr>
        <a:lstStyle/>
        <a:p>
          <a:pPr marL="285750" lvl="1" indent="-285750" algn="l" defTabSz="1422400">
            <a:lnSpc>
              <a:spcPct val="90000"/>
            </a:lnSpc>
            <a:spcBef>
              <a:spcPct val="0"/>
            </a:spcBef>
            <a:spcAft>
              <a:spcPct val="20000"/>
            </a:spcAft>
            <a:buChar char="•"/>
          </a:pPr>
          <a:r>
            <a:rPr lang="es-ES" sz="3200" b="1" i="1" kern="1200" dirty="0">
              <a:latin typeface="+mj-lt"/>
            </a:rPr>
            <a:t>a partir de las actividades de investigación y desarrollo, </a:t>
          </a:r>
          <a:endParaRPr lang="es-UY" sz="3200" b="1" kern="1200" dirty="0">
            <a:latin typeface="+mj-lt"/>
          </a:endParaRPr>
        </a:p>
      </dsp:txBody>
      <dsp:txXfrm>
        <a:off x="0" y="2248730"/>
        <a:ext cx="11338069" cy="868429"/>
      </dsp:txXfrm>
    </dsp:sp>
    <dsp:sp modelId="{B75E892E-B45B-4AF1-86F2-7351F61026A5}">
      <dsp:nvSpPr>
        <dsp:cNvPr id="0" name=""/>
        <dsp:cNvSpPr/>
      </dsp:nvSpPr>
      <dsp:spPr>
        <a:xfrm>
          <a:off x="0" y="3117160"/>
          <a:ext cx="11338069" cy="1117837"/>
        </a:xfrm>
        <a:prstGeom prst="roundRect">
          <a:avLst/>
        </a:prstGeom>
        <a:solidFill>
          <a:schemeClr val="accent5">
            <a:hueOff val="20796183"/>
            <a:satOff val="-568"/>
            <a:lumOff val="-313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s-ES" sz="3200" b="1" i="1" kern="1200" dirty="0">
              <a:latin typeface="+mj-lt"/>
            </a:rPr>
            <a:t>generando procesos de transformación, mediante nuevas tecnologías, en los productos y servicios.</a:t>
          </a:r>
          <a:endParaRPr lang="es-UY" sz="3200" b="1" kern="1200" dirty="0">
            <a:latin typeface="+mj-lt"/>
          </a:endParaRPr>
        </a:p>
      </dsp:txBody>
      <dsp:txXfrm>
        <a:off x="54568" y="3171728"/>
        <a:ext cx="11228933" cy="10087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35F8D-54F0-46C8-9CBD-92A7D4DE106C}">
      <dsp:nvSpPr>
        <dsp:cNvPr id="0" name=""/>
        <dsp:cNvSpPr/>
      </dsp:nvSpPr>
      <dsp:spPr>
        <a:xfrm>
          <a:off x="8136" y="288035"/>
          <a:ext cx="3044799" cy="3744408"/>
        </a:xfrm>
        <a:prstGeom prst="rect">
          <a:avLst/>
        </a:prstGeom>
        <a:solidFill>
          <a:schemeClr val="accent1">
            <a:shade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UY" sz="2400" b="1" kern="1200" dirty="0">
              <a:latin typeface="+mj-lt"/>
            </a:rPr>
            <a:t>EL CONOCIMIENTO INCORPORADO COMO FACTOR PRINCIPAL DEL VALOR DE UN PRODUCTO ES CADA VEZ MAYOR EN TODOS LOS SECTORES</a:t>
          </a:r>
        </a:p>
      </dsp:txBody>
      <dsp:txXfrm>
        <a:off x="8136" y="288035"/>
        <a:ext cx="3044799" cy="3744408"/>
      </dsp:txXfrm>
    </dsp:sp>
    <dsp:sp modelId="{C09267E6-BF44-4D37-8F4C-388B509399C5}">
      <dsp:nvSpPr>
        <dsp:cNvPr id="0" name=""/>
        <dsp:cNvSpPr/>
      </dsp:nvSpPr>
      <dsp:spPr>
        <a:xfrm>
          <a:off x="3357415" y="288035"/>
          <a:ext cx="3044799" cy="3744408"/>
        </a:xfrm>
        <a:prstGeom prst="rect">
          <a:avLst/>
        </a:prstGeom>
        <a:solidFill>
          <a:schemeClr val="accent1">
            <a:shade val="50000"/>
            <a:hueOff val="-116621"/>
            <a:satOff val="-36769"/>
            <a:lumOff val="339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UY" sz="1700" b="1" kern="1200" dirty="0">
              <a:solidFill>
                <a:schemeClr val="bg1"/>
              </a:solidFill>
              <a:latin typeface="+mj-lt"/>
            </a:rPr>
            <a:t>EN LOS PAÍSES DESARROLLADOS LA CAPACIDAD DE INVESTIGACIÓN, DESARROLLO E INNOVACIÓN SON TAREAS EMPRENDIDAS FUNDAMENTALMENTE POR EL SECTOR PRIVADO, AUNQUE TAMBIÉN SE PARTICIPE DESDE EL SECTOR PÚBLICO CON FONDOS PARA LAS UNIVERSIDADES Y CENTROS PÚBLICOS DE INVESTIGACIÓN</a:t>
          </a:r>
        </a:p>
      </dsp:txBody>
      <dsp:txXfrm>
        <a:off x="3357415" y="288035"/>
        <a:ext cx="3044799" cy="3744408"/>
      </dsp:txXfrm>
    </dsp:sp>
    <dsp:sp modelId="{150EBFC8-44AE-470C-B4C8-45C857EE0BDD}">
      <dsp:nvSpPr>
        <dsp:cNvPr id="0" name=""/>
        <dsp:cNvSpPr/>
      </dsp:nvSpPr>
      <dsp:spPr>
        <a:xfrm>
          <a:off x="6706694" y="288035"/>
          <a:ext cx="4302392" cy="3744408"/>
        </a:xfrm>
        <a:prstGeom prst="rect">
          <a:avLst/>
        </a:prstGeom>
        <a:solidFill>
          <a:schemeClr val="accent1">
            <a:shade val="50000"/>
            <a:hueOff val="-116621"/>
            <a:satOff val="-36769"/>
            <a:lumOff val="339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UY" sz="2400" b="1" kern="1200" dirty="0">
              <a:solidFill>
                <a:schemeClr val="bg1"/>
              </a:solidFill>
              <a:latin typeface="+mj-lt"/>
            </a:rPr>
            <a:t>ESTO HA TRAIDO UNA CONSTANTE LUCHA POR EL AUMENTO DE LA PROTECCIÓN JURIDICA DEL CONOCIMIENTO MEDIANTE LA PROPIEDAD INTELECTUAL TRATANDO DE CONSTITUIR UN SISTEMA QUE REGULE Y PROTEJA LAS RENTAS DE LAS INNOVACIONES LIMITANDO LA COMPETENCIA</a:t>
          </a:r>
        </a:p>
      </dsp:txBody>
      <dsp:txXfrm>
        <a:off x="6706694" y="288035"/>
        <a:ext cx="4302392" cy="37444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DAE366-6F51-451C-AFAE-F9EE298A0FAF}">
      <dsp:nvSpPr>
        <dsp:cNvPr id="0" name=""/>
        <dsp:cNvSpPr/>
      </dsp:nvSpPr>
      <dsp:spPr>
        <a:xfrm>
          <a:off x="129490" y="452"/>
          <a:ext cx="4099468" cy="201899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s-UY" sz="2400" b="1" kern="1200" dirty="0">
              <a:latin typeface="+mj-lt"/>
            </a:rPr>
            <a:t>EN LAS ÚLTIMAS DÉCADAS SE HA TRANSFORMADO LA ESTRUCTURA PRODUCTIVA, </a:t>
          </a:r>
        </a:p>
      </dsp:txBody>
      <dsp:txXfrm>
        <a:off x="188624" y="59586"/>
        <a:ext cx="3981200" cy="1900726"/>
      </dsp:txXfrm>
    </dsp:sp>
    <dsp:sp modelId="{22239696-D9D1-41ED-A8D0-AF979007876A}">
      <dsp:nvSpPr>
        <dsp:cNvPr id="0" name=""/>
        <dsp:cNvSpPr/>
      </dsp:nvSpPr>
      <dsp:spPr>
        <a:xfrm>
          <a:off x="539437" y="2019446"/>
          <a:ext cx="409946" cy="1147888"/>
        </a:xfrm>
        <a:custGeom>
          <a:avLst/>
          <a:gdLst/>
          <a:ahLst/>
          <a:cxnLst/>
          <a:rect l="0" t="0" r="0" b="0"/>
          <a:pathLst>
            <a:path>
              <a:moveTo>
                <a:pt x="0" y="0"/>
              </a:moveTo>
              <a:lnTo>
                <a:pt x="0" y="1147888"/>
              </a:lnTo>
              <a:lnTo>
                <a:pt x="409946" y="114788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34BDD1-8F47-473D-96DA-F74E86321C1D}">
      <dsp:nvSpPr>
        <dsp:cNvPr id="0" name=""/>
        <dsp:cNvSpPr/>
      </dsp:nvSpPr>
      <dsp:spPr>
        <a:xfrm>
          <a:off x="949384" y="2291388"/>
          <a:ext cx="4367742" cy="175189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s-UY" sz="2000" b="1" kern="1200" dirty="0">
              <a:latin typeface="+mj-lt"/>
            </a:rPr>
            <a:t>INTENSIFICÁNDOSE LOS SECTORES INTENSIVOS EN CONOCIMIENTO</a:t>
          </a:r>
        </a:p>
      </dsp:txBody>
      <dsp:txXfrm>
        <a:off x="1000695" y="2342699"/>
        <a:ext cx="4265120" cy="1649270"/>
      </dsp:txXfrm>
    </dsp:sp>
    <dsp:sp modelId="{C9F2210B-C42E-4D50-AD6B-4654C80ED8F2}">
      <dsp:nvSpPr>
        <dsp:cNvPr id="0" name=""/>
        <dsp:cNvSpPr/>
      </dsp:nvSpPr>
      <dsp:spPr>
        <a:xfrm>
          <a:off x="5861010" y="452"/>
          <a:ext cx="4502747" cy="283347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s-UY" sz="2200" b="1" kern="1200" dirty="0">
              <a:latin typeface="+mj-lt"/>
            </a:rPr>
            <a:t>LA COMBINACIÓN DE POLÍTICAS INDUSTRIALES, TECNOLÓGICAS Y COMERCIALES, ASÍ COMO EL COMERCIO Y LA COMPETITIVIDAD INTERNACIONALES HAN TRAIDO COMO CONSECUENCIA</a:t>
          </a:r>
        </a:p>
      </dsp:txBody>
      <dsp:txXfrm>
        <a:off x="5944000" y="83442"/>
        <a:ext cx="4336767" cy="2667490"/>
      </dsp:txXfrm>
    </dsp:sp>
    <dsp:sp modelId="{2C5569B2-4AAB-4E1F-BBC1-883F1CC46362}">
      <dsp:nvSpPr>
        <dsp:cNvPr id="0" name=""/>
        <dsp:cNvSpPr/>
      </dsp:nvSpPr>
      <dsp:spPr>
        <a:xfrm>
          <a:off x="6311285" y="2833923"/>
          <a:ext cx="450274" cy="815825"/>
        </a:xfrm>
        <a:custGeom>
          <a:avLst/>
          <a:gdLst/>
          <a:ahLst/>
          <a:cxnLst/>
          <a:rect l="0" t="0" r="0" b="0"/>
          <a:pathLst>
            <a:path>
              <a:moveTo>
                <a:pt x="0" y="0"/>
              </a:moveTo>
              <a:lnTo>
                <a:pt x="0" y="815825"/>
              </a:lnTo>
              <a:lnTo>
                <a:pt x="450274" y="81582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6419BE-2500-4984-8E1E-B166F054C750}">
      <dsp:nvSpPr>
        <dsp:cNvPr id="0" name=""/>
        <dsp:cNvSpPr/>
      </dsp:nvSpPr>
      <dsp:spPr>
        <a:xfrm>
          <a:off x="6761560" y="3105865"/>
          <a:ext cx="3910149" cy="108776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s-UY" sz="2000" b="1" kern="1200" dirty="0">
              <a:latin typeface="+mj-lt"/>
            </a:rPr>
            <a:t>LA INTENSIFICACIÓN DEL PATENTAMIENTO POR LOS PAÍSES DESARROLLADOS</a:t>
          </a:r>
        </a:p>
      </dsp:txBody>
      <dsp:txXfrm>
        <a:off x="6793420" y="3137725"/>
        <a:ext cx="3846429" cy="102404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F0855-4CAC-4FDC-8CC1-9ED21F4B5BDB}">
      <dsp:nvSpPr>
        <dsp:cNvPr id="0" name=""/>
        <dsp:cNvSpPr/>
      </dsp:nvSpPr>
      <dsp:spPr>
        <a:xfrm>
          <a:off x="0" y="3882321"/>
          <a:ext cx="11346757" cy="84900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UY" sz="1800" b="1" kern="1200" dirty="0">
              <a:latin typeface="+mj-lt"/>
            </a:rPr>
            <a:t>EN ESTOS SISTEMAS, EL PESO DE LA PROPIEDAD INTELECTUAL ES CADA VEZ MAYOR EN ECONOMÍAS BASADAS EN EL COMERCIO EXTERIOR, DEBIENDO ADAPTARSE ESTA HERRAMIENTA A LA POLÍTICA DE INNOVACIÓN QUE SE QUIERA ADOPTAR </a:t>
          </a:r>
        </a:p>
      </dsp:txBody>
      <dsp:txXfrm>
        <a:off x="0" y="3882321"/>
        <a:ext cx="11346757" cy="849005"/>
      </dsp:txXfrm>
    </dsp:sp>
    <dsp:sp modelId="{F3300269-E6DA-40F7-BC18-DBD85FC762FD}">
      <dsp:nvSpPr>
        <dsp:cNvPr id="0" name=""/>
        <dsp:cNvSpPr/>
      </dsp:nvSpPr>
      <dsp:spPr>
        <a:xfrm rot="10800000">
          <a:off x="0" y="2616379"/>
          <a:ext cx="11346757" cy="1305770"/>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Y" sz="2400" b="1" kern="1200" dirty="0">
              <a:latin typeface="+mj-lt"/>
            </a:rPr>
            <a:t>EL DEBATE</a:t>
          </a:r>
          <a:r>
            <a:rPr lang="es-UY" sz="1600" b="1" kern="1200" dirty="0">
              <a:latin typeface="+mj-lt"/>
            </a:rPr>
            <a:t>:</a:t>
          </a:r>
          <a:endParaRPr lang="es-UY" sz="1600" kern="1200" dirty="0">
            <a:latin typeface="+mj-lt"/>
          </a:endParaRPr>
        </a:p>
      </dsp:txBody>
      <dsp:txXfrm rot="-10800000">
        <a:off x="0" y="2616379"/>
        <a:ext cx="11346757" cy="458325"/>
      </dsp:txXfrm>
    </dsp:sp>
    <dsp:sp modelId="{8C8FE683-C1AA-4619-8464-A95181D1F587}">
      <dsp:nvSpPr>
        <dsp:cNvPr id="0" name=""/>
        <dsp:cNvSpPr/>
      </dsp:nvSpPr>
      <dsp:spPr>
        <a:xfrm>
          <a:off x="0" y="3046003"/>
          <a:ext cx="11346757" cy="39042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s-UY" sz="1600" b="1" kern="1200" dirty="0">
              <a:latin typeface="+mj-lt"/>
            </a:rPr>
            <a:t>ANALIZAR CÓMO GENERAR CONOCIMIENTO E INNOVACIÓN TECNOLÓGICA A TRAVÉS DE UN SISTEMA DE INNOVACIÓN EFICIENTE, EN CONSTANTE RENOVACIÓN</a:t>
          </a:r>
        </a:p>
      </dsp:txBody>
      <dsp:txXfrm>
        <a:off x="0" y="3046003"/>
        <a:ext cx="11346757" cy="390425"/>
      </dsp:txXfrm>
    </dsp:sp>
    <dsp:sp modelId="{F1F2B620-42E0-4A04-BBD3-CBBA0F7AD185}">
      <dsp:nvSpPr>
        <dsp:cNvPr id="0" name=""/>
        <dsp:cNvSpPr/>
      </dsp:nvSpPr>
      <dsp:spPr>
        <a:xfrm rot="10800000">
          <a:off x="0" y="1294643"/>
          <a:ext cx="11346757" cy="1305770"/>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Y" sz="2400" b="1" kern="1200" dirty="0">
              <a:latin typeface="+mj-lt"/>
            </a:rPr>
            <a:t>EL PARADIGMA:</a:t>
          </a:r>
          <a:endParaRPr lang="es-UY" sz="2400" kern="1200" dirty="0">
            <a:latin typeface="+mj-lt"/>
          </a:endParaRPr>
        </a:p>
      </dsp:txBody>
      <dsp:txXfrm rot="-10800000">
        <a:off x="0" y="1294643"/>
        <a:ext cx="11346757" cy="458325"/>
      </dsp:txXfrm>
    </dsp:sp>
    <dsp:sp modelId="{30826839-7C2F-4755-95E9-482A2CED6D34}">
      <dsp:nvSpPr>
        <dsp:cNvPr id="0" name=""/>
        <dsp:cNvSpPr/>
      </dsp:nvSpPr>
      <dsp:spPr>
        <a:xfrm>
          <a:off x="0" y="1752968"/>
          <a:ext cx="11346757" cy="39042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s-UY" sz="1600" b="1" kern="1200" dirty="0">
              <a:latin typeface="+mj-lt"/>
            </a:rPr>
            <a:t>LA NECESIDAD DE GENERAR CAPACIDADES PARA INVESTIGAR, CREAR CONOCIMIENTO, APROPIARSE DE ÉL Y TRADUCIRLO EN NUEVAS TECNOLOGÍAS</a:t>
          </a:r>
        </a:p>
      </dsp:txBody>
      <dsp:txXfrm>
        <a:off x="0" y="1752968"/>
        <a:ext cx="11346757" cy="390425"/>
      </dsp:txXfrm>
    </dsp:sp>
    <dsp:sp modelId="{40932C03-9434-46A3-89EF-B204004D47B3}">
      <dsp:nvSpPr>
        <dsp:cNvPr id="0" name=""/>
        <dsp:cNvSpPr/>
      </dsp:nvSpPr>
      <dsp:spPr>
        <a:xfrm rot="10800000">
          <a:off x="0" y="1608"/>
          <a:ext cx="11346757" cy="1305770"/>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Y" sz="2400" b="1" kern="1200" dirty="0">
              <a:latin typeface="+mj-lt"/>
            </a:rPr>
            <a:t>LA PREMISA:</a:t>
          </a:r>
          <a:endParaRPr lang="es-UY" sz="2400" kern="1200" dirty="0">
            <a:latin typeface="+mj-lt"/>
          </a:endParaRPr>
        </a:p>
      </dsp:txBody>
      <dsp:txXfrm rot="-10800000">
        <a:off x="0" y="1608"/>
        <a:ext cx="11346757" cy="458325"/>
      </dsp:txXfrm>
    </dsp:sp>
    <dsp:sp modelId="{8D700B7B-BF89-4371-979E-CAD667CE3232}">
      <dsp:nvSpPr>
        <dsp:cNvPr id="0" name=""/>
        <dsp:cNvSpPr/>
      </dsp:nvSpPr>
      <dsp:spPr>
        <a:xfrm>
          <a:off x="0" y="459933"/>
          <a:ext cx="11346757" cy="39042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s-UY" sz="1600" b="1" kern="1200" dirty="0">
              <a:latin typeface="+mj-lt"/>
            </a:rPr>
            <a:t>EL CAMBIO TECNOLÓGICO: CAMINO PARA EL DESARROLLO</a:t>
          </a:r>
        </a:p>
      </dsp:txBody>
      <dsp:txXfrm>
        <a:off x="0" y="459933"/>
        <a:ext cx="11346757" cy="39042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diagrams.loki3.com/BracketList+Icon">
  <dgm:title val="Lista de llaves verticales"/>
  <dgm:desc val="Se usa para mostrar bloques de información agrupados. Funciona bien con gran cantidad de texto de nivel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diagrams.loki3.com/BracketList+Icon">
  <dgm:title val="Lista de llaves verticales"/>
  <dgm:desc val="Se usa para mostrar bloques de información agrupados. Funciona bien con gran cantidad de texto de nivel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US" sz="1800" spc="-1" strike="noStrike">
                <a:solidFill>
                  <a:srgbClr val="ffffff"/>
                </a:solidFill>
                <a:latin typeface="Century Gothic"/>
              </a:rPr>
              <a:t>Click to move the slide</a:t>
            </a:r>
            <a:endParaRPr b="0" lang="en-US" sz="1800" spc="-1" strike="noStrike">
              <a:solidFill>
                <a:srgbClr val="ffffff"/>
              </a:solidFill>
              <a:latin typeface="Century Gothic"/>
            </a:endParaRPr>
          </a:p>
        </p:txBody>
      </p:sp>
      <p:sp>
        <p:nvSpPr>
          <p:cNvPr id="340" name="PlaceHolder 2"/>
          <p:cNvSpPr>
            <a:spLocks noGrp="1"/>
          </p:cNvSpPr>
          <p:nvPr>
            <p:ph type="body"/>
          </p:nvPr>
        </p:nvSpPr>
        <p:spPr>
          <a:xfrm>
            <a:off x="756000" y="5078520"/>
            <a:ext cx="6047640" cy="4811040"/>
          </a:xfrm>
          <a:prstGeom prst="rect">
            <a:avLst/>
          </a:prstGeom>
        </p:spPr>
        <p:txBody>
          <a:bodyPr lIns="0" rIns="0" tIns="0" bIns="0">
            <a:noAutofit/>
          </a:bodyPr>
          <a:p>
            <a:r>
              <a:rPr b="0" lang="es-UY" sz="2000" spc="-1" strike="noStrike">
                <a:latin typeface="Arial"/>
              </a:rPr>
              <a:t>Click to edit the notes format</a:t>
            </a:r>
            <a:endParaRPr b="0" lang="es-UY" sz="2000" spc="-1" strike="noStrike">
              <a:latin typeface="Arial"/>
            </a:endParaRPr>
          </a:p>
        </p:txBody>
      </p:sp>
      <p:sp>
        <p:nvSpPr>
          <p:cNvPr id="341" name="PlaceHolder 3"/>
          <p:cNvSpPr>
            <a:spLocks noGrp="1"/>
          </p:cNvSpPr>
          <p:nvPr>
            <p:ph type="hdr"/>
          </p:nvPr>
        </p:nvSpPr>
        <p:spPr>
          <a:xfrm>
            <a:off x="0" y="0"/>
            <a:ext cx="3280680" cy="534240"/>
          </a:xfrm>
          <a:prstGeom prst="rect">
            <a:avLst/>
          </a:prstGeom>
        </p:spPr>
        <p:txBody>
          <a:bodyPr lIns="0" rIns="0" tIns="0" bIns="0">
            <a:noAutofit/>
          </a:bodyPr>
          <a:p>
            <a:r>
              <a:rPr b="0" lang="es-UY" sz="1400" spc="-1" strike="noStrike">
                <a:latin typeface="Times New Roman"/>
              </a:rPr>
              <a:t>&lt;header&gt;</a:t>
            </a:r>
            <a:endParaRPr b="0" lang="es-UY" sz="1400" spc="-1" strike="noStrike">
              <a:latin typeface="Times New Roman"/>
            </a:endParaRPr>
          </a:p>
        </p:txBody>
      </p:sp>
      <p:sp>
        <p:nvSpPr>
          <p:cNvPr id="342" name="PlaceHolder 4"/>
          <p:cNvSpPr>
            <a:spLocks noGrp="1"/>
          </p:cNvSpPr>
          <p:nvPr>
            <p:ph type="dt"/>
          </p:nvPr>
        </p:nvSpPr>
        <p:spPr>
          <a:xfrm>
            <a:off x="4278960" y="0"/>
            <a:ext cx="3280680" cy="534240"/>
          </a:xfrm>
          <a:prstGeom prst="rect">
            <a:avLst/>
          </a:prstGeom>
        </p:spPr>
        <p:txBody>
          <a:bodyPr lIns="0" rIns="0" tIns="0" bIns="0">
            <a:noAutofit/>
          </a:bodyPr>
          <a:p>
            <a:pPr algn="r"/>
            <a:r>
              <a:rPr b="0" lang="es-UY" sz="1400" spc="-1" strike="noStrike">
                <a:latin typeface="Times New Roman"/>
              </a:rPr>
              <a:t>&lt;date/time&gt;</a:t>
            </a:r>
            <a:endParaRPr b="0" lang="es-UY" sz="1400" spc="-1" strike="noStrike">
              <a:latin typeface="Times New Roman"/>
            </a:endParaRPr>
          </a:p>
        </p:txBody>
      </p:sp>
      <p:sp>
        <p:nvSpPr>
          <p:cNvPr id="343" name="PlaceHolder 5"/>
          <p:cNvSpPr>
            <a:spLocks noGrp="1"/>
          </p:cNvSpPr>
          <p:nvPr>
            <p:ph type="ftr"/>
          </p:nvPr>
        </p:nvSpPr>
        <p:spPr>
          <a:xfrm>
            <a:off x="0" y="10157400"/>
            <a:ext cx="3280680" cy="534240"/>
          </a:xfrm>
          <a:prstGeom prst="rect">
            <a:avLst/>
          </a:prstGeom>
        </p:spPr>
        <p:txBody>
          <a:bodyPr lIns="0" rIns="0" tIns="0" bIns="0" anchor="b">
            <a:noAutofit/>
          </a:bodyPr>
          <a:p>
            <a:r>
              <a:rPr b="0" lang="es-UY" sz="1400" spc="-1" strike="noStrike">
                <a:latin typeface="Times New Roman"/>
              </a:rPr>
              <a:t>&lt;footer&gt;</a:t>
            </a:r>
            <a:endParaRPr b="0" lang="es-UY" sz="1400" spc="-1" strike="noStrike">
              <a:latin typeface="Times New Roman"/>
            </a:endParaRPr>
          </a:p>
        </p:txBody>
      </p:sp>
      <p:sp>
        <p:nvSpPr>
          <p:cNvPr id="344"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2C59F963-3960-48AF-8934-92FBD2A6BEBE}" type="slidenum">
              <a:rPr b="0" lang="es-UY" sz="1400" spc="-1" strike="noStrike">
                <a:latin typeface="Times New Roman"/>
              </a:rPr>
              <a:t>&lt;number&gt;</a:t>
            </a:fld>
            <a:endParaRPr b="0" lang="es-UY"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40.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
</Relationships>
</file>

<file path=ppt/notesSlides/_rels/notesSlide47.xml.rels><?xml version="1.0" encoding="UTF-8"?>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
</Relationships>
</file>

<file path=ppt/notesSlides/_rels/notesSlide49.xml.rels><?xml version="1.0" encoding="UTF-8"?>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59.xml.rels><?xml version="1.0" encoding="UTF-8"?>
<Relationships xmlns="http://schemas.openxmlformats.org/package/2006/relationships"><Relationship Id="rId1" Type="http://schemas.openxmlformats.org/officeDocument/2006/relationships/slide" Target="../slides/slide59.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60.xml.rels><?xml version="1.0" encoding="UTF-8"?>
<Relationships xmlns="http://schemas.openxmlformats.org/package/2006/relationships"><Relationship Id="rId1" Type="http://schemas.openxmlformats.org/officeDocument/2006/relationships/slide" Target="../slides/slide60.xml"/><Relationship Id="rId2" Type="http://schemas.openxmlformats.org/officeDocument/2006/relationships/notesMaster" Target="../notesMasters/notesMaster1.xml"/>
</Relationship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3" name="PlaceHolder 1"/>
          <p:cNvSpPr>
            <a:spLocks noGrp="1"/>
          </p:cNvSpPr>
          <p:nvPr>
            <p:ph type="sldImg"/>
          </p:nvPr>
        </p:nvSpPr>
        <p:spPr>
          <a:xfrm>
            <a:off x="380880" y="685800"/>
            <a:ext cx="6095520" cy="3428640"/>
          </a:xfrm>
          <a:prstGeom prst="rect">
            <a:avLst/>
          </a:prstGeom>
        </p:spPr>
      </p:sp>
      <p:sp>
        <p:nvSpPr>
          <p:cNvPr id="464" name="PlaceHolder 2"/>
          <p:cNvSpPr>
            <a:spLocks noGrp="1"/>
          </p:cNvSpPr>
          <p:nvPr>
            <p:ph type="body"/>
          </p:nvPr>
        </p:nvSpPr>
        <p:spPr>
          <a:xfrm>
            <a:off x="685800" y="4400640"/>
            <a:ext cx="5486040" cy="3600000"/>
          </a:xfrm>
          <a:prstGeom prst="rect">
            <a:avLst/>
          </a:prstGeom>
        </p:spPr>
        <p:txBody>
          <a:bodyPr>
            <a:noAutofit/>
          </a:bodyPr>
          <a:p>
            <a:endParaRPr b="0" lang="es-UY" sz="2000" spc="-1" strike="noStrike">
              <a:latin typeface="Arial"/>
            </a:endParaRPr>
          </a:p>
        </p:txBody>
      </p:sp>
      <p:sp>
        <p:nvSpPr>
          <p:cNvPr id="465"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A332F2B7-D2E7-48EA-A6C0-ABADFDD0867F}" type="slidenum">
              <a:rPr b="0" lang="es-UY" sz="1200" spc="-1" strike="noStrike">
                <a:latin typeface="Times New Roman"/>
              </a:rPr>
              <a:t>60</a:t>
            </a:fld>
            <a:endParaRPr b="0" lang="es-UY"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6" name="PlaceHolder 1"/>
          <p:cNvSpPr>
            <a:spLocks noGrp="1"/>
          </p:cNvSpPr>
          <p:nvPr>
            <p:ph type="sldImg"/>
          </p:nvPr>
        </p:nvSpPr>
        <p:spPr>
          <a:xfrm>
            <a:off x="380880" y="685800"/>
            <a:ext cx="6095520" cy="3428640"/>
          </a:xfrm>
          <a:prstGeom prst="rect">
            <a:avLst/>
          </a:prstGeom>
        </p:spPr>
      </p:sp>
      <p:sp>
        <p:nvSpPr>
          <p:cNvPr id="467" name="PlaceHolder 2"/>
          <p:cNvSpPr>
            <a:spLocks noGrp="1"/>
          </p:cNvSpPr>
          <p:nvPr>
            <p:ph type="body"/>
          </p:nvPr>
        </p:nvSpPr>
        <p:spPr>
          <a:xfrm>
            <a:off x="685800" y="4400640"/>
            <a:ext cx="5486040" cy="3600000"/>
          </a:xfrm>
          <a:prstGeom prst="rect">
            <a:avLst/>
          </a:prstGeom>
        </p:spPr>
        <p:txBody>
          <a:bodyPr>
            <a:noAutofit/>
          </a:bodyPr>
          <a:p>
            <a:endParaRPr b="0" lang="es-UY" sz="2000" spc="-1" strike="noStrike">
              <a:latin typeface="Arial"/>
            </a:endParaRPr>
          </a:p>
        </p:txBody>
      </p:sp>
      <p:sp>
        <p:nvSpPr>
          <p:cNvPr id="468"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6596128F-6B51-43A1-866C-3E3AF5A2ACF4}" type="slidenum">
              <a:rPr b="0" lang="es-UY" sz="1200" spc="-1" strike="noStrike">
                <a:solidFill>
                  <a:srgbClr val="000000"/>
                </a:solidFill>
                <a:latin typeface="+mn-lt"/>
                <a:ea typeface="+mn-ea"/>
              </a:rPr>
              <a:t>60</a:t>
            </a:fld>
            <a:endParaRPr b="0" lang="es-UY"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9" name="PlaceHolder 1"/>
          <p:cNvSpPr>
            <a:spLocks noGrp="1"/>
          </p:cNvSpPr>
          <p:nvPr>
            <p:ph type="sldImg"/>
          </p:nvPr>
        </p:nvSpPr>
        <p:spPr>
          <a:xfrm>
            <a:off x="380880" y="685800"/>
            <a:ext cx="6095520" cy="3428640"/>
          </a:xfrm>
          <a:prstGeom prst="rect">
            <a:avLst/>
          </a:prstGeom>
        </p:spPr>
      </p:sp>
      <p:sp>
        <p:nvSpPr>
          <p:cNvPr id="470" name="PlaceHolder 2"/>
          <p:cNvSpPr>
            <a:spLocks noGrp="1"/>
          </p:cNvSpPr>
          <p:nvPr>
            <p:ph type="body"/>
          </p:nvPr>
        </p:nvSpPr>
        <p:spPr>
          <a:xfrm>
            <a:off x="685800" y="4400640"/>
            <a:ext cx="5486040" cy="3600000"/>
          </a:xfrm>
          <a:prstGeom prst="rect">
            <a:avLst/>
          </a:prstGeom>
        </p:spPr>
        <p:txBody>
          <a:bodyPr>
            <a:noAutofit/>
          </a:bodyPr>
          <a:p>
            <a:endParaRPr b="0" lang="es-UY" sz="2000" spc="-1" strike="noStrike">
              <a:latin typeface="Arial"/>
            </a:endParaRPr>
          </a:p>
        </p:txBody>
      </p:sp>
      <p:sp>
        <p:nvSpPr>
          <p:cNvPr id="471"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5D7A9D60-7F61-4BE8-A386-30894C50F4D9}" type="slidenum">
              <a:rPr b="0" lang="es-UY" sz="1200" spc="-1" strike="noStrike">
                <a:latin typeface="Times New Roman"/>
              </a:rPr>
              <a:t>60</a:t>
            </a:fld>
            <a:endParaRPr b="0" lang="es-UY"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4" name="PlaceHolder 1"/>
          <p:cNvSpPr>
            <a:spLocks noGrp="1"/>
          </p:cNvSpPr>
          <p:nvPr>
            <p:ph type="sldImg"/>
          </p:nvPr>
        </p:nvSpPr>
        <p:spPr>
          <a:xfrm>
            <a:off x="380880" y="685800"/>
            <a:ext cx="6095520" cy="3428640"/>
          </a:xfrm>
          <a:prstGeom prst="rect">
            <a:avLst/>
          </a:prstGeom>
        </p:spPr>
      </p:sp>
      <p:sp>
        <p:nvSpPr>
          <p:cNvPr id="455"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endParaRPr b="0" lang="es-UY" sz="2000" spc="-1" strike="noStrike">
              <a:latin typeface="Arial"/>
            </a:endParaRPr>
          </a:p>
          <a:p>
            <a:pPr marL="216000" indent="-216000">
              <a:lnSpc>
                <a:spcPct val="100000"/>
              </a:lnSpc>
            </a:pPr>
            <a:r>
              <a:rPr b="0" lang="es-ES" sz="2000" spc="-1" strike="noStrike">
                <a:latin typeface="Arial"/>
              </a:rPr>
              <a:t>----- Notas de la reunión (19/05/17 18:22) -----</a:t>
            </a:r>
            <a:endParaRPr b="0" lang="es-UY" sz="2000" spc="-1" strike="noStrike">
              <a:latin typeface="Arial"/>
            </a:endParaRPr>
          </a:p>
          <a:p>
            <a:pPr marL="216000" indent="-216000">
              <a:lnSpc>
                <a:spcPct val="100000"/>
              </a:lnSpc>
            </a:pPr>
            <a:r>
              <a:rPr b="0" lang="es-ES" sz="2000" spc="-1" strike="noStrike">
                <a:latin typeface="Arial"/>
              </a:rPr>
              <a:t>La </a:t>
            </a:r>
            <a:endParaRPr b="0" lang="es-UY" sz="2000" spc="-1" strike="noStrike">
              <a:latin typeface="Arial"/>
            </a:endParaRPr>
          </a:p>
        </p:txBody>
      </p:sp>
      <p:sp>
        <p:nvSpPr>
          <p:cNvPr id="456"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28E5ABDA-6EAE-4008-96F3-0DB42C7A0864}" type="slidenum">
              <a:rPr b="0" lang="es-UY" sz="1200" spc="-1" strike="noStrike">
                <a:solidFill>
                  <a:srgbClr val="000000"/>
                </a:solidFill>
                <a:latin typeface="+mn-lt"/>
                <a:ea typeface="+mn-ea"/>
              </a:rPr>
              <a:t>60</a:t>
            </a:fld>
            <a:endParaRPr b="0" lang="es-UY" sz="1200" spc="-1" strike="noStrike">
              <a:latin typeface="Times New Roman"/>
            </a:endParaRPr>
          </a:p>
        </p:txBody>
      </p:sp>
    </p:spTree>
  </p:cSld>
</p:notes>
</file>

<file path=ppt/notesSlides/notesSlide4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2" name="PlaceHolder 1"/>
          <p:cNvSpPr>
            <a:spLocks noGrp="1"/>
          </p:cNvSpPr>
          <p:nvPr>
            <p:ph type="sldImg"/>
          </p:nvPr>
        </p:nvSpPr>
        <p:spPr>
          <a:xfrm>
            <a:off x="380880" y="685800"/>
            <a:ext cx="6095520" cy="3428640"/>
          </a:xfrm>
          <a:prstGeom prst="rect">
            <a:avLst/>
          </a:prstGeom>
        </p:spPr>
      </p:sp>
      <p:sp>
        <p:nvSpPr>
          <p:cNvPr id="473" name="PlaceHolder 2"/>
          <p:cNvSpPr>
            <a:spLocks noGrp="1"/>
          </p:cNvSpPr>
          <p:nvPr>
            <p:ph type="body"/>
          </p:nvPr>
        </p:nvSpPr>
        <p:spPr>
          <a:xfrm>
            <a:off x="685800" y="4400640"/>
            <a:ext cx="5486040" cy="3600000"/>
          </a:xfrm>
          <a:prstGeom prst="rect">
            <a:avLst/>
          </a:prstGeom>
        </p:spPr>
        <p:txBody>
          <a:bodyPr>
            <a:noAutofit/>
          </a:bodyPr>
          <a:p>
            <a:endParaRPr b="0" lang="es-UY" sz="2000" spc="-1" strike="noStrike">
              <a:latin typeface="Arial"/>
            </a:endParaRPr>
          </a:p>
        </p:txBody>
      </p:sp>
      <p:sp>
        <p:nvSpPr>
          <p:cNvPr id="474"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59024EA4-7C17-427B-858F-A77BDDFF83B3}" type="slidenum">
              <a:rPr b="0" lang="es-UY" sz="1200" spc="-1" strike="noStrike">
                <a:latin typeface="Times New Roman"/>
              </a:rPr>
              <a:t>60</a:t>
            </a:fld>
            <a:endParaRPr b="0" lang="es-UY" sz="1200" spc="-1" strike="noStrike">
              <a:latin typeface="Times New Roman"/>
            </a:endParaRPr>
          </a:p>
        </p:txBody>
      </p:sp>
    </p:spTree>
  </p:cSld>
</p:notes>
</file>

<file path=ppt/notesSlides/notesSlide4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5" name="PlaceHolder 1"/>
          <p:cNvSpPr>
            <a:spLocks noGrp="1"/>
          </p:cNvSpPr>
          <p:nvPr>
            <p:ph type="sldImg"/>
          </p:nvPr>
        </p:nvSpPr>
        <p:spPr>
          <a:xfrm>
            <a:off x="380880" y="685800"/>
            <a:ext cx="6095520" cy="3428640"/>
          </a:xfrm>
          <a:prstGeom prst="rect">
            <a:avLst/>
          </a:prstGeom>
        </p:spPr>
      </p:sp>
      <p:sp>
        <p:nvSpPr>
          <p:cNvPr id="476" name="PlaceHolder 2"/>
          <p:cNvSpPr>
            <a:spLocks noGrp="1"/>
          </p:cNvSpPr>
          <p:nvPr>
            <p:ph type="body"/>
          </p:nvPr>
        </p:nvSpPr>
        <p:spPr>
          <a:xfrm>
            <a:off x="685800" y="4400640"/>
            <a:ext cx="5486040" cy="3600000"/>
          </a:xfrm>
          <a:prstGeom prst="rect">
            <a:avLst/>
          </a:prstGeom>
        </p:spPr>
        <p:txBody>
          <a:bodyPr>
            <a:noAutofit/>
          </a:bodyPr>
          <a:p>
            <a:endParaRPr b="0" lang="es-UY" sz="2000" spc="-1" strike="noStrike">
              <a:latin typeface="Arial"/>
            </a:endParaRPr>
          </a:p>
        </p:txBody>
      </p:sp>
      <p:sp>
        <p:nvSpPr>
          <p:cNvPr id="477"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32740C69-4AC2-4C3F-9BC3-4019E498FBD5}" type="slidenum">
              <a:rPr b="0" lang="es-UY" sz="1200" spc="-1" strike="noStrike">
                <a:solidFill>
                  <a:srgbClr val="000000"/>
                </a:solidFill>
                <a:latin typeface="+mn-lt"/>
                <a:ea typeface="+mn-ea"/>
              </a:rPr>
              <a:t>60</a:t>
            </a:fld>
            <a:endParaRPr b="0" lang="es-UY" sz="1200" spc="-1" strike="noStrike">
              <a:latin typeface="Times New Roman"/>
            </a:endParaRPr>
          </a:p>
        </p:txBody>
      </p:sp>
    </p:spTree>
  </p:cSld>
</p:notes>
</file>

<file path=ppt/notesSlides/notesSlide4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8" name="PlaceHolder 1"/>
          <p:cNvSpPr>
            <a:spLocks noGrp="1"/>
          </p:cNvSpPr>
          <p:nvPr>
            <p:ph type="sldImg"/>
          </p:nvPr>
        </p:nvSpPr>
        <p:spPr>
          <a:xfrm>
            <a:off x="380880" y="685800"/>
            <a:ext cx="6095520" cy="3428640"/>
          </a:xfrm>
          <a:prstGeom prst="rect">
            <a:avLst/>
          </a:prstGeom>
        </p:spPr>
      </p:sp>
      <p:sp>
        <p:nvSpPr>
          <p:cNvPr id="479" name="PlaceHolder 2"/>
          <p:cNvSpPr>
            <a:spLocks noGrp="1"/>
          </p:cNvSpPr>
          <p:nvPr>
            <p:ph type="body"/>
          </p:nvPr>
        </p:nvSpPr>
        <p:spPr>
          <a:xfrm>
            <a:off x="685800" y="4400640"/>
            <a:ext cx="5486040" cy="3600000"/>
          </a:xfrm>
          <a:prstGeom prst="rect">
            <a:avLst/>
          </a:prstGeom>
        </p:spPr>
        <p:txBody>
          <a:bodyPr>
            <a:noAutofit/>
          </a:bodyPr>
          <a:p>
            <a:endParaRPr b="0" lang="es-UY" sz="2000" spc="-1" strike="noStrike">
              <a:latin typeface="Arial"/>
            </a:endParaRPr>
          </a:p>
        </p:txBody>
      </p:sp>
      <p:sp>
        <p:nvSpPr>
          <p:cNvPr id="480"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822A37E2-0BCE-446C-8AFB-6B9C1FC721DF}" type="slidenum">
              <a:rPr b="0" lang="es-UY" sz="1200" spc="-1" strike="noStrike">
                <a:solidFill>
                  <a:srgbClr val="000000"/>
                </a:solidFill>
                <a:latin typeface="+mn-lt"/>
                <a:ea typeface="+mn-ea"/>
              </a:rPr>
              <a:t>60</a:t>
            </a:fld>
            <a:endParaRPr b="0" lang="es-UY"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7" name="PlaceHolder 1"/>
          <p:cNvSpPr>
            <a:spLocks noGrp="1"/>
          </p:cNvSpPr>
          <p:nvPr>
            <p:ph type="sldImg"/>
          </p:nvPr>
        </p:nvSpPr>
        <p:spPr>
          <a:xfrm>
            <a:off x="380880" y="685800"/>
            <a:ext cx="6095520" cy="3428640"/>
          </a:xfrm>
          <a:prstGeom prst="rect">
            <a:avLst/>
          </a:prstGeom>
        </p:spPr>
      </p:sp>
      <p:sp>
        <p:nvSpPr>
          <p:cNvPr id="458" name="PlaceHolder 2"/>
          <p:cNvSpPr>
            <a:spLocks noGrp="1"/>
          </p:cNvSpPr>
          <p:nvPr>
            <p:ph type="body"/>
          </p:nvPr>
        </p:nvSpPr>
        <p:spPr>
          <a:xfrm>
            <a:off x="685800" y="4400640"/>
            <a:ext cx="5486040" cy="3600000"/>
          </a:xfrm>
          <a:prstGeom prst="rect">
            <a:avLst/>
          </a:prstGeom>
        </p:spPr>
        <p:txBody>
          <a:bodyPr>
            <a:noAutofit/>
          </a:bodyPr>
          <a:p>
            <a:endParaRPr b="0" lang="es-UY" sz="2000" spc="-1" strike="noStrike">
              <a:latin typeface="Arial"/>
            </a:endParaRPr>
          </a:p>
        </p:txBody>
      </p:sp>
      <p:sp>
        <p:nvSpPr>
          <p:cNvPr id="459"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DE59F813-3B52-4248-8827-911E61154369}" type="slidenum">
              <a:rPr b="0" lang="es-UY" sz="1200" spc="-1" strike="noStrike">
                <a:latin typeface="Times New Roman"/>
              </a:rPr>
              <a:t>60</a:t>
            </a:fld>
            <a:endParaRPr b="0" lang="es-UY" sz="1200" spc="-1" strike="noStrike">
              <a:latin typeface="Times New Roman"/>
            </a:endParaRPr>
          </a:p>
        </p:txBody>
      </p:sp>
    </p:spTree>
  </p:cSld>
</p:notes>
</file>

<file path=ppt/notesSlides/notesSlide5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1" name="PlaceHolder 1"/>
          <p:cNvSpPr>
            <a:spLocks noGrp="1"/>
          </p:cNvSpPr>
          <p:nvPr>
            <p:ph type="sldImg"/>
          </p:nvPr>
        </p:nvSpPr>
        <p:spPr>
          <a:xfrm>
            <a:off x="380880" y="685800"/>
            <a:ext cx="6095520" cy="3428640"/>
          </a:xfrm>
          <a:prstGeom prst="rect">
            <a:avLst/>
          </a:prstGeom>
        </p:spPr>
      </p:sp>
      <p:sp>
        <p:nvSpPr>
          <p:cNvPr id="482"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es-ES" sz="2000" spc="-1" strike="noStrike">
                <a:latin typeface="Arial"/>
              </a:rPr>
              <a:t>USA ESTADO LIBERAL Y ROOSVELT CON EL NEW DEAL </a:t>
            </a:r>
            <a:endParaRPr b="0" lang="es-UY" sz="2000" spc="-1" strike="noStrike">
              <a:latin typeface="Arial"/>
            </a:endParaRPr>
          </a:p>
        </p:txBody>
      </p:sp>
      <p:sp>
        <p:nvSpPr>
          <p:cNvPr id="483"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762592E5-323B-4D9E-9D28-8743CD67412D}" type="slidenum">
              <a:rPr b="0" lang="es-UY" sz="1200" spc="-1" strike="noStrike">
                <a:solidFill>
                  <a:srgbClr val="000000"/>
                </a:solidFill>
                <a:latin typeface="+mn-lt"/>
                <a:ea typeface="+mn-ea"/>
              </a:rPr>
              <a:t>60</a:t>
            </a:fld>
            <a:endParaRPr b="0" lang="es-UY"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0" name="PlaceHolder 1"/>
          <p:cNvSpPr>
            <a:spLocks noGrp="1"/>
          </p:cNvSpPr>
          <p:nvPr>
            <p:ph type="sldImg"/>
          </p:nvPr>
        </p:nvSpPr>
        <p:spPr>
          <a:xfrm>
            <a:off x="380880" y="685800"/>
            <a:ext cx="6095520" cy="3428640"/>
          </a:xfrm>
          <a:prstGeom prst="rect">
            <a:avLst/>
          </a:prstGeom>
        </p:spPr>
      </p:sp>
      <p:sp>
        <p:nvSpPr>
          <p:cNvPr id="461"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endParaRPr b="0" lang="es-UY" sz="2000" spc="-1" strike="noStrike">
              <a:latin typeface="Arial"/>
            </a:endParaRPr>
          </a:p>
          <a:p>
            <a:pPr marL="216000" indent="-216000">
              <a:lnSpc>
                <a:spcPct val="100000"/>
              </a:lnSpc>
            </a:pPr>
            <a:r>
              <a:rPr b="0" lang="es-ES" sz="2000" spc="-1" strike="noStrike">
                <a:latin typeface="Arial"/>
              </a:rPr>
              <a:t>----- Notas de la reunión (19/05/17 18:22) -----</a:t>
            </a:r>
            <a:endParaRPr b="0" lang="es-UY" sz="2000" spc="-1" strike="noStrike">
              <a:latin typeface="Arial"/>
            </a:endParaRPr>
          </a:p>
          <a:p>
            <a:pPr marL="216000" indent="-216000">
              <a:lnSpc>
                <a:spcPct val="100000"/>
              </a:lnSpc>
            </a:pPr>
            <a:r>
              <a:rPr b="0" lang="es-ES" sz="2000" spc="-1" strike="noStrike">
                <a:latin typeface="Arial"/>
              </a:rPr>
              <a:t>La </a:t>
            </a:r>
            <a:endParaRPr b="0" lang="es-UY" sz="2000" spc="-1" strike="noStrike">
              <a:latin typeface="Arial"/>
            </a:endParaRPr>
          </a:p>
        </p:txBody>
      </p:sp>
      <p:sp>
        <p:nvSpPr>
          <p:cNvPr id="462"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275932D2-0E63-4519-A62B-9AAE48FE24C0}" type="slidenum">
              <a:rPr b="0" lang="es-UY" sz="1200" spc="-1" strike="noStrike">
                <a:solidFill>
                  <a:srgbClr val="000000"/>
                </a:solidFill>
                <a:latin typeface="+mn-lt"/>
                <a:ea typeface="+mn-ea"/>
              </a:rPr>
              <a:t>60</a:t>
            </a:fld>
            <a:endParaRPr b="0" lang="es-UY" sz="1200" spc="-1" strike="noStrike">
              <a:latin typeface="Times New Roman"/>
            </a:endParaRPr>
          </a:p>
        </p:txBody>
      </p:sp>
    </p:spTree>
  </p:cSld>
</p:notes>
</file>

<file path=ppt/notesSlides/notesSlide6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4" name="PlaceHolder 1"/>
          <p:cNvSpPr>
            <a:spLocks noGrp="1"/>
          </p:cNvSpPr>
          <p:nvPr>
            <p:ph type="sldImg"/>
          </p:nvPr>
        </p:nvSpPr>
        <p:spPr>
          <a:xfrm>
            <a:off x="380880" y="685800"/>
            <a:ext cx="6095520" cy="3428640"/>
          </a:xfrm>
          <a:prstGeom prst="rect">
            <a:avLst/>
          </a:prstGeom>
        </p:spPr>
      </p:sp>
      <p:sp>
        <p:nvSpPr>
          <p:cNvPr id="485"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es-ES" sz="2000" spc="-1" strike="noStrike">
                <a:latin typeface="Arial"/>
              </a:rPr>
              <a:t>USA ESTADO LIBERAL Y ROOSVELT CON EL NEW DEAL </a:t>
            </a:r>
            <a:endParaRPr b="0" lang="es-UY" sz="2000" spc="-1" strike="noStrike">
              <a:latin typeface="Arial"/>
            </a:endParaRPr>
          </a:p>
        </p:txBody>
      </p:sp>
      <p:sp>
        <p:nvSpPr>
          <p:cNvPr id="486" name="TextShape 3"/>
          <p:cNvSpPr txBox="1"/>
          <p:nvPr/>
        </p:nvSpPr>
        <p:spPr>
          <a:xfrm>
            <a:off x="3884760" y="8685360"/>
            <a:ext cx="2971440" cy="458280"/>
          </a:xfrm>
          <a:prstGeom prst="rect">
            <a:avLst/>
          </a:prstGeom>
          <a:noFill/>
          <a:ln w="0">
            <a:noFill/>
          </a:ln>
        </p:spPr>
        <p:txBody>
          <a:bodyPr anchor="b">
            <a:noAutofit/>
          </a:bodyPr>
          <a:p>
            <a:pPr algn="r">
              <a:lnSpc>
                <a:spcPct val="100000"/>
              </a:lnSpc>
            </a:pPr>
            <a:fld id="{90F29F84-A869-4029-9B94-6D78468EBDE5}" type="slidenum">
              <a:rPr b="0" lang="es-UY" sz="1200" spc="-1" strike="noStrike">
                <a:solidFill>
                  <a:srgbClr val="000000"/>
                </a:solidFill>
                <a:latin typeface="+mn-lt"/>
                <a:ea typeface="+mn-ea"/>
              </a:rPr>
              <a:t>60</a:t>
            </a:fld>
            <a:endParaRPr b="0" lang="es-UY"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8"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9"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1"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2"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4"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6"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7"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8"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9"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40"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41"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49"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51"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53"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54"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58"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59"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60"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7"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62"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63"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64"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66"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67"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68"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70"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71"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73"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74"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75"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76"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78"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79"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80"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81"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82"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83"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91"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93"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95"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96"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9"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00"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01"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02"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04"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05"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06"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08"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09"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10"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12"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13"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15"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16"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17"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18"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20"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21"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22"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23"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24"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25"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1"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32"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34"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1"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2"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36"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37"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8"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9"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41"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42"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43"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45"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46"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47"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49"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50"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51"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53"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54"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56"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57"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58"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59"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61"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62"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63"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64"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65"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66"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74"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76"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78"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79"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1"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83"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84"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85"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87"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88"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89"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91"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92"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93"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95"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96"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98"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99"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00"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01"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03"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04"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05"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06"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07"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08"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17"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19"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21"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22"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26"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27"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28"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30"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31"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32"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34"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35"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36"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16"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7"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18"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38"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39"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41"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42"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43"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44"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46"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47"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48"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49"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50"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51"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61"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63"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65"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66"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6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68"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70"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71"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72"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0"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1"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2"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7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74"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75"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76"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78"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79"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80"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82"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83"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4"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85"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86"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87"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88"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90"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91"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92"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93"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94"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95"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0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04" name="PlaceHolder 2"/>
          <p:cNvSpPr>
            <a:spLocks noGrp="1"/>
          </p:cNvSpPr>
          <p:nvPr>
            <p:ph type="subTitle"/>
          </p:nvPr>
        </p:nvSpPr>
        <p:spPr>
          <a:xfrm>
            <a:off x="818640" y="2222280"/>
            <a:ext cx="10554120" cy="363600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05"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06" name="PlaceHolder 2"/>
          <p:cNvSpPr>
            <a:spLocks noGrp="1"/>
          </p:cNvSpPr>
          <p:nvPr>
            <p:ph type="body"/>
          </p:nvPr>
        </p:nvSpPr>
        <p:spPr>
          <a:xfrm>
            <a:off x="818640" y="2222280"/>
            <a:ext cx="1055412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0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08"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09"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1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24"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5"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26"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11" name="PlaceHolder 1"/>
          <p:cNvSpPr>
            <a:spLocks noGrp="1"/>
          </p:cNvSpPr>
          <p:nvPr>
            <p:ph type="subTitle"/>
          </p:nvPr>
        </p:nvSpPr>
        <p:spPr>
          <a:xfrm>
            <a:off x="810000" y="447120"/>
            <a:ext cx="10571760" cy="44985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1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13"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14" name="PlaceHolder 3"/>
          <p:cNvSpPr>
            <a:spLocks noGrp="1"/>
          </p:cNvSpPr>
          <p:nvPr>
            <p:ph type="body"/>
          </p:nvPr>
        </p:nvSpPr>
        <p:spPr>
          <a:xfrm>
            <a:off x="622656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15"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17" name="PlaceHolder 2"/>
          <p:cNvSpPr>
            <a:spLocks noGrp="1"/>
          </p:cNvSpPr>
          <p:nvPr>
            <p:ph type="body"/>
          </p:nvPr>
        </p:nvSpPr>
        <p:spPr>
          <a:xfrm>
            <a:off x="818640" y="2222280"/>
            <a:ext cx="5150160" cy="363600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18"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19" name="PlaceHolder 4"/>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20"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21"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22"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23" name="PlaceHolder 4"/>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24"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25" name="PlaceHolder 2"/>
          <p:cNvSpPr>
            <a:spLocks noGrp="1"/>
          </p:cNvSpPr>
          <p:nvPr>
            <p:ph type="body"/>
          </p:nvPr>
        </p:nvSpPr>
        <p:spPr>
          <a:xfrm>
            <a:off x="818640" y="222228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26" name="PlaceHolder 3"/>
          <p:cNvSpPr>
            <a:spLocks noGrp="1"/>
          </p:cNvSpPr>
          <p:nvPr>
            <p:ph type="body"/>
          </p:nvPr>
        </p:nvSpPr>
        <p:spPr>
          <a:xfrm>
            <a:off x="818640" y="4121640"/>
            <a:ext cx="1055412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7"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28" name="PlaceHolder 2"/>
          <p:cNvSpPr>
            <a:spLocks noGrp="1"/>
          </p:cNvSpPr>
          <p:nvPr>
            <p:ph type="body"/>
          </p:nvPr>
        </p:nvSpPr>
        <p:spPr>
          <a:xfrm>
            <a:off x="81864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29" name="PlaceHolder 3"/>
          <p:cNvSpPr>
            <a:spLocks noGrp="1"/>
          </p:cNvSpPr>
          <p:nvPr>
            <p:ph type="body"/>
          </p:nvPr>
        </p:nvSpPr>
        <p:spPr>
          <a:xfrm>
            <a:off x="6226560" y="222228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0" name="PlaceHolder 4"/>
          <p:cNvSpPr>
            <a:spLocks noGrp="1"/>
          </p:cNvSpPr>
          <p:nvPr>
            <p:ph type="body"/>
          </p:nvPr>
        </p:nvSpPr>
        <p:spPr>
          <a:xfrm>
            <a:off x="81864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1" name="PlaceHolder 5"/>
          <p:cNvSpPr>
            <a:spLocks noGrp="1"/>
          </p:cNvSpPr>
          <p:nvPr>
            <p:ph type="body"/>
          </p:nvPr>
        </p:nvSpPr>
        <p:spPr>
          <a:xfrm>
            <a:off x="6226560" y="4121640"/>
            <a:ext cx="515016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2" name="PlaceHolder 1"/>
          <p:cNvSpPr>
            <a:spLocks noGrp="1"/>
          </p:cNvSpPr>
          <p:nvPr>
            <p:ph type="title"/>
          </p:nvPr>
        </p:nvSpPr>
        <p:spPr>
          <a:xfrm>
            <a:off x="810000" y="447120"/>
            <a:ext cx="10571760" cy="970200"/>
          </a:xfrm>
          <a:prstGeom prst="rect">
            <a:avLst/>
          </a:prstGeom>
        </p:spPr>
        <p:txBody>
          <a:bodyPr lIns="0" rIns="0" tIns="0" bIns="0" anchor="ctr">
            <a:noAutofit/>
          </a:bodyPr>
          <a:p>
            <a:endParaRPr b="0" lang="en-US" sz="1800" spc="-1" strike="noStrike">
              <a:solidFill>
                <a:srgbClr val="ffffff"/>
              </a:solidFill>
              <a:latin typeface="Century Gothic"/>
            </a:endParaRPr>
          </a:p>
        </p:txBody>
      </p:sp>
      <p:sp>
        <p:nvSpPr>
          <p:cNvPr id="333" name="PlaceHolder 2"/>
          <p:cNvSpPr>
            <a:spLocks noGrp="1"/>
          </p:cNvSpPr>
          <p:nvPr>
            <p:ph type="body"/>
          </p:nvPr>
        </p:nvSpPr>
        <p:spPr>
          <a:xfrm>
            <a:off x="81864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4" name="PlaceHolder 3"/>
          <p:cNvSpPr>
            <a:spLocks noGrp="1"/>
          </p:cNvSpPr>
          <p:nvPr>
            <p:ph type="body"/>
          </p:nvPr>
        </p:nvSpPr>
        <p:spPr>
          <a:xfrm>
            <a:off x="438696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5" name="PlaceHolder 4"/>
          <p:cNvSpPr>
            <a:spLocks noGrp="1"/>
          </p:cNvSpPr>
          <p:nvPr>
            <p:ph type="body"/>
          </p:nvPr>
        </p:nvSpPr>
        <p:spPr>
          <a:xfrm>
            <a:off x="7955280" y="222228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6" name="PlaceHolder 5"/>
          <p:cNvSpPr>
            <a:spLocks noGrp="1"/>
          </p:cNvSpPr>
          <p:nvPr>
            <p:ph type="body"/>
          </p:nvPr>
        </p:nvSpPr>
        <p:spPr>
          <a:xfrm>
            <a:off x="81864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7" name="PlaceHolder 6"/>
          <p:cNvSpPr>
            <a:spLocks noGrp="1"/>
          </p:cNvSpPr>
          <p:nvPr>
            <p:ph type="body"/>
          </p:nvPr>
        </p:nvSpPr>
        <p:spPr>
          <a:xfrm>
            <a:off x="438696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
        <p:nvSpPr>
          <p:cNvPr id="338" name="PlaceHolder 7"/>
          <p:cNvSpPr>
            <a:spLocks noGrp="1"/>
          </p:cNvSpPr>
          <p:nvPr>
            <p:ph type="body"/>
          </p:nvPr>
        </p:nvSpPr>
        <p:spPr>
          <a:xfrm>
            <a:off x="7955280" y="4121640"/>
            <a:ext cx="3398040" cy="1734120"/>
          </a:xfrm>
          <a:prstGeom prst="rect">
            <a:avLst/>
          </a:prstGeom>
        </p:spPr>
        <p:txBody>
          <a:bodyPr lIns="0" rIns="0" tIns="0" bIns="0">
            <a:normAutofit/>
          </a:bodyPr>
          <a:p>
            <a:endParaRPr b="0" lang="en-US" sz="1800" spc="-1" strike="noStrike">
              <a:solidFill>
                <a:srgbClr val="ffffff"/>
              </a:solidFill>
              <a:latin typeface="Century Gothic"/>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4.png"/><Relationship Id="rId3" Type="http://schemas.openxmlformats.org/officeDocument/2006/relationships/slideLayout" Target="../slideLayouts/slideLayout49.xml"/><Relationship Id="rId4" Type="http://schemas.openxmlformats.org/officeDocument/2006/relationships/slideLayout" Target="../slideLayouts/slideLayout5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 Id="rId9" Type="http://schemas.openxmlformats.org/officeDocument/2006/relationships/slideLayout" Target="../slideLayouts/slideLayout55.xml"/><Relationship Id="rId10" Type="http://schemas.openxmlformats.org/officeDocument/2006/relationships/slideLayout" Target="../slideLayouts/slideLayout56.xml"/><Relationship Id="rId11" Type="http://schemas.openxmlformats.org/officeDocument/2006/relationships/slideLayout" Target="../slideLayouts/slideLayout57.xml"/><Relationship Id="rId12" Type="http://schemas.openxmlformats.org/officeDocument/2006/relationships/slideLayout" Target="../slideLayouts/slideLayout58.xml"/><Relationship Id="rId13" Type="http://schemas.openxmlformats.org/officeDocument/2006/relationships/slideLayout" Target="../slideLayouts/slideLayout59.xml"/><Relationship Id="rId14"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5.png"/><Relationship Id="rId3" Type="http://schemas.openxmlformats.org/officeDocument/2006/relationships/slideLayout" Target="../slideLayouts/slideLayout61.xml"/><Relationship Id="rId4" Type="http://schemas.openxmlformats.org/officeDocument/2006/relationships/slideLayout" Target="../slideLayouts/slideLayout62.xml"/><Relationship Id="rId5" Type="http://schemas.openxmlformats.org/officeDocument/2006/relationships/slideLayout" Target="../slideLayouts/slideLayout63.xml"/><Relationship Id="rId6" Type="http://schemas.openxmlformats.org/officeDocument/2006/relationships/slideLayout" Target="../slideLayouts/slideLayout64.xml"/><Relationship Id="rId7" Type="http://schemas.openxmlformats.org/officeDocument/2006/relationships/slideLayout" Target="../slideLayouts/slideLayout65.xml"/><Relationship Id="rId8" Type="http://schemas.openxmlformats.org/officeDocument/2006/relationships/slideLayout" Target="../slideLayouts/slideLayout66.xml"/><Relationship Id="rId9" Type="http://schemas.openxmlformats.org/officeDocument/2006/relationships/slideLayout" Target="../slideLayouts/slideLayout67.xml"/><Relationship Id="rId10" Type="http://schemas.openxmlformats.org/officeDocument/2006/relationships/slideLayout" Target="../slideLayouts/slideLayout68.xml"/><Relationship Id="rId11" Type="http://schemas.openxmlformats.org/officeDocument/2006/relationships/slideLayout" Target="../slideLayouts/slideLayout69.xml"/><Relationship Id="rId12" Type="http://schemas.openxmlformats.org/officeDocument/2006/relationships/slideLayout" Target="../slideLayouts/slideLayout70.xml"/><Relationship Id="rId13" Type="http://schemas.openxmlformats.org/officeDocument/2006/relationships/slideLayout" Target="../slideLayouts/slideLayout71.xml"/><Relationship Id="rId14"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image" Target="../media/image6.png"/><Relationship Id="rId3" Type="http://schemas.openxmlformats.org/officeDocument/2006/relationships/slideLayout" Target="../slideLayouts/slideLayout85.xml"/><Relationship Id="rId4" Type="http://schemas.openxmlformats.org/officeDocument/2006/relationships/slideLayout" Target="../slideLayouts/slideLayout86.xml"/><Relationship Id="rId5" Type="http://schemas.openxmlformats.org/officeDocument/2006/relationships/slideLayout" Target="../slideLayouts/slideLayout87.xml"/><Relationship Id="rId6" Type="http://schemas.openxmlformats.org/officeDocument/2006/relationships/slideLayout" Target="../slideLayouts/slideLayout88.xml"/><Relationship Id="rId7" Type="http://schemas.openxmlformats.org/officeDocument/2006/relationships/slideLayout" Target="../slideLayouts/slideLayout89.xml"/><Relationship Id="rId8" Type="http://schemas.openxmlformats.org/officeDocument/2006/relationships/slideLayout" Target="../slideLayouts/slideLayout90.xml"/><Relationship Id="rId9" Type="http://schemas.openxmlformats.org/officeDocument/2006/relationships/slideLayout" Target="../slideLayouts/slideLayout91.xml"/><Relationship Id="rId10" Type="http://schemas.openxmlformats.org/officeDocument/2006/relationships/slideLayout" Target="../slideLayouts/slideLayout92.xml"/><Relationship Id="rId11" Type="http://schemas.openxmlformats.org/officeDocument/2006/relationships/slideLayout" Target="../slideLayouts/slideLayout93.xml"/><Relationship Id="rId12" Type="http://schemas.openxmlformats.org/officeDocument/2006/relationships/slideLayout" Target="../slideLayouts/slideLayout94.xml"/><Relationship Id="rId13" Type="http://schemas.openxmlformats.org/officeDocument/2006/relationships/slideLayout" Target="../slideLayouts/slideLayout95.xml"/><Relationship Id="rId14"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0" name="CustomShape 1"/>
          <p:cNvSpPr/>
          <p:nvPr/>
        </p:nvSpPr>
        <p:spPr>
          <a:xfrm>
            <a:off x="0" y="-3240"/>
            <a:ext cx="12191760" cy="5203440"/>
          </a:xfrm>
          <a:custGeom>
            <a:avLst/>
            <a:gdLst/>
            <a:ahLst/>
            <a:rect l="l" t="t"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blipFill rotWithShape="0">
            <a:blip r:embed="rId2"/>
            <a:tile/>
          </a:blipFill>
          <a:ln cap="rnd">
            <a:round/>
          </a:ln>
        </p:spPr>
        <p:style>
          <a:lnRef idx="1">
            <a:schemeClr val="accent1"/>
          </a:lnRef>
          <a:fillRef idx="3">
            <a:schemeClr val="accent1"/>
          </a:fillRef>
          <a:effectRef idx="2">
            <a:schemeClr val="accent1"/>
          </a:effectRef>
          <a:fontRef idx="minor"/>
        </p:style>
      </p:sp>
      <p:sp>
        <p:nvSpPr>
          <p:cNvPr id="1" name="PlaceHolder 2"/>
          <p:cNvSpPr>
            <a:spLocks noGrp="1"/>
          </p:cNvSpPr>
          <p:nvPr>
            <p:ph type="title"/>
          </p:nvPr>
        </p:nvSpPr>
        <p:spPr>
          <a:xfrm>
            <a:off x="810000" y="1449000"/>
            <a:ext cx="10571760" cy="2970720"/>
          </a:xfrm>
          <a:prstGeom prst="rect">
            <a:avLst/>
          </a:prstGeom>
        </p:spPr>
        <p:txBody>
          <a:bodyPr anchor="b">
            <a:noAutofit/>
          </a:bodyPr>
          <a:p>
            <a:pPr>
              <a:lnSpc>
                <a:spcPct val="100000"/>
              </a:lnSpc>
            </a:pPr>
            <a:r>
              <a:rPr b="1" lang="es-ES" sz="5400" spc="-1" strike="noStrike">
                <a:solidFill>
                  <a:srgbClr val="fefefe"/>
                </a:solidFill>
                <a:latin typeface="Century Gothic"/>
              </a:rPr>
              <a:t>Haga clic para modificar el estilo de título del patrón</a:t>
            </a:r>
            <a:endParaRPr b="0" lang="en-US" sz="5400" spc="-1" strike="noStrike">
              <a:solidFill>
                <a:srgbClr val="ffffff"/>
              </a:solidFill>
              <a:latin typeface="Century Gothic"/>
            </a:endParaRPr>
          </a:p>
        </p:txBody>
      </p:sp>
      <p:sp>
        <p:nvSpPr>
          <p:cNvPr id="2" name="PlaceHolder 3"/>
          <p:cNvSpPr>
            <a:spLocks noGrp="1"/>
          </p:cNvSpPr>
          <p:nvPr>
            <p:ph type="dt"/>
          </p:nvPr>
        </p:nvSpPr>
        <p:spPr>
          <a:xfrm>
            <a:off x="9334800" y="6041520"/>
            <a:ext cx="1343520" cy="364680"/>
          </a:xfrm>
          <a:prstGeom prst="rect">
            <a:avLst/>
          </a:prstGeom>
        </p:spPr>
        <p:txBody>
          <a:bodyPr anchor="b">
            <a:noAutofit/>
          </a:bodyPr>
          <a:p>
            <a:pPr algn="r">
              <a:lnSpc>
                <a:spcPct val="100000"/>
              </a:lnSpc>
            </a:pPr>
            <a:fld id="{BDF101D5-5933-4F77-9DB8-275FC01CC594}" type="datetime">
              <a:rPr b="0" lang="es-UY" sz="900" spc="-1" strike="noStrike">
                <a:solidFill>
                  <a:srgbClr val="ffffff"/>
                </a:solidFill>
                <a:latin typeface="Century Gothic"/>
              </a:rPr>
              <a:t>18/05/22</a:t>
            </a:fld>
            <a:endParaRPr b="0" lang="es-UY" sz="900" spc="-1" strike="noStrike">
              <a:latin typeface="Times New Roman"/>
            </a:endParaRPr>
          </a:p>
        </p:txBody>
      </p:sp>
      <p:sp>
        <p:nvSpPr>
          <p:cNvPr id="3" name="PlaceHolder 4"/>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4" name="PlaceHolder 5"/>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FF00E76E-A3F7-43ED-B77A-964FECB7D663}" type="slidenum">
              <a:rPr b="0" lang="es-UY" sz="2000" spc="-1" strike="noStrike">
                <a:solidFill>
                  <a:srgbClr val="00c6bb"/>
                </a:solidFill>
                <a:latin typeface="Century Gothic"/>
              </a:rPr>
              <a:t>60</a:t>
            </a:fld>
            <a:endParaRPr b="0" lang="es-UY" sz="2000" spc="-1" strike="noStrike">
              <a:latin typeface="Times New Roman"/>
            </a:endParaRPr>
          </a:p>
        </p:txBody>
      </p:sp>
      <p:sp>
        <p:nvSpPr>
          <p:cNvPr id="5" name="PlaceHolder 6"/>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1800" spc="-1" strike="noStrike">
                <a:solidFill>
                  <a:srgbClr val="ffffff"/>
                </a:solidFill>
                <a:latin typeface="Century Gothic"/>
              </a:rPr>
              <a:t>Click to edit the outline text format</a:t>
            </a:r>
            <a:endParaRPr b="0" lang="en-US" sz="1800" spc="-1" strike="noStrike">
              <a:solidFill>
                <a:srgbClr val="ffffff"/>
              </a:solidFill>
              <a:latin typeface="Century Gothic"/>
            </a:endParaRPr>
          </a:p>
          <a:p>
            <a:pPr lvl="1" marL="864000" indent="-324000">
              <a:spcBef>
                <a:spcPts val="1134"/>
              </a:spcBef>
              <a:buClr>
                <a:srgbClr val="ffffff"/>
              </a:buClr>
              <a:buSzPct val="75000"/>
              <a:buFont typeface="Symbol" charset="2"/>
              <a:buChar char=""/>
            </a:pPr>
            <a:r>
              <a:rPr b="0" lang="en-US" sz="1400" spc="-1" strike="noStrike">
                <a:solidFill>
                  <a:srgbClr val="ffffff"/>
                </a:solidFill>
                <a:latin typeface="Century Gothic"/>
              </a:rPr>
              <a:t>Second Outline Level</a:t>
            </a:r>
            <a:endParaRPr b="0" lang="en-US" sz="1400" spc="-1" strike="noStrike">
              <a:solidFill>
                <a:srgbClr val="ffffff"/>
              </a:solidFill>
              <a:latin typeface="Century Gothic"/>
            </a:endParaRPr>
          </a:p>
          <a:p>
            <a:pPr lvl="2" marL="1296000" indent="-288000">
              <a:spcBef>
                <a:spcPts val="850"/>
              </a:spcBef>
              <a:buClr>
                <a:srgbClr val="ffffff"/>
              </a:buClr>
              <a:buSzPct val="45000"/>
              <a:buFont typeface="Wingdings" charset="2"/>
              <a:buChar char=""/>
            </a:pPr>
            <a:r>
              <a:rPr b="0" lang="en-US" sz="1200" spc="-1" strike="noStrike">
                <a:solidFill>
                  <a:srgbClr val="ffffff"/>
                </a:solidFill>
                <a:latin typeface="Century Gothic"/>
              </a:rPr>
              <a:t>Third Outline Level</a:t>
            </a:r>
            <a:endParaRPr b="0" lang="en-US" sz="1200" spc="-1" strike="noStrike">
              <a:solidFill>
                <a:srgbClr val="ffffff"/>
              </a:solidFill>
              <a:latin typeface="Century Gothic"/>
            </a:endParaRPr>
          </a:p>
          <a:p>
            <a:pPr lvl="3" marL="1728000" indent="-216000">
              <a:spcBef>
                <a:spcPts val="567"/>
              </a:spcBef>
              <a:buClr>
                <a:srgbClr val="ffffff"/>
              </a:buClr>
              <a:buSzPct val="75000"/>
              <a:buFont typeface="Symbol" charset="2"/>
              <a:buChar char=""/>
            </a:pPr>
            <a:r>
              <a:rPr b="0" lang="en-US" sz="1200" spc="-1" strike="noStrike">
                <a:solidFill>
                  <a:srgbClr val="ffffff"/>
                </a:solidFill>
                <a:latin typeface="Century Gothic"/>
              </a:rPr>
              <a:t>Fourth Outline Level</a:t>
            </a:r>
            <a:endParaRPr b="0" lang="en-US" sz="1200" spc="-1" strike="noStrike">
              <a:solidFill>
                <a:srgbClr val="ffffff"/>
              </a:solidFill>
              <a:latin typeface="Century Gothic"/>
            </a:endParaRPr>
          </a:p>
          <a:p>
            <a:pPr lvl="4" marL="2160000" indent="-216000">
              <a:spcBef>
                <a:spcPts val="283"/>
              </a:spcBef>
              <a:buClr>
                <a:srgbClr val="ffffff"/>
              </a:buClr>
              <a:buSzPct val="45000"/>
              <a:buFont typeface="Wingdings" charset="2"/>
              <a:buChar char=""/>
            </a:pPr>
            <a:r>
              <a:rPr b="0" lang="en-US" sz="2000" spc="-1" strike="noStrike">
                <a:solidFill>
                  <a:srgbClr val="ffffff"/>
                </a:solidFill>
                <a:latin typeface="Century Gothic"/>
              </a:rPr>
              <a:t>Fifth Outline Level</a:t>
            </a:r>
            <a:endParaRPr b="0" lang="en-US" sz="2000" spc="-1" strike="noStrike">
              <a:solidFill>
                <a:srgbClr val="ffffff"/>
              </a:solidFill>
              <a:latin typeface="Century Gothic"/>
            </a:endParaRPr>
          </a:p>
          <a:p>
            <a:pPr lvl="5" marL="2592000" indent="-216000">
              <a:spcBef>
                <a:spcPts val="283"/>
              </a:spcBef>
              <a:buClr>
                <a:srgbClr val="ffffff"/>
              </a:buClr>
              <a:buSzPct val="45000"/>
              <a:buFont typeface="Wingdings" charset="2"/>
              <a:buChar char=""/>
            </a:pPr>
            <a:r>
              <a:rPr b="0" lang="en-US" sz="2000" spc="-1" strike="noStrike">
                <a:solidFill>
                  <a:srgbClr val="ffffff"/>
                </a:solidFill>
                <a:latin typeface="Century Gothic"/>
              </a:rPr>
              <a:t>Sixth Outline Level</a:t>
            </a:r>
            <a:endParaRPr b="0" lang="en-US" sz="2000" spc="-1" strike="noStrike">
              <a:solidFill>
                <a:srgbClr val="ffffff"/>
              </a:solidFill>
              <a:latin typeface="Century Gothic"/>
            </a:endParaRPr>
          </a:p>
          <a:p>
            <a:pPr lvl="6" marL="3024000" indent="-216000">
              <a:spcBef>
                <a:spcPts val="283"/>
              </a:spcBef>
              <a:buClr>
                <a:srgbClr val="ffffff"/>
              </a:buClr>
              <a:buSzPct val="45000"/>
              <a:buFont typeface="Wingdings" charset="2"/>
              <a:buChar char=""/>
            </a:pPr>
            <a:r>
              <a:rPr b="0" lang="en-US" sz="2000" spc="-1" strike="noStrike">
                <a:solidFill>
                  <a:srgbClr val="ffffff"/>
                </a:solidFill>
                <a:latin typeface="Century Gothic"/>
              </a:rPr>
              <a:t>Seventh Outline Level</a:t>
            </a:r>
            <a:endParaRPr b="0" lang="en-US" sz="2000" spc="-1" strike="noStrike">
              <a:solidFill>
                <a:srgbClr val="ffffff"/>
              </a:solidFill>
              <a:latin typeface="Century Gothic"/>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42" name="CustomShape 1"/>
          <p:cNvSpPr/>
          <p:nvPr/>
        </p:nvSpPr>
        <p:spPr>
          <a:xfrm>
            <a:off x="0" y="0"/>
            <a:ext cx="12191760" cy="5203440"/>
          </a:xfrm>
          <a:custGeom>
            <a:avLst/>
            <a:gdLst/>
            <a:ahLst/>
            <a:rect l="l" t="t"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blipFill rotWithShape="0">
            <a:blip r:embed="rId2"/>
            <a:tile/>
          </a:blipFill>
          <a:ln cap="rnd">
            <a:round/>
          </a:ln>
        </p:spPr>
        <p:style>
          <a:lnRef idx="1">
            <a:schemeClr val="accent1"/>
          </a:lnRef>
          <a:fillRef idx="3">
            <a:schemeClr val="accent1"/>
          </a:fillRef>
          <a:effectRef idx="2">
            <a:schemeClr val="accent1"/>
          </a:effectRef>
          <a:fontRef idx="minor"/>
        </p:style>
      </p:sp>
      <p:sp>
        <p:nvSpPr>
          <p:cNvPr id="43" name="PlaceHolder 2"/>
          <p:cNvSpPr>
            <a:spLocks noGrp="1"/>
          </p:cNvSpPr>
          <p:nvPr>
            <p:ph type="title"/>
          </p:nvPr>
        </p:nvSpPr>
        <p:spPr>
          <a:xfrm>
            <a:off x="810000" y="2951280"/>
            <a:ext cx="10560960" cy="1468440"/>
          </a:xfrm>
          <a:prstGeom prst="rect">
            <a:avLst/>
          </a:prstGeom>
        </p:spPr>
        <p:txBody>
          <a:bodyPr anchor="b">
            <a:noAutofit/>
          </a:bodyPr>
          <a:p>
            <a:pPr algn="r">
              <a:lnSpc>
                <a:spcPct val="100000"/>
              </a:lnSpc>
            </a:pPr>
            <a:r>
              <a:rPr b="1" lang="es-ES" sz="4800" spc="-1" strike="noStrike">
                <a:solidFill>
                  <a:srgbClr val="fefefe"/>
                </a:solidFill>
                <a:latin typeface="Century Gothic"/>
              </a:rPr>
              <a:t>Haga clic para modificar el estilo de título del patrón</a:t>
            </a:r>
            <a:endParaRPr b="0" lang="en-US" sz="4800" spc="-1" strike="noStrike">
              <a:solidFill>
                <a:srgbClr val="ffffff"/>
              </a:solidFill>
              <a:latin typeface="Century Gothic"/>
            </a:endParaRPr>
          </a:p>
        </p:txBody>
      </p:sp>
      <p:sp>
        <p:nvSpPr>
          <p:cNvPr id="44" name="PlaceHolder 3"/>
          <p:cNvSpPr>
            <a:spLocks noGrp="1"/>
          </p:cNvSpPr>
          <p:nvPr>
            <p:ph type="body"/>
          </p:nvPr>
        </p:nvSpPr>
        <p:spPr>
          <a:xfrm>
            <a:off x="810000" y="5281200"/>
            <a:ext cx="10560960" cy="433440"/>
          </a:xfrm>
          <a:prstGeom prst="rect">
            <a:avLst/>
          </a:prstGeom>
        </p:spPr>
        <p:txBody>
          <a:bodyPr>
            <a:noAutofit/>
          </a:bodyPr>
          <a:p>
            <a:pPr algn="r">
              <a:lnSpc>
                <a:spcPct val="100000"/>
              </a:lnSpc>
              <a:spcBef>
                <a:spcPts val="360"/>
              </a:spcBef>
              <a:spcAft>
                <a:spcPts val="601"/>
              </a:spcAft>
              <a:tabLst>
                <a:tab algn="l" pos="0"/>
              </a:tabLst>
            </a:pPr>
            <a:r>
              <a:rPr b="0" lang="es-ES" sz="1800" spc="-1" strike="noStrike">
                <a:solidFill>
                  <a:srgbClr val="ffffff"/>
                </a:solidFill>
                <a:latin typeface="Century Gothic"/>
              </a:rPr>
              <a:t>Haga clic para modificar los estilos de texto del patrón</a:t>
            </a:r>
            <a:endParaRPr b="0" lang="en-US" sz="1800" spc="-1" strike="noStrike">
              <a:solidFill>
                <a:srgbClr val="ffffff"/>
              </a:solidFill>
              <a:latin typeface="Century Gothic"/>
            </a:endParaRPr>
          </a:p>
        </p:txBody>
      </p:sp>
      <p:sp>
        <p:nvSpPr>
          <p:cNvPr id="45" name="PlaceHolder 4"/>
          <p:cNvSpPr>
            <a:spLocks noGrp="1"/>
          </p:cNvSpPr>
          <p:nvPr>
            <p:ph type="dt"/>
          </p:nvPr>
        </p:nvSpPr>
        <p:spPr>
          <a:xfrm>
            <a:off x="9334800" y="6041520"/>
            <a:ext cx="1343520" cy="364680"/>
          </a:xfrm>
          <a:prstGeom prst="rect">
            <a:avLst/>
          </a:prstGeom>
        </p:spPr>
        <p:txBody>
          <a:bodyPr anchor="b">
            <a:noAutofit/>
          </a:bodyPr>
          <a:p>
            <a:pPr algn="r">
              <a:lnSpc>
                <a:spcPct val="100000"/>
              </a:lnSpc>
            </a:pPr>
            <a:fld id="{4986AA74-FE1A-49CC-889F-71988D92DB4D}" type="datetime">
              <a:rPr b="0" lang="es-UY" sz="900" spc="-1" strike="noStrike">
                <a:solidFill>
                  <a:srgbClr val="ffffff"/>
                </a:solidFill>
                <a:latin typeface="Century Gothic"/>
              </a:rPr>
              <a:t>18/05/22</a:t>
            </a:fld>
            <a:endParaRPr b="0" lang="es-UY" sz="900" spc="-1" strike="noStrike">
              <a:latin typeface="Times New Roman"/>
            </a:endParaRPr>
          </a:p>
        </p:txBody>
      </p:sp>
      <p:sp>
        <p:nvSpPr>
          <p:cNvPr id="46" name="PlaceHolder 5"/>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47" name="PlaceHolder 6"/>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55BC9237-EBDD-49FF-8129-D83539AE3709}" type="slidenum">
              <a:rPr b="0" lang="es-UY" sz="2000" spc="-1" strike="noStrike">
                <a:solidFill>
                  <a:srgbClr val="00c6bb"/>
                </a:solidFill>
                <a:latin typeface="Century Gothic"/>
              </a:rPr>
              <a:t>&lt;number&gt;</a:t>
            </a:fld>
            <a:endParaRPr b="0" lang="es-UY" sz="2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84" name="CustomShape 1"/>
          <p:cNvSpPr/>
          <p:nvPr/>
        </p:nvSpPr>
        <p:spPr>
          <a:xfrm>
            <a:off x="0" y="0"/>
            <a:ext cx="12191760" cy="2185560"/>
          </a:xfrm>
          <a:custGeom>
            <a:avLst/>
            <a:gdLst/>
            <a:ahLst/>
            <a:rect l="l" t="t"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0">
            <a:blip r:embed="rId2"/>
            <a:tile/>
          </a:blipFill>
          <a:ln cap="rnd">
            <a:round/>
          </a:ln>
        </p:spPr>
        <p:style>
          <a:lnRef idx="1">
            <a:schemeClr val="accent1"/>
          </a:lnRef>
          <a:fillRef idx="3">
            <a:schemeClr val="accent1"/>
          </a:fillRef>
          <a:effectRef idx="2">
            <a:schemeClr val="accent1"/>
          </a:effectRef>
          <a:fontRef idx="minor"/>
        </p:style>
      </p:sp>
      <p:sp>
        <p:nvSpPr>
          <p:cNvPr id="85" name="PlaceHolder 2"/>
          <p:cNvSpPr>
            <a:spLocks noGrp="1"/>
          </p:cNvSpPr>
          <p:nvPr>
            <p:ph type="title"/>
          </p:nvPr>
        </p:nvSpPr>
        <p:spPr>
          <a:xfrm>
            <a:off x="810000" y="447120"/>
            <a:ext cx="10571760" cy="970200"/>
          </a:xfrm>
          <a:prstGeom prst="rect">
            <a:avLst/>
          </a:prstGeom>
        </p:spPr>
        <p:txBody>
          <a:bodyPr anchor="b">
            <a:noAutofit/>
          </a:bodyPr>
          <a:p>
            <a:pPr>
              <a:lnSpc>
                <a:spcPct val="100000"/>
              </a:lnSpc>
            </a:pPr>
            <a:r>
              <a:rPr b="1" lang="es-ES" sz="4000" spc="-1" strike="noStrike">
                <a:solidFill>
                  <a:srgbClr val="fefefe"/>
                </a:solidFill>
                <a:latin typeface="Century Gothic"/>
              </a:rPr>
              <a:t>Haga clic para modificar el estilo de título del patrón</a:t>
            </a:r>
            <a:endParaRPr b="0" lang="en-US" sz="4000" spc="-1" strike="noStrike">
              <a:solidFill>
                <a:srgbClr val="ffffff"/>
              </a:solidFill>
              <a:latin typeface="Century Gothic"/>
            </a:endParaRPr>
          </a:p>
        </p:txBody>
      </p:sp>
      <p:sp>
        <p:nvSpPr>
          <p:cNvPr id="86" name="PlaceHolder 3"/>
          <p:cNvSpPr>
            <a:spLocks noGrp="1"/>
          </p:cNvSpPr>
          <p:nvPr>
            <p:ph type="body"/>
          </p:nvPr>
        </p:nvSpPr>
        <p:spPr>
          <a:xfrm>
            <a:off x="818640" y="2222280"/>
            <a:ext cx="10554120" cy="3636000"/>
          </a:xfrm>
          <a:prstGeom prst="rect">
            <a:avLst/>
          </a:prstGeom>
        </p:spPr>
        <p:txBody>
          <a:bodyPr anchor="ctr">
            <a:noAutofit/>
          </a:bodyPr>
          <a:p>
            <a:pPr marL="343080" indent="-342720">
              <a:lnSpc>
                <a:spcPct val="100000"/>
              </a:lnSpc>
              <a:spcBef>
                <a:spcPts val="360"/>
              </a:spcBef>
              <a:spcAft>
                <a:spcPts val="601"/>
              </a:spcAft>
              <a:buClr>
                <a:srgbClr val="00c6bb"/>
              </a:buClr>
              <a:buFont typeface="Wingdings 2" charset="2"/>
              <a:buChar char=""/>
            </a:pPr>
            <a:r>
              <a:rPr b="0" lang="es-ES" sz="1800" spc="-1" strike="noStrike">
                <a:solidFill>
                  <a:srgbClr val="ffffff"/>
                </a:solidFill>
                <a:latin typeface="Century Gothic"/>
              </a:rPr>
              <a:t>Haga clic para modificar los estilos de texto del patrón</a:t>
            </a:r>
            <a:endParaRPr b="0" lang="en-US" sz="1800" spc="-1" strike="noStrike">
              <a:solidFill>
                <a:srgbClr val="ffffff"/>
              </a:solidFill>
              <a:latin typeface="Century Gothic"/>
            </a:endParaRPr>
          </a:p>
          <a:p>
            <a:pPr lvl="1" marL="743040" indent="-285480">
              <a:lnSpc>
                <a:spcPct val="100000"/>
              </a:lnSpc>
              <a:spcBef>
                <a:spcPts val="320"/>
              </a:spcBef>
              <a:spcAft>
                <a:spcPts val="601"/>
              </a:spcAft>
              <a:buClr>
                <a:srgbClr val="00c6bb"/>
              </a:buClr>
              <a:buFont typeface="Wingdings 2" charset="2"/>
              <a:buChar char=""/>
            </a:pPr>
            <a:r>
              <a:rPr b="0" lang="es-ES" sz="1600" spc="-1" strike="noStrike">
                <a:solidFill>
                  <a:srgbClr val="ffffff"/>
                </a:solidFill>
                <a:latin typeface="Century Gothic"/>
              </a:rPr>
              <a:t>Segundo nivel</a:t>
            </a:r>
            <a:endParaRPr b="0" lang="en-US" sz="1600" spc="-1" strike="noStrike">
              <a:solidFill>
                <a:srgbClr val="ffffff"/>
              </a:solidFill>
              <a:latin typeface="Century Gothic"/>
            </a:endParaRPr>
          </a:p>
          <a:p>
            <a:pPr lvl="2" marL="1143000" indent="-228240">
              <a:lnSpc>
                <a:spcPct val="100000"/>
              </a:lnSpc>
              <a:spcBef>
                <a:spcPts val="281"/>
              </a:spcBef>
              <a:spcAft>
                <a:spcPts val="601"/>
              </a:spcAft>
              <a:buClr>
                <a:srgbClr val="00c6bb"/>
              </a:buClr>
              <a:buFont typeface="Wingdings 2" charset="2"/>
              <a:buChar char=""/>
            </a:pPr>
            <a:r>
              <a:rPr b="0" lang="es-ES" sz="1400" spc="-1" strike="noStrike">
                <a:solidFill>
                  <a:srgbClr val="ffffff"/>
                </a:solidFill>
                <a:latin typeface="Century Gothic"/>
              </a:rPr>
              <a:t>Tercer nivel</a:t>
            </a:r>
            <a:endParaRPr b="0" lang="en-US" sz="1400" spc="-1" strike="noStrike">
              <a:solidFill>
                <a:srgbClr val="ffffff"/>
              </a:solidFill>
              <a:latin typeface="Century Gothic"/>
            </a:endParaRPr>
          </a:p>
          <a:p>
            <a:pPr lvl="3" marL="16002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Cuarto nivel</a:t>
            </a:r>
            <a:endParaRPr b="0" lang="en-US" sz="1200" spc="-1" strike="noStrike">
              <a:solidFill>
                <a:srgbClr val="ffffff"/>
              </a:solidFill>
              <a:latin typeface="Century Gothic"/>
            </a:endParaRPr>
          </a:p>
          <a:p>
            <a:pPr lvl="4" marL="20574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Quinto nivel</a:t>
            </a:r>
            <a:endParaRPr b="0" lang="en-US" sz="1200" spc="-1" strike="noStrike">
              <a:solidFill>
                <a:srgbClr val="ffffff"/>
              </a:solidFill>
              <a:latin typeface="Century Gothic"/>
            </a:endParaRPr>
          </a:p>
        </p:txBody>
      </p:sp>
      <p:sp>
        <p:nvSpPr>
          <p:cNvPr id="87" name="PlaceHolder 4"/>
          <p:cNvSpPr>
            <a:spLocks noGrp="1"/>
          </p:cNvSpPr>
          <p:nvPr>
            <p:ph type="dt"/>
          </p:nvPr>
        </p:nvSpPr>
        <p:spPr>
          <a:xfrm>
            <a:off x="9334800" y="6041520"/>
            <a:ext cx="1343520" cy="364680"/>
          </a:xfrm>
          <a:prstGeom prst="rect">
            <a:avLst/>
          </a:prstGeom>
        </p:spPr>
        <p:txBody>
          <a:bodyPr anchor="b">
            <a:noAutofit/>
          </a:bodyPr>
          <a:p>
            <a:pPr algn="r">
              <a:lnSpc>
                <a:spcPct val="100000"/>
              </a:lnSpc>
            </a:pPr>
            <a:fld id="{7C945107-F0D6-401A-8F90-E2597DE1198F}" type="datetime">
              <a:rPr b="0" lang="es-UY" sz="900" spc="-1" strike="noStrike">
                <a:solidFill>
                  <a:srgbClr val="ffffff"/>
                </a:solidFill>
                <a:latin typeface="Century Gothic"/>
              </a:rPr>
              <a:t>18/05/22</a:t>
            </a:fld>
            <a:endParaRPr b="0" lang="es-UY" sz="900" spc="-1" strike="noStrike">
              <a:latin typeface="Times New Roman"/>
            </a:endParaRPr>
          </a:p>
        </p:txBody>
      </p:sp>
      <p:sp>
        <p:nvSpPr>
          <p:cNvPr id="88" name="PlaceHolder 5"/>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89" name="PlaceHolder 6"/>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C2EC5628-5BC1-41AF-91AB-B7E991499120}" type="slidenum">
              <a:rPr b="0" lang="es-UY" sz="2000" spc="-1" strike="noStrike">
                <a:solidFill>
                  <a:srgbClr val="00c6bb"/>
                </a:solidFill>
                <a:latin typeface="Century Gothic"/>
              </a:rPr>
              <a:t>&lt;number&gt;</a:t>
            </a:fld>
            <a:endParaRPr b="0" lang="es-UY" sz="2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126" name="PlaceHolder 1"/>
          <p:cNvSpPr>
            <a:spLocks noGrp="1"/>
          </p:cNvSpPr>
          <p:nvPr>
            <p:ph type="dt"/>
          </p:nvPr>
        </p:nvSpPr>
        <p:spPr>
          <a:xfrm>
            <a:off x="9334800" y="6041520"/>
            <a:ext cx="1343520" cy="364680"/>
          </a:xfrm>
          <a:prstGeom prst="rect">
            <a:avLst/>
          </a:prstGeom>
        </p:spPr>
        <p:txBody>
          <a:bodyPr anchor="b">
            <a:noAutofit/>
          </a:bodyPr>
          <a:p>
            <a:pPr algn="r">
              <a:lnSpc>
                <a:spcPct val="100000"/>
              </a:lnSpc>
            </a:pPr>
            <a:fld id="{E27496BF-721D-422C-A189-D5997C3A635A}" type="datetime">
              <a:rPr b="0" lang="es-UY" sz="900" spc="-1" strike="noStrike">
                <a:solidFill>
                  <a:srgbClr val="ffffff"/>
                </a:solidFill>
                <a:latin typeface="Century Gothic"/>
              </a:rPr>
              <a:t>18/05/22</a:t>
            </a:fld>
            <a:endParaRPr b="0" lang="es-UY" sz="900" spc="-1" strike="noStrike">
              <a:latin typeface="Times New Roman"/>
            </a:endParaRPr>
          </a:p>
        </p:txBody>
      </p:sp>
      <p:sp>
        <p:nvSpPr>
          <p:cNvPr id="127" name="PlaceHolder 2"/>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128" name="PlaceHolder 3"/>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B10687F9-4B8E-41DC-AFE4-D14EE7E89689}" type="slidenum">
              <a:rPr b="0" lang="es-UY" sz="2000" spc="-1" strike="noStrike">
                <a:solidFill>
                  <a:srgbClr val="00c6bb"/>
                </a:solidFill>
                <a:latin typeface="Century Gothic"/>
              </a:rPr>
              <a:t>&lt;number&gt;</a:t>
            </a:fld>
            <a:endParaRPr b="0" lang="es-UY" sz="2000" spc="-1" strike="noStrike">
              <a:latin typeface="Times New Roman"/>
            </a:endParaRPr>
          </a:p>
        </p:txBody>
      </p:sp>
      <p:sp>
        <p:nvSpPr>
          <p:cNvPr id="129" name="PlaceHolder 4"/>
          <p:cNvSpPr>
            <a:spLocks noGrp="1"/>
          </p:cNvSpPr>
          <p:nvPr>
            <p:ph type="title"/>
          </p:nvPr>
        </p:nvSpPr>
        <p:spPr>
          <a:xfrm>
            <a:off x="609480" y="273600"/>
            <a:ext cx="10972440" cy="1144800"/>
          </a:xfrm>
          <a:prstGeom prst="rect">
            <a:avLst/>
          </a:prstGeom>
        </p:spPr>
        <p:txBody>
          <a:bodyPr lIns="0" rIns="0" tIns="0" bIns="0" anchor="ctr">
            <a:noAutofit/>
          </a:bodyPr>
          <a:p>
            <a:r>
              <a:rPr b="0" lang="en-US" sz="1800" spc="-1" strike="noStrike">
                <a:solidFill>
                  <a:srgbClr val="ffffff"/>
                </a:solidFill>
                <a:latin typeface="Century Gothic"/>
              </a:rPr>
              <a:t>Click to edit the title text format</a:t>
            </a:r>
            <a:endParaRPr b="0" lang="en-US" sz="1800" spc="-1" strike="noStrike">
              <a:solidFill>
                <a:srgbClr val="ffffff"/>
              </a:solidFill>
              <a:latin typeface="Century Gothic"/>
            </a:endParaRPr>
          </a:p>
        </p:txBody>
      </p:sp>
      <p:sp>
        <p:nvSpPr>
          <p:cNvPr id="130"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1800" spc="-1" strike="noStrike">
                <a:solidFill>
                  <a:srgbClr val="ffffff"/>
                </a:solidFill>
                <a:latin typeface="Century Gothic"/>
              </a:rPr>
              <a:t>Click to edit the outline text format</a:t>
            </a:r>
            <a:endParaRPr b="0" lang="en-US" sz="1800" spc="-1" strike="noStrike">
              <a:solidFill>
                <a:srgbClr val="ffffff"/>
              </a:solidFill>
              <a:latin typeface="Century Gothic"/>
            </a:endParaRPr>
          </a:p>
          <a:p>
            <a:pPr lvl="1" marL="864000" indent="-324000">
              <a:spcBef>
                <a:spcPts val="1134"/>
              </a:spcBef>
              <a:buClr>
                <a:srgbClr val="ffffff"/>
              </a:buClr>
              <a:buSzPct val="75000"/>
              <a:buFont typeface="Symbol" charset="2"/>
              <a:buChar char=""/>
            </a:pPr>
            <a:r>
              <a:rPr b="0" lang="en-US" sz="1400" spc="-1" strike="noStrike">
                <a:solidFill>
                  <a:srgbClr val="ffffff"/>
                </a:solidFill>
                <a:latin typeface="Century Gothic"/>
              </a:rPr>
              <a:t>Second Outline Level</a:t>
            </a:r>
            <a:endParaRPr b="0" lang="en-US" sz="1400" spc="-1" strike="noStrike">
              <a:solidFill>
                <a:srgbClr val="ffffff"/>
              </a:solidFill>
              <a:latin typeface="Century Gothic"/>
            </a:endParaRPr>
          </a:p>
          <a:p>
            <a:pPr lvl="2" marL="1296000" indent="-288000">
              <a:spcBef>
                <a:spcPts val="850"/>
              </a:spcBef>
              <a:buClr>
                <a:srgbClr val="ffffff"/>
              </a:buClr>
              <a:buSzPct val="45000"/>
              <a:buFont typeface="Wingdings" charset="2"/>
              <a:buChar char=""/>
            </a:pPr>
            <a:r>
              <a:rPr b="0" lang="en-US" sz="1200" spc="-1" strike="noStrike">
                <a:solidFill>
                  <a:srgbClr val="ffffff"/>
                </a:solidFill>
                <a:latin typeface="Century Gothic"/>
              </a:rPr>
              <a:t>Third Outline Level</a:t>
            </a:r>
            <a:endParaRPr b="0" lang="en-US" sz="1200" spc="-1" strike="noStrike">
              <a:solidFill>
                <a:srgbClr val="ffffff"/>
              </a:solidFill>
              <a:latin typeface="Century Gothic"/>
            </a:endParaRPr>
          </a:p>
          <a:p>
            <a:pPr lvl="3" marL="1728000" indent="-216000">
              <a:spcBef>
                <a:spcPts val="567"/>
              </a:spcBef>
              <a:buClr>
                <a:srgbClr val="ffffff"/>
              </a:buClr>
              <a:buSzPct val="75000"/>
              <a:buFont typeface="Symbol" charset="2"/>
              <a:buChar char=""/>
            </a:pPr>
            <a:r>
              <a:rPr b="0" lang="en-US" sz="1200" spc="-1" strike="noStrike">
                <a:solidFill>
                  <a:srgbClr val="ffffff"/>
                </a:solidFill>
                <a:latin typeface="Century Gothic"/>
              </a:rPr>
              <a:t>Fourth Outline Level</a:t>
            </a:r>
            <a:endParaRPr b="0" lang="en-US" sz="1200" spc="-1" strike="noStrike">
              <a:solidFill>
                <a:srgbClr val="ffffff"/>
              </a:solidFill>
              <a:latin typeface="Century Gothic"/>
            </a:endParaRPr>
          </a:p>
          <a:p>
            <a:pPr lvl="4" marL="2160000" indent="-216000">
              <a:spcBef>
                <a:spcPts val="283"/>
              </a:spcBef>
              <a:buClr>
                <a:srgbClr val="ffffff"/>
              </a:buClr>
              <a:buSzPct val="45000"/>
              <a:buFont typeface="Wingdings" charset="2"/>
              <a:buChar char=""/>
            </a:pPr>
            <a:r>
              <a:rPr b="0" lang="en-US" sz="2000" spc="-1" strike="noStrike">
                <a:solidFill>
                  <a:srgbClr val="ffffff"/>
                </a:solidFill>
                <a:latin typeface="Century Gothic"/>
              </a:rPr>
              <a:t>Fifth Outline Level</a:t>
            </a:r>
            <a:endParaRPr b="0" lang="en-US" sz="2000" spc="-1" strike="noStrike">
              <a:solidFill>
                <a:srgbClr val="ffffff"/>
              </a:solidFill>
              <a:latin typeface="Century Gothic"/>
            </a:endParaRPr>
          </a:p>
          <a:p>
            <a:pPr lvl="5" marL="2592000" indent="-216000">
              <a:spcBef>
                <a:spcPts val="283"/>
              </a:spcBef>
              <a:buClr>
                <a:srgbClr val="ffffff"/>
              </a:buClr>
              <a:buSzPct val="45000"/>
              <a:buFont typeface="Wingdings" charset="2"/>
              <a:buChar char=""/>
            </a:pPr>
            <a:r>
              <a:rPr b="0" lang="en-US" sz="2000" spc="-1" strike="noStrike">
                <a:solidFill>
                  <a:srgbClr val="ffffff"/>
                </a:solidFill>
                <a:latin typeface="Century Gothic"/>
              </a:rPr>
              <a:t>Sixth Outline Level</a:t>
            </a:r>
            <a:endParaRPr b="0" lang="en-US" sz="2000" spc="-1" strike="noStrike">
              <a:solidFill>
                <a:srgbClr val="ffffff"/>
              </a:solidFill>
              <a:latin typeface="Century Gothic"/>
            </a:endParaRPr>
          </a:p>
          <a:p>
            <a:pPr lvl="6" marL="3024000" indent="-216000">
              <a:spcBef>
                <a:spcPts val="283"/>
              </a:spcBef>
              <a:buClr>
                <a:srgbClr val="ffffff"/>
              </a:buClr>
              <a:buSzPct val="45000"/>
              <a:buFont typeface="Wingdings" charset="2"/>
              <a:buChar char=""/>
            </a:pPr>
            <a:r>
              <a:rPr b="0" lang="en-US" sz="2000" spc="-1" strike="noStrike">
                <a:solidFill>
                  <a:srgbClr val="ffffff"/>
                </a:solidFill>
                <a:latin typeface="Century Gothic"/>
              </a:rPr>
              <a:t>Seventh Outline Level</a:t>
            </a:r>
            <a:endParaRPr b="0" lang="en-US" sz="2000" spc="-1" strike="noStrike">
              <a:solidFill>
                <a:srgbClr val="ffffff"/>
              </a:solidFill>
              <a:latin typeface="Century Gothic"/>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167" name="CustomShape 1"/>
          <p:cNvSpPr/>
          <p:nvPr/>
        </p:nvSpPr>
        <p:spPr>
          <a:xfrm>
            <a:off x="0" y="0"/>
            <a:ext cx="12191760" cy="2185560"/>
          </a:xfrm>
          <a:custGeom>
            <a:avLst/>
            <a:gdLst/>
            <a:ahLst/>
            <a:rect l="l" t="t"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0">
            <a:blip r:embed="rId2"/>
            <a:tile/>
          </a:blipFill>
          <a:ln cap="rnd">
            <a:solidFill>
              <a:schemeClr val="lt1">
                <a:hueOff val="0"/>
                <a:satOff val="0"/>
                <a:lumOff val="0"/>
                <a:alphaOff val="0"/>
              </a:schemeClr>
            </a:solidFill>
            <a:round/>
          </a:ln>
        </p:spPr>
        <p:style>
          <a:lnRef idx="1">
            <a:schemeClr val="accent1"/>
          </a:lnRef>
          <a:fillRef idx="3">
            <a:schemeClr val="accent1"/>
          </a:fillRef>
          <a:effectRef idx="2">
            <a:schemeClr val="accent1"/>
          </a:effectRef>
          <a:fontRef idx="minor"/>
        </p:style>
      </p:sp>
      <p:sp>
        <p:nvSpPr>
          <p:cNvPr id="168" name="PlaceHolder 2"/>
          <p:cNvSpPr>
            <a:spLocks noGrp="1"/>
          </p:cNvSpPr>
          <p:nvPr>
            <p:ph type="title"/>
          </p:nvPr>
        </p:nvSpPr>
        <p:spPr>
          <a:xfrm>
            <a:off x="810000" y="447120"/>
            <a:ext cx="10571760" cy="970200"/>
          </a:xfrm>
          <a:prstGeom prst="rect">
            <a:avLst/>
          </a:prstGeom>
        </p:spPr>
        <p:txBody>
          <a:bodyPr anchor="b">
            <a:noAutofit/>
          </a:bodyPr>
          <a:p>
            <a:pPr>
              <a:lnSpc>
                <a:spcPct val="100000"/>
              </a:lnSpc>
            </a:pPr>
            <a:r>
              <a:rPr b="1" lang="es-ES" sz="4000" spc="-1" strike="noStrike">
                <a:solidFill>
                  <a:srgbClr val="fefefe"/>
                </a:solidFill>
                <a:latin typeface="Century Gothic"/>
              </a:rPr>
              <a:t>Haga clic para modificar el estilo de título del patrón</a:t>
            </a:r>
            <a:endParaRPr b="0" lang="en-US" sz="4000" spc="-1" strike="noStrike">
              <a:solidFill>
                <a:srgbClr val="ffffff"/>
              </a:solidFill>
              <a:latin typeface="Century Gothic"/>
            </a:endParaRPr>
          </a:p>
        </p:txBody>
      </p:sp>
      <p:sp>
        <p:nvSpPr>
          <p:cNvPr id="169" name="PlaceHolder 3"/>
          <p:cNvSpPr>
            <a:spLocks noGrp="1"/>
          </p:cNvSpPr>
          <p:nvPr>
            <p:ph type="dt"/>
          </p:nvPr>
        </p:nvSpPr>
        <p:spPr>
          <a:xfrm>
            <a:off x="9334800" y="6041520"/>
            <a:ext cx="1343520" cy="364680"/>
          </a:xfrm>
          <a:prstGeom prst="rect">
            <a:avLst/>
          </a:prstGeom>
        </p:spPr>
        <p:txBody>
          <a:bodyPr anchor="b">
            <a:noAutofit/>
          </a:bodyPr>
          <a:p>
            <a:pPr algn="r">
              <a:lnSpc>
                <a:spcPct val="100000"/>
              </a:lnSpc>
            </a:pPr>
            <a:fld id="{88B5B61B-372B-4CA6-BCD8-CA3DCD215539}" type="datetime">
              <a:rPr b="0" lang="es-UY" sz="900" spc="-1" strike="noStrike">
                <a:solidFill>
                  <a:srgbClr val="ffffff"/>
                </a:solidFill>
                <a:latin typeface="Century Gothic"/>
              </a:rPr>
              <a:t>18/05/22</a:t>
            </a:fld>
            <a:endParaRPr b="0" lang="es-UY" sz="900" spc="-1" strike="noStrike">
              <a:latin typeface="Times New Roman"/>
            </a:endParaRPr>
          </a:p>
        </p:txBody>
      </p:sp>
      <p:sp>
        <p:nvSpPr>
          <p:cNvPr id="170" name="PlaceHolder 4"/>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171" name="PlaceHolder 5"/>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7E245B87-DFD8-4A1D-B4E9-16C7529D4B81}" type="slidenum">
              <a:rPr b="0" lang="es-UY" sz="2000" spc="-1" strike="noStrike">
                <a:solidFill>
                  <a:srgbClr val="00c6bb"/>
                </a:solidFill>
                <a:latin typeface="Century Gothic"/>
              </a:rPr>
              <a:t>&lt;number&gt;</a:t>
            </a:fld>
            <a:endParaRPr b="0" lang="es-UY" sz="2000" spc="-1" strike="noStrike">
              <a:latin typeface="Times New Roman"/>
            </a:endParaRPr>
          </a:p>
        </p:txBody>
      </p:sp>
      <p:sp>
        <p:nvSpPr>
          <p:cNvPr id="172" name="PlaceHolder 6"/>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1800" spc="-1" strike="noStrike">
                <a:solidFill>
                  <a:srgbClr val="ffffff"/>
                </a:solidFill>
                <a:latin typeface="Century Gothic"/>
              </a:rPr>
              <a:t>Click to edit the outline text format</a:t>
            </a:r>
            <a:endParaRPr b="0" lang="en-US" sz="1800" spc="-1" strike="noStrike">
              <a:solidFill>
                <a:srgbClr val="ffffff"/>
              </a:solidFill>
              <a:latin typeface="Century Gothic"/>
            </a:endParaRPr>
          </a:p>
          <a:p>
            <a:pPr lvl="1" marL="864000" indent="-324000">
              <a:spcBef>
                <a:spcPts val="1134"/>
              </a:spcBef>
              <a:buClr>
                <a:srgbClr val="ffffff"/>
              </a:buClr>
              <a:buSzPct val="75000"/>
              <a:buFont typeface="Symbol" charset="2"/>
              <a:buChar char=""/>
            </a:pPr>
            <a:r>
              <a:rPr b="0" lang="en-US" sz="1400" spc="-1" strike="noStrike">
                <a:solidFill>
                  <a:srgbClr val="ffffff"/>
                </a:solidFill>
                <a:latin typeface="Century Gothic"/>
              </a:rPr>
              <a:t>Second Outline Level</a:t>
            </a:r>
            <a:endParaRPr b="0" lang="en-US" sz="1400" spc="-1" strike="noStrike">
              <a:solidFill>
                <a:srgbClr val="ffffff"/>
              </a:solidFill>
              <a:latin typeface="Century Gothic"/>
            </a:endParaRPr>
          </a:p>
          <a:p>
            <a:pPr lvl="2" marL="1296000" indent="-288000">
              <a:spcBef>
                <a:spcPts val="850"/>
              </a:spcBef>
              <a:buClr>
                <a:srgbClr val="ffffff"/>
              </a:buClr>
              <a:buSzPct val="45000"/>
              <a:buFont typeface="Wingdings" charset="2"/>
              <a:buChar char=""/>
            </a:pPr>
            <a:r>
              <a:rPr b="0" lang="en-US" sz="1200" spc="-1" strike="noStrike">
                <a:solidFill>
                  <a:srgbClr val="ffffff"/>
                </a:solidFill>
                <a:latin typeface="Century Gothic"/>
              </a:rPr>
              <a:t>Third Outline Level</a:t>
            </a:r>
            <a:endParaRPr b="0" lang="en-US" sz="1200" spc="-1" strike="noStrike">
              <a:solidFill>
                <a:srgbClr val="ffffff"/>
              </a:solidFill>
              <a:latin typeface="Century Gothic"/>
            </a:endParaRPr>
          </a:p>
          <a:p>
            <a:pPr lvl="3" marL="1728000" indent="-216000">
              <a:spcBef>
                <a:spcPts val="567"/>
              </a:spcBef>
              <a:buClr>
                <a:srgbClr val="ffffff"/>
              </a:buClr>
              <a:buSzPct val="75000"/>
              <a:buFont typeface="Symbol" charset="2"/>
              <a:buChar char=""/>
            </a:pPr>
            <a:r>
              <a:rPr b="0" lang="en-US" sz="1200" spc="-1" strike="noStrike">
                <a:solidFill>
                  <a:srgbClr val="ffffff"/>
                </a:solidFill>
                <a:latin typeface="Century Gothic"/>
              </a:rPr>
              <a:t>Fourth Outline Level</a:t>
            </a:r>
            <a:endParaRPr b="0" lang="en-US" sz="1200" spc="-1" strike="noStrike">
              <a:solidFill>
                <a:srgbClr val="ffffff"/>
              </a:solidFill>
              <a:latin typeface="Century Gothic"/>
            </a:endParaRPr>
          </a:p>
          <a:p>
            <a:pPr lvl="4" marL="2160000" indent="-216000">
              <a:spcBef>
                <a:spcPts val="283"/>
              </a:spcBef>
              <a:buClr>
                <a:srgbClr val="ffffff"/>
              </a:buClr>
              <a:buSzPct val="45000"/>
              <a:buFont typeface="Wingdings" charset="2"/>
              <a:buChar char=""/>
            </a:pPr>
            <a:r>
              <a:rPr b="0" lang="en-US" sz="2000" spc="-1" strike="noStrike">
                <a:solidFill>
                  <a:srgbClr val="ffffff"/>
                </a:solidFill>
                <a:latin typeface="Century Gothic"/>
              </a:rPr>
              <a:t>Fifth Outline Level</a:t>
            </a:r>
            <a:endParaRPr b="0" lang="en-US" sz="2000" spc="-1" strike="noStrike">
              <a:solidFill>
                <a:srgbClr val="ffffff"/>
              </a:solidFill>
              <a:latin typeface="Century Gothic"/>
            </a:endParaRPr>
          </a:p>
          <a:p>
            <a:pPr lvl="5" marL="2592000" indent="-216000">
              <a:spcBef>
                <a:spcPts val="283"/>
              </a:spcBef>
              <a:buClr>
                <a:srgbClr val="ffffff"/>
              </a:buClr>
              <a:buSzPct val="45000"/>
              <a:buFont typeface="Wingdings" charset="2"/>
              <a:buChar char=""/>
            </a:pPr>
            <a:r>
              <a:rPr b="0" lang="en-US" sz="2000" spc="-1" strike="noStrike">
                <a:solidFill>
                  <a:srgbClr val="ffffff"/>
                </a:solidFill>
                <a:latin typeface="Century Gothic"/>
              </a:rPr>
              <a:t>Sixth Outline Level</a:t>
            </a:r>
            <a:endParaRPr b="0" lang="en-US" sz="2000" spc="-1" strike="noStrike">
              <a:solidFill>
                <a:srgbClr val="ffffff"/>
              </a:solidFill>
              <a:latin typeface="Century Gothic"/>
            </a:endParaRPr>
          </a:p>
          <a:p>
            <a:pPr lvl="6" marL="3024000" indent="-216000">
              <a:spcBef>
                <a:spcPts val="283"/>
              </a:spcBef>
              <a:buClr>
                <a:srgbClr val="ffffff"/>
              </a:buClr>
              <a:buSzPct val="45000"/>
              <a:buFont typeface="Wingdings" charset="2"/>
              <a:buChar char=""/>
            </a:pPr>
            <a:r>
              <a:rPr b="0" lang="en-US" sz="2000" spc="-1" strike="noStrike">
                <a:solidFill>
                  <a:srgbClr val="ffffff"/>
                </a:solidFill>
                <a:latin typeface="Century Gothic"/>
              </a:rPr>
              <a:t>Seventh Outline Level</a:t>
            </a:r>
            <a:endParaRPr b="0" lang="en-US" sz="2000" spc="-1" strike="noStrike">
              <a:solidFill>
                <a:srgbClr val="ffffff"/>
              </a:solidFill>
              <a:latin typeface="Century Gothic"/>
            </a:endParaRPr>
          </a:p>
        </p:txBody>
      </p:sp>
    </p:spTree>
  </p:cSld>
  <p:clrMap bg1="lt1" bg2="lt2" tx1="dk1" tx2="dk2" accent1="accent1" accent2="accent2" accent3="accent3" accent4="accent4" accent5="accent5" accent6="accent6" hlink="hlink" folHlink="folHlink"/>
  <p:sldLayoutIdLst>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209" name="CustomShape 1"/>
          <p:cNvSpPr/>
          <p:nvPr/>
        </p:nvSpPr>
        <p:spPr>
          <a:xfrm>
            <a:off x="0" y="0"/>
            <a:ext cx="12191760" cy="2185560"/>
          </a:xfrm>
          <a:custGeom>
            <a:avLst/>
            <a:gdLst/>
            <a:ahLst/>
            <a:rect l="l" t="t"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0">
            <a:blip r:embed="rId2"/>
            <a:tile/>
          </a:blipFill>
          <a:ln cap="rnd">
            <a:solidFill>
              <a:schemeClr val="lt1">
                <a:hueOff val="0"/>
                <a:satOff val="0"/>
                <a:lumOff val="0"/>
                <a:alphaOff val="0"/>
              </a:schemeClr>
            </a:solidFill>
            <a:round/>
          </a:ln>
        </p:spPr>
        <p:style>
          <a:lnRef idx="1">
            <a:schemeClr val="accent1"/>
          </a:lnRef>
          <a:fillRef idx="3">
            <a:schemeClr val="accent1"/>
          </a:fillRef>
          <a:effectRef idx="2">
            <a:schemeClr val="accent1"/>
          </a:effectRef>
          <a:fontRef idx="minor"/>
        </p:style>
      </p:sp>
      <p:sp>
        <p:nvSpPr>
          <p:cNvPr id="210" name="PlaceHolder 2"/>
          <p:cNvSpPr>
            <a:spLocks noGrp="1"/>
          </p:cNvSpPr>
          <p:nvPr>
            <p:ph type="title"/>
          </p:nvPr>
        </p:nvSpPr>
        <p:spPr>
          <a:xfrm>
            <a:off x="810000" y="447120"/>
            <a:ext cx="10571760" cy="970200"/>
          </a:xfrm>
          <a:prstGeom prst="rect">
            <a:avLst/>
          </a:prstGeom>
        </p:spPr>
        <p:txBody>
          <a:bodyPr anchor="b">
            <a:noAutofit/>
          </a:bodyPr>
          <a:p>
            <a:pPr>
              <a:lnSpc>
                <a:spcPct val="100000"/>
              </a:lnSpc>
            </a:pPr>
            <a:r>
              <a:rPr b="1" lang="es-ES" sz="4000" spc="-1" strike="noStrike">
                <a:solidFill>
                  <a:srgbClr val="fefefe"/>
                </a:solidFill>
                <a:latin typeface="Century Gothic"/>
              </a:rPr>
              <a:t>Haga clic para modificar el estilo de título del patrón</a:t>
            </a:r>
            <a:endParaRPr b="0" lang="en-US" sz="4000" spc="-1" strike="noStrike">
              <a:solidFill>
                <a:srgbClr val="ffffff"/>
              </a:solidFill>
              <a:latin typeface="Century Gothic"/>
            </a:endParaRPr>
          </a:p>
        </p:txBody>
      </p:sp>
      <p:sp>
        <p:nvSpPr>
          <p:cNvPr id="211" name="PlaceHolder 3"/>
          <p:cNvSpPr>
            <a:spLocks noGrp="1"/>
          </p:cNvSpPr>
          <p:nvPr>
            <p:ph type="body"/>
          </p:nvPr>
        </p:nvSpPr>
        <p:spPr>
          <a:xfrm>
            <a:off x="818640" y="2222280"/>
            <a:ext cx="5185440" cy="3638520"/>
          </a:xfrm>
          <a:prstGeom prst="rect">
            <a:avLst/>
          </a:prstGeom>
        </p:spPr>
        <p:txBody>
          <a:bodyPr anchor="ctr">
            <a:normAutofit/>
          </a:bodyPr>
          <a:p>
            <a:pPr marL="343080" indent="-342720">
              <a:lnSpc>
                <a:spcPct val="100000"/>
              </a:lnSpc>
              <a:spcBef>
                <a:spcPts val="360"/>
              </a:spcBef>
              <a:spcAft>
                <a:spcPts val="601"/>
              </a:spcAft>
              <a:buClr>
                <a:srgbClr val="00c6bb"/>
              </a:buClr>
              <a:buFont typeface="Wingdings 2" charset="2"/>
              <a:buChar char=""/>
            </a:pPr>
            <a:r>
              <a:rPr b="0" lang="es-ES" sz="1800" spc="-1" strike="noStrike">
                <a:solidFill>
                  <a:srgbClr val="ffffff"/>
                </a:solidFill>
                <a:latin typeface="Century Gothic"/>
              </a:rPr>
              <a:t>Haga clic para modificar los estilos de texto del patrón</a:t>
            </a:r>
            <a:endParaRPr b="0" lang="en-US" sz="1800" spc="-1" strike="noStrike">
              <a:solidFill>
                <a:srgbClr val="ffffff"/>
              </a:solidFill>
              <a:latin typeface="Century Gothic"/>
            </a:endParaRPr>
          </a:p>
          <a:p>
            <a:pPr lvl="1" marL="743040" indent="-285480">
              <a:lnSpc>
                <a:spcPct val="100000"/>
              </a:lnSpc>
              <a:spcBef>
                <a:spcPts val="320"/>
              </a:spcBef>
              <a:spcAft>
                <a:spcPts val="601"/>
              </a:spcAft>
              <a:buClr>
                <a:srgbClr val="00c6bb"/>
              </a:buClr>
              <a:buFont typeface="Wingdings 2" charset="2"/>
              <a:buChar char=""/>
            </a:pPr>
            <a:r>
              <a:rPr b="0" lang="es-ES" sz="1600" spc="-1" strike="noStrike">
                <a:solidFill>
                  <a:srgbClr val="ffffff"/>
                </a:solidFill>
                <a:latin typeface="Century Gothic"/>
              </a:rPr>
              <a:t>Segundo nivel</a:t>
            </a:r>
            <a:endParaRPr b="0" lang="en-US" sz="1600" spc="-1" strike="noStrike">
              <a:solidFill>
                <a:srgbClr val="ffffff"/>
              </a:solidFill>
              <a:latin typeface="Century Gothic"/>
            </a:endParaRPr>
          </a:p>
          <a:p>
            <a:pPr lvl="2" marL="1143000" indent="-228240">
              <a:lnSpc>
                <a:spcPct val="100000"/>
              </a:lnSpc>
              <a:spcBef>
                <a:spcPts val="281"/>
              </a:spcBef>
              <a:spcAft>
                <a:spcPts val="601"/>
              </a:spcAft>
              <a:buClr>
                <a:srgbClr val="00c6bb"/>
              </a:buClr>
              <a:buFont typeface="Wingdings 2" charset="2"/>
              <a:buChar char=""/>
            </a:pPr>
            <a:r>
              <a:rPr b="0" lang="es-ES" sz="1400" spc="-1" strike="noStrike">
                <a:solidFill>
                  <a:srgbClr val="ffffff"/>
                </a:solidFill>
                <a:latin typeface="Century Gothic"/>
              </a:rPr>
              <a:t>Tercer nivel</a:t>
            </a:r>
            <a:endParaRPr b="0" lang="en-US" sz="1400" spc="-1" strike="noStrike">
              <a:solidFill>
                <a:srgbClr val="ffffff"/>
              </a:solidFill>
              <a:latin typeface="Century Gothic"/>
            </a:endParaRPr>
          </a:p>
          <a:p>
            <a:pPr lvl="3" marL="16002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Cuarto nivel</a:t>
            </a:r>
            <a:endParaRPr b="0" lang="en-US" sz="1200" spc="-1" strike="noStrike">
              <a:solidFill>
                <a:srgbClr val="ffffff"/>
              </a:solidFill>
              <a:latin typeface="Century Gothic"/>
            </a:endParaRPr>
          </a:p>
          <a:p>
            <a:pPr lvl="4" marL="20574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Quinto nivel</a:t>
            </a:r>
            <a:endParaRPr b="0" lang="en-US" sz="1200" spc="-1" strike="noStrike">
              <a:solidFill>
                <a:srgbClr val="ffffff"/>
              </a:solidFill>
              <a:latin typeface="Century Gothic"/>
            </a:endParaRPr>
          </a:p>
        </p:txBody>
      </p:sp>
      <p:sp>
        <p:nvSpPr>
          <p:cNvPr id="212" name="PlaceHolder 4"/>
          <p:cNvSpPr>
            <a:spLocks noGrp="1"/>
          </p:cNvSpPr>
          <p:nvPr>
            <p:ph type="body"/>
          </p:nvPr>
        </p:nvSpPr>
        <p:spPr>
          <a:xfrm>
            <a:off x="6187320" y="2222280"/>
            <a:ext cx="5194080" cy="3638520"/>
          </a:xfrm>
          <a:prstGeom prst="rect">
            <a:avLst/>
          </a:prstGeom>
        </p:spPr>
        <p:txBody>
          <a:bodyPr anchor="ctr">
            <a:normAutofit/>
          </a:bodyPr>
          <a:p>
            <a:pPr marL="343080" indent="-342720">
              <a:lnSpc>
                <a:spcPct val="100000"/>
              </a:lnSpc>
              <a:spcBef>
                <a:spcPts val="360"/>
              </a:spcBef>
              <a:spcAft>
                <a:spcPts val="601"/>
              </a:spcAft>
              <a:buClr>
                <a:srgbClr val="00c6bb"/>
              </a:buClr>
              <a:buFont typeface="Wingdings 2" charset="2"/>
              <a:buChar char=""/>
            </a:pPr>
            <a:r>
              <a:rPr b="0" lang="es-ES" sz="1800" spc="-1" strike="noStrike">
                <a:solidFill>
                  <a:srgbClr val="ffffff"/>
                </a:solidFill>
                <a:latin typeface="Century Gothic"/>
              </a:rPr>
              <a:t>Haga clic para modificar los estilos de texto del patrón</a:t>
            </a:r>
            <a:endParaRPr b="0" lang="en-US" sz="1800" spc="-1" strike="noStrike">
              <a:solidFill>
                <a:srgbClr val="ffffff"/>
              </a:solidFill>
              <a:latin typeface="Century Gothic"/>
            </a:endParaRPr>
          </a:p>
          <a:p>
            <a:pPr lvl="1" marL="743040" indent="-285480">
              <a:lnSpc>
                <a:spcPct val="100000"/>
              </a:lnSpc>
              <a:spcBef>
                <a:spcPts val="320"/>
              </a:spcBef>
              <a:spcAft>
                <a:spcPts val="601"/>
              </a:spcAft>
              <a:buClr>
                <a:srgbClr val="00c6bb"/>
              </a:buClr>
              <a:buFont typeface="Wingdings 2" charset="2"/>
              <a:buChar char=""/>
            </a:pPr>
            <a:r>
              <a:rPr b="0" lang="es-ES" sz="1600" spc="-1" strike="noStrike">
                <a:solidFill>
                  <a:srgbClr val="ffffff"/>
                </a:solidFill>
                <a:latin typeface="Century Gothic"/>
              </a:rPr>
              <a:t>Segundo nivel</a:t>
            </a:r>
            <a:endParaRPr b="0" lang="en-US" sz="1600" spc="-1" strike="noStrike">
              <a:solidFill>
                <a:srgbClr val="ffffff"/>
              </a:solidFill>
              <a:latin typeface="Century Gothic"/>
            </a:endParaRPr>
          </a:p>
          <a:p>
            <a:pPr lvl="2" marL="1143000" indent="-228240">
              <a:lnSpc>
                <a:spcPct val="100000"/>
              </a:lnSpc>
              <a:spcBef>
                <a:spcPts val="281"/>
              </a:spcBef>
              <a:spcAft>
                <a:spcPts val="601"/>
              </a:spcAft>
              <a:buClr>
                <a:srgbClr val="00c6bb"/>
              </a:buClr>
              <a:buFont typeface="Wingdings 2" charset="2"/>
              <a:buChar char=""/>
            </a:pPr>
            <a:r>
              <a:rPr b="0" lang="es-ES" sz="1400" spc="-1" strike="noStrike">
                <a:solidFill>
                  <a:srgbClr val="ffffff"/>
                </a:solidFill>
                <a:latin typeface="Century Gothic"/>
              </a:rPr>
              <a:t>Tercer nivel</a:t>
            </a:r>
            <a:endParaRPr b="0" lang="en-US" sz="1400" spc="-1" strike="noStrike">
              <a:solidFill>
                <a:srgbClr val="ffffff"/>
              </a:solidFill>
              <a:latin typeface="Century Gothic"/>
            </a:endParaRPr>
          </a:p>
          <a:p>
            <a:pPr lvl="3" marL="16002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Cuarto nivel</a:t>
            </a:r>
            <a:endParaRPr b="0" lang="en-US" sz="1200" spc="-1" strike="noStrike">
              <a:solidFill>
                <a:srgbClr val="ffffff"/>
              </a:solidFill>
              <a:latin typeface="Century Gothic"/>
            </a:endParaRPr>
          </a:p>
          <a:p>
            <a:pPr lvl="4" marL="20574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Quinto nivel</a:t>
            </a:r>
            <a:endParaRPr b="0" lang="en-US" sz="1200" spc="-1" strike="noStrike">
              <a:solidFill>
                <a:srgbClr val="ffffff"/>
              </a:solidFill>
              <a:latin typeface="Century Gothic"/>
            </a:endParaRPr>
          </a:p>
        </p:txBody>
      </p:sp>
      <p:sp>
        <p:nvSpPr>
          <p:cNvPr id="213" name="PlaceHolder 5"/>
          <p:cNvSpPr>
            <a:spLocks noGrp="1"/>
          </p:cNvSpPr>
          <p:nvPr>
            <p:ph type="dt"/>
          </p:nvPr>
        </p:nvSpPr>
        <p:spPr>
          <a:xfrm>
            <a:off x="9334800" y="6041520"/>
            <a:ext cx="1343520" cy="364680"/>
          </a:xfrm>
          <a:prstGeom prst="rect">
            <a:avLst/>
          </a:prstGeom>
        </p:spPr>
        <p:txBody>
          <a:bodyPr anchor="b">
            <a:noAutofit/>
          </a:bodyPr>
          <a:p>
            <a:pPr algn="r">
              <a:lnSpc>
                <a:spcPct val="100000"/>
              </a:lnSpc>
            </a:pPr>
            <a:fld id="{11137C68-CAF6-4E54-B732-9DE916046E94}" type="datetime">
              <a:rPr b="0" lang="es-UY" sz="900" spc="-1" strike="noStrike">
                <a:solidFill>
                  <a:srgbClr val="ffffff"/>
                </a:solidFill>
                <a:latin typeface="Century Gothic"/>
              </a:rPr>
              <a:t>18/05/22</a:t>
            </a:fld>
            <a:endParaRPr b="0" lang="es-UY" sz="900" spc="-1" strike="noStrike">
              <a:latin typeface="Times New Roman"/>
            </a:endParaRPr>
          </a:p>
        </p:txBody>
      </p:sp>
      <p:sp>
        <p:nvSpPr>
          <p:cNvPr id="214" name="PlaceHolder 6"/>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215" name="PlaceHolder 7"/>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7AEA325A-232B-453C-8320-59AC854BD234}" type="slidenum">
              <a:rPr b="0" lang="es-UY" sz="2000" spc="-1" strike="noStrike">
                <a:solidFill>
                  <a:srgbClr val="00c6bb"/>
                </a:solidFill>
                <a:latin typeface="Century Gothic"/>
              </a:rPr>
              <a:t>&lt;number&gt;</a:t>
            </a:fld>
            <a:endParaRPr b="0" lang="es-UY" sz="2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252" name="CustomShape 1"/>
          <p:cNvSpPr/>
          <p:nvPr/>
        </p:nvSpPr>
        <p:spPr>
          <a:xfrm>
            <a:off x="0" y="4952880"/>
            <a:ext cx="12188520" cy="1904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253" name="CustomShape 2"/>
          <p:cNvSpPr/>
          <p:nvPr/>
        </p:nvSpPr>
        <p:spPr>
          <a:xfrm>
            <a:off x="0" y="491508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254" name="PlaceHolder 3"/>
          <p:cNvSpPr>
            <a:spLocks noGrp="1"/>
          </p:cNvSpPr>
          <p:nvPr>
            <p:ph type="title"/>
          </p:nvPr>
        </p:nvSpPr>
        <p:spPr>
          <a:xfrm>
            <a:off x="1097280" y="5074920"/>
            <a:ext cx="10112760" cy="822600"/>
          </a:xfrm>
          <a:prstGeom prst="rect">
            <a:avLst/>
          </a:prstGeom>
        </p:spPr>
        <p:txBody>
          <a:bodyPr tIns="0" bIns="0" anchor="b">
            <a:noAutofit/>
          </a:bodyPr>
          <a:p>
            <a:pPr>
              <a:lnSpc>
                <a:spcPct val="100000"/>
              </a:lnSpc>
            </a:pPr>
            <a:r>
              <a:rPr b="0" lang="es-ES" sz="3600" spc="-1" strike="noStrike">
                <a:solidFill>
                  <a:srgbClr val="ffffff"/>
                </a:solidFill>
                <a:latin typeface="Century Gothic"/>
              </a:rPr>
              <a:t>Haga clic para modificar el estilo de título del patrón</a:t>
            </a:r>
            <a:endParaRPr b="0" lang="en-US" sz="3600" spc="-1" strike="noStrike">
              <a:solidFill>
                <a:srgbClr val="ffffff"/>
              </a:solidFill>
              <a:latin typeface="Century Gothic"/>
            </a:endParaRPr>
          </a:p>
        </p:txBody>
      </p:sp>
      <p:sp>
        <p:nvSpPr>
          <p:cNvPr id="255" name="PlaceHolder 4"/>
          <p:cNvSpPr>
            <a:spLocks noGrp="1"/>
          </p:cNvSpPr>
          <p:nvPr>
            <p:ph type="body"/>
          </p:nvPr>
        </p:nvSpPr>
        <p:spPr>
          <a:xfrm>
            <a:off x="0" y="0"/>
            <a:ext cx="12191760" cy="4914720"/>
          </a:xfrm>
          <a:prstGeom prst="rect">
            <a:avLst/>
          </a:prstGeom>
        </p:spPr>
        <p:txBody>
          <a:bodyPr lIns="457200" rIns="90000" tIns="457200" bIns="45000">
            <a:noAutofit/>
          </a:bodyPr>
          <a:p>
            <a:pPr>
              <a:lnSpc>
                <a:spcPct val="100000"/>
              </a:lnSpc>
              <a:tabLst>
                <a:tab algn="l" pos="0"/>
              </a:tabLst>
            </a:pPr>
            <a:r>
              <a:rPr b="0" lang="es-ES" sz="3200" spc="-1" strike="noStrike">
                <a:solidFill>
                  <a:srgbClr val="000000"/>
                </a:solidFill>
                <a:latin typeface="Century Gothic"/>
              </a:rPr>
              <a:t>Haga clic en el icono para agregar una imagen</a:t>
            </a:r>
            <a:endParaRPr b="0" lang="en-US" sz="3200" spc="-1" strike="noStrike">
              <a:solidFill>
                <a:srgbClr val="ffffff"/>
              </a:solidFill>
              <a:latin typeface="Century Gothic"/>
            </a:endParaRPr>
          </a:p>
        </p:txBody>
      </p:sp>
      <p:sp>
        <p:nvSpPr>
          <p:cNvPr id="256" name="PlaceHolder 5"/>
          <p:cNvSpPr>
            <a:spLocks noGrp="1"/>
          </p:cNvSpPr>
          <p:nvPr>
            <p:ph type="body"/>
          </p:nvPr>
        </p:nvSpPr>
        <p:spPr>
          <a:xfrm>
            <a:off x="1097280" y="5906880"/>
            <a:ext cx="10112760" cy="594000"/>
          </a:xfrm>
          <a:prstGeom prst="rect">
            <a:avLst/>
          </a:prstGeom>
        </p:spPr>
        <p:txBody>
          <a:bodyPr tIns="0" bIns="0" anchor="ctr">
            <a:normAutofit/>
          </a:bodyPr>
          <a:p>
            <a:pPr>
              <a:lnSpc>
                <a:spcPct val="100000"/>
              </a:lnSpc>
              <a:spcAft>
                <a:spcPts val="601"/>
              </a:spcAft>
              <a:tabLst>
                <a:tab algn="l" pos="0"/>
              </a:tabLst>
            </a:pPr>
            <a:r>
              <a:rPr b="0" lang="es-ES" sz="1500" spc="-1" strike="noStrike">
                <a:solidFill>
                  <a:srgbClr val="ffffff"/>
                </a:solidFill>
                <a:latin typeface="Century Gothic"/>
              </a:rPr>
              <a:t>Editar el estilo de texto del patrón</a:t>
            </a:r>
            <a:endParaRPr b="0" lang="en-US" sz="1500" spc="-1" strike="noStrike">
              <a:solidFill>
                <a:srgbClr val="ffffff"/>
              </a:solidFill>
              <a:latin typeface="Century Gothic"/>
            </a:endParaRPr>
          </a:p>
        </p:txBody>
      </p:sp>
      <p:sp>
        <p:nvSpPr>
          <p:cNvPr id="257" name="PlaceHolder 6"/>
          <p:cNvSpPr>
            <a:spLocks noGrp="1"/>
          </p:cNvSpPr>
          <p:nvPr>
            <p:ph type="dt"/>
          </p:nvPr>
        </p:nvSpPr>
        <p:spPr>
          <a:xfrm>
            <a:off x="9334800" y="6041520"/>
            <a:ext cx="1343520" cy="364680"/>
          </a:xfrm>
          <a:prstGeom prst="rect">
            <a:avLst/>
          </a:prstGeom>
        </p:spPr>
        <p:txBody>
          <a:bodyPr anchor="b">
            <a:noAutofit/>
          </a:bodyPr>
          <a:p>
            <a:endParaRPr b="0" lang="es-UY" sz="2400" spc="-1" strike="noStrike">
              <a:latin typeface="Times New Roman"/>
            </a:endParaRPr>
          </a:p>
        </p:txBody>
      </p:sp>
      <p:sp>
        <p:nvSpPr>
          <p:cNvPr id="258" name="PlaceHolder 7"/>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259" name="PlaceHolder 8"/>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C8D2E44C-657B-4ECB-8833-4827C82FEC28}" type="slidenum">
              <a:rPr b="0" lang="es-ES" sz="2000" spc="-1" strike="noStrike">
                <a:solidFill>
                  <a:srgbClr val="00c6bb"/>
                </a:solidFill>
                <a:latin typeface="Century Gothic"/>
              </a:rPr>
              <a:t>&lt;number&gt;</a:t>
            </a:fld>
            <a:endParaRPr b="0" lang="es-UY" sz="2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12121"/>
        </a:solidFill>
      </p:bgPr>
    </p:bg>
    <p:spTree>
      <p:nvGrpSpPr>
        <p:cNvPr id="1" name=""/>
        <p:cNvGrpSpPr/>
        <p:nvPr/>
      </p:nvGrpSpPr>
      <p:grpSpPr>
        <a:xfrm>
          <a:off x="0" y="0"/>
          <a:ext cx="0" cy="0"/>
          <a:chOff x="0" y="0"/>
          <a:chExt cx="0" cy="0"/>
        </a:xfrm>
      </p:grpSpPr>
      <p:sp>
        <p:nvSpPr>
          <p:cNvPr id="296" name="CustomShape 1"/>
          <p:cNvSpPr/>
          <p:nvPr/>
        </p:nvSpPr>
        <p:spPr>
          <a:xfrm>
            <a:off x="1073160" y="446040"/>
            <a:ext cx="3547080" cy="1814400"/>
          </a:xfrm>
          <a:custGeom>
            <a:avLst/>
            <a:gdLst/>
            <a:ahLst/>
            <a:rect l="l" t="t"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blipFill rotWithShape="0">
            <a:blip r:embed="rId2"/>
            <a:tile/>
          </a:blipFill>
          <a:ln cap="rnd">
            <a:solidFill>
              <a:schemeClr val="lt1">
                <a:hueOff val="0"/>
                <a:satOff val="0"/>
                <a:lumOff val="0"/>
                <a:alphaOff val="0"/>
              </a:schemeClr>
            </a:solidFill>
            <a:round/>
          </a:ln>
        </p:spPr>
        <p:style>
          <a:lnRef idx="1">
            <a:schemeClr val="accent1"/>
          </a:lnRef>
          <a:fillRef idx="3">
            <a:schemeClr val="accent1"/>
          </a:fillRef>
          <a:effectRef idx="2">
            <a:schemeClr val="accent1"/>
          </a:effectRef>
          <a:fontRef idx="minor"/>
        </p:style>
      </p:sp>
      <p:sp>
        <p:nvSpPr>
          <p:cNvPr id="297" name="PlaceHolder 2"/>
          <p:cNvSpPr>
            <a:spLocks noGrp="1"/>
          </p:cNvSpPr>
          <p:nvPr>
            <p:ph type="title"/>
          </p:nvPr>
        </p:nvSpPr>
        <p:spPr>
          <a:xfrm>
            <a:off x="1073160" y="446040"/>
            <a:ext cx="3547080" cy="1618200"/>
          </a:xfrm>
          <a:prstGeom prst="rect">
            <a:avLst/>
          </a:prstGeom>
        </p:spPr>
        <p:txBody>
          <a:bodyPr anchor="b">
            <a:noAutofit/>
          </a:bodyPr>
          <a:p>
            <a:pPr>
              <a:lnSpc>
                <a:spcPct val="100000"/>
              </a:lnSpc>
            </a:pPr>
            <a:r>
              <a:rPr b="1" lang="es-ES" sz="2000" spc="-1" strike="noStrike">
                <a:solidFill>
                  <a:srgbClr val="fefefe"/>
                </a:solidFill>
                <a:latin typeface="Century Gothic"/>
              </a:rPr>
              <a:t>Haga clic para modificar el estilo de título del patrón</a:t>
            </a:r>
            <a:endParaRPr b="0" lang="en-US" sz="2000" spc="-1" strike="noStrike">
              <a:solidFill>
                <a:srgbClr val="ffffff"/>
              </a:solidFill>
              <a:latin typeface="Century Gothic"/>
            </a:endParaRPr>
          </a:p>
        </p:txBody>
      </p:sp>
      <p:sp>
        <p:nvSpPr>
          <p:cNvPr id="298" name="PlaceHolder 3"/>
          <p:cNvSpPr>
            <a:spLocks noGrp="1"/>
          </p:cNvSpPr>
          <p:nvPr>
            <p:ph type="body"/>
          </p:nvPr>
        </p:nvSpPr>
        <p:spPr>
          <a:xfrm>
            <a:off x="4855680" y="446040"/>
            <a:ext cx="6252120" cy="5414760"/>
          </a:xfrm>
          <a:prstGeom prst="rect">
            <a:avLst/>
          </a:prstGeom>
        </p:spPr>
        <p:txBody>
          <a:bodyPr anchor="ctr">
            <a:normAutofit/>
          </a:bodyPr>
          <a:p>
            <a:pPr marL="343080" indent="-342720">
              <a:lnSpc>
                <a:spcPct val="100000"/>
              </a:lnSpc>
              <a:spcBef>
                <a:spcPts val="360"/>
              </a:spcBef>
              <a:spcAft>
                <a:spcPts val="601"/>
              </a:spcAft>
              <a:buClr>
                <a:srgbClr val="00c6bb"/>
              </a:buClr>
              <a:buFont typeface="Wingdings 2" charset="2"/>
              <a:buChar char=""/>
            </a:pPr>
            <a:r>
              <a:rPr b="0" lang="es-ES" sz="1800" spc="-1" strike="noStrike">
                <a:solidFill>
                  <a:srgbClr val="ffffff"/>
                </a:solidFill>
                <a:latin typeface="Century Gothic"/>
              </a:rPr>
              <a:t>Haga clic para modificar los estilos de texto del patrón</a:t>
            </a:r>
            <a:endParaRPr b="0" lang="en-US" sz="1800" spc="-1" strike="noStrike">
              <a:solidFill>
                <a:srgbClr val="ffffff"/>
              </a:solidFill>
              <a:latin typeface="Century Gothic"/>
            </a:endParaRPr>
          </a:p>
          <a:p>
            <a:pPr lvl="1" marL="743040" indent="-285480">
              <a:lnSpc>
                <a:spcPct val="100000"/>
              </a:lnSpc>
              <a:spcBef>
                <a:spcPts val="320"/>
              </a:spcBef>
              <a:spcAft>
                <a:spcPts val="601"/>
              </a:spcAft>
              <a:buClr>
                <a:srgbClr val="00c6bb"/>
              </a:buClr>
              <a:buFont typeface="Wingdings 2" charset="2"/>
              <a:buChar char=""/>
            </a:pPr>
            <a:r>
              <a:rPr b="0" lang="es-ES" sz="1600" spc="-1" strike="noStrike">
                <a:solidFill>
                  <a:srgbClr val="ffffff"/>
                </a:solidFill>
                <a:latin typeface="Century Gothic"/>
              </a:rPr>
              <a:t>Segundo nivel</a:t>
            </a:r>
            <a:endParaRPr b="0" lang="en-US" sz="1600" spc="-1" strike="noStrike">
              <a:solidFill>
                <a:srgbClr val="ffffff"/>
              </a:solidFill>
              <a:latin typeface="Century Gothic"/>
            </a:endParaRPr>
          </a:p>
          <a:p>
            <a:pPr lvl="2" marL="1143000" indent="-228240">
              <a:lnSpc>
                <a:spcPct val="100000"/>
              </a:lnSpc>
              <a:spcBef>
                <a:spcPts val="281"/>
              </a:spcBef>
              <a:spcAft>
                <a:spcPts val="601"/>
              </a:spcAft>
              <a:buClr>
                <a:srgbClr val="00c6bb"/>
              </a:buClr>
              <a:buFont typeface="Wingdings 2" charset="2"/>
              <a:buChar char=""/>
            </a:pPr>
            <a:r>
              <a:rPr b="0" lang="es-ES" sz="1400" spc="-1" strike="noStrike">
                <a:solidFill>
                  <a:srgbClr val="ffffff"/>
                </a:solidFill>
                <a:latin typeface="Century Gothic"/>
              </a:rPr>
              <a:t>Tercer nivel</a:t>
            </a:r>
            <a:endParaRPr b="0" lang="en-US" sz="1400" spc="-1" strike="noStrike">
              <a:solidFill>
                <a:srgbClr val="ffffff"/>
              </a:solidFill>
              <a:latin typeface="Century Gothic"/>
            </a:endParaRPr>
          </a:p>
          <a:p>
            <a:pPr lvl="3" marL="16002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Cuarto nivel</a:t>
            </a:r>
            <a:endParaRPr b="0" lang="en-US" sz="1200" spc="-1" strike="noStrike">
              <a:solidFill>
                <a:srgbClr val="ffffff"/>
              </a:solidFill>
              <a:latin typeface="Century Gothic"/>
            </a:endParaRPr>
          </a:p>
          <a:p>
            <a:pPr lvl="4" marL="2057400" indent="-228240">
              <a:lnSpc>
                <a:spcPct val="100000"/>
              </a:lnSpc>
              <a:spcBef>
                <a:spcPts val="241"/>
              </a:spcBef>
              <a:spcAft>
                <a:spcPts val="601"/>
              </a:spcAft>
              <a:buClr>
                <a:srgbClr val="00c6bb"/>
              </a:buClr>
              <a:buFont typeface="Wingdings 2" charset="2"/>
              <a:buChar char=""/>
            </a:pPr>
            <a:r>
              <a:rPr b="0" lang="es-ES" sz="1200" spc="-1" strike="noStrike">
                <a:solidFill>
                  <a:srgbClr val="ffffff"/>
                </a:solidFill>
                <a:latin typeface="Century Gothic"/>
              </a:rPr>
              <a:t>Quinto nivel</a:t>
            </a:r>
            <a:endParaRPr b="0" lang="en-US" sz="1200" spc="-1" strike="noStrike">
              <a:solidFill>
                <a:srgbClr val="ffffff"/>
              </a:solidFill>
              <a:latin typeface="Century Gothic"/>
            </a:endParaRPr>
          </a:p>
        </p:txBody>
      </p:sp>
      <p:sp>
        <p:nvSpPr>
          <p:cNvPr id="299" name="PlaceHolder 4"/>
          <p:cNvSpPr>
            <a:spLocks noGrp="1"/>
          </p:cNvSpPr>
          <p:nvPr>
            <p:ph type="body"/>
          </p:nvPr>
        </p:nvSpPr>
        <p:spPr>
          <a:xfrm>
            <a:off x="1073160" y="2260800"/>
            <a:ext cx="3547080" cy="3600000"/>
          </a:xfrm>
          <a:prstGeom prst="rect">
            <a:avLst/>
          </a:prstGeom>
        </p:spPr>
        <p:txBody>
          <a:bodyPr anchor="ctr">
            <a:noAutofit/>
          </a:bodyPr>
          <a:p>
            <a:pPr>
              <a:lnSpc>
                <a:spcPct val="100000"/>
              </a:lnSpc>
              <a:spcBef>
                <a:spcPts val="281"/>
              </a:spcBef>
              <a:spcAft>
                <a:spcPts val="601"/>
              </a:spcAft>
              <a:tabLst>
                <a:tab algn="l" pos="0"/>
              </a:tabLst>
            </a:pPr>
            <a:r>
              <a:rPr b="0" lang="es-ES" sz="1400" spc="-1" strike="noStrike">
                <a:solidFill>
                  <a:srgbClr val="ffffff"/>
                </a:solidFill>
                <a:latin typeface="Century Gothic"/>
              </a:rPr>
              <a:t>Haga clic para modificar los estilos de texto del patrón</a:t>
            </a:r>
            <a:endParaRPr b="0" lang="en-US" sz="1400" spc="-1" strike="noStrike">
              <a:solidFill>
                <a:srgbClr val="ffffff"/>
              </a:solidFill>
              <a:latin typeface="Century Gothic"/>
            </a:endParaRPr>
          </a:p>
        </p:txBody>
      </p:sp>
      <p:sp>
        <p:nvSpPr>
          <p:cNvPr id="300" name="PlaceHolder 5"/>
          <p:cNvSpPr>
            <a:spLocks noGrp="1"/>
          </p:cNvSpPr>
          <p:nvPr>
            <p:ph type="dt"/>
          </p:nvPr>
        </p:nvSpPr>
        <p:spPr>
          <a:xfrm>
            <a:off x="9334800" y="6041520"/>
            <a:ext cx="1343520" cy="364680"/>
          </a:xfrm>
          <a:prstGeom prst="rect">
            <a:avLst/>
          </a:prstGeom>
        </p:spPr>
        <p:txBody>
          <a:bodyPr anchor="b">
            <a:noAutofit/>
          </a:bodyPr>
          <a:p>
            <a:pPr algn="r">
              <a:lnSpc>
                <a:spcPct val="100000"/>
              </a:lnSpc>
            </a:pPr>
            <a:fld id="{3C5C5233-535E-4C80-A88E-514BD1C3EBA3}" type="datetime">
              <a:rPr b="0" lang="es-UY" sz="900" spc="-1" strike="noStrike">
                <a:solidFill>
                  <a:srgbClr val="ffffff"/>
                </a:solidFill>
                <a:latin typeface="Century Gothic"/>
              </a:rPr>
              <a:t>18/05/22</a:t>
            </a:fld>
            <a:endParaRPr b="0" lang="es-UY" sz="900" spc="-1" strike="noStrike">
              <a:latin typeface="Times New Roman"/>
            </a:endParaRPr>
          </a:p>
        </p:txBody>
      </p:sp>
      <p:sp>
        <p:nvSpPr>
          <p:cNvPr id="301" name="PlaceHolder 6"/>
          <p:cNvSpPr>
            <a:spLocks noGrp="1"/>
          </p:cNvSpPr>
          <p:nvPr>
            <p:ph type="ftr"/>
          </p:nvPr>
        </p:nvSpPr>
        <p:spPr>
          <a:xfrm>
            <a:off x="451440" y="6041520"/>
            <a:ext cx="8643960" cy="364680"/>
          </a:xfrm>
          <a:prstGeom prst="rect">
            <a:avLst/>
          </a:prstGeom>
        </p:spPr>
        <p:txBody>
          <a:bodyPr anchor="b">
            <a:noAutofit/>
          </a:bodyPr>
          <a:p>
            <a:endParaRPr b="0" lang="es-UY" sz="2400" spc="-1" strike="noStrike">
              <a:latin typeface="Times New Roman"/>
            </a:endParaRPr>
          </a:p>
        </p:txBody>
      </p:sp>
      <p:sp>
        <p:nvSpPr>
          <p:cNvPr id="302" name="PlaceHolder 7"/>
          <p:cNvSpPr>
            <a:spLocks noGrp="1"/>
          </p:cNvSpPr>
          <p:nvPr>
            <p:ph type="sldNum"/>
          </p:nvPr>
        </p:nvSpPr>
        <p:spPr>
          <a:xfrm>
            <a:off x="10678320" y="5915880"/>
            <a:ext cx="1061640" cy="490320"/>
          </a:xfrm>
          <a:prstGeom prst="rect">
            <a:avLst/>
          </a:prstGeom>
        </p:spPr>
        <p:txBody>
          <a:bodyPr bIns="10800" anchor="b">
            <a:noAutofit/>
          </a:bodyPr>
          <a:p>
            <a:pPr algn="r">
              <a:lnSpc>
                <a:spcPct val="100000"/>
              </a:lnSpc>
            </a:pPr>
            <a:fld id="{F46AA029-A862-45BA-AB31-F74B1BAAC89A}" type="slidenum">
              <a:rPr b="0" lang="es-UY" sz="2000" spc="-1" strike="noStrike">
                <a:solidFill>
                  <a:srgbClr val="00c6bb"/>
                </a:solidFill>
                <a:latin typeface="Century Gothic"/>
              </a:rPr>
              <a:t>&lt;number&gt;</a:t>
            </a:fld>
            <a:endParaRPr b="0" lang="es-UY" sz="2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diagramData" Target="../diagrams/data8.xml"/><Relationship Id="rId2" Type="http://schemas.openxmlformats.org/officeDocument/2006/relationships/diagramLayout" Target="../diagrams/layout8.xml"/><Relationship Id="rId3" Type="http://schemas.openxmlformats.org/officeDocument/2006/relationships/diagramQuickStyle" Target="../diagrams/quickStyle8.xml"/><Relationship Id="rId4" Type="http://schemas.openxmlformats.org/officeDocument/2006/relationships/diagramColors" Target="../diagrams/colors8.xml"/><Relationship Id="rId5" Type="http://schemas.openxmlformats.org/officeDocument/2006/relationships/diagramData" Target="../diagrams/data9.xml"/><Relationship Id="rId6" Type="http://schemas.openxmlformats.org/officeDocument/2006/relationships/diagramLayout" Target="../diagrams/layout9.xml"/><Relationship Id="rId7" Type="http://schemas.openxmlformats.org/officeDocument/2006/relationships/diagramQuickStyle" Target="../diagrams/quickStyle9.xml"/><Relationship Id="rId8" Type="http://schemas.openxmlformats.org/officeDocument/2006/relationships/diagramColors" Target="../diagrams/colors9.xml"/><Relationship Id="rId9" Type="http://schemas.microsoft.com/office/2007/relationships/diagramDrawing" Target="../diagrams/drawing9.xml"/><Relationship Id="rId10"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diagramData" Target="../diagrams/data10.xml"/><Relationship Id="rId2" Type="http://schemas.openxmlformats.org/officeDocument/2006/relationships/diagramLayout" Target="../diagrams/layout10.xml"/><Relationship Id="rId3" Type="http://schemas.openxmlformats.org/officeDocument/2006/relationships/diagramQuickStyle" Target="../diagrams/quickStyle10.xml"/><Relationship Id="rId4" Type="http://schemas.openxmlformats.org/officeDocument/2006/relationships/diagramColors" Target="../diagrams/colors10.xml"/><Relationship Id="rId5" Type="http://schemas.microsoft.com/office/2007/relationships/diagramDrawing" Target="../diagrams/drawing10.xml"/><Relationship Id="rId6"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diagramData" Target="../diagrams/data11.xml"/><Relationship Id="rId2" Type="http://schemas.openxmlformats.org/officeDocument/2006/relationships/diagramLayout" Target="../diagrams/layout11.xml"/><Relationship Id="rId3" Type="http://schemas.openxmlformats.org/officeDocument/2006/relationships/diagramQuickStyle" Target="../diagrams/quickStyle11.xml"/><Relationship Id="rId4" Type="http://schemas.openxmlformats.org/officeDocument/2006/relationships/diagramColors" Target="../diagrams/colors11.xml"/><Relationship Id="rId5" Type="http://schemas.microsoft.com/office/2007/relationships/diagramDrawing" Target="../diagrams/drawing11.xml"/><Relationship Id="rId6" Type="http://schemas.openxmlformats.org/officeDocument/2006/relationships/slideLayout" Target="../slideLayouts/slideLayout37.xml"/><Relationship Id="rId7"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diagramData" Target="../diagrams/data12.xml"/><Relationship Id="rId2" Type="http://schemas.openxmlformats.org/officeDocument/2006/relationships/diagramLayout" Target="../diagrams/layout12.xml"/><Relationship Id="rId3" Type="http://schemas.openxmlformats.org/officeDocument/2006/relationships/diagramQuickStyle" Target="../diagrams/quickStyle12.xml"/><Relationship Id="rId4" Type="http://schemas.openxmlformats.org/officeDocument/2006/relationships/diagramColors" Target="../diagrams/colors12.xml"/><Relationship Id="rId5" Type="http://schemas.microsoft.com/office/2007/relationships/diagramDrawing" Target="../diagrams/drawing12.xml"/><Relationship Id="rId6"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diagramData" Target="../diagrams/data13.xml"/><Relationship Id="rId2" Type="http://schemas.openxmlformats.org/officeDocument/2006/relationships/diagramLayout" Target="../diagrams/layout13.xml"/><Relationship Id="rId3" Type="http://schemas.openxmlformats.org/officeDocument/2006/relationships/diagramQuickStyle" Target="../diagrams/quickStyle13.xml"/><Relationship Id="rId4" Type="http://schemas.openxmlformats.org/officeDocument/2006/relationships/diagramColors" Target="../diagrams/colors13.xml"/><Relationship Id="rId5" Type="http://schemas.microsoft.com/office/2007/relationships/diagramDrawing" Target="../diagrams/drawing13.xml"/><Relationship Id="rId6"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diagramData" Target="../diagrams/data14.xml"/><Relationship Id="rId2" Type="http://schemas.openxmlformats.org/officeDocument/2006/relationships/diagramLayout" Target="../diagrams/layout14.xml"/><Relationship Id="rId3" Type="http://schemas.openxmlformats.org/officeDocument/2006/relationships/diagramQuickStyle" Target="../diagrams/quickStyle14.xml"/><Relationship Id="rId4" Type="http://schemas.openxmlformats.org/officeDocument/2006/relationships/diagramColors" Target="../diagrams/colors14.xml"/><Relationship Id="rId5" Type="http://schemas.microsoft.com/office/2007/relationships/diagramDrawing" Target="../diagrams/drawing14.xml"/><Relationship Id="rId6"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diagramData" Target="../diagrams/data15.xml"/><Relationship Id="rId2" Type="http://schemas.openxmlformats.org/officeDocument/2006/relationships/diagramLayout" Target="../diagrams/layout15.xml"/><Relationship Id="rId3" Type="http://schemas.openxmlformats.org/officeDocument/2006/relationships/diagramQuickStyle" Target="../diagrams/quickStyle15.xml"/><Relationship Id="rId4" Type="http://schemas.openxmlformats.org/officeDocument/2006/relationships/diagramColors" Target="../diagrams/colors15.xml"/><Relationship Id="rId5" Type="http://schemas.microsoft.com/office/2007/relationships/diagramDrawing" Target="../diagrams/drawing15.xml"/><Relationship Id="rId6" Type="http://schemas.openxmlformats.org/officeDocument/2006/relationships/slideLayout" Target="../slideLayouts/slideLayout37.xml"/>
</Relationships>
</file>

<file path=ppt/slides/_rels/slide17.xml.rels><?xml version="1.0" encoding="UTF-8"?>
<Relationships xmlns="http://schemas.openxmlformats.org/package/2006/relationships"><Relationship Id="rId1" Type="http://schemas.openxmlformats.org/officeDocument/2006/relationships/diagramData" Target="../diagrams/data16.xml"/><Relationship Id="rId2" Type="http://schemas.openxmlformats.org/officeDocument/2006/relationships/diagramLayout" Target="../diagrams/layout16.xml"/><Relationship Id="rId3" Type="http://schemas.openxmlformats.org/officeDocument/2006/relationships/diagramQuickStyle" Target="../diagrams/quickStyle16.xml"/><Relationship Id="rId4" Type="http://schemas.openxmlformats.org/officeDocument/2006/relationships/diagramColors" Target="../diagrams/colors16.xml"/><Relationship Id="rId5" Type="http://schemas.microsoft.com/office/2007/relationships/diagramDrawing" Target="../diagrams/drawing16.xml"/><Relationship Id="rId6"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diagramData" Target="../diagrams/data17.xml"/><Relationship Id="rId2" Type="http://schemas.openxmlformats.org/officeDocument/2006/relationships/diagramLayout" Target="../diagrams/layout17.xml"/><Relationship Id="rId3" Type="http://schemas.openxmlformats.org/officeDocument/2006/relationships/diagramQuickStyle" Target="../diagrams/quickStyle17.xml"/><Relationship Id="rId4" Type="http://schemas.openxmlformats.org/officeDocument/2006/relationships/diagramColors" Target="../diagrams/colors17.xml"/><Relationship Id="rId5" Type="http://schemas.microsoft.com/office/2007/relationships/diagramDrawing" Target="../diagrams/drawing17.xml"/><Relationship Id="rId6" Type="http://schemas.openxmlformats.org/officeDocument/2006/relationships/slideLayout" Target="../slideLayouts/slideLayout25.xml"/><Relationship Id="rId7"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diagramData" Target="../diagrams/data18.xml"/><Relationship Id="rId2" Type="http://schemas.openxmlformats.org/officeDocument/2006/relationships/diagramLayout" Target="../diagrams/layout18.xml"/><Relationship Id="rId3" Type="http://schemas.openxmlformats.org/officeDocument/2006/relationships/diagramQuickStyle" Target="../diagrams/quickStyle18.xml"/><Relationship Id="rId4" Type="http://schemas.openxmlformats.org/officeDocument/2006/relationships/diagramColors" Target="../diagrams/colors18.xml"/><Relationship Id="rId5" Type="http://schemas.microsoft.com/office/2007/relationships/diagramDrawing" Target="../diagrams/drawing18.xml"/><Relationship Id="rId6" Type="http://schemas.openxmlformats.org/officeDocument/2006/relationships/slideLayout" Target="../slideLayouts/slideLayout25.xml"/><Relationship Id="rId7"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diagramData" Target="../diagrams/data19.xml"/><Relationship Id="rId2" Type="http://schemas.openxmlformats.org/officeDocument/2006/relationships/diagramLayout" Target="../diagrams/layout19.xml"/><Relationship Id="rId3" Type="http://schemas.openxmlformats.org/officeDocument/2006/relationships/diagramQuickStyle" Target="../diagrams/quickStyle19.xml"/><Relationship Id="rId4" Type="http://schemas.openxmlformats.org/officeDocument/2006/relationships/diagramColors" Target="../diagrams/colors19.xml"/><Relationship Id="rId5" Type="http://schemas.microsoft.com/office/2007/relationships/diagramDrawing" Target="../diagrams/drawing19.xml"/><Relationship Id="rId6"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diagramData" Target="../diagrams/data20.xml"/><Relationship Id="rId2" Type="http://schemas.openxmlformats.org/officeDocument/2006/relationships/diagramLayout" Target="../diagrams/layout20.xml"/><Relationship Id="rId3" Type="http://schemas.openxmlformats.org/officeDocument/2006/relationships/diagramQuickStyle" Target="../diagrams/quickStyle20.xml"/><Relationship Id="rId4" Type="http://schemas.openxmlformats.org/officeDocument/2006/relationships/diagramColors" Target="../diagrams/colors20.xml"/><Relationship Id="rId5" Type="http://schemas.microsoft.com/office/2007/relationships/diagramDrawing" Target="../diagrams/drawing20.xml"/><Relationship Id="rId6"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diagramData" Target="../diagrams/data21.xml"/><Relationship Id="rId2" Type="http://schemas.openxmlformats.org/officeDocument/2006/relationships/diagramLayout" Target="../diagrams/layout21.xml"/><Relationship Id="rId3" Type="http://schemas.openxmlformats.org/officeDocument/2006/relationships/diagramQuickStyle" Target="../diagrams/quickStyle21.xml"/><Relationship Id="rId4" Type="http://schemas.openxmlformats.org/officeDocument/2006/relationships/diagramColors" Target="../diagrams/colors21.xml"/><Relationship Id="rId5" Type="http://schemas.microsoft.com/office/2007/relationships/diagramDrawing" Target="../diagrams/drawing21.xml"/><Relationship Id="rId6"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diagramData" Target="../diagrams/data22.xml"/><Relationship Id="rId2" Type="http://schemas.openxmlformats.org/officeDocument/2006/relationships/diagramLayout" Target="../diagrams/layout22.xml"/><Relationship Id="rId3" Type="http://schemas.openxmlformats.org/officeDocument/2006/relationships/diagramQuickStyle" Target="../diagrams/quickStyle22.xml"/><Relationship Id="rId4" Type="http://schemas.openxmlformats.org/officeDocument/2006/relationships/diagramColors" Target="../diagrams/colors22.xml"/><Relationship Id="rId5" Type="http://schemas.microsoft.com/office/2007/relationships/diagramDrawing" Target="../diagrams/drawing22.xml"/><Relationship Id="rId6"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diagramData" Target="../diagrams/data23.xml"/><Relationship Id="rId2" Type="http://schemas.openxmlformats.org/officeDocument/2006/relationships/diagramLayout" Target="../diagrams/layout23.xml"/><Relationship Id="rId3" Type="http://schemas.openxmlformats.org/officeDocument/2006/relationships/diagramQuickStyle" Target="../diagrams/quickStyle23.xml"/><Relationship Id="rId4" Type="http://schemas.openxmlformats.org/officeDocument/2006/relationships/diagramColors" Target="../diagrams/colors23.xml"/><Relationship Id="rId5" Type="http://schemas.microsoft.com/office/2007/relationships/diagramDrawing" Target="../diagrams/drawing23.xml"/><Relationship Id="rId6" Type="http://schemas.openxmlformats.org/officeDocument/2006/relationships/slideLayout" Target="../slideLayouts/slideLayout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diagramData" Target="../diagrams/data24.xml"/><Relationship Id="rId2" Type="http://schemas.openxmlformats.org/officeDocument/2006/relationships/diagramLayout" Target="../diagrams/layout24.xml"/><Relationship Id="rId3" Type="http://schemas.openxmlformats.org/officeDocument/2006/relationships/diagramQuickStyle" Target="../diagrams/quickStyle24.xml"/><Relationship Id="rId4" Type="http://schemas.openxmlformats.org/officeDocument/2006/relationships/diagramColors" Target="../diagrams/colors24.xml"/><Relationship Id="rId5" Type="http://schemas.microsoft.com/office/2007/relationships/diagramDrawing" Target="../diagrams/drawing24.xml"/><Relationship Id="rId6" Type="http://schemas.openxmlformats.org/officeDocument/2006/relationships/slideLayout" Target="../slideLayouts/slideLayout25.xml"/>
</Relationships>
</file>

<file path=ppt/slides/_rels/slide28.xml.rels><?xml version="1.0" encoding="UTF-8"?>
<Relationships xmlns="http://schemas.openxmlformats.org/package/2006/relationships"><Relationship Id="rId1" Type="http://schemas.openxmlformats.org/officeDocument/2006/relationships/diagramData" Target="../diagrams/data25.xml"/><Relationship Id="rId2" Type="http://schemas.openxmlformats.org/officeDocument/2006/relationships/diagramLayout" Target="../diagrams/layout25.xml"/><Relationship Id="rId3" Type="http://schemas.openxmlformats.org/officeDocument/2006/relationships/diagramQuickStyle" Target="../diagrams/quickStyle25.xml"/><Relationship Id="rId4" Type="http://schemas.openxmlformats.org/officeDocument/2006/relationships/diagramColors" Target="../diagrams/colors25.xml"/><Relationship Id="rId5" Type="http://schemas.microsoft.com/office/2007/relationships/diagramDrawing" Target="../diagrams/drawing25.xml"/><Relationship Id="rId6" Type="http://schemas.openxmlformats.org/officeDocument/2006/relationships/slideLayout" Target="../slideLayouts/slideLayout25.xml"/>
</Relationships>
</file>

<file path=ppt/slides/_rels/slide29.xml.rels><?xml version="1.0" encoding="UTF-8"?>
<Relationships xmlns="http://schemas.openxmlformats.org/package/2006/relationships"><Relationship Id="rId1" Type="http://schemas.openxmlformats.org/officeDocument/2006/relationships/diagramData" Target="../diagrams/data26.xml"/><Relationship Id="rId2" Type="http://schemas.openxmlformats.org/officeDocument/2006/relationships/diagramLayout" Target="../diagrams/layout26.xml"/><Relationship Id="rId3" Type="http://schemas.openxmlformats.org/officeDocument/2006/relationships/diagramQuickStyle" Target="../diagrams/quickStyle26.xml"/><Relationship Id="rId4" Type="http://schemas.openxmlformats.org/officeDocument/2006/relationships/diagramColors" Target="../diagrams/colors26.xml"/><Relationship Id="rId5" Type="http://schemas.microsoft.com/office/2007/relationships/diagramDrawing" Target="../diagrams/drawing26.xml"/><Relationship Id="rId6"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diagramData" Target="../diagrams/data2.xml"/><Relationship Id="rId7" Type="http://schemas.openxmlformats.org/officeDocument/2006/relationships/diagramLayout" Target="../diagrams/layout2.xml"/><Relationship Id="rId8" Type="http://schemas.openxmlformats.org/officeDocument/2006/relationships/diagramQuickStyle" Target="../diagrams/quickStyle2.xml"/><Relationship Id="rId9" Type="http://schemas.openxmlformats.org/officeDocument/2006/relationships/diagramColors" Target="../diagrams/colors2.xml"/><Relationship Id="rId10" Type="http://schemas.microsoft.com/office/2007/relationships/diagramDrawing" Target="../diagrams/drawing2.xml"/><Relationship Id="rId11" Type="http://schemas.openxmlformats.org/officeDocument/2006/relationships/slideLayout" Target="../slideLayouts/slideLayout25.xml"/>
</Relationships>
</file>

<file path=ppt/slides/_rels/slide30.xml.rels><?xml version="1.0" encoding="UTF-8"?>
<Relationships xmlns="http://schemas.openxmlformats.org/package/2006/relationships"><Relationship Id="rId1" Type="http://schemas.openxmlformats.org/officeDocument/2006/relationships/diagramData" Target="../diagrams/data27.xml"/><Relationship Id="rId2" Type="http://schemas.openxmlformats.org/officeDocument/2006/relationships/diagramLayout" Target="../diagrams/layout27.xml"/><Relationship Id="rId3" Type="http://schemas.openxmlformats.org/officeDocument/2006/relationships/diagramQuickStyle" Target="../diagrams/quickStyle27.xml"/><Relationship Id="rId4" Type="http://schemas.openxmlformats.org/officeDocument/2006/relationships/diagramColors" Target="../diagrams/colors27.xml"/><Relationship Id="rId5" Type="http://schemas.microsoft.com/office/2007/relationships/diagramDrawing" Target="../diagrams/drawing27.xml"/><Relationship Id="rId6" Type="http://schemas.openxmlformats.org/officeDocument/2006/relationships/diagramData" Target="../diagrams/data28.xml"/><Relationship Id="rId7" Type="http://schemas.openxmlformats.org/officeDocument/2006/relationships/diagramLayout" Target="../diagrams/layout28.xml"/><Relationship Id="rId8" Type="http://schemas.openxmlformats.org/officeDocument/2006/relationships/diagramQuickStyle" Target="../diagrams/quickStyle28.xml"/><Relationship Id="rId9" Type="http://schemas.openxmlformats.org/officeDocument/2006/relationships/diagramColors" Target="../diagrams/colors28.xml"/><Relationship Id="rId10" Type="http://schemas.openxmlformats.org/officeDocument/2006/relationships/slideLayout" Target="../slideLayouts/slideLayout25.xml"/>
</Relationships>
</file>

<file path=ppt/slides/_rels/slide31.xml.rels><?xml version="1.0" encoding="UTF-8"?>
<Relationships xmlns="http://schemas.openxmlformats.org/package/2006/relationships"><Relationship Id="rId1" Type="http://schemas.openxmlformats.org/officeDocument/2006/relationships/diagramData" Target="../diagrams/data29.xml"/><Relationship Id="rId2" Type="http://schemas.openxmlformats.org/officeDocument/2006/relationships/diagramLayout" Target="../diagrams/layout29.xml"/><Relationship Id="rId3" Type="http://schemas.openxmlformats.org/officeDocument/2006/relationships/diagramQuickStyle" Target="../diagrams/quickStyle29.xml"/><Relationship Id="rId4" Type="http://schemas.openxmlformats.org/officeDocument/2006/relationships/diagramColors" Target="../diagrams/colors29.xml"/><Relationship Id="rId5" Type="http://schemas.microsoft.com/office/2007/relationships/diagramDrawing" Target="../diagrams/drawing29.xml"/><Relationship Id="rId6" Type="http://schemas.openxmlformats.org/officeDocument/2006/relationships/slideLayout" Target="../slideLayouts/slideLayout25.xml"/>
</Relationships>
</file>

<file path=ppt/slides/_rels/slide32.xml.rels><?xml version="1.0" encoding="UTF-8"?>
<Relationships xmlns="http://schemas.openxmlformats.org/package/2006/relationships"><Relationship Id="rId1" Type="http://schemas.openxmlformats.org/officeDocument/2006/relationships/diagramData" Target="../diagrams/data30.xml"/><Relationship Id="rId2" Type="http://schemas.openxmlformats.org/officeDocument/2006/relationships/diagramLayout" Target="../diagrams/layout30.xml"/><Relationship Id="rId3" Type="http://schemas.openxmlformats.org/officeDocument/2006/relationships/diagramQuickStyle" Target="../diagrams/quickStyle30.xml"/><Relationship Id="rId4" Type="http://schemas.openxmlformats.org/officeDocument/2006/relationships/diagramColors" Target="../diagrams/colors30.xml"/><Relationship Id="rId5" Type="http://schemas.openxmlformats.org/officeDocument/2006/relationships/diagramData" Target="../diagrams/data31.xml"/><Relationship Id="rId6" Type="http://schemas.openxmlformats.org/officeDocument/2006/relationships/diagramLayout" Target="../diagrams/layout31.xml"/><Relationship Id="rId7" Type="http://schemas.openxmlformats.org/officeDocument/2006/relationships/diagramQuickStyle" Target="../diagrams/quickStyle31.xml"/><Relationship Id="rId8" Type="http://schemas.openxmlformats.org/officeDocument/2006/relationships/diagramColors" Target="../diagrams/colors31.xml"/><Relationship Id="rId9" Type="http://schemas.microsoft.com/office/2007/relationships/diagramDrawing" Target="../diagrams/drawing31.xml"/><Relationship Id="rId10" Type="http://schemas.openxmlformats.org/officeDocument/2006/relationships/slideLayout" Target="../slideLayouts/slideLayout25.xml"/>
</Relationships>
</file>

<file path=ppt/slides/_rels/slide33.xml.rels><?xml version="1.0" encoding="UTF-8"?>
<Relationships xmlns="http://schemas.openxmlformats.org/package/2006/relationships"><Relationship Id="rId1" Type="http://schemas.openxmlformats.org/officeDocument/2006/relationships/diagramData" Target="../diagrams/data32.xml"/><Relationship Id="rId2" Type="http://schemas.openxmlformats.org/officeDocument/2006/relationships/diagramLayout" Target="../diagrams/layout32.xml"/><Relationship Id="rId3" Type="http://schemas.openxmlformats.org/officeDocument/2006/relationships/diagramQuickStyle" Target="../diagrams/quickStyle32.xml"/><Relationship Id="rId4" Type="http://schemas.openxmlformats.org/officeDocument/2006/relationships/diagramColors" Target="../diagrams/colors32.xml"/><Relationship Id="rId5" Type="http://schemas.microsoft.com/office/2007/relationships/diagramDrawing" Target="../diagrams/drawing32.xml"/><Relationship Id="rId6" Type="http://schemas.openxmlformats.org/officeDocument/2006/relationships/slideLayout" Target="../slideLayouts/slideLayout25.xml"/>
</Relationships>
</file>

<file path=ppt/slides/_rels/slide34.xml.rels><?xml version="1.0" encoding="UTF-8"?>
<Relationships xmlns="http://schemas.openxmlformats.org/package/2006/relationships"><Relationship Id="rId1" Type="http://schemas.openxmlformats.org/officeDocument/2006/relationships/diagramData" Target="../diagrams/data33.xml"/><Relationship Id="rId2" Type="http://schemas.openxmlformats.org/officeDocument/2006/relationships/diagramLayout" Target="../diagrams/layout33.xml"/><Relationship Id="rId3" Type="http://schemas.openxmlformats.org/officeDocument/2006/relationships/diagramQuickStyle" Target="../diagrams/quickStyle33.xml"/><Relationship Id="rId4" Type="http://schemas.openxmlformats.org/officeDocument/2006/relationships/diagramColors" Target="../diagrams/colors33.xml"/><Relationship Id="rId5" Type="http://schemas.microsoft.com/office/2007/relationships/diagramDrawing" Target="../diagrams/drawing33.xml"/><Relationship Id="rId6" Type="http://schemas.openxmlformats.org/officeDocument/2006/relationships/slideLayout" Target="../slideLayouts/slideLayout25.xml"/>
</Relationships>
</file>

<file path=ppt/slides/_rels/slide35.xml.rels><?xml version="1.0" encoding="UTF-8"?>
<Relationships xmlns="http://schemas.openxmlformats.org/package/2006/relationships"><Relationship Id="rId1" Type="http://schemas.openxmlformats.org/officeDocument/2006/relationships/diagramData" Target="../diagrams/data34.xml"/><Relationship Id="rId2" Type="http://schemas.openxmlformats.org/officeDocument/2006/relationships/diagramLayout" Target="../diagrams/layout34.xml"/><Relationship Id="rId3" Type="http://schemas.openxmlformats.org/officeDocument/2006/relationships/diagramQuickStyle" Target="../diagrams/quickStyle34.xml"/><Relationship Id="rId4" Type="http://schemas.openxmlformats.org/officeDocument/2006/relationships/diagramColors" Target="../diagrams/colors34.xml"/><Relationship Id="rId5" Type="http://schemas.microsoft.com/office/2007/relationships/diagramDrawing" Target="../diagrams/drawing34.xml"/><Relationship Id="rId6" Type="http://schemas.openxmlformats.org/officeDocument/2006/relationships/slideLayout" Target="../slideLayouts/slideLayout25.xml"/>
</Relationships>
</file>

<file path=ppt/slides/_rels/slide36.xml.rels><?xml version="1.0" encoding="UTF-8"?>
<Relationships xmlns="http://schemas.openxmlformats.org/package/2006/relationships"><Relationship Id="rId1" Type="http://schemas.openxmlformats.org/officeDocument/2006/relationships/diagramData" Target="../diagrams/data35.xml"/><Relationship Id="rId2" Type="http://schemas.openxmlformats.org/officeDocument/2006/relationships/diagramLayout" Target="../diagrams/layout35.xml"/><Relationship Id="rId3" Type="http://schemas.openxmlformats.org/officeDocument/2006/relationships/diagramQuickStyle" Target="../diagrams/quickStyle35.xml"/><Relationship Id="rId4" Type="http://schemas.openxmlformats.org/officeDocument/2006/relationships/diagramColors" Target="../diagrams/colors35.xml"/><Relationship Id="rId5" Type="http://schemas.microsoft.com/office/2007/relationships/diagramDrawing" Target="../diagrams/drawing35.xml"/><Relationship Id="rId6" Type="http://schemas.openxmlformats.org/officeDocument/2006/relationships/slideLayout" Target="../slideLayouts/slideLayout25.xml"/>
</Relationships>
</file>

<file path=ppt/slides/_rels/slide37.xml.rels><?xml version="1.0" encoding="UTF-8"?>
<Relationships xmlns="http://schemas.openxmlformats.org/package/2006/relationships"><Relationship Id="rId1" Type="http://schemas.openxmlformats.org/officeDocument/2006/relationships/diagramData" Target="../diagrams/data36.xml"/><Relationship Id="rId2" Type="http://schemas.openxmlformats.org/officeDocument/2006/relationships/diagramLayout" Target="../diagrams/layout36.xml"/><Relationship Id="rId3" Type="http://schemas.openxmlformats.org/officeDocument/2006/relationships/diagramQuickStyle" Target="../diagrams/quickStyle36.xml"/><Relationship Id="rId4" Type="http://schemas.openxmlformats.org/officeDocument/2006/relationships/diagramColors" Target="../diagrams/colors36.xml"/><Relationship Id="rId5" Type="http://schemas.microsoft.com/office/2007/relationships/diagramDrawing" Target="../diagrams/drawing36.xml"/><Relationship Id="rId6" Type="http://schemas.openxmlformats.org/officeDocument/2006/relationships/slideLayout" Target="../slideLayouts/slideLayout25.xml"/>
</Relationships>
</file>

<file path=ppt/slides/_rels/slide38.xml.rels><?xml version="1.0" encoding="UTF-8"?>
<Relationships xmlns="http://schemas.openxmlformats.org/package/2006/relationships"><Relationship Id="rId1" Type="http://schemas.openxmlformats.org/officeDocument/2006/relationships/diagramData" Target="../diagrams/data37.xml"/><Relationship Id="rId2" Type="http://schemas.openxmlformats.org/officeDocument/2006/relationships/diagramLayout" Target="../diagrams/layout37.xml"/><Relationship Id="rId3" Type="http://schemas.openxmlformats.org/officeDocument/2006/relationships/diagramQuickStyle" Target="../diagrams/quickStyle37.xml"/><Relationship Id="rId4" Type="http://schemas.openxmlformats.org/officeDocument/2006/relationships/diagramColors" Target="../diagrams/colors37.xml"/><Relationship Id="rId5" Type="http://schemas.microsoft.com/office/2007/relationships/diagramDrawing" Target="../diagrams/drawing37.xml"/><Relationship Id="rId6" Type="http://schemas.openxmlformats.org/officeDocument/2006/relationships/slideLayout" Target="../slideLayouts/slideLayout25.xml"/>
</Relationships>
</file>

<file path=ppt/slides/_rels/slide39.xml.rels><?xml version="1.0" encoding="UTF-8"?>
<Relationships xmlns="http://schemas.openxmlformats.org/package/2006/relationships"><Relationship Id="rId1" Type="http://schemas.openxmlformats.org/officeDocument/2006/relationships/diagramData" Target="../diagrams/data38.xml"/><Relationship Id="rId2" Type="http://schemas.openxmlformats.org/officeDocument/2006/relationships/diagramLayout" Target="../diagrams/layout38.xml"/><Relationship Id="rId3" Type="http://schemas.openxmlformats.org/officeDocument/2006/relationships/diagramQuickStyle" Target="../diagrams/quickStyle38.xml"/><Relationship Id="rId4" Type="http://schemas.openxmlformats.org/officeDocument/2006/relationships/diagramColors" Target="../diagrams/colors38.xml"/><Relationship Id="rId5" Type="http://schemas.microsoft.com/office/2007/relationships/diagramDrawing" Target="../diagrams/drawing38.xml"/><Relationship Id="rId6"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diagramData" Target="../diagrams/data3.xml"/><Relationship Id="rId2" Type="http://schemas.openxmlformats.org/officeDocument/2006/relationships/diagramLayout" Target="../diagrams/layout3.xml"/><Relationship Id="rId3" Type="http://schemas.openxmlformats.org/officeDocument/2006/relationships/diagramQuickStyle" Target="../diagrams/quickStyle3.xml"/><Relationship Id="rId4" Type="http://schemas.openxmlformats.org/officeDocument/2006/relationships/diagramColors" Target="../diagrams/colors3.xml"/><Relationship Id="rId5" Type="http://schemas.microsoft.com/office/2007/relationships/diagramDrawing" Target="../diagrams/drawing3.xml"/><Relationship Id="rId6" Type="http://schemas.openxmlformats.org/officeDocument/2006/relationships/slideLayout" Target="../slideLayouts/slideLayout25.xml"/><Relationship Id="rId7" Type="http://schemas.openxmlformats.org/officeDocument/2006/relationships/notesSlide" Target="../notesSlides/notesSlide4.xml"/>
</Relationships>
</file>

<file path=ppt/slides/_rels/slide40.xml.rels><?xml version="1.0" encoding="UTF-8"?>
<Relationships xmlns="http://schemas.openxmlformats.org/package/2006/relationships"><Relationship Id="rId1" Type="http://schemas.openxmlformats.org/officeDocument/2006/relationships/diagramData" Target="../diagrams/data39.xml"/><Relationship Id="rId2" Type="http://schemas.openxmlformats.org/officeDocument/2006/relationships/diagramLayout" Target="../diagrams/layout39.xml"/><Relationship Id="rId3" Type="http://schemas.openxmlformats.org/officeDocument/2006/relationships/diagramQuickStyle" Target="../diagrams/quickStyle39.xml"/><Relationship Id="rId4" Type="http://schemas.openxmlformats.org/officeDocument/2006/relationships/diagramColors" Target="../diagrams/colors39.xml"/><Relationship Id="rId5" Type="http://schemas.microsoft.com/office/2007/relationships/diagramDrawing" Target="../diagrams/drawing39.xml"/><Relationship Id="rId6" Type="http://schemas.openxmlformats.org/officeDocument/2006/relationships/slideLayout" Target="../slideLayouts/slideLayout53.xml"/><Relationship Id="rId7" Type="http://schemas.openxmlformats.org/officeDocument/2006/relationships/notesSlide" Target="../notesSlides/notesSlide40.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64.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64.xml"/>
</Relationships>
</file>

<file path=ppt/slides/_rels/slide43.xml.rels><?xml version="1.0" encoding="UTF-8"?>
<Relationships xmlns="http://schemas.openxmlformats.org/package/2006/relationships"><Relationship Id="rId1" Type="http://schemas.openxmlformats.org/officeDocument/2006/relationships/diagramData" Target="../diagrams/data40.xml"/><Relationship Id="rId2" Type="http://schemas.openxmlformats.org/officeDocument/2006/relationships/diagramLayout" Target="../diagrams/layout40.xml"/><Relationship Id="rId3" Type="http://schemas.openxmlformats.org/officeDocument/2006/relationships/diagramQuickStyle" Target="../diagrams/quickStyle40.xml"/><Relationship Id="rId4" Type="http://schemas.openxmlformats.org/officeDocument/2006/relationships/diagramColors" Target="../diagrams/colors40.xml"/><Relationship Id="rId5" Type="http://schemas.microsoft.com/office/2007/relationships/diagramDrawing" Target="../diagrams/drawing40.xml"/><Relationship Id="rId6" Type="http://schemas.openxmlformats.org/officeDocument/2006/relationships/slideLayout" Target="../slideLayouts/slideLayout25.xml"/>
</Relationships>
</file>

<file path=ppt/slides/_rels/slide44.xml.rels><?xml version="1.0" encoding="UTF-8"?>
<Relationships xmlns="http://schemas.openxmlformats.org/package/2006/relationships"><Relationship Id="rId1" Type="http://schemas.openxmlformats.org/officeDocument/2006/relationships/diagramData" Target="../diagrams/data41.xml"/><Relationship Id="rId2" Type="http://schemas.openxmlformats.org/officeDocument/2006/relationships/diagramLayout" Target="../diagrams/layout41.xml"/><Relationship Id="rId3" Type="http://schemas.openxmlformats.org/officeDocument/2006/relationships/diagramQuickStyle" Target="../diagrams/quickStyle41.xml"/><Relationship Id="rId4" Type="http://schemas.openxmlformats.org/officeDocument/2006/relationships/diagramColors" Target="../diagrams/colors41.xml"/><Relationship Id="rId5" Type="http://schemas.microsoft.com/office/2007/relationships/diagramDrawing" Target="../diagrams/drawing41.xml"/><Relationship Id="rId6" Type="http://schemas.openxmlformats.org/officeDocument/2006/relationships/slideLayout" Target="../slideLayouts/slideLayout25.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7.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9.xml"/>
</Relationships>
</file>

<file path=ppt/slides/_rels/slide5.xml.rels><?xml version="1.0" encoding="UTF-8"?>
<Relationships xmlns="http://schemas.openxmlformats.org/package/2006/relationships"><Relationship Id="rId1" Type="http://schemas.openxmlformats.org/officeDocument/2006/relationships/diagramData" Target="../diagrams/data4.xml"/><Relationship Id="rId2" Type="http://schemas.openxmlformats.org/officeDocument/2006/relationships/diagramLayout" Target="../diagrams/layout4.xml"/><Relationship Id="rId3" Type="http://schemas.openxmlformats.org/officeDocument/2006/relationships/diagramQuickStyle" Target="../diagrams/quickStyle4.xml"/><Relationship Id="rId4" Type="http://schemas.openxmlformats.org/officeDocument/2006/relationships/diagramColors" Target="../diagrams/colors4.xml"/><Relationship Id="rId5" Type="http://schemas.microsoft.com/office/2007/relationships/diagramDrawing" Target="../diagrams/drawing4.xml"/><Relationship Id="rId6" Type="http://schemas.openxmlformats.org/officeDocument/2006/relationships/slideLayout" Target="../slideLayouts/slideLayout25.xml"/><Relationship Id="rId7" Type="http://schemas.openxmlformats.org/officeDocument/2006/relationships/notesSlide" Target="../notesSlides/notesSlide5.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5.xml.rels><?xml version="1.0" encoding="UTF-8"?>
<Relationships xmlns="http://schemas.openxmlformats.org/package/2006/relationships"><Relationship Id="rId1" Type="http://schemas.openxmlformats.org/officeDocument/2006/relationships/diagramData" Target="../diagrams/data42.xml"/><Relationship Id="rId2" Type="http://schemas.openxmlformats.org/officeDocument/2006/relationships/diagramLayout" Target="../diagrams/layout42.xml"/><Relationship Id="rId3" Type="http://schemas.openxmlformats.org/officeDocument/2006/relationships/diagramQuickStyle" Target="../diagrams/quickStyle42.xml"/><Relationship Id="rId4" Type="http://schemas.openxmlformats.org/officeDocument/2006/relationships/diagramColors" Target="../diagrams/colors42.xml"/><Relationship Id="rId5" Type="http://schemas.microsoft.com/office/2007/relationships/diagramDrawing" Target="../diagrams/drawing42.xml"/><Relationship Id="rId6" Type="http://schemas.openxmlformats.org/officeDocument/2006/relationships/slideLayout" Target="../slideLayouts/slideLayout25.xml"/>
</Relationships>
</file>

<file path=ppt/slides/_rels/slide56.xml.rels><?xml version="1.0" encoding="UTF-8"?>
<Relationships xmlns="http://schemas.openxmlformats.org/package/2006/relationships"><Relationship Id="rId1" Type="http://schemas.openxmlformats.org/officeDocument/2006/relationships/diagramData" Target="../diagrams/data43.xml"/><Relationship Id="rId2" Type="http://schemas.openxmlformats.org/officeDocument/2006/relationships/diagramLayout" Target="../diagrams/layout43.xml"/><Relationship Id="rId3" Type="http://schemas.openxmlformats.org/officeDocument/2006/relationships/diagramQuickStyle" Target="../diagrams/quickStyle43.xml"/><Relationship Id="rId4" Type="http://schemas.openxmlformats.org/officeDocument/2006/relationships/diagramColors" Target="../diagrams/colors43.xml"/><Relationship Id="rId5" Type="http://schemas.microsoft.com/office/2007/relationships/diagramDrawing" Target="../diagrams/drawing43.xml"/><Relationship Id="rId6" Type="http://schemas.openxmlformats.org/officeDocument/2006/relationships/slideLayout" Target="../slideLayouts/slideLayout25.xml"/>
</Relationships>
</file>

<file path=ppt/slides/_rels/slide57.xml.rels><?xml version="1.0" encoding="UTF-8"?>
<Relationships xmlns="http://schemas.openxmlformats.org/package/2006/relationships"><Relationship Id="rId1" Type="http://schemas.openxmlformats.org/officeDocument/2006/relationships/diagramData" Target="../diagrams/data44.xml"/><Relationship Id="rId2" Type="http://schemas.openxmlformats.org/officeDocument/2006/relationships/diagramLayout" Target="../diagrams/layout44.xml"/><Relationship Id="rId3" Type="http://schemas.openxmlformats.org/officeDocument/2006/relationships/diagramQuickStyle" Target="../diagrams/quickStyle44.xml"/><Relationship Id="rId4" Type="http://schemas.openxmlformats.org/officeDocument/2006/relationships/diagramColors" Target="../diagrams/colors44.xml"/><Relationship Id="rId5" Type="http://schemas.microsoft.com/office/2007/relationships/diagramDrawing" Target="../diagrams/drawing44.xml"/><Relationship Id="rId6" Type="http://schemas.openxmlformats.org/officeDocument/2006/relationships/slideLayout" Target="../slideLayouts/slideLayout25.xml"/>
</Relationships>
</file>

<file path=ppt/slides/_rels/slide58.xml.rels><?xml version="1.0" encoding="UTF-8"?>
<Relationships xmlns="http://schemas.openxmlformats.org/package/2006/relationships"><Relationship Id="rId1" Type="http://schemas.openxmlformats.org/officeDocument/2006/relationships/diagramData" Target="../diagrams/data45.xml"/><Relationship Id="rId2" Type="http://schemas.openxmlformats.org/officeDocument/2006/relationships/diagramLayout" Target="../diagrams/layout45.xml"/><Relationship Id="rId3" Type="http://schemas.openxmlformats.org/officeDocument/2006/relationships/diagramQuickStyle" Target="../diagrams/quickStyle45.xml"/><Relationship Id="rId4" Type="http://schemas.openxmlformats.org/officeDocument/2006/relationships/diagramColors" Target="../diagrams/colors45.xml"/><Relationship Id="rId5" Type="http://schemas.microsoft.com/office/2007/relationships/diagramDrawing" Target="../diagrams/drawing45.xml"/><Relationship Id="rId6" Type="http://schemas.openxmlformats.org/officeDocument/2006/relationships/slideLayout" Target="../slideLayouts/slideLayout25.xml"/>
</Relationships>
</file>

<file path=ppt/slides/_rels/slide59.xml.rels><?xml version="1.0" encoding="UTF-8"?>
<Relationships xmlns="http://schemas.openxmlformats.org/package/2006/relationships"><Relationship Id="rId1" Type="http://schemas.openxmlformats.org/officeDocument/2006/relationships/diagramData" Target="../diagrams/data46.xml"/><Relationship Id="rId2" Type="http://schemas.openxmlformats.org/officeDocument/2006/relationships/diagramLayout" Target="../diagrams/layout46.xml"/><Relationship Id="rId3" Type="http://schemas.openxmlformats.org/officeDocument/2006/relationships/diagramQuickStyle" Target="../diagrams/quickStyle46.xml"/><Relationship Id="rId4" Type="http://schemas.openxmlformats.org/officeDocument/2006/relationships/diagramColors" Target="../diagrams/colors46.xml"/><Relationship Id="rId5" Type="http://schemas.microsoft.com/office/2007/relationships/diagramDrawing" Target="../diagrams/drawing46.xml"/><Relationship Id="rId6" Type="http://schemas.openxmlformats.org/officeDocument/2006/relationships/slideLayout" Target="../slideLayouts/slideLayout25.xml"/><Relationship Id="rId7" Type="http://schemas.openxmlformats.org/officeDocument/2006/relationships/notesSlide" Target="../notesSlides/notesSlide59.xml"/>
</Relationships>
</file>

<file path=ppt/slides/_rels/slide6.xml.rels><?xml version="1.0" encoding="UTF-8"?>
<Relationships xmlns="http://schemas.openxmlformats.org/package/2006/relationships"><Relationship Id="rId1" Type="http://schemas.openxmlformats.org/officeDocument/2006/relationships/diagramData" Target="../diagrams/data5.xml"/><Relationship Id="rId2" Type="http://schemas.openxmlformats.org/officeDocument/2006/relationships/diagramLayout" Target="../diagrams/layout5.xml"/><Relationship Id="rId3" Type="http://schemas.openxmlformats.org/officeDocument/2006/relationships/diagramQuickStyle" Target="../diagrams/quickStyle5.xml"/><Relationship Id="rId4" Type="http://schemas.openxmlformats.org/officeDocument/2006/relationships/diagramColors" Target="../diagrams/colors5.xml"/><Relationship Id="rId5" Type="http://schemas.microsoft.com/office/2007/relationships/diagramDrawing" Target="../diagrams/drawing5.xml"/><Relationship Id="rId6" Type="http://schemas.openxmlformats.org/officeDocument/2006/relationships/slideLayout" Target="../slideLayouts/slideLayout25.xml"/><Relationship Id="rId7" Type="http://schemas.openxmlformats.org/officeDocument/2006/relationships/notesSlide" Target="../notesSlides/notesSlide6.xml"/>
</Relationships>
</file>

<file path=ppt/slides/_rels/slide60.xml.rels><?xml version="1.0" encoding="UTF-8"?>
<Relationships xmlns="http://schemas.openxmlformats.org/package/2006/relationships"><Relationship Id="rId1" Type="http://schemas.openxmlformats.org/officeDocument/2006/relationships/diagramData" Target="../diagrams/data47.xml"/><Relationship Id="rId2" Type="http://schemas.openxmlformats.org/officeDocument/2006/relationships/diagramLayout" Target="../diagrams/layout47.xml"/><Relationship Id="rId3" Type="http://schemas.openxmlformats.org/officeDocument/2006/relationships/diagramQuickStyle" Target="../diagrams/quickStyle47.xml"/><Relationship Id="rId4" Type="http://schemas.openxmlformats.org/officeDocument/2006/relationships/diagramColors" Target="../diagrams/colors47.xml"/><Relationship Id="rId5" Type="http://schemas.microsoft.com/office/2007/relationships/diagramDrawing" Target="../diagrams/drawing47.xml"/><Relationship Id="rId6" Type="http://schemas.openxmlformats.org/officeDocument/2006/relationships/slideLayout" Target="../slideLayouts/slideLayout25.xml"/><Relationship Id="rId7" Type="http://schemas.openxmlformats.org/officeDocument/2006/relationships/notesSlide" Target="../notesSlides/notesSlide60.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diagramData" Target="../diagrams/data6.xml"/><Relationship Id="rId2" Type="http://schemas.openxmlformats.org/officeDocument/2006/relationships/diagramLayout" Target="../diagrams/layout6.xml"/><Relationship Id="rId3" Type="http://schemas.openxmlformats.org/officeDocument/2006/relationships/diagramQuickStyle" Target="../diagrams/quickStyle6.xml"/><Relationship Id="rId4" Type="http://schemas.openxmlformats.org/officeDocument/2006/relationships/diagramColors" Target="../diagrams/colors6.xml"/><Relationship Id="rId5" Type="http://schemas.microsoft.com/office/2007/relationships/diagramDrawing" Target="../diagrams/drawing6.xml"/><Relationship Id="rId6"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diagramData" Target="../diagrams/data7.xml"/><Relationship Id="rId2" Type="http://schemas.openxmlformats.org/officeDocument/2006/relationships/diagramLayout" Target="../diagrams/layout7.xml"/><Relationship Id="rId3" Type="http://schemas.openxmlformats.org/officeDocument/2006/relationships/diagramQuickStyle" Target="../diagrams/quickStyle7.xml"/><Relationship Id="rId4" Type="http://schemas.openxmlformats.org/officeDocument/2006/relationships/diagramColors" Target="../diagrams/colors7.xml"/><Relationship Id="rId5" Type="http://schemas.microsoft.com/office/2007/relationships/diagramDrawing" Target="../diagrams/drawing7.xml"/><Relationship Id="rId6"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TextShape 1"/>
          <p:cNvSpPr txBox="1"/>
          <p:nvPr/>
        </p:nvSpPr>
        <p:spPr>
          <a:xfrm>
            <a:off x="3120480" y="2061000"/>
            <a:ext cx="5999400" cy="151164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_tradnl" sz="4000" spc="-1" strike="noStrike">
                <a:solidFill>
                  <a:srgbClr val="fefefe"/>
                </a:solidFill>
                <a:latin typeface="Century Gothic"/>
              </a:rPr>
              <a:t>CURSO DE PROPIEDAD INTELECTUAL</a:t>
            </a:r>
            <a:endParaRPr b="0" lang="en-US" sz="4000" spc="-1" strike="noStrike">
              <a:solidFill>
                <a:srgbClr val="ffffff"/>
              </a:solidFill>
              <a:latin typeface="Century Gothic"/>
            </a:endParaRPr>
          </a:p>
        </p:txBody>
      </p:sp>
      <p:sp>
        <p:nvSpPr>
          <p:cNvPr id="346" name="TextShape 2"/>
          <p:cNvSpPr txBox="1"/>
          <p:nvPr/>
        </p:nvSpPr>
        <p:spPr>
          <a:xfrm>
            <a:off x="3120480" y="4876920"/>
            <a:ext cx="6771240" cy="1703880"/>
          </a:xfrm>
          <a:prstGeom prst="rect">
            <a:avLst/>
          </a:prstGeom>
          <a:noFill/>
          <a:ln w="0">
            <a:noFill/>
          </a:ln>
          <a:effectLst>
            <a:outerShdw dist="0" dir="0">
              <a:srgbClr val="000000">
                <a:alpha val="40000"/>
              </a:srgbClr>
            </a:outerShdw>
          </a:effectLst>
        </p:spPr>
        <p:txBody>
          <a:bodyPr>
            <a:normAutofit fontScale="12000"/>
          </a:bodyPr>
          <a:p>
            <a:pPr>
              <a:lnSpc>
                <a:spcPct val="90000"/>
              </a:lnSpc>
              <a:spcBef>
                <a:spcPts val="360"/>
              </a:spcBef>
              <a:spcAft>
                <a:spcPts val="601"/>
              </a:spcAft>
              <a:tabLst>
                <a:tab algn="l" pos="0"/>
              </a:tabLst>
            </a:pPr>
            <a:endParaRPr b="0" lang="es-UY" sz="3200" spc="-1" strike="noStrike">
              <a:latin typeface="Arial"/>
            </a:endParaRPr>
          </a:p>
          <a:p>
            <a:pPr>
              <a:lnSpc>
                <a:spcPct val="90000"/>
              </a:lnSpc>
              <a:spcBef>
                <a:spcPts val="1281"/>
              </a:spcBef>
              <a:spcAft>
                <a:spcPts val="601"/>
              </a:spcAft>
              <a:tabLst>
                <a:tab algn="l" pos="0"/>
              </a:tabLst>
            </a:pPr>
            <a:r>
              <a:rPr b="1" lang="es-ES_tradnl" sz="6400" spc="-1" strike="noStrike">
                <a:solidFill>
                  <a:srgbClr val="ffffff"/>
                </a:solidFill>
                <a:latin typeface="Century Gothic"/>
              </a:rPr>
              <a:t>DRA. ROSARIO LAGARMILLA</a:t>
            </a:r>
            <a:endParaRPr b="0" lang="es-UY" sz="6400" spc="-1" strike="noStrike">
              <a:latin typeface="Arial"/>
            </a:endParaRPr>
          </a:p>
          <a:p>
            <a:pPr>
              <a:lnSpc>
                <a:spcPct val="90000"/>
              </a:lnSpc>
              <a:spcBef>
                <a:spcPts val="1281"/>
              </a:spcBef>
              <a:spcAft>
                <a:spcPts val="601"/>
              </a:spcAft>
              <a:tabLst>
                <a:tab algn="l" pos="0"/>
              </a:tabLst>
            </a:pPr>
            <a:r>
              <a:rPr b="1" lang="es-ES_tradnl" sz="6400" spc="-1" strike="noStrike">
                <a:solidFill>
                  <a:srgbClr val="ffffff"/>
                </a:solidFill>
                <a:latin typeface="Century Gothic"/>
              </a:rPr>
              <a:t>DRA. PATRICIA DIAZ</a:t>
            </a:r>
            <a:endParaRPr b="0" lang="es-UY" sz="6400" spc="-1" strike="noStrike">
              <a:latin typeface="Arial"/>
            </a:endParaRPr>
          </a:p>
          <a:p>
            <a:pPr>
              <a:lnSpc>
                <a:spcPct val="90000"/>
              </a:lnSpc>
              <a:spcBef>
                <a:spcPts val="1281"/>
              </a:spcBef>
              <a:spcAft>
                <a:spcPts val="601"/>
              </a:spcAft>
              <a:tabLst>
                <a:tab algn="l" pos="0"/>
              </a:tabLst>
            </a:pPr>
            <a:r>
              <a:rPr b="1" lang="es-ES_tradnl" sz="6400" spc="-1" strike="noStrike">
                <a:solidFill>
                  <a:srgbClr val="ffffff"/>
                </a:solidFill>
                <a:latin typeface="Century Gothic"/>
              </a:rPr>
              <a:t>DRA. CRISTINA DARTAYETE</a:t>
            </a:r>
            <a:endParaRPr b="0" lang="es-UY" sz="6400" spc="-1" strike="noStrike">
              <a:latin typeface="Arial"/>
            </a:endParaRPr>
          </a:p>
          <a:p>
            <a:pPr>
              <a:lnSpc>
                <a:spcPct val="90000"/>
              </a:lnSpc>
              <a:spcBef>
                <a:spcPts val="360"/>
              </a:spcBef>
              <a:spcAft>
                <a:spcPts val="601"/>
              </a:spcAft>
              <a:tabLst>
                <a:tab algn="l" pos="0"/>
              </a:tabLst>
            </a:pPr>
            <a:endParaRPr b="0" lang="es-UY" sz="6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fontScale="81000"/>
          </a:bodyPr>
          <a:p>
            <a:pPr algn="ctr">
              <a:lnSpc>
                <a:spcPct val="100000"/>
              </a:lnSpc>
            </a:pPr>
            <a:r>
              <a:rPr b="1" lang="es-UY" sz="3200" spc="-1" strike="noStrike">
                <a:solidFill>
                  <a:srgbClr val="fefefe"/>
                </a:solidFill>
                <a:latin typeface="Century Gothic"/>
              </a:rPr>
              <a:t>RELACIÓN DE LA PROPIEDAD INTELECTUAL CON EL CONOCIMIENTO</a:t>
            </a:r>
            <a:endParaRPr b="0" lang="en-US" sz="3200" spc="-1" strike="noStrike">
              <a:solidFill>
                <a:srgbClr val="ffffff"/>
              </a:solidFill>
              <a:latin typeface="Century Gothic"/>
            </a:endParaRPr>
          </a:p>
        </p:txBody>
      </p:sp>
      <p:sp>
        <p:nvSpPr>
          <p:cNvPr id="365" name="TextShape 2"/>
          <p:cNvSpPr txBox="1"/>
          <p:nvPr/>
        </p:nvSpPr>
        <p:spPr>
          <a:xfrm>
            <a:off x="2207520" y="2637000"/>
            <a:ext cx="7848360" cy="3456000"/>
          </a:xfrm>
          <a:prstGeom prst="rect">
            <a:avLst/>
          </a:prstGeom>
          <a:noFill/>
          <a:ln w="0">
            <a:noFill/>
          </a:ln>
          <a:effectLst>
            <a:outerShdw dist="0" dir="0">
              <a:srgbClr val="000000">
                <a:alpha val="40000"/>
              </a:srgbClr>
            </a:outerShdw>
          </a:effectLst>
        </p:spPr>
        <p:txBody>
          <a:bodyPr anchor="ctr">
            <a:normAutofit/>
          </a:bodyPr>
          <a:p>
            <a:pPr>
              <a:lnSpc>
                <a:spcPct val="70000"/>
              </a:lnSpc>
              <a:spcBef>
                <a:spcPts val="374"/>
              </a:spcBef>
              <a:spcAft>
                <a:spcPts val="601"/>
              </a:spcAft>
              <a:tabLst>
                <a:tab algn="l" pos="255960"/>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360"/>
              </a:spcBef>
              <a:spcAft>
                <a:spcPts val="601"/>
              </a:spcAft>
              <a:tabLst>
                <a:tab algn="l" pos="255960"/>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80000"/>
              </a:lnSpc>
              <a:spcBef>
                <a:spcPts val="360"/>
              </a:spcBef>
              <a:spcAft>
                <a:spcPts val="601"/>
              </a:spcAft>
              <a:tabLst>
                <a:tab algn="l" pos="255960"/>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p:txBody>
      </p:sp>
      <p:graphicFrame>
        <p:nvGraphicFramePr>
          <p:cNvPr id="8" name="Diagram8"/>
          <p:cNvGraphicFramePr/>
          <p:nvPr>
            <p:extLst>
              <p:ext uri="{D42A27DB-BD31-4B8C-83A1-F6EECF244321}">
                <p14:modId xmlns:p14="http://schemas.microsoft.com/office/powerpoint/2010/main" val="3746303162"/>
              </p:ext>
            </p:extLst>
          </p:nvPr>
        </p:nvGraphicFramePr>
        <p:xfrm>
          <a:off x="3809880" y="1905120"/>
          <a:ext cx="4571640" cy="30477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9" name="Diagram9"/>
          <p:cNvGraphicFramePr/>
          <p:nvPr>
            <p:extLst>
              <p:ext uri="{D42A27DB-BD31-4B8C-83A1-F6EECF244321}">
                <p14:modId xmlns:p14="http://schemas.microsoft.com/office/powerpoint/2010/main" val="4114085905"/>
              </p:ext>
            </p:extLst>
          </p:nvPr>
        </p:nvGraphicFramePr>
        <p:xfrm>
          <a:off x="263520" y="1905120"/>
          <a:ext cx="11346480" cy="473112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6"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APROPIABILIDAD E INNOVACIÓN</a:t>
            </a:r>
            <a:endParaRPr b="0" lang="en-US" sz="3200" spc="-1" strike="noStrike">
              <a:solidFill>
                <a:srgbClr val="ffffff"/>
              </a:solidFill>
              <a:latin typeface="Century Gothic"/>
            </a:endParaRPr>
          </a:p>
        </p:txBody>
      </p:sp>
      <p:sp>
        <p:nvSpPr>
          <p:cNvPr id="367" name="TextShape 2"/>
          <p:cNvSpPr txBox="1"/>
          <p:nvPr/>
        </p:nvSpPr>
        <p:spPr>
          <a:xfrm>
            <a:off x="551520" y="1870920"/>
            <a:ext cx="11304720" cy="424728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360"/>
              </a:spcBef>
              <a:spcAft>
                <a:spcPts val="601"/>
              </a:spcAft>
            </a:pPr>
            <a:endParaRPr b="0" lang="en-US" sz="1800" spc="-1" strike="noStrike">
              <a:solidFill>
                <a:srgbClr val="ffffff"/>
              </a:solidFill>
              <a:latin typeface="Century Gothic"/>
            </a:endParaRPr>
          </a:p>
          <a:p>
            <a:pPr>
              <a:lnSpc>
                <a:spcPct val="80000"/>
              </a:lnSpc>
              <a:spcBef>
                <a:spcPts val="360"/>
              </a:spcBef>
              <a:spcAft>
                <a:spcPts val="601"/>
              </a:spcAft>
            </a:pPr>
            <a:endParaRPr b="0" lang="en-US" sz="1800" spc="-1" strike="noStrike">
              <a:solidFill>
                <a:srgbClr val="ffffff"/>
              </a:solidFill>
              <a:latin typeface="Century Gothic"/>
            </a:endParaRPr>
          </a:p>
        </p:txBody>
      </p:sp>
      <p:graphicFrame>
        <p:nvGraphicFramePr>
          <p:cNvPr id="10" name="Diagram10"/>
          <p:cNvGraphicFramePr/>
          <p:nvPr>
            <p:extLst>
              <p:ext uri="{D42A27DB-BD31-4B8C-83A1-F6EECF244321}">
                <p14:modId xmlns:p14="http://schemas.microsoft.com/office/powerpoint/2010/main" val="534697534"/>
              </p:ext>
            </p:extLst>
          </p:nvPr>
        </p:nvGraphicFramePr>
        <p:xfrm>
          <a:off x="767520" y="2286000"/>
          <a:ext cx="10728720" cy="41245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8" name="TextShape 1"/>
          <p:cNvSpPr txBox="1"/>
          <p:nvPr/>
        </p:nvSpPr>
        <p:spPr>
          <a:xfrm>
            <a:off x="10678320" y="5915880"/>
            <a:ext cx="1061640" cy="490320"/>
          </a:xfrm>
          <a:prstGeom prst="rect">
            <a:avLst/>
          </a:prstGeom>
          <a:solidFill>
            <a:srgbClr val="619200"/>
          </a:solidFill>
          <a:ln w="0">
            <a:noFill/>
          </a:ln>
        </p:spPr>
        <p:txBody>
          <a:bodyPr bIns="10800" anchor="b">
            <a:noAutofit/>
          </a:bodyPr>
          <a:p>
            <a:pPr algn="ctr">
              <a:lnSpc>
                <a:spcPct val="100000"/>
              </a:lnSpc>
            </a:pPr>
            <a:fld id="{2C8BC5C4-F835-4A14-BAA1-CD7CCFEA3059}" type="slidenum">
              <a:rPr b="1" lang="es-UY" sz="1050" spc="-1" strike="noStrike">
                <a:solidFill>
                  <a:srgbClr val="ffffff"/>
                </a:solidFill>
                <a:latin typeface="Century Gothic"/>
              </a:rPr>
              <a:t>11</a:t>
            </a:fld>
            <a:endParaRPr b="0" lang="es-UY" sz="1050" spc="-1" strike="noStrike">
              <a:latin typeface="Times New Roman"/>
            </a:endParaRPr>
          </a:p>
        </p:txBody>
      </p:sp>
      <p:sp>
        <p:nvSpPr>
          <p:cNvPr id="369" name="TextShape 2"/>
          <p:cNvSpPr txBox="1"/>
          <p:nvPr/>
        </p:nvSpPr>
        <p:spPr>
          <a:xfrm>
            <a:off x="0" y="3051000"/>
            <a:ext cx="5829120" cy="2484000"/>
          </a:xfrm>
          <a:prstGeom prst="rect">
            <a:avLst/>
          </a:prstGeom>
          <a:noFill/>
          <a:ln w="0">
            <a:noFill/>
          </a:ln>
          <a:effectLst>
            <a:outerShdw dist="0" dir="0">
              <a:srgbClr val="000000">
                <a:alpha val="60000"/>
              </a:srgbClr>
            </a:outerShdw>
          </a:effectLst>
        </p:spPr>
        <p:txBody>
          <a:bodyPr anchor="b">
            <a:noAutofit/>
          </a:bodyPr>
          <a:p>
            <a:endParaRPr b="0" lang="en-US" sz="1800" spc="-1" strike="noStrike">
              <a:solidFill>
                <a:srgbClr val="ffffff"/>
              </a:solidFill>
              <a:latin typeface="Century Gothic"/>
            </a:endParaRPr>
          </a:p>
        </p:txBody>
      </p:sp>
      <p:graphicFrame>
        <p:nvGraphicFramePr>
          <p:cNvPr id="11" name="Diagram11"/>
          <p:cNvGraphicFramePr/>
          <p:nvPr>
            <p:extLst>
              <p:ext uri="{D42A27DB-BD31-4B8C-83A1-F6EECF244321}">
                <p14:modId xmlns:p14="http://schemas.microsoft.com/office/powerpoint/2010/main" val="2110125657"/>
              </p:ext>
            </p:extLst>
          </p:nvPr>
        </p:nvGraphicFramePr>
        <p:xfrm>
          <a:off x="2135520" y="1066680"/>
          <a:ext cx="8199720" cy="47379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0" name="TextShape 1"/>
          <p:cNvSpPr txBox="1"/>
          <p:nvPr/>
        </p:nvSpPr>
        <p:spPr>
          <a:xfrm>
            <a:off x="1097280" y="286560"/>
            <a:ext cx="10058040" cy="1125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LOS SISTEMAS DE PROPIEDAD INTELECTUAL   </a:t>
            </a:r>
            <a:br/>
            <a:r>
              <a:rPr b="1" lang="es-ES" sz="3200" spc="-1" strike="noStrike">
                <a:solidFill>
                  <a:srgbClr val="fefefe"/>
                </a:solidFill>
                <a:latin typeface="Century Gothic"/>
              </a:rPr>
              <a:t>Concepto</a:t>
            </a:r>
            <a:endParaRPr b="0" lang="en-US" sz="3200" spc="-1" strike="noStrike">
              <a:solidFill>
                <a:srgbClr val="ffffff"/>
              </a:solidFill>
              <a:latin typeface="Century Gothic"/>
            </a:endParaRPr>
          </a:p>
        </p:txBody>
      </p:sp>
      <p:graphicFrame>
        <p:nvGraphicFramePr>
          <p:cNvPr id="12" name="Diagram12"/>
          <p:cNvGraphicFramePr/>
          <p:nvPr>
            <p:extLst>
              <p:ext uri="{D42A27DB-BD31-4B8C-83A1-F6EECF244321}">
                <p14:modId xmlns:p14="http://schemas.microsoft.com/office/powerpoint/2010/main" val="2915613456"/>
              </p:ext>
            </p:extLst>
          </p:nvPr>
        </p:nvGraphicFramePr>
        <p:xfrm>
          <a:off x="1097280" y="2299680"/>
          <a:ext cx="10443240" cy="42710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TextShape 1"/>
          <p:cNvSpPr txBox="1"/>
          <p:nvPr/>
        </p:nvSpPr>
        <p:spPr>
          <a:xfrm>
            <a:off x="1097280" y="286560"/>
            <a:ext cx="10058040" cy="122184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UY" sz="3200" spc="-1" strike="noStrike">
                <a:solidFill>
                  <a:srgbClr val="ffffff"/>
                </a:solidFill>
                <a:latin typeface="Century Gothic"/>
              </a:rPr>
              <a:t>LOS SISTEMAS DE PROPIEDAD INTELECTUAL</a:t>
            </a:r>
            <a:endParaRPr b="0" lang="en-US" sz="3200" spc="-1" strike="noStrike">
              <a:solidFill>
                <a:srgbClr val="ffffff"/>
              </a:solidFill>
              <a:latin typeface="Century Gothic"/>
            </a:endParaRPr>
          </a:p>
        </p:txBody>
      </p:sp>
      <p:sp>
        <p:nvSpPr>
          <p:cNvPr id="372"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269"/>
              </a:spcBef>
              <a:spcAft>
                <a:spcPts val="601"/>
              </a:spcAft>
            </a:pPr>
            <a:endParaRPr b="0" lang="en-US" sz="1800" spc="-1" strike="noStrike">
              <a:solidFill>
                <a:srgbClr val="ffffff"/>
              </a:solidFill>
              <a:latin typeface="Century Gothic"/>
            </a:endParaRPr>
          </a:p>
          <a:p>
            <a:pPr>
              <a:lnSpc>
                <a:spcPct val="80000"/>
              </a:lnSpc>
              <a:spcBef>
                <a:spcPts val="360"/>
              </a:spcBef>
              <a:spcAft>
                <a:spcPts val="601"/>
              </a:spcAft>
            </a:pPr>
            <a:endParaRPr b="0" lang="en-US" sz="1800" spc="-1" strike="noStrike">
              <a:solidFill>
                <a:srgbClr val="ffffff"/>
              </a:solidFill>
              <a:latin typeface="Century Gothic"/>
            </a:endParaRPr>
          </a:p>
        </p:txBody>
      </p:sp>
      <p:graphicFrame>
        <p:nvGraphicFramePr>
          <p:cNvPr id="13" name="Diagram13"/>
          <p:cNvGraphicFramePr/>
          <p:nvPr>
            <p:extLst>
              <p:ext uri="{D42A27DB-BD31-4B8C-83A1-F6EECF244321}">
                <p14:modId xmlns:p14="http://schemas.microsoft.com/office/powerpoint/2010/main" val="3844385592"/>
              </p:ext>
            </p:extLst>
          </p:nvPr>
        </p:nvGraphicFramePr>
        <p:xfrm>
          <a:off x="983520" y="2133000"/>
          <a:ext cx="10440720" cy="4072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TextShape 1"/>
          <p:cNvSpPr txBox="1"/>
          <p:nvPr/>
        </p:nvSpPr>
        <p:spPr>
          <a:xfrm>
            <a:off x="1097280" y="286560"/>
            <a:ext cx="9966960" cy="1197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UY" sz="3200" spc="-1" strike="noStrike">
                <a:solidFill>
                  <a:srgbClr val="fefefe"/>
                </a:solidFill>
                <a:latin typeface="Century Gothic"/>
              </a:rPr>
              <a:t>LOS SISTEMAS DE PROPIEDAD INTELECTUAL</a:t>
            </a:r>
            <a:endParaRPr b="0" lang="en-US" sz="3200" spc="-1" strike="noStrike">
              <a:solidFill>
                <a:srgbClr val="ffffff"/>
              </a:solidFill>
              <a:latin typeface="Century Gothic"/>
            </a:endParaRPr>
          </a:p>
        </p:txBody>
      </p:sp>
      <p:graphicFrame>
        <p:nvGraphicFramePr>
          <p:cNvPr id="14" name="Diagram14"/>
          <p:cNvGraphicFramePr/>
          <p:nvPr>
            <p:extLst>
              <p:ext uri="{D42A27DB-BD31-4B8C-83A1-F6EECF244321}">
                <p14:modId xmlns:p14="http://schemas.microsoft.com/office/powerpoint/2010/main" val="3183023031"/>
              </p:ext>
            </p:extLst>
          </p:nvPr>
        </p:nvGraphicFramePr>
        <p:xfrm>
          <a:off x="911520" y="2272320"/>
          <a:ext cx="10656720" cy="42987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5" name="Diagram15"/>
          <p:cNvGraphicFramePr/>
          <p:nvPr>
            <p:extLst>
              <p:ext uri="{D42A27DB-BD31-4B8C-83A1-F6EECF244321}">
                <p14:modId xmlns:p14="http://schemas.microsoft.com/office/powerpoint/2010/main" val="4049638145"/>
              </p:ext>
            </p:extLst>
          </p:nvPr>
        </p:nvGraphicFramePr>
        <p:xfrm>
          <a:off x="1775520" y="908640"/>
          <a:ext cx="9280080" cy="52146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4" name="TextShape 1"/>
          <p:cNvSpPr txBox="1"/>
          <p:nvPr/>
        </p:nvSpPr>
        <p:spPr>
          <a:xfrm>
            <a:off x="1097280" y="286560"/>
            <a:ext cx="9966960" cy="12625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UY" sz="3200" spc="-1" strike="noStrike">
                <a:solidFill>
                  <a:srgbClr val="fefefe"/>
                </a:solidFill>
                <a:latin typeface="Century Gothic"/>
              </a:rPr>
              <a:t>MECANISMOS DE PROTECCIÓN DEL CONOCIMIENTO POR PI</a:t>
            </a:r>
            <a:r>
              <a:rPr b="1" lang="es-ES" sz="2400" spc="-1" strike="noStrike">
                <a:solidFill>
                  <a:srgbClr val="fefefe"/>
                </a:solidFill>
                <a:latin typeface="Calibri"/>
              </a:rPr>
              <a:t> </a:t>
            </a:r>
            <a:endParaRPr b="0" lang="en-US" sz="2400" spc="-1" strike="noStrike">
              <a:solidFill>
                <a:srgbClr val="ffffff"/>
              </a:solidFill>
              <a:latin typeface="Century Gothic"/>
            </a:endParaRPr>
          </a:p>
        </p:txBody>
      </p:sp>
      <p:sp>
        <p:nvSpPr>
          <p:cNvPr id="375"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pPr marL="254880" indent="-254520">
              <a:lnSpc>
                <a:spcPct val="70000"/>
              </a:lnSpc>
              <a:spcBef>
                <a:spcPts val="805"/>
              </a:spcBef>
              <a:spcAft>
                <a:spcPts val="431"/>
              </a:spcAft>
              <a:tabLst>
                <a:tab algn="l" pos="0"/>
              </a:tabLst>
            </a:pPr>
            <a:endParaRPr b="0" lang="en-US" sz="1800" spc="-1" strike="noStrike">
              <a:solidFill>
                <a:srgbClr val="ffffff"/>
              </a:solidFill>
              <a:latin typeface="Century Gothic"/>
            </a:endParaRPr>
          </a:p>
          <a:p>
            <a:pPr>
              <a:lnSpc>
                <a:spcPct val="100000"/>
              </a:lnSpc>
              <a:spcBef>
                <a:spcPts val="360"/>
              </a:spcBef>
              <a:spcAft>
                <a:spcPts val="601"/>
              </a:spcAft>
              <a:tabLst>
                <a:tab algn="l" pos="0"/>
              </a:tabLst>
            </a:pPr>
            <a:endParaRPr b="0" lang="en-US" sz="1800" spc="-1" strike="noStrike">
              <a:solidFill>
                <a:srgbClr val="ffffff"/>
              </a:solidFill>
              <a:latin typeface="Century Gothic"/>
            </a:endParaRPr>
          </a:p>
          <a:p>
            <a:pPr>
              <a:lnSpc>
                <a:spcPct val="80000"/>
              </a:lnSpc>
              <a:spcBef>
                <a:spcPts val="360"/>
              </a:spcBef>
              <a:spcAft>
                <a:spcPts val="601"/>
              </a:spcAft>
              <a:tabLst>
                <a:tab algn="l" pos="0"/>
              </a:tabLst>
            </a:pPr>
            <a:endParaRPr b="0" lang="en-US" sz="1800" spc="-1" strike="noStrike">
              <a:solidFill>
                <a:srgbClr val="ffffff"/>
              </a:solidFill>
              <a:latin typeface="Century Gothic"/>
            </a:endParaRPr>
          </a:p>
        </p:txBody>
      </p:sp>
      <p:graphicFrame>
        <p:nvGraphicFramePr>
          <p:cNvPr id="16" name="Diagram16"/>
          <p:cNvGraphicFramePr/>
          <p:nvPr>
            <p:extLst>
              <p:ext uri="{D42A27DB-BD31-4B8C-83A1-F6EECF244321}">
                <p14:modId xmlns:p14="http://schemas.microsoft.com/office/powerpoint/2010/main" val="1039004897"/>
              </p:ext>
            </p:extLst>
          </p:nvPr>
        </p:nvGraphicFramePr>
        <p:xfrm>
          <a:off x="1559520" y="2061000"/>
          <a:ext cx="9634680" cy="43948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nodeType="clickEffect" fill="hold" presetClass="entr" presetID="1">
                                  <p:stCondLst>
                                    <p:cond delay="0"/>
                                  </p:stCondLst>
                                  <p:childTnLst>
                                    <p:set>
                                      <p:cBhvr>
                                        <p:cTn id="10" dur="1" fill="hold">
                                          <p:stCondLst>
                                            <p:cond delay="0"/>
                                          </p:stCondLst>
                                        </p:cTn>
                                        <p:tgtEl>
                                          <p:spTgt spid="-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nodeType="clickEffect" fill="hold" presetClass="entr" presetID="1">
                                  <p:stCondLst>
                                    <p:cond delay="0"/>
                                  </p:stCondLst>
                                  <p:childTnLst>
                                    <p:set>
                                      <p:cBhvr>
                                        <p:cTn id="14" dur="1" fill="hold">
                                          <p:stCondLst>
                                            <p:cond delay="0"/>
                                          </p:stCondLst>
                                        </p:cTn>
                                        <p:tgtEl>
                                          <p:spTgt spid="-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nodeType="clickEffect" fill="hold" presetClass="entr" presetID="1">
                                  <p:stCondLst>
                                    <p:cond delay="0"/>
                                  </p:stCondLst>
                                  <p:childTnLst>
                                    <p:set>
                                      <p:cBhvr>
                                        <p:cTn id="22" dur="1" fill="hold">
                                          <p:stCondLst>
                                            <p:cond delay="0"/>
                                          </p:stCondLst>
                                        </p:cTn>
                                        <p:tgtEl>
                                          <p:spTgt spid="-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nodeType="clickEffect" fill="hold" presetClass="entr" presetID="1">
                                  <p:stCondLst>
                                    <p:cond delay="0"/>
                                  </p:stCondLst>
                                  <p:childTnLst>
                                    <p:set>
                                      <p:cBhvr>
                                        <p:cTn id="26" dur="1" fill="hold">
                                          <p:stCondLst>
                                            <p:cond delay="0"/>
                                          </p:stCondLst>
                                        </p:cTn>
                                        <p:tgtEl>
                                          <p:spTgt spid="-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TextShape 1"/>
          <p:cNvSpPr txBox="1"/>
          <p:nvPr/>
        </p:nvSpPr>
        <p:spPr>
          <a:xfrm>
            <a:off x="1097280" y="286560"/>
            <a:ext cx="9894960" cy="1269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UY" sz="3200" spc="-1" strike="noStrike">
                <a:solidFill>
                  <a:srgbClr val="fefefe"/>
                </a:solidFill>
                <a:latin typeface="Century Gothic"/>
              </a:rPr>
              <a:t>MECANISMOS DE PROTECCIÓN DEL CONOCIMIENTO POR PI</a:t>
            </a:r>
            <a:r>
              <a:rPr b="1" lang="es-ES" sz="2400" spc="-1" strike="noStrike">
                <a:solidFill>
                  <a:srgbClr val="fefefe"/>
                </a:solidFill>
                <a:latin typeface="Century Gothic"/>
              </a:rPr>
              <a:t> </a:t>
            </a:r>
            <a:endParaRPr b="0" lang="en-US" sz="2400" spc="-1" strike="noStrike">
              <a:solidFill>
                <a:srgbClr val="ffffff"/>
              </a:solidFill>
              <a:latin typeface="Century Gothic"/>
            </a:endParaRPr>
          </a:p>
        </p:txBody>
      </p:sp>
      <p:sp>
        <p:nvSpPr>
          <p:cNvPr id="377"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pPr marL="254880" indent="-254520">
              <a:lnSpc>
                <a:spcPct val="70000"/>
              </a:lnSpc>
              <a:spcBef>
                <a:spcPts val="805"/>
              </a:spcBef>
              <a:spcAft>
                <a:spcPts val="431"/>
              </a:spcAft>
              <a:tabLst>
                <a:tab algn="l" pos="0"/>
              </a:tabLst>
            </a:pPr>
            <a:endParaRPr b="0" lang="en-US" sz="1800" spc="-1" strike="noStrike">
              <a:solidFill>
                <a:srgbClr val="ffffff"/>
              </a:solidFill>
              <a:latin typeface="Century Gothic"/>
            </a:endParaRPr>
          </a:p>
          <a:p>
            <a:pPr>
              <a:lnSpc>
                <a:spcPct val="100000"/>
              </a:lnSpc>
              <a:spcBef>
                <a:spcPts val="360"/>
              </a:spcBef>
              <a:spcAft>
                <a:spcPts val="601"/>
              </a:spcAft>
              <a:tabLst>
                <a:tab algn="l" pos="0"/>
              </a:tabLst>
            </a:pPr>
            <a:endParaRPr b="0" lang="en-US" sz="1800" spc="-1" strike="noStrike">
              <a:solidFill>
                <a:srgbClr val="ffffff"/>
              </a:solidFill>
              <a:latin typeface="Century Gothic"/>
            </a:endParaRPr>
          </a:p>
          <a:p>
            <a:pPr>
              <a:lnSpc>
                <a:spcPct val="80000"/>
              </a:lnSpc>
              <a:spcBef>
                <a:spcPts val="360"/>
              </a:spcBef>
              <a:spcAft>
                <a:spcPts val="601"/>
              </a:spcAft>
              <a:tabLst>
                <a:tab algn="l" pos="0"/>
              </a:tabLst>
            </a:pPr>
            <a:endParaRPr b="0" lang="en-US" sz="1800" spc="-1" strike="noStrike">
              <a:solidFill>
                <a:srgbClr val="ffffff"/>
              </a:solidFill>
              <a:latin typeface="Century Gothic"/>
            </a:endParaRPr>
          </a:p>
        </p:txBody>
      </p:sp>
      <p:graphicFrame>
        <p:nvGraphicFramePr>
          <p:cNvPr id="17" name="Diagram17"/>
          <p:cNvGraphicFramePr/>
          <p:nvPr>
            <p:extLst>
              <p:ext uri="{D42A27DB-BD31-4B8C-83A1-F6EECF244321}">
                <p14:modId xmlns:p14="http://schemas.microsoft.com/office/powerpoint/2010/main" val="548225096"/>
              </p:ext>
            </p:extLst>
          </p:nvPr>
        </p:nvGraphicFramePr>
        <p:xfrm>
          <a:off x="1631520" y="2133000"/>
          <a:ext cx="10130760" cy="44380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8" name="TextShape 1"/>
          <p:cNvSpPr txBox="1"/>
          <p:nvPr/>
        </p:nvSpPr>
        <p:spPr>
          <a:xfrm>
            <a:off x="1271520" y="1050840"/>
            <a:ext cx="9504720" cy="36180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UY" sz="3200" spc="-1" strike="noStrike">
                <a:solidFill>
                  <a:srgbClr val="fefefe"/>
                </a:solidFill>
                <a:latin typeface="Century Gothic"/>
              </a:rPr>
              <a:t>MECANISMOS DE PROTECCIÓN DEL CONOCIMIENTO POR PI</a:t>
            </a:r>
            <a:r>
              <a:rPr b="1" lang="es-ES" sz="3200" spc="-1" strike="noStrike">
                <a:solidFill>
                  <a:srgbClr val="fefefe"/>
                </a:solidFill>
                <a:latin typeface="Century Gothic"/>
              </a:rPr>
              <a:t> </a:t>
            </a:r>
            <a:endParaRPr b="0" lang="en-US" sz="3200" spc="-1" strike="noStrike">
              <a:solidFill>
                <a:srgbClr val="ffffff"/>
              </a:solidFill>
              <a:latin typeface="Century Gothic"/>
            </a:endParaRPr>
          </a:p>
        </p:txBody>
      </p:sp>
      <p:sp>
        <p:nvSpPr>
          <p:cNvPr id="379" name="TextShape 2"/>
          <p:cNvSpPr txBox="1"/>
          <p:nvPr/>
        </p:nvSpPr>
        <p:spPr>
          <a:xfrm>
            <a:off x="3009960" y="404640"/>
            <a:ext cx="7118280" cy="100764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360"/>
              </a:spcBef>
              <a:spcAft>
                <a:spcPts val="601"/>
              </a:spcAft>
            </a:pPr>
            <a:endParaRPr b="0" lang="en-US" sz="1800" spc="-1" strike="noStrike">
              <a:solidFill>
                <a:srgbClr val="ffffff"/>
              </a:solidFill>
              <a:latin typeface="Century Gothic"/>
            </a:endParaRPr>
          </a:p>
          <a:p>
            <a:pPr marL="34200">
              <a:lnSpc>
                <a:spcPct val="100000"/>
              </a:lnSpc>
              <a:spcBef>
                <a:spcPts val="360"/>
              </a:spcBef>
              <a:spcAft>
                <a:spcPts val="601"/>
              </a:spcAft>
              <a:tabLst>
                <a:tab algn="l" pos="0"/>
              </a:tabLst>
            </a:pPr>
            <a:endParaRPr b="0" lang="en-US" sz="1800" spc="-1" strike="noStrike">
              <a:solidFill>
                <a:srgbClr val="ffffff"/>
              </a:solidFill>
              <a:latin typeface="Century Gothic"/>
            </a:endParaRPr>
          </a:p>
        </p:txBody>
      </p:sp>
      <p:graphicFrame>
        <p:nvGraphicFramePr>
          <p:cNvPr id="18" name="Diagram18"/>
          <p:cNvGraphicFramePr/>
          <p:nvPr>
            <p:extLst>
              <p:ext uri="{D42A27DB-BD31-4B8C-83A1-F6EECF244321}">
                <p14:modId xmlns:p14="http://schemas.microsoft.com/office/powerpoint/2010/main" val="3929831231"/>
              </p:ext>
            </p:extLst>
          </p:nvPr>
        </p:nvGraphicFramePr>
        <p:xfrm>
          <a:off x="928080" y="2382840"/>
          <a:ext cx="10207800" cy="40701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childTnLst>
                  <p:par>
                    <p:cTn id="29" fill="hold">
                      <p:stCondLst>
                        <p:cond delay="indefinite"/>
                      </p:stCondLst>
                      <p:childTnLst>
                        <p:par>
                          <p:cTn id="30" fill="hold">
                            <p:stCondLst>
                              <p:cond delay="0"/>
                            </p:stCondLst>
                            <p:childTnLst>
                              <p:par>
                                <p:cTn id="31" nodeType="clickEffect" fill="hold" presetClass="entr" presetID="1">
                                  <p:stCondLst>
                                    <p:cond delay="0"/>
                                  </p:stCondLst>
                                  <p:childTnLst>
                                    <p:set>
                                      <p:cBhvr>
                                        <p:cTn id="32" dur="1" fill="hold">
                                          <p:stCondLst>
                                            <p:cond delay="0"/>
                                          </p:stCondLst>
                                        </p:cTn>
                                        <p:tgtEl>
                                          <p:spTgt spid="-1"/>
                                        </p:tgtEl>
                                        <p:attrNameLst>
                                          <p:attrName>style.visibility</p:attrName>
                                        </p:attrNameLst>
                                      </p:cBhvr>
                                      <p:to>
                                        <p:strVal val="visible"/>
                                      </p:to>
                                    </p:set>
                                  </p:childTnLst>
                                </p:cTn>
                              </p:par>
                              <p:par>
                                <p:cTn id="33" nodeType="withEffect" fill="hold" presetClass="entr" presetID="1">
                                  <p:stCondLst>
                                    <p:cond delay="0"/>
                                  </p:stCondLst>
                                  <p:childTnLst>
                                    <p:set>
                                      <p:cBhvr>
                                        <p:cTn id="34" dur="1" fill="hold">
                                          <p:stCondLst>
                                            <p:cond delay="0"/>
                                          </p:stCondLst>
                                        </p:cTn>
                                        <p:tgtEl>
                                          <p:spTgt spid="-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nodeType="clickEffect" fill="hold" presetClass="entr" presetID="1">
                                  <p:stCondLst>
                                    <p:cond delay="0"/>
                                  </p:stCondLst>
                                  <p:childTnLst>
                                    <p:set>
                                      <p:cBhvr>
                                        <p:cTn id="38" dur="1" fill="hold">
                                          <p:stCondLst>
                                            <p:cond delay="0"/>
                                          </p:stCondLst>
                                        </p:cTn>
                                        <p:tgtEl>
                                          <p:spTgt spid="-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nodeType="clickEffect" fill="hold" presetClass="entr" presetID="1">
                                  <p:stCondLst>
                                    <p:cond delay="0"/>
                                  </p:stCondLst>
                                  <p:childTnLst>
                                    <p:set>
                                      <p:cBhvr>
                                        <p:cTn id="42" dur="1" fill="hold">
                                          <p:stCondLst>
                                            <p:cond delay="0"/>
                                          </p:stCondLst>
                                        </p:cTn>
                                        <p:tgtEl>
                                          <p:spTgt spid="-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nodeType="clickEffect" fill="hold" presetClass="entr" presetID="1">
                                  <p:stCondLst>
                                    <p:cond delay="0"/>
                                  </p:stCondLst>
                                  <p:childTnLst>
                                    <p:set>
                                      <p:cBhvr>
                                        <p:cTn id="46" dur="1" fill="hold">
                                          <p:stCondLst>
                                            <p:cond delay="0"/>
                                          </p:stCondLst>
                                        </p:cTn>
                                        <p:tgtEl>
                                          <p:spTgt spid="-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nodeType="clickEffect" fill="hold" presetClass="entr" presetID="1">
                                  <p:stCondLst>
                                    <p:cond delay="0"/>
                                  </p:stCondLst>
                                  <p:childTnLst>
                                    <p:set>
                                      <p:cBhvr>
                                        <p:cTn id="50" dur="1" fill="hold">
                                          <p:stCondLst>
                                            <p:cond delay="0"/>
                                          </p:stCondLst>
                                        </p:cTn>
                                        <p:tgtEl>
                                          <p:spTgt spid="-1"/>
                                        </p:tgtEl>
                                        <p:attrNameLst>
                                          <p:attrName>style.visibility</p:attrName>
                                        </p:attrNameLst>
                                      </p:cBhvr>
                                      <p:to>
                                        <p:strVal val="visible"/>
                                      </p:to>
                                    </p:set>
                                  </p:childTnLst>
                                </p:cTn>
                              </p:par>
                              <p:par>
                                <p:cTn id="51" nodeType="withEffect" fill="hold" presetClass="entr" presetID="1">
                                  <p:stCondLst>
                                    <p:cond delay="0"/>
                                  </p:stCondLst>
                                  <p:childTnLst>
                                    <p:set>
                                      <p:cBhvr>
                                        <p:cTn id="52" dur="1" fill="hold">
                                          <p:stCondLst>
                                            <p:cond delay="0"/>
                                          </p:stCondLst>
                                        </p:cTn>
                                        <p:tgtEl>
                                          <p:spTgt spid="-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nodeType="clickEffect" fill="hold" presetClass="entr" presetID="1">
                                  <p:stCondLst>
                                    <p:cond delay="0"/>
                                  </p:stCondLst>
                                  <p:childTnLst>
                                    <p:set>
                                      <p:cBhvr>
                                        <p:cTn id="56" dur="1" fill="hold">
                                          <p:stCondLst>
                                            <p:cond delay="0"/>
                                          </p:stCondLst>
                                        </p:cTn>
                                        <p:tgtEl>
                                          <p:spTgt spid="-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nodeType="clickEffect" fill="hold" presetClass="entr" presetID="1">
                                  <p:stCondLst>
                                    <p:cond delay="0"/>
                                  </p:stCondLst>
                                  <p:childTnLst>
                                    <p:set>
                                      <p:cBhvr>
                                        <p:cTn id="60" dur="1" fill="hold">
                                          <p:stCondLst>
                                            <p:cond delay="0"/>
                                          </p:stCondLst>
                                        </p:cTn>
                                        <p:tgtEl>
                                          <p:spTgt spid="-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nodeType="clickEffect" fill="hold" presetClass="entr" presetID="1">
                                  <p:stCondLst>
                                    <p:cond delay="0"/>
                                  </p:stCondLst>
                                  <p:childTnLst>
                                    <p:set>
                                      <p:cBhvr>
                                        <p:cTn id="64" dur="1" fill="hold">
                                          <p:stCondLst>
                                            <p:cond delay="0"/>
                                          </p:stCondLst>
                                        </p:cTn>
                                        <p:tgtEl>
                                          <p:spTgt spid="-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TextShape 1"/>
          <p:cNvSpPr txBox="1"/>
          <p:nvPr/>
        </p:nvSpPr>
        <p:spPr>
          <a:xfrm>
            <a:off x="810000" y="2951280"/>
            <a:ext cx="10560960" cy="146844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n-GB" sz="2700" spc="-1" strike="noStrike">
                <a:solidFill>
                  <a:srgbClr val="fefefe"/>
                </a:solidFill>
                <a:latin typeface="Calibri"/>
              </a:rPr>
              <a:t> </a:t>
            </a:r>
            <a:br/>
            <a:br/>
            <a:r>
              <a:rPr b="1" lang="es-UY" sz="2700" spc="-1" strike="noStrike">
                <a:solidFill>
                  <a:srgbClr val="fefefe"/>
                </a:solidFill>
                <a:latin typeface="Century Gothic"/>
              </a:rPr>
              <a:t> </a:t>
            </a:r>
            <a:br/>
            <a:r>
              <a:rPr b="1" lang="es-UY" sz="3200" spc="-1" strike="noStrike">
                <a:solidFill>
                  <a:srgbClr val="ffffff"/>
                </a:solidFill>
                <a:latin typeface="Century Gothic"/>
              </a:rPr>
              <a:t>EL CONOCIMIENTO Y LA ERA DEL CONOCIMIENTO</a:t>
            </a:r>
            <a:br/>
            <a:endParaRPr b="0" lang="en-US" sz="3200" spc="-1" strike="noStrike">
              <a:solidFill>
                <a:srgbClr val="ffffff"/>
              </a:solidFill>
              <a:latin typeface="Century Gothic"/>
            </a:endParaRPr>
          </a:p>
        </p:txBody>
      </p:sp>
      <p:sp>
        <p:nvSpPr>
          <p:cNvPr id="348" name="TextShape 2"/>
          <p:cNvSpPr txBox="1"/>
          <p:nvPr/>
        </p:nvSpPr>
        <p:spPr>
          <a:xfrm>
            <a:off x="810000" y="5281200"/>
            <a:ext cx="10560960" cy="433440"/>
          </a:xfrm>
          <a:prstGeom prst="rect">
            <a:avLst/>
          </a:prstGeom>
          <a:noFill/>
          <a:ln w="0">
            <a:noFill/>
          </a:ln>
          <a:effectLst>
            <a:outerShdw dist="0" dir="0">
              <a:srgbClr val="000000">
                <a:alpha val="40000"/>
              </a:srgbClr>
            </a:outerShdw>
          </a:effectLst>
        </p:spPr>
        <p:txBody>
          <a:bodyPr>
            <a:noAutofit/>
          </a:bodyPr>
          <a:p>
            <a:endParaRPr b="0" lang="en-US" sz="18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TextShape 1"/>
          <p:cNvSpPr txBox="1"/>
          <p:nvPr/>
        </p:nvSpPr>
        <p:spPr>
          <a:xfrm>
            <a:off x="810000" y="2951280"/>
            <a:ext cx="10560960" cy="1468440"/>
          </a:xfrm>
          <a:prstGeom prst="rect">
            <a:avLst/>
          </a:prstGeom>
          <a:noFill/>
          <a:ln w="0">
            <a:noFill/>
          </a:ln>
          <a:effectLst>
            <a:outerShdw dist="0" dir="0">
              <a:srgbClr val="000000">
                <a:alpha val="60000"/>
              </a:srgbClr>
            </a:outerShdw>
          </a:effectLst>
        </p:spPr>
        <p:txBody>
          <a:bodyPr anchor="b">
            <a:noAutofit/>
          </a:bodyPr>
          <a:p>
            <a:pPr algn="r">
              <a:lnSpc>
                <a:spcPct val="100000"/>
              </a:lnSpc>
            </a:pPr>
            <a:r>
              <a:rPr b="1" lang="es-ES" sz="4800" spc="-1" strike="noStrike">
                <a:solidFill>
                  <a:srgbClr val="fefefe"/>
                </a:solidFill>
                <a:latin typeface="Century Gothic"/>
              </a:rPr>
              <a:t>OTRA MIRADA: LA CIENCIA ABIERTA</a:t>
            </a:r>
            <a:endParaRPr b="0" lang="en-US" sz="4800" spc="-1" strike="noStrike">
              <a:solidFill>
                <a:srgbClr val="ffffff"/>
              </a:solidFill>
              <a:latin typeface="Century Gothic"/>
            </a:endParaRPr>
          </a:p>
        </p:txBody>
      </p:sp>
      <p:sp>
        <p:nvSpPr>
          <p:cNvPr id="381" name="TextShape 2"/>
          <p:cNvSpPr txBox="1"/>
          <p:nvPr/>
        </p:nvSpPr>
        <p:spPr>
          <a:xfrm>
            <a:off x="810000" y="5281200"/>
            <a:ext cx="10560960" cy="433440"/>
          </a:xfrm>
          <a:prstGeom prst="rect">
            <a:avLst/>
          </a:prstGeom>
          <a:noFill/>
          <a:ln w="0">
            <a:noFill/>
          </a:ln>
          <a:effectLst>
            <a:outerShdw dist="0" dir="0">
              <a:srgbClr val="000000">
                <a:alpha val="40000"/>
              </a:srgbClr>
            </a:outerShdw>
          </a:effectLst>
        </p:spPr>
        <p:txBody>
          <a:bodyPr>
            <a:noAutofit/>
          </a:bodyPr>
          <a:p>
            <a:endParaRPr b="0" lang="en-US" sz="18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 sz="4000" spc="-1" strike="noStrike">
                <a:solidFill>
                  <a:srgbClr val="fefefe"/>
                </a:solidFill>
                <a:latin typeface="Century Gothic"/>
              </a:rPr>
              <a:t>DESAFIOS DE LA SOCIEDAD ACTUAL</a:t>
            </a:r>
            <a:endParaRPr b="0" lang="en-US" sz="4000" spc="-1" strike="noStrike">
              <a:solidFill>
                <a:srgbClr val="ffffff"/>
              </a:solidFill>
              <a:latin typeface="Century Gothic"/>
            </a:endParaRPr>
          </a:p>
        </p:txBody>
      </p:sp>
      <p:graphicFrame>
        <p:nvGraphicFramePr>
          <p:cNvPr id="19" name="Diagram19"/>
          <p:cNvGraphicFramePr/>
          <p:nvPr>
            <p:extLst>
              <p:ext uri="{D42A27DB-BD31-4B8C-83A1-F6EECF244321}">
                <p14:modId xmlns:p14="http://schemas.microsoft.com/office/powerpoint/2010/main" val="1149199102"/>
              </p:ext>
            </p:extLst>
          </p:nvPr>
        </p:nvGraphicFramePr>
        <p:xfrm>
          <a:off x="819000" y="2222640"/>
          <a:ext cx="10679760" cy="4288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3"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 sz="4000" spc="-1" strike="noStrike">
                <a:solidFill>
                  <a:srgbClr val="fefefe"/>
                </a:solidFill>
                <a:latin typeface="Century Gothic"/>
              </a:rPr>
              <a:t>PRÁCTICAS DE CIENCIA ABIERTA</a:t>
            </a:r>
            <a:endParaRPr b="0" lang="en-US" sz="4000" spc="-1" strike="noStrike">
              <a:solidFill>
                <a:srgbClr val="ffffff"/>
              </a:solidFill>
              <a:latin typeface="Century Gothic"/>
            </a:endParaRPr>
          </a:p>
        </p:txBody>
      </p:sp>
      <p:graphicFrame>
        <p:nvGraphicFramePr>
          <p:cNvPr id="20" name="Diagram20"/>
          <p:cNvGraphicFramePr/>
          <p:nvPr>
            <p:extLst>
              <p:ext uri="{D42A27DB-BD31-4B8C-83A1-F6EECF244321}">
                <p14:modId xmlns:p14="http://schemas.microsoft.com/office/powerpoint/2010/main" val="3150274041"/>
              </p:ext>
            </p:extLst>
          </p:nvPr>
        </p:nvGraphicFramePr>
        <p:xfrm>
          <a:off x="819000" y="2222640"/>
          <a:ext cx="10679760" cy="4288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 sz="4000" spc="-1" strike="noStrike">
                <a:solidFill>
                  <a:srgbClr val="fefefe"/>
                </a:solidFill>
                <a:latin typeface="Century Gothic"/>
              </a:rPr>
              <a:t>PRÁCTICAS DE CIENCIA ABIERTA</a:t>
            </a:r>
            <a:endParaRPr b="0" lang="en-US" sz="4000" spc="-1" strike="noStrike">
              <a:solidFill>
                <a:srgbClr val="ffffff"/>
              </a:solidFill>
              <a:latin typeface="Century Gothic"/>
            </a:endParaRPr>
          </a:p>
        </p:txBody>
      </p:sp>
      <p:graphicFrame>
        <p:nvGraphicFramePr>
          <p:cNvPr id="21" name="Diagram21"/>
          <p:cNvGraphicFramePr/>
          <p:nvPr>
            <p:extLst>
              <p:ext uri="{D42A27DB-BD31-4B8C-83A1-F6EECF244321}">
                <p14:modId xmlns:p14="http://schemas.microsoft.com/office/powerpoint/2010/main" val="2681924625"/>
              </p:ext>
            </p:extLst>
          </p:nvPr>
        </p:nvGraphicFramePr>
        <p:xfrm>
          <a:off x="819000" y="2222640"/>
          <a:ext cx="10679760" cy="4288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TextShape 1"/>
          <p:cNvSpPr txBox="1"/>
          <p:nvPr/>
        </p:nvSpPr>
        <p:spPr>
          <a:xfrm>
            <a:off x="810000" y="447120"/>
            <a:ext cx="11090520" cy="1242720"/>
          </a:xfrm>
          <a:prstGeom prst="rect">
            <a:avLst/>
          </a:prstGeom>
          <a:noFill/>
          <a:ln w="0">
            <a:noFill/>
          </a:ln>
          <a:effectLst>
            <a:outerShdw dist="0" dir="0">
              <a:srgbClr val="000000">
                <a:alpha val="60000"/>
              </a:srgbClr>
            </a:outerShdw>
          </a:effectLst>
        </p:spPr>
        <p:txBody>
          <a:bodyPr anchor="b">
            <a:noAutofit/>
          </a:bodyPr>
          <a:p>
            <a:pPr algn="ctr">
              <a:lnSpc>
                <a:spcPct val="100000"/>
              </a:lnSpc>
            </a:pPr>
            <a:br/>
            <a:br/>
            <a:br/>
            <a:r>
              <a:rPr b="1" lang="es-ES" sz="4000" spc="-1" strike="noStrike">
                <a:solidFill>
                  <a:srgbClr val="fefefe"/>
                </a:solidFill>
                <a:latin typeface="Century Gothic"/>
              </a:rPr>
              <a:t>RELACIÓN ENTRE CIENCIA ABIERTA Y PROPIEDAD INTELECTUAL</a:t>
            </a:r>
            <a:endParaRPr b="0" lang="en-US" sz="4000" spc="-1" strike="noStrike">
              <a:solidFill>
                <a:srgbClr val="ffffff"/>
              </a:solidFill>
              <a:latin typeface="Century Gothic"/>
            </a:endParaRPr>
          </a:p>
        </p:txBody>
      </p:sp>
      <p:graphicFrame>
        <p:nvGraphicFramePr>
          <p:cNvPr id="22" name="Diagram22"/>
          <p:cNvGraphicFramePr/>
          <p:nvPr>
            <p:extLst>
              <p:ext uri="{D42A27DB-BD31-4B8C-83A1-F6EECF244321}">
                <p14:modId xmlns:p14="http://schemas.microsoft.com/office/powerpoint/2010/main" val="2277876243"/>
              </p:ext>
            </p:extLst>
          </p:nvPr>
        </p:nvGraphicFramePr>
        <p:xfrm>
          <a:off x="819000" y="2222640"/>
          <a:ext cx="10679760" cy="4288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TextShape 1"/>
          <p:cNvSpPr txBox="1"/>
          <p:nvPr/>
        </p:nvSpPr>
        <p:spPr>
          <a:xfrm>
            <a:off x="810000" y="447120"/>
            <a:ext cx="10688760" cy="122868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 sz="4000" spc="-1" strike="noStrike">
                <a:solidFill>
                  <a:srgbClr val="fefefe"/>
                </a:solidFill>
                <a:latin typeface="Century Gothic"/>
              </a:rPr>
              <a:t>RELACIÓN ENTRE CIENCIA ABIERTA Y PROPIEDAD INTELECTUAL</a:t>
            </a:r>
            <a:endParaRPr b="0" lang="en-US" sz="4000" spc="-1" strike="noStrike">
              <a:solidFill>
                <a:srgbClr val="ffffff"/>
              </a:solidFill>
              <a:latin typeface="Century Gothic"/>
            </a:endParaRPr>
          </a:p>
        </p:txBody>
      </p:sp>
      <p:graphicFrame>
        <p:nvGraphicFramePr>
          <p:cNvPr id="23" name="Diagram23"/>
          <p:cNvGraphicFramePr/>
          <p:nvPr>
            <p:extLst>
              <p:ext uri="{D42A27DB-BD31-4B8C-83A1-F6EECF244321}">
                <p14:modId xmlns:p14="http://schemas.microsoft.com/office/powerpoint/2010/main" val="2858371853"/>
              </p:ext>
            </p:extLst>
          </p:nvPr>
        </p:nvGraphicFramePr>
        <p:xfrm>
          <a:off x="819000" y="2222640"/>
          <a:ext cx="10679760" cy="4288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7" name="TextShape 1"/>
          <p:cNvSpPr txBox="1"/>
          <p:nvPr/>
        </p:nvSpPr>
        <p:spPr>
          <a:xfrm>
            <a:off x="3219480" y="3213000"/>
            <a:ext cx="5771880" cy="1015920"/>
          </a:xfrm>
          <a:prstGeom prst="rect">
            <a:avLst/>
          </a:prstGeom>
          <a:noFill/>
          <a:ln w="0">
            <a:noFill/>
          </a:ln>
          <a:effectLst>
            <a:outerShdw dist="0" dir="0">
              <a:srgbClr val="000000">
                <a:alpha val="60000"/>
              </a:srgbClr>
            </a:outerShdw>
          </a:effectLst>
        </p:spPr>
        <p:txBody>
          <a:bodyPr anchor="b">
            <a:normAutofit fontScale="4000"/>
          </a:bodyPr>
          <a:p>
            <a:pPr algn="ctr">
              <a:lnSpc>
                <a:spcPct val="100000"/>
              </a:lnSpc>
            </a:pPr>
            <a:br/>
            <a:br/>
            <a:br/>
            <a:br/>
            <a:br/>
            <a:br/>
            <a:br/>
            <a:br/>
            <a:br/>
            <a:br/>
            <a:endParaRPr b="0" lang="en-US" sz="1800" spc="-1" strike="noStrike">
              <a:solidFill>
                <a:srgbClr val="ffffff"/>
              </a:solidFill>
              <a:latin typeface="Century Gothic"/>
            </a:endParaRPr>
          </a:p>
        </p:txBody>
      </p:sp>
      <p:sp>
        <p:nvSpPr>
          <p:cNvPr id="388" name="TextShape 2"/>
          <p:cNvSpPr txBox="1"/>
          <p:nvPr/>
        </p:nvSpPr>
        <p:spPr>
          <a:xfrm>
            <a:off x="2802600" y="1700640"/>
            <a:ext cx="5669280" cy="2033640"/>
          </a:xfrm>
          <a:prstGeom prst="rect">
            <a:avLst/>
          </a:prstGeom>
          <a:noFill/>
          <a:ln w="0">
            <a:noFill/>
          </a:ln>
          <a:effectLst>
            <a:outerShdw dist="0" dir="0">
              <a:srgbClr val="000000">
                <a:alpha val="40000"/>
              </a:srgbClr>
            </a:outerShdw>
          </a:effectLst>
        </p:spPr>
        <p:txBody>
          <a:bodyPr>
            <a:noAutofit/>
          </a:bodyPr>
          <a:p>
            <a:endParaRPr b="0" lang="en-US" sz="1800" spc="-1" strike="noStrike">
              <a:solidFill>
                <a:srgbClr val="ffffff"/>
              </a:solidFill>
              <a:latin typeface="Century Gothic"/>
            </a:endParaRPr>
          </a:p>
        </p:txBody>
      </p:sp>
      <p:sp>
        <p:nvSpPr>
          <p:cNvPr id="389" name="CustomShape 3"/>
          <p:cNvSpPr/>
          <p:nvPr/>
        </p:nvSpPr>
        <p:spPr>
          <a:xfrm>
            <a:off x="1991520" y="2277000"/>
            <a:ext cx="7560360" cy="2284200"/>
          </a:xfrm>
          <a:prstGeom prst="rect">
            <a:avLst/>
          </a:prstGeom>
          <a:noFill/>
          <a:ln w="0">
            <a:noFill/>
          </a:ln>
        </p:spPr>
        <p:style>
          <a:lnRef idx="0"/>
          <a:fillRef idx="0"/>
          <a:effectRef idx="0"/>
          <a:fontRef idx="minor"/>
        </p:style>
        <p:txBody>
          <a:bodyPr lIns="90000" rIns="90000" tIns="45000" bIns="45000">
            <a:spAutoFit/>
          </a:bodyPr>
          <a:p>
            <a:pPr algn="ctr">
              <a:lnSpc>
                <a:spcPct val="100000"/>
              </a:lnSpc>
            </a:pPr>
            <a:endParaRPr b="0" lang="es-UY" sz="1800" spc="-1" strike="noStrike">
              <a:latin typeface="Arial"/>
            </a:endParaRPr>
          </a:p>
          <a:p>
            <a:pPr algn="ctr">
              <a:lnSpc>
                <a:spcPct val="100000"/>
              </a:lnSpc>
            </a:pPr>
            <a:endParaRPr b="0" lang="es-UY" sz="1800" spc="-1" strike="noStrike">
              <a:latin typeface="Arial"/>
            </a:endParaRPr>
          </a:p>
          <a:p>
            <a:pPr algn="ctr">
              <a:lnSpc>
                <a:spcPct val="100000"/>
              </a:lnSpc>
            </a:pPr>
            <a:r>
              <a:rPr b="1" lang="es-UY" sz="3200" spc="-1" strike="noStrike">
                <a:solidFill>
                  <a:srgbClr val="ffffff"/>
                </a:solidFill>
                <a:latin typeface="Century Gothic"/>
              </a:rPr>
              <a:t>LA CREACIÓN INTELECTUAL COMO UN BIEN JURIDICO PROTEGIBLE</a:t>
            </a:r>
            <a:br/>
            <a:endParaRPr b="0" lang="es-UY" sz="3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TextShape 1"/>
          <p:cNvSpPr txBox="1"/>
          <p:nvPr/>
        </p:nvSpPr>
        <p:spPr>
          <a:xfrm>
            <a:off x="1097280" y="286560"/>
            <a:ext cx="10182960" cy="2062080"/>
          </a:xfrm>
          <a:prstGeom prst="rect">
            <a:avLst/>
          </a:prstGeom>
          <a:noFill/>
          <a:ln w="0">
            <a:noFill/>
          </a:ln>
          <a:effectLst>
            <a:outerShdw dist="0" dir="0">
              <a:srgbClr val="000000">
                <a:alpha val="60000"/>
              </a:srgbClr>
            </a:outerShdw>
          </a:effectLst>
        </p:spPr>
        <p:txBody>
          <a:bodyPr anchor="b">
            <a:normAutofit fontScale="52000"/>
          </a:bodyPr>
          <a:p>
            <a:pPr algn="ctr">
              <a:lnSpc>
                <a:spcPct val="100000"/>
              </a:lnSpc>
            </a:pPr>
            <a:br/>
            <a:br/>
            <a:br/>
            <a:br/>
            <a:r>
              <a:rPr b="1" lang="es-ES_tradnl" sz="3600" spc="-1" strike="noStrike">
                <a:solidFill>
                  <a:srgbClr val="ffffff"/>
                </a:solidFill>
                <a:latin typeface="Century Gothic"/>
              </a:rPr>
              <a:t>GÉNESIS DE LA PROPIEDAD INTELECTUAL</a:t>
            </a:r>
            <a:br/>
            <a:br/>
            <a:endParaRPr b="0" lang="en-US" sz="3600" spc="-1" strike="noStrike">
              <a:solidFill>
                <a:srgbClr val="ffffff"/>
              </a:solidFill>
              <a:latin typeface="Century Gothic"/>
            </a:endParaRPr>
          </a:p>
        </p:txBody>
      </p:sp>
      <p:sp>
        <p:nvSpPr>
          <p:cNvPr id="391" name="TextShape 2"/>
          <p:cNvSpPr txBox="1"/>
          <p:nvPr/>
        </p:nvSpPr>
        <p:spPr>
          <a:xfrm>
            <a:off x="1097280" y="2133000"/>
            <a:ext cx="10398960" cy="4032000"/>
          </a:xfrm>
          <a:prstGeom prst="rect">
            <a:avLst/>
          </a:prstGeom>
          <a:noFill/>
          <a:ln w="0">
            <a:noFill/>
          </a:ln>
          <a:effectLst>
            <a:outerShdw dist="0" dir="0">
              <a:srgbClr val="000000">
                <a:alpha val="40000"/>
              </a:srgbClr>
            </a:outerShdw>
          </a:effectLst>
        </p:spPr>
        <p:txBody>
          <a:bodyPr anchor="ctr">
            <a:normAutofit/>
          </a:bodyPr>
          <a:p>
            <a:pPr>
              <a:lnSpc>
                <a:spcPct val="80000"/>
              </a:lnSpc>
              <a:spcBef>
                <a:spcPts val="315"/>
              </a:spcBef>
              <a:spcAft>
                <a:spcPts val="601"/>
              </a:spcAft>
            </a:pPr>
            <a:endParaRPr b="0" lang="en-US" sz="1800" spc="-1" strike="noStrike">
              <a:solidFill>
                <a:srgbClr val="ffffff"/>
              </a:solidFill>
              <a:latin typeface="Century Gothic"/>
            </a:endParaRPr>
          </a:p>
          <a:p>
            <a:pPr>
              <a:lnSpc>
                <a:spcPct val="80000"/>
              </a:lnSpc>
              <a:spcBef>
                <a:spcPts val="859"/>
              </a:spcBef>
              <a:spcAft>
                <a:spcPts val="601"/>
              </a:spcAft>
            </a:pPr>
            <a:endParaRPr b="0" lang="en-US" sz="1800" spc="-1" strike="noStrike">
              <a:solidFill>
                <a:srgbClr val="ffffff"/>
              </a:solidFill>
              <a:latin typeface="Century Gothic"/>
            </a:endParaRPr>
          </a:p>
          <a:p>
            <a:pPr>
              <a:lnSpc>
                <a:spcPct val="80000"/>
              </a:lnSpc>
              <a:spcBef>
                <a:spcPts val="859"/>
              </a:spcBef>
              <a:spcAft>
                <a:spcPts val="601"/>
              </a:spcAft>
            </a:pPr>
            <a:endParaRPr b="0" lang="en-US" sz="1800" spc="-1" strike="noStrike">
              <a:solidFill>
                <a:srgbClr val="ffffff"/>
              </a:solidFill>
              <a:latin typeface="Century Gothic"/>
            </a:endParaRPr>
          </a:p>
          <a:p>
            <a:pPr>
              <a:lnSpc>
                <a:spcPct val="80000"/>
              </a:lnSpc>
              <a:spcBef>
                <a:spcPts val="859"/>
              </a:spcBef>
              <a:spcAft>
                <a:spcPts val="601"/>
              </a:spcAft>
            </a:pPr>
            <a:endParaRPr b="0" lang="en-US" sz="1800" spc="-1" strike="noStrike">
              <a:solidFill>
                <a:srgbClr val="ffffff"/>
              </a:solidFill>
              <a:latin typeface="Century Gothic"/>
            </a:endParaRPr>
          </a:p>
          <a:p>
            <a:pPr marL="343080" indent="-342720">
              <a:lnSpc>
                <a:spcPct val="80000"/>
              </a:lnSpc>
              <a:spcBef>
                <a:spcPts val="859"/>
              </a:spcBef>
              <a:spcAft>
                <a:spcPts val="601"/>
              </a:spcAft>
              <a:tabLst>
                <a:tab algn="l" pos="0"/>
              </a:tabLst>
            </a:pPr>
            <a:endParaRPr b="0" lang="en-US" sz="1800" spc="-1" strike="noStrike">
              <a:solidFill>
                <a:srgbClr val="ffffff"/>
              </a:solidFill>
              <a:latin typeface="Century Gothic"/>
            </a:endParaRPr>
          </a:p>
          <a:p>
            <a:pPr marL="343080" indent="-342720">
              <a:lnSpc>
                <a:spcPct val="80000"/>
              </a:lnSpc>
              <a:spcBef>
                <a:spcPts val="859"/>
              </a:spcBef>
              <a:spcAft>
                <a:spcPts val="601"/>
              </a:spcAft>
              <a:tabLst>
                <a:tab algn="l" pos="0"/>
              </a:tabLst>
            </a:pPr>
            <a:endParaRPr b="0" lang="en-US" sz="1800" spc="-1" strike="noStrike">
              <a:solidFill>
                <a:srgbClr val="ffffff"/>
              </a:solidFill>
              <a:latin typeface="Century Gothic"/>
            </a:endParaRPr>
          </a:p>
        </p:txBody>
      </p:sp>
      <p:sp>
        <p:nvSpPr>
          <p:cNvPr id="392" name="CustomShape 3"/>
          <p:cNvSpPr/>
          <p:nvPr/>
        </p:nvSpPr>
        <p:spPr>
          <a:xfrm>
            <a:off x="8688240" y="5373360"/>
            <a:ext cx="694800" cy="376920"/>
          </a:xfrm>
          <a:prstGeom prst="leftRightArrow">
            <a:avLst>
              <a:gd name="adj1" fmla="val 50000"/>
              <a:gd name="adj2" fmla="val 42941"/>
            </a:avLst>
          </a:prstGeom>
          <a:solidFill>
            <a:schemeClr val="accent1"/>
          </a:solidFill>
          <a:ln w="9525">
            <a:solidFill>
              <a:schemeClr val="tx1"/>
            </a:solidFill>
            <a:miter/>
          </a:ln>
        </p:spPr>
        <p:style>
          <a:lnRef idx="0"/>
          <a:fillRef idx="0"/>
          <a:effectRef idx="0"/>
          <a:fontRef idx="minor"/>
        </p:style>
      </p:sp>
      <p:graphicFrame>
        <p:nvGraphicFramePr>
          <p:cNvPr id="24" name="Diagram24"/>
          <p:cNvGraphicFramePr/>
          <p:nvPr>
            <p:extLst>
              <p:ext uri="{D42A27DB-BD31-4B8C-83A1-F6EECF244321}">
                <p14:modId xmlns:p14="http://schemas.microsoft.com/office/powerpoint/2010/main" val="1877875318"/>
              </p:ext>
            </p:extLst>
          </p:nvPr>
        </p:nvGraphicFramePr>
        <p:xfrm>
          <a:off x="881280" y="2349000"/>
          <a:ext cx="10977840" cy="42220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3" name="TextShape 1"/>
          <p:cNvSpPr txBox="1"/>
          <p:nvPr/>
        </p:nvSpPr>
        <p:spPr>
          <a:xfrm>
            <a:off x="1097280" y="286560"/>
            <a:ext cx="10182960" cy="2062080"/>
          </a:xfrm>
          <a:prstGeom prst="rect">
            <a:avLst/>
          </a:prstGeom>
          <a:noFill/>
          <a:ln w="0">
            <a:noFill/>
          </a:ln>
          <a:effectLst>
            <a:outerShdw dist="0" dir="0">
              <a:srgbClr val="000000">
                <a:alpha val="60000"/>
              </a:srgbClr>
            </a:outerShdw>
          </a:effectLst>
        </p:spPr>
        <p:txBody>
          <a:bodyPr anchor="b">
            <a:normAutofit fontScale="52000"/>
          </a:bodyPr>
          <a:p>
            <a:pPr algn="ctr">
              <a:lnSpc>
                <a:spcPct val="100000"/>
              </a:lnSpc>
            </a:pPr>
            <a:br/>
            <a:br/>
            <a:br/>
            <a:br/>
            <a:r>
              <a:rPr b="1" lang="es-ES_tradnl" sz="3600" spc="-1" strike="noStrike">
                <a:solidFill>
                  <a:srgbClr val="ffffff"/>
                </a:solidFill>
                <a:latin typeface="Century Gothic"/>
              </a:rPr>
              <a:t>GÉNESIS DE LA PROPIEDAD INTELECTUAL</a:t>
            </a:r>
            <a:br/>
            <a:br/>
            <a:endParaRPr b="0" lang="en-US" sz="3600" spc="-1" strike="noStrike">
              <a:solidFill>
                <a:srgbClr val="ffffff"/>
              </a:solidFill>
              <a:latin typeface="Century Gothic"/>
            </a:endParaRPr>
          </a:p>
        </p:txBody>
      </p:sp>
      <p:sp>
        <p:nvSpPr>
          <p:cNvPr id="394" name="TextShape 2"/>
          <p:cNvSpPr txBox="1"/>
          <p:nvPr/>
        </p:nvSpPr>
        <p:spPr>
          <a:xfrm>
            <a:off x="1097280" y="2133000"/>
            <a:ext cx="10398960" cy="4032000"/>
          </a:xfrm>
          <a:prstGeom prst="rect">
            <a:avLst/>
          </a:prstGeom>
          <a:noFill/>
          <a:ln w="0">
            <a:noFill/>
          </a:ln>
          <a:effectLst>
            <a:outerShdw dist="0" dir="0">
              <a:srgbClr val="000000">
                <a:alpha val="40000"/>
              </a:srgbClr>
            </a:outerShdw>
          </a:effectLst>
        </p:spPr>
        <p:txBody>
          <a:bodyPr anchor="ctr">
            <a:normAutofit/>
          </a:bodyPr>
          <a:p>
            <a:pPr>
              <a:lnSpc>
                <a:spcPct val="80000"/>
              </a:lnSpc>
              <a:spcBef>
                <a:spcPts val="315"/>
              </a:spcBef>
              <a:spcAft>
                <a:spcPts val="601"/>
              </a:spcAft>
            </a:pPr>
            <a:endParaRPr b="0" lang="en-US" sz="1800" spc="-1" strike="noStrike">
              <a:solidFill>
                <a:srgbClr val="ffffff"/>
              </a:solidFill>
              <a:latin typeface="Century Gothic"/>
            </a:endParaRPr>
          </a:p>
          <a:p>
            <a:pPr>
              <a:lnSpc>
                <a:spcPct val="80000"/>
              </a:lnSpc>
              <a:spcBef>
                <a:spcPts val="859"/>
              </a:spcBef>
              <a:spcAft>
                <a:spcPts val="601"/>
              </a:spcAft>
            </a:pPr>
            <a:endParaRPr b="0" lang="en-US" sz="1800" spc="-1" strike="noStrike">
              <a:solidFill>
                <a:srgbClr val="ffffff"/>
              </a:solidFill>
              <a:latin typeface="Century Gothic"/>
            </a:endParaRPr>
          </a:p>
          <a:p>
            <a:pPr>
              <a:lnSpc>
                <a:spcPct val="80000"/>
              </a:lnSpc>
              <a:spcBef>
                <a:spcPts val="859"/>
              </a:spcBef>
              <a:spcAft>
                <a:spcPts val="601"/>
              </a:spcAft>
            </a:pPr>
            <a:endParaRPr b="0" lang="en-US" sz="1800" spc="-1" strike="noStrike">
              <a:solidFill>
                <a:srgbClr val="ffffff"/>
              </a:solidFill>
              <a:latin typeface="Century Gothic"/>
            </a:endParaRPr>
          </a:p>
          <a:p>
            <a:pPr>
              <a:lnSpc>
                <a:spcPct val="80000"/>
              </a:lnSpc>
              <a:spcBef>
                <a:spcPts val="859"/>
              </a:spcBef>
              <a:spcAft>
                <a:spcPts val="601"/>
              </a:spcAft>
            </a:pPr>
            <a:endParaRPr b="0" lang="en-US" sz="1800" spc="-1" strike="noStrike">
              <a:solidFill>
                <a:srgbClr val="ffffff"/>
              </a:solidFill>
              <a:latin typeface="Century Gothic"/>
            </a:endParaRPr>
          </a:p>
          <a:p>
            <a:pPr marL="343080" indent="-342720">
              <a:lnSpc>
                <a:spcPct val="80000"/>
              </a:lnSpc>
              <a:spcBef>
                <a:spcPts val="859"/>
              </a:spcBef>
              <a:spcAft>
                <a:spcPts val="601"/>
              </a:spcAft>
              <a:tabLst>
                <a:tab algn="l" pos="0"/>
              </a:tabLst>
            </a:pPr>
            <a:endParaRPr b="0" lang="en-US" sz="1800" spc="-1" strike="noStrike">
              <a:solidFill>
                <a:srgbClr val="ffffff"/>
              </a:solidFill>
              <a:latin typeface="Century Gothic"/>
            </a:endParaRPr>
          </a:p>
          <a:p>
            <a:pPr marL="343080" indent="-342720">
              <a:lnSpc>
                <a:spcPct val="80000"/>
              </a:lnSpc>
              <a:spcBef>
                <a:spcPts val="859"/>
              </a:spcBef>
              <a:spcAft>
                <a:spcPts val="601"/>
              </a:spcAft>
              <a:tabLst>
                <a:tab algn="l" pos="0"/>
              </a:tabLst>
            </a:pPr>
            <a:endParaRPr b="0" lang="en-US" sz="1800" spc="-1" strike="noStrike">
              <a:solidFill>
                <a:srgbClr val="ffffff"/>
              </a:solidFill>
              <a:latin typeface="Century Gothic"/>
            </a:endParaRPr>
          </a:p>
        </p:txBody>
      </p:sp>
      <p:sp>
        <p:nvSpPr>
          <p:cNvPr id="395" name="CustomShape 3"/>
          <p:cNvSpPr/>
          <p:nvPr/>
        </p:nvSpPr>
        <p:spPr>
          <a:xfrm>
            <a:off x="8688240" y="5373360"/>
            <a:ext cx="694800" cy="376920"/>
          </a:xfrm>
          <a:prstGeom prst="leftRightArrow">
            <a:avLst>
              <a:gd name="adj1" fmla="val 50000"/>
              <a:gd name="adj2" fmla="val 42941"/>
            </a:avLst>
          </a:prstGeom>
          <a:solidFill>
            <a:schemeClr val="accent1"/>
          </a:solidFill>
          <a:ln cap="rnd" w="9525">
            <a:solidFill>
              <a:schemeClr val="tx1"/>
            </a:solidFill>
            <a:miter/>
          </a:ln>
        </p:spPr>
        <p:style>
          <a:lnRef idx="2"/>
          <a:fillRef idx="0"/>
          <a:effectRef idx="0"/>
          <a:fontRef idx="minor"/>
        </p:style>
      </p:sp>
      <p:graphicFrame>
        <p:nvGraphicFramePr>
          <p:cNvPr id="25" name="Diagram25"/>
          <p:cNvGraphicFramePr/>
          <p:nvPr>
            <p:extLst>
              <p:ext uri="{D42A27DB-BD31-4B8C-83A1-F6EECF244321}">
                <p14:modId xmlns:p14="http://schemas.microsoft.com/office/powerpoint/2010/main" val="3633442727"/>
              </p:ext>
            </p:extLst>
          </p:nvPr>
        </p:nvGraphicFramePr>
        <p:xfrm>
          <a:off x="881280" y="2349000"/>
          <a:ext cx="10977840" cy="42220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TextShape 1"/>
          <p:cNvSpPr txBox="1"/>
          <p:nvPr/>
        </p:nvSpPr>
        <p:spPr>
          <a:xfrm>
            <a:off x="2279520" y="836640"/>
            <a:ext cx="7632360" cy="791640"/>
          </a:xfrm>
          <a:prstGeom prst="rect">
            <a:avLst/>
          </a:prstGeom>
          <a:noFill/>
          <a:ln w="0">
            <a:noFill/>
          </a:ln>
          <a:effectLst>
            <a:outerShdw dist="0" dir="0">
              <a:srgbClr val="000000">
                <a:alpha val="60000"/>
              </a:srgbClr>
            </a:outerShdw>
          </a:effectLst>
        </p:spPr>
        <p:txBody>
          <a:bodyPr anchor="b">
            <a:normAutofit fontScale="23000"/>
          </a:bodyPr>
          <a:p>
            <a:pPr algn="ctr">
              <a:lnSpc>
                <a:spcPct val="100000"/>
              </a:lnSpc>
              <a:tabLst>
                <a:tab algn="l" pos="0"/>
                <a:tab algn="l" pos="335880"/>
                <a:tab algn="l" pos="672840"/>
                <a:tab algn="l" pos="1009800"/>
                <a:tab algn="l" pos="1346760"/>
                <a:tab algn="l" pos="1683720"/>
                <a:tab algn="l" pos="2020320"/>
                <a:tab algn="l" pos="2357280"/>
                <a:tab algn="l" pos="2694240"/>
                <a:tab algn="l" pos="3031200"/>
                <a:tab algn="l" pos="3368160"/>
                <a:tab algn="l" pos="3705120"/>
                <a:tab algn="l" pos="4042080"/>
                <a:tab algn="l" pos="4379040"/>
                <a:tab algn="l" pos="4716000"/>
                <a:tab algn="l" pos="5052960"/>
                <a:tab algn="l" pos="5389920"/>
                <a:tab algn="l" pos="5726880"/>
                <a:tab algn="l" pos="6063840"/>
                <a:tab algn="l" pos="6400800"/>
                <a:tab algn="l" pos="6737760"/>
              </a:tabLst>
            </a:pPr>
            <a:br/>
            <a:br/>
            <a:r>
              <a:rPr b="1" lang="es-ES" sz="3600" spc="-1" strike="noStrike">
                <a:solidFill>
                  <a:srgbClr val="fefefe"/>
                </a:solidFill>
                <a:latin typeface="Century Gothic"/>
              </a:rPr>
              <a:t>NOCIÓN DE PROPIEDAD INTELECTUAL</a:t>
            </a:r>
            <a:endParaRPr b="0" lang="en-US" sz="3600" spc="-1" strike="noStrike">
              <a:solidFill>
                <a:srgbClr val="ffffff"/>
              </a:solidFill>
              <a:latin typeface="Century Gothic"/>
            </a:endParaRPr>
          </a:p>
        </p:txBody>
      </p:sp>
      <p:graphicFrame>
        <p:nvGraphicFramePr>
          <p:cNvPr id="26" name="Diagram26"/>
          <p:cNvGraphicFramePr/>
          <p:nvPr>
            <p:extLst>
              <p:ext uri="{D42A27DB-BD31-4B8C-83A1-F6EECF244321}">
                <p14:modId xmlns:p14="http://schemas.microsoft.com/office/powerpoint/2010/main" val="2915588168"/>
              </p:ext>
            </p:extLst>
          </p:nvPr>
        </p:nvGraphicFramePr>
        <p:xfrm>
          <a:off x="839520" y="2133000"/>
          <a:ext cx="10299240" cy="43923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TextShape 1"/>
          <p:cNvSpPr txBox="1"/>
          <p:nvPr/>
        </p:nvSpPr>
        <p:spPr>
          <a:xfrm>
            <a:off x="1127520" y="332640"/>
            <a:ext cx="9792720" cy="122364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UY" sz="3200" spc="-1" strike="noStrike">
                <a:solidFill>
                  <a:srgbClr val="fefefe"/>
                </a:solidFill>
                <a:latin typeface="Century Gothic"/>
              </a:rPr>
              <a:t>CONOCIMIENTO</a:t>
            </a:r>
            <a:endParaRPr b="0" lang="en-US" sz="3200" spc="-1" strike="noStrike">
              <a:solidFill>
                <a:srgbClr val="ffffff"/>
              </a:solidFill>
              <a:latin typeface="Century Gothic"/>
            </a:endParaRPr>
          </a:p>
        </p:txBody>
      </p:sp>
      <p:graphicFrame>
        <p:nvGraphicFramePr>
          <p:cNvPr id="1" name="Diagram1"/>
          <p:cNvGraphicFramePr/>
          <p:nvPr>
            <p:extLst>
              <p:ext uri="{D42A27DB-BD31-4B8C-83A1-F6EECF244321}">
                <p14:modId xmlns:p14="http://schemas.microsoft.com/office/powerpoint/2010/main" val="2122593094"/>
              </p:ext>
            </p:extLst>
          </p:nvPr>
        </p:nvGraphicFramePr>
        <p:xfrm>
          <a:off x="819000" y="2222640"/>
          <a:ext cx="10553400" cy="36367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50" name="CustomShape 2"/>
          <p:cNvSpPr/>
          <p:nvPr/>
        </p:nvSpPr>
        <p:spPr>
          <a:xfrm flipV="1">
            <a:off x="7230240" y="5451480"/>
            <a:ext cx="2491560" cy="548640"/>
          </a:xfrm>
          <a:prstGeom prst="rect">
            <a:avLst/>
          </a:prstGeom>
          <a:noFill/>
          <a:ln w="0">
            <a:noFill/>
          </a:ln>
        </p:spPr>
        <p:style>
          <a:lnRef idx="2"/>
          <a:fillRef idx="0"/>
          <a:effectRef idx="0"/>
          <a:fontRef idx="minor"/>
        </p:style>
        <p:txBody>
          <a:bodyPr lIns="68760" rIns="68760" tIns="34200" bIns="34200">
            <a:normAutofit/>
          </a:bodyPr>
          <a:p>
            <a:pPr>
              <a:lnSpc>
                <a:spcPct val="100000"/>
              </a:lnSpc>
              <a:spcBef>
                <a:spcPts val="360"/>
              </a:spcBef>
            </a:pPr>
            <a:endParaRPr b="0" lang="es-UY" sz="2400" spc="-1" strike="noStrike">
              <a:latin typeface="Arial"/>
            </a:endParaRPr>
          </a:p>
          <a:p>
            <a:pPr>
              <a:lnSpc>
                <a:spcPct val="100000"/>
              </a:lnSpc>
              <a:spcBef>
                <a:spcPts val="360"/>
              </a:spcBef>
            </a:pPr>
            <a:endParaRPr b="0" lang="es-UY" sz="2400" spc="-1" strike="noStrike">
              <a:latin typeface="Arial"/>
            </a:endParaRPr>
          </a:p>
        </p:txBody>
      </p:sp>
      <p:graphicFrame>
        <p:nvGraphicFramePr>
          <p:cNvPr id="2" name="Diagram2"/>
          <p:cNvGraphicFramePr/>
          <p:nvPr>
            <p:extLst>
              <p:ext uri="{D42A27DB-BD31-4B8C-83A1-F6EECF244321}">
                <p14:modId xmlns:p14="http://schemas.microsoft.com/office/powerpoint/2010/main" val="1352530017"/>
              </p:ext>
            </p:extLst>
          </p:nvPr>
        </p:nvGraphicFramePr>
        <p:xfrm>
          <a:off x="407520" y="1989000"/>
          <a:ext cx="11593080" cy="4248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27" name="Diagram27"/>
          <p:cNvGraphicFramePr/>
          <p:nvPr>
            <p:extLst>
              <p:ext uri="{D42A27DB-BD31-4B8C-83A1-F6EECF244321}">
                <p14:modId xmlns:p14="http://schemas.microsoft.com/office/powerpoint/2010/main" val="3505762456"/>
              </p:ext>
            </p:extLst>
          </p:nvPr>
        </p:nvGraphicFramePr>
        <p:xfrm>
          <a:off x="911520" y="2299680"/>
          <a:ext cx="10684440" cy="42530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28" name="Diagram28"/>
          <p:cNvGraphicFramePr/>
          <p:nvPr>
            <p:extLst>
              <p:ext uri="{D42A27DB-BD31-4B8C-83A1-F6EECF244321}">
                <p14:modId xmlns:p14="http://schemas.microsoft.com/office/powerpoint/2010/main" val="2308241068"/>
              </p:ext>
            </p:extLst>
          </p:nvPr>
        </p:nvGraphicFramePr>
        <p:xfrm>
          <a:off x="2279520" y="2732400"/>
          <a:ext cx="7560360" cy="3432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97" name="CustomShape 1"/>
          <p:cNvSpPr/>
          <p:nvPr/>
        </p:nvSpPr>
        <p:spPr>
          <a:xfrm>
            <a:off x="1703520" y="404640"/>
            <a:ext cx="9000720" cy="1065240"/>
          </a:xfrm>
          <a:prstGeom prst="rect">
            <a:avLst/>
          </a:prstGeom>
          <a:noFill/>
          <a:ln w="0">
            <a:noFill/>
          </a:ln>
        </p:spPr>
        <p:style>
          <a:lnRef idx="0"/>
          <a:fillRef idx="0"/>
          <a:effectRef idx="0"/>
          <a:fontRef idx="minor"/>
        </p:style>
        <p:txBody>
          <a:bodyPr lIns="90000" rIns="90000" tIns="45000" bIns="45000">
            <a:spAutoFit/>
          </a:bodyPr>
          <a:p>
            <a:pPr algn="ctr">
              <a:lnSpc>
                <a:spcPct val="100000"/>
              </a:lnSpc>
            </a:pPr>
            <a:endParaRPr b="0" lang="es-UY" sz="1800" spc="-1" strike="noStrike">
              <a:latin typeface="Arial"/>
            </a:endParaRPr>
          </a:p>
          <a:p>
            <a:pPr algn="ctr">
              <a:lnSpc>
                <a:spcPct val="100000"/>
              </a:lnSpc>
            </a:pPr>
            <a:r>
              <a:rPr b="0" lang="es-ES" sz="3200" spc="-1" strike="noStrike">
                <a:solidFill>
                  <a:srgbClr val="ffffff"/>
                </a:solidFill>
                <a:latin typeface="Century Gothic"/>
              </a:rPr>
              <a:t>¿</a:t>
            </a:r>
            <a:r>
              <a:rPr b="1" lang="es-ES" sz="3200" spc="-1" strike="noStrike">
                <a:solidFill>
                  <a:srgbClr val="ffffff"/>
                </a:solidFill>
                <a:latin typeface="Century Gothic"/>
              </a:rPr>
              <a:t>QUÉ ES LA PROPIEDAD INTELECTUAL?</a:t>
            </a:r>
            <a:endParaRPr b="0" lang="es-UY" sz="32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TextShape 1"/>
          <p:cNvSpPr txBox="1"/>
          <p:nvPr/>
        </p:nvSpPr>
        <p:spPr>
          <a:xfrm>
            <a:off x="2279520" y="1125000"/>
            <a:ext cx="7416360" cy="588960"/>
          </a:xfrm>
          <a:prstGeom prst="rect">
            <a:avLst/>
          </a:prstGeom>
          <a:noFill/>
          <a:ln w="0">
            <a:noFill/>
          </a:ln>
          <a:effectLst>
            <a:outerShdw dist="0" dir="0">
              <a:srgbClr val="000000">
                <a:alpha val="60000"/>
              </a:srgbClr>
            </a:outerShdw>
          </a:effectLst>
        </p:spPr>
        <p:txBody>
          <a:bodyPr anchor="b">
            <a:noAutofit/>
          </a:bodyPr>
          <a:p>
            <a:pPr algn="ctr">
              <a:lnSpc>
                <a:spcPct val="100000"/>
              </a:lnSpc>
            </a:pPr>
            <a:br/>
            <a:r>
              <a:rPr b="1" lang="en-GB" sz="3200" spc="-1" strike="noStrike">
                <a:solidFill>
                  <a:srgbClr val="fefefe"/>
                </a:solidFill>
                <a:latin typeface="Century Gothic"/>
              </a:rPr>
              <a:t>DERECHO DE PROPIEDAD INTELECTUAL</a:t>
            </a:r>
            <a:br/>
            <a:r>
              <a:rPr b="1" lang="en-GB" sz="3200" spc="-1" strike="noStrike">
                <a:solidFill>
                  <a:srgbClr val="fefefe"/>
                </a:solidFill>
                <a:latin typeface="Century Gothic"/>
              </a:rPr>
              <a:t>CARACTERÍSTICAS GENERALES</a:t>
            </a:r>
            <a:endParaRPr b="0" lang="en-US" sz="3200" spc="-1" strike="noStrike">
              <a:solidFill>
                <a:srgbClr val="ffffff"/>
              </a:solidFill>
              <a:latin typeface="Century Gothic"/>
            </a:endParaRPr>
          </a:p>
        </p:txBody>
      </p:sp>
      <p:sp>
        <p:nvSpPr>
          <p:cNvPr id="399" name="TextShape 2"/>
          <p:cNvSpPr txBox="1"/>
          <p:nvPr/>
        </p:nvSpPr>
        <p:spPr>
          <a:xfrm>
            <a:off x="3126600" y="1809000"/>
            <a:ext cx="6114600" cy="362016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360"/>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360"/>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420"/>
              </a:spcBef>
              <a:spcAft>
                <a:spcPts val="601"/>
              </a:spcAft>
              <a:tabLst>
                <a:tab algn="l" pos="0"/>
              </a:tabLst>
            </a:pPr>
            <a:r>
              <a:rPr b="1" lang="x-none" sz="2100" spc="-1" strike="noStrike">
                <a:solidFill>
                  <a:srgbClr val="ffffff"/>
                </a:solidFill>
                <a:latin typeface="Century Gothic"/>
              </a:rPr>
              <a:t>‏</a:t>
            </a:r>
            <a:endParaRPr b="0" lang="en-US" sz="2100" spc="-1" strike="noStrike">
              <a:solidFill>
                <a:srgbClr val="ffffff"/>
              </a:solidFill>
              <a:latin typeface="Century Gothic"/>
            </a:endParaRPr>
          </a:p>
        </p:txBody>
      </p:sp>
      <p:graphicFrame>
        <p:nvGraphicFramePr>
          <p:cNvPr id="29" name="Diagram29"/>
          <p:cNvGraphicFramePr/>
          <p:nvPr>
            <p:extLst>
              <p:ext uri="{D42A27DB-BD31-4B8C-83A1-F6EECF244321}">
                <p14:modId xmlns:p14="http://schemas.microsoft.com/office/powerpoint/2010/main" val="1834995782"/>
              </p:ext>
            </p:extLst>
          </p:nvPr>
        </p:nvGraphicFramePr>
        <p:xfrm>
          <a:off x="1055520" y="2313720"/>
          <a:ext cx="10471320" cy="42807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TextShape 1"/>
          <p:cNvSpPr txBox="1"/>
          <p:nvPr/>
        </p:nvSpPr>
        <p:spPr>
          <a:xfrm>
            <a:off x="1097280" y="286560"/>
            <a:ext cx="9966960" cy="12625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UY" sz="3200" spc="-1" strike="noStrike">
                <a:solidFill>
                  <a:srgbClr val="fefefe"/>
                </a:solidFill>
                <a:latin typeface="Century Gothic"/>
              </a:rPr>
              <a:t>¿EN QUÉ CONSISTEN LOS DPI?</a:t>
            </a:r>
            <a:r>
              <a:rPr b="1" lang="es-UY" sz="4000" spc="-1" strike="noStrike">
                <a:solidFill>
                  <a:srgbClr val="fefefe"/>
                </a:solidFill>
                <a:latin typeface="Century Gothic"/>
              </a:rPr>
              <a:t> </a:t>
            </a:r>
            <a:endParaRPr b="0" lang="en-US" sz="4000" spc="-1" strike="noStrike">
              <a:solidFill>
                <a:srgbClr val="ffffff"/>
              </a:solidFill>
              <a:latin typeface="Century Gothic"/>
            </a:endParaRPr>
          </a:p>
        </p:txBody>
      </p:sp>
      <p:sp>
        <p:nvSpPr>
          <p:cNvPr id="401"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pPr marL="343080" indent="-342720">
              <a:lnSpc>
                <a:spcPct val="100000"/>
              </a:lnSpc>
              <a:spcBef>
                <a:spcPts val="269"/>
              </a:spcBef>
              <a:spcAft>
                <a:spcPts val="601"/>
              </a:spcAft>
              <a:tabLst>
                <a:tab algn="l" pos="0"/>
              </a:tabLst>
            </a:pPr>
            <a:endParaRPr b="0" lang="en-US" sz="1800" spc="-1" strike="noStrike">
              <a:solidFill>
                <a:srgbClr val="ffffff"/>
              </a:solidFill>
              <a:latin typeface="Century Gothic"/>
            </a:endParaRPr>
          </a:p>
          <a:p>
            <a:pPr>
              <a:lnSpc>
                <a:spcPct val="80000"/>
              </a:lnSpc>
              <a:spcBef>
                <a:spcPts val="360"/>
              </a:spcBef>
              <a:spcAft>
                <a:spcPts val="601"/>
              </a:spcAft>
              <a:tabLst>
                <a:tab algn="l" pos="0"/>
              </a:tabLst>
            </a:pPr>
            <a:endParaRPr b="0" lang="en-US" sz="1800" spc="-1" strike="noStrike">
              <a:solidFill>
                <a:srgbClr val="ffffff"/>
              </a:solidFill>
              <a:latin typeface="Century Gothic"/>
            </a:endParaRPr>
          </a:p>
        </p:txBody>
      </p:sp>
      <p:graphicFrame>
        <p:nvGraphicFramePr>
          <p:cNvPr id="30" name="Diagram30"/>
          <p:cNvGraphicFramePr/>
          <p:nvPr>
            <p:extLst>
              <p:ext uri="{D42A27DB-BD31-4B8C-83A1-F6EECF244321}">
                <p14:modId xmlns:p14="http://schemas.microsoft.com/office/powerpoint/2010/main" val="2972598859"/>
              </p:ext>
            </p:extLst>
          </p:nvPr>
        </p:nvGraphicFramePr>
        <p:xfrm>
          <a:off x="3247200" y="2281680"/>
          <a:ext cx="5820120" cy="34639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31" name="Diagram31"/>
          <p:cNvGraphicFramePr/>
          <p:nvPr>
            <p:extLst>
              <p:ext uri="{D42A27DB-BD31-4B8C-83A1-F6EECF244321}">
                <p14:modId xmlns:p14="http://schemas.microsoft.com/office/powerpoint/2010/main" val="3046023015"/>
              </p:ext>
            </p:extLst>
          </p:nvPr>
        </p:nvGraphicFramePr>
        <p:xfrm>
          <a:off x="839520" y="2281680"/>
          <a:ext cx="10839600" cy="4289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TextShape 1"/>
          <p:cNvSpPr txBox="1"/>
          <p:nvPr/>
        </p:nvSpPr>
        <p:spPr>
          <a:xfrm>
            <a:off x="3284280" y="1131480"/>
            <a:ext cx="5640480" cy="676800"/>
          </a:xfrm>
          <a:prstGeom prst="rect">
            <a:avLst/>
          </a:prstGeom>
          <a:noFill/>
          <a:ln w="0">
            <a:noFill/>
          </a:ln>
          <a:effectLst>
            <a:outerShdw dist="0" dir="0">
              <a:srgbClr val="000000">
                <a:alpha val="60000"/>
              </a:srgbClr>
            </a:outerShdw>
          </a:effectLst>
        </p:spPr>
        <p:txBody>
          <a:bodyPr anchor="b">
            <a:normAutofit fontScale="27000"/>
          </a:bodyPr>
          <a:p>
            <a:pPr algn="ctr">
              <a:lnSpc>
                <a:spcPct val="100000"/>
              </a:lnSpc>
            </a:pPr>
            <a:br/>
            <a:r>
              <a:rPr b="1" lang="es-UY" sz="3600" spc="-1" strike="noStrike">
                <a:solidFill>
                  <a:srgbClr val="fefefe"/>
                </a:solidFill>
                <a:latin typeface="Century Gothic"/>
              </a:rPr>
              <a:t>FINALIDAD DEL DPI</a:t>
            </a:r>
            <a:r>
              <a:rPr b="1" lang="es-UY" sz="2700" spc="-1" strike="noStrike">
                <a:solidFill>
                  <a:srgbClr val="fefefe"/>
                </a:solidFill>
                <a:latin typeface="Century Gothic"/>
              </a:rPr>
              <a:t> </a:t>
            </a:r>
            <a:br/>
            <a:endParaRPr b="0" lang="en-US" sz="2700" spc="-1" strike="noStrike">
              <a:solidFill>
                <a:srgbClr val="ffffff"/>
              </a:solidFill>
              <a:latin typeface="Century Gothic"/>
            </a:endParaRPr>
          </a:p>
        </p:txBody>
      </p:sp>
      <p:sp>
        <p:nvSpPr>
          <p:cNvPr id="403"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pPr marL="343080" indent="-342720">
              <a:lnSpc>
                <a:spcPct val="90000"/>
              </a:lnSpc>
              <a:spcBef>
                <a:spcPts val="360"/>
              </a:spcBef>
              <a:spcAft>
                <a:spcPts val="601"/>
              </a:spcAft>
              <a:tabLst>
                <a:tab algn="l" pos="0"/>
              </a:tabLst>
            </a:pPr>
            <a:endParaRPr b="0" lang="en-US" sz="1800" spc="-1" strike="noStrike">
              <a:solidFill>
                <a:srgbClr val="ffffff"/>
              </a:solidFill>
              <a:latin typeface="Century Gothic"/>
            </a:endParaRPr>
          </a:p>
          <a:p>
            <a:pPr>
              <a:lnSpc>
                <a:spcPct val="90000"/>
              </a:lnSpc>
              <a:spcBef>
                <a:spcPts val="360"/>
              </a:spcBef>
              <a:spcAft>
                <a:spcPts val="601"/>
              </a:spcAft>
              <a:tabLst>
                <a:tab algn="l" pos="0"/>
              </a:tabLst>
            </a:pPr>
            <a:endParaRPr b="0" lang="en-US" sz="1800" spc="-1" strike="noStrike">
              <a:solidFill>
                <a:srgbClr val="ffffff"/>
              </a:solidFill>
              <a:latin typeface="Century Gothic"/>
            </a:endParaRPr>
          </a:p>
          <a:p>
            <a:pPr marL="343080" indent="-342720">
              <a:lnSpc>
                <a:spcPct val="90000"/>
              </a:lnSpc>
              <a:spcBef>
                <a:spcPts val="961"/>
              </a:spcBef>
              <a:spcAft>
                <a:spcPts val="601"/>
              </a:spcAft>
              <a:tabLst>
                <a:tab algn="l" pos="0"/>
              </a:tabLst>
            </a:pPr>
            <a:endParaRPr b="0" lang="en-US" sz="1800" spc="-1" strike="noStrike">
              <a:solidFill>
                <a:srgbClr val="ffffff"/>
              </a:solidFill>
              <a:latin typeface="Century Gothic"/>
            </a:endParaRPr>
          </a:p>
          <a:p>
            <a:pPr marL="343080" indent="-342720">
              <a:lnSpc>
                <a:spcPct val="90000"/>
              </a:lnSpc>
              <a:spcBef>
                <a:spcPts val="961"/>
              </a:spcBef>
              <a:spcAft>
                <a:spcPts val="601"/>
              </a:spcAft>
              <a:tabLst>
                <a:tab algn="l" pos="0"/>
              </a:tabLst>
            </a:pPr>
            <a:endParaRPr b="0" lang="en-US" sz="1800" spc="-1" strike="noStrike">
              <a:solidFill>
                <a:srgbClr val="ffffff"/>
              </a:solidFill>
              <a:latin typeface="Century Gothic"/>
            </a:endParaRPr>
          </a:p>
          <a:p>
            <a:pPr>
              <a:lnSpc>
                <a:spcPct val="100000"/>
              </a:lnSpc>
              <a:spcBef>
                <a:spcPts val="360"/>
              </a:spcBef>
              <a:spcAft>
                <a:spcPts val="601"/>
              </a:spcAft>
              <a:tabLst>
                <a:tab algn="l" pos="0"/>
              </a:tabLst>
            </a:pPr>
            <a:endParaRPr b="0" lang="en-US" sz="1800" spc="-1" strike="noStrike">
              <a:solidFill>
                <a:srgbClr val="ffffff"/>
              </a:solidFill>
              <a:latin typeface="Century Gothic"/>
            </a:endParaRPr>
          </a:p>
        </p:txBody>
      </p:sp>
      <p:graphicFrame>
        <p:nvGraphicFramePr>
          <p:cNvPr id="32" name="Diagram32"/>
          <p:cNvGraphicFramePr/>
          <p:nvPr>
            <p:extLst>
              <p:ext uri="{D42A27DB-BD31-4B8C-83A1-F6EECF244321}">
                <p14:modId xmlns:p14="http://schemas.microsoft.com/office/powerpoint/2010/main" val="3820727531"/>
              </p:ext>
            </p:extLst>
          </p:nvPr>
        </p:nvGraphicFramePr>
        <p:xfrm>
          <a:off x="839520" y="2355120"/>
          <a:ext cx="10784160" cy="42944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TextShape 1"/>
          <p:cNvSpPr txBox="1"/>
          <p:nvPr/>
        </p:nvSpPr>
        <p:spPr>
          <a:xfrm>
            <a:off x="3126600" y="1125000"/>
            <a:ext cx="6114600" cy="588960"/>
          </a:xfrm>
          <a:prstGeom prst="rect">
            <a:avLst/>
          </a:prstGeom>
          <a:noFill/>
          <a:ln w="0">
            <a:noFill/>
          </a:ln>
          <a:effectLst>
            <a:outerShdw dist="0" dir="0">
              <a:srgbClr val="000000">
                <a:alpha val="60000"/>
              </a:srgbClr>
            </a:outerShdw>
          </a:effectLst>
        </p:spPr>
        <p:txBody>
          <a:bodyPr anchor="b">
            <a:normAutofit fontScale="33000"/>
          </a:bodyPr>
          <a:p>
            <a:pPr algn="ctr">
              <a:lnSpc>
                <a:spcPct val="100000"/>
              </a:lnSpc>
            </a:pPr>
            <a:br/>
            <a:r>
              <a:rPr b="1" lang="es-UY" sz="3600" spc="-1" strike="noStrike">
                <a:solidFill>
                  <a:srgbClr val="fefefe"/>
                </a:solidFill>
                <a:latin typeface="Century Gothic"/>
              </a:rPr>
              <a:t>FINALIDAD DEL DPI</a:t>
            </a:r>
            <a:endParaRPr b="0" lang="en-US" sz="3600" spc="-1" strike="noStrike">
              <a:solidFill>
                <a:srgbClr val="ffffff"/>
              </a:solidFill>
              <a:latin typeface="Century Gothic"/>
            </a:endParaRPr>
          </a:p>
        </p:txBody>
      </p:sp>
      <p:graphicFrame>
        <p:nvGraphicFramePr>
          <p:cNvPr id="33" name="Diagram33"/>
          <p:cNvGraphicFramePr/>
          <p:nvPr>
            <p:extLst>
              <p:ext uri="{D42A27DB-BD31-4B8C-83A1-F6EECF244321}">
                <p14:modId xmlns:p14="http://schemas.microsoft.com/office/powerpoint/2010/main" val="3938471290"/>
              </p:ext>
            </p:extLst>
          </p:nvPr>
        </p:nvGraphicFramePr>
        <p:xfrm>
          <a:off x="1343520" y="2258280"/>
          <a:ext cx="10044720" cy="42667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5" name="TextShape 1"/>
          <p:cNvSpPr txBox="1"/>
          <p:nvPr/>
        </p:nvSpPr>
        <p:spPr>
          <a:xfrm>
            <a:off x="3126600" y="1125000"/>
            <a:ext cx="6114600" cy="588960"/>
          </a:xfrm>
          <a:prstGeom prst="rect">
            <a:avLst/>
          </a:prstGeom>
          <a:noFill/>
          <a:ln w="0">
            <a:noFill/>
          </a:ln>
          <a:effectLst>
            <a:outerShdw dist="0" dir="0">
              <a:srgbClr val="000000">
                <a:alpha val="60000"/>
              </a:srgbClr>
            </a:outerShdw>
          </a:effectLst>
        </p:spPr>
        <p:txBody>
          <a:bodyPr anchor="b">
            <a:normAutofit fontScale="97000"/>
          </a:bodyPr>
          <a:p>
            <a:pPr algn="ctr">
              <a:lnSpc>
                <a:spcPct val="100000"/>
              </a:lnSpc>
            </a:pPr>
            <a:r>
              <a:rPr b="1" lang="es-UY" sz="3200" spc="-1" strike="noStrike">
                <a:solidFill>
                  <a:srgbClr val="fefefe"/>
                </a:solidFill>
                <a:latin typeface="Century Gothic"/>
              </a:rPr>
              <a:t>FINALIDAD DEL DPI</a:t>
            </a:r>
            <a:r>
              <a:rPr b="1" lang="es-UY" sz="3000" spc="-1" strike="noStrike">
                <a:solidFill>
                  <a:srgbClr val="fefefe"/>
                </a:solidFill>
                <a:latin typeface="Century Gothic"/>
              </a:rPr>
              <a:t> </a:t>
            </a:r>
            <a:endParaRPr b="0" lang="en-US" sz="3000" spc="-1" strike="noStrike">
              <a:solidFill>
                <a:srgbClr val="ffffff"/>
              </a:solidFill>
              <a:latin typeface="Century Gothic"/>
            </a:endParaRPr>
          </a:p>
        </p:txBody>
      </p:sp>
      <p:graphicFrame>
        <p:nvGraphicFramePr>
          <p:cNvPr id="34" name="Diagram34"/>
          <p:cNvGraphicFramePr/>
          <p:nvPr>
            <p:extLst>
              <p:ext uri="{D42A27DB-BD31-4B8C-83A1-F6EECF244321}">
                <p14:modId xmlns:p14="http://schemas.microsoft.com/office/powerpoint/2010/main" val="1907639776"/>
              </p:ext>
            </p:extLst>
          </p:nvPr>
        </p:nvGraphicFramePr>
        <p:xfrm>
          <a:off x="911520" y="2382840"/>
          <a:ext cx="10351800" cy="41281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TextShape 1"/>
          <p:cNvSpPr txBox="1"/>
          <p:nvPr/>
        </p:nvSpPr>
        <p:spPr>
          <a:xfrm>
            <a:off x="1097280" y="286560"/>
            <a:ext cx="9944280" cy="1467360"/>
          </a:xfrm>
          <a:prstGeom prst="rect">
            <a:avLst/>
          </a:prstGeom>
          <a:noFill/>
          <a:ln w="0">
            <a:noFill/>
          </a:ln>
          <a:effectLst>
            <a:outerShdw dist="0" dir="0">
              <a:srgbClr val="000000">
                <a:alpha val="60000"/>
              </a:srgbClr>
            </a:outerShdw>
          </a:effectLst>
        </p:spPr>
        <p:txBody>
          <a:bodyPr anchor="b">
            <a:normAutofit fontScale="56000"/>
          </a:bodyPr>
          <a:p>
            <a:pPr algn="ctr">
              <a:lnSpc>
                <a:spcPct val="100000"/>
              </a:lnSpc>
            </a:pPr>
            <a:br/>
            <a:br/>
            <a:r>
              <a:rPr b="1" lang="es-ES_tradnl" sz="3600" spc="-1" strike="noStrike">
                <a:solidFill>
                  <a:srgbClr val="ffffff"/>
                </a:solidFill>
                <a:latin typeface="Century Gothic"/>
              </a:rPr>
              <a:t>CUÁLES SON LOS BIENES PROTEGIDOS POR LA PROPIEDAD INTELECTUAL?</a:t>
            </a:r>
            <a:endParaRPr b="0" lang="en-US" sz="3600" spc="-1" strike="noStrike">
              <a:solidFill>
                <a:srgbClr val="ffffff"/>
              </a:solidFill>
              <a:latin typeface="Century Gothic"/>
            </a:endParaRPr>
          </a:p>
        </p:txBody>
      </p:sp>
      <p:sp>
        <p:nvSpPr>
          <p:cNvPr id="407"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endParaRPr b="0" lang="en-US" sz="1800" spc="-1" strike="noStrike">
              <a:solidFill>
                <a:srgbClr val="ffffff"/>
              </a:solidFill>
              <a:latin typeface="Century Gothic"/>
            </a:endParaRPr>
          </a:p>
          <a:p>
            <a:pPr marL="343080" indent="-342720">
              <a:lnSpc>
                <a:spcPct val="90000"/>
              </a:lnSpc>
              <a:spcBef>
                <a:spcPts val="360"/>
              </a:spcBef>
              <a:spcAft>
                <a:spcPts val="601"/>
              </a:spcAft>
              <a:tabLst>
                <a:tab algn="l" pos="0"/>
              </a:tabLst>
            </a:pPr>
            <a:endParaRPr b="0" lang="en-US" sz="1800" spc="-1" strike="noStrike">
              <a:solidFill>
                <a:srgbClr val="ffffff"/>
              </a:solidFill>
              <a:latin typeface="Century Gothic"/>
            </a:endParaRPr>
          </a:p>
        </p:txBody>
      </p:sp>
      <p:graphicFrame>
        <p:nvGraphicFramePr>
          <p:cNvPr id="35" name="Diagram35"/>
          <p:cNvGraphicFramePr/>
          <p:nvPr>
            <p:extLst>
              <p:ext uri="{D42A27DB-BD31-4B8C-83A1-F6EECF244321}">
                <p14:modId xmlns:p14="http://schemas.microsoft.com/office/powerpoint/2010/main" val="2078623763"/>
              </p:ext>
            </p:extLst>
          </p:nvPr>
        </p:nvGraphicFramePr>
        <p:xfrm>
          <a:off x="1487520" y="2382840"/>
          <a:ext cx="9775800" cy="43498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fontScale="81000"/>
          </a:bodyPr>
          <a:p>
            <a:pPr algn="ctr">
              <a:lnSpc>
                <a:spcPct val="100000"/>
              </a:lnSpc>
            </a:pPr>
            <a:r>
              <a:rPr b="1" lang="es-ES_tradnl" sz="3200" spc="-1" strike="noStrike">
                <a:solidFill>
                  <a:srgbClr val="fefefe"/>
                </a:solidFill>
                <a:latin typeface="Century Gothic"/>
              </a:rPr>
              <a:t>CREACIONES INTELECTUALES APLICADAS EN LA PRODUCCIÓN DE BIENES O SERVICIOS</a:t>
            </a:r>
            <a:endParaRPr b="0" lang="en-US" sz="3200" spc="-1" strike="noStrike">
              <a:solidFill>
                <a:srgbClr val="ffffff"/>
              </a:solidFill>
              <a:latin typeface="Century Gothic"/>
            </a:endParaRPr>
          </a:p>
        </p:txBody>
      </p:sp>
      <p:graphicFrame>
        <p:nvGraphicFramePr>
          <p:cNvPr id="36" name="Diagram36"/>
          <p:cNvGraphicFramePr/>
          <p:nvPr>
            <p:extLst>
              <p:ext uri="{D42A27DB-BD31-4B8C-83A1-F6EECF244321}">
                <p14:modId xmlns:p14="http://schemas.microsoft.com/office/powerpoint/2010/main" val="158911327"/>
              </p:ext>
            </p:extLst>
          </p:nvPr>
        </p:nvGraphicFramePr>
        <p:xfrm>
          <a:off x="1343520" y="2355120"/>
          <a:ext cx="10038240" cy="41558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fontScale="81000"/>
          </a:bodyPr>
          <a:p>
            <a:pPr algn="ctr">
              <a:lnSpc>
                <a:spcPct val="100000"/>
              </a:lnSpc>
            </a:pPr>
            <a:r>
              <a:rPr b="1" lang="es-UY" sz="3200" spc="-1" strike="noStrike">
                <a:solidFill>
                  <a:srgbClr val="fefefe"/>
                </a:solidFill>
                <a:latin typeface="Century Gothic"/>
              </a:rPr>
              <a:t>ALTERNATIVAS DE PROTECCIÓN DE LOS RESULTADOS TECNOLÓGICOS </a:t>
            </a:r>
            <a:endParaRPr b="0" lang="en-US" sz="3200" spc="-1" strike="noStrike">
              <a:solidFill>
                <a:srgbClr val="ffffff"/>
              </a:solidFill>
              <a:latin typeface="Century Gothic"/>
            </a:endParaRPr>
          </a:p>
        </p:txBody>
      </p:sp>
      <p:sp>
        <p:nvSpPr>
          <p:cNvPr id="410" name="TextShape 2"/>
          <p:cNvSpPr txBox="1"/>
          <p:nvPr/>
        </p:nvSpPr>
        <p:spPr>
          <a:xfrm>
            <a:off x="1097280" y="1845720"/>
            <a:ext cx="10470960" cy="4276080"/>
          </a:xfrm>
          <a:prstGeom prst="rect">
            <a:avLst/>
          </a:prstGeom>
          <a:noFill/>
          <a:ln w="0">
            <a:noFill/>
          </a:ln>
          <a:effectLst>
            <a:outerShdw dist="0" dir="0">
              <a:srgbClr val="000000">
                <a:alpha val="40000"/>
              </a:srgbClr>
            </a:outerShdw>
          </a:effectLst>
        </p:spPr>
        <p:txBody>
          <a:bodyPr anchor="ctr">
            <a:normAutofit/>
          </a:bodyPr>
          <a:p>
            <a:pPr marL="343080" indent="-342720">
              <a:lnSpc>
                <a:spcPct val="100000"/>
              </a:lnSpc>
              <a:spcBef>
                <a:spcPts val="360"/>
              </a:spcBef>
              <a:spcAft>
                <a:spcPts val="601"/>
              </a:spcAft>
              <a:tabLst>
                <a:tab algn="l" pos="0"/>
              </a:tabLst>
            </a:pPr>
            <a:endParaRPr b="0" lang="en-US" sz="1800" spc="-1" strike="noStrike">
              <a:solidFill>
                <a:srgbClr val="ffffff"/>
              </a:solidFill>
              <a:latin typeface="Century Gothic"/>
            </a:endParaRPr>
          </a:p>
          <a:p>
            <a:pPr marL="34200">
              <a:lnSpc>
                <a:spcPct val="100000"/>
              </a:lnSpc>
              <a:spcBef>
                <a:spcPts val="360"/>
              </a:spcBef>
              <a:spcAft>
                <a:spcPts val="601"/>
              </a:spcAft>
              <a:tabLst>
                <a:tab algn="l" pos="0"/>
              </a:tabLst>
            </a:pPr>
            <a:endParaRPr b="0" lang="en-US" sz="1800" spc="-1" strike="noStrike">
              <a:solidFill>
                <a:srgbClr val="ffffff"/>
              </a:solidFill>
              <a:latin typeface="Century Gothic"/>
            </a:endParaRPr>
          </a:p>
          <a:p>
            <a:pPr>
              <a:lnSpc>
                <a:spcPct val="100000"/>
              </a:lnSpc>
              <a:spcBef>
                <a:spcPts val="360"/>
              </a:spcBef>
              <a:spcAft>
                <a:spcPts val="601"/>
              </a:spcAft>
              <a:tabLst>
                <a:tab algn="l" pos="0"/>
              </a:tabLst>
            </a:pPr>
            <a:endParaRPr b="0" lang="en-US" sz="1800" spc="-1" strike="noStrike">
              <a:solidFill>
                <a:srgbClr val="ffffff"/>
              </a:solidFill>
              <a:latin typeface="Century Gothic"/>
            </a:endParaRPr>
          </a:p>
          <a:p>
            <a:pPr>
              <a:lnSpc>
                <a:spcPct val="100000"/>
              </a:lnSpc>
              <a:spcBef>
                <a:spcPts val="360"/>
              </a:spcBef>
              <a:spcAft>
                <a:spcPts val="601"/>
              </a:spcAft>
              <a:tabLst>
                <a:tab algn="l" pos="0"/>
              </a:tabLst>
            </a:pPr>
            <a:endParaRPr b="0" lang="en-US" sz="1800" spc="-1" strike="noStrike">
              <a:solidFill>
                <a:srgbClr val="ffffff"/>
              </a:solidFill>
              <a:latin typeface="Century Gothic"/>
            </a:endParaRPr>
          </a:p>
          <a:p>
            <a:pPr marL="34200">
              <a:lnSpc>
                <a:spcPct val="100000"/>
              </a:lnSpc>
              <a:spcBef>
                <a:spcPts val="360"/>
              </a:spcBef>
              <a:spcAft>
                <a:spcPts val="601"/>
              </a:spcAft>
              <a:tabLst>
                <a:tab algn="l" pos="0"/>
              </a:tabLst>
            </a:pPr>
            <a:endParaRPr b="0" lang="en-US" sz="1800" spc="-1" strike="noStrike">
              <a:solidFill>
                <a:srgbClr val="ffffff"/>
              </a:solidFill>
              <a:latin typeface="Century Gothic"/>
            </a:endParaRPr>
          </a:p>
          <a:p>
            <a:pPr marL="34200">
              <a:lnSpc>
                <a:spcPct val="100000"/>
              </a:lnSpc>
              <a:spcBef>
                <a:spcPts val="360"/>
              </a:spcBef>
              <a:spcAft>
                <a:spcPts val="601"/>
              </a:spcAft>
              <a:tabLst>
                <a:tab algn="l" pos="0"/>
              </a:tabLst>
            </a:pPr>
            <a:r>
              <a:rPr b="0" lang="es-UY" sz="1800" spc="-1" strike="noStrike">
                <a:solidFill>
                  <a:srgbClr val="ffffff"/>
                </a:solidFill>
                <a:latin typeface="Century Gothic"/>
              </a:rPr>
              <a:t> </a:t>
            </a:r>
            <a:endParaRPr b="0" lang="en-US" sz="1800" spc="-1" strike="noStrike">
              <a:solidFill>
                <a:srgbClr val="ffffff"/>
              </a:solidFill>
              <a:latin typeface="Century Gothic"/>
            </a:endParaRPr>
          </a:p>
          <a:p>
            <a:pPr>
              <a:lnSpc>
                <a:spcPct val="100000"/>
              </a:lnSpc>
              <a:spcBef>
                <a:spcPts val="360"/>
              </a:spcBef>
              <a:spcAft>
                <a:spcPts val="601"/>
              </a:spcAft>
              <a:tabLst>
                <a:tab algn="l" pos="0"/>
              </a:tabLst>
            </a:pPr>
            <a:endParaRPr b="0" lang="en-US" sz="1800" spc="-1" strike="noStrike">
              <a:solidFill>
                <a:srgbClr val="ffffff"/>
              </a:solidFill>
              <a:latin typeface="Century Gothic"/>
            </a:endParaRPr>
          </a:p>
          <a:p>
            <a:pPr>
              <a:lnSpc>
                <a:spcPct val="80000"/>
              </a:lnSpc>
              <a:spcBef>
                <a:spcPts val="360"/>
              </a:spcBef>
              <a:spcAft>
                <a:spcPts val="601"/>
              </a:spcAft>
              <a:tabLst>
                <a:tab algn="l" pos="0"/>
              </a:tabLst>
            </a:pPr>
            <a:endParaRPr b="0" lang="en-US" sz="1800" spc="-1" strike="noStrike">
              <a:solidFill>
                <a:srgbClr val="ffffff"/>
              </a:solidFill>
              <a:latin typeface="Century Gothic"/>
            </a:endParaRPr>
          </a:p>
        </p:txBody>
      </p:sp>
      <p:graphicFrame>
        <p:nvGraphicFramePr>
          <p:cNvPr id="37" name="Diagram37"/>
          <p:cNvGraphicFramePr/>
          <p:nvPr>
            <p:extLst>
              <p:ext uri="{D42A27DB-BD31-4B8C-83A1-F6EECF244321}">
                <p14:modId xmlns:p14="http://schemas.microsoft.com/office/powerpoint/2010/main" val="889225564"/>
              </p:ext>
            </p:extLst>
          </p:nvPr>
        </p:nvGraphicFramePr>
        <p:xfrm>
          <a:off x="1559520" y="2273760"/>
          <a:ext cx="9822240" cy="42760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1" name="TextShape 1"/>
          <p:cNvSpPr txBox="1"/>
          <p:nvPr/>
        </p:nvSpPr>
        <p:spPr>
          <a:xfrm>
            <a:off x="3018240" y="692640"/>
            <a:ext cx="6101640" cy="863640"/>
          </a:xfrm>
          <a:prstGeom prst="rect">
            <a:avLst/>
          </a:prstGeom>
          <a:noFill/>
          <a:ln w="0">
            <a:noFill/>
          </a:ln>
          <a:effectLst>
            <a:outerShdw dist="0" dir="0">
              <a:srgbClr val="000000">
                <a:alpha val="60000"/>
              </a:srgbClr>
            </a:outerShdw>
          </a:effectLst>
        </p:spPr>
        <p:txBody>
          <a:bodyPr anchor="b">
            <a:normAutofit fontScale="51000"/>
          </a:bodyPr>
          <a:p>
            <a:pPr algn="ctr">
              <a:lnSpc>
                <a:spcPct val="100000"/>
              </a:lnSpc>
              <a:tabLst>
                <a:tab algn="l" pos="0"/>
                <a:tab algn="l" pos="335880"/>
                <a:tab algn="l" pos="672840"/>
                <a:tab algn="l" pos="1009800"/>
                <a:tab algn="l" pos="1346760"/>
                <a:tab algn="l" pos="1683720"/>
                <a:tab algn="l" pos="2020320"/>
                <a:tab algn="l" pos="2357280"/>
                <a:tab algn="l" pos="2694240"/>
                <a:tab algn="l" pos="3031200"/>
                <a:tab algn="l" pos="3368160"/>
                <a:tab algn="l" pos="3705120"/>
                <a:tab algn="l" pos="4042080"/>
                <a:tab algn="l" pos="4379040"/>
                <a:tab algn="l" pos="4716000"/>
                <a:tab algn="l" pos="5052960"/>
                <a:tab algn="l" pos="5389920"/>
                <a:tab algn="l" pos="5726880"/>
                <a:tab algn="l" pos="6063840"/>
                <a:tab algn="l" pos="6400800"/>
                <a:tab algn="l" pos="6737760"/>
              </a:tabLst>
            </a:pPr>
            <a:br/>
            <a:r>
              <a:rPr b="1" lang="es-ES" sz="3600" spc="-1" strike="noStrike">
                <a:solidFill>
                  <a:srgbClr val="fefefe"/>
                </a:solidFill>
                <a:latin typeface="Century Gothic"/>
              </a:rPr>
              <a:t>PROPIEDAD INDUSTRIAL</a:t>
            </a:r>
            <a:endParaRPr b="0" lang="en-US" sz="3600" spc="-1" strike="noStrike">
              <a:solidFill>
                <a:srgbClr val="ffffff"/>
              </a:solidFill>
              <a:latin typeface="Century Gothic"/>
            </a:endParaRPr>
          </a:p>
        </p:txBody>
      </p:sp>
      <p:graphicFrame>
        <p:nvGraphicFramePr>
          <p:cNvPr id="38" name="Diagram38"/>
          <p:cNvGraphicFramePr/>
          <p:nvPr>
            <p:extLst>
              <p:ext uri="{D42A27DB-BD31-4B8C-83A1-F6EECF244321}">
                <p14:modId xmlns:p14="http://schemas.microsoft.com/office/powerpoint/2010/main" val="1828561545"/>
              </p:ext>
            </p:extLst>
          </p:nvPr>
        </p:nvGraphicFramePr>
        <p:xfrm>
          <a:off x="479520" y="2133000"/>
          <a:ext cx="11377080" cy="44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L</a:t>
            </a:r>
            <a:r>
              <a:rPr b="1" lang="es-UY" sz="3200" spc="-1" strike="noStrike">
                <a:solidFill>
                  <a:srgbClr val="fefefe"/>
                </a:solidFill>
                <a:latin typeface="Century Gothic"/>
              </a:rPr>
              <a:t>A ERA DEL CONOCIMIENTO</a:t>
            </a:r>
            <a:endParaRPr b="0" lang="en-US" sz="3200" spc="-1" strike="noStrike">
              <a:solidFill>
                <a:srgbClr val="ffffff"/>
              </a:solidFill>
              <a:latin typeface="Century Gothic"/>
            </a:endParaRPr>
          </a:p>
        </p:txBody>
      </p:sp>
      <p:sp>
        <p:nvSpPr>
          <p:cNvPr id="352"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360"/>
              </a:spcBef>
              <a:spcAft>
                <a:spcPts val="601"/>
              </a:spcAft>
            </a:pPr>
            <a:endParaRPr b="0" lang="en-US" sz="1800" spc="-1" strike="noStrike">
              <a:solidFill>
                <a:srgbClr val="ffffff"/>
              </a:solidFill>
              <a:latin typeface="Century Gothic"/>
            </a:endParaRPr>
          </a:p>
          <a:p>
            <a:pPr>
              <a:lnSpc>
                <a:spcPct val="100000"/>
              </a:lnSpc>
              <a:spcBef>
                <a:spcPts val="360"/>
              </a:spcBef>
              <a:spcAft>
                <a:spcPts val="601"/>
              </a:spcAft>
            </a:pPr>
            <a:endParaRPr b="0" lang="en-US" sz="1800" spc="-1" strike="noStrike">
              <a:solidFill>
                <a:srgbClr val="ffffff"/>
              </a:solidFill>
              <a:latin typeface="Century Gothic"/>
            </a:endParaRPr>
          </a:p>
        </p:txBody>
      </p:sp>
      <p:graphicFrame>
        <p:nvGraphicFramePr>
          <p:cNvPr id="3" name="Diagram3"/>
          <p:cNvGraphicFramePr/>
          <p:nvPr>
            <p:extLst>
              <p:ext uri="{D42A27DB-BD31-4B8C-83A1-F6EECF244321}">
                <p14:modId xmlns:p14="http://schemas.microsoft.com/office/powerpoint/2010/main" val="2371648031"/>
              </p:ext>
            </p:extLst>
          </p:nvPr>
        </p:nvGraphicFramePr>
        <p:xfrm>
          <a:off x="1271520" y="2507760"/>
          <a:ext cx="10152720" cy="39027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2"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fontScale="34000"/>
          </a:bodyPr>
          <a:p>
            <a:pPr algn="ctr">
              <a:lnSpc>
                <a:spcPct val="100000"/>
              </a:lnSpc>
            </a:pPr>
            <a:br/>
            <a:r>
              <a:rPr b="1" lang="en-GB" sz="3200" spc="-1" strike="noStrike">
                <a:solidFill>
                  <a:srgbClr val="fefefe"/>
                </a:solidFill>
                <a:latin typeface="Century Gothic"/>
              </a:rPr>
              <a:t>FORMAS DE PROTECCIÓN DE LA PROPIEDAD INDUSTRIAL</a:t>
            </a:r>
            <a:r>
              <a:rPr b="1" lang="es-ES" sz="3200" spc="-1" strike="noStrike">
                <a:solidFill>
                  <a:srgbClr val="fefefe"/>
                </a:solidFill>
                <a:latin typeface="Century Gothic"/>
              </a:rPr>
              <a:t> </a:t>
            </a:r>
            <a:br/>
            <a:r>
              <a:rPr b="1" lang="es-ES" sz="2400" spc="-1" strike="noStrike">
                <a:solidFill>
                  <a:srgbClr val="fefefe"/>
                </a:solidFill>
                <a:latin typeface="Century Gothic"/>
              </a:rPr>
              <a:t>  </a:t>
            </a:r>
            <a:endParaRPr b="0" lang="en-US" sz="2400" spc="-1" strike="noStrike">
              <a:solidFill>
                <a:srgbClr val="ffffff"/>
              </a:solidFill>
              <a:latin typeface="Century Gothic"/>
            </a:endParaRPr>
          </a:p>
        </p:txBody>
      </p:sp>
      <p:sp>
        <p:nvSpPr>
          <p:cNvPr id="413" name="TextShape 2"/>
          <p:cNvSpPr txBox="1"/>
          <p:nvPr/>
        </p:nvSpPr>
        <p:spPr>
          <a:xfrm>
            <a:off x="10678320" y="5915880"/>
            <a:ext cx="1061640" cy="490320"/>
          </a:xfrm>
          <a:prstGeom prst="rect">
            <a:avLst/>
          </a:prstGeom>
          <a:solidFill>
            <a:srgbClr val="619200"/>
          </a:solidFill>
          <a:ln w="0">
            <a:noFill/>
          </a:ln>
        </p:spPr>
        <p:txBody>
          <a:bodyPr bIns="10800" anchor="b">
            <a:noAutofit/>
          </a:bodyPr>
          <a:p>
            <a:pPr algn="ctr">
              <a:lnSpc>
                <a:spcPct val="100000"/>
              </a:lnSpc>
            </a:pPr>
            <a:fld id="{FF1A2582-C8AC-4A6F-8AA3-A807C6CFA4E2}" type="slidenum">
              <a:rPr b="1" lang="es-UY" sz="1050" spc="-1" strike="noStrike">
                <a:solidFill>
                  <a:srgbClr val="ffffff"/>
                </a:solidFill>
                <a:latin typeface="Century Gothic"/>
              </a:rPr>
              <a:t>40</a:t>
            </a:fld>
            <a:endParaRPr b="0" lang="es-UY" sz="1050" spc="-1" strike="noStrike">
              <a:latin typeface="Times New Roman"/>
            </a:endParaRPr>
          </a:p>
        </p:txBody>
      </p:sp>
      <p:graphicFrame>
        <p:nvGraphicFramePr>
          <p:cNvPr id="39" name="Diagram39"/>
          <p:cNvGraphicFramePr/>
          <p:nvPr>
            <p:extLst>
              <p:ext uri="{D42A27DB-BD31-4B8C-83A1-F6EECF244321}">
                <p14:modId xmlns:p14="http://schemas.microsoft.com/office/powerpoint/2010/main" val="2564723040"/>
              </p:ext>
            </p:extLst>
          </p:nvPr>
        </p:nvGraphicFramePr>
        <p:xfrm>
          <a:off x="1067400" y="2374920"/>
          <a:ext cx="10833120" cy="42613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TextShape 1"/>
          <p:cNvSpPr txBox="1"/>
          <p:nvPr/>
        </p:nvSpPr>
        <p:spPr>
          <a:xfrm>
            <a:off x="1097280" y="286560"/>
            <a:ext cx="9966960" cy="129888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n-GB" sz="3200" spc="-1" strike="noStrike">
                <a:solidFill>
                  <a:srgbClr val="fefefe"/>
                </a:solidFill>
                <a:latin typeface="Century Gothic"/>
              </a:rPr>
              <a:t>PROPIEDAD INDUSTRIAL</a:t>
            </a:r>
            <a:endParaRPr b="0" lang="en-US" sz="3200" spc="-1" strike="noStrike">
              <a:solidFill>
                <a:srgbClr val="ffffff"/>
              </a:solidFill>
              <a:latin typeface="Century Gothic"/>
            </a:endParaRPr>
          </a:p>
        </p:txBody>
      </p:sp>
      <p:sp>
        <p:nvSpPr>
          <p:cNvPr id="415" name="TextShape 2"/>
          <p:cNvSpPr txBox="1"/>
          <p:nvPr/>
        </p:nvSpPr>
        <p:spPr>
          <a:xfrm>
            <a:off x="1233000" y="1989000"/>
            <a:ext cx="10141200" cy="4582080"/>
          </a:xfrm>
          <a:prstGeom prst="rect">
            <a:avLst/>
          </a:prstGeom>
          <a:noFill/>
          <a:ln w="0">
            <a:noFill/>
          </a:ln>
          <a:effectLst>
            <a:outerShdw dist="0" dir="0">
              <a:srgbClr val="000000">
                <a:alpha val="40000"/>
              </a:srgbClr>
            </a:outerShdw>
          </a:effectLst>
        </p:spPr>
        <p:txBody>
          <a:bodyPr anchor="ctr">
            <a:normAutofit fontScale="7000"/>
          </a:bodyPr>
          <a:p>
            <a:pPr>
              <a:lnSpc>
                <a:spcPct val="100000"/>
              </a:lnSpc>
              <a:spcBef>
                <a:spcPts val="451"/>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451"/>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451"/>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451"/>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CLASIFICACIÓN:</a:t>
            </a:r>
            <a:endParaRPr b="0" lang="en-US" sz="6200" spc="-1" strike="noStrike">
              <a:solidFill>
                <a:srgbClr val="ffffff"/>
              </a:solidFill>
              <a:latin typeface="Century Gothic"/>
            </a:endParaRPr>
          </a:p>
          <a:p>
            <a:pPr marL="343080" indent="-342720">
              <a:lnSpc>
                <a:spcPct val="100000"/>
              </a:lnSpc>
              <a:spcBef>
                <a:spcPts val="451"/>
              </a:spcBef>
              <a:spcAft>
                <a:spcPts val="601"/>
              </a:spcAft>
              <a:buClr>
                <a:srgbClr val="ff0000"/>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6feba0"/>
                </a:solidFill>
                <a:latin typeface="Century Gothic"/>
              </a:rPr>
              <a:t>SIGNOS DISTINTIVOS</a:t>
            </a:r>
            <a:endParaRPr b="0" lang="en-US" sz="6200" spc="-1" strike="noStrike">
              <a:solidFill>
                <a:srgbClr val="ffffff"/>
              </a:solidFill>
              <a:latin typeface="Century Gothic"/>
            </a:endParaRPr>
          </a:p>
          <a:p>
            <a:pPr lvl="1" marL="743040" indent="-285480">
              <a:lnSpc>
                <a:spcPct val="100000"/>
              </a:lnSpc>
              <a:spcBef>
                <a:spcPts val="1239"/>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MARCAS</a:t>
            </a:r>
            <a:endParaRPr b="0" lang="en-US" sz="6200" spc="-1" strike="noStrike">
              <a:solidFill>
                <a:srgbClr val="ffffff"/>
              </a:solidFill>
              <a:latin typeface="Century Gothic"/>
            </a:endParaRPr>
          </a:p>
          <a:p>
            <a:pPr lvl="2" marL="1143000" indent="-228240">
              <a:lnSpc>
                <a:spcPct val="100000"/>
              </a:lnSpc>
              <a:spcBef>
                <a:spcPts val="337"/>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MARCAS COLECTIVAS</a:t>
            </a:r>
            <a:endParaRPr b="0" lang="en-US" sz="6200" spc="-1" strike="noStrike">
              <a:solidFill>
                <a:srgbClr val="ffffff"/>
              </a:solidFill>
              <a:latin typeface="Century Gothic"/>
            </a:endParaRPr>
          </a:p>
          <a:p>
            <a:pPr lvl="2" marL="1143000" indent="-228240">
              <a:lnSpc>
                <a:spcPct val="100000"/>
              </a:lnSpc>
              <a:spcBef>
                <a:spcPts val="337"/>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MARCAS DE CERTIFICACIÓN</a:t>
            </a:r>
            <a:endParaRPr b="0" lang="en-US" sz="6200" spc="-1" strike="noStrike">
              <a:solidFill>
                <a:srgbClr val="ffffff"/>
              </a:solidFill>
              <a:latin typeface="Century Gothic"/>
            </a:endParaRPr>
          </a:p>
          <a:p>
            <a:pPr lvl="1" marL="743040" indent="-285480">
              <a:lnSpc>
                <a:spcPct val="100000"/>
              </a:lnSpc>
              <a:spcBef>
                <a:spcPts val="1239"/>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FRASES PUBLICITARIAS</a:t>
            </a:r>
            <a:endParaRPr b="0" lang="en-US" sz="6200" spc="-1" strike="noStrike">
              <a:solidFill>
                <a:srgbClr val="ffffff"/>
              </a:solidFill>
              <a:latin typeface="Century Gothic"/>
            </a:endParaRPr>
          </a:p>
          <a:p>
            <a:pPr lvl="1" marL="743040" indent="-285480">
              <a:lnSpc>
                <a:spcPct val="100000"/>
              </a:lnSpc>
              <a:spcBef>
                <a:spcPts val="1239"/>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NOMBRES COMERCIALES</a:t>
            </a:r>
            <a:endParaRPr b="0" lang="en-US" sz="6200" spc="-1" strike="noStrike">
              <a:solidFill>
                <a:srgbClr val="ffffff"/>
              </a:solidFill>
              <a:latin typeface="Century Gothic"/>
            </a:endParaRPr>
          </a:p>
          <a:p>
            <a:pPr lvl="1" marL="743040" indent="-285480">
              <a:lnSpc>
                <a:spcPct val="100000"/>
              </a:lnSpc>
              <a:spcBef>
                <a:spcPts val="1239"/>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INDICACIONES GEOGRÁFICAS:</a:t>
            </a:r>
            <a:endParaRPr b="0" lang="en-US" sz="6200" spc="-1" strike="noStrike">
              <a:solidFill>
                <a:srgbClr val="ffffff"/>
              </a:solidFill>
              <a:latin typeface="Century Gothic"/>
            </a:endParaRPr>
          </a:p>
          <a:p>
            <a:pPr lvl="2" marL="1143000" indent="-228240">
              <a:lnSpc>
                <a:spcPct val="100000"/>
              </a:lnSpc>
              <a:spcBef>
                <a:spcPts val="337"/>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DENOMINACIONES DE ORIGEN</a:t>
            </a:r>
            <a:endParaRPr b="0" lang="en-US" sz="6200" spc="-1" strike="noStrike">
              <a:solidFill>
                <a:srgbClr val="ffffff"/>
              </a:solidFill>
              <a:latin typeface="Century Gothic"/>
            </a:endParaRPr>
          </a:p>
          <a:p>
            <a:pPr lvl="2" marL="1143000" indent="-228240">
              <a:lnSpc>
                <a:spcPct val="100000"/>
              </a:lnSpc>
              <a:spcBef>
                <a:spcPts val="337"/>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INDICACIONES DE PROCEDENCIA</a:t>
            </a:r>
            <a:endParaRPr b="0" lang="en-US" sz="6200" spc="-1" strike="noStrike">
              <a:solidFill>
                <a:srgbClr val="ffffff"/>
              </a:solidFill>
              <a:latin typeface="Century Gothic"/>
            </a:endParaRPr>
          </a:p>
          <a:p>
            <a:pPr marL="343080" indent="-342720">
              <a:lnSpc>
                <a:spcPct val="100000"/>
              </a:lnSpc>
              <a:spcBef>
                <a:spcPts val="451"/>
              </a:spcBef>
              <a:spcAft>
                <a:spcPts val="601"/>
              </a:spcAft>
              <a:buClr>
                <a:srgbClr val="ff0000"/>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6feba0"/>
                </a:solidFill>
                <a:latin typeface="Century Gothic"/>
              </a:rPr>
              <a:t>PATENTES</a:t>
            </a:r>
            <a:endParaRPr b="0" lang="en-US" sz="6200" spc="-1" strike="noStrike">
              <a:solidFill>
                <a:srgbClr val="ffffff"/>
              </a:solidFill>
              <a:latin typeface="Century Gothic"/>
            </a:endParaRPr>
          </a:p>
          <a:p>
            <a:pPr lvl="1" marL="743040" indent="-285480">
              <a:lnSpc>
                <a:spcPct val="100000"/>
              </a:lnSpc>
              <a:spcBef>
                <a:spcPts val="1239"/>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DE INVENCIÓN</a:t>
            </a:r>
            <a:endParaRPr b="0" lang="en-US" sz="6200" spc="-1" strike="noStrike">
              <a:solidFill>
                <a:srgbClr val="ffffff"/>
              </a:solidFill>
              <a:latin typeface="Century Gothic"/>
            </a:endParaRPr>
          </a:p>
          <a:p>
            <a:pPr lvl="1" marL="743040" indent="-285480">
              <a:lnSpc>
                <a:spcPct val="100000"/>
              </a:lnSpc>
              <a:spcBef>
                <a:spcPts val="1239"/>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MODELOS DE UTILIDAD</a:t>
            </a:r>
            <a:endParaRPr b="0" lang="en-US" sz="6200" spc="-1" strike="noStrike">
              <a:solidFill>
                <a:srgbClr val="ffffff"/>
              </a:solidFill>
              <a:latin typeface="Century Gothic"/>
            </a:endParaRPr>
          </a:p>
          <a:p>
            <a:pPr lvl="1" marL="743040" indent="-285480">
              <a:lnSpc>
                <a:spcPct val="100000"/>
              </a:lnSpc>
              <a:spcBef>
                <a:spcPts val="1239"/>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6200" spc="-1" strike="noStrike">
                <a:solidFill>
                  <a:srgbClr val="ffffff"/>
                </a:solidFill>
                <a:latin typeface="Century Gothic"/>
              </a:rPr>
              <a:t>DISEÑOS INDUSTRIALES</a:t>
            </a:r>
            <a:endParaRPr b="0" lang="en-US" sz="6200" spc="-1" strike="noStrike">
              <a:solidFill>
                <a:srgbClr val="ffffff"/>
              </a:solidFill>
              <a:latin typeface="Century Gothic"/>
            </a:endParaRPr>
          </a:p>
          <a:p>
            <a:pPr marL="1143000" indent="-480600">
              <a:lnSpc>
                <a:spcPct val="100000"/>
              </a:lnSpc>
              <a:spcBef>
                <a:spcPts val="337"/>
              </a:spcBef>
              <a:spcAft>
                <a:spcPts val="601"/>
              </a:spcAft>
              <a:tabLst>
                <a:tab algn="l" pos="0"/>
              </a:tabLst>
            </a:pPr>
            <a:endParaRPr b="0" lang="en-US" sz="6200" spc="-1" strike="noStrike">
              <a:solidFill>
                <a:srgbClr val="ffffff"/>
              </a:solidFill>
              <a:latin typeface="Century Gothic"/>
            </a:endParaRPr>
          </a:p>
          <a:p>
            <a:pPr marL="1143000" indent="-480600">
              <a:lnSpc>
                <a:spcPct val="100000"/>
              </a:lnSpc>
              <a:spcBef>
                <a:spcPts val="337"/>
              </a:spcBef>
              <a:spcAft>
                <a:spcPts val="601"/>
              </a:spcAft>
              <a:tabLst>
                <a:tab algn="l" pos="0"/>
              </a:tabLst>
            </a:pPr>
            <a:endParaRPr b="0" lang="en-US" sz="6200" spc="-1" strike="noStrike">
              <a:solidFill>
                <a:srgbClr val="ffffff"/>
              </a:solidFill>
              <a:latin typeface="Century Gothic"/>
            </a:endParaRPr>
          </a:p>
          <a:p>
            <a:pPr marL="1143000" indent="-480600">
              <a:lnSpc>
                <a:spcPct val="100000"/>
              </a:lnSpc>
              <a:spcBef>
                <a:spcPts val="337"/>
              </a:spcBef>
              <a:spcAft>
                <a:spcPts val="601"/>
              </a:spcAft>
              <a:tabLst>
                <a:tab algn="l" pos="0"/>
              </a:tabLst>
            </a:pPr>
            <a:endParaRPr b="0" lang="en-US" sz="6200" spc="-1" strike="noStrike">
              <a:solidFill>
                <a:srgbClr val="ffffff"/>
              </a:solidFill>
              <a:latin typeface="Century Gothic"/>
            </a:endParaRPr>
          </a:p>
          <a:p>
            <a:endParaRPr b="0" lang="en-US" sz="6200" spc="-1" strike="noStrike">
              <a:solidFill>
                <a:srgbClr val="ffffff"/>
              </a:solidFill>
              <a:latin typeface="Century Gothic"/>
            </a:endParaRPr>
          </a:p>
          <a:p>
            <a:pPr>
              <a:lnSpc>
                <a:spcPct val="100000"/>
              </a:lnSpc>
              <a:spcBef>
                <a:spcPts val="601"/>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6200" spc="-1" strike="noStrike">
              <a:solidFill>
                <a:srgbClr val="ffffff"/>
              </a:solidFill>
              <a:latin typeface="Century Gothic"/>
            </a:endParaRPr>
          </a:p>
        </p:txBody>
      </p:sp>
      <p:sp>
        <p:nvSpPr>
          <p:cNvPr id="416" name="TextShape 3"/>
          <p:cNvSpPr txBox="1"/>
          <p:nvPr/>
        </p:nvSpPr>
        <p:spPr>
          <a:xfrm>
            <a:off x="6153120" y="2299320"/>
            <a:ext cx="3028680" cy="315252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451"/>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360"/>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p:txBody>
      </p:sp>
      <p:sp>
        <p:nvSpPr>
          <p:cNvPr id="417" name="CustomShape 4"/>
          <p:cNvSpPr/>
          <p:nvPr/>
        </p:nvSpPr>
        <p:spPr>
          <a:xfrm>
            <a:off x="6311880" y="2511000"/>
            <a:ext cx="3312000" cy="1863360"/>
          </a:xfrm>
          <a:prstGeom prst="rect">
            <a:avLst/>
          </a:prstGeom>
          <a:noFill/>
          <a:ln w="0">
            <a:noFill/>
          </a:ln>
        </p:spPr>
        <p:style>
          <a:lnRef idx="0"/>
          <a:fillRef idx="0"/>
          <a:effectRef idx="0"/>
          <a:fontRef idx="minor"/>
        </p:style>
        <p:txBody>
          <a:bodyPr lIns="90000" rIns="90000" tIns="45000" bIns="45000">
            <a:spAutoFit/>
          </a:bodyPr>
          <a:p>
            <a:pPr marL="914400" indent="-480600">
              <a:lnSpc>
                <a:spcPct val="90000"/>
              </a:lnSpc>
              <a:spcBef>
                <a:spcPts val="337"/>
              </a:spcBef>
              <a:tabLst>
                <a:tab algn="l" pos="0"/>
              </a:tabLst>
            </a:pPr>
            <a:r>
              <a:rPr b="1" lang="en-GB" sz="2400" spc="-1" strike="noStrike">
                <a:solidFill>
                  <a:srgbClr val="ffffff"/>
                </a:solidFill>
                <a:latin typeface="Century Gothic"/>
              </a:rPr>
              <a:t>CARACTERÍSTICAS</a:t>
            </a:r>
            <a:endParaRPr b="0" lang="es-UY" sz="2400" spc="-1" strike="noStrike">
              <a:latin typeface="Arial"/>
            </a:endParaRPr>
          </a:p>
          <a:p>
            <a:pPr marL="914400" indent="-480600">
              <a:lnSpc>
                <a:spcPct val="90000"/>
              </a:lnSpc>
              <a:spcBef>
                <a:spcPts val="337"/>
              </a:spcBef>
              <a:tabLst>
                <a:tab algn="l" pos="0"/>
              </a:tabLst>
            </a:pPr>
            <a:r>
              <a:rPr b="1" lang="en-GB" sz="2400" spc="-1" strike="noStrike">
                <a:solidFill>
                  <a:srgbClr val="ffffff"/>
                </a:solidFill>
                <a:latin typeface="Century Gothic"/>
              </a:rPr>
              <a:t>GENERALES:</a:t>
            </a:r>
            <a:endParaRPr b="0" lang="es-UY" sz="2400" spc="-1" strike="noStrike">
              <a:latin typeface="Arial"/>
            </a:endParaRPr>
          </a:p>
          <a:p>
            <a:pPr marL="914400" indent="-480600">
              <a:lnSpc>
                <a:spcPct val="90000"/>
              </a:lnSpc>
              <a:spcBef>
                <a:spcPts val="337"/>
              </a:spcBef>
              <a:tabLst>
                <a:tab algn="l" pos="0"/>
              </a:tabLst>
            </a:pPr>
            <a:r>
              <a:rPr b="1" lang="en-GB" sz="2400" spc="-1" strike="noStrike">
                <a:solidFill>
                  <a:srgbClr val="6feba0"/>
                </a:solidFill>
                <a:latin typeface="Century Gothic"/>
              </a:rPr>
              <a:t>LOS DERECHOS</a:t>
            </a:r>
            <a:endParaRPr b="0" lang="es-UY" sz="2400" spc="-1" strike="noStrike">
              <a:latin typeface="Arial"/>
            </a:endParaRPr>
          </a:p>
          <a:p>
            <a:pPr marL="914400" indent="-480600">
              <a:lnSpc>
                <a:spcPct val="90000"/>
              </a:lnSpc>
              <a:spcBef>
                <a:spcPts val="337"/>
              </a:spcBef>
              <a:tabLst>
                <a:tab algn="l" pos="0"/>
              </a:tabLst>
            </a:pPr>
            <a:r>
              <a:rPr b="1" lang="en-GB" sz="2400" spc="-1" strike="noStrike">
                <a:solidFill>
                  <a:srgbClr val="6feba0"/>
                </a:solidFill>
                <a:latin typeface="Century Gothic"/>
              </a:rPr>
              <a:t>SON TERRITORIALES</a:t>
            </a:r>
            <a:endParaRPr b="0" lang="es-UY" sz="2400" spc="-1" strike="noStrike">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8" name="TextShape 1"/>
          <p:cNvSpPr txBox="1"/>
          <p:nvPr/>
        </p:nvSpPr>
        <p:spPr>
          <a:xfrm>
            <a:off x="1097280" y="286560"/>
            <a:ext cx="10038960" cy="122544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UY" sz="3200" spc="-1" strike="noStrike">
                <a:solidFill>
                  <a:srgbClr val="fefefe"/>
                </a:solidFill>
                <a:latin typeface="Century Gothic"/>
              </a:rPr>
              <a:t>DERECHO DE AUTOR</a:t>
            </a:r>
            <a:endParaRPr b="0" lang="en-US" sz="3200" spc="-1" strike="noStrike">
              <a:solidFill>
                <a:srgbClr val="ffffff"/>
              </a:solidFill>
              <a:latin typeface="Century Gothic"/>
            </a:endParaRPr>
          </a:p>
        </p:txBody>
      </p:sp>
      <p:sp>
        <p:nvSpPr>
          <p:cNvPr id="419" name="TextShape 2"/>
          <p:cNvSpPr txBox="1"/>
          <p:nvPr/>
        </p:nvSpPr>
        <p:spPr>
          <a:xfrm>
            <a:off x="1097280" y="1989000"/>
            <a:ext cx="4494240" cy="3879720"/>
          </a:xfrm>
          <a:prstGeom prst="rect">
            <a:avLst/>
          </a:prstGeom>
          <a:noFill/>
          <a:ln w="0">
            <a:noFill/>
          </a:ln>
          <a:effectLst>
            <a:outerShdw dist="0" dir="0">
              <a:srgbClr val="000000">
                <a:alpha val="40000"/>
              </a:srgbClr>
            </a:outerShdw>
          </a:effectLst>
        </p:spPr>
        <p:txBody>
          <a:bodyPr anchor="ctr">
            <a:normAutofit/>
          </a:bodyPr>
          <a:p>
            <a:pPr marL="343080" indent="-342720" algn="ctr">
              <a:lnSpc>
                <a:spcPct val="80000"/>
              </a:lnSpc>
              <a:spcBef>
                <a:spcPts val="561"/>
              </a:spcBef>
              <a:spcAft>
                <a:spcPts val="601"/>
              </a:spcAft>
              <a:buClr>
                <a:srgbClr val="00c6bb"/>
              </a:buClr>
              <a:buFont typeface="Wingdings 2" charset="2"/>
              <a:buChar char=""/>
            </a:pPr>
            <a:r>
              <a:rPr b="1" lang="es-UY" sz="2800" spc="-1" strike="noStrike">
                <a:solidFill>
                  <a:srgbClr val="ffffff"/>
                </a:solidFill>
                <a:latin typeface="Century Gothic"/>
                <a:ea typeface="ＭＳ Ｐゴシック"/>
              </a:rPr>
              <a:t>Derecho de</a:t>
            </a:r>
            <a:endParaRPr b="0" lang="en-US" sz="2800" spc="-1" strike="noStrike">
              <a:solidFill>
                <a:srgbClr val="ffffff"/>
              </a:solidFill>
              <a:latin typeface="Century Gothic"/>
            </a:endParaRPr>
          </a:p>
          <a:p>
            <a:pPr marL="343080" indent="-342720" algn="ctr">
              <a:lnSpc>
                <a:spcPct val="80000"/>
              </a:lnSpc>
              <a:spcBef>
                <a:spcPts val="561"/>
              </a:spcBef>
              <a:spcAft>
                <a:spcPts val="601"/>
              </a:spcAft>
              <a:tabLst>
                <a:tab algn="l" pos="0"/>
              </a:tabLst>
            </a:pPr>
            <a:r>
              <a:rPr b="1" lang="es-UY" sz="2800" spc="-1" strike="noStrike">
                <a:solidFill>
                  <a:srgbClr val="ffffff"/>
                </a:solidFill>
                <a:latin typeface="Century Gothic"/>
                <a:ea typeface="ＭＳ Ｐゴシック"/>
              </a:rPr>
              <a:t>    </a:t>
            </a:r>
            <a:r>
              <a:rPr b="1" lang="es-UY" sz="2800" spc="-1" strike="noStrike">
                <a:solidFill>
                  <a:srgbClr val="ffffff"/>
                </a:solidFill>
                <a:latin typeface="Century Gothic"/>
                <a:ea typeface="ＭＳ Ｐゴシック"/>
              </a:rPr>
              <a:t>autor</a:t>
            </a:r>
            <a:endParaRPr b="0" lang="en-US" sz="2800" spc="-1" strike="noStrike">
              <a:solidFill>
                <a:srgbClr val="ffffff"/>
              </a:solidFill>
              <a:latin typeface="Century Gothic"/>
            </a:endParaRPr>
          </a:p>
          <a:p>
            <a:pPr marL="343080" indent="-342720">
              <a:lnSpc>
                <a:spcPct val="80000"/>
              </a:lnSpc>
              <a:spcBef>
                <a:spcPts val="561"/>
              </a:spcBef>
              <a:spcAft>
                <a:spcPts val="601"/>
              </a:spcAft>
              <a:tabLst>
                <a:tab algn="l" pos="0"/>
              </a:tabLst>
            </a:pPr>
            <a:endParaRPr b="0" lang="en-US" sz="2800" spc="-1" strike="noStrike">
              <a:solidFill>
                <a:srgbClr val="ffffff"/>
              </a:solidFill>
              <a:latin typeface="Century Gothic"/>
            </a:endParaRPr>
          </a:p>
          <a:p>
            <a:pPr marL="343080" indent="-342720">
              <a:lnSpc>
                <a:spcPct val="80000"/>
              </a:lnSpc>
              <a:spcBef>
                <a:spcPts val="561"/>
              </a:spcBef>
              <a:spcAft>
                <a:spcPts val="601"/>
              </a:spcAft>
              <a:tabLst>
                <a:tab algn="l" pos="0"/>
              </a:tabLst>
            </a:pPr>
            <a:endParaRPr b="0" lang="en-US" sz="2800" spc="-1" strike="noStrike">
              <a:solidFill>
                <a:srgbClr val="ffffff"/>
              </a:solidFill>
              <a:latin typeface="Century Gothic"/>
            </a:endParaRPr>
          </a:p>
          <a:p>
            <a:pPr marL="343080" indent="-342720">
              <a:lnSpc>
                <a:spcPct val="80000"/>
              </a:lnSpc>
              <a:spcBef>
                <a:spcPts val="561"/>
              </a:spcBef>
              <a:spcAft>
                <a:spcPts val="601"/>
              </a:spcAft>
              <a:tabLst>
                <a:tab algn="l" pos="0"/>
              </a:tabLst>
            </a:pPr>
            <a:endParaRPr b="0" lang="en-US" sz="2800" spc="-1" strike="noStrike">
              <a:solidFill>
                <a:srgbClr val="ffffff"/>
              </a:solidFill>
              <a:latin typeface="Century Gothic"/>
            </a:endParaRPr>
          </a:p>
          <a:p>
            <a:pPr marL="343080" indent="-342720" algn="ctr">
              <a:lnSpc>
                <a:spcPct val="80000"/>
              </a:lnSpc>
              <a:spcBef>
                <a:spcPts val="561"/>
              </a:spcBef>
              <a:spcAft>
                <a:spcPts val="601"/>
              </a:spcAft>
              <a:tabLst>
                <a:tab algn="l" pos="0"/>
              </a:tabLst>
            </a:pPr>
            <a:r>
              <a:rPr b="1" lang="es-UY" sz="2800" spc="-1" strike="noStrike">
                <a:solidFill>
                  <a:srgbClr val="ffffff"/>
                </a:solidFill>
                <a:latin typeface="Century Gothic"/>
                <a:ea typeface="ＭＳ Ｐゴシック"/>
              </a:rPr>
              <a:t> </a:t>
            </a:r>
            <a:r>
              <a:rPr b="1" lang="es-UY" sz="2800" spc="-1" strike="noStrike">
                <a:solidFill>
                  <a:srgbClr val="ffffff"/>
                </a:solidFill>
                <a:latin typeface="Century Gothic"/>
                <a:ea typeface="ＭＳ Ｐゴシック"/>
              </a:rPr>
              <a:t>Obras literarias o artísticas</a:t>
            </a:r>
            <a:endParaRPr b="0" lang="en-US" sz="2800" spc="-1" strike="noStrike">
              <a:solidFill>
                <a:srgbClr val="ffffff"/>
              </a:solidFill>
              <a:latin typeface="Century Gothic"/>
            </a:endParaRPr>
          </a:p>
        </p:txBody>
      </p:sp>
      <p:sp>
        <p:nvSpPr>
          <p:cNvPr id="420" name="TextShape 3"/>
          <p:cNvSpPr txBox="1"/>
          <p:nvPr/>
        </p:nvSpPr>
        <p:spPr>
          <a:xfrm>
            <a:off x="6311880" y="1989000"/>
            <a:ext cx="4680000" cy="4248000"/>
          </a:xfrm>
          <a:prstGeom prst="rect">
            <a:avLst/>
          </a:prstGeom>
          <a:noFill/>
          <a:ln w="0">
            <a:noFill/>
          </a:ln>
          <a:effectLst>
            <a:outerShdw dist="0" dir="0">
              <a:srgbClr val="000000">
                <a:alpha val="40000"/>
              </a:srgbClr>
            </a:outerShdw>
          </a:effectLst>
        </p:spPr>
        <p:txBody>
          <a:bodyPr anchor="ctr">
            <a:normAutofit fontScale="89000"/>
          </a:bodyPr>
          <a:p>
            <a:pPr marL="399960" indent="-399600">
              <a:lnSpc>
                <a:spcPct val="80000"/>
              </a:lnSpc>
              <a:spcBef>
                <a:spcPts val="561"/>
              </a:spcBef>
              <a:spcAft>
                <a:spcPts val="601"/>
              </a:spcAft>
              <a:buClr>
                <a:srgbClr val="00c6bb"/>
              </a:buClr>
              <a:buFont typeface="Wingdings 2" charset="2"/>
              <a:buChar char=""/>
            </a:pPr>
            <a:r>
              <a:rPr b="1" lang="es-UY" sz="2800" spc="-1" strike="noStrike">
                <a:solidFill>
                  <a:srgbClr val="ffffff"/>
                </a:solidFill>
                <a:latin typeface="Century Gothic"/>
                <a:ea typeface="ＭＳ Ｐゴシック"/>
              </a:rPr>
              <a:t>Derechos conexos</a:t>
            </a:r>
            <a:endParaRPr b="0" lang="en-US" sz="2800" spc="-1" strike="noStrike">
              <a:solidFill>
                <a:srgbClr val="ffffff"/>
              </a:solidFill>
              <a:latin typeface="Century Gothic"/>
            </a:endParaRPr>
          </a:p>
          <a:p>
            <a:pPr>
              <a:lnSpc>
                <a:spcPct val="80000"/>
              </a:lnSpc>
              <a:spcBef>
                <a:spcPts val="360"/>
              </a:spcBef>
              <a:spcAft>
                <a:spcPts val="601"/>
              </a:spcAft>
            </a:pPr>
            <a:endParaRPr b="0" lang="en-US" sz="2800" spc="-1" strike="noStrike">
              <a:solidFill>
                <a:srgbClr val="ffffff"/>
              </a:solidFill>
              <a:latin typeface="Century Gothic"/>
            </a:endParaRPr>
          </a:p>
          <a:p>
            <a:pPr>
              <a:lnSpc>
                <a:spcPct val="80000"/>
              </a:lnSpc>
              <a:spcBef>
                <a:spcPts val="360"/>
              </a:spcBef>
              <a:spcAft>
                <a:spcPts val="601"/>
              </a:spcAft>
            </a:pPr>
            <a:endParaRPr b="0" lang="en-US" sz="2800" spc="-1" strike="noStrike">
              <a:solidFill>
                <a:srgbClr val="ffffff"/>
              </a:solidFill>
              <a:latin typeface="Century Gothic"/>
            </a:endParaRPr>
          </a:p>
          <a:p>
            <a:pPr marL="399960" indent="-399600">
              <a:lnSpc>
                <a:spcPct val="80000"/>
              </a:lnSpc>
              <a:spcBef>
                <a:spcPts val="479"/>
              </a:spcBef>
              <a:spcAft>
                <a:spcPts val="601"/>
              </a:spcAft>
              <a:buClr>
                <a:srgbClr val="00c6bb"/>
              </a:buClr>
              <a:buFont typeface="Wingdings 2" charset="2"/>
              <a:buAutoNum type="arabicPlain"/>
            </a:pPr>
            <a:r>
              <a:rPr b="1" lang="es-UY" sz="2400" spc="-1" strike="noStrike">
                <a:solidFill>
                  <a:srgbClr val="ffffff"/>
                </a:solidFill>
                <a:latin typeface="Century Gothic"/>
                <a:ea typeface="ＭＳ Ｐゴシック"/>
              </a:rPr>
              <a:t>Derechos de los artistas, intérpretes, ejecutantes sobre sus interpretaciones</a:t>
            </a:r>
            <a:endParaRPr b="0" lang="en-US" sz="2400" spc="-1" strike="noStrike">
              <a:solidFill>
                <a:srgbClr val="ffffff"/>
              </a:solidFill>
              <a:latin typeface="Century Gothic"/>
            </a:endParaRPr>
          </a:p>
          <a:p>
            <a:pPr marL="399960" indent="-399600">
              <a:lnSpc>
                <a:spcPct val="80000"/>
              </a:lnSpc>
              <a:spcBef>
                <a:spcPts val="479"/>
              </a:spcBef>
              <a:spcAft>
                <a:spcPts val="601"/>
              </a:spcAft>
              <a:buClr>
                <a:srgbClr val="00c6bb"/>
              </a:buClr>
              <a:buFont typeface="Wingdings 2" charset="2"/>
              <a:buAutoNum type="arabicPlain"/>
            </a:pPr>
            <a:r>
              <a:rPr b="1" lang="es-UY" sz="2400" spc="-1" strike="noStrike">
                <a:solidFill>
                  <a:srgbClr val="ffffff"/>
                </a:solidFill>
                <a:latin typeface="Century Gothic"/>
                <a:ea typeface="ＭＳ Ｐゴシック"/>
              </a:rPr>
              <a:t>Derechos de los productores de fonogramas sobre sus discos</a:t>
            </a:r>
            <a:endParaRPr b="0" lang="en-US" sz="2400" spc="-1" strike="noStrike">
              <a:solidFill>
                <a:srgbClr val="ffffff"/>
              </a:solidFill>
              <a:latin typeface="Century Gothic"/>
            </a:endParaRPr>
          </a:p>
          <a:p>
            <a:pPr marL="399960" indent="-399600">
              <a:lnSpc>
                <a:spcPct val="80000"/>
              </a:lnSpc>
              <a:spcBef>
                <a:spcPts val="479"/>
              </a:spcBef>
              <a:spcAft>
                <a:spcPts val="601"/>
              </a:spcAft>
              <a:buClr>
                <a:srgbClr val="00c6bb"/>
              </a:buClr>
              <a:buFont typeface="Wingdings 2" charset="2"/>
              <a:buAutoNum type="arabicPlain"/>
            </a:pPr>
            <a:r>
              <a:rPr b="1" lang="es-UY" sz="2400" spc="-1" strike="noStrike">
                <a:solidFill>
                  <a:srgbClr val="ffffff"/>
                </a:solidFill>
                <a:latin typeface="Century Gothic"/>
                <a:ea typeface="ＭＳ Ｐゴシック"/>
              </a:rPr>
              <a:t>Derecho de los organismos de radiodifusión sobre sus emisiones</a:t>
            </a:r>
            <a:endParaRPr b="0" lang="en-US" sz="2400" spc="-1" strike="noStrike">
              <a:solidFill>
                <a:srgbClr val="ffffff"/>
              </a:solidFill>
              <a:latin typeface="Century Gothic"/>
            </a:endParaRPr>
          </a:p>
        </p:txBody>
      </p:sp>
      <p:sp>
        <p:nvSpPr>
          <p:cNvPr id="421" name="CustomShape 4"/>
          <p:cNvSpPr/>
          <p:nvPr/>
        </p:nvSpPr>
        <p:spPr>
          <a:xfrm>
            <a:off x="7968240" y="2637000"/>
            <a:ext cx="363960" cy="270000"/>
          </a:xfrm>
          <a:prstGeom prst="downArrow">
            <a:avLst>
              <a:gd name="adj1" fmla="val 50000"/>
              <a:gd name="adj2" fmla="val 25000"/>
            </a:avLst>
          </a:prstGeom>
          <a:solidFill>
            <a:schemeClr val="accent1"/>
          </a:solidFill>
          <a:ln w="9525">
            <a:solidFill>
              <a:schemeClr val="tx1"/>
            </a:solidFill>
            <a:miter/>
          </a:ln>
        </p:spPr>
        <p:style>
          <a:lnRef idx="0"/>
          <a:fillRef idx="0"/>
          <a:effectRef idx="0"/>
          <a:fontRef idx="minor"/>
        </p:style>
      </p:sp>
      <p:sp>
        <p:nvSpPr>
          <p:cNvPr id="422" name="CustomShape 5"/>
          <p:cNvSpPr/>
          <p:nvPr/>
        </p:nvSpPr>
        <p:spPr>
          <a:xfrm>
            <a:off x="3287520" y="3348720"/>
            <a:ext cx="323640" cy="268560"/>
          </a:xfrm>
          <a:prstGeom prst="downArrow">
            <a:avLst>
              <a:gd name="adj1" fmla="val 50000"/>
              <a:gd name="adj2" fmla="val 25000"/>
            </a:avLst>
          </a:prstGeom>
          <a:solidFill>
            <a:schemeClr val="accent1"/>
          </a:solidFill>
          <a:ln w="9525">
            <a:solidFill>
              <a:schemeClr val="tx1"/>
            </a:solidFill>
            <a:miter/>
          </a:ln>
        </p:spPr>
        <p:style>
          <a:lnRef idx="0"/>
          <a:fillRef idx="0"/>
          <a:effectRef idx="0"/>
          <a:fontRef idx="minor"/>
        </p:style>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3" name="TextShape 1"/>
          <p:cNvSpPr txBox="1"/>
          <p:nvPr/>
        </p:nvSpPr>
        <p:spPr>
          <a:xfrm>
            <a:off x="3126600" y="1028880"/>
            <a:ext cx="6114600" cy="742680"/>
          </a:xfrm>
          <a:prstGeom prst="rect">
            <a:avLst/>
          </a:prstGeom>
          <a:noFill/>
          <a:ln w="0">
            <a:noFill/>
          </a:ln>
          <a:effectLst>
            <a:outerShdw dist="0" dir="0">
              <a:srgbClr val="000000">
                <a:alpha val="60000"/>
              </a:srgbClr>
            </a:outerShdw>
          </a:effectLst>
        </p:spPr>
        <p:txBody>
          <a:bodyPr anchor="b">
            <a:normAutofit fontScale="11000"/>
          </a:bodyPr>
          <a:p>
            <a:pPr algn="ctr">
              <a:lnSpc>
                <a:spcPct val="100000"/>
              </a:lnSpc>
            </a:pPr>
            <a:br/>
            <a:r>
              <a:rPr b="1" lang="en-GB" sz="3600" spc="-1" strike="noStrike">
                <a:solidFill>
                  <a:srgbClr val="fefefe"/>
                </a:solidFill>
                <a:latin typeface="Century Gothic"/>
              </a:rPr>
              <a:t>VENTAJAS DE LA UTILIZACIÓN DE LAS MODALIDADES DEL  SISTEMA</a:t>
            </a:r>
            <a:endParaRPr b="0" lang="en-US" sz="3600" spc="-1" strike="noStrike">
              <a:solidFill>
                <a:srgbClr val="ffffff"/>
              </a:solidFill>
              <a:latin typeface="Century Gothic"/>
            </a:endParaRPr>
          </a:p>
        </p:txBody>
      </p:sp>
      <p:sp>
        <p:nvSpPr>
          <p:cNvPr id="424" name="TextShape 2"/>
          <p:cNvSpPr txBox="1"/>
          <p:nvPr/>
        </p:nvSpPr>
        <p:spPr>
          <a:xfrm>
            <a:off x="1631520" y="2061000"/>
            <a:ext cx="9432720" cy="403200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360"/>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a:lnSpc>
                <a:spcPct val="100000"/>
              </a:lnSpc>
              <a:spcBef>
                <a:spcPts val="300"/>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p:txBody>
      </p:sp>
      <p:graphicFrame>
        <p:nvGraphicFramePr>
          <p:cNvPr id="40" name="Diagram40"/>
          <p:cNvGraphicFramePr/>
          <p:nvPr>
            <p:extLst>
              <p:ext uri="{D42A27DB-BD31-4B8C-83A1-F6EECF244321}">
                <p14:modId xmlns:p14="http://schemas.microsoft.com/office/powerpoint/2010/main" val="3204364483"/>
              </p:ext>
            </p:extLst>
          </p:nvPr>
        </p:nvGraphicFramePr>
        <p:xfrm>
          <a:off x="2031840" y="2258280"/>
          <a:ext cx="9032040" cy="43916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5" name="TextShape 1"/>
          <p:cNvSpPr txBox="1"/>
          <p:nvPr/>
        </p:nvSpPr>
        <p:spPr>
          <a:xfrm>
            <a:off x="3417120" y="1071720"/>
            <a:ext cx="5774760" cy="55692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_tradnl" sz="3200" spc="-1" strike="noStrike">
                <a:solidFill>
                  <a:srgbClr val="fefefe"/>
                </a:solidFill>
                <a:latin typeface="Century Gothic"/>
              </a:rPr>
              <a:t>NIVELES DE LA PROTECCIÓN JURÍDICA</a:t>
            </a:r>
            <a:endParaRPr b="0" lang="en-US" sz="3200" spc="-1" strike="noStrike">
              <a:solidFill>
                <a:srgbClr val="ffffff"/>
              </a:solidFill>
              <a:latin typeface="Century Gothic"/>
            </a:endParaRPr>
          </a:p>
        </p:txBody>
      </p:sp>
      <p:sp>
        <p:nvSpPr>
          <p:cNvPr id="426"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endParaRPr b="0" lang="en-US" sz="1800" spc="-1" strike="noStrike">
              <a:solidFill>
                <a:srgbClr val="ffffff"/>
              </a:solidFill>
              <a:latin typeface="Century Gothic"/>
            </a:endParaRPr>
          </a:p>
        </p:txBody>
      </p:sp>
      <p:graphicFrame>
        <p:nvGraphicFramePr>
          <p:cNvPr id="41" name="Diagram41"/>
          <p:cNvGraphicFramePr/>
          <p:nvPr>
            <p:extLst>
              <p:ext uri="{D42A27DB-BD31-4B8C-83A1-F6EECF244321}">
                <p14:modId xmlns:p14="http://schemas.microsoft.com/office/powerpoint/2010/main" val="1003590078"/>
              </p:ext>
            </p:extLst>
          </p:nvPr>
        </p:nvGraphicFramePr>
        <p:xfrm>
          <a:off x="911520" y="2222280"/>
          <a:ext cx="10670760" cy="43444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7" name="TextShape 1"/>
          <p:cNvSpPr txBox="1"/>
          <p:nvPr/>
        </p:nvSpPr>
        <p:spPr>
          <a:xfrm>
            <a:off x="3149280" y="1018080"/>
            <a:ext cx="6114600" cy="74268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n-GB" sz="3200" spc="-1" strike="noStrike">
                <a:solidFill>
                  <a:srgbClr val="fefefe"/>
                </a:solidFill>
                <a:latin typeface="Century Gothic"/>
              </a:rPr>
              <a:t>PROTECCION JURIDICA NACIONAL</a:t>
            </a:r>
            <a:br/>
            <a:r>
              <a:rPr b="1" lang="en-GB" sz="3200" spc="-1" strike="noStrike">
                <a:solidFill>
                  <a:srgbClr val="fefefe"/>
                </a:solidFill>
                <a:latin typeface="Century Gothic"/>
              </a:rPr>
              <a:t>Normativa Nacional</a:t>
            </a:r>
            <a:endParaRPr b="0" lang="en-US" sz="3200" spc="-1" strike="noStrike">
              <a:solidFill>
                <a:srgbClr val="ffffff"/>
              </a:solidFill>
              <a:latin typeface="Century Gothic"/>
            </a:endParaRPr>
          </a:p>
        </p:txBody>
      </p:sp>
      <p:sp>
        <p:nvSpPr>
          <p:cNvPr id="428" name="TextShape 2"/>
          <p:cNvSpPr txBox="1"/>
          <p:nvPr/>
        </p:nvSpPr>
        <p:spPr>
          <a:xfrm>
            <a:off x="1199520" y="2258280"/>
            <a:ext cx="10119240" cy="4336200"/>
          </a:xfrm>
          <a:prstGeom prst="rect">
            <a:avLst/>
          </a:prstGeom>
          <a:noFill/>
          <a:ln w="0">
            <a:noFill/>
          </a:ln>
          <a:effectLst>
            <a:outerShdw dist="0" dir="0">
              <a:srgbClr val="000000">
                <a:alpha val="40000"/>
              </a:srgbClr>
            </a:outerShdw>
          </a:effectLst>
        </p:spPr>
        <p:txBody>
          <a:bodyPr anchor="ctr">
            <a:normAutofit fontScale="28000"/>
          </a:bodyPr>
          <a:p>
            <a:pPr>
              <a:lnSpc>
                <a:spcPct val="100000"/>
              </a:lnSpc>
              <a:spcBef>
                <a:spcPts val="360"/>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1800" spc="-1" strike="noStrike">
              <a:solidFill>
                <a:srgbClr val="ffffff"/>
              </a:solidFill>
              <a:latin typeface="Century Gothic"/>
            </a:endParaRPr>
          </a:p>
          <a:p>
            <a:pPr marL="343080" indent="-342720">
              <a:lnSpc>
                <a:spcPct val="100000"/>
              </a:lnSpc>
              <a:spcBef>
                <a:spcPts val="62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CONSTITUCIÓN DE LA REPÚLICA (ART. 33) </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LEY DE MARCAS Nº 17.011 de 25/09/98 y modificativas</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DTO. REGLAMENTARIO Nº 34/999 de 03/02/99</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LEY DE PATENTES Nº 17.164 de 02/09/99 y modificativas</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DTO. REGLAMENTARIO Nº 11/000 de 13/01/00</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LEY DE DERECHOS DE AUTOR N° 9.739 de 1937 modificada por las leyes Nos. 17.616 de 10/01/2003 y 17.805 de 26/08/2004</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LEY Nº 14.910 DE 23/08/79 – CONVENIO DE PARIS</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LEY Nº 16.671 DE 29/12/94 – ACUERDO ADPIC</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LEY DE CULTIVARES Nº 16.811 de 21 de febrero de 1997, modificada por la Ley Nº 18.467 de 27 de febrero de 2009</a:t>
            </a:r>
            <a:endParaRPr b="0" lang="en-US" sz="31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3100" spc="-1" strike="noStrike">
                <a:solidFill>
                  <a:srgbClr val="ffffff"/>
                </a:solidFill>
                <a:latin typeface="Century Gothic"/>
              </a:rPr>
              <a:t>DTO. REGLAMENTARIO Nº 438/004</a:t>
            </a:r>
            <a:endParaRPr b="0" lang="en-US" sz="3100" spc="-1" strike="noStrike">
              <a:solidFill>
                <a:srgbClr val="ffffff"/>
              </a:solidFill>
              <a:latin typeface="Century Gothic"/>
            </a:endParaRPr>
          </a:p>
          <a:p>
            <a:pPr marL="480240">
              <a:lnSpc>
                <a:spcPct val="100000"/>
              </a:lnSpc>
              <a:spcBef>
                <a:spcPts val="337"/>
              </a:spcBef>
              <a:spcAft>
                <a:spcPts val="601"/>
              </a:spcAft>
              <a:tabLst>
                <a:tab algn="l" pos="0"/>
              </a:tabLst>
            </a:pPr>
            <a:endParaRPr b="0" lang="en-US" sz="3100" spc="-1" strike="noStrike">
              <a:solidFill>
                <a:srgbClr val="ffffff"/>
              </a:solidFill>
              <a:latin typeface="Century Gothic"/>
            </a:endParaRPr>
          </a:p>
          <a:p>
            <a:pPr>
              <a:lnSpc>
                <a:spcPct val="100000"/>
              </a:lnSpc>
              <a:spcBef>
                <a:spcPts val="601"/>
              </a:spcBef>
              <a:spcAft>
                <a:spcPts val="601"/>
              </a:spcAft>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endParaRPr b="0" lang="en-US" sz="31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9" name="TextShape 1"/>
          <p:cNvSpPr txBox="1"/>
          <p:nvPr/>
        </p:nvSpPr>
        <p:spPr>
          <a:xfrm>
            <a:off x="3417120" y="1071720"/>
            <a:ext cx="5918760" cy="1132920"/>
          </a:xfrm>
          <a:prstGeom prst="rect">
            <a:avLst/>
          </a:prstGeom>
          <a:noFill/>
          <a:ln w="0">
            <a:noFill/>
          </a:ln>
          <a:effectLst>
            <a:outerShdw dist="0" dir="0">
              <a:srgbClr val="000000">
                <a:alpha val="60000"/>
              </a:srgbClr>
            </a:outerShdw>
          </a:effectLst>
        </p:spPr>
        <p:txBody>
          <a:bodyPr anchor="b">
            <a:normAutofit fontScale="20000"/>
          </a:bodyPr>
          <a:p>
            <a:pPr algn="ctr">
              <a:lnSpc>
                <a:spcPct val="100000"/>
              </a:lnSpc>
            </a:pPr>
            <a:br/>
            <a:br/>
            <a:br/>
            <a:r>
              <a:rPr b="1" lang="es-ES_tradnl" sz="3600" spc="-1" strike="noStrike">
                <a:solidFill>
                  <a:srgbClr val="fefefe"/>
                </a:solidFill>
                <a:latin typeface="Century Gothic"/>
              </a:rPr>
              <a:t>PROTECCIÓN JURÍDICA INTERNACIONAL</a:t>
            </a:r>
            <a:br/>
            <a:br/>
            <a:endParaRPr b="0" lang="en-US" sz="3600" spc="-1" strike="noStrike">
              <a:solidFill>
                <a:srgbClr val="ffffff"/>
              </a:solidFill>
              <a:latin typeface="Century Gothic"/>
            </a:endParaRPr>
          </a:p>
        </p:txBody>
      </p:sp>
      <p:sp>
        <p:nvSpPr>
          <p:cNvPr id="430" name="TextShape 2"/>
          <p:cNvSpPr txBox="1"/>
          <p:nvPr/>
        </p:nvSpPr>
        <p:spPr>
          <a:xfrm>
            <a:off x="1097280" y="2327400"/>
            <a:ext cx="10373760" cy="4142160"/>
          </a:xfrm>
          <a:prstGeom prst="rect">
            <a:avLst/>
          </a:prstGeom>
          <a:noFill/>
          <a:ln w="0">
            <a:noFill/>
          </a:ln>
          <a:effectLst>
            <a:outerShdw dist="0" dir="0">
              <a:srgbClr val="000000">
                <a:alpha val="40000"/>
              </a:srgbClr>
            </a:outerShdw>
          </a:effectLst>
        </p:spPr>
        <p:txBody>
          <a:bodyPr anchor="ctr">
            <a:normAutofit fontScale="88000"/>
          </a:bodyPr>
          <a:p>
            <a:pPr marL="343080" indent="-342720">
              <a:lnSpc>
                <a:spcPct val="90000"/>
              </a:lnSpc>
              <a:spcBef>
                <a:spcPts val="360"/>
              </a:spcBef>
              <a:spcAft>
                <a:spcPts val="601"/>
              </a:spcAft>
              <a:tabLst>
                <a:tab algn="l" pos="0"/>
              </a:tabLst>
            </a:pPr>
            <a:endParaRPr b="0" lang="en-US" sz="1800" spc="-1" strike="noStrike">
              <a:solidFill>
                <a:srgbClr val="ffffff"/>
              </a:solidFill>
              <a:latin typeface="Century Gothic"/>
            </a:endParaRPr>
          </a:p>
          <a:p>
            <a:pPr marL="343080" indent="-342720">
              <a:lnSpc>
                <a:spcPct val="100000"/>
              </a:lnSpc>
              <a:spcBef>
                <a:spcPts val="451"/>
              </a:spcBef>
              <a:spcAft>
                <a:spcPts val="601"/>
              </a:spcAft>
              <a:buClr>
                <a:srgbClr val="ff0000"/>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2800" spc="-1" strike="noStrike">
                <a:solidFill>
                  <a:srgbClr val="ff0000"/>
                </a:solidFill>
                <a:latin typeface="Century Gothic"/>
              </a:rPr>
              <a:t>URUGUAY MIEMBRO DE LA OMPI Y DE LA OMC</a:t>
            </a:r>
            <a:endParaRPr b="0" lang="en-US" sz="28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2800" spc="-1" strike="noStrike">
                <a:solidFill>
                  <a:srgbClr val="ffffff"/>
                </a:solidFill>
                <a:latin typeface="Century Gothic"/>
              </a:rPr>
              <a:t>CONVENIO DE PARÍS DE 1883 PARA LA PROTECCIÓN DE LA PROPIEDAD INDUSTRIAL</a:t>
            </a:r>
            <a:endParaRPr b="0" lang="en-US" sz="28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2800" spc="-1" strike="noStrike">
                <a:solidFill>
                  <a:srgbClr val="ffffff"/>
                </a:solidFill>
                <a:latin typeface="Century Gothic"/>
              </a:rPr>
              <a:t>CONVENIO DE BERNA DE 1886 PARA LA PROTECCIÓN DE LA PROPIEDAD ARTÍSTICA Y LITERARIA</a:t>
            </a:r>
            <a:endParaRPr b="0" lang="en-US" sz="2800" spc="-1" strike="noStrike">
              <a:solidFill>
                <a:srgbClr val="ffffff"/>
              </a:solidFill>
              <a:latin typeface="Century Gothic"/>
            </a:endParaRPr>
          </a:p>
          <a:p>
            <a:pPr marL="343080" indent="-342720">
              <a:lnSpc>
                <a:spcPct val="100000"/>
              </a:lnSpc>
              <a:spcBef>
                <a:spcPts val="451"/>
              </a:spcBef>
              <a:spcAft>
                <a:spcPts val="601"/>
              </a:spcAft>
              <a:buClr>
                <a:srgbClr val="00c6bb"/>
              </a:buClr>
              <a:buFont typeface="Wingdings 2" charset="2"/>
              <a:buChar char=""/>
              <a:tabLst>
                <a:tab algn="l" pos="334440"/>
                <a:tab algn="l" pos="671400"/>
                <a:tab algn="l" pos="1008360"/>
                <a:tab algn="l" pos="1345320"/>
                <a:tab algn="l" pos="1682280"/>
                <a:tab algn="l" pos="2019240"/>
                <a:tab algn="l" pos="2356200"/>
                <a:tab algn="l" pos="2693160"/>
                <a:tab algn="l" pos="3030120"/>
                <a:tab algn="l" pos="3367080"/>
                <a:tab algn="l" pos="3704040"/>
                <a:tab algn="l" pos="4041000"/>
                <a:tab algn="l" pos="4377960"/>
                <a:tab algn="l" pos="4714920"/>
                <a:tab algn="l" pos="5051880"/>
                <a:tab algn="l" pos="5388840"/>
                <a:tab algn="l" pos="5725800"/>
                <a:tab algn="l" pos="6062760"/>
                <a:tab algn="l" pos="6399720"/>
                <a:tab algn="l" pos="6736680"/>
              </a:tabLst>
            </a:pPr>
            <a:r>
              <a:rPr b="1" lang="en-GB" sz="2800" spc="-1" strike="noStrike">
                <a:solidFill>
                  <a:srgbClr val="ffffff"/>
                </a:solidFill>
                <a:latin typeface="Century Gothic"/>
              </a:rPr>
              <a:t>ACUERDO DE LOS ASPECTOS DE LOS DERECHOS DE PROPIEDAD INTELECTUAL RELACIONADOS CON EL COMERCIO (ADPIC)  DE 1994 – OMC (Ronda Uruguay)</a:t>
            </a:r>
            <a:r>
              <a:rPr b="1" lang="x-none" sz="2800" spc="-1" strike="noStrike">
                <a:solidFill>
                  <a:srgbClr val="ffffff"/>
                </a:solidFill>
                <a:latin typeface="Century Gothic"/>
              </a:rPr>
              <a:t>‏</a:t>
            </a:r>
            <a:endParaRPr b="0" lang="en-US" sz="2800" spc="-1" strike="noStrike">
              <a:solidFill>
                <a:srgbClr val="ffffff"/>
              </a:solidFill>
              <a:latin typeface="Century Gothic"/>
            </a:endParaRPr>
          </a:p>
          <a:p>
            <a:pPr marL="343080" indent="-342720">
              <a:lnSpc>
                <a:spcPct val="90000"/>
              </a:lnSpc>
              <a:spcBef>
                <a:spcPts val="360"/>
              </a:spcBef>
              <a:spcAft>
                <a:spcPts val="601"/>
              </a:spcAft>
              <a:tabLst>
                <a:tab algn="l" pos="0"/>
              </a:tabLst>
            </a:pPr>
            <a:endParaRPr b="0" lang="en-US" sz="2800" spc="-1" strike="noStrike">
              <a:solidFill>
                <a:srgbClr val="ffffff"/>
              </a:solidFill>
              <a:latin typeface="Century Gothic"/>
            </a:endParaRPr>
          </a:p>
          <a:p>
            <a:pPr marL="343080" indent="-342720">
              <a:lnSpc>
                <a:spcPct val="90000"/>
              </a:lnSpc>
              <a:spcBef>
                <a:spcPts val="360"/>
              </a:spcBef>
              <a:spcAft>
                <a:spcPts val="601"/>
              </a:spcAft>
              <a:tabLst>
                <a:tab algn="l" pos="0"/>
              </a:tabLst>
            </a:pPr>
            <a:endParaRPr b="0" lang="en-US" sz="2800" spc="-1" strike="noStrike">
              <a:solidFill>
                <a:srgbClr val="ffffff"/>
              </a:solidFill>
              <a:latin typeface="Century Gothic"/>
            </a:endParaRPr>
          </a:p>
          <a:p>
            <a:pPr>
              <a:lnSpc>
                <a:spcPct val="80000"/>
              </a:lnSpc>
              <a:spcBef>
                <a:spcPts val="360"/>
              </a:spcBef>
              <a:spcAft>
                <a:spcPts val="601"/>
              </a:spcAft>
              <a:tabLst>
                <a:tab algn="l" pos="0"/>
              </a:tabLst>
            </a:pPr>
            <a:endParaRPr b="0" lang="en-US" sz="28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1"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CONVENIOS INTERNACIONALES</a:t>
            </a:r>
            <a:endParaRPr b="0" lang="en-US" sz="3200" spc="-1" strike="noStrike">
              <a:solidFill>
                <a:srgbClr val="ffffff"/>
              </a:solidFill>
              <a:latin typeface="Century Gothic"/>
            </a:endParaRPr>
          </a:p>
        </p:txBody>
      </p:sp>
      <p:sp>
        <p:nvSpPr>
          <p:cNvPr id="432" name="TextShape 2"/>
          <p:cNvSpPr txBox="1"/>
          <p:nvPr/>
        </p:nvSpPr>
        <p:spPr>
          <a:xfrm>
            <a:off x="1097280" y="2216880"/>
            <a:ext cx="10284480" cy="4193640"/>
          </a:xfrm>
          <a:prstGeom prst="rect">
            <a:avLst/>
          </a:prstGeom>
          <a:noFill/>
          <a:ln w="0">
            <a:noFill/>
          </a:ln>
          <a:effectLst>
            <a:outerShdw dist="0" dir="0">
              <a:srgbClr val="000000">
                <a:alpha val="40000"/>
              </a:srgbClr>
            </a:outerShdw>
          </a:effectLst>
        </p:spPr>
        <p:txBody>
          <a:bodyPr anchor="ctr">
            <a:normAutofit fontScale="82000"/>
          </a:bodyPr>
          <a:p>
            <a:pPr>
              <a:lnSpc>
                <a:spcPct val="100000"/>
              </a:lnSpc>
              <a:spcBef>
                <a:spcPts val="360"/>
              </a:spcBef>
              <a:spcAft>
                <a:spcPts val="601"/>
              </a:spcAft>
            </a:pPr>
            <a:endParaRPr b="0" lang="en-US" sz="1800" spc="-1" strike="noStrike">
              <a:solidFill>
                <a:srgbClr val="ffffff"/>
              </a:solidFill>
              <a:latin typeface="Century Gothic"/>
            </a:endParaRPr>
          </a:p>
          <a:p>
            <a:pPr marL="343080" indent="-342720">
              <a:lnSpc>
                <a:spcPct val="100000"/>
              </a:lnSpc>
              <a:spcBef>
                <a:spcPts val="601"/>
              </a:spcBef>
              <a:spcAft>
                <a:spcPts val="601"/>
              </a:spcAft>
              <a:buClr>
                <a:srgbClr val="00c6bb"/>
              </a:buClr>
              <a:buFont typeface="Wingdings 2" charset="2"/>
              <a:buChar char=""/>
            </a:pPr>
            <a:r>
              <a:rPr b="1" lang="es-ES" sz="3000" spc="-1" strike="noStrike">
                <a:solidFill>
                  <a:srgbClr val="ffffff"/>
                </a:solidFill>
                <a:latin typeface="Century Gothic"/>
              </a:rPr>
              <a:t>CONVENIO DE PARIS (Propiedad Industrial)</a:t>
            </a:r>
            <a:br/>
            <a:r>
              <a:rPr b="1" lang="es-ES" sz="2400" spc="-1" strike="noStrike">
                <a:solidFill>
                  <a:srgbClr val="ffffff"/>
                </a:solidFill>
                <a:latin typeface="Century Gothic"/>
              </a:rPr>
              <a:t> </a:t>
            </a:r>
            <a:endParaRPr b="0" lang="en-US" sz="2400" spc="-1" strike="noStrike">
              <a:solidFill>
                <a:srgbClr val="ffffff"/>
              </a:solidFill>
              <a:latin typeface="Century Gothic"/>
            </a:endParaRPr>
          </a:p>
          <a:p>
            <a:pPr lvl="1" marL="743040" indent="-285480">
              <a:lnSpc>
                <a:spcPct val="100000"/>
              </a:lnSpc>
              <a:spcBef>
                <a:spcPts val="479"/>
              </a:spcBef>
              <a:spcAft>
                <a:spcPts val="601"/>
              </a:spcAft>
              <a:buClr>
                <a:srgbClr val="00c6bb"/>
              </a:buClr>
              <a:buFont typeface="Wingdings 2" charset="2"/>
              <a:buChar char=""/>
            </a:pPr>
            <a:r>
              <a:rPr b="1" lang="es-ES" sz="2400" spc="-1" strike="noStrike">
                <a:solidFill>
                  <a:srgbClr val="ffffff"/>
                </a:solidFill>
                <a:latin typeface="Century Gothic"/>
              </a:rPr>
              <a:t>PRINCIPIOS BASICOS </a:t>
            </a:r>
            <a:endParaRPr b="0" lang="en-US" sz="2400" spc="-1" strike="noStrike">
              <a:solidFill>
                <a:srgbClr val="ffffff"/>
              </a:solidFill>
              <a:latin typeface="Century Gothic"/>
            </a:endParaRPr>
          </a:p>
          <a:p>
            <a:pPr>
              <a:lnSpc>
                <a:spcPct val="100000"/>
              </a:lnSpc>
              <a:spcBef>
                <a:spcPts val="479"/>
              </a:spcBef>
              <a:spcAft>
                <a:spcPts val="601"/>
              </a:spcAft>
            </a:pPr>
            <a:endParaRPr b="0" lang="en-US" sz="2400" spc="-1" strike="noStrike">
              <a:solidFill>
                <a:srgbClr val="ffffff"/>
              </a:solidFill>
              <a:latin typeface="Century Gothic"/>
            </a:endParaRPr>
          </a:p>
          <a:p>
            <a:pPr lvl="2" marL="1143000" indent="-228240">
              <a:lnSpc>
                <a:spcPct val="100000"/>
              </a:lnSpc>
              <a:spcBef>
                <a:spcPts val="400"/>
              </a:spcBef>
              <a:spcAft>
                <a:spcPts val="601"/>
              </a:spcAft>
              <a:buClr>
                <a:srgbClr val="00c6bb"/>
              </a:buClr>
              <a:buFont typeface="Wingdings 2" charset="2"/>
              <a:buChar char=""/>
            </a:pPr>
            <a:r>
              <a:rPr b="1" lang="es-ES" sz="2000" spc="-1" strike="noStrike">
                <a:solidFill>
                  <a:srgbClr val="ffffff"/>
                </a:solidFill>
                <a:latin typeface="Century Gothic"/>
              </a:rPr>
              <a:t>TRATO NACIONAL</a:t>
            </a:r>
            <a:endParaRPr b="0" lang="en-US" sz="2000" spc="-1" strike="noStrike">
              <a:solidFill>
                <a:srgbClr val="ffffff"/>
              </a:solidFill>
              <a:latin typeface="Century Gothic"/>
            </a:endParaRPr>
          </a:p>
          <a:p>
            <a:pPr>
              <a:lnSpc>
                <a:spcPct val="100000"/>
              </a:lnSpc>
              <a:spcBef>
                <a:spcPts val="479"/>
              </a:spcBef>
              <a:spcAft>
                <a:spcPts val="601"/>
              </a:spcAft>
            </a:pPr>
            <a:endParaRPr b="0" lang="en-US" sz="2000" spc="-1" strike="noStrike">
              <a:solidFill>
                <a:srgbClr val="ffffff"/>
              </a:solidFill>
              <a:latin typeface="Century Gothic"/>
            </a:endParaRPr>
          </a:p>
          <a:p>
            <a:pPr lvl="2" marL="1143000" indent="-228240">
              <a:lnSpc>
                <a:spcPct val="100000"/>
              </a:lnSpc>
              <a:spcBef>
                <a:spcPts val="400"/>
              </a:spcBef>
              <a:spcAft>
                <a:spcPts val="601"/>
              </a:spcAft>
              <a:buClr>
                <a:srgbClr val="00c6bb"/>
              </a:buClr>
              <a:buFont typeface="Wingdings 2" charset="2"/>
              <a:buChar char=""/>
            </a:pPr>
            <a:r>
              <a:rPr b="1" lang="es-ES" sz="2000" spc="-1" strike="noStrike">
                <a:solidFill>
                  <a:srgbClr val="ffffff"/>
                </a:solidFill>
                <a:latin typeface="Century Gothic"/>
              </a:rPr>
              <a:t>PRIORIDAD</a:t>
            </a:r>
            <a:endParaRPr b="0" lang="en-US" sz="2000" spc="-1" strike="noStrike">
              <a:solidFill>
                <a:srgbClr val="ffffff"/>
              </a:solidFill>
              <a:latin typeface="Century Gothic"/>
            </a:endParaRPr>
          </a:p>
          <a:p>
            <a:pPr>
              <a:lnSpc>
                <a:spcPct val="100000"/>
              </a:lnSpc>
              <a:spcBef>
                <a:spcPts val="479"/>
              </a:spcBef>
              <a:spcAft>
                <a:spcPts val="601"/>
              </a:spcAft>
            </a:pPr>
            <a:endParaRPr b="0" lang="en-US" sz="2000" spc="-1" strike="noStrike">
              <a:solidFill>
                <a:srgbClr val="ffffff"/>
              </a:solidFill>
              <a:latin typeface="Century Gothic"/>
            </a:endParaRPr>
          </a:p>
          <a:p>
            <a:pPr lvl="2" marL="1143000" indent="-228240">
              <a:lnSpc>
                <a:spcPct val="100000"/>
              </a:lnSpc>
              <a:spcBef>
                <a:spcPts val="400"/>
              </a:spcBef>
              <a:spcAft>
                <a:spcPts val="601"/>
              </a:spcAft>
              <a:buClr>
                <a:srgbClr val="00c6bb"/>
              </a:buClr>
              <a:buFont typeface="Wingdings 2" charset="2"/>
              <a:buChar char=""/>
            </a:pPr>
            <a:r>
              <a:rPr b="1" lang="es-ES" sz="2000" spc="-1" strike="noStrike">
                <a:solidFill>
                  <a:srgbClr val="ffffff"/>
                </a:solidFill>
                <a:latin typeface="Century Gothic"/>
              </a:rPr>
              <a:t>INDEPENDENCIA</a:t>
            </a:r>
            <a:endParaRPr b="0" lang="en-US" sz="20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3" name="TextShape 1"/>
          <p:cNvSpPr txBox="1"/>
          <p:nvPr/>
        </p:nvSpPr>
        <p:spPr>
          <a:xfrm>
            <a:off x="1097280" y="286560"/>
            <a:ext cx="10182960" cy="1197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_tradnl" sz="3200" spc="-1" strike="noStrike">
                <a:solidFill>
                  <a:srgbClr val="ffffff"/>
                </a:solidFill>
                <a:latin typeface="Century Gothic"/>
              </a:rPr>
              <a:t>TRATO NACIONAL</a:t>
            </a:r>
            <a:r>
              <a:rPr b="1" lang="es-ES_tradnl" sz="3600" spc="-1" strike="noStrike">
                <a:solidFill>
                  <a:srgbClr val="ffffff"/>
                </a:solidFill>
                <a:latin typeface="Century Gothic"/>
              </a:rPr>
              <a:t> </a:t>
            </a:r>
            <a:endParaRPr b="0" lang="en-US" sz="3600" spc="-1" strike="noStrike">
              <a:solidFill>
                <a:srgbClr val="ffffff"/>
              </a:solidFill>
              <a:latin typeface="Century Gothic"/>
            </a:endParaRPr>
          </a:p>
        </p:txBody>
      </p:sp>
      <p:sp>
        <p:nvSpPr>
          <p:cNvPr id="434" name="TextShape 2"/>
          <p:cNvSpPr txBox="1"/>
          <p:nvPr/>
        </p:nvSpPr>
        <p:spPr>
          <a:xfrm>
            <a:off x="1415520" y="2133000"/>
            <a:ext cx="9360720" cy="345600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601"/>
              </a:spcBef>
              <a:spcAft>
                <a:spcPts val="601"/>
              </a:spcAft>
            </a:pPr>
            <a:endParaRPr b="0" lang="en-US" sz="1800" spc="-1" strike="noStrike">
              <a:solidFill>
                <a:srgbClr val="ffffff"/>
              </a:solidFill>
              <a:latin typeface="Century Gothic"/>
            </a:endParaRPr>
          </a:p>
          <a:p>
            <a:pPr marL="343080" indent="-342720">
              <a:lnSpc>
                <a:spcPct val="100000"/>
              </a:lnSpc>
              <a:spcBef>
                <a:spcPts val="641"/>
              </a:spcBef>
              <a:spcAft>
                <a:spcPts val="601"/>
              </a:spcAft>
              <a:buClr>
                <a:srgbClr val="00c6bb"/>
              </a:buClr>
              <a:buFont typeface="Wingdings 2" charset="2"/>
              <a:buChar char=""/>
            </a:pPr>
            <a:r>
              <a:rPr b="1" lang="es-ES_tradnl" sz="3200" spc="-1" strike="noStrike">
                <a:solidFill>
                  <a:srgbClr val="ffffff"/>
                </a:solidFill>
                <a:latin typeface="Century Gothic"/>
              </a:rPr>
              <a:t> </a:t>
            </a:r>
            <a:endParaRPr b="0" lang="en-US" sz="3200" spc="-1" strike="noStrike">
              <a:solidFill>
                <a:srgbClr val="ffffff"/>
              </a:solidFill>
              <a:latin typeface="Century Gothic"/>
            </a:endParaRPr>
          </a:p>
        </p:txBody>
      </p:sp>
    </p:spTree>
  </p:cSld>
  <p:transition>
    <p:fade/>
  </p:transition>
  <p:timing>
    <p:tnLst>
      <p:par>
        <p:cTn id="65" dur="indefinite" restart="never" nodeType="tmRoot">
          <p:childTnLst>
            <p:seq>
              <p:cTn id="66" dur="indefinite" nodeType="mainSeq">
                <p:childTnLst>
                  <p:par>
                    <p:cTn id="67" fill="hold">
                      <p:stCondLst>
                        <p:cond delay="0"/>
                      </p:stCondLst>
                      <p:childTnLst>
                        <p:par>
                          <p:cTn id="68" fill="hold">
                            <p:stCondLst>
                              <p:cond delay="0"/>
                            </p:stCondLst>
                            <p:childTnLst>
                              <p:par>
                                <p:cTn id="69" nodeType="withEffect" fill="hold" presetClass="entr" presetID="29">
                                  <p:stCondLst>
                                    <p:cond delay="0"/>
                                  </p:stCondLst>
                                  <p:childTnLst>
                                    <p:set>
                                      <p:cBhvr>
                                        <p:cTn id="70" dur="1" fill="hold">
                                          <p:stCondLst>
                                            <p:cond delay="0"/>
                                          </p:stCondLst>
                                        </p:cTn>
                                        <p:tgtEl>
                                          <p:spTgt spid="433"/>
                                        </p:tgtEl>
                                        <p:attrNameLst>
                                          <p:attrName>style.visibility</p:attrName>
                                        </p:attrNameLst>
                                      </p:cBhvr>
                                      <p:to>
                                        <p:strVal val="visible"/>
                                      </p:to>
                                    </p:set>
                                    <p:anim calcmode="lin" valueType="num">
                                      <p:cBhvr additive="repl">
                                        <p:cTn id="71" dur="1000" fill="hold"/>
                                        <p:tgtEl>
                                          <p:spTgt spid="433"/>
                                        </p:tgtEl>
                                        <p:attrNameLst>
                                          <p:attrName>ppt_x</p:attrName>
                                        </p:attrNameLst>
                                      </p:cBhvr>
                                      <p:tavLst>
                                        <p:tav tm="0">
                                          <p:val>
                                            <p:strVal val="#ppt_x-.2"/>
                                          </p:val>
                                        </p:tav>
                                        <p:tav tm="100000">
                                          <p:val>
                                            <p:strVal val="#ppt_x"/>
                                          </p:val>
                                        </p:tav>
                                      </p:tavLst>
                                    </p:anim>
                                    <p:anim calcmode="lin" valueType="num">
                                      <p:cBhvr additive="repl">
                                        <p:cTn id="72" dur="1000" fill="hold"/>
                                        <p:tgtEl>
                                          <p:spTgt spid="433"/>
                                        </p:tgtEl>
                                        <p:attrNameLst>
                                          <p:attrName>ppt_y</p:attrName>
                                        </p:attrNameLst>
                                      </p:cBhvr>
                                      <p:tavLst>
                                        <p:tav tm="0">
                                          <p:val>
                                            <p:strVal val="#ppt_y"/>
                                          </p:val>
                                        </p:tav>
                                        <p:tav tm="100000">
                                          <p:val>
                                            <p:strVal val="#ppt_y"/>
                                          </p:val>
                                        </p:tav>
                                      </p:tavLst>
                                    </p:anim>
                                    <p:animEffect filter="wipe(right)" transition="in">
                                      <p:cBhvr additive="repl">
                                        <p:cTn id="73" dur="1000"/>
                                        <p:tgtEl>
                                          <p:spTgt spid="433"/>
                                        </p:tgtEl>
                                      </p:cBhvr>
                                    </p:animEffect>
                                  </p:childTnLst>
                                </p:cTn>
                              </p:par>
                            </p:childTnLst>
                          </p:cTn>
                        </p:par>
                      </p:childTnLst>
                    </p:cTn>
                  </p:par>
                  <p:par>
                    <p:cTn id="74" fill="hold">
                      <p:stCondLst>
                        <p:cond delay="indefinite"/>
                      </p:stCondLst>
                      <p:childTnLst>
                        <p:par>
                          <p:cTn id="75" fill="hold">
                            <p:stCondLst>
                              <p:cond delay="0"/>
                            </p:stCondLst>
                            <p:childTnLst>
                              <p:par>
                                <p:cTn id="76" nodeType="clickEffect" fill="hold" presetClass="entr">
                                  <p:stCondLst>
                                    <p:cond delay="0"/>
                                  </p:stCondLst>
                                  <p:childTnLst>
                                    <p:set>
                                      <p:cBhvr>
                                        <p:cTn id="77" dur="1" fill="hold">
                                          <p:stCondLst>
                                            <p:cond delay="0"/>
                                          </p:stCondLst>
                                        </p:cTn>
                                        <p:tgtEl>
                                          <p:spTgt spid="434">
                                            <p:txEl>
                                              <p:pRg st="1" end="1"/>
                                            </p:txEl>
                                          </p:spTgt>
                                        </p:tgtEl>
                                        <p:attrNameLst>
                                          <p:attrName>style.visibility</p:attrName>
                                        </p:attrNameLst>
                                      </p:cBhvr>
                                      <p:to>
                                        <p:strVal val="visible"/>
                                      </p:to>
                                    </p:set>
                                    <p:animEffect filter="fade" transition="in">
                                      <p:cBhvr additive="repl">
                                        <p:cTn id="78" dur="500"/>
                                        <p:tgtEl>
                                          <p:spTgt spid="434">
                                            <p:txEl>
                                              <p:pRg st="1" end="1"/>
                                            </p:txEl>
                                          </p:spTgt>
                                        </p:tgtEl>
                                      </p:cBhvr>
                                    </p:animEffect>
                                    <p:anim calcmode="lin" valueType="num">
                                      <p:cBhvr additive="repl">
                                        <p:cTn id="79" dur="500" fill="hold"/>
                                        <p:tgtEl>
                                          <p:spTgt spid="434">
                                            <p:txEl>
                                              <p:pRg st="1" end="1"/>
                                            </p:txEl>
                                          </p:spTgt>
                                        </p:tgtEl>
                                        <p:attrNameLst>
                                          <p:attrName>ppt_x</p:attrName>
                                        </p:attrNameLst>
                                      </p:cBhvr>
                                      <p:tavLst>
                                        <p:tav tm="0">
                                          <p:val>
                                            <p:strVal val="#ppt_x"/>
                                          </p:val>
                                        </p:tav>
                                        <p:tav tm="100000">
                                          <p:val>
                                            <p:strVal val="#ppt_x"/>
                                          </p:val>
                                        </p:tav>
                                      </p:tavLst>
                                    </p:anim>
                                    <p:anim calcmode="lin" valueType="num">
                                      <p:cBhvr additive="repl">
                                        <p:cTn id="80" dur="500" fill="hold"/>
                                        <p:tgtEl>
                                          <p:spTgt spid="434">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5" name="TextShape 1"/>
          <p:cNvSpPr txBox="1"/>
          <p:nvPr/>
        </p:nvSpPr>
        <p:spPr>
          <a:xfrm>
            <a:off x="1097280" y="286560"/>
            <a:ext cx="10058040" cy="1269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_tradnl" sz="3200" spc="-1" strike="noStrike">
                <a:solidFill>
                  <a:srgbClr val="fefefe"/>
                </a:solidFill>
                <a:latin typeface="Century Gothic"/>
              </a:rPr>
              <a:t>PRIORIDAD</a:t>
            </a:r>
            <a:endParaRPr b="0" lang="en-US" sz="3200" spc="-1" strike="noStrike">
              <a:solidFill>
                <a:srgbClr val="ffffff"/>
              </a:solidFill>
              <a:latin typeface="Century Gothic"/>
            </a:endParaRPr>
          </a:p>
        </p:txBody>
      </p:sp>
      <p:sp>
        <p:nvSpPr>
          <p:cNvPr id="436" name="TextShape 2"/>
          <p:cNvSpPr txBox="1"/>
          <p:nvPr/>
        </p:nvSpPr>
        <p:spPr>
          <a:xfrm>
            <a:off x="1343520" y="2205000"/>
            <a:ext cx="9504720" cy="3663720"/>
          </a:xfrm>
          <a:prstGeom prst="rect">
            <a:avLst/>
          </a:prstGeom>
          <a:noFill/>
          <a:ln w="0">
            <a:noFill/>
          </a:ln>
          <a:effectLst>
            <a:outerShdw dist="0" dir="0">
              <a:srgbClr val="000000">
                <a:alpha val="40000"/>
              </a:srgbClr>
            </a:outerShdw>
          </a:effectLst>
        </p:spPr>
        <p:txBody>
          <a:bodyPr anchor="ctr">
            <a:normAutofit fontScale="83000"/>
          </a:bodyPr>
          <a:p>
            <a:pPr marL="343080" indent="-342720">
              <a:lnSpc>
                <a:spcPct val="100000"/>
              </a:lnSpc>
              <a:spcBef>
                <a:spcPts val="641"/>
              </a:spcBef>
              <a:spcAft>
                <a:spcPts val="601"/>
              </a:spcAft>
              <a:buClr>
                <a:srgbClr val="00c6bb"/>
              </a:buClr>
              <a:buFont typeface="Wingdings 2" charset="2"/>
              <a:buChar char=""/>
            </a:pPr>
            <a:r>
              <a:rPr b="1" lang="es-ES_tradnl" sz="3200" spc="-1" strike="noStrike">
                <a:solidFill>
                  <a:srgbClr val="ffffff"/>
                </a:solidFill>
                <a:latin typeface="Century Gothic"/>
              </a:rPr>
              <a:t>Un depósito regular de una patente de invención, un modelo de utilidad, dibujo o modelo industrial, o una marca en un país miembro habilita al solicitante a efectuar el depósito en otro país miembro, gozando de un derecho de prioridad durante los plazos de 12 mese tratándose de patentes, y 6 para marcas y modelos o dibujos industriales.</a:t>
            </a:r>
            <a:endParaRPr b="0" lang="en-US" sz="32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TextShape 1"/>
          <p:cNvSpPr txBox="1"/>
          <p:nvPr/>
        </p:nvSpPr>
        <p:spPr>
          <a:xfrm>
            <a:off x="1097280" y="286560"/>
            <a:ext cx="10114920" cy="1558800"/>
          </a:xfrm>
          <a:prstGeom prst="rect">
            <a:avLst/>
          </a:prstGeom>
          <a:noFill/>
          <a:ln w="0">
            <a:noFill/>
          </a:ln>
          <a:effectLst>
            <a:outerShdw dist="0" dir="0">
              <a:srgbClr val="000000">
                <a:alpha val="60000"/>
              </a:srgbClr>
            </a:outerShdw>
          </a:effectLst>
        </p:spPr>
        <p:txBody>
          <a:bodyPr anchor="b">
            <a:normAutofit/>
          </a:bodyPr>
          <a:p>
            <a:pPr algn="ctr">
              <a:lnSpc>
                <a:spcPct val="100000"/>
              </a:lnSpc>
            </a:pPr>
            <a:br/>
            <a:r>
              <a:rPr b="1" lang="es-ES" sz="3200" spc="-1" strike="noStrike">
                <a:solidFill>
                  <a:srgbClr val="fefefe"/>
                </a:solidFill>
                <a:latin typeface="Century Gothic"/>
              </a:rPr>
              <a:t>L</a:t>
            </a:r>
            <a:r>
              <a:rPr b="1" lang="es-UY" sz="3200" spc="-1" strike="noStrike">
                <a:solidFill>
                  <a:srgbClr val="fefefe"/>
                </a:solidFill>
                <a:latin typeface="Century Gothic"/>
              </a:rPr>
              <a:t>A ERA DEL CONOCIMIENTO</a:t>
            </a:r>
            <a:br/>
            <a:endParaRPr b="0" lang="en-US" sz="3200" spc="-1" strike="noStrike">
              <a:solidFill>
                <a:srgbClr val="ffffff"/>
              </a:solidFill>
              <a:latin typeface="Century Gothic"/>
            </a:endParaRPr>
          </a:p>
        </p:txBody>
      </p:sp>
      <p:sp>
        <p:nvSpPr>
          <p:cNvPr id="354" name="TextShape 2"/>
          <p:cNvSpPr txBox="1"/>
          <p:nvPr/>
        </p:nvSpPr>
        <p:spPr>
          <a:xfrm>
            <a:off x="818640" y="2222280"/>
            <a:ext cx="10554120" cy="3636000"/>
          </a:xfrm>
          <a:prstGeom prst="rect">
            <a:avLst/>
          </a:prstGeom>
          <a:solidFill>
            <a:srgbClr val="00c6bb"/>
          </a:solidFill>
          <a:ln w="0">
            <a:noFill/>
          </a:ln>
          <a:effectLst>
            <a:outerShdw dist="0" dir="0">
              <a:srgbClr val="000000">
                <a:alpha val="40000"/>
              </a:srgbClr>
            </a:outerShdw>
          </a:effectLst>
        </p:spPr>
        <p:txBody>
          <a:bodyPr anchor="ctr">
            <a:normAutofit/>
          </a:bodyPr>
          <a:p>
            <a:endParaRPr b="0" lang="en-US" sz="1800" spc="-1" strike="noStrike">
              <a:solidFill>
                <a:srgbClr val="ffffff"/>
              </a:solidFill>
              <a:latin typeface="Century Gothic"/>
            </a:endParaRPr>
          </a:p>
        </p:txBody>
      </p:sp>
      <p:sp>
        <p:nvSpPr>
          <p:cNvPr id="355" name="TextShape 3"/>
          <p:cNvSpPr txBox="1"/>
          <p:nvPr/>
        </p:nvSpPr>
        <p:spPr>
          <a:xfrm>
            <a:off x="10678320" y="5915880"/>
            <a:ext cx="1061640" cy="490320"/>
          </a:xfrm>
          <a:prstGeom prst="rect">
            <a:avLst/>
          </a:prstGeom>
          <a:solidFill>
            <a:srgbClr val="619200"/>
          </a:solidFill>
          <a:ln w="0">
            <a:noFill/>
          </a:ln>
        </p:spPr>
        <p:txBody>
          <a:bodyPr bIns="10800" anchor="b">
            <a:noAutofit/>
          </a:bodyPr>
          <a:p>
            <a:pPr algn="ctr">
              <a:lnSpc>
                <a:spcPct val="100000"/>
              </a:lnSpc>
            </a:pPr>
            <a:fld id="{F3B188D7-8707-4A4E-B7F2-DCA6E0190F2D}" type="slidenum">
              <a:rPr b="1" lang="es-UY" sz="1050" spc="-1" strike="noStrike">
                <a:solidFill>
                  <a:srgbClr val="ffffff"/>
                </a:solidFill>
                <a:latin typeface="Century Gothic"/>
              </a:rPr>
              <a:t>5</a:t>
            </a:fld>
            <a:endParaRPr b="0" lang="es-UY" sz="1050" spc="-1" strike="noStrike">
              <a:latin typeface="Times New Roman"/>
            </a:endParaRPr>
          </a:p>
        </p:txBody>
      </p:sp>
      <p:graphicFrame>
        <p:nvGraphicFramePr>
          <p:cNvPr id="4" name="Diagram4"/>
          <p:cNvGraphicFramePr/>
          <p:nvPr>
            <p:extLst>
              <p:ext uri="{D42A27DB-BD31-4B8C-83A1-F6EECF244321}">
                <p14:modId xmlns:p14="http://schemas.microsoft.com/office/powerpoint/2010/main" val="2182930061"/>
              </p:ext>
            </p:extLst>
          </p:nvPr>
        </p:nvGraphicFramePr>
        <p:xfrm>
          <a:off x="2133720" y="2589480"/>
          <a:ext cx="8076960" cy="26989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7" name="TextShape 1"/>
          <p:cNvSpPr txBox="1"/>
          <p:nvPr/>
        </p:nvSpPr>
        <p:spPr>
          <a:xfrm>
            <a:off x="1097280" y="286560"/>
            <a:ext cx="9750960" cy="1197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_tradnl" sz="3200" spc="-1" strike="noStrike">
                <a:solidFill>
                  <a:srgbClr val="fefefe"/>
                </a:solidFill>
                <a:latin typeface="Century Gothic"/>
              </a:rPr>
              <a:t>INDEPENDENCIA</a:t>
            </a:r>
            <a:endParaRPr b="0" lang="en-US" sz="3200" spc="-1" strike="noStrike">
              <a:solidFill>
                <a:srgbClr val="ffffff"/>
              </a:solidFill>
              <a:latin typeface="Century Gothic"/>
            </a:endParaRPr>
          </a:p>
        </p:txBody>
      </p:sp>
      <p:sp>
        <p:nvSpPr>
          <p:cNvPr id="438" name="TextShape 2"/>
          <p:cNvSpPr txBox="1"/>
          <p:nvPr/>
        </p:nvSpPr>
        <p:spPr>
          <a:xfrm>
            <a:off x="1559520" y="2061000"/>
            <a:ext cx="9288720" cy="367200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601"/>
              </a:spcBef>
              <a:spcAft>
                <a:spcPts val="601"/>
              </a:spcAft>
            </a:pPr>
            <a:endParaRPr b="0" lang="en-US" sz="1800" spc="-1" strike="noStrike">
              <a:solidFill>
                <a:srgbClr val="ffffff"/>
              </a:solidFill>
              <a:latin typeface="Century Gothic"/>
            </a:endParaRPr>
          </a:p>
          <a:p>
            <a:pPr marL="343080" indent="-342720">
              <a:lnSpc>
                <a:spcPct val="100000"/>
              </a:lnSpc>
              <a:spcBef>
                <a:spcPts val="641"/>
              </a:spcBef>
              <a:spcAft>
                <a:spcPts val="601"/>
              </a:spcAft>
              <a:buClr>
                <a:srgbClr val="00c6bb"/>
              </a:buClr>
              <a:buFont typeface="Wingdings 2" charset="2"/>
              <a:buChar char=""/>
            </a:pPr>
            <a:r>
              <a:rPr b="1" lang="es-ES_tradnl" sz="3200" spc="-1" strike="noStrike">
                <a:solidFill>
                  <a:srgbClr val="ffffff"/>
                </a:solidFill>
                <a:latin typeface="Century Gothic"/>
              </a:rPr>
              <a:t>Se rigen por la ley del país de depósito o registro </a:t>
            </a:r>
            <a:endParaRPr b="0" lang="en-US" sz="3200" spc="-1" strike="noStrike">
              <a:solidFill>
                <a:srgbClr val="ffffff"/>
              </a:solidFill>
              <a:latin typeface="Century Gothic"/>
            </a:endParaRPr>
          </a:p>
          <a:p>
            <a:pPr>
              <a:lnSpc>
                <a:spcPct val="100000"/>
              </a:lnSpc>
              <a:spcBef>
                <a:spcPts val="641"/>
              </a:spcBef>
              <a:spcAft>
                <a:spcPts val="601"/>
              </a:spcAft>
            </a:pPr>
            <a:endParaRPr b="0" lang="en-US" sz="3200" spc="-1" strike="noStrike">
              <a:solidFill>
                <a:srgbClr val="ffffff"/>
              </a:solidFill>
              <a:latin typeface="Century Gothic"/>
            </a:endParaRPr>
          </a:p>
          <a:p>
            <a:pPr marL="343080" indent="-342720">
              <a:lnSpc>
                <a:spcPct val="100000"/>
              </a:lnSpc>
              <a:spcBef>
                <a:spcPts val="641"/>
              </a:spcBef>
              <a:spcAft>
                <a:spcPts val="601"/>
              </a:spcAft>
              <a:buClr>
                <a:srgbClr val="00c6bb"/>
              </a:buClr>
              <a:buFont typeface="Wingdings 2" charset="2"/>
              <a:buChar char=""/>
            </a:pPr>
            <a:r>
              <a:rPr b="1" lang="es-ES_tradnl" sz="3200" spc="-1" strike="noStrike">
                <a:solidFill>
                  <a:srgbClr val="ffffff"/>
                </a:solidFill>
                <a:latin typeface="Century Gothic"/>
              </a:rPr>
              <a:t>Relación con el registro de una marca “tal cual es”</a:t>
            </a:r>
            <a:endParaRPr b="0" lang="en-US" sz="3200" spc="-1" strike="noStrike">
              <a:solidFill>
                <a:srgbClr val="ffffff"/>
              </a:solidFill>
              <a:latin typeface="Century Gothic"/>
            </a:endParaRPr>
          </a:p>
          <a:p>
            <a:pPr>
              <a:lnSpc>
                <a:spcPct val="100000"/>
              </a:lnSpc>
              <a:spcBef>
                <a:spcPts val="601"/>
              </a:spcBef>
              <a:spcAft>
                <a:spcPts val="601"/>
              </a:spcAft>
            </a:pPr>
            <a:endParaRPr b="0" lang="en-US" sz="3200" spc="-1" strike="noStrike">
              <a:solidFill>
                <a:srgbClr val="ffffff"/>
              </a:solidFill>
              <a:latin typeface="Century Gothic"/>
            </a:endParaRPr>
          </a:p>
          <a:p>
            <a:pPr marL="343080" indent="-342720">
              <a:lnSpc>
                <a:spcPct val="100000"/>
              </a:lnSpc>
              <a:spcBef>
                <a:spcPts val="360"/>
              </a:spcBef>
              <a:spcAft>
                <a:spcPts val="601"/>
              </a:spcAft>
              <a:tabLst>
                <a:tab algn="l" pos="0"/>
              </a:tabLst>
            </a:pPr>
            <a:endParaRPr b="0" lang="en-US" sz="32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9" name="TextShape 1"/>
          <p:cNvSpPr txBox="1"/>
          <p:nvPr/>
        </p:nvSpPr>
        <p:spPr>
          <a:xfrm>
            <a:off x="1097280" y="286560"/>
            <a:ext cx="9822960" cy="1269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CONVENIOS INTERNACIONALES</a:t>
            </a:r>
            <a:endParaRPr b="0" lang="en-US" sz="3200" spc="-1" strike="noStrike">
              <a:solidFill>
                <a:srgbClr val="ffffff"/>
              </a:solidFill>
              <a:latin typeface="Century Gothic"/>
            </a:endParaRPr>
          </a:p>
        </p:txBody>
      </p:sp>
      <p:sp>
        <p:nvSpPr>
          <p:cNvPr id="440" name="TextShape 2"/>
          <p:cNvSpPr txBox="1"/>
          <p:nvPr/>
        </p:nvSpPr>
        <p:spPr>
          <a:xfrm>
            <a:off x="1097280" y="2299680"/>
            <a:ext cx="10346040" cy="4271040"/>
          </a:xfrm>
          <a:prstGeom prst="rect">
            <a:avLst/>
          </a:prstGeom>
          <a:noFill/>
          <a:ln w="0">
            <a:noFill/>
          </a:ln>
          <a:effectLst>
            <a:outerShdw dist="0" dir="0">
              <a:srgbClr val="000000">
                <a:alpha val="40000"/>
              </a:srgbClr>
            </a:outerShdw>
          </a:effectLst>
        </p:spPr>
        <p:txBody>
          <a:bodyPr anchor="ctr">
            <a:normAutofit/>
          </a:bodyPr>
          <a:p>
            <a:pPr marL="85680">
              <a:lnSpc>
                <a:spcPct val="100000"/>
              </a:lnSpc>
              <a:spcBef>
                <a:spcPts val="561"/>
              </a:spcBef>
              <a:spcAft>
                <a:spcPts val="601"/>
              </a:spcAft>
              <a:tabLst>
                <a:tab algn="l" pos="0"/>
              </a:tabLst>
            </a:pPr>
            <a:r>
              <a:rPr b="1" lang="es-ES_tradnl" sz="2800" spc="-1" strike="noStrike">
                <a:solidFill>
                  <a:srgbClr val="ffffff"/>
                </a:solidFill>
                <a:latin typeface="Century Gothic"/>
              </a:rPr>
              <a:t>CONVENIO DE BERNA (derechos de autor)</a:t>
            </a:r>
            <a:br/>
            <a:endParaRPr b="0" lang="en-US" sz="2800" spc="-1" strike="noStrike">
              <a:solidFill>
                <a:srgbClr val="ffffff"/>
              </a:solidFill>
              <a:latin typeface="Century Gothic"/>
            </a:endParaRPr>
          </a:p>
          <a:p>
            <a:pPr lvl="1" marL="885960" indent="-342720">
              <a:lnSpc>
                <a:spcPct val="100000"/>
              </a:lnSpc>
              <a:spcBef>
                <a:spcPts val="400"/>
              </a:spcBef>
              <a:spcAft>
                <a:spcPts val="601"/>
              </a:spcAft>
              <a:buClr>
                <a:srgbClr val="00c6bb"/>
              </a:buClr>
              <a:buFont typeface="Wingdings 2" charset="2"/>
              <a:buChar char=""/>
              <a:tabLst>
                <a:tab algn="l" pos="0"/>
              </a:tabLst>
            </a:pPr>
            <a:r>
              <a:rPr b="1" lang="es-ES_tradnl" sz="2000" spc="-1" strike="noStrike">
                <a:solidFill>
                  <a:srgbClr val="ffffff"/>
                </a:solidFill>
                <a:latin typeface="Century Gothic"/>
              </a:rPr>
              <a:t>PRINCIPIOS BÁSICOS</a:t>
            </a:r>
            <a:endParaRPr b="0" lang="en-US" sz="2000" spc="-1" strike="noStrike">
              <a:solidFill>
                <a:srgbClr val="ffffff"/>
              </a:solidFill>
              <a:latin typeface="Century Gothic"/>
            </a:endParaRPr>
          </a:p>
          <a:p>
            <a:pPr>
              <a:lnSpc>
                <a:spcPct val="100000"/>
              </a:lnSpc>
              <a:spcBef>
                <a:spcPts val="360"/>
              </a:spcBef>
              <a:spcAft>
                <a:spcPts val="601"/>
              </a:spcAft>
              <a:tabLst>
                <a:tab algn="l" pos="0"/>
              </a:tabLst>
            </a:pPr>
            <a:endParaRPr b="0" lang="en-US" sz="2000" spc="-1" strike="noStrike">
              <a:solidFill>
                <a:srgbClr val="ffffff"/>
              </a:solidFill>
              <a:latin typeface="Century Gothic"/>
            </a:endParaRPr>
          </a:p>
          <a:p>
            <a:pPr lvl="2" marL="1143000" indent="-228240">
              <a:lnSpc>
                <a:spcPct val="100000"/>
              </a:lnSpc>
              <a:spcBef>
                <a:spcPts val="360"/>
              </a:spcBef>
              <a:spcAft>
                <a:spcPts val="601"/>
              </a:spcAft>
              <a:buClr>
                <a:srgbClr val="00c6bb"/>
              </a:buClr>
              <a:buFont typeface="Wingdings 2" charset="2"/>
              <a:buChar char=""/>
              <a:tabLst>
                <a:tab algn="l" pos="0"/>
              </a:tabLst>
            </a:pPr>
            <a:r>
              <a:rPr b="1" lang="es-ES_tradnl" sz="1800" spc="-1" strike="noStrike">
                <a:solidFill>
                  <a:srgbClr val="ffffff"/>
                </a:solidFill>
                <a:latin typeface="Century Gothic"/>
              </a:rPr>
              <a:t>TRATO NACIONAL (Art. 5:1)</a:t>
            </a:r>
            <a:endParaRPr b="0" lang="en-US" sz="1800" spc="-1" strike="noStrike">
              <a:solidFill>
                <a:srgbClr val="ffffff"/>
              </a:solidFill>
              <a:latin typeface="Century Gothic"/>
            </a:endParaRPr>
          </a:p>
          <a:p>
            <a:pPr lvl="2" marL="1143000" indent="-228240">
              <a:lnSpc>
                <a:spcPct val="100000"/>
              </a:lnSpc>
              <a:spcBef>
                <a:spcPts val="360"/>
              </a:spcBef>
              <a:spcAft>
                <a:spcPts val="601"/>
              </a:spcAft>
              <a:buClr>
                <a:srgbClr val="00c6bb"/>
              </a:buClr>
              <a:buFont typeface="Wingdings 2" charset="2"/>
              <a:buChar char=""/>
              <a:tabLst>
                <a:tab algn="l" pos="0"/>
              </a:tabLst>
            </a:pPr>
            <a:r>
              <a:rPr b="1" lang="es-ES_tradnl" sz="1800" spc="-1" strike="noStrike">
                <a:solidFill>
                  <a:srgbClr val="ffffff"/>
                </a:solidFill>
                <a:latin typeface="Century Gothic"/>
              </a:rPr>
              <a:t>INDEPENDENCIA (5.2)</a:t>
            </a:r>
            <a:endParaRPr b="0" lang="en-US" sz="1800" spc="-1" strike="noStrike">
              <a:solidFill>
                <a:srgbClr val="ffffff"/>
              </a:solidFill>
              <a:latin typeface="Century Gothic"/>
            </a:endParaRPr>
          </a:p>
          <a:p>
            <a:pPr lvl="2" marL="1143000" indent="-228240">
              <a:lnSpc>
                <a:spcPct val="100000"/>
              </a:lnSpc>
              <a:spcBef>
                <a:spcPts val="360"/>
              </a:spcBef>
              <a:spcAft>
                <a:spcPts val="601"/>
              </a:spcAft>
              <a:buClr>
                <a:srgbClr val="00c6bb"/>
              </a:buClr>
              <a:buFont typeface="Wingdings 2" charset="2"/>
              <a:buChar char=""/>
              <a:tabLst>
                <a:tab algn="l" pos="0"/>
              </a:tabLst>
            </a:pPr>
            <a:r>
              <a:rPr b="1" lang="es-ES_tradnl" sz="1800" spc="-1" strike="noStrike">
                <a:solidFill>
                  <a:srgbClr val="ffffff"/>
                </a:solidFill>
                <a:latin typeface="Century Gothic"/>
              </a:rPr>
              <a:t>PROTECCIÓN MÍNIMA             </a:t>
            </a:r>
            <a:endParaRPr b="0" lang="en-US" sz="1800" spc="-1" strike="noStrike">
              <a:solidFill>
                <a:srgbClr val="ffffff"/>
              </a:solidFill>
              <a:latin typeface="Century Gothic"/>
            </a:endParaRPr>
          </a:p>
          <a:p>
            <a:pPr marL="343080" indent="-342720">
              <a:lnSpc>
                <a:spcPct val="100000"/>
              </a:lnSpc>
              <a:spcBef>
                <a:spcPts val="360"/>
              </a:spcBef>
              <a:spcAft>
                <a:spcPts val="601"/>
              </a:spcAft>
              <a:tabLst>
                <a:tab algn="l" pos="0"/>
              </a:tabLst>
            </a:pPr>
            <a:r>
              <a:rPr b="1" lang="es-ES_tradnl" sz="1800" spc="-1" strike="noStrike">
                <a:solidFill>
                  <a:srgbClr val="ffffff"/>
                </a:solidFill>
                <a:latin typeface="Century Gothic"/>
              </a:rPr>
              <a:t>      </a:t>
            </a:r>
            <a:r>
              <a:rPr b="1" lang="es-ES_tradnl" sz="1800" spc="-1" strike="noStrike">
                <a:solidFill>
                  <a:srgbClr val="ffffff"/>
                </a:solidFill>
                <a:latin typeface="Century Gothic"/>
              </a:rPr>
              <a:t>	</a:t>
            </a:r>
            <a:r>
              <a:rPr b="1" lang="es-ES_tradnl" sz="1800" spc="-1" strike="noStrike">
                <a:solidFill>
                  <a:srgbClr val="ffffff"/>
                </a:solidFill>
                <a:latin typeface="Century Gothic"/>
              </a:rPr>
              <a:t>	</a:t>
            </a:r>
            <a:r>
              <a:rPr b="1" lang="es-ES_tradnl" sz="1800" spc="-1" strike="noStrike">
                <a:solidFill>
                  <a:srgbClr val="ffffff"/>
                </a:solidFill>
                <a:latin typeface="Century Gothic"/>
              </a:rPr>
              <a:t>	</a:t>
            </a:r>
            <a:r>
              <a:rPr b="1" lang="es-ES_tradnl" sz="1800" spc="-1" strike="noStrike">
                <a:solidFill>
                  <a:srgbClr val="ffffff"/>
                </a:solidFill>
                <a:latin typeface="Century Gothic"/>
              </a:rPr>
              <a:t>(obras protegidas, derecho moral, derechos patrimoniales, duración de los </a:t>
            </a:r>
            <a:r>
              <a:rPr b="1" lang="es-ES_tradnl" sz="1800" spc="-1" strike="noStrike">
                <a:solidFill>
                  <a:srgbClr val="ffffff"/>
                </a:solidFill>
                <a:latin typeface="Century Gothic"/>
              </a:rPr>
              <a:t>	</a:t>
            </a:r>
            <a:r>
              <a:rPr b="1" lang="es-ES_tradnl" sz="1800" spc="-1" strike="noStrike">
                <a:solidFill>
                  <a:srgbClr val="ffffff"/>
                </a:solidFill>
                <a:latin typeface="Century Gothic"/>
              </a:rPr>
              <a:t>	</a:t>
            </a:r>
            <a:r>
              <a:rPr b="1" lang="es-ES_tradnl" sz="1800" spc="-1" strike="noStrike">
                <a:solidFill>
                  <a:srgbClr val="ffffff"/>
                </a:solidFill>
                <a:latin typeface="Century Gothic"/>
              </a:rPr>
              <a:t>	</a:t>
            </a:r>
            <a:r>
              <a:rPr b="1" lang="es-ES_tradnl" sz="1800" spc="-1" strike="noStrike">
                <a:solidFill>
                  <a:srgbClr val="ffffff"/>
                </a:solidFill>
                <a:latin typeface="Century Gothic"/>
              </a:rPr>
              <a:t>	</a:t>
            </a:r>
            <a:r>
              <a:rPr b="1" lang="es-ES_tradnl" sz="1800" spc="-1" strike="noStrike">
                <a:solidFill>
                  <a:srgbClr val="ffffff"/>
                </a:solidFill>
                <a:latin typeface="Century Gothic"/>
              </a:rPr>
              <a:t> derechos)</a:t>
            </a:r>
            <a:endParaRPr b="0" lang="en-US" sz="1800" spc="-1" strike="noStrike">
              <a:solidFill>
                <a:srgbClr val="ffffff"/>
              </a:solidFill>
              <a:latin typeface="Century Gothic"/>
            </a:endParaRPr>
          </a:p>
          <a:p>
            <a:pPr lvl="2" marL="1143000" indent="-228240">
              <a:lnSpc>
                <a:spcPct val="100000"/>
              </a:lnSpc>
              <a:spcBef>
                <a:spcPts val="360"/>
              </a:spcBef>
              <a:spcAft>
                <a:spcPts val="601"/>
              </a:spcAft>
              <a:buClr>
                <a:srgbClr val="00c6bb"/>
              </a:buClr>
              <a:buFont typeface="Wingdings 2" charset="2"/>
              <a:buChar char=""/>
              <a:tabLst>
                <a:tab algn="l" pos="0"/>
              </a:tabLst>
            </a:pPr>
            <a:r>
              <a:rPr b="1" lang="es-ES_tradnl" sz="1800" spc="-1" strike="noStrike">
                <a:solidFill>
                  <a:srgbClr val="ffffff"/>
                </a:solidFill>
                <a:latin typeface="Century Gothic"/>
              </a:rPr>
              <a:t>PROTECCIÓN AUTOMÁTICA (5.2)</a:t>
            </a:r>
            <a:endParaRPr b="0" lang="en-US" sz="1800" spc="-1" strike="noStrike">
              <a:solidFill>
                <a:srgbClr val="ffffff"/>
              </a:solidFill>
              <a:latin typeface="Century Gothic"/>
            </a:endParaRPr>
          </a:p>
          <a:p>
            <a:pPr>
              <a:lnSpc>
                <a:spcPct val="100000"/>
              </a:lnSpc>
              <a:spcBef>
                <a:spcPts val="300"/>
              </a:spcBef>
              <a:spcAft>
                <a:spcPts val="601"/>
              </a:spcAft>
              <a:tabLst>
                <a:tab algn="l" pos="0"/>
              </a:tabLst>
            </a:pPr>
            <a:endParaRPr b="0" lang="en-US" sz="18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1" name="TextShape 1"/>
          <p:cNvSpPr txBox="1"/>
          <p:nvPr/>
        </p:nvSpPr>
        <p:spPr>
          <a:xfrm>
            <a:off x="1097280" y="548640"/>
            <a:ext cx="10038960" cy="1295640"/>
          </a:xfrm>
          <a:prstGeom prst="rect">
            <a:avLst/>
          </a:prstGeom>
          <a:noFill/>
          <a:ln w="0">
            <a:noFill/>
          </a:ln>
          <a:effectLst>
            <a:outerShdw dist="0" dir="0">
              <a:srgbClr val="000000">
                <a:alpha val="60000"/>
              </a:srgbClr>
            </a:outerShdw>
          </a:effectLst>
        </p:spPr>
        <p:txBody>
          <a:bodyPr anchor="b">
            <a:normAutofit fontScale="80000"/>
          </a:bodyPr>
          <a:p>
            <a:pPr algn="ctr">
              <a:lnSpc>
                <a:spcPct val="100000"/>
              </a:lnSpc>
            </a:pPr>
            <a:br/>
            <a:r>
              <a:rPr b="1" lang="es-ES" sz="3200" spc="-1" strike="noStrike">
                <a:solidFill>
                  <a:srgbClr val="fefefe"/>
                </a:solidFill>
                <a:latin typeface="Century Gothic"/>
              </a:rPr>
              <a:t>C</a:t>
            </a:r>
            <a:r>
              <a:rPr b="1" lang="es-ES_tradnl" sz="3200" spc="-1" strike="noStrike">
                <a:solidFill>
                  <a:srgbClr val="fefefe"/>
                </a:solidFill>
                <a:latin typeface="Century Gothic"/>
              </a:rPr>
              <a:t>ONVENIOS INTERNACIONALES</a:t>
            </a:r>
            <a:br/>
            <a:endParaRPr b="0" lang="en-US" sz="3200" spc="-1" strike="noStrike">
              <a:solidFill>
                <a:srgbClr val="ffffff"/>
              </a:solidFill>
              <a:latin typeface="Century Gothic"/>
            </a:endParaRPr>
          </a:p>
        </p:txBody>
      </p:sp>
      <p:sp>
        <p:nvSpPr>
          <p:cNvPr id="442" name="TextShape 2"/>
          <p:cNvSpPr txBox="1"/>
          <p:nvPr/>
        </p:nvSpPr>
        <p:spPr>
          <a:xfrm>
            <a:off x="1919520" y="2272320"/>
            <a:ext cx="8914320" cy="4036680"/>
          </a:xfrm>
          <a:prstGeom prst="rect">
            <a:avLst/>
          </a:prstGeom>
          <a:noFill/>
          <a:ln w="0">
            <a:noFill/>
          </a:ln>
          <a:effectLst>
            <a:outerShdw dist="0" dir="0">
              <a:srgbClr val="000000">
                <a:alpha val="40000"/>
              </a:srgbClr>
            </a:outerShdw>
          </a:effectLst>
        </p:spPr>
        <p:txBody>
          <a:bodyPr anchor="ctr">
            <a:normAutofit fontScale="97000"/>
          </a:bodyPr>
          <a:p>
            <a:pPr marL="343080" indent="-342720">
              <a:lnSpc>
                <a:spcPct val="100000"/>
              </a:lnSpc>
              <a:spcBef>
                <a:spcPts val="561"/>
              </a:spcBef>
              <a:spcAft>
                <a:spcPts val="601"/>
              </a:spcAft>
              <a:buClr>
                <a:srgbClr val="00c6bb"/>
              </a:buClr>
              <a:buFont typeface="Wingdings 2" charset="2"/>
              <a:buChar char=""/>
            </a:pPr>
            <a:r>
              <a:rPr b="1" lang="es-ES_tradnl" sz="2800" spc="-1" strike="noStrike">
                <a:solidFill>
                  <a:srgbClr val="ffffff"/>
                </a:solidFill>
                <a:latin typeface="Century Gothic"/>
              </a:rPr>
              <a:t>ADPIC (Acuerdo sobre los Derechos de Propiedad Intelectual relacionados con el Comercio)</a:t>
            </a:r>
            <a:endParaRPr b="0" lang="en-US" sz="2800" spc="-1" strike="noStrike">
              <a:solidFill>
                <a:srgbClr val="ffffff"/>
              </a:solidFill>
              <a:latin typeface="Century Gothic"/>
            </a:endParaRPr>
          </a:p>
          <a:p>
            <a:pPr marL="343080" indent="-342720">
              <a:lnSpc>
                <a:spcPct val="100000"/>
              </a:lnSpc>
              <a:spcBef>
                <a:spcPts val="360"/>
              </a:spcBef>
              <a:spcAft>
                <a:spcPts val="601"/>
              </a:spcAft>
              <a:tabLst>
                <a:tab algn="l" pos="0"/>
              </a:tabLst>
            </a:pPr>
            <a:endParaRPr b="0" lang="en-US" sz="2800" spc="-1" strike="noStrike">
              <a:solidFill>
                <a:srgbClr val="ffffff"/>
              </a:solidFill>
              <a:latin typeface="Century Gothic"/>
            </a:endParaRPr>
          </a:p>
          <a:p>
            <a:pPr lvl="1" marL="743040" indent="-285480">
              <a:lnSpc>
                <a:spcPct val="100000"/>
              </a:lnSpc>
              <a:spcBef>
                <a:spcPts val="479"/>
              </a:spcBef>
              <a:spcAft>
                <a:spcPts val="601"/>
              </a:spcAft>
              <a:buClr>
                <a:srgbClr val="00c6bb"/>
              </a:buClr>
              <a:buFont typeface="Wingdings 2" charset="2"/>
              <a:buChar char=""/>
              <a:tabLst>
                <a:tab algn="l" pos="0"/>
              </a:tabLst>
            </a:pPr>
            <a:r>
              <a:rPr b="1" lang="es-ES_tradnl" sz="2400" spc="-1" strike="noStrike">
                <a:solidFill>
                  <a:srgbClr val="ffffff"/>
                </a:solidFill>
                <a:latin typeface="Century Gothic"/>
              </a:rPr>
              <a:t>PRINCIPIOS BÁSICOS EN EL ADPIC</a:t>
            </a:r>
            <a:endParaRPr b="0" lang="en-US" sz="2400" spc="-1" strike="noStrike">
              <a:solidFill>
                <a:srgbClr val="ffffff"/>
              </a:solidFill>
              <a:latin typeface="Century Gothic"/>
            </a:endParaRPr>
          </a:p>
          <a:p>
            <a:pPr marL="343080" indent="-342720">
              <a:lnSpc>
                <a:spcPct val="100000"/>
              </a:lnSpc>
              <a:spcBef>
                <a:spcPts val="479"/>
              </a:spcBef>
              <a:spcAft>
                <a:spcPts val="601"/>
              </a:spcAft>
              <a:tabLst>
                <a:tab algn="l" pos="0"/>
              </a:tabLst>
            </a:pPr>
            <a:endParaRPr b="0" lang="en-US" sz="2400" spc="-1" strike="noStrike">
              <a:solidFill>
                <a:srgbClr val="ffffff"/>
              </a:solidFill>
              <a:latin typeface="Century Gothic"/>
            </a:endParaRPr>
          </a:p>
          <a:p>
            <a:pPr lvl="2" marL="1171440" indent="-228240">
              <a:lnSpc>
                <a:spcPct val="100000"/>
              </a:lnSpc>
              <a:spcBef>
                <a:spcPts val="380"/>
              </a:spcBef>
              <a:spcAft>
                <a:spcPts val="601"/>
              </a:spcAft>
              <a:buClr>
                <a:srgbClr val="00c6bb"/>
              </a:buClr>
              <a:buFont typeface="Courier New"/>
              <a:buChar char="o"/>
              <a:tabLst>
                <a:tab algn="l" pos="0"/>
              </a:tabLst>
            </a:pPr>
            <a:r>
              <a:rPr b="1" lang="es-ES_tradnl" sz="1900" spc="-1" strike="noStrike">
                <a:solidFill>
                  <a:srgbClr val="ffffff"/>
                </a:solidFill>
                <a:latin typeface="Century Gothic"/>
              </a:rPr>
              <a:t>TRATO NACIONAL</a:t>
            </a:r>
            <a:endParaRPr b="0" lang="en-US" sz="1900" spc="-1" strike="noStrike">
              <a:solidFill>
                <a:srgbClr val="ffffff"/>
              </a:solidFill>
              <a:latin typeface="Century Gothic"/>
            </a:endParaRPr>
          </a:p>
          <a:p>
            <a:pPr marL="85680">
              <a:lnSpc>
                <a:spcPct val="100000"/>
              </a:lnSpc>
              <a:spcBef>
                <a:spcPts val="380"/>
              </a:spcBef>
              <a:spcAft>
                <a:spcPts val="601"/>
              </a:spcAft>
              <a:tabLst>
                <a:tab algn="l" pos="0"/>
              </a:tabLst>
            </a:pPr>
            <a:endParaRPr b="0" lang="en-US" sz="1900" spc="-1" strike="noStrike">
              <a:solidFill>
                <a:srgbClr val="ffffff"/>
              </a:solidFill>
              <a:latin typeface="Century Gothic"/>
            </a:endParaRPr>
          </a:p>
          <a:p>
            <a:pPr lvl="2" marL="1143000" indent="-228240">
              <a:lnSpc>
                <a:spcPct val="100000"/>
              </a:lnSpc>
              <a:spcBef>
                <a:spcPts val="380"/>
              </a:spcBef>
              <a:spcAft>
                <a:spcPts val="601"/>
              </a:spcAft>
              <a:buClr>
                <a:srgbClr val="00c6bb"/>
              </a:buClr>
              <a:buFont typeface="Wingdings 2" charset="2"/>
              <a:buChar char=""/>
              <a:tabLst>
                <a:tab algn="l" pos="0"/>
              </a:tabLst>
            </a:pPr>
            <a:r>
              <a:rPr b="1" lang="es-ES_tradnl" sz="1900" spc="-1" strike="noStrike">
                <a:solidFill>
                  <a:srgbClr val="ffffff"/>
                </a:solidFill>
                <a:latin typeface="Century Gothic"/>
              </a:rPr>
              <a:t>TRATO DE LA NACIÓN MÁS FAVORECIDA</a:t>
            </a:r>
            <a:endParaRPr b="0" lang="en-US" sz="19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3" name="TextShape 1"/>
          <p:cNvSpPr txBox="1"/>
          <p:nvPr/>
        </p:nvSpPr>
        <p:spPr>
          <a:xfrm>
            <a:off x="1097280" y="286560"/>
            <a:ext cx="10058040" cy="1197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_tradnl" sz="3200" spc="-1" strike="noStrike">
                <a:solidFill>
                  <a:srgbClr val="fefefe"/>
                </a:solidFill>
                <a:latin typeface="Century Gothic"/>
              </a:rPr>
              <a:t>TRATO DE LA NACIÓN MÁS FAVORECIDA</a:t>
            </a:r>
            <a:endParaRPr b="0" lang="en-US" sz="3200" spc="-1" strike="noStrike">
              <a:solidFill>
                <a:srgbClr val="ffffff"/>
              </a:solidFill>
              <a:latin typeface="Century Gothic"/>
            </a:endParaRPr>
          </a:p>
        </p:txBody>
      </p:sp>
      <p:sp>
        <p:nvSpPr>
          <p:cNvPr id="444"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fontScale="71000"/>
          </a:bodyPr>
          <a:p>
            <a:pPr marL="343080" indent="-342720">
              <a:lnSpc>
                <a:spcPct val="90000"/>
              </a:lnSpc>
              <a:spcBef>
                <a:spcPts val="360"/>
              </a:spcBef>
              <a:spcAft>
                <a:spcPts val="601"/>
              </a:spcAft>
              <a:tabLst>
                <a:tab algn="l" pos="0"/>
              </a:tabLst>
            </a:pPr>
            <a:endParaRPr b="0" lang="en-US" sz="1800" spc="-1" strike="noStrike">
              <a:solidFill>
                <a:srgbClr val="ffffff"/>
              </a:solidFill>
              <a:latin typeface="Century Gothic"/>
            </a:endParaRPr>
          </a:p>
          <a:p>
            <a:pPr marL="343080" indent="-342720">
              <a:lnSpc>
                <a:spcPct val="90000"/>
              </a:lnSpc>
              <a:spcBef>
                <a:spcPts val="479"/>
              </a:spcBef>
              <a:spcAft>
                <a:spcPts val="601"/>
              </a:spcAft>
              <a:tabLst>
                <a:tab algn="l" pos="0"/>
              </a:tabLst>
            </a:pPr>
            <a:r>
              <a:rPr b="1" lang="es-ES_tradnl" sz="2400" spc="-1" strike="noStrike">
                <a:solidFill>
                  <a:srgbClr val="ffffff"/>
                </a:solidFill>
                <a:latin typeface="Century Gothic"/>
              </a:rPr>
              <a:t>Art. 4</a:t>
            </a:r>
            <a:endParaRPr b="0" lang="en-US" sz="2400" spc="-1" strike="noStrike">
              <a:solidFill>
                <a:srgbClr val="ffffff"/>
              </a:solidFill>
              <a:latin typeface="Century Gothic"/>
            </a:endParaRPr>
          </a:p>
          <a:p>
            <a:pPr marL="343080" indent="-342720">
              <a:lnSpc>
                <a:spcPct val="90000"/>
              </a:lnSpc>
              <a:spcBef>
                <a:spcPts val="479"/>
              </a:spcBef>
              <a:spcAft>
                <a:spcPts val="601"/>
              </a:spcAft>
              <a:tabLst>
                <a:tab algn="l" pos="0"/>
              </a:tabLst>
            </a:pPr>
            <a:r>
              <a:rPr b="1" lang="es-ES_tradnl" sz="2400" spc="-1" strike="noStrike">
                <a:solidFill>
                  <a:srgbClr val="ffffff"/>
                </a:solidFill>
                <a:latin typeface="Century Gothic"/>
              </a:rPr>
              <a:t>   </a:t>
            </a:r>
            <a:r>
              <a:rPr b="1" lang="es-ES_tradnl" sz="2400" spc="-1" strike="noStrike">
                <a:solidFill>
                  <a:srgbClr val="ffffff"/>
                </a:solidFill>
                <a:latin typeface="Century Gothic"/>
              </a:rPr>
              <a:t>Toda ventaja, favor, privilegio o inmunidad que conceda un Miembro a los nacionales de cualquier otro país se otorgará inmediatamente y sin condiciones a los nacionales de todos los demás Miembros salvo que</a:t>
            </a:r>
            <a:endParaRPr b="0" lang="en-US" sz="2400" spc="-1" strike="noStrike">
              <a:solidFill>
                <a:srgbClr val="ffffff"/>
              </a:solidFill>
              <a:latin typeface="Century Gothic"/>
            </a:endParaRPr>
          </a:p>
          <a:p>
            <a:pPr marL="343080" indent="-342720">
              <a:lnSpc>
                <a:spcPct val="90000"/>
              </a:lnSpc>
              <a:spcBef>
                <a:spcPts val="479"/>
              </a:spcBef>
              <a:spcAft>
                <a:spcPts val="601"/>
              </a:spcAft>
              <a:tabLst>
                <a:tab algn="l" pos="0"/>
              </a:tabLst>
            </a:pPr>
            <a:r>
              <a:rPr b="1" lang="es-ES_tradnl" sz="2400" spc="-1" strike="noStrike">
                <a:solidFill>
                  <a:srgbClr val="ffffff"/>
                </a:solidFill>
                <a:latin typeface="Century Gothic"/>
              </a:rPr>
              <a:t>“</a:t>
            </a:r>
            <a:r>
              <a:rPr b="1" lang="es-ES_tradnl" sz="2400" spc="-1" strike="noStrike">
                <a:solidFill>
                  <a:srgbClr val="ffffff"/>
                </a:solidFill>
                <a:latin typeface="Century Gothic"/>
              </a:rPr>
              <a:t>d) Se deriven de acuerdos internacionales relativos a la protección de la PI que hayan entrado en vigor antes de la entrada en vigor del Acuerdo sobre la OMC, a condición de que esos acuerdos se notifiquen al Consejo de los ADPIC y no constituyan una discriminación arbitraria o injustificable contra los nacionales de otros Miembros.”</a:t>
            </a:r>
            <a:endParaRPr b="0" lang="en-US" sz="24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5" name="TextShape 1"/>
          <p:cNvSpPr txBox="1"/>
          <p:nvPr/>
        </p:nvSpPr>
        <p:spPr>
          <a:xfrm>
            <a:off x="1097280" y="286560"/>
            <a:ext cx="10058040" cy="1341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_tradnl" sz="3200" spc="-1" strike="noStrike">
                <a:solidFill>
                  <a:srgbClr val="fefefe"/>
                </a:solidFill>
                <a:latin typeface="Century Gothic"/>
              </a:rPr>
              <a:t>PERSPECTIVAS DIFERENTES</a:t>
            </a:r>
            <a:endParaRPr b="0" lang="en-US" sz="3200" spc="-1" strike="noStrike">
              <a:solidFill>
                <a:srgbClr val="ffffff"/>
              </a:solidFill>
              <a:latin typeface="Century Gothic"/>
            </a:endParaRPr>
          </a:p>
        </p:txBody>
      </p:sp>
      <p:sp>
        <p:nvSpPr>
          <p:cNvPr id="446" name="TextShape 2"/>
          <p:cNvSpPr txBox="1"/>
          <p:nvPr/>
        </p:nvSpPr>
        <p:spPr>
          <a:xfrm>
            <a:off x="1097280" y="2565000"/>
            <a:ext cx="10058040" cy="3303720"/>
          </a:xfrm>
          <a:prstGeom prst="rect">
            <a:avLst/>
          </a:prstGeom>
          <a:noFill/>
          <a:ln w="0">
            <a:noFill/>
          </a:ln>
          <a:effectLst>
            <a:outerShdw dist="0" dir="0">
              <a:srgbClr val="000000">
                <a:alpha val="40000"/>
              </a:srgbClr>
            </a:outerShdw>
          </a:effectLst>
        </p:spPr>
        <p:txBody>
          <a:bodyPr anchor="ctr">
            <a:normAutofit/>
          </a:bodyPr>
          <a:p>
            <a:pPr marL="343080" indent="-342720">
              <a:lnSpc>
                <a:spcPct val="100000"/>
              </a:lnSpc>
              <a:spcBef>
                <a:spcPts val="561"/>
              </a:spcBef>
              <a:spcAft>
                <a:spcPts val="601"/>
              </a:spcAft>
              <a:tabLst>
                <a:tab algn="l" pos="0"/>
              </a:tabLst>
            </a:pPr>
            <a:r>
              <a:rPr b="1" lang="es-ES_tradnl" sz="2800" spc="-1" strike="noStrike">
                <a:solidFill>
                  <a:srgbClr val="ffffff"/>
                </a:solidFill>
                <a:latin typeface="Century Gothic"/>
              </a:rPr>
              <a:t>DIVISIÓN DE PAÍSES EN LA DISCUSIÓN DEL TEMA</a:t>
            </a:r>
            <a:endParaRPr b="0" lang="en-US" sz="2800" spc="-1" strike="noStrike">
              <a:solidFill>
                <a:srgbClr val="ffffff"/>
              </a:solidFill>
              <a:latin typeface="Century Gothic"/>
            </a:endParaRPr>
          </a:p>
          <a:p>
            <a:pPr>
              <a:lnSpc>
                <a:spcPct val="100000"/>
              </a:lnSpc>
              <a:spcBef>
                <a:spcPts val="561"/>
              </a:spcBef>
              <a:spcAft>
                <a:spcPts val="601"/>
              </a:spcAft>
              <a:tabLst>
                <a:tab algn="l" pos="0"/>
              </a:tabLst>
            </a:pPr>
            <a:endParaRPr b="0" lang="en-US" sz="2800" spc="-1" strike="noStrike">
              <a:solidFill>
                <a:srgbClr val="ffffff"/>
              </a:solidFill>
              <a:latin typeface="Century Gothic"/>
            </a:endParaRPr>
          </a:p>
          <a:p>
            <a:pPr marL="343080" indent="-342720">
              <a:lnSpc>
                <a:spcPct val="100000"/>
              </a:lnSpc>
              <a:spcBef>
                <a:spcPts val="479"/>
              </a:spcBef>
              <a:spcAft>
                <a:spcPts val="601"/>
              </a:spcAft>
              <a:buClr>
                <a:srgbClr val="00c6bb"/>
              </a:buClr>
              <a:buFont typeface="Wingdings 2" charset="2"/>
              <a:buChar char=""/>
              <a:tabLst>
                <a:tab algn="l" pos="0"/>
              </a:tabLst>
            </a:pPr>
            <a:r>
              <a:rPr b="1" lang="es-ES_tradnl" sz="2400" spc="-1" strike="noStrike">
                <a:solidFill>
                  <a:srgbClr val="ffffff"/>
                </a:solidFill>
                <a:latin typeface="Century Gothic"/>
              </a:rPr>
              <a:t>Países desarrollados alto desarrollo tecnológico (exportadores tecnologías)</a:t>
            </a:r>
            <a:endParaRPr b="0" lang="en-US" sz="2400" spc="-1" strike="noStrike">
              <a:solidFill>
                <a:srgbClr val="ffffff"/>
              </a:solidFill>
              <a:latin typeface="Century Gothic"/>
            </a:endParaRPr>
          </a:p>
          <a:p>
            <a:pPr marL="343080" indent="-342720">
              <a:lnSpc>
                <a:spcPct val="100000"/>
              </a:lnSpc>
              <a:spcBef>
                <a:spcPts val="479"/>
              </a:spcBef>
              <a:spcAft>
                <a:spcPts val="601"/>
              </a:spcAft>
              <a:buClr>
                <a:srgbClr val="00c6bb"/>
              </a:buClr>
              <a:buFont typeface="Wingdings 2" charset="2"/>
              <a:buChar char=""/>
              <a:tabLst>
                <a:tab algn="l" pos="0"/>
              </a:tabLst>
            </a:pPr>
            <a:r>
              <a:rPr b="1" lang="es-ES_tradnl" sz="2400" spc="-1" strike="noStrike">
                <a:solidFill>
                  <a:srgbClr val="ffffff"/>
                </a:solidFill>
                <a:latin typeface="Century Gothic"/>
              </a:rPr>
              <a:t>Países en desarrollo bajo desarrollo tecnológico  (consumidores de tecnología)</a:t>
            </a:r>
            <a:endParaRPr b="0" lang="en-US" sz="2400" spc="-1" strike="noStrike">
              <a:solidFill>
                <a:srgbClr val="ffffff"/>
              </a:solidFill>
              <a:latin typeface="Century Gothic"/>
            </a:endParaRPr>
          </a:p>
          <a:p>
            <a:pPr>
              <a:lnSpc>
                <a:spcPct val="100000"/>
              </a:lnSpc>
              <a:spcBef>
                <a:spcPts val="360"/>
              </a:spcBef>
              <a:spcAft>
                <a:spcPts val="601"/>
              </a:spcAft>
              <a:tabLst>
                <a:tab algn="l" pos="0"/>
              </a:tabLst>
            </a:pPr>
            <a:endParaRPr b="0" lang="en-US" sz="2400" spc="-1" strike="noStrike">
              <a:solidFill>
                <a:srgbClr val="ffffff"/>
              </a:solidFill>
              <a:latin typeface="Century Gothic"/>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7" name="TextShape 1"/>
          <p:cNvSpPr txBox="1"/>
          <p:nvPr/>
        </p:nvSpPr>
        <p:spPr>
          <a:xfrm>
            <a:off x="1703520" y="1132200"/>
            <a:ext cx="9072720" cy="424080"/>
          </a:xfrm>
          <a:prstGeom prst="rect">
            <a:avLst/>
          </a:prstGeom>
          <a:noFill/>
          <a:ln w="0">
            <a:noFill/>
          </a:ln>
          <a:effectLst>
            <a:outerShdw dist="0" dir="0">
              <a:srgbClr val="000000">
                <a:alpha val="60000"/>
              </a:srgbClr>
            </a:outerShdw>
          </a:effectLst>
        </p:spPr>
        <p:txBody>
          <a:bodyPr anchor="b">
            <a:normAutofit fontScale="6000"/>
          </a:bodyPr>
          <a:p>
            <a:pPr algn="ctr">
              <a:lnSpc>
                <a:spcPct val="100000"/>
              </a:lnSpc>
            </a:pPr>
            <a:br/>
            <a:r>
              <a:rPr b="1" lang="es-UY" sz="3600" spc="-1" strike="noStrike">
                <a:solidFill>
                  <a:srgbClr val="fefefe"/>
                </a:solidFill>
                <a:latin typeface="Century Gothic"/>
              </a:rPr>
              <a:t>¿CUÁNDO CONVIENE QUE UN INVESTIGADOR ELABORE UNA ESTRATEGIA DE PROTECCIÓN?</a:t>
            </a:r>
            <a:endParaRPr b="0" lang="en-US" sz="3600" spc="-1" strike="noStrike">
              <a:solidFill>
                <a:srgbClr val="ffffff"/>
              </a:solidFill>
              <a:latin typeface="Century Gothic"/>
            </a:endParaRPr>
          </a:p>
        </p:txBody>
      </p:sp>
      <p:sp>
        <p:nvSpPr>
          <p:cNvPr id="448" name="TextShape 2"/>
          <p:cNvSpPr txBox="1"/>
          <p:nvPr/>
        </p:nvSpPr>
        <p:spPr>
          <a:xfrm>
            <a:off x="2934720" y="2250360"/>
            <a:ext cx="6171840" cy="3394080"/>
          </a:xfrm>
          <a:prstGeom prst="rect">
            <a:avLst/>
          </a:prstGeom>
          <a:noFill/>
          <a:ln w="0">
            <a:noFill/>
          </a:ln>
          <a:effectLst>
            <a:outerShdw dist="0" dir="0">
              <a:srgbClr val="000000">
                <a:alpha val="40000"/>
              </a:srgbClr>
            </a:outerShdw>
          </a:effectLst>
        </p:spPr>
        <p:txBody>
          <a:bodyPr anchor="ctr">
            <a:noAutofit/>
          </a:bodyPr>
          <a:p>
            <a:endParaRPr b="0" lang="en-US" sz="1800" spc="-1" strike="noStrike">
              <a:solidFill>
                <a:srgbClr val="ffffff"/>
              </a:solidFill>
              <a:latin typeface="Century Gothic"/>
            </a:endParaRPr>
          </a:p>
        </p:txBody>
      </p:sp>
      <p:graphicFrame>
        <p:nvGraphicFramePr>
          <p:cNvPr id="42" name="Diagram42"/>
          <p:cNvGraphicFramePr/>
          <p:nvPr>
            <p:extLst>
              <p:ext uri="{D42A27DB-BD31-4B8C-83A1-F6EECF244321}">
                <p14:modId xmlns:p14="http://schemas.microsoft.com/office/powerpoint/2010/main" val="4203940970"/>
              </p:ext>
            </p:extLst>
          </p:nvPr>
        </p:nvGraphicFramePr>
        <p:xfrm>
          <a:off x="1271520" y="2022840"/>
          <a:ext cx="10476720" cy="47239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9"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UY" sz="3200" spc="-1" strike="noStrike">
                <a:solidFill>
                  <a:srgbClr val="fefefe"/>
                </a:solidFill>
                <a:latin typeface="Century Gothic"/>
              </a:rPr>
              <a:t>¿CUÁNDO CONVIENE QUE UN INVESTIGADOR ELABORE UNA ESTRATEGIA DE PROTECCIÓN?</a:t>
            </a:r>
            <a:endParaRPr b="0" lang="en-US" sz="3200" spc="-1" strike="noStrike">
              <a:solidFill>
                <a:srgbClr val="ffffff"/>
              </a:solidFill>
              <a:latin typeface="Century Gothic"/>
            </a:endParaRPr>
          </a:p>
        </p:txBody>
      </p:sp>
      <p:graphicFrame>
        <p:nvGraphicFramePr>
          <p:cNvPr id="43" name="Diagram43"/>
          <p:cNvGraphicFramePr/>
          <p:nvPr>
            <p:extLst>
              <p:ext uri="{D42A27DB-BD31-4B8C-83A1-F6EECF244321}">
                <p14:modId xmlns:p14="http://schemas.microsoft.com/office/powerpoint/2010/main" val="1994056265"/>
              </p:ext>
            </p:extLst>
          </p:nvPr>
        </p:nvGraphicFramePr>
        <p:xfrm>
          <a:off x="819000" y="2222640"/>
          <a:ext cx="10679760" cy="43027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0"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 sz="4000" spc="-1" strike="noStrike">
                <a:solidFill>
                  <a:srgbClr val="fefefe"/>
                </a:solidFill>
                <a:latin typeface="Century Gothic"/>
              </a:rPr>
              <a:t>INDUSTRIA v/s ACADEMIA</a:t>
            </a:r>
            <a:endParaRPr b="0" lang="en-US" sz="4000" spc="-1" strike="noStrike">
              <a:solidFill>
                <a:srgbClr val="ffffff"/>
              </a:solidFill>
              <a:latin typeface="Century Gothic"/>
            </a:endParaRPr>
          </a:p>
        </p:txBody>
      </p:sp>
      <p:graphicFrame>
        <p:nvGraphicFramePr>
          <p:cNvPr id="44" name="Diagram44"/>
          <p:cNvGraphicFramePr/>
          <p:nvPr>
            <p:extLst>
              <p:ext uri="{D42A27DB-BD31-4B8C-83A1-F6EECF244321}">
                <p14:modId xmlns:p14="http://schemas.microsoft.com/office/powerpoint/2010/main" val="2715553765"/>
              </p:ext>
            </p:extLst>
          </p:nvPr>
        </p:nvGraphicFramePr>
        <p:xfrm>
          <a:off x="819000" y="2222640"/>
          <a:ext cx="10735200" cy="44136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1"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Autofit/>
          </a:bodyPr>
          <a:p>
            <a:pPr algn="ctr">
              <a:lnSpc>
                <a:spcPct val="100000"/>
              </a:lnSpc>
            </a:pPr>
            <a:r>
              <a:rPr b="1" lang="es-ES" sz="4000" spc="-1" strike="noStrike">
                <a:solidFill>
                  <a:srgbClr val="fefefe"/>
                </a:solidFill>
                <a:latin typeface="Century Gothic"/>
              </a:rPr>
              <a:t>¿UN NUEVO PARADIGMA DE LA PI?</a:t>
            </a:r>
            <a:endParaRPr b="0" lang="en-US" sz="4000" spc="-1" strike="noStrike">
              <a:solidFill>
                <a:srgbClr val="ffffff"/>
              </a:solidFill>
              <a:latin typeface="Century Gothic"/>
            </a:endParaRPr>
          </a:p>
        </p:txBody>
      </p:sp>
      <p:graphicFrame>
        <p:nvGraphicFramePr>
          <p:cNvPr id="45" name="Diagram45"/>
          <p:cNvGraphicFramePr/>
          <p:nvPr>
            <p:extLst>
              <p:ext uri="{D42A27DB-BD31-4B8C-83A1-F6EECF244321}">
                <p14:modId xmlns:p14="http://schemas.microsoft.com/office/powerpoint/2010/main" val="319579949"/>
              </p:ext>
            </p:extLst>
          </p:nvPr>
        </p:nvGraphicFramePr>
        <p:xfrm>
          <a:off x="819000" y="2222640"/>
          <a:ext cx="10846080" cy="41878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2" name="TextShape 1"/>
          <p:cNvSpPr txBox="1"/>
          <p:nvPr/>
        </p:nvSpPr>
        <p:spPr>
          <a:xfrm>
            <a:off x="1097280" y="286560"/>
            <a:ext cx="9894960" cy="1269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¿UN NUEVO PARADIGMA CON COVID -19?</a:t>
            </a:r>
            <a:endParaRPr b="0" lang="en-US" sz="3200" spc="-1" strike="noStrike">
              <a:solidFill>
                <a:srgbClr val="ffffff"/>
              </a:solidFill>
              <a:latin typeface="Century Gothic"/>
            </a:endParaRPr>
          </a:p>
        </p:txBody>
      </p:sp>
      <p:graphicFrame>
        <p:nvGraphicFramePr>
          <p:cNvPr id="46" name="Diagram46"/>
          <p:cNvGraphicFramePr/>
          <p:nvPr>
            <p:extLst>
              <p:ext uri="{D42A27DB-BD31-4B8C-83A1-F6EECF244321}">
                <p14:modId xmlns:p14="http://schemas.microsoft.com/office/powerpoint/2010/main" val="2178850712"/>
              </p:ext>
            </p:extLst>
          </p:nvPr>
        </p:nvGraphicFramePr>
        <p:xfrm>
          <a:off x="819000" y="2222640"/>
          <a:ext cx="10818360" cy="43484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L</a:t>
            </a:r>
            <a:r>
              <a:rPr b="1" lang="es-UY" sz="3200" spc="-1" strike="noStrike">
                <a:solidFill>
                  <a:srgbClr val="fefefe"/>
                </a:solidFill>
                <a:latin typeface="Century Gothic"/>
              </a:rPr>
              <a:t>A ERA DEL CONOCIMIENTO</a:t>
            </a:r>
            <a:endParaRPr b="0" lang="en-US" sz="3200" spc="-1" strike="noStrike">
              <a:solidFill>
                <a:srgbClr val="ffffff"/>
              </a:solidFill>
              <a:latin typeface="Century Gothic"/>
            </a:endParaRPr>
          </a:p>
        </p:txBody>
      </p:sp>
      <p:sp>
        <p:nvSpPr>
          <p:cNvPr id="357" name="TextShape 2"/>
          <p:cNvSpPr txBox="1"/>
          <p:nvPr/>
        </p:nvSpPr>
        <p:spPr>
          <a:xfrm>
            <a:off x="818640" y="2222280"/>
            <a:ext cx="10554120" cy="363600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360"/>
              </a:spcBef>
              <a:spcAft>
                <a:spcPts val="601"/>
              </a:spcAft>
            </a:pPr>
            <a:endParaRPr b="0" lang="en-US" sz="1800" spc="-1" strike="noStrike">
              <a:solidFill>
                <a:srgbClr val="ffffff"/>
              </a:solidFill>
              <a:latin typeface="Century Gothic"/>
            </a:endParaRPr>
          </a:p>
          <a:p>
            <a:pPr>
              <a:lnSpc>
                <a:spcPct val="100000"/>
              </a:lnSpc>
              <a:spcBef>
                <a:spcPts val="360"/>
              </a:spcBef>
              <a:spcAft>
                <a:spcPts val="601"/>
              </a:spcAft>
            </a:pPr>
            <a:endParaRPr b="0" lang="en-US" sz="1800" spc="-1" strike="noStrike">
              <a:solidFill>
                <a:srgbClr val="ffffff"/>
              </a:solidFill>
              <a:latin typeface="Century Gothic"/>
            </a:endParaRPr>
          </a:p>
        </p:txBody>
      </p:sp>
      <p:graphicFrame>
        <p:nvGraphicFramePr>
          <p:cNvPr id="5" name="Diagram5"/>
          <p:cNvGraphicFramePr/>
          <p:nvPr>
            <p:extLst>
              <p:ext uri="{D42A27DB-BD31-4B8C-83A1-F6EECF244321}">
                <p14:modId xmlns:p14="http://schemas.microsoft.com/office/powerpoint/2010/main" val="51890458"/>
              </p:ext>
            </p:extLst>
          </p:nvPr>
        </p:nvGraphicFramePr>
        <p:xfrm>
          <a:off x="646200" y="2327400"/>
          <a:ext cx="11337840" cy="42350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58" name="TextShape 3"/>
          <p:cNvSpPr txBox="1"/>
          <p:nvPr/>
        </p:nvSpPr>
        <p:spPr>
          <a:xfrm>
            <a:off x="10678320" y="5915880"/>
            <a:ext cx="1061640" cy="490320"/>
          </a:xfrm>
          <a:prstGeom prst="rect">
            <a:avLst/>
          </a:prstGeom>
          <a:noFill/>
          <a:ln w="0">
            <a:noFill/>
          </a:ln>
        </p:spPr>
        <p:txBody>
          <a:bodyPr bIns="10800" anchor="b">
            <a:noAutofit/>
          </a:bodyPr>
          <a:p>
            <a:pPr algn="r">
              <a:lnSpc>
                <a:spcPct val="100000"/>
              </a:lnSpc>
            </a:pPr>
            <a:fld id="{BF8D0381-5945-40C0-8E9B-21FA7C0EEEE8}" type="slidenum">
              <a:rPr b="0" lang="es-UY" sz="2000" spc="-1" strike="noStrike">
                <a:solidFill>
                  <a:srgbClr val="00c6bb"/>
                </a:solidFill>
                <a:latin typeface="Century Gothic"/>
              </a:rPr>
              <a:t>6</a:t>
            </a:fld>
            <a:endParaRPr b="0" lang="es-UY" sz="2000" spc="-1" strike="noStrike">
              <a:latin typeface="Times New Roman"/>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3" name="TextShape 1"/>
          <p:cNvSpPr txBox="1"/>
          <p:nvPr/>
        </p:nvSpPr>
        <p:spPr>
          <a:xfrm>
            <a:off x="1097280" y="286560"/>
            <a:ext cx="9894960" cy="1269720"/>
          </a:xfrm>
          <a:prstGeom prst="rect">
            <a:avLst/>
          </a:prstGeom>
          <a:noFill/>
          <a:ln w="0">
            <a:noFill/>
          </a:ln>
          <a:effectLst>
            <a:outerShdw dist="0" dir="0">
              <a:srgbClr val="000000">
                <a:alpha val="60000"/>
              </a:srgbClr>
            </a:outerShdw>
          </a:effectLst>
        </p:spPr>
        <p:txBody>
          <a:bodyPr anchor="b">
            <a:normAutofit/>
          </a:bodyPr>
          <a:p>
            <a:pPr algn="ctr">
              <a:lnSpc>
                <a:spcPct val="100000"/>
              </a:lnSpc>
            </a:pPr>
            <a:r>
              <a:rPr b="1" lang="es-ES" sz="3200" spc="-1" strike="noStrike">
                <a:solidFill>
                  <a:srgbClr val="fefefe"/>
                </a:solidFill>
                <a:latin typeface="Century Gothic"/>
              </a:rPr>
              <a:t>¿UN NUEVO PARADIGMA CON COVID -19?</a:t>
            </a:r>
            <a:endParaRPr b="0" lang="en-US" sz="3200" spc="-1" strike="noStrike">
              <a:solidFill>
                <a:srgbClr val="ffffff"/>
              </a:solidFill>
              <a:latin typeface="Century Gothic"/>
            </a:endParaRPr>
          </a:p>
        </p:txBody>
      </p:sp>
      <p:graphicFrame>
        <p:nvGraphicFramePr>
          <p:cNvPr id="47" name="Diagram47"/>
          <p:cNvGraphicFramePr/>
          <p:nvPr>
            <p:extLst>
              <p:ext uri="{D42A27DB-BD31-4B8C-83A1-F6EECF244321}">
                <p14:modId xmlns:p14="http://schemas.microsoft.com/office/powerpoint/2010/main" val="1618001117"/>
              </p:ext>
            </p:extLst>
          </p:nvPr>
        </p:nvGraphicFramePr>
        <p:xfrm>
          <a:off x="819000" y="2222640"/>
          <a:ext cx="10832040" cy="41223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1"/>
          <p:cNvSpPr txBox="1"/>
          <p:nvPr/>
        </p:nvSpPr>
        <p:spPr>
          <a:xfrm>
            <a:off x="3120480" y="1845000"/>
            <a:ext cx="5711400" cy="2304000"/>
          </a:xfrm>
          <a:prstGeom prst="rect">
            <a:avLst/>
          </a:prstGeom>
          <a:noFill/>
          <a:ln w="0">
            <a:noFill/>
          </a:ln>
          <a:effectLst>
            <a:outerShdw dist="0" dir="0">
              <a:srgbClr val="000000">
                <a:alpha val="60000"/>
              </a:srgbClr>
            </a:outerShdw>
          </a:effectLst>
        </p:spPr>
        <p:txBody>
          <a:bodyPr anchor="b">
            <a:normAutofit fontScale="91000"/>
          </a:bodyPr>
          <a:p>
            <a:pPr algn="ctr">
              <a:lnSpc>
                <a:spcPct val="100000"/>
              </a:lnSpc>
            </a:pPr>
            <a:br/>
            <a:br/>
            <a:r>
              <a:rPr b="1" lang="es-ES_tradnl" sz="3200" spc="-1" strike="noStrike">
                <a:solidFill>
                  <a:srgbClr val="fefefe"/>
                </a:solidFill>
                <a:latin typeface="Century Gothic"/>
              </a:rPr>
              <a:t>LA PROPIEDAD INTELECTUAL EN LA ERA DEL CONOCIMIENTO</a:t>
            </a:r>
            <a:endParaRPr b="0" lang="en-US" sz="3200" spc="-1" strike="noStrike">
              <a:solidFill>
                <a:srgbClr val="ffffff"/>
              </a:solidFill>
              <a:latin typeface="Century Gothic"/>
            </a:endParaRPr>
          </a:p>
        </p:txBody>
      </p:sp>
      <p:sp>
        <p:nvSpPr>
          <p:cNvPr id="360" name="TextShape 2"/>
          <p:cNvSpPr txBox="1"/>
          <p:nvPr/>
        </p:nvSpPr>
        <p:spPr>
          <a:xfrm>
            <a:off x="810000" y="5280840"/>
            <a:ext cx="10571760" cy="434520"/>
          </a:xfrm>
          <a:prstGeom prst="rect">
            <a:avLst/>
          </a:prstGeom>
          <a:noFill/>
          <a:ln w="0">
            <a:noFill/>
          </a:ln>
          <a:effectLst>
            <a:outerShdw dist="0" dir="0">
              <a:srgbClr val="000000">
                <a:alpha val="40000"/>
              </a:srgbClr>
            </a:outerShdw>
          </a:effectLst>
        </p:spPr>
        <p:txBody>
          <a:bodyPr>
            <a:normAutofit fontScale="94000"/>
          </a:bodyPr>
          <a:p>
            <a:pPr>
              <a:lnSpc>
                <a:spcPct val="100000"/>
              </a:lnSpc>
              <a:spcBef>
                <a:spcPts val="360"/>
              </a:spcBef>
              <a:spcAft>
                <a:spcPts val="601"/>
              </a:spcAft>
              <a:tabLst>
                <a:tab algn="l" pos="0"/>
              </a:tabLst>
            </a:pPr>
            <a:r>
              <a:rPr b="0" lang="es-ES_tradnl" sz="1800" spc="-1" strike="noStrike">
                <a:solidFill>
                  <a:srgbClr val="ffffff"/>
                </a:solidFill>
                <a:latin typeface="Century Gothic"/>
              </a:rPr>
              <a:t> </a:t>
            </a:r>
            <a:endParaRPr b="0" lang="es-UY" sz="1800" spc="-1" strike="noStrike">
              <a:latin typeface="Arial"/>
            </a:endParaRPr>
          </a:p>
          <a:p>
            <a:pPr>
              <a:lnSpc>
                <a:spcPct val="80000"/>
              </a:lnSpc>
              <a:spcBef>
                <a:spcPts val="360"/>
              </a:spcBef>
              <a:spcAft>
                <a:spcPts val="601"/>
              </a:spcAft>
              <a:tabLst>
                <a:tab algn="l" pos="0"/>
              </a:tabLst>
            </a:pPr>
            <a:endParaRPr b="0" lang="es-UY"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fontScale="81000"/>
          </a:bodyPr>
          <a:p>
            <a:pPr algn="ctr">
              <a:lnSpc>
                <a:spcPct val="100000"/>
              </a:lnSpc>
            </a:pPr>
            <a:r>
              <a:rPr b="1" lang="es-UY" sz="3200" spc="-1" strike="noStrike">
                <a:solidFill>
                  <a:srgbClr val="fefefe"/>
                </a:solidFill>
                <a:latin typeface="Century Gothic"/>
              </a:rPr>
              <a:t>RELACION DE LA PROPIEDAD INTELECTUAL CON EL CONOCIMIENTO</a:t>
            </a:r>
            <a:endParaRPr b="0" lang="en-US" sz="3200" spc="-1" strike="noStrike">
              <a:solidFill>
                <a:srgbClr val="ffffff"/>
              </a:solidFill>
              <a:latin typeface="Century Gothic"/>
            </a:endParaRPr>
          </a:p>
        </p:txBody>
      </p:sp>
      <p:graphicFrame>
        <p:nvGraphicFramePr>
          <p:cNvPr id="6" name="Diagram6"/>
          <p:cNvGraphicFramePr/>
          <p:nvPr>
            <p:extLst>
              <p:ext uri="{D42A27DB-BD31-4B8C-83A1-F6EECF244321}">
                <p14:modId xmlns:p14="http://schemas.microsoft.com/office/powerpoint/2010/main" val="2594133714"/>
              </p:ext>
            </p:extLst>
          </p:nvPr>
        </p:nvGraphicFramePr>
        <p:xfrm>
          <a:off x="767520" y="1917000"/>
          <a:ext cx="11016720" cy="4320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2" name="TextShape 1"/>
          <p:cNvSpPr txBox="1"/>
          <p:nvPr/>
        </p:nvSpPr>
        <p:spPr>
          <a:xfrm>
            <a:off x="810000" y="447120"/>
            <a:ext cx="10571760" cy="970200"/>
          </a:xfrm>
          <a:prstGeom prst="rect">
            <a:avLst/>
          </a:prstGeom>
          <a:noFill/>
          <a:ln w="0">
            <a:noFill/>
          </a:ln>
          <a:effectLst>
            <a:outerShdw dist="0" dir="0">
              <a:srgbClr val="000000">
                <a:alpha val="60000"/>
              </a:srgbClr>
            </a:outerShdw>
          </a:effectLst>
        </p:spPr>
        <p:txBody>
          <a:bodyPr anchor="b">
            <a:normAutofit fontScale="81000"/>
          </a:bodyPr>
          <a:p>
            <a:pPr algn="ctr">
              <a:lnSpc>
                <a:spcPct val="100000"/>
              </a:lnSpc>
            </a:pPr>
            <a:r>
              <a:rPr b="1" lang="es-UY" sz="3200" spc="-1" strike="noStrike">
                <a:solidFill>
                  <a:srgbClr val="fefefe"/>
                </a:solidFill>
                <a:latin typeface="Century Gothic"/>
              </a:rPr>
              <a:t>RELACIÓN DE LA PROPIEDAD INTELECTUAL CON EL CONOCIMIENTO</a:t>
            </a:r>
            <a:endParaRPr b="0" lang="en-US" sz="3200" spc="-1" strike="noStrike">
              <a:solidFill>
                <a:srgbClr val="ffffff"/>
              </a:solidFill>
              <a:latin typeface="Century Gothic"/>
            </a:endParaRPr>
          </a:p>
        </p:txBody>
      </p:sp>
      <p:sp>
        <p:nvSpPr>
          <p:cNvPr id="363" name="TextShape 2"/>
          <p:cNvSpPr txBox="1"/>
          <p:nvPr/>
        </p:nvSpPr>
        <p:spPr>
          <a:xfrm>
            <a:off x="2700720" y="2709000"/>
            <a:ext cx="7211160" cy="3384000"/>
          </a:xfrm>
          <a:prstGeom prst="rect">
            <a:avLst/>
          </a:prstGeom>
          <a:noFill/>
          <a:ln w="0">
            <a:noFill/>
          </a:ln>
          <a:effectLst>
            <a:outerShdw dist="0" dir="0">
              <a:srgbClr val="000000">
                <a:alpha val="40000"/>
              </a:srgbClr>
            </a:outerShdw>
          </a:effectLst>
        </p:spPr>
        <p:txBody>
          <a:bodyPr anchor="ctr">
            <a:normAutofit/>
          </a:bodyPr>
          <a:p>
            <a:pPr>
              <a:lnSpc>
                <a:spcPct val="100000"/>
              </a:lnSpc>
              <a:spcBef>
                <a:spcPts val="360"/>
              </a:spcBef>
              <a:spcAft>
                <a:spcPts val="601"/>
              </a:spcAft>
            </a:pPr>
            <a:endParaRPr b="0" lang="en-US" sz="1800" spc="-1" strike="noStrike">
              <a:solidFill>
                <a:srgbClr val="ffffff"/>
              </a:solidFill>
              <a:latin typeface="Century Gothic"/>
            </a:endParaRPr>
          </a:p>
          <a:p>
            <a:pPr>
              <a:lnSpc>
                <a:spcPct val="80000"/>
              </a:lnSpc>
              <a:spcBef>
                <a:spcPts val="360"/>
              </a:spcBef>
              <a:spcAft>
                <a:spcPts val="601"/>
              </a:spcAft>
            </a:pPr>
            <a:endParaRPr b="0" lang="en-US" sz="1800" spc="-1" strike="noStrike">
              <a:solidFill>
                <a:srgbClr val="ffffff"/>
              </a:solidFill>
              <a:latin typeface="Century Gothic"/>
            </a:endParaRPr>
          </a:p>
        </p:txBody>
      </p:sp>
      <p:graphicFrame>
        <p:nvGraphicFramePr>
          <p:cNvPr id="7" name="Diagram7"/>
          <p:cNvGraphicFramePr/>
          <p:nvPr>
            <p:extLst>
              <p:ext uri="{D42A27DB-BD31-4B8C-83A1-F6EECF244321}">
                <p14:modId xmlns:p14="http://schemas.microsoft.com/office/powerpoint/2010/main" val="3868738284"/>
              </p:ext>
            </p:extLst>
          </p:nvPr>
        </p:nvGraphicFramePr>
        <p:xfrm>
          <a:off x="839520" y="2216880"/>
          <a:ext cx="10800720" cy="41936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1342</TotalTime>
  <Application>LibreOffice/7.0.1.2$Windows_X86_64 LibreOffice_project/7cbcfc562f6eb6708b5ff7d7397325de9e764452</Application>
  <Words>16650</Words>
  <Paragraphs>1459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2022-04-25T16:26:12Z</dcterms:created>
  <dc:creator>Cristina</dc:creator>
  <dc:description/>
  <dc:language>es-UY</dc:language>
  <cp:lastModifiedBy/>
  <dcterms:modified xsi:type="dcterms:W3CDTF">2022-05-18T10:06:58Z</dcterms:modified>
  <cp:revision>17</cp:revision>
  <dc:subject/>
  <dc:title>CURSO DE PROPIEDAD INTELECTUAL</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20</vt:i4>
  </property>
  <property fmtid="{D5CDD505-2E9C-101B-9397-08002B2CF9AE}" pid="8" name="PresentationFormat">
    <vt:lpwstr>Panorámica</vt:lpwstr>
  </property>
  <property fmtid="{D5CDD505-2E9C-101B-9397-08002B2CF9AE}" pid="9" name="ScaleCrop">
    <vt:bool>0</vt:bool>
  </property>
  <property fmtid="{D5CDD505-2E9C-101B-9397-08002B2CF9AE}" pid="10" name="ShareDoc">
    <vt:bool>0</vt:bool>
  </property>
  <property fmtid="{D5CDD505-2E9C-101B-9397-08002B2CF9AE}" pid="11" name="Slides">
    <vt:i4>268</vt:i4>
  </property>
</Properties>
</file>