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sldIdLst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44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4" y="152400"/>
            <a:ext cx="1088601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14" y="1477962"/>
            <a:ext cx="1090295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21B88-E95E-4C21-88B8-66BD8ADA809E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4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64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72136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165B0-6ACC-41BF-91E5-7241969F3F0F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50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94B71A-B304-4D36-931E-F6DF03F9663A}" type="datetimeFigureOut">
              <a:rPr lang="es-CL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14-05-2019</a:t>
            </a:fld>
            <a:endParaRPr lang="es-C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EE94A3-7283-4663-AB09-57B164C0E2A0}" type="slidenum">
              <a:rPr lang="es-CL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5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965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99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84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19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15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373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26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025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131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0500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7944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930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1525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43" y="535670"/>
            <a:ext cx="10351483" cy="12898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7497-4E35-405B-9C50-0FC3495BA7D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8C58-4223-428C-9AFA-D43513FBD50A}" type="slidenum">
              <a:rPr lang="es-C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67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294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06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36228-280F-45F1-9E11-EDEDD64F7D97}" type="datetime1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5/14/2019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77D6B4-FE71-4C4E-BC3D-493F79EE7B28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6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4" y="152400"/>
            <a:ext cx="1088601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264D57-5889-4EB4-BA73-5D12A28B15C0}" type="datetime1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5/14/2019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BFA41-4426-4F3D-9DB3-AEAB14171501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4" y="152400"/>
            <a:ext cx="10886017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846A0-B256-4C17-B536-B0BF8CBBBC66}" type="datetime1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5/14/2019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EE-1D21-427D-B116-251BE6A397F3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6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4" y="152400"/>
            <a:ext cx="1088601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9A5500-538F-4E41-9067-1A7CFC959DC4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29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493B5-3AB2-4769-99FB-3E964428F4B0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4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4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690CB-7166-463D-A3AE-FE892F0E959F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6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400" y="6527808"/>
            <a:ext cx="3860800" cy="246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244417" y="6527802"/>
            <a:ext cx="28448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959867-D04F-4BA9-8AEE-6683CC69CEB9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6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FCEA-4FA6-48B5-B6C3-F78623727EC1}" type="datetimeFigureOut">
              <a:rPr lang="es-CL" smtClean="0"/>
              <a:t>14-05-2019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45387-04F4-44E2-B244-F017E1CA8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41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6023" y="571990"/>
            <a:ext cx="10424160" cy="1849437"/>
          </a:xfrm>
        </p:spPr>
        <p:txBody>
          <a:bodyPr>
            <a:noAutofit/>
          </a:bodyPr>
          <a:lstStyle/>
          <a:p>
            <a:r>
              <a:rPr lang="es-ES" sz="3600" dirty="0"/>
              <a:t>Estrategias de </a:t>
            </a:r>
            <a:r>
              <a:rPr lang="es-ES" sz="3600" b="1" dirty="0"/>
              <a:t>especialización inteligente </a:t>
            </a:r>
            <a:r>
              <a:rPr lang="es-ES" sz="3600" dirty="0"/>
              <a:t>para mejorar la </a:t>
            </a:r>
            <a:r>
              <a:rPr lang="es-ES" sz="3600" b="1" dirty="0"/>
              <a:t>competitividad</a:t>
            </a:r>
            <a:r>
              <a:rPr lang="es-ES" sz="3600" dirty="0"/>
              <a:t> y el desempeño de </a:t>
            </a:r>
            <a:r>
              <a:rPr lang="es-ES" sz="3600" b="1" dirty="0"/>
              <a:t>sistemas de innovación</a:t>
            </a:r>
            <a:endParaRPr lang="es-CL" sz="36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224528"/>
            <a:ext cx="2166184" cy="14114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4846" y="4222167"/>
            <a:ext cx="1908105" cy="14121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58896" y="4222167"/>
            <a:ext cx="1663786" cy="14121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2682" y="4223858"/>
            <a:ext cx="1283414" cy="1410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4" descr="Resultado de imagen para desarrollo tecnologico en mexic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4445" y="4222167"/>
            <a:ext cx="1789032" cy="141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9079" y="4222167"/>
            <a:ext cx="1602209" cy="1412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Imagen relacionada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0818" y="4222167"/>
            <a:ext cx="1816188" cy="14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9323" y="5627833"/>
            <a:ext cx="4127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Relatores: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Ec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Belén Baptista (PhD)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Dr.-Ing. Pablo Darscht (MBA)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Ing. Claudio Maggi (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MSc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526103" y="2898021"/>
            <a:ext cx="9144000" cy="930940"/>
          </a:xfrm>
        </p:spPr>
        <p:txBody>
          <a:bodyPr>
            <a:normAutofit fontScale="92500" lnSpcReduction="10000"/>
          </a:bodyPr>
          <a:lstStyle/>
          <a:p>
            <a:r>
              <a:rPr lang="es-ES" sz="3000" b="1" dirty="0"/>
              <a:t>PAUTA DE EVALUACIÓN </a:t>
            </a:r>
          </a:p>
          <a:p>
            <a:r>
              <a:rPr lang="es-ES" sz="2800" b="1" dirty="0"/>
              <a:t>(en grupos de hasta 3 participantes)</a:t>
            </a:r>
            <a:endParaRPr lang="es-419" sz="2800" b="1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16982" y="5844182"/>
            <a:ext cx="3304065" cy="86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0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3683" y="231997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defRPr/>
            </a:pPr>
            <a:r>
              <a:rPr lang="es-ES" sz="2400" b="1" kern="0" dirty="0">
                <a:solidFill>
                  <a:sysClr val="windowText" lastClr="000000"/>
                </a:solidFill>
              </a:rPr>
              <a:t>Evaluación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93682" y="819785"/>
            <a:ext cx="1087820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un subsector o cadena de valor de un bien o servicio significativo y/o altamente dinámico en la economía y canasta exportadora de Uruguay</a:t>
            </a:r>
          </a:p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Identifique una brecha de naturaleza tecnológica y otra competitiva, que considere críticas para el desempeño competitivo del subsector/cadena en los próximos años.</a:t>
            </a:r>
          </a:p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Defina indicadores clave para monitorear el cierre de las brechas seleccionadas, y sus metas (resultados esperados) a 3 y 6 años.</a:t>
            </a:r>
          </a:p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Defina indicadores críticos de desempeño del subsector/cadena, y sus metas (valor esperado) a 3 y 6 años.</a:t>
            </a:r>
          </a:p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Identifique qué actores clave del sistema deben involucrarse activamente en la estrategia. ¿Cuáles serían los principales elementos de su estrategia para alcanzar máxima adhesión empresarial?</a:t>
            </a:r>
          </a:p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Explique los principales efectos </a:t>
            </a:r>
            <a:r>
              <a:rPr lang="es-ES" sz="2000" i="1" kern="0" dirty="0" err="1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spillover</a:t>
            </a: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pueden esperarse de esta iniciativa, en el sentido de la variedad relacional, a partir del desarrollo de tecnologías habilitantes que plantea el enfoque de la especialización inteligente </a:t>
            </a:r>
          </a:p>
          <a:p>
            <a:pPr marL="342900" indent="-342900" defTabSz="914400">
              <a:lnSpc>
                <a:spcPct val="115000"/>
              </a:lnSpc>
              <a:buFont typeface="+mj-lt"/>
              <a:buAutoNum type="arabicPeriod"/>
              <a:defRPr/>
            </a:pPr>
            <a:r>
              <a:rPr lang="es-ES" sz="20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Defina el alcance territorial de su iniciativa de especialización inteligente. Justifique por qué.</a:t>
            </a:r>
          </a:p>
          <a:p>
            <a:pPr defTabSz="914400">
              <a:lnSpc>
                <a:spcPct val="115000"/>
              </a:lnSpc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Máxima extensión:  8 páginas.</a:t>
            </a:r>
          </a:p>
          <a:p>
            <a:pPr defTabSz="914400">
              <a:lnSpc>
                <a:spcPct val="115000"/>
              </a:lnSpc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 entrega: 3 Junio 2019 </a:t>
            </a:r>
          </a:p>
        </p:txBody>
      </p:sp>
    </p:spTree>
    <p:extLst>
      <p:ext uri="{BB962C8B-B14F-4D97-AF65-F5344CB8AC3E}">
        <p14:creationId xmlns:p14="http://schemas.microsoft.com/office/powerpoint/2010/main" val="7381490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214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ヒラギノ角ゴ Pro W3</vt:lpstr>
      <vt:lpstr>1_Office Theme</vt:lpstr>
      <vt:lpstr>Tema de Office</vt:lpstr>
      <vt:lpstr>Estrategias de especialización inteligente para mejorar la competitividad y el desempeño de sistemas de innovación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Evaluación Módulo Prof. Claudio Maggi</dc:title>
  <dc:creator>Claudio Maggi</dc:creator>
  <cp:lastModifiedBy>Claudio Maggi</cp:lastModifiedBy>
  <cp:revision>6</cp:revision>
  <dcterms:created xsi:type="dcterms:W3CDTF">2016-12-03T16:08:59Z</dcterms:created>
  <dcterms:modified xsi:type="dcterms:W3CDTF">2019-05-15T03:43:27Z</dcterms:modified>
</cp:coreProperties>
</file>