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96b9a2a91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396b9a2a91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537465730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537465730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37465730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3746573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37465730f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537465730f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37465730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37465730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37465730f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37465730f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37465730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537465730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537465730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537465730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396b9a2a9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396b9a2a9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hyperlink" Target="http://www.youtube.com/watch?v=B9foSYvFPf4" TargetMode="External"/><Relationship Id="rId5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745525" y="141075"/>
            <a:ext cx="6131100" cy="11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200">
                <a:solidFill>
                  <a:srgbClr val="E8690D"/>
                </a:solidFill>
              </a:rPr>
              <a:t>LEARNING ANALYTICS EXPLAINED</a:t>
            </a:r>
            <a:endParaRPr b="1" sz="3200">
              <a:solidFill>
                <a:srgbClr val="E8690D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940700" y="1249950"/>
            <a:ext cx="6033300" cy="13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723">
                <a:solidFill>
                  <a:schemeClr val="lt1"/>
                </a:solidFill>
              </a:rPr>
              <a:t>“utilización de la Inteligencia artificial centrada en el profesor y el estudiante para analizar los procesos de enseñanza y aprendizaje inclusivos y resilientes”</a:t>
            </a:r>
            <a:endParaRPr sz="7723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884775" y="4423100"/>
            <a:ext cx="53787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(FSED_2_2021_1_169701 Fondo Sectorial "Inclusión Digital: Educación con Nuevos Horizontes" - 2021 - Modalidad B – ANII)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 txBox="1"/>
          <p:nvPr>
            <p:ph type="ctrTitle"/>
          </p:nvPr>
        </p:nvSpPr>
        <p:spPr>
          <a:xfrm>
            <a:off x="3602975" y="2184450"/>
            <a:ext cx="5541000" cy="141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E8690D"/>
                </a:solidFill>
              </a:rPr>
              <a:t>TALLER 3:</a:t>
            </a:r>
            <a:r>
              <a:rPr b="1" lang="en" sz="3000">
                <a:solidFill>
                  <a:srgbClr val="E8690D"/>
                </a:solidFill>
              </a:rPr>
              <a:t> Co-diseñando analíticas de aprendizaje</a:t>
            </a:r>
            <a:endParaRPr b="1" sz="3000">
              <a:solidFill>
                <a:srgbClr val="E8690D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30225" y="2094300"/>
            <a:ext cx="3244200" cy="20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rgbClr val="222222"/>
                </a:solidFill>
              </a:rPr>
              <a:t>Regina Motz</a:t>
            </a:r>
            <a:r>
              <a:rPr lang="en">
                <a:solidFill>
                  <a:srgbClr val="222222"/>
                </a:solidFill>
              </a:rPr>
              <a:t> FING – UDELAR, </a:t>
            </a:r>
            <a:r>
              <a:rPr b="1" lang="en" sz="1800">
                <a:solidFill>
                  <a:srgbClr val="222222"/>
                </a:solidFill>
              </a:rPr>
              <a:t>Mariana Porta</a:t>
            </a:r>
            <a:r>
              <a:rPr lang="en">
                <a:solidFill>
                  <a:srgbClr val="222222"/>
                </a:solidFill>
              </a:rPr>
              <a:t> CENUR NORESTE UDELAR, 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22222"/>
                </a:solidFill>
              </a:rPr>
              <a:t>Silvia Laborde</a:t>
            </a:r>
            <a:r>
              <a:rPr lang="en">
                <a:solidFill>
                  <a:srgbClr val="222222"/>
                </a:solidFill>
              </a:rPr>
              <a:t> FCS – UDELAR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155CC"/>
                </a:solidFill>
                <a:highlight>
                  <a:srgbClr val="FFFFFF"/>
                </a:highlight>
              </a:rPr>
              <a:t>laexpudelar@gmail.com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30 de setiembre,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ctrTitle"/>
          </p:nvPr>
        </p:nvSpPr>
        <p:spPr>
          <a:xfrm>
            <a:off x="3170825" y="327075"/>
            <a:ext cx="6131100" cy="11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200">
                <a:solidFill>
                  <a:srgbClr val="E8690D"/>
                </a:solidFill>
              </a:rPr>
              <a:t>LEARNING ANALYTICS EXPLAINED</a:t>
            </a:r>
            <a:endParaRPr b="1" sz="3200">
              <a:solidFill>
                <a:srgbClr val="E8690D"/>
              </a:solidFill>
            </a:endParaRPr>
          </a:p>
        </p:txBody>
      </p:sp>
      <p:sp>
        <p:nvSpPr>
          <p:cNvPr id="120" name="Google Shape;120;p22"/>
          <p:cNvSpPr txBox="1"/>
          <p:nvPr/>
        </p:nvSpPr>
        <p:spPr>
          <a:xfrm>
            <a:off x="130225" y="2094300"/>
            <a:ext cx="3244200" cy="20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rgbClr val="222222"/>
                </a:solidFill>
              </a:rPr>
              <a:t>Regina Motz</a:t>
            </a:r>
            <a:r>
              <a:rPr lang="en">
                <a:solidFill>
                  <a:srgbClr val="222222"/>
                </a:solidFill>
              </a:rPr>
              <a:t> FING – UDELAR, </a:t>
            </a:r>
            <a:r>
              <a:rPr b="1" lang="en" sz="1800">
                <a:solidFill>
                  <a:srgbClr val="222222"/>
                </a:solidFill>
              </a:rPr>
              <a:t>Mariana Porta</a:t>
            </a:r>
            <a:r>
              <a:rPr lang="en">
                <a:solidFill>
                  <a:srgbClr val="222222"/>
                </a:solidFill>
              </a:rPr>
              <a:t> CENUR NORESTE UDELAR, 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22222"/>
                </a:solidFill>
              </a:rPr>
              <a:t>Silvia Laborde</a:t>
            </a:r>
            <a:r>
              <a:rPr lang="en">
                <a:solidFill>
                  <a:srgbClr val="222222"/>
                </a:solidFill>
              </a:rPr>
              <a:t> FCS – UDELAR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155CC"/>
                </a:solidFill>
                <a:highlight>
                  <a:srgbClr val="FFFFFF"/>
                </a:highlight>
              </a:rPr>
              <a:t>laexpudelar@gmail.com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30 de setiembre, 2022</a:t>
            </a:r>
            <a:endParaRPr/>
          </a:p>
        </p:txBody>
      </p:sp>
      <p:sp>
        <p:nvSpPr>
          <p:cNvPr id="121" name="Google Shape;121;p22"/>
          <p:cNvSpPr txBox="1"/>
          <p:nvPr/>
        </p:nvSpPr>
        <p:spPr>
          <a:xfrm>
            <a:off x="3701825" y="2094300"/>
            <a:ext cx="5069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</a:rPr>
              <a:t>PROXIMO TALLER:</a:t>
            </a:r>
            <a:endParaRPr b="1" sz="24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lt1"/>
                </a:solidFill>
              </a:rPr>
              <a:t>Dra. Patricia Díaz</a:t>
            </a:r>
            <a:r>
              <a:rPr lang="en" sz="1800">
                <a:solidFill>
                  <a:schemeClr val="lt1"/>
                </a:solidFill>
              </a:rPr>
              <a:t> 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</a:rPr>
              <a:t>HACIA UNA ANALÍTICA JUSTA 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</a:rPr>
              <a:t>(Parte I) 7 de octubre 18:00</a:t>
            </a:r>
            <a:endParaRPr b="1"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2116000" y="1180500"/>
            <a:ext cx="6836400" cy="3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en" sz="2000">
                <a:solidFill>
                  <a:schemeClr val="lt1"/>
                </a:solidFill>
              </a:rPr>
              <a:t>Conocer proyectos de codiseño</a:t>
            </a:r>
            <a:endParaRPr sz="2000">
              <a:solidFill>
                <a:schemeClr val="lt1"/>
              </a:solidFill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en" sz="2000">
                <a:solidFill>
                  <a:schemeClr val="lt1"/>
                </a:solidFill>
              </a:rPr>
              <a:t>Ensayar formulación de preguntas relevantes al contexto educativo específico</a:t>
            </a:r>
            <a:endParaRPr sz="2000">
              <a:solidFill>
                <a:schemeClr val="lt1"/>
              </a:solidFill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en" sz="2000">
                <a:solidFill>
                  <a:schemeClr val="lt1"/>
                </a:solidFill>
              </a:rPr>
              <a:t>Explorar mecanismos de formulación de preguntas, relevamiento de necesidades y requerimientos</a:t>
            </a:r>
            <a:endParaRPr sz="2000">
              <a:solidFill>
                <a:schemeClr val="lt1"/>
              </a:solidFill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en" sz="2000">
                <a:solidFill>
                  <a:schemeClr val="lt1"/>
                </a:solidFill>
              </a:rPr>
              <a:t>Comprender los pasos que deberán seguir quienes deseen participar del proyecto de codiseño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64" name="Google Shape;64;p14"/>
          <p:cNvSpPr txBox="1"/>
          <p:nvPr>
            <p:ph type="title"/>
          </p:nvPr>
        </p:nvSpPr>
        <p:spPr>
          <a:xfrm>
            <a:off x="2550875" y="312975"/>
            <a:ext cx="4459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E8690D"/>
                </a:solidFill>
              </a:rPr>
              <a:t>Objetivos</a:t>
            </a:r>
            <a:endParaRPr sz="28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5508725" y="2699900"/>
            <a:ext cx="3443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</a:rPr>
              <a:t>Recap de conceptos de talleres anteriores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5508725" y="1584400"/>
            <a:ext cx="227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E8690D"/>
                </a:solidFill>
              </a:rPr>
              <a:t>Actividad</a:t>
            </a:r>
            <a:endParaRPr sz="2820"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6425" y="1584400"/>
            <a:ext cx="4746849" cy="26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66800" y="847325"/>
            <a:ext cx="227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021C40"/>
                </a:solidFill>
              </a:rPr>
              <a:t>Actividad</a:t>
            </a:r>
            <a:endParaRPr sz="2820">
              <a:solidFill>
                <a:srgbClr val="021C40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5819125" y="3053075"/>
            <a:ext cx="34437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21C40"/>
                </a:solidFill>
              </a:rPr>
              <a:t>¿A qué datos tengo acceso?</a:t>
            </a:r>
            <a:endParaRPr sz="1600">
              <a:solidFill>
                <a:srgbClr val="021C4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21C40"/>
                </a:solidFill>
              </a:rPr>
              <a:t>¿Qué formato tienen los datos? </a:t>
            </a:r>
            <a:endParaRPr sz="1600">
              <a:solidFill>
                <a:srgbClr val="021C4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21C40"/>
                </a:solidFill>
              </a:rPr>
              <a:t>¿Dónde encuentro los datos?</a:t>
            </a:r>
            <a:endParaRPr sz="1600">
              <a:solidFill>
                <a:srgbClr val="021C40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629107"/>
            <a:ext cx="9143999" cy="200478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3354500" y="847325"/>
            <a:ext cx="5652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</a:rPr>
              <a:t>Ver la entrevista y tomar nota de las siguientes categorías</a:t>
            </a: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 title="Entrevista a Mariana x taller 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79363" y="102275"/>
            <a:ext cx="6585275" cy="493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3559175" y="731625"/>
            <a:ext cx="2754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Información de casos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90" name="Google Shape;90;p18"/>
          <p:cNvSpPr txBox="1"/>
          <p:nvPr>
            <p:ph type="title"/>
          </p:nvPr>
        </p:nvSpPr>
        <p:spPr>
          <a:xfrm>
            <a:off x="3661650" y="158925"/>
            <a:ext cx="227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E8690D"/>
                </a:solidFill>
              </a:rPr>
              <a:t>Actividad</a:t>
            </a:r>
            <a:endParaRPr sz="2820"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345725"/>
            <a:ext cx="8839200" cy="138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881425"/>
            <a:ext cx="8191500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o&#10;&#10;Descripción generada automáticamente con confianza media"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3350" y="933600"/>
            <a:ext cx="6017449" cy="40116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>
            <p:ph type="title"/>
          </p:nvPr>
        </p:nvSpPr>
        <p:spPr>
          <a:xfrm>
            <a:off x="4419425" y="205775"/>
            <a:ext cx="214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>
                <a:solidFill>
                  <a:srgbClr val="E8690D"/>
                </a:solidFill>
              </a:rPr>
              <a:t>Actividad</a:t>
            </a:r>
            <a:endParaRPr sz="282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/>
          <p:nvPr/>
        </p:nvSpPr>
        <p:spPr>
          <a:xfrm>
            <a:off x="1964525" y="351925"/>
            <a:ext cx="3359703" cy="6353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RECAP</a:t>
            </a:r>
          </a:p>
        </p:txBody>
      </p:sp>
      <p:pic>
        <p:nvPicPr>
          <p:cNvPr id="104" name="Google Shape;104;p20"/>
          <p:cNvPicPr preferRelativeResize="0"/>
          <p:nvPr/>
        </p:nvPicPr>
        <p:blipFill rotWithShape="1">
          <a:blip r:embed="rId4">
            <a:alphaModFix/>
          </a:blip>
          <a:srcRect b="12288" l="4843" r="14563" t="0"/>
          <a:stretch/>
        </p:blipFill>
        <p:spPr>
          <a:xfrm>
            <a:off x="2429400" y="1314600"/>
            <a:ext cx="5933150" cy="363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4929900" y="500250"/>
            <a:ext cx="2606100" cy="103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4200">
                <a:solidFill>
                  <a:srgbClr val="E8690D"/>
                </a:solidFill>
              </a:rPr>
              <a:t>Actividad</a:t>
            </a:r>
            <a:endParaRPr b="1" sz="4200">
              <a:solidFill>
                <a:srgbClr val="E8690D"/>
              </a:solidFill>
            </a:endParaRPr>
          </a:p>
        </p:txBody>
      </p:sp>
      <p:sp>
        <p:nvSpPr>
          <p:cNvPr id="110" name="Google Shape;110;p21"/>
          <p:cNvSpPr txBox="1"/>
          <p:nvPr/>
        </p:nvSpPr>
        <p:spPr>
          <a:xfrm>
            <a:off x="222025" y="4711775"/>
            <a:ext cx="2997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</a:rPr>
              <a:t>Imagen recuperada de www.pixabay.com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11" name="Google Shape;111;p21"/>
          <p:cNvSpPr/>
          <p:nvPr/>
        </p:nvSpPr>
        <p:spPr>
          <a:xfrm>
            <a:off x="222013" y="414150"/>
            <a:ext cx="2192700" cy="21576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 rotWithShape="1">
          <a:blip r:embed="rId4">
            <a:alphaModFix/>
          </a:blip>
          <a:srcRect b="15502" l="58028" r="20335" t="50449"/>
          <a:stretch/>
        </p:blipFill>
        <p:spPr>
          <a:xfrm>
            <a:off x="521988" y="787325"/>
            <a:ext cx="1592775" cy="141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4123116">
            <a:off x="219297" y="324989"/>
            <a:ext cx="3562180" cy="4237544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4208700" y="1927875"/>
            <a:ext cx="4048500" cy="22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lt1"/>
                </a:solidFill>
              </a:rPr>
              <a:t>Consideraciones prácticas sobre el proyecto de Co-diseño de LA-Exp</a:t>
            </a:r>
            <a:endParaRPr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