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1" r:id="rId1"/>
  </p:sldMasterIdLst>
  <p:notesMasterIdLst>
    <p:notesMasterId r:id="rId92"/>
  </p:notesMasterIdLst>
  <p:sldIdLst>
    <p:sldId id="1201" r:id="rId2"/>
    <p:sldId id="338" r:id="rId3"/>
    <p:sldId id="1207" r:id="rId4"/>
    <p:sldId id="1208" r:id="rId5"/>
    <p:sldId id="262" r:id="rId6"/>
    <p:sldId id="257" r:id="rId7"/>
    <p:sldId id="882" r:id="rId8"/>
    <p:sldId id="259" r:id="rId9"/>
    <p:sldId id="260" r:id="rId10"/>
    <p:sldId id="261" r:id="rId11"/>
    <p:sldId id="1202" r:id="rId12"/>
    <p:sldId id="264" r:id="rId13"/>
    <p:sldId id="263" r:id="rId14"/>
    <p:sldId id="265" r:id="rId15"/>
    <p:sldId id="272" r:id="rId16"/>
    <p:sldId id="1196" r:id="rId17"/>
    <p:sldId id="266" r:id="rId18"/>
    <p:sldId id="267" r:id="rId19"/>
    <p:sldId id="339" r:id="rId20"/>
    <p:sldId id="269" r:id="rId21"/>
    <p:sldId id="270" r:id="rId22"/>
    <p:sldId id="271" r:id="rId23"/>
    <p:sldId id="273" r:id="rId24"/>
    <p:sldId id="1197" r:id="rId25"/>
    <p:sldId id="274" r:id="rId26"/>
    <p:sldId id="324" r:id="rId27"/>
    <p:sldId id="340" r:id="rId28"/>
    <p:sldId id="285" r:id="rId29"/>
    <p:sldId id="286" r:id="rId30"/>
    <p:sldId id="284" r:id="rId31"/>
    <p:sldId id="1198" r:id="rId32"/>
    <p:sldId id="287" r:id="rId33"/>
    <p:sldId id="325" r:id="rId34"/>
    <p:sldId id="288" r:id="rId35"/>
    <p:sldId id="341" r:id="rId36"/>
    <p:sldId id="276" r:id="rId37"/>
    <p:sldId id="277" r:id="rId38"/>
    <p:sldId id="278" r:id="rId39"/>
    <p:sldId id="1199" r:id="rId40"/>
    <p:sldId id="279" r:id="rId41"/>
    <p:sldId id="283" r:id="rId42"/>
    <p:sldId id="342" r:id="rId43"/>
    <p:sldId id="280" r:id="rId44"/>
    <p:sldId id="281" r:id="rId45"/>
    <p:sldId id="282" r:id="rId46"/>
    <p:sldId id="289" r:id="rId47"/>
    <p:sldId id="1200" r:id="rId48"/>
    <p:sldId id="290" r:id="rId49"/>
    <p:sldId id="291" r:id="rId50"/>
    <p:sldId id="292" r:id="rId51"/>
    <p:sldId id="293" r:id="rId52"/>
    <p:sldId id="343" r:id="rId53"/>
    <p:sldId id="294" r:id="rId54"/>
    <p:sldId id="295" r:id="rId55"/>
    <p:sldId id="1165" r:id="rId56"/>
    <p:sldId id="1209" r:id="rId57"/>
    <p:sldId id="1166" r:id="rId58"/>
    <p:sldId id="1167" r:id="rId59"/>
    <p:sldId id="1179" r:id="rId60"/>
    <p:sldId id="1180" r:id="rId61"/>
    <p:sldId id="1178" r:id="rId62"/>
    <p:sldId id="1181" r:id="rId63"/>
    <p:sldId id="1182" r:id="rId64"/>
    <p:sldId id="1183" r:id="rId65"/>
    <p:sldId id="1185" r:id="rId66"/>
    <p:sldId id="1192" r:id="rId67"/>
    <p:sldId id="1210" r:id="rId68"/>
    <p:sldId id="1211" r:id="rId69"/>
    <p:sldId id="1212" r:id="rId70"/>
    <p:sldId id="1213" r:id="rId71"/>
    <p:sldId id="1164" r:id="rId72"/>
    <p:sldId id="1203" r:id="rId73"/>
    <p:sldId id="1204" r:id="rId74"/>
    <p:sldId id="297" r:id="rId75"/>
    <p:sldId id="298" r:id="rId76"/>
    <p:sldId id="326" r:id="rId77"/>
    <p:sldId id="327" r:id="rId78"/>
    <p:sldId id="332" r:id="rId79"/>
    <p:sldId id="328" r:id="rId80"/>
    <p:sldId id="329" r:id="rId81"/>
    <p:sldId id="330" r:id="rId82"/>
    <p:sldId id="331" r:id="rId83"/>
    <p:sldId id="333" r:id="rId84"/>
    <p:sldId id="334" r:id="rId85"/>
    <p:sldId id="335" r:id="rId86"/>
    <p:sldId id="336" r:id="rId87"/>
    <p:sldId id="337" r:id="rId88"/>
    <p:sldId id="344" r:id="rId89"/>
    <p:sldId id="345" r:id="rId90"/>
    <p:sldId id="1205" r:id="rId9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9" autoAdjust="0"/>
    <p:restoredTop sz="93922" autoAdjust="0"/>
  </p:normalViewPr>
  <p:slideViewPr>
    <p:cSldViewPr snapToGrid="0">
      <p:cViewPr varScale="1">
        <p:scale>
          <a:sx n="62" d="100"/>
          <a:sy n="62" d="100"/>
        </p:scale>
        <p:origin x="10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_rels/data2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2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C8C13-CCBD-4C91-B6E9-3E8C35156175}" type="doc">
      <dgm:prSet loTypeId="urn:microsoft.com/office/officeart/2005/8/layout/hierarchy6" loCatId="hierarchy" qsTypeId="urn:microsoft.com/office/officeart/2005/8/quickstyle/simple1" qsCatId="simple" csTypeId="urn:microsoft.com/office/officeart/2005/8/colors/colorful1" csCatId="colorful" phldr="1"/>
      <dgm:spPr/>
      <dgm:t>
        <a:bodyPr/>
        <a:lstStyle/>
        <a:p>
          <a:endParaRPr lang="es-UY"/>
        </a:p>
      </dgm:t>
    </dgm:pt>
    <dgm:pt modelId="{7309A24C-E31D-4EB3-BD83-0E0B53F937AE}">
      <dgm:prSet phldrT="[Texto]"/>
      <dgm:spPr/>
      <dgm:t>
        <a:bodyPr/>
        <a:lstStyle/>
        <a:p>
          <a:r>
            <a:rPr lang="es-UY" dirty="0"/>
            <a:t>Gestión</a:t>
          </a:r>
        </a:p>
      </dgm:t>
    </dgm:pt>
    <dgm:pt modelId="{125EE470-902B-4D0C-BC54-E0BDACCE7A5C}" type="parTrans" cxnId="{0A5067DE-47AB-4637-B07A-F43F9555B87C}">
      <dgm:prSet/>
      <dgm:spPr/>
      <dgm:t>
        <a:bodyPr/>
        <a:lstStyle/>
        <a:p>
          <a:endParaRPr lang="es-UY"/>
        </a:p>
      </dgm:t>
    </dgm:pt>
    <dgm:pt modelId="{8EAB90F2-4DF3-460E-B044-BED410874638}" type="sibTrans" cxnId="{0A5067DE-47AB-4637-B07A-F43F9555B87C}">
      <dgm:prSet/>
      <dgm:spPr/>
      <dgm:t>
        <a:bodyPr/>
        <a:lstStyle/>
        <a:p>
          <a:endParaRPr lang="es-UY"/>
        </a:p>
      </dgm:t>
    </dgm:pt>
    <dgm:pt modelId="{68C3DB98-9B30-4F27-8E09-EBAEBA72C54C}">
      <dgm:prSet phldrT="[Texto]" phldr="1"/>
      <dgm:spPr/>
      <dgm:t>
        <a:bodyPr/>
        <a:lstStyle/>
        <a:p>
          <a:endParaRPr lang="es-UY"/>
        </a:p>
      </dgm:t>
    </dgm:pt>
    <dgm:pt modelId="{6BBD7FA2-6289-469C-8E6D-22ABD85D0725}" type="parTrans" cxnId="{0C55E062-4D94-4FBE-B451-89AE71186395}">
      <dgm:prSet/>
      <dgm:spPr/>
      <dgm:t>
        <a:bodyPr/>
        <a:lstStyle/>
        <a:p>
          <a:endParaRPr lang="es-UY"/>
        </a:p>
      </dgm:t>
    </dgm:pt>
    <dgm:pt modelId="{1648303B-4611-454E-B13C-3F1196908A52}" type="sibTrans" cxnId="{0C55E062-4D94-4FBE-B451-89AE71186395}">
      <dgm:prSet/>
      <dgm:spPr/>
      <dgm:t>
        <a:bodyPr/>
        <a:lstStyle/>
        <a:p>
          <a:endParaRPr lang="es-UY"/>
        </a:p>
      </dgm:t>
    </dgm:pt>
    <dgm:pt modelId="{8624FDD5-E6C9-43FF-8FE7-92D897C45DC6}">
      <dgm:prSet phldrT="[Texto]" phldr="1"/>
      <dgm:spPr/>
      <dgm:t>
        <a:bodyPr/>
        <a:lstStyle/>
        <a:p>
          <a:endParaRPr lang="es-UY"/>
        </a:p>
      </dgm:t>
    </dgm:pt>
    <dgm:pt modelId="{3DD504B6-23B4-412C-9C65-732CD07F7899}" type="parTrans" cxnId="{B0D70C48-544F-444B-B2CF-81635C6224D1}">
      <dgm:prSet/>
      <dgm:spPr/>
      <dgm:t>
        <a:bodyPr/>
        <a:lstStyle/>
        <a:p>
          <a:endParaRPr lang="es-UY"/>
        </a:p>
      </dgm:t>
    </dgm:pt>
    <dgm:pt modelId="{8549B4C6-0516-407B-8034-4B3CFEC81AA9}" type="sibTrans" cxnId="{B0D70C48-544F-444B-B2CF-81635C6224D1}">
      <dgm:prSet/>
      <dgm:spPr/>
      <dgm:t>
        <a:bodyPr/>
        <a:lstStyle/>
        <a:p>
          <a:endParaRPr lang="es-UY"/>
        </a:p>
      </dgm:t>
    </dgm:pt>
    <dgm:pt modelId="{4BE6044B-7A5C-4F14-A50C-5D71B9464285}">
      <dgm:prSet phldrT="[Texto]" phldr="1"/>
      <dgm:spPr/>
      <dgm:t>
        <a:bodyPr/>
        <a:lstStyle/>
        <a:p>
          <a:endParaRPr lang="es-UY"/>
        </a:p>
      </dgm:t>
    </dgm:pt>
    <dgm:pt modelId="{A7636DEE-E839-4C20-B627-E6B8A4792538}" type="parTrans" cxnId="{9954B339-BFD3-4C98-ABD5-A7A27DEB98F7}">
      <dgm:prSet/>
      <dgm:spPr/>
      <dgm:t>
        <a:bodyPr/>
        <a:lstStyle/>
        <a:p>
          <a:endParaRPr lang="es-UY"/>
        </a:p>
      </dgm:t>
    </dgm:pt>
    <dgm:pt modelId="{06AFEF91-6A7F-4FE1-BD87-58222196B770}" type="sibTrans" cxnId="{9954B339-BFD3-4C98-ABD5-A7A27DEB98F7}">
      <dgm:prSet/>
      <dgm:spPr/>
      <dgm:t>
        <a:bodyPr/>
        <a:lstStyle/>
        <a:p>
          <a:endParaRPr lang="es-UY"/>
        </a:p>
      </dgm:t>
    </dgm:pt>
    <dgm:pt modelId="{F6511AD2-71FD-4618-947E-EF5769DDF035}">
      <dgm:prSet phldrT="[Texto]" phldr="1"/>
      <dgm:spPr/>
      <dgm:t>
        <a:bodyPr/>
        <a:lstStyle/>
        <a:p>
          <a:endParaRPr lang="es-UY"/>
        </a:p>
      </dgm:t>
    </dgm:pt>
    <dgm:pt modelId="{6EF0A132-B390-45AB-973D-C4D159106FE4}" type="parTrans" cxnId="{C770D68A-E761-46B0-8F4E-16571107E490}">
      <dgm:prSet/>
      <dgm:spPr/>
      <dgm:t>
        <a:bodyPr/>
        <a:lstStyle/>
        <a:p>
          <a:endParaRPr lang="es-UY"/>
        </a:p>
      </dgm:t>
    </dgm:pt>
    <dgm:pt modelId="{5E4D384F-CDDF-4929-9721-D1DB3E7AD0DA}" type="sibTrans" cxnId="{C770D68A-E761-46B0-8F4E-16571107E490}">
      <dgm:prSet/>
      <dgm:spPr/>
      <dgm:t>
        <a:bodyPr/>
        <a:lstStyle/>
        <a:p>
          <a:endParaRPr lang="es-UY"/>
        </a:p>
      </dgm:t>
    </dgm:pt>
    <dgm:pt modelId="{0F556D36-6D23-4793-907C-DE13FDCC6C47}">
      <dgm:prSet phldrT="[Texto]" phldr="1"/>
      <dgm:spPr/>
      <dgm:t>
        <a:bodyPr/>
        <a:lstStyle/>
        <a:p>
          <a:endParaRPr lang="es-UY" dirty="0"/>
        </a:p>
      </dgm:t>
    </dgm:pt>
    <dgm:pt modelId="{70F52FD3-D82E-41E8-9AEF-B5CA68D40321}" type="parTrans" cxnId="{BDD4E29F-B33F-49C9-9FA9-546E6F79B09A}">
      <dgm:prSet/>
      <dgm:spPr/>
      <dgm:t>
        <a:bodyPr/>
        <a:lstStyle/>
        <a:p>
          <a:endParaRPr lang="es-UY"/>
        </a:p>
      </dgm:t>
    </dgm:pt>
    <dgm:pt modelId="{39E727CC-8CA5-4B2F-A2A8-13C06BA0828C}" type="sibTrans" cxnId="{BDD4E29F-B33F-49C9-9FA9-546E6F79B09A}">
      <dgm:prSet/>
      <dgm:spPr/>
      <dgm:t>
        <a:bodyPr/>
        <a:lstStyle/>
        <a:p>
          <a:endParaRPr lang="es-UY"/>
        </a:p>
      </dgm:t>
    </dgm:pt>
    <dgm:pt modelId="{22EF227C-2FAB-403C-B421-722872D94D35}">
      <dgm:prSet phldrT="[Texto]"/>
      <dgm:spPr/>
      <dgm:t>
        <a:bodyPr/>
        <a:lstStyle/>
        <a:p>
          <a:r>
            <a:rPr lang="es-UY" dirty="0"/>
            <a:t> </a:t>
          </a:r>
        </a:p>
      </dgm:t>
    </dgm:pt>
    <dgm:pt modelId="{4B19BBC0-B412-4CBC-9274-39B4119936F9}" type="parTrans" cxnId="{1F7B4369-9A51-49C4-9BE3-C297AA0EB755}">
      <dgm:prSet/>
      <dgm:spPr/>
      <dgm:t>
        <a:bodyPr/>
        <a:lstStyle/>
        <a:p>
          <a:endParaRPr lang="es-UY"/>
        </a:p>
      </dgm:t>
    </dgm:pt>
    <dgm:pt modelId="{901FC2DF-44AF-4A38-BF04-B462F7CFE413}" type="sibTrans" cxnId="{1F7B4369-9A51-49C4-9BE3-C297AA0EB755}">
      <dgm:prSet/>
      <dgm:spPr/>
      <dgm:t>
        <a:bodyPr/>
        <a:lstStyle/>
        <a:p>
          <a:endParaRPr lang="es-UY"/>
        </a:p>
      </dgm:t>
    </dgm:pt>
    <dgm:pt modelId="{B0549095-CFFD-4320-8417-206AE2DF9EC0}">
      <dgm:prSet phldrT="[Texto]"/>
      <dgm:spPr/>
      <dgm:t>
        <a:bodyPr/>
        <a:lstStyle/>
        <a:p>
          <a:r>
            <a:rPr lang="es-UY" dirty="0"/>
            <a:t>Funciones</a:t>
          </a:r>
        </a:p>
      </dgm:t>
    </dgm:pt>
    <dgm:pt modelId="{1237A0CE-F3DF-4573-9E7E-2C533E0E6478}" type="parTrans" cxnId="{A2D990B6-B9F8-4AB9-B406-43E92AD296F5}">
      <dgm:prSet/>
      <dgm:spPr/>
      <dgm:t>
        <a:bodyPr/>
        <a:lstStyle/>
        <a:p>
          <a:endParaRPr lang="es-UY"/>
        </a:p>
      </dgm:t>
    </dgm:pt>
    <dgm:pt modelId="{D04619F5-79B2-4141-ADA5-B897EDE6D680}" type="sibTrans" cxnId="{A2D990B6-B9F8-4AB9-B406-43E92AD296F5}">
      <dgm:prSet/>
      <dgm:spPr/>
      <dgm:t>
        <a:bodyPr/>
        <a:lstStyle/>
        <a:p>
          <a:endParaRPr lang="es-UY"/>
        </a:p>
      </dgm:t>
    </dgm:pt>
    <dgm:pt modelId="{8AD5D6D2-8E5D-4BBA-8428-377F92410E0D}">
      <dgm:prSet phldrT="[Texto]"/>
      <dgm:spPr/>
      <dgm:t>
        <a:bodyPr/>
        <a:lstStyle/>
        <a:p>
          <a:r>
            <a:rPr lang="es-UY" dirty="0"/>
            <a:t>Actividades</a:t>
          </a:r>
        </a:p>
      </dgm:t>
    </dgm:pt>
    <dgm:pt modelId="{C28D30B7-ACBC-43F8-8268-034AE2759766}" type="parTrans" cxnId="{A9CBE5F7-470D-4CF5-A28A-E2A27A08310A}">
      <dgm:prSet/>
      <dgm:spPr/>
      <dgm:t>
        <a:bodyPr/>
        <a:lstStyle/>
        <a:p>
          <a:endParaRPr lang="es-UY"/>
        </a:p>
      </dgm:t>
    </dgm:pt>
    <dgm:pt modelId="{474DAAAB-33CA-4E83-9841-B4DB69CA6500}" type="sibTrans" cxnId="{A9CBE5F7-470D-4CF5-A28A-E2A27A08310A}">
      <dgm:prSet/>
      <dgm:spPr/>
      <dgm:t>
        <a:bodyPr/>
        <a:lstStyle/>
        <a:p>
          <a:endParaRPr lang="es-UY"/>
        </a:p>
      </dgm:t>
    </dgm:pt>
    <dgm:pt modelId="{C566DB90-50FC-4272-BC5C-DDC073F51317}">
      <dgm:prSet phldrT="[Texto]"/>
      <dgm:spPr/>
      <dgm:t>
        <a:bodyPr/>
        <a:lstStyle/>
        <a:p>
          <a:endParaRPr lang="es-UY" dirty="0"/>
        </a:p>
      </dgm:t>
    </dgm:pt>
    <dgm:pt modelId="{B6172AE1-F4D0-4CAC-B6C5-FA76EAD6F710}" type="parTrans" cxnId="{853E4371-9822-4CFD-BA71-82910805E1DC}">
      <dgm:prSet/>
      <dgm:spPr/>
      <dgm:t>
        <a:bodyPr/>
        <a:lstStyle/>
        <a:p>
          <a:endParaRPr lang="es-UY"/>
        </a:p>
      </dgm:t>
    </dgm:pt>
    <dgm:pt modelId="{FBF889A1-B551-4194-A08A-F646B7AC60D1}" type="sibTrans" cxnId="{853E4371-9822-4CFD-BA71-82910805E1DC}">
      <dgm:prSet/>
      <dgm:spPr/>
      <dgm:t>
        <a:bodyPr/>
        <a:lstStyle/>
        <a:p>
          <a:endParaRPr lang="es-UY"/>
        </a:p>
      </dgm:t>
    </dgm:pt>
    <dgm:pt modelId="{6E5000E5-9BCD-45F6-9169-79B250B8B64A}">
      <dgm:prSet phldrT="[Texto]"/>
      <dgm:spPr/>
      <dgm:t>
        <a:bodyPr/>
        <a:lstStyle/>
        <a:p>
          <a:endParaRPr lang="es-UY" dirty="0"/>
        </a:p>
      </dgm:t>
    </dgm:pt>
    <dgm:pt modelId="{CB0862F0-FF2B-4829-8736-B6BD98E4422E}" type="parTrans" cxnId="{68C71687-5D6E-4E43-A79D-A46F9B49034B}">
      <dgm:prSet/>
      <dgm:spPr/>
      <dgm:t>
        <a:bodyPr/>
        <a:lstStyle/>
        <a:p>
          <a:endParaRPr lang="es-UY"/>
        </a:p>
      </dgm:t>
    </dgm:pt>
    <dgm:pt modelId="{2012F535-F4F0-4319-9F19-96CFCBCF2795}" type="sibTrans" cxnId="{68C71687-5D6E-4E43-A79D-A46F9B49034B}">
      <dgm:prSet/>
      <dgm:spPr/>
      <dgm:t>
        <a:bodyPr/>
        <a:lstStyle/>
        <a:p>
          <a:endParaRPr lang="es-UY"/>
        </a:p>
      </dgm:t>
    </dgm:pt>
    <dgm:pt modelId="{075D3E46-6E9E-448F-A30A-CA80A1EB7D3E}">
      <dgm:prSet phldrT="[Texto]"/>
      <dgm:spPr/>
      <dgm:t>
        <a:bodyPr/>
        <a:lstStyle/>
        <a:p>
          <a:r>
            <a:rPr lang="es-UY" dirty="0"/>
            <a:t>Tareas</a:t>
          </a:r>
        </a:p>
      </dgm:t>
    </dgm:pt>
    <dgm:pt modelId="{B395CFC8-7530-4995-945C-6CD72146D6AF}" type="parTrans" cxnId="{DD7E56F3-F461-4117-A491-4FC7F2B46F67}">
      <dgm:prSet/>
      <dgm:spPr/>
      <dgm:t>
        <a:bodyPr/>
        <a:lstStyle/>
        <a:p>
          <a:endParaRPr lang="es-UY"/>
        </a:p>
      </dgm:t>
    </dgm:pt>
    <dgm:pt modelId="{BCD31B5F-8707-4E72-8E26-70B3F32E3196}" type="sibTrans" cxnId="{DD7E56F3-F461-4117-A491-4FC7F2B46F67}">
      <dgm:prSet/>
      <dgm:spPr/>
      <dgm:t>
        <a:bodyPr/>
        <a:lstStyle/>
        <a:p>
          <a:endParaRPr lang="es-UY"/>
        </a:p>
      </dgm:t>
    </dgm:pt>
    <dgm:pt modelId="{90F81D91-E4BE-4120-B175-E2F3059107C6}" type="pres">
      <dgm:prSet presAssocID="{55CC8C13-CCBD-4C91-B6E9-3E8C35156175}" presName="mainComposite" presStyleCnt="0">
        <dgm:presLayoutVars>
          <dgm:chPref val="1"/>
          <dgm:dir/>
          <dgm:animOne val="branch"/>
          <dgm:animLvl val="lvl"/>
          <dgm:resizeHandles val="exact"/>
        </dgm:presLayoutVars>
      </dgm:prSet>
      <dgm:spPr/>
    </dgm:pt>
    <dgm:pt modelId="{9663280A-50F7-4B46-86BF-2ADF401AE8DB}" type="pres">
      <dgm:prSet presAssocID="{55CC8C13-CCBD-4C91-B6E9-3E8C35156175}" presName="hierFlow" presStyleCnt="0"/>
      <dgm:spPr/>
    </dgm:pt>
    <dgm:pt modelId="{9F49BCBE-925E-4C9F-88AC-7F8C736E1EF1}" type="pres">
      <dgm:prSet presAssocID="{55CC8C13-CCBD-4C91-B6E9-3E8C35156175}" presName="firstBuf" presStyleCnt="0"/>
      <dgm:spPr/>
    </dgm:pt>
    <dgm:pt modelId="{86F36FA8-35C2-4BC8-9FC7-0C6485418F5E}" type="pres">
      <dgm:prSet presAssocID="{55CC8C13-CCBD-4C91-B6E9-3E8C35156175}" presName="hierChild1" presStyleCnt="0">
        <dgm:presLayoutVars>
          <dgm:chPref val="1"/>
          <dgm:animOne val="branch"/>
          <dgm:animLvl val="lvl"/>
        </dgm:presLayoutVars>
      </dgm:prSet>
      <dgm:spPr/>
    </dgm:pt>
    <dgm:pt modelId="{09DD5969-CD1E-4CBC-8897-D1253DE08F48}" type="pres">
      <dgm:prSet presAssocID="{7309A24C-E31D-4EB3-BD83-0E0B53F937AE}" presName="Name14" presStyleCnt="0"/>
      <dgm:spPr/>
    </dgm:pt>
    <dgm:pt modelId="{7DA4AC6D-7AE7-49AD-AC5D-3A210D2309A3}" type="pres">
      <dgm:prSet presAssocID="{7309A24C-E31D-4EB3-BD83-0E0B53F937AE}" presName="level1Shape" presStyleLbl="node0" presStyleIdx="0" presStyleCnt="1">
        <dgm:presLayoutVars>
          <dgm:chPref val="3"/>
        </dgm:presLayoutVars>
      </dgm:prSet>
      <dgm:spPr/>
    </dgm:pt>
    <dgm:pt modelId="{F8FF7112-BA44-4434-B7F9-D2D03A358EDD}" type="pres">
      <dgm:prSet presAssocID="{7309A24C-E31D-4EB3-BD83-0E0B53F937AE}" presName="hierChild2" presStyleCnt="0"/>
      <dgm:spPr/>
    </dgm:pt>
    <dgm:pt modelId="{5FA759C6-4290-4B79-BA59-76370E2D908D}" type="pres">
      <dgm:prSet presAssocID="{6BBD7FA2-6289-469C-8E6D-22ABD85D0725}" presName="Name19" presStyleLbl="parChTrans1D2" presStyleIdx="0" presStyleCnt="2"/>
      <dgm:spPr/>
    </dgm:pt>
    <dgm:pt modelId="{13D1D6D8-484B-41C0-BCF6-ACE03FDA22BC}" type="pres">
      <dgm:prSet presAssocID="{68C3DB98-9B30-4F27-8E09-EBAEBA72C54C}" presName="Name21" presStyleCnt="0"/>
      <dgm:spPr/>
    </dgm:pt>
    <dgm:pt modelId="{2B81DC7B-58AA-474E-AFA0-3B6963468915}" type="pres">
      <dgm:prSet presAssocID="{68C3DB98-9B30-4F27-8E09-EBAEBA72C54C}" presName="level2Shape" presStyleLbl="node2" presStyleIdx="0" presStyleCnt="2"/>
      <dgm:spPr/>
    </dgm:pt>
    <dgm:pt modelId="{61CE1519-1568-4DBD-AAB8-F2E64CD3E254}" type="pres">
      <dgm:prSet presAssocID="{68C3DB98-9B30-4F27-8E09-EBAEBA72C54C}" presName="hierChild3" presStyleCnt="0"/>
      <dgm:spPr/>
    </dgm:pt>
    <dgm:pt modelId="{C25C4D31-1412-46F2-9928-51D67E6D6083}" type="pres">
      <dgm:prSet presAssocID="{3DD504B6-23B4-412C-9C65-732CD07F7899}" presName="Name19" presStyleLbl="parChTrans1D3" presStyleIdx="0" presStyleCnt="3"/>
      <dgm:spPr/>
    </dgm:pt>
    <dgm:pt modelId="{37721EEF-CEB7-46E4-A77A-2F31CA9DFAE0}" type="pres">
      <dgm:prSet presAssocID="{8624FDD5-E6C9-43FF-8FE7-92D897C45DC6}" presName="Name21" presStyleCnt="0"/>
      <dgm:spPr/>
    </dgm:pt>
    <dgm:pt modelId="{B7B74D31-1806-4FEB-904E-77DC30BE0476}" type="pres">
      <dgm:prSet presAssocID="{8624FDD5-E6C9-43FF-8FE7-92D897C45DC6}" presName="level2Shape" presStyleLbl="node3" presStyleIdx="0" presStyleCnt="3"/>
      <dgm:spPr/>
    </dgm:pt>
    <dgm:pt modelId="{1D2452CB-3E8E-48AC-82C5-B3E12140C41C}" type="pres">
      <dgm:prSet presAssocID="{8624FDD5-E6C9-43FF-8FE7-92D897C45DC6}" presName="hierChild3" presStyleCnt="0"/>
      <dgm:spPr/>
    </dgm:pt>
    <dgm:pt modelId="{90468E77-FC37-44DA-B598-8E87A9C1B4A5}" type="pres">
      <dgm:prSet presAssocID="{A7636DEE-E839-4C20-B627-E6B8A4792538}" presName="Name19" presStyleLbl="parChTrans1D3" presStyleIdx="1" presStyleCnt="3"/>
      <dgm:spPr/>
    </dgm:pt>
    <dgm:pt modelId="{63AE8C0B-1562-4392-ADB1-68B6465240EC}" type="pres">
      <dgm:prSet presAssocID="{4BE6044B-7A5C-4F14-A50C-5D71B9464285}" presName="Name21" presStyleCnt="0"/>
      <dgm:spPr/>
    </dgm:pt>
    <dgm:pt modelId="{75C9D127-105C-4E3F-B41B-116171DD83FB}" type="pres">
      <dgm:prSet presAssocID="{4BE6044B-7A5C-4F14-A50C-5D71B9464285}" presName="level2Shape" presStyleLbl="node3" presStyleIdx="1" presStyleCnt="3"/>
      <dgm:spPr/>
    </dgm:pt>
    <dgm:pt modelId="{B00A363F-9A24-4F8D-9756-0E3D4663FC30}" type="pres">
      <dgm:prSet presAssocID="{4BE6044B-7A5C-4F14-A50C-5D71B9464285}" presName="hierChild3" presStyleCnt="0"/>
      <dgm:spPr/>
    </dgm:pt>
    <dgm:pt modelId="{72862569-702A-4658-B7AA-E41B1C9A200E}" type="pres">
      <dgm:prSet presAssocID="{6EF0A132-B390-45AB-973D-C4D159106FE4}" presName="Name19" presStyleLbl="parChTrans1D2" presStyleIdx="1" presStyleCnt="2"/>
      <dgm:spPr/>
    </dgm:pt>
    <dgm:pt modelId="{CE71329F-856E-432F-9AE5-AB6832115C06}" type="pres">
      <dgm:prSet presAssocID="{F6511AD2-71FD-4618-947E-EF5769DDF035}" presName="Name21" presStyleCnt="0"/>
      <dgm:spPr/>
    </dgm:pt>
    <dgm:pt modelId="{C65AD917-6096-4515-9940-7A41C54CAAA1}" type="pres">
      <dgm:prSet presAssocID="{F6511AD2-71FD-4618-947E-EF5769DDF035}" presName="level2Shape" presStyleLbl="node2" presStyleIdx="1" presStyleCnt="2"/>
      <dgm:spPr/>
    </dgm:pt>
    <dgm:pt modelId="{9D1BD313-4494-4940-BE47-C0AC0A8FE8A4}" type="pres">
      <dgm:prSet presAssocID="{F6511AD2-71FD-4618-947E-EF5769DDF035}" presName="hierChild3" presStyleCnt="0"/>
      <dgm:spPr/>
    </dgm:pt>
    <dgm:pt modelId="{77D840B0-72C7-4BBA-8657-82FD9B8F2198}" type="pres">
      <dgm:prSet presAssocID="{70F52FD3-D82E-41E8-9AEF-B5CA68D40321}" presName="Name19" presStyleLbl="parChTrans1D3" presStyleIdx="2" presStyleCnt="3"/>
      <dgm:spPr/>
    </dgm:pt>
    <dgm:pt modelId="{7433F12A-DC5E-418F-AD1D-03E3A54C7766}" type="pres">
      <dgm:prSet presAssocID="{0F556D36-6D23-4793-907C-DE13FDCC6C47}" presName="Name21" presStyleCnt="0"/>
      <dgm:spPr/>
    </dgm:pt>
    <dgm:pt modelId="{BE8D90F0-8CAB-484D-8B9B-A8B9853E687B}" type="pres">
      <dgm:prSet presAssocID="{0F556D36-6D23-4793-907C-DE13FDCC6C47}" presName="level2Shape" presStyleLbl="node3" presStyleIdx="2" presStyleCnt="3"/>
      <dgm:spPr/>
    </dgm:pt>
    <dgm:pt modelId="{AFC05B63-ADF9-402D-A9A2-E072A028EFA0}" type="pres">
      <dgm:prSet presAssocID="{0F556D36-6D23-4793-907C-DE13FDCC6C47}" presName="hierChild3" presStyleCnt="0"/>
      <dgm:spPr/>
    </dgm:pt>
    <dgm:pt modelId="{BC6D368D-0668-4C45-A656-6D94CE293EF4}" type="pres">
      <dgm:prSet presAssocID="{CB0862F0-FF2B-4829-8736-B6BD98E4422E}" presName="Name19" presStyleLbl="parChTrans1D4" presStyleIdx="0" presStyleCnt="2"/>
      <dgm:spPr/>
    </dgm:pt>
    <dgm:pt modelId="{C3CF745D-4A6C-4870-B210-A3D47181EA09}" type="pres">
      <dgm:prSet presAssocID="{6E5000E5-9BCD-45F6-9169-79B250B8B64A}" presName="Name21" presStyleCnt="0"/>
      <dgm:spPr/>
    </dgm:pt>
    <dgm:pt modelId="{10F14F28-EC4B-4A86-BA58-A2EDD6F9D4DC}" type="pres">
      <dgm:prSet presAssocID="{6E5000E5-9BCD-45F6-9169-79B250B8B64A}" presName="level2Shape" presStyleLbl="node4" presStyleIdx="0" presStyleCnt="2"/>
      <dgm:spPr/>
    </dgm:pt>
    <dgm:pt modelId="{9D743751-5D60-4599-9872-7EBB49792CEF}" type="pres">
      <dgm:prSet presAssocID="{6E5000E5-9BCD-45F6-9169-79B250B8B64A}" presName="hierChild3" presStyleCnt="0"/>
      <dgm:spPr/>
    </dgm:pt>
    <dgm:pt modelId="{246F4F63-3ADE-4AAF-A058-1021B523063A}" type="pres">
      <dgm:prSet presAssocID="{B6172AE1-F4D0-4CAC-B6C5-FA76EAD6F710}" presName="Name19" presStyleLbl="parChTrans1D4" presStyleIdx="1" presStyleCnt="2"/>
      <dgm:spPr/>
    </dgm:pt>
    <dgm:pt modelId="{BDAADC65-FDC2-4AB5-82C9-4C1E29C7D6C3}" type="pres">
      <dgm:prSet presAssocID="{C566DB90-50FC-4272-BC5C-DDC073F51317}" presName="Name21" presStyleCnt="0"/>
      <dgm:spPr/>
    </dgm:pt>
    <dgm:pt modelId="{06820BC2-895C-4481-88B8-C5E69303856F}" type="pres">
      <dgm:prSet presAssocID="{C566DB90-50FC-4272-BC5C-DDC073F51317}" presName="level2Shape" presStyleLbl="node4" presStyleIdx="1" presStyleCnt="2"/>
      <dgm:spPr/>
    </dgm:pt>
    <dgm:pt modelId="{ABD3D939-1EBA-4E34-A471-F1C8BBCABCED}" type="pres">
      <dgm:prSet presAssocID="{C566DB90-50FC-4272-BC5C-DDC073F51317}" presName="hierChild3" presStyleCnt="0"/>
      <dgm:spPr/>
    </dgm:pt>
    <dgm:pt modelId="{80F8FD31-B38D-4989-B4B9-9DE2601A9467}" type="pres">
      <dgm:prSet presAssocID="{55CC8C13-CCBD-4C91-B6E9-3E8C35156175}" presName="bgShapesFlow" presStyleCnt="0"/>
      <dgm:spPr/>
    </dgm:pt>
    <dgm:pt modelId="{29498BAB-57BF-4F90-9ACE-77CDB276FE07}" type="pres">
      <dgm:prSet presAssocID="{22EF227C-2FAB-403C-B421-722872D94D35}" presName="rectComp" presStyleCnt="0"/>
      <dgm:spPr/>
    </dgm:pt>
    <dgm:pt modelId="{9E9EDAEA-7043-495B-9499-57CC2B0476B2}" type="pres">
      <dgm:prSet presAssocID="{22EF227C-2FAB-403C-B421-722872D94D35}" presName="bgRect" presStyleLbl="bgShp" presStyleIdx="0" presStyleCnt="4"/>
      <dgm:spPr/>
    </dgm:pt>
    <dgm:pt modelId="{0C999D11-E09D-4C9A-8B33-5F2F949DE67E}" type="pres">
      <dgm:prSet presAssocID="{22EF227C-2FAB-403C-B421-722872D94D35}" presName="bgRectTx" presStyleLbl="bgShp" presStyleIdx="0" presStyleCnt="4">
        <dgm:presLayoutVars>
          <dgm:bulletEnabled val="1"/>
        </dgm:presLayoutVars>
      </dgm:prSet>
      <dgm:spPr/>
    </dgm:pt>
    <dgm:pt modelId="{47E410EE-8A61-41EB-9D6B-9EB592961003}" type="pres">
      <dgm:prSet presAssocID="{22EF227C-2FAB-403C-B421-722872D94D35}" presName="spComp" presStyleCnt="0"/>
      <dgm:spPr/>
    </dgm:pt>
    <dgm:pt modelId="{703951CA-CF46-4B52-931C-00185AEFA986}" type="pres">
      <dgm:prSet presAssocID="{22EF227C-2FAB-403C-B421-722872D94D35}" presName="vSp" presStyleCnt="0"/>
      <dgm:spPr/>
    </dgm:pt>
    <dgm:pt modelId="{E082F4F1-5E58-4BFF-AF68-02A1C66687BD}" type="pres">
      <dgm:prSet presAssocID="{B0549095-CFFD-4320-8417-206AE2DF9EC0}" presName="rectComp" presStyleCnt="0"/>
      <dgm:spPr/>
    </dgm:pt>
    <dgm:pt modelId="{438A00C4-0109-42E3-9FC5-3245AE029B4A}" type="pres">
      <dgm:prSet presAssocID="{B0549095-CFFD-4320-8417-206AE2DF9EC0}" presName="bgRect" presStyleLbl="bgShp" presStyleIdx="1" presStyleCnt="4"/>
      <dgm:spPr/>
    </dgm:pt>
    <dgm:pt modelId="{7B092F82-F5B8-4372-A514-5871C2F79A94}" type="pres">
      <dgm:prSet presAssocID="{B0549095-CFFD-4320-8417-206AE2DF9EC0}" presName="bgRectTx" presStyleLbl="bgShp" presStyleIdx="1" presStyleCnt="4">
        <dgm:presLayoutVars>
          <dgm:bulletEnabled val="1"/>
        </dgm:presLayoutVars>
      </dgm:prSet>
      <dgm:spPr/>
    </dgm:pt>
    <dgm:pt modelId="{8B24BF79-D418-4D9A-92CE-ABC4FD4AD98A}" type="pres">
      <dgm:prSet presAssocID="{B0549095-CFFD-4320-8417-206AE2DF9EC0}" presName="spComp" presStyleCnt="0"/>
      <dgm:spPr/>
    </dgm:pt>
    <dgm:pt modelId="{06741F4B-564F-458C-A070-ADF85B0A36F3}" type="pres">
      <dgm:prSet presAssocID="{B0549095-CFFD-4320-8417-206AE2DF9EC0}" presName="vSp" presStyleCnt="0"/>
      <dgm:spPr/>
    </dgm:pt>
    <dgm:pt modelId="{C4A15E3D-36C1-44F8-B26E-7596638B8B62}" type="pres">
      <dgm:prSet presAssocID="{8AD5D6D2-8E5D-4BBA-8428-377F92410E0D}" presName="rectComp" presStyleCnt="0"/>
      <dgm:spPr/>
    </dgm:pt>
    <dgm:pt modelId="{F2E6C234-391F-4972-B48B-83DABCD56AAE}" type="pres">
      <dgm:prSet presAssocID="{8AD5D6D2-8E5D-4BBA-8428-377F92410E0D}" presName="bgRect" presStyleLbl="bgShp" presStyleIdx="2" presStyleCnt="4"/>
      <dgm:spPr/>
    </dgm:pt>
    <dgm:pt modelId="{274A45A5-74C9-47EE-97F1-45BCE532EBF9}" type="pres">
      <dgm:prSet presAssocID="{8AD5D6D2-8E5D-4BBA-8428-377F92410E0D}" presName="bgRectTx" presStyleLbl="bgShp" presStyleIdx="2" presStyleCnt="4">
        <dgm:presLayoutVars>
          <dgm:bulletEnabled val="1"/>
        </dgm:presLayoutVars>
      </dgm:prSet>
      <dgm:spPr/>
    </dgm:pt>
    <dgm:pt modelId="{4274725E-23D5-426A-A44E-1C89BCA4F278}" type="pres">
      <dgm:prSet presAssocID="{8AD5D6D2-8E5D-4BBA-8428-377F92410E0D}" presName="spComp" presStyleCnt="0"/>
      <dgm:spPr/>
    </dgm:pt>
    <dgm:pt modelId="{D9EF913D-A60A-4C36-9920-0F9F0624F297}" type="pres">
      <dgm:prSet presAssocID="{8AD5D6D2-8E5D-4BBA-8428-377F92410E0D}" presName="vSp" presStyleCnt="0"/>
      <dgm:spPr/>
    </dgm:pt>
    <dgm:pt modelId="{43F15214-DB77-4C24-B0DE-631541A7C793}" type="pres">
      <dgm:prSet presAssocID="{075D3E46-6E9E-448F-A30A-CA80A1EB7D3E}" presName="rectComp" presStyleCnt="0"/>
      <dgm:spPr/>
    </dgm:pt>
    <dgm:pt modelId="{D3DF0524-4D2D-4932-9339-9D79EDA6D8D4}" type="pres">
      <dgm:prSet presAssocID="{075D3E46-6E9E-448F-A30A-CA80A1EB7D3E}" presName="bgRect" presStyleLbl="bgShp" presStyleIdx="3" presStyleCnt="4"/>
      <dgm:spPr/>
    </dgm:pt>
    <dgm:pt modelId="{602A2069-D24F-4E7A-847A-C45F260E00DC}" type="pres">
      <dgm:prSet presAssocID="{075D3E46-6E9E-448F-A30A-CA80A1EB7D3E}" presName="bgRectTx" presStyleLbl="bgShp" presStyleIdx="3" presStyleCnt="4">
        <dgm:presLayoutVars>
          <dgm:bulletEnabled val="1"/>
        </dgm:presLayoutVars>
      </dgm:prSet>
      <dgm:spPr/>
    </dgm:pt>
  </dgm:ptLst>
  <dgm:cxnLst>
    <dgm:cxn modelId="{3DC0F20B-AED2-413C-B76C-7B2749BB08F4}" type="presOf" srcId="{075D3E46-6E9E-448F-A30A-CA80A1EB7D3E}" destId="{602A2069-D24F-4E7A-847A-C45F260E00DC}" srcOrd="1" destOrd="0" presId="urn:microsoft.com/office/officeart/2005/8/layout/hierarchy6"/>
    <dgm:cxn modelId="{1AC8880E-BB88-4E59-BFE1-2180261BF637}" type="presOf" srcId="{CB0862F0-FF2B-4829-8736-B6BD98E4422E}" destId="{BC6D368D-0668-4C45-A656-6D94CE293EF4}" srcOrd="0" destOrd="0" presId="urn:microsoft.com/office/officeart/2005/8/layout/hierarchy6"/>
    <dgm:cxn modelId="{186FA114-5147-4173-86F1-59E98A28B6B4}" type="presOf" srcId="{B6172AE1-F4D0-4CAC-B6C5-FA76EAD6F710}" destId="{246F4F63-3ADE-4AAF-A058-1021B523063A}" srcOrd="0" destOrd="0" presId="urn:microsoft.com/office/officeart/2005/8/layout/hierarchy6"/>
    <dgm:cxn modelId="{EF0B7E15-B913-4EF8-B398-505D01F7129B}" type="presOf" srcId="{68C3DB98-9B30-4F27-8E09-EBAEBA72C54C}" destId="{2B81DC7B-58AA-474E-AFA0-3B6963468915}" srcOrd="0" destOrd="0" presId="urn:microsoft.com/office/officeart/2005/8/layout/hierarchy6"/>
    <dgm:cxn modelId="{3F78E322-9969-4493-B413-3BD3B465599A}" type="presOf" srcId="{3DD504B6-23B4-412C-9C65-732CD07F7899}" destId="{C25C4D31-1412-46F2-9928-51D67E6D6083}" srcOrd="0" destOrd="0" presId="urn:microsoft.com/office/officeart/2005/8/layout/hierarchy6"/>
    <dgm:cxn modelId="{9954B339-BFD3-4C98-ABD5-A7A27DEB98F7}" srcId="{68C3DB98-9B30-4F27-8E09-EBAEBA72C54C}" destId="{4BE6044B-7A5C-4F14-A50C-5D71B9464285}" srcOrd="1" destOrd="0" parTransId="{A7636DEE-E839-4C20-B627-E6B8A4792538}" sibTransId="{06AFEF91-6A7F-4FE1-BD87-58222196B770}"/>
    <dgm:cxn modelId="{0C55E062-4D94-4FBE-B451-89AE71186395}" srcId="{7309A24C-E31D-4EB3-BD83-0E0B53F937AE}" destId="{68C3DB98-9B30-4F27-8E09-EBAEBA72C54C}" srcOrd="0" destOrd="0" parTransId="{6BBD7FA2-6289-469C-8E6D-22ABD85D0725}" sibTransId="{1648303B-4611-454E-B13C-3F1196908A52}"/>
    <dgm:cxn modelId="{821ED745-E291-4ABA-AF41-09E8EFEB5D7A}" type="presOf" srcId="{22EF227C-2FAB-403C-B421-722872D94D35}" destId="{0C999D11-E09D-4C9A-8B33-5F2F949DE67E}" srcOrd="1" destOrd="0" presId="urn:microsoft.com/office/officeart/2005/8/layout/hierarchy6"/>
    <dgm:cxn modelId="{B0D70C48-544F-444B-B2CF-81635C6224D1}" srcId="{68C3DB98-9B30-4F27-8E09-EBAEBA72C54C}" destId="{8624FDD5-E6C9-43FF-8FE7-92D897C45DC6}" srcOrd="0" destOrd="0" parTransId="{3DD504B6-23B4-412C-9C65-732CD07F7899}" sibTransId="{8549B4C6-0516-407B-8034-4B3CFEC81AA9}"/>
    <dgm:cxn modelId="{1F7B4369-9A51-49C4-9BE3-C297AA0EB755}" srcId="{55CC8C13-CCBD-4C91-B6E9-3E8C35156175}" destId="{22EF227C-2FAB-403C-B421-722872D94D35}" srcOrd="1" destOrd="0" parTransId="{4B19BBC0-B412-4CBC-9274-39B4119936F9}" sibTransId="{901FC2DF-44AF-4A38-BF04-B462F7CFE413}"/>
    <dgm:cxn modelId="{0A017870-7C9A-48CF-A16E-434F647DB389}" type="presOf" srcId="{A7636DEE-E839-4C20-B627-E6B8A4792538}" destId="{90468E77-FC37-44DA-B598-8E87A9C1B4A5}" srcOrd="0" destOrd="0" presId="urn:microsoft.com/office/officeart/2005/8/layout/hierarchy6"/>
    <dgm:cxn modelId="{853E4371-9822-4CFD-BA71-82910805E1DC}" srcId="{0F556D36-6D23-4793-907C-DE13FDCC6C47}" destId="{C566DB90-50FC-4272-BC5C-DDC073F51317}" srcOrd="1" destOrd="0" parTransId="{B6172AE1-F4D0-4CAC-B6C5-FA76EAD6F710}" sibTransId="{FBF889A1-B551-4194-A08A-F646B7AC60D1}"/>
    <dgm:cxn modelId="{91E05556-015C-47A3-B0E7-87A67F131C01}" type="presOf" srcId="{8624FDD5-E6C9-43FF-8FE7-92D897C45DC6}" destId="{B7B74D31-1806-4FEB-904E-77DC30BE0476}" srcOrd="0" destOrd="0" presId="urn:microsoft.com/office/officeart/2005/8/layout/hierarchy6"/>
    <dgm:cxn modelId="{68C71687-5D6E-4E43-A79D-A46F9B49034B}" srcId="{0F556D36-6D23-4793-907C-DE13FDCC6C47}" destId="{6E5000E5-9BCD-45F6-9169-79B250B8B64A}" srcOrd="0" destOrd="0" parTransId="{CB0862F0-FF2B-4829-8736-B6BD98E4422E}" sibTransId="{2012F535-F4F0-4319-9F19-96CFCBCF2795}"/>
    <dgm:cxn modelId="{9E70A08A-DDEB-43A9-B50A-4EBDBE8FA1BB}" type="presOf" srcId="{B0549095-CFFD-4320-8417-206AE2DF9EC0}" destId="{438A00C4-0109-42E3-9FC5-3245AE029B4A}" srcOrd="0" destOrd="0" presId="urn:microsoft.com/office/officeart/2005/8/layout/hierarchy6"/>
    <dgm:cxn modelId="{C770D68A-E761-46B0-8F4E-16571107E490}" srcId="{7309A24C-E31D-4EB3-BD83-0E0B53F937AE}" destId="{F6511AD2-71FD-4618-947E-EF5769DDF035}" srcOrd="1" destOrd="0" parTransId="{6EF0A132-B390-45AB-973D-C4D159106FE4}" sibTransId="{5E4D384F-CDDF-4929-9721-D1DB3E7AD0DA}"/>
    <dgm:cxn modelId="{AB15768C-DE2D-4356-A830-9FA5E08360A4}" type="presOf" srcId="{7309A24C-E31D-4EB3-BD83-0E0B53F937AE}" destId="{7DA4AC6D-7AE7-49AD-AC5D-3A210D2309A3}" srcOrd="0" destOrd="0" presId="urn:microsoft.com/office/officeart/2005/8/layout/hierarchy6"/>
    <dgm:cxn modelId="{FABA008D-E28B-442E-9D33-4F38AC0D32BE}" type="presOf" srcId="{B0549095-CFFD-4320-8417-206AE2DF9EC0}" destId="{7B092F82-F5B8-4372-A514-5871C2F79A94}" srcOrd="1" destOrd="0" presId="urn:microsoft.com/office/officeart/2005/8/layout/hierarchy6"/>
    <dgm:cxn modelId="{BDD4E29F-B33F-49C9-9FA9-546E6F79B09A}" srcId="{F6511AD2-71FD-4618-947E-EF5769DDF035}" destId="{0F556D36-6D23-4793-907C-DE13FDCC6C47}" srcOrd="0" destOrd="0" parTransId="{70F52FD3-D82E-41E8-9AEF-B5CA68D40321}" sibTransId="{39E727CC-8CA5-4B2F-A2A8-13C06BA0828C}"/>
    <dgm:cxn modelId="{A2D084A1-74D4-40A3-A994-3096217F3834}" type="presOf" srcId="{075D3E46-6E9E-448F-A30A-CA80A1EB7D3E}" destId="{D3DF0524-4D2D-4932-9339-9D79EDA6D8D4}" srcOrd="0" destOrd="0" presId="urn:microsoft.com/office/officeart/2005/8/layout/hierarchy6"/>
    <dgm:cxn modelId="{EA5D38A2-877E-4A9A-A239-5268678D3E72}" type="presOf" srcId="{0F556D36-6D23-4793-907C-DE13FDCC6C47}" destId="{BE8D90F0-8CAB-484D-8B9B-A8B9853E687B}" srcOrd="0" destOrd="0" presId="urn:microsoft.com/office/officeart/2005/8/layout/hierarchy6"/>
    <dgm:cxn modelId="{54DFA4B3-0537-43BE-B8BB-50E3CE879588}" type="presOf" srcId="{55CC8C13-CCBD-4C91-B6E9-3E8C35156175}" destId="{90F81D91-E4BE-4120-B175-E2F3059107C6}" srcOrd="0" destOrd="0" presId="urn:microsoft.com/office/officeart/2005/8/layout/hierarchy6"/>
    <dgm:cxn modelId="{A2D990B6-B9F8-4AB9-B406-43E92AD296F5}" srcId="{55CC8C13-CCBD-4C91-B6E9-3E8C35156175}" destId="{B0549095-CFFD-4320-8417-206AE2DF9EC0}" srcOrd="2" destOrd="0" parTransId="{1237A0CE-F3DF-4573-9E7E-2C533E0E6478}" sibTransId="{D04619F5-79B2-4141-ADA5-B897EDE6D680}"/>
    <dgm:cxn modelId="{CAC3A5BE-C653-4ED0-9E8E-FD398CB42E61}" type="presOf" srcId="{6EF0A132-B390-45AB-973D-C4D159106FE4}" destId="{72862569-702A-4658-B7AA-E41B1C9A200E}" srcOrd="0" destOrd="0" presId="urn:microsoft.com/office/officeart/2005/8/layout/hierarchy6"/>
    <dgm:cxn modelId="{3D29A8C0-8430-4A34-A459-DF9073902555}" type="presOf" srcId="{F6511AD2-71FD-4618-947E-EF5769DDF035}" destId="{C65AD917-6096-4515-9940-7A41C54CAAA1}" srcOrd="0" destOrd="0" presId="urn:microsoft.com/office/officeart/2005/8/layout/hierarchy6"/>
    <dgm:cxn modelId="{061521C8-0294-47F9-B949-80BAB9A42DC9}" type="presOf" srcId="{8AD5D6D2-8E5D-4BBA-8428-377F92410E0D}" destId="{274A45A5-74C9-47EE-97F1-45BCE532EBF9}" srcOrd="1" destOrd="0" presId="urn:microsoft.com/office/officeart/2005/8/layout/hierarchy6"/>
    <dgm:cxn modelId="{A1F8AFCE-333E-44CD-998C-E16DD4A3CD3B}" type="presOf" srcId="{4BE6044B-7A5C-4F14-A50C-5D71B9464285}" destId="{75C9D127-105C-4E3F-B41B-116171DD83FB}" srcOrd="0" destOrd="0" presId="urn:microsoft.com/office/officeart/2005/8/layout/hierarchy6"/>
    <dgm:cxn modelId="{CD2F2CD1-EF9F-4307-B8EF-276877DA6D43}" type="presOf" srcId="{6E5000E5-9BCD-45F6-9169-79B250B8B64A}" destId="{10F14F28-EC4B-4A86-BA58-A2EDD6F9D4DC}" srcOrd="0" destOrd="0" presId="urn:microsoft.com/office/officeart/2005/8/layout/hierarchy6"/>
    <dgm:cxn modelId="{8940C4D3-D336-45C0-AB1C-0079D1F38E09}" type="presOf" srcId="{70F52FD3-D82E-41E8-9AEF-B5CA68D40321}" destId="{77D840B0-72C7-4BBA-8657-82FD9B8F2198}" srcOrd="0" destOrd="0" presId="urn:microsoft.com/office/officeart/2005/8/layout/hierarchy6"/>
    <dgm:cxn modelId="{1B6021DA-159E-4639-B89B-8DA288F3726B}" type="presOf" srcId="{8AD5D6D2-8E5D-4BBA-8428-377F92410E0D}" destId="{F2E6C234-391F-4972-B48B-83DABCD56AAE}" srcOrd="0" destOrd="0" presId="urn:microsoft.com/office/officeart/2005/8/layout/hierarchy6"/>
    <dgm:cxn modelId="{0A5067DE-47AB-4637-B07A-F43F9555B87C}" srcId="{55CC8C13-CCBD-4C91-B6E9-3E8C35156175}" destId="{7309A24C-E31D-4EB3-BD83-0E0B53F937AE}" srcOrd="0" destOrd="0" parTransId="{125EE470-902B-4D0C-BC54-E0BDACCE7A5C}" sibTransId="{8EAB90F2-4DF3-460E-B044-BED410874638}"/>
    <dgm:cxn modelId="{A9AC34E7-0DC4-4FE1-91E8-672194F0056D}" type="presOf" srcId="{22EF227C-2FAB-403C-B421-722872D94D35}" destId="{9E9EDAEA-7043-495B-9499-57CC2B0476B2}" srcOrd="0" destOrd="0" presId="urn:microsoft.com/office/officeart/2005/8/layout/hierarchy6"/>
    <dgm:cxn modelId="{D68434EB-DD30-4B5B-A3EC-399324913E56}" type="presOf" srcId="{6BBD7FA2-6289-469C-8E6D-22ABD85D0725}" destId="{5FA759C6-4290-4B79-BA59-76370E2D908D}" srcOrd="0" destOrd="0" presId="urn:microsoft.com/office/officeart/2005/8/layout/hierarchy6"/>
    <dgm:cxn modelId="{452ADDEE-1809-4E33-A209-DA38EABF5F37}" type="presOf" srcId="{C566DB90-50FC-4272-BC5C-DDC073F51317}" destId="{06820BC2-895C-4481-88B8-C5E69303856F}" srcOrd="0" destOrd="0" presId="urn:microsoft.com/office/officeart/2005/8/layout/hierarchy6"/>
    <dgm:cxn modelId="{DD7E56F3-F461-4117-A491-4FC7F2B46F67}" srcId="{55CC8C13-CCBD-4C91-B6E9-3E8C35156175}" destId="{075D3E46-6E9E-448F-A30A-CA80A1EB7D3E}" srcOrd="4" destOrd="0" parTransId="{B395CFC8-7530-4995-945C-6CD72146D6AF}" sibTransId="{BCD31B5F-8707-4E72-8E26-70B3F32E3196}"/>
    <dgm:cxn modelId="{A9CBE5F7-470D-4CF5-A28A-E2A27A08310A}" srcId="{55CC8C13-CCBD-4C91-B6E9-3E8C35156175}" destId="{8AD5D6D2-8E5D-4BBA-8428-377F92410E0D}" srcOrd="3" destOrd="0" parTransId="{C28D30B7-ACBC-43F8-8268-034AE2759766}" sibTransId="{474DAAAB-33CA-4E83-9841-B4DB69CA6500}"/>
    <dgm:cxn modelId="{2F2F98A8-7072-4A70-B3B4-19CF47B0B08F}" type="presParOf" srcId="{90F81D91-E4BE-4120-B175-E2F3059107C6}" destId="{9663280A-50F7-4B46-86BF-2ADF401AE8DB}" srcOrd="0" destOrd="0" presId="urn:microsoft.com/office/officeart/2005/8/layout/hierarchy6"/>
    <dgm:cxn modelId="{917E023D-E523-43EE-AD11-909210B74819}" type="presParOf" srcId="{9663280A-50F7-4B46-86BF-2ADF401AE8DB}" destId="{9F49BCBE-925E-4C9F-88AC-7F8C736E1EF1}" srcOrd="0" destOrd="0" presId="urn:microsoft.com/office/officeart/2005/8/layout/hierarchy6"/>
    <dgm:cxn modelId="{3F005093-2AAE-4AD9-94F6-B85AD84BDCD3}" type="presParOf" srcId="{9663280A-50F7-4B46-86BF-2ADF401AE8DB}" destId="{86F36FA8-35C2-4BC8-9FC7-0C6485418F5E}" srcOrd="1" destOrd="0" presId="urn:microsoft.com/office/officeart/2005/8/layout/hierarchy6"/>
    <dgm:cxn modelId="{9F6330D4-8577-4771-A931-7CB5D4966CF5}" type="presParOf" srcId="{86F36FA8-35C2-4BC8-9FC7-0C6485418F5E}" destId="{09DD5969-CD1E-4CBC-8897-D1253DE08F48}" srcOrd="0" destOrd="0" presId="urn:microsoft.com/office/officeart/2005/8/layout/hierarchy6"/>
    <dgm:cxn modelId="{4E375E07-456E-4E39-94BA-485780913DAC}" type="presParOf" srcId="{09DD5969-CD1E-4CBC-8897-D1253DE08F48}" destId="{7DA4AC6D-7AE7-49AD-AC5D-3A210D2309A3}" srcOrd="0" destOrd="0" presId="urn:microsoft.com/office/officeart/2005/8/layout/hierarchy6"/>
    <dgm:cxn modelId="{EA26AFCF-FD18-4D2B-9BE3-25832B525427}" type="presParOf" srcId="{09DD5969-CD1E-4CBC-8897-D1253DE08F48}" destId="{F8FF7112-BA44-4434-B7F9-D2D03A358EDD}" srcOrd="1" destOrd="0" presId="urn:microsoft.com/office/officeart/2005/8/layout/hierarchy6"/>
    <dgm:cxn modelId="{179B6408-39B0-4514-BF87-17014DF24937}" type="presParOf" srcId="{F8FF7112-BA44-4434-B7F9-D2D03A358EDD}" destId="{5FA759C6-4290-4B79-BA59-76370E2D908D}" srcOrd="0" destOrd="0" presId="urn:microsoft.com/office/officeart/2005/8/layout/hierarchy6"/>
    <dgm:cxn modelId="{D8DB1AFC-A773-4492-BF08-3FCC0A7F5280}" type="presParOf" srcId="{F8FF7112-BA44-4434-B7F9-D2D03A358EDD}" destId="{13D1D6D8-484B-41C0-BCF6-ACE03FDA22BC}" srcOrd="1" destOrd="0" presId="urn:microsoft.com/office/officeart/2005/8/layout/hierarchy6"/>
    <dgm:cxn modelId="{1A31D1AA-7B81-4F94-B5A4-C25A539C84BF}" type="presParOf" srcId="{13D1D6D8-484B-41C0-BCF6-ACE03FDA22BC}" destId="{2B81DC7B-58AA-474E-AFA0-3B6963468915}" srcOrd="0" destOrd="0" presId="urn:microsoft.com/office/officeart/2005/8/layout/hierarchy6"/>
    <dgm:cxn modelId="{8445D078-A3E2-4ADA-8339-9858BB6FBE26}" type="presParOf" srcId="{13D1D6D8-484B-41C0-BCF6-ACE03FDA22BC}" destId="{61CE1519-1568-4DBD-AAB8-F2E64CD3E254}" srcOrd="1" destOrd="0" presId="urn:microsoft.com/office/officeart/2005/8/layout/hierarchy6"/>
    <dgm:cxn modelId="{1D581E03-FC26-4D13-84C0-5AE792992855}" type="presParOf" srcId="{61CE1519-1568-4DBD-AAB8-F2E64CD3E254}" destId="{C25C4D31-1412-46F2-9928-51D67E6D6083}" srcOrd="0" destOrd="0" presId="urn:microsoft.com/office/officeart/2005/8/layout/hierarchy6"/>
    <dgm:cxn modelId="{77F19A7B-A4CA-4255-A832-50CA3552597E}" type="presParOf" srcId="{61CE1519-1568-4DBD-AAB8-F2E64CD3E254}" destId="{37721EEF-CEB7-46E4-A77A-2F31CA9DFAE0}" srcOrd="1" destOrd="0" presId="urn:microsoft.com/office/officeart/2005/8/layout/hierarchy6"/>
    <dgm:cxn modelId="{2BB1FFBB-1E41-439C-B919-F4904A8FD96C}" type="presParOf" srcId="{37721EEF-CEB7-46E4-A77A-2F31CA9DFAE0}" destId="{B7B74D31-1806-4FEB-904E-77DC30BE0476}" srcOrd="0" destOrd="0" presId="urn:microsoft.com/office/officeart/2005/8/layout/hierarchy6"/>
    <dgm:cxn modelId="{245BBD2F-888F-44AF-8E9B-5430D80780D8}" type="presParOf" srcId="{37721EEF-CEB7-46E4-A77A-2F31CA9DFAE0}" destId="{1D2452CB-3E8E-48AC-82C5-B3E12140C41C}" srcOrd="1" destOrd="0" presId="urn:microsoft.com/office/officeart/2005/8/layout/hierarchy6"/>
    <dgm:cxn modelId="{297CA719-4A5E-4CD6-9D93-6DB690423711}" type="presParOf" srcId="{61CE1519-1568-4DBD-AAB8-F2E64CD3E254}" destId="{90468E77-FC37-44DA-B598-8E87A9C1B4A5}" srcOrd="2" destOrd="0" presId="urn:microsoft.com/office/officeart/2005/8/layout/hierarchy6"/>
    <dgm:cxn modelId="{17F9F849-E753-4B6F-A036-5C4F9DBD7F8D}" type="presParOf" srcId="{61CE1519-1568-4DBD-AAB8-F2E64CD3E254}" destId="{63AE8C0B-1562-4392-ADB1-68B6465240EC}" srcOrd="3" destOrd="0" presId="urn:microsoft.com/office/officeart/2005/8/layout/hierarchy6"/>
    <dgm:cxn modelId="{0E6B54DC-1C66-46E5-8352-675BE18E93D0}" type="presParOf" srcId="{63AE8C0B-1562-4392-ADB1-68B6465240EC}" destId="{75C9D127-105C-4E3F-B41B-116171DD83FB}" srcOrd="0" destOrd="0" presId="urn:microsoft.com/office/officeart/2005/8/layout/hierarchy6"/>
    <dgm:cxn modelId="{E3F35915-0A59-4D71-8474-2ADAB2449EF1}" type="presParOf" srcId="{63AE8C0B-1562-4392-ADB1-68B6465240EC}" destId="{B00A363F-9A24-4F8D-9756-0E3D4663FC30}" srcOrd="1" destOrd="0" presId="urn:microsoft.com/office/officeart/2005/8/layout/hierarchy6"/>
    <dgm:cxn modelId="{FAC26B01-357D-40F7-8B36-73894741C8E8}" type="presParOf" srcId="{F8FF7112-BA44-4434-B7F9-D2D03A358EDD}" destId="{72862569-702A-4658-B7AA-E41B1C9A200E}" srcOrd="2" destOrd="0" presId="urn:microsoft.com/office/officeart/2005/8/layout/hierarchy6"/>
    <dgm:cxn modelId="{A3FA47A1-308E-42FA-A9A1-3CCD858A721F}" type="presParOf" srcId="{F8FF7112-BA44-4434-B7F9-D2D03A358EDD}" destId="{CE71329F-856E-432F-9AE5-AB6832115C06}" srcOrd="3" destOrd="0" presId="urn:microsoft.com/office/officeart/2005/8/layout/hierarchy6"/>
    <dgm:cxn modelId="{E33D88B3-3BDB-4FED-A53D-94A70B1AD97F}" type="presParOf" srcId="{CE71329F-856E-432F-9AE5-AB6832115C06}" destId="{C65AD917-6096-4515-9940-7A41C54CAAA1}" srcOrd="0" destOrd="0" presId="urn:microsoft.com/office/officeart/2005/8/layout/hierarchy6"/>
    <dgm:cxn modelId="{5EBFE620-8FC7-4191-A4E6-3A24AEB966B0}" type="presParOf" srcId="{CE71329F-856E-432F-9AE5-AB6832115C06}" destId="{9D1BD313-4494-4940-BE47-C0AC0A8FE8A4}" srcOrd="1" destOrd="0" presId="urn:microsoft.com/office/officeart/2005/8/layout/hierarchy6"/>
    <dgm:cxn modelId="{7AB7A02B-E65B-4EF8-A1D9-2F5EDEC0B233}" type="presParOf" srcId="{9D1BD313-4494-4940-BE47-C0AC0A8FE8A4}" destId="{77D840B0-72C7-4BBA-8657-82FD9B8F2198}" srcOrd="0" destOrd="0" presId="urn:microsoft.com/office/officeart/2005/8/layout/hierarchy6"/>
    <dgm:cxn modelId="{715D68E9-BC53-4CB0-95D6-BC82F897FA09}" type="presParOf" srcId="{9D1BD313-4494-4940-BE47-C0AC0A8FE8A4}" destId="{7433F12A-DC5E-418F-AD1D-03E3A54C7766}" srcOrd="1" destOrd="0" presId="urn:microsoft.com/office/officeart/2005/8/layout/hierarchy6"/>
    <dgm:cxn modelId="{A6756E65-020E-454D-B020-400083675CBD}" type="presParOf" srcId="{7433F12A-DC5E-418F-AD1D-03E3A54C7766}" destId="{BE8D90F0-8CAB-484D-8B9B-A8B9853E687B}" srcOrd="0" destOrd="0" presId="urn:microsoft.com/office/officeart/2005/8/layout/hierarchy6"/>
    <dgm:cxn modelId="{C89BC865-45A3-4226-B9E3-38B6C514124F}" type="presParOf" srcId="{7433F12A-DC5E-418F-AD1D-03E3A54C7766}" destId="{AFC05B63-ADF9-402D-A9A2-E072A028EFA0}" srcOrd="1" destOrd="0" presId="urn:microsoft.com/office/officeart/2005/8/layout/hierarchy6"/>
    <dgm:cxn modelId="{827A4EC4-E8CA-4AA7-A5B6-A4312F2E6519}" type="presParOf" srcId="{AFC05B63-ADF9-402D-A9A2-E072A028EFA0}" destId="{BC6D368D-0668-4C45-A656-6D94CE293EF4}" srcOrd="0" destOrd="0" presId="urn:microsoft.com/office/officeart/2005/8/layout/hierarchy6"/>
    <dgm:cxn modelId="{22D0BFC0-D83A-4D20-A3C7-E5C1ACE02982}" type="presParOf" srcId="{AFC05B63-ADF9-402D-A9A2-E072A028EFA0}" destId="{C3CF745D-4A6C-4870-B210-A3D47181EA09}" srcOrd="1" destOrd="0" presId="urn:microsoft.com/office/officeart/2005/8/layout/hierarchy6"/>
    <dgm:cxn modelId="{B24A745F-C026-42B6-A1D1-B8EE5CFBFE35}" type="presParOf" srcId="{C3CF745D-4A6C-4870-B210-A3D47181EA09}" destId="{10F14F28-EC4B-4A86-BA58-A2EDD6F9D4DC}" srcOrd="0" destOrd="0" presId="urn:microsoft.com/office/officeart/2005/8/layout/hierarchy6"/>
    <dgm:cxn modelId="{159338EE-A5A4-47DD-93A6-2B53EF7155BF}" type="presParOf" srcId="{C3CF745D-4A6C-4870-B210-A3D47181EA09}" destId="{9D743751-5D60-4599-9872-7EBB49792CEF}" srcOrd="1" destOrd="0" presId="urn:microsoft.com/office/officeart/2005/8/layout/hierarchy6"/>
    <dgm:cxn modelId="{5A437EB5-A2E3-4642-8ACD-E8F6AD74A426}" type="presParOf" srcId="{AFC05B63-ADF9-402D-A9A2-E072A028EFA0}" destId="{246F4F63-3ADE-4AAF-A058-1021B523063A}" srcOrd="2" destOrd="0" presId="urn:microsoft.com/office/officeart/2005/8/layout/hierarchy6"/>
    <dgm:cxn modelId="{44E735FD-3848-47E8-8152-08072DEBA08F}" type="presParOf" srcId="{AFC05B63-ADF9-402D-A9A2-E072A028EFA0}" destId="{BDAADC65-FDC2-4AB5-82C9-4C1E29C7D6C3}" srcOrd="3" destOrd="0" presId="urn:microsoft.com/office/officeart/2005/8/layout/hierarchy6"/>
    <dgm:cxn modelId="{B866A844-1029-4D19-A568-50E7256C637C}" type="presParOf" srcId="{BDAADC65-FDC2-4AB5-82C9-4C1E29C7D6C3}" destId="{06820BC2-895C-4481-88B8-C5E69303856F}" srcOrd="0" destOrd="0" presId="urn:microsoft.com/office/officeart/2005/8/layout/hierarchy6"/>
    <dgm:cxn modelId="{A0497D76-02DD-4366-953B-8CD737FF2A5E}" type="presParOf" srcId="{BDAADC65-FDC2-4AB5-82C9-4C1E29C7D6C3}" destId="{ABD3D939-1EBA-4E34-A471-F1C8BBCABCED}" srcOrd="1" destOrd="0" presId="urn:microsoft.com/office/officeart/2005/8/layout/hierarchy6"/>
    <dgm:cxn modelId="{7722B299-CFF7-476E-9652-8C3ABD139681}" type="presParOf" srcId="{90F81D91-E4BE-4120-B175-E2F3059107C6}" destId="{80F8FD31-B38D-4989-B4B9-9DE2601A9467}" srcOrd="1" destOrd="0" presId="urn:microsoft.com/office/officeart/2005/8/layout/hierarchy6"/>
    <dgm:cxn modelId="{161CF4D9-188C-460F-8AEF-1E02D25E1144}" type="presParOf" srcId="{80F8FD31-B38D-4989-B4B9-9DE2601A9467}" destId="{29498BAB-57BF-4F90-9ACE-77CDB276FE07}" srcOrd="0" destOrd="0" presId="urn:microsoft.com/office/officeart/2005/8/layout/hierarchy6"/>
    <dgm:cxn modelId="{1BE7B053-37A1-4D18-B6E2-5F7539A301FF}" type="presParOf" srcId="{29498BAB-57BF-4F90-9ACE-77CDB276FE07}" destId="{9E9EDAEA-7043-495B-9499-57CC2B0476B2}" srcOrd="0" destOrd="0" presId="urn:microsoft.com/office/officeart/2005/8/layout/hierarchy6"/>
    <dgm:cxn modelId="{42338A78-71A0-4CA6-9D60-AC8250556CB9}" type="presParOf" srcId="{29498BAB-57BF-4F90-9ACE-77CDB276FE07}" destId="{0C999D11-E09D-4C9A-8B33-5F2F949DE67E}" srcOrd="1" destOrd="0" presId="urn:microsoft.com/office/officeart/2005/8/layout/hierarchy6"/>
    <dgm:cxn modelId="{2D97A197-2923-455A-B45D-17719A83D9C8}" type="presParOf" srcId="{80F8FD31-B38D-4989-B4B9-9DE2601A9467}" destId="{47E410EE-8A61-41EB-9D6B-9EB592961003}" srcOrd="1" destOrd="0" presId="urn:microsoft.com/office/officeart/2005/8/layout/hierarchy6"/>
    <dgm:cxn modelId="{CB7DA041-1638-4467-9D4F-06745DC8954F}" type="presParOf" srcId="{47E410EE-8A61-41EB-9D6B-9EB592961003}" destId="{703951CA-CF46-4B52-931C-00185AEFA986}" srcOrd="0" destOrd="0" presId="urn:microsoft.com/office/officeart/2005/8/layout/hierarchy6"/>
    <dgm:cxn modelId="{EDFDA57A-96E2-4ACB-84DD-FF638DAF644D}" type="presParOf" srcId="{80F8FD31-B38D-4989-B4B9-9DE2601A9467}" destId="{E082F4F1-5E58-4BFF-AF68-02A1C66687BD}" srcOrd="2" destOrd="0" presId="urn:microsoft.com/office/officeart/2005/8/layout/hierarchy6"/>
    <dgm:cxn modelId="{9D4F887D-4D1A-4846-AF25-3594EAD486F8}" type="presParOf" srcId="{E082F4F1-5E58-4BFF-AF68-02A1C66687BD}" destId="{438A00C4-0109-42E3-9FC5-3245AE029B4A}" srcOrd="0" destOrd="0" presId="urn:microsoft.com/office/officeart/2005/8/layout/hierarchy6"/>
    <dgm:cxn modelId="{C0645B73-DFA2-4E68-8BC0-564B2C51F706}" type="presParOf" srcId="{E082F4F1-5E58-4BFF-AF68-02A1C66687BD}" destId="{7B092F82-F5B8-4372-A514-5871C2F79A94}" srcOrd="1" destOrd="0" presId="urn:microsoft.com/office/officeart/2005/8/layout/hierarchy6"/>
    <dgm:cxn modelId="{CAC10561-FDB6-44E7-A9E4-000112BE99E8}" type="presParOf" srcId="{80F8FD31-B38D-4989-B4B9-9DE2601A9467}" destId="{8B24BF79-D418-4D9A-92CE-ABC4FD4AD98A}" srcOrd="3" destOrd="0" presId="urn:microsoft.com/office/officeart/2005/8/layout/hierarchy6"/>
    <dgm:cxn modelId="{6A5AAD41-8CE1-4787-A4CB-2A557D5248B5}" type="presParOf" srcId="{8B24BF79-D418-4D9A-92CE-ABC4FD4AD98A}" destId="{06741F4B-564F-458C-A070-ADF85B0A36F3}" srcOrd="0" destOrd="0" presId="urn:microsoft.com/office/officeart/2005/8/layout/hierarchy6"/>
    <dgm:cxn modelId="{0691B31B-412C-42F2-BE30-028DBAC1567C}" type="presParOf" srcId="{80F8FD31-B38D-4989-B4B9-9DE2601A9467}" destId="{C4A15E3D-36C1-44F8-B26E-7596638B8B62}" srcOrd="4" destOrd="0" presId="urn:microsoft.com/office/officeart/2005/8/layout/hierarchy6"/>
    <dgm:cxn modelId="{44DD15CA-EC4E-481F-8CD4-AB87D14C0E64}" type="presParOf" srcId="{C4A15E3D-36C1-44F8-B26E-7596638B8B62}" destId="{F2E6C234-391F-4972-B48B-83DABCD56AAE}" srcOrd="0" destOrd="0" presId="urn:microsoft.com/office/officeart/2005/8/layout/hierarchy6"/>
    <dgm:cxn modelId="{C13A71D9-0C22-49D2-A847-034913F983A7}" type="presParOf" srcId="{C4A15E3D-36C1-44F8-B26E-7596638B8B62}" destId="{274A45A5-74C9-47EE-97F1-45BCE532EBF9}" srcOrd="1" destOrd="0" presId="urn:microsoft.com/office/officeart/2005/8/layout/hierarchy6"/>
    <dgm:cxn modelId="{0AF101E1-DBBD-4779-A9E6-4963AF6FE57C}" type="presParOf" srcId="{80F8FD31-B38D-4989-B4B9-9DE2601A9467}" destId="{4274725E-23D5-426A-A44E-1C89BCA4F278}" srcOrd="5" destOrd="0" presId="urn:microsoft.com/office/officeart/2005/8/layout/hierarchy6"/>
    <dgm:cxn modelId="{B24CD632-CC8E-49C7-A2B2-5D9731F7C709}" type="presParOf" srcId="{4274725E-23D5-426A-A44E-1C89BCA4F278}" destId="{D9EF913D-A60A-4C36-9920-0F9F0624F297}" srcOrd="0" destOrd="0" presId="urn:microsoft.com/office/officeart/2005/8/layout/hierarchy6"/>
    <dgm:cxn modelId="{74DD4F99-DD1D-44BC-B4E3-ADF11AE74CC8}" type="presParOf" srcId="{80F8FD31-B38D-4989-B4B9-9DE2601A9467}" destId="{43F15214-DB77-4C24-B0DE-631541A7C793}" srcOrd="6" destOrd="0" presId="urn:microsoft.com/office/officeart/2005/8/layout/hierarchy6"/>
    <dgm:cxn modelId="{1138C7F4-82A9-4AD8-87BF-51BDAE04F873}" type="presParOf" srcId="{43F15214-DB77-4C24-B0DE-631541A7C793}" destId="{D3DF0524-4D2D-4932-9339-9D79EDA6D8D4}" srcOrd="0" destOrd="0" presId="urn:microsoft.com/office/officeart/2005/8/layout/hierarchy6"/>
    <dgm:cxn modelId="{0CAC5456-684F-4868-96E8-7F8140B26CC9}" type="presParOf" srcId="{43F15214-DB77-4C24-B0DE-631541A7C793}" destId="{602A2069-D24F-4E7A-847A-C45F260E00DC}"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07C2A0-3245-4FFC-BCF2-83333EB90368}"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s-UY"/>
        </a:p>
      </dgm:t>
    </dgm:pt>
    <dgm:pt modelId="{A5212897-27A2-40ED-AB7B-78EB08817142}">
      <dgm:prSet phldrT="[Texto]" custT="1"/>
      <dgm:spPr/>
      <dgm:t>
        <a:bodyPr/>
        <a:lstStyle/>
        <a:p>
          <a:r>
            <a:rPr lang="es-UY" sz="1800" dirty="0"/>
            <a:t>Gestión</a:t>
          </a:r>
        </a:p>
      </dgm:t>
    </dgm:pt>
    <dgm:pt modelId="{E7B2E5EB-5515-47D4-86B0-8034D14A1236}" type="parTrans" cxnId="{510D9CBE-CAB8-4438-9EBA-FE56097ADE40}">
      <dgm:prSet/>
      <dgm:spPr/>
      <dgm:t>
        <a:bodyPr/>
        <a:lstStyle/>
        <a:p>
          <a:endParaRPr lang="es-UY" sz="2000"/>
        </a:p>
      </dgm:t>
    </dgm:pt>
    <dgm:pt modelId="{D58639F1-D540-4CB2-A10D-CBB50449666F}" type="sibTrans" cxnId="{510D9CBE-CAB8-4438-9EBA-FE56097ADE40}">
      <dgm:prSet/>
      <dgm:spPr/>
      <dgm:t>
        <a:bodyPr/>
        <a:lstStyle/>
        <a:p>
          <a:endParaRPr lang="es-UY" sz="2000"/>
        </a:p>
      </dgm:t>
    </dgm:pt>
    <dgm:pt modelId="{B88DF06A-9F7C-4822-8487-DF80DA357473}">
      <dgm:prSet phldrT="[Texto]" custT="1"/>
      <dgm:spPr/>
      <dgm:t>
        <a:bodyPr/>
        <a:lstStyle/>
        <a:p>
          <a:r>
            <a:rPr lang="es-UY" sz="1800" dirty="0"/>
            <a:t>Planificación</a:t>
          </a:r>
        </a:p>
      </dgm:t>
    </dgm:pt>
    <dgm:pt modelId="{4EF8C131-4A9F-4CC0-A733-05382E4848C1}" type="parTrans" cxnId="{E9409CAD-364A-442D-A0FC-7999170FD277}">
      <dgm:prSet/>
      <dgm:spPr/>
      <dgm:t>
        <a:bodyPr/>
        <a:lstStyle/>
        <a:p>
          <a:endParaRPr lang="es-UY" sz="2000"/>
        </a:p>
      </dgm:t>
    </dgm:pt>
    <dgm:pt modelId="{87C59F82-CD6F-45FC-A8B8-1322F38ABAA9}" type="sibTrans" cxnId="{E9409CAD-364A-442D-A0FC-7999170FD277}">
      <dgm:prSet/>
      <dgm:spPr/>
      <dgm:t>
        <a:bodyPr/>
        <a:lstStyle/>
        <a:p>
          <a:endParaRPr lang="es-UY" sz="2000"/>
        </a:p>
      </dgm:t>
    </dgm:pt>
    <dgm:pt modelId="{6AA4B267-5BC3-4A7F-A3F9-670AD7FFE706}">
      <dgm:prSet phldrT="[Texto]" custT="1"/>
      <dgm:spPr/>
      <dgm:t>
        <a:bodyPr/>
        <a:lstStyle/>
        <a:p>
          <a:r>
            <a:rPr lang="es-UY" sz="1800" dirty="0"/>
            <a:t>Organización</a:t>
          </a:r>
        </a:p>
      </dgm:t>
    </dgm:pt>
    <dgm:pt modelId="{D38FD555-BD6A-468C-B355-45DF9F7A5ED1}" type="parTrans" cxnId="{266FE21F-A8D2-441D-AFB7-FA5E07D652F8}">
      <dgm:prSet/>
      <dgm:spPr/>
      <dgm:t>
        <a:bodyPr/>
        <a:lstStyle/>
        <a:p>
          <a:endParaRPr lang="es-UY" sz="2000"/>
        </a:p>
      </dgm:t>
    </dgm:pt>
    <dgm:pt modelId="{797D5BC0-014D-4B77-9485-D881646F0475}" type="sibTrans" cxnId="{266FE21F-A8D2-441D-AFB7-FA5E07D652F8}">
      <dgm:prSet/>
      <dgm:spPr/>
      <dgm:t>
        <a:bodyPr/>
        <a:lstStyle/>
        <a:p>
          <a:endParaRPr lang="es-UY" sz="2000"/>
        </a:p>
      </dgm:t>
    </dgm:pt>
    <dgm:pt modelId="{FE2FFB0E-ACAD-4786-9602-6CF1253A403E}">
      <dgm:prSet phldrT="[Texto]" custT="1"/>
      <dgm:spPr/>
      <dgm:t>
        <a:bodyPr/>
        <a:lstStyle/>
        <a:p>
          <a:r>
            <a:rPr lang="es-UY" sz="1800" dirty="0"/>
            <a:t>Dotación de personal</a:t>
          </a:r>
        </a:p>
      </dgm:t>
    </dgm:pt>
    <dgm:pt modelId="{67C57FFC-3C6F-4FA3-A66C-F75532219747}" type="parTrans" cxnId="{16C84CAF-086D-4781-9467-C0660D97D8D8}">
      <dgm:prSet/>
      <dgm:spPr/>
      <dgm:t>
        <a:bodyPr/>
        <a:lstStyle/>
        <a:p>
          <a:endParaRPr lang="es-UY" sz="2000"/>
        </a:p>
      </dgm:t>
    </dgm:pt>
    <dgm:pt modelId="{F4328746-746A-428C-9243-27B76D2D8737}" type="sibTrans" cxnId="{16C84CAF-086D-4781-9467-C0660D97D8D8}">
      <dgm:prSet/>
      <dgm:spPr/>
      <dgm:t>
        <a:bodyPr/>
        <a:lstStyle/>
        <a:p>
          <a:endParaRPr lang="es-UY" sz="2000"/>
        </a:p>
      </dgm:t>
    </dgm:pt>
    <dgm:pt modelId="{BF7BF0F3-AE66-4978-A7A3-4E81F738E754}">
      <dgm:prSet phldrT="[Texto]" custT="1"/>
      <dgm:spPr/>
      <dgm:t>
        <a:bodyPr/>
        <a:lstStyle/>
        <a:p>
          <a:r>
            <a:rPr lang="es-UY" sz="1800" dirty="0"/>
            <a:t>Dirección</a:t>
          </a:r>
        </a:p>
      </dgm:t>
    </dgm:pt>
    <dgm:pt modelId="{A0320F3A-A708-4BBC-8B94-C51E75D1FFF2}" type="parTrans" cxnId="{86C83D60-6E26-41AC-8C83-BDC4AB77DB7F}">
      <dgm:prSet/>
      <dgm:spPr/>
      <dgm:t>
        <a:bodyPr/>
        <a:lstStyle/>
        <a:p>
          <a:endParaRPr lang="es-UY" sz="2000"/>
        </a:p>
      </dgm:t>
    </dgm:pt>
    <dgm:pt modelId="{1413C478-245B-42EC-9928-A1DB87972C2D}" type="sibTrans" cxnId="{86C83D60-6E26-41AC-8C83-BDC4AB77DB7F}">
      <dgm:prSet/>
      <dgm:spPr/>
      <dgm:t>
        <a:bodyPr/>
        <a:lstStyle/>
        <a:p>
          <a:endParaRPr lang="es-UY" sz="2000"/>
        </a:p>
      </dgm:t>
    </dgm:pt>
    <dgm:pt modelId="{52F6E474-6182-4234-9D3F-B8E8B49E5CA6}">
      <dgm:prSet phldrT="[Texto]" custT="1"/>
      <dgm:spPr/>
      <dgm:t>
        <a:bodyPr/>
        <a:lstStyle/>
        <a:p>
          <a:r>
            <a:rPr lang="es-UY" sz="1800" dirty="0"/>
            <a:t>Control</a:t>
          </a:r>
        </a:p>
      </dgm:t>
    </dgm:pt>
    <dgm:pt modelId="{B6D81BF6-BF45-42E7-885A-677E69F9CD45}" type="parTrans" cxnId="{7BB9932E-C8AE-4A17-B510-F8BA6D495F2C}">
      <dgm:prSet/>
      <dgm:spPr/>
      <dgm:t>
        <a:bodyPr/>
        <a:lstStyle/>
        <a:p>
          <a:endParaRPr lang="es-UY" sz="2000"/>
        </a:p>
      </dgm:t>
    </dgm:pt>
    <dgm:pt modelId="{9BA2891A-FA19-4757-A707-E03E867A5A61}" type="sibTrans" cxnId="{7BB9932E-C8AE-4A17-B510-F8BA6D495F2C}">
      <dgm:prSet/>
      <dgm:spPr/>
      <dgm:t>
        <a:bodyPr/>
        <a:lstStyle/>
        <a:p>
          <a:endParaRPr lang="es-UY" sz="2000"/>
        </a:p>
      </dgm:t>
    </dgm:pt>
    <dgm:pt modelId="{979B348D-A82E-4C0B-BB50-4708D125F76A}" type="pres">
      <dgm:prSet presAssocID="{5707C2A0-3245-4FFC-BCF2-83333EB90368}" presName="hierChild1" presStyleCnt="0">
        <dgm:presLayoutVars>
          <dgm:chPref val="1"/>
          <dgm:dir/>
          <dgm:animOne val="branch"/>
          <dgm:animLvl val="lvl"/>
          <dgm:resizeHandles/>
        </dgm:presLayoutVars>
      </dgm:prSet>
      <dgm:spPr/>
    </dgm:pt>
    <dgm:pt modelId="{07D248F1-857A-4F28-8B4C-E3B6B51DFF22}" type="pres">
      <dgm:prSet presAssocID="{A5212897-27A2-40ED-AB7B-78EB08817142}" presName="hierRoot1" presStyleCnt="0"/>
      <dgm:spPr/>
    </dgm:pt>
    <dgm:pt modelId="{09556047-C527-4F51-B443-9D1CA7D55BD1}" type="pres">
      <dgm:prSet presAssocID="{A5212897-27A2-40ED-AB7B-78EB08817142}" presName="composite" presStyleCnt="0"/>
      <dgm:spPr/>
    </dgm:pt>
    <dgm:pt modelId="{CFBC79A0-C0B2-444A-A5DF-417E22EDF452}" type="pres">
      <dgm:prSet presAssocID="{A5212897-27A2-40ED-AB7B-78EB08817142}" presName="background" presStyleLbl="node0" presStyleIdx="0" presStyleCnt="1"/>
      <dgm:spPr/>
    </dgm:pt>
    <dgm:pt modelId="{006C1519-BBEE-4316-85A6-8BC58CCCE098}" type="pres">
      <dgm:prSet presAssocID="{A5212897-27A2-40ED-AB7B-78EB08817142}" presName="text" presStyleLbl="fgAcc0" presStyleIdx="0" presStyleCnt="1">
        <dgm:presLayoutVars>
          <dgm:chPref val="3"/>
        </dgm:presLayoutVars>
      </dgm:prSet>
      <dgm:spPr/>
    </dgm:pt>
    <dgm:pt modelId="{319FFA25-605C-4AF8-BA17-DF23AFA4BCF4}" type="pres">
      <dgm:prSet presAssocID="{A5212897-27A2-40ED-AB7B-78EB08817142}" presName="hierChild2" presStyleCnt="0"/>
      <dgm:spPr/>
    </dgm:pt>
    <dgm:pt modelId="{D4AEE7A5-28EA-4071-8FB0-281DDB25F067}" type="pres">
      <dgm:prSet presAssocID="{4EF8C131-4A9F-4CC0-A733-05382E4848C1}" presName="Name10" presStyleLbl="parChTrans1D2" presStyleIdx="0" presStyleCnt="5"/>
      <dgm:spPr/>
    </dgm:pt>
    <dgm:pt modelId="{01AF5C2F-CEB3-46BA-8131-2BD89CF56C9B}" type="pres">
      <dgm:prSet presAssocID="{B88DF06A-9F7C-4822-8487-DF80DA357473}" presName="hierRoot2" presStyleCnt="0"/>
      <dgm:spPr/>
    </dgm:pt>
    <dgm:pt modelId="{6ACF19D0-1D2C-4D65-BBFD-D384610A5FD2}" type="pres">
      <dgm:prSet presAssocID="{B88DF06A-9F7C-4822-8487-DF80DA357473}" presName="composite2" presStyleCnt="0"/>
      <dgm:spPr/>
    </dgm:pt>
    <dgm:pt modelId="{57FD080F-01ED-44A5-8169-4C9925EEE832}" type="pres">
      <dgm:prSet presAssocID="{B88DF06A-9F7C-4822-8487-DF80DA357473}" presName="background2" presStyleLbl="node2" presStyleIdx="0" presStyleCnt="5"/>
      <dgm:spPr/>
    </dgm:pt>
    <dgm:pt modelId="{94D5B4A8-3DD1-4D7D-AA1B-9CE5C2B718C7}" type="pres">
      <dgm:prSet presAssocID="{B88DF06A-9F7C-4822-8487-DF80DA357473}" presName="text2" presStyleLbl="fgAcc2" presStyleIdx="0" presStyleCnt="5">
        <dgm:presLayoutVars>
          <dgm:chPref val="3"/>
        </dgm:presLayoutVars>
      </dgm:prSet>
      <dgm:spPr/>
    </dgm:pt>
    <dgm:pt modelId="{F6930769-B09A-4337-9551-94AF41A4C7BF}" type="pres">
      <dgm:prSet presAssocID="{B88DF06A-9F7C-4822-8487-DF80DA357473}" presName="hierChild3" presStyleCnt="0"/>
      <dgm:spPr/>
    </dgm:pt>
    <dgm:pt modelId="{13F1C01D-611D-44A3-9F56-F95885967905}" type="pres">
      <dgm:prSet presAssocID="{D38FD555-BD6A-468C-B355-45DF9F7A5ED1}" presName="Name10" presStyleLbl="parChTrans1D2" presStyleIdx="1" presStyleCnt="5"/>
      <dgm:spPr/>
    </dgm:pt>
    <dgm:pt modelId="{43A8ECE3-62DB-4CBD-887B-2439CD097F23}" type="pres">
      <dgm:prSet presAssocID="{6AA4B267-5BC3-4A7F-A3F9-670AD7FFE706}" presName="hierRoot2" presStyleCnt="0"/>
      <dgm:spPr/>
    </dgm:pt>
    <dgm:pt modelId="{15D7CC16-B310-45E7-97BD-BFD39A4498ED}" type="pres">
      <dgm:prSet presAssocID="{6AA4B267-5BC3-4A7F-A3F9-670AD7FFE706}" presName="composite2" presStyleCnt="0"/>
      <dgm:spPr/>
    </dgm:pt>
    <dgm:pt modelId="{953624E5-84BA-4182-8244-0F2701777CE2}" type="pres">
      <dgm:prSet presAssocID="{6AA4B267-5BC3-4A7F-A3F9-670AD7FFE706}" presName="background2" presStyleLbl="node2" presStyleIdx="1" presStyleCnt="5"/>
      <dgm:spPr/>
    </dgm:pt>
    <dgm:pt modelId="{0C9C6922-A4E2-43C2-9D05-27A923370D93}" type="pres">
      <dgm:prSet presAssocID="{6AA4B267-5BC3-4A7F-A3F9-670AD7FFE706}" presName="text2" presStyleLbl="fgAcc2" presStyleIdx="1" presStyleCnt="5">
        <dgm:presLayoutVars>
          <dgm:chPref val="3"/>
        </dgm:presLayoutVars>
      </dgm:prSet>
      <dgm:spPr/>
    </dgm:pt>
    <dgm:pt modelId="{6DC16254-9216-40D0-B74D-241447404437}" type="pres">
      <dgm:prSet presAssocID="{6AA4B267-5BC3-4A7F-A3F9-670AD7FFE706}" presName="hierChild3" presStyleCnt="0"/>
      <dgm:spPr/>
    </dgm:pt>
    <dgm:pt modelId="{B325412B-BA69-4659-AC8F-3C3F8852798D}" type="pres">
      <dgm:prSet presAssocID="{67C57FFC-3C6F-4FA3-A66C-F75532219747}" presName="Name10" presStyleLbl="parChTrans1D2" presStyleIdx="2" presStyleCnt="5"/>
      <dgm:spPr/>
    </dgm:pt>
    <dgm:pt modelId="{D285A9C8-3BAF-4AC9-AB41-6684BF4F34BE}" type="pres">
      <dgm:prSet presAssocID="{FE2FFB0E-ACAD-4786-9602-6CF1253A403E}" presName="hierRoot2" presStyleCnt="0"/>
      <dgm:spPr/>
    </dgm:pt>
    <dgm:pt modelId="{AAB279BB-7FD0-4845-8987-0DB0D93C2BDD}" type="pres">
      <dgm:prSet presAssocID="{FE2FFB0E-ACAD-4786-9602-6CF1253A403E}" presName="composite2" presStyleCnt="0"/>
      <dgm:spPr/>
    </dgm:pt>
    <dgm:pt modelId="{B5912BED-0E4C-47F5-82F2-74444B037E76}" type="pres">
      <dgm:prSet presAssocID="{FE2FFB0E-ACAD-4786-9602-6CF1253A403E}" presName="background2" presStyleLbl="node2" presStyleIdx="2" presStyleCnt="5"/>
      <dgm:spPr/>
    </dgm:pt>
    <dgm:pt modelId="{EA63B9E3-9AEC-4BE6-B321-BBD158F30477}" type="pres">
      <dgm:prSet presAssocID="{FE2FFB0E-ACAD-4786-9602-6CF1253A403E}" presName="text2" presStyleLbl="fgAcc2" presStyleIdx="2" presStyleCnt="5">
        <dgm:presLayoutVars>
          <dgm:chPref val="3"/>
        </dgm:presLayoutVars>
      </dgm:prSet>
      <dgm:spPr/>
    </dgm:pt>
    <dgm:pt modelId="{2E7508DF-AAB3-432D-B6E6-67F5958D244B}" type="pres">
      <dgm:prSet presAssocID="{FE2FFB0E-ACAD-4786-9602-6CF1253A403E}" presName="hierChild3" presStyleCnt="0"/>
      <dgm:spPr/>
    </dgm:pt>
    <dgm:pt modelId="{3AA3CDF3-7E00-4E00-AA2C-34727A8ACEF1}" type="pres">
      <dgm:prSet presAssocID="{A0320F3A-A708-4BBC-8B94-C51E75D1FFF2}" presName="Name10" presStyleLbl="parChTrans1D2" presStyleIdx="3" presStyleCnt="5"/>
      <dgm:spPr/>
    </dgm:pt>
    <dgm:pt modelId="{16AA0000-28A4-40FE-AEA5-30C2972C528F}" type="pres">
      <dgm:prSet presAssocID="{BF7BF0F3-AE66-4978-A7A3-4E81F738E754}" presName="hierRoot2" presStyleCnt="0"/>
      <dgm:spPr/>
    </dgm:pt>
    <dgm:pt modelId="{E7C0491B-E989-4C9B-A69F-F42EAAA3E375}" type="pres">
      <dgm:prSet presAssocID="{BF7BF0F3-AE66-4978-A7A3-4E81F738E754}" presName="composite2" presStyleCnt="0"/>
      <dgm:spPr/>
    </dgm:pt>
    <dgm:pt modelId="{31D6FB0E-7D64-4AC2-9CD6-C0667B0F5507}" type="pres">
      <dgm:prSet presAssocID="{BF7BF0F3-AE66-4978-A7A3-4E81F738E754}" presName="background2" presStyleLbl="node2" presStyleIdx="3" presStyleCnt="5"/>
      <dgm:spPr/>
    </dgm:pt>
    <dgm:pt modelId="{88E1381A-7C4C-4DA3-8ED8-2D027D15C1BE}" type="pres">
      <dgm:prSet presAssocID="{BF7BF0F3-AE66-4978-A7A3-4E81F738E754}" presName="text2" presStyleLbl="fgAcc2" presStyleIdx="3" presStyleCnt="5">
        <dgm:presLayoutVars>
          <dgm:chPref val="3"/>
        </dgm:presLayoutVars>
      </dgm:prSet>
      <dgm:spPr/>
    </dgm:pt>
    <dgm:pt modelId="{8FEB734C-7BF4-4E3B-8EC4-91DFB187A26F}" type="pres">
      <dgm:prSet presAssocID="{BF7BF0F3-AE66-4978-A7A3-4E81F738E754}" presName="hierChild3" presStyleCnt="0"/>
      <dgm:spPr/>
    </dgm:pt>
    <dgm:pt modelId="{267FAE5E-E45B-4841-992D-908C347C714E}" type="pres">
      <dgm:prSet presAssocID="{B6D81BF6-BF45-42E7-885A-677E69F9CD45}" presName="Name10" presStyleLbl="parChTrans1D2" presStyleIdx="4" presStyleCnt="5"/>
      <dgm:spPr/>
    </dgm:pt>
    <dgm:pt modelId="{912E90E1-8DC8-4788-8CD9-965498E1839E}" type="pres">
      <dgm:prSet presAssocID="{52F6E474-6182-4234-9D3F-B8E8B49E5CA6}" presName="hierRoot2" presStyleCnt="0"/>
      <dgm:spPr/>
    </dgm:pt>
    <dgm:pt modelId="{D4C5971D-18EA-486C-92EF-E59B457E61EF}" type="pres">
      <dgm:prSet presAssocID="{52F6E474-6182-4234-9D3F-B8E8B49E5CA6}" presName="composite2" presStyleCnt="0"/>
      <dgm:spPr/>
    </dgm:pt>
    <dgm:pt modelId="{9F041398-FEF1-4E29-A65F-A1A6063B3BF6}" type="pres">
      <dgm:prSet presAssocID="{52F6E474-6182-4234-9D3F-B8E8B49E5CA6}" presName="background2" presStyleLbl="node2" presStyleIdx="4" presStyleCnt="5"/>
      <dgm:spPr/>
    </dgm:pt>
    <dgm:pt modelId="{FA0A50AC-4080-402C-AADD-59ED44789BEE}" type="pres">
      <dgm:prSet presAssocID="{52F6E474-6182-4234-9D3F-B8E8B49E5CA6}" presName="text2" presStyleLbl="fgAcc2" presStyleIdx="4" presStyleCnt="5">
        <dgm:presLayoutVars>
          <dgm:chPref val="3"/>
        </dgm:presLayoutVars>
      </dgm:prSet>
      <dgm:spPr/>
    </dgm:pt>
    <dgm:pt modelId="{D6C033F4-BF77-43A6-A904-285E808777EB}" type="pres">
      <dgm:prSet presAssocID="{52F6E474-6182-4234-9D3F-B8E8B49E5CA6}" presName="hierChild3" presStyleCnt="0"/>
      <dgm:spPr/>
    </dgm:pt>
  </dgm:ptLst>
  <dgm:cxnLst>
    <dgm:cxn modelId="{540CD402-36A4-4F4F-962A-CCAF58E0D869}" type="presOf" srcId="{B6D81BF6-BF45-42E7-885A-677E69F9CD45}" destId="{267FAE5E-E45B-4841-992D-908C347C714E}" srcOrd="0" destOrd="0" presId="urn:microsoft.com/office/officeart/2005/8/layout/hierarchy1"/>
    <dgm:cxn modelId="{8D4D011E-5E0C-4668-9221-2ED151FE0565}" type="presOf" srcId="{6AA4B267-5BC3-4A7F-A3F9-670AD7FFE706}" destId="{0C9C6922-A4E2-43C2-9D05-27A923370D93}" srcOrd="0" destOrd="0" presId="urn:microsoft.com/office/officeart/2005/8/layout/hierarchy1"/>
    <dgm:cxn modelId="{266FE21F-A8D2-441D-AFB7-FA5E07D652F8}" srcId="{A5212897-27A2-40ED-AB7B-78EB08817142}" destId="{6AA4B267-5BC3-4A7F-A3F9-670AD7FFE706}" srcOrd="1" destOrd="0" parTransId="{D38FD555-BD6A-468C-B355-45DF9F7A5ED1}" sibTransId="{797D5BC0-014D-4B77-9485-D881646F0475}"/>
    <dgm:cxn modelId="{7BB9932E-C8AE-4A17-B510-F8BA6D495F2C}" srcId="{A5212897-27A2-40ED-AB7B-78EB08817142}" destId="{52F6E474-6182-4234-9D3F-B8E8B49E5CA6}" srcOrd="4" destOrd="0" parTransId="{B6D81BF6-BF45-42E7-885A-677E69F9CD45}" sibTransId="{9BA2891A-FA19-4757-A707-E03E867A5A61}"/>
    <dgm:cxn modelId="{082F3130-FB9A-4F2A-B085-A8BBC8D63683}" type="presOf" srcId="{4EF8C131-4A9F-4CC0-A733-05382E4848C1}" destId="{D4AEE7A5-28EA-4071-8FB0-281DDB25F067}" srcOrd="0" destOrd="0" presId="urn:microsoft.com/office/officeart/2005/8/layout/hierarchy1"/>
    <dgm:cxn modelId="{86C83D60-6E26-41AC-8C83-BDC4AB77DB7F}" srcId="{A5212897-27A2-40ED-AB7B-78EB08817142}" destId="{BF7BF0F3-AE66-4978-A7A3-4E81F738E754}" srcOrd="3" destOrd="0" parTransId="{A0320F3A-A708-4BBC-8B94-C51E75D1FFF2}" sibTransId="{1413C478-245B-42EC-9928-A1DB87972C2D}"/>
    <dgm:cxn modelId="{B36B5946-0384-4470-8A2B-DA6F08E0FF70}" type="presOf" srcId="{FE2FFB0E-ACAD-4786-9602-6CF1253A403E}" destId="{EA63B9E3-9AEC-4BE6-B321-BBD158F30477}" srcOrd="0" destOrd="0" presId="urn:microsoft.com/office/officeart/2005/8/layout/hierarchy1"/>
    <dgm:cxn modelId="{3CCB6A7A-3A48-4ACD-BAFB-E1C404CA1C16}" type="presOf" srcId="{D38FD555-BD6A-468C-B355-45DF9F7A5ED1}" destId="{13F1C01D-611D-44A3-9F56-F95885967905}" srcOrd="0" destOrd="0" presId="urn:microsoft.com/office/officeart/2005/8/layout/hierarchy1"/>
    <dgm:cxn modelId="{19858296-E0E8-4768-BA8B-47FAAF53F1C9}" type="presOf" srcId="{5707C2A0-3245-4FFC-BCF2-83333EB90368}" destId="{979B348D-A82E-4C0B-BB50-4708D125F76A}" srcOrd="0" destOrd="0" presId="urn:microsoft.com/office/officeart/2005/8/layout/hierarchy1"/>
    <dgm:cxn modelId="{E9409CAD-364A-442D-A0FC-7999170FD277}" srcId="{A5212897-27A2-40ED-AB7B-78EB08817142}" destId="{B88DF06A-9F7C-4822-8487-DF80DA357473}" srcOrd="0" destOrd="0" parTransId="{4EF8C131-4A9F-4CC0-A733-05382E4848C1}" sibTransId="{87C59F82-CD6F-45FC-A8B8-1322F38ABAA9}"/>
    <dgm:cxn modelId="{16C84CAF-086D-4781-9467-C0660D97D8D8}" srcId="{A5212897-27A2-40ED-AB7B-78EB08817142}" destId="{FE2FFB0E-ACAD-4786-9602-6CF1253A403E}" srcOrd="2" destOrd="0" parTransId="{67C57FFC-3C6F-4FA3-A66C-F75532219747}" sibTransId="{F4328746-746A-428C-9243-27B76D2D8737}"/>
    <dgm:cxn modelId="{9175EFB3-E8D8-4110-8DE0-4AEA018C023A}" type="presOf" srcId="{B88DF06A-9F7C-4822-8487-DF80DA357473}" destId="{94D5B4A8-3DD1-4D7D-AA1B-9CE5C2B718C7}" srcOrd="0" destOrd="0" presId="urn:microsoft.com/office/officeart/2005/8/layout/hierarchy1"/>
    <dgm:cxn modelId="{38F36CB4-7720-4989-A814-713045ECA659}" type="presOf" srcId="{A5212897-27A2-40ED-AB7B-78EB08817142}" destId="{006C1519-BBEE-4316-85A6-8BC58CCCE098}" srcOrd="0" destOrd="0" presId="urn:microsoft.com/office/officeart/2005/8/layout/hierarchy1"/>
    <dgm:cxn modelId="{510D9CBE-CAB8-4438-9EBA-FE56097ADE40}" srcId="{5707C2A0-3245-4FFC-BCF2-83333EB90368}" destId="{A5212897-27A2-40ED-AB7B-78EB08817142}" srcOrd="0" destOrd="0" parTransId="{E7B2E5EB-5515-47D4-86B0-8034D14A1236}" sibTransId="{D58639F1-D540-4CB2-A10D-CBB50449666F}"/>
    <dgm:cxn modelId="{48C59AD0-ED38-4A15-95EF-56FECB8B136E}" type="presOf" srcId="{52F6E474-6182-4234-9D3F-B8E8B49E5CA6}" destId="{FA0A50AC-4080-402C-AADD-59ED44789BEE}" srcOrd="0" destOrd="0" presId="urn:microsoft.com/office/officeart/2005/8/layout/hierarchy1"/>
    <dgm:cxn modelId="{CB3B2ED5-6BFB-4117-9C95-E248473B84B9}" type="presOf" srcId="{BF7BF0F3-AE66-4978-A7A3-4E81F738E754}" destId="{88E1381A-7C4C-4DA3-8ED8-2D027D15C1BE}" srcOrd="0" destOrd="0" presId="urn:microsoft.com/office/officeart/2005/8/layout/hierarchy1"/>
    <dgm:cxn modelId="{596041DD-C262-419E-8C4C-D402A9F21159}" type="presOf" srcId="{67C57FFC-3C6F-4FA3-A66C-F75532219747}" destId="{B325412B-BA69-4659-AC8F-3C3F8852798D}" srcOrd="0" destOrd="0" presId="urn:microsoft.com/office/officeart/2005/8/layout/hierarchy1"/>
    <dgm:cxn modelId="{EC1901E3-90EA-4EFB-BEFA-A14285962E37}" type="presOf" srcId="{A0320F3A-A708-4BBC-8B94-C51E75D1FFF2}" destId="{3AA3CDF3-7E00-4E00-AA2C-34727A8ACEF1}" srcOrd="0" destOrd="0" presId="urn:microsoft.com/office/officeart/2005/8/layout/hierarchy1"/>
    <dgm:cxn modelId="{6D4B4793-54DA-484C-A861-DD04DE2347D4}" type="presParOf" srcId="{979B348D-A82E-4C0B-BB50-4708D125F76A}" destId="{07D248F1-857A-4F28-8B4C-E3B6B51DFF22}" srcOrd="0" destOrd="0" presId="urn:microsoft.com/office/officeart/2005/8/layout/hierarchy1"/>
    <dgm:cxn modelId="{BFE44C58-D9BA-4D7D-A97D-639B0D9C77E5}" type="presParOf" srcId="{07D248F1-857A-4F28-8B4C-E3B6B51DFF22}" destId="{09556047-C527-4F51-B443-9D1CA7D55BD1}" srcOrd="0" destOrd="0" presId="urn:microsoft.com/office/officeart/2005/8/layout/hierarchy1"/>
    <dgm:cxn modelId="{19FB3E5E-55FA-4C27-85B1-1741ADDA953F}" type="presParOf" srcId="{09556047-C527-4F51-B443-9D1CA7D55BD1}" destId="{CFBC79A0-C0B2-444A-A5DF-417E22EDF452}" srcOrd="0" destOrd="0" presId="urn:microsoft.com/office/officeart/2005/8/layout/hierarchy1"/>
    <dgm:cxn modelId="{0654AA90-7619-4FB9-8380-7554A640F777}" type="presParOf" srcId="{09556047-C527-4F51-B443-9D1CA7D55BD1}" destId="{006C1519-BBEE-4316-85A6-8BC58CCCE098}" srcOrd="1" destOrd="0" presId="urn:microsoft.com/office/officeart/2005/8/layout/hierarchy1"/>
    <dgm:cxn modelId="{AEB9E73B-DFE4-4C69-B15B-45DBC9158F53}" type="presParOf" srcId="{07D248F1-857A-4F28-8B4C-E3B6B51DFF22}" destId="{319FFA25-605C-4AF8-BA17-DF23AFA4BCF4}" srcOrd="1" destOrd="0" presId="urn:microsoft.com/office/officeart/2005/8/layout/hierarchy1"/>
    <dgm:cxn modelId="{A5E4F394-C48C-4DA8-B813-141496F36468}" type="presParOf" srcId="{319FFA25-605C-4AF8-BA17-DF23AFA4BCF4}" destId="{D4AEE7A5-28EA-4071-8FB0-281DDB25F067}" srcOrd="0" destOrd="0" presId="urn:microsoft.com/office/officeart/2005/8/layout/hierarchy1"/>
    <dgm:cxn modelId="{BAE90552-A51F-446B-B490-4AA4B5080530}" type="presParOf" srcId="{319FFA25-605C-4AF8-BA17-DF23AFA4BCF4}" destId="{01AF5C2F-CEB3-46BA-8131-2BD89CF56C9B}" srcOrd="1" destOrd="0" presId="urn:microsoft.com/office/officeart/2005/8/layout/hierarchy1"/>
    <dgm:cxn modelId="{6AE8BFC3-A4BB-4846-AE87-FA4CE38B3292}" type="presParOf" srcId="{01AF5C2F-CEB3-46BA-8131-2BD89CF56C9B}" destId="{6ACF19D0-1D2C-4D65-BBFD-D384610A5FD2}" srcOrd="0" destOrd="0" presId="urn:microsoft.com/office/officeart/2005/8/layout/hierarchy1"/>
    <dgm:cxn modelId="{54FE7669-D96F-410A-BAEA-74245EECA253}" type="presParOf" srcId="{6ACF19D0-1D2C-4D65-BBFD-D384610A5FD2}" destId="{57FD080F-01ED-44A5-8169-4C9925EEE832}" srcOrd="0" destOrd="0" presId="urn:microsoft.com/office/officeart/2005/8/layout/hierarchy1"/>
    <dgm:cxn modelId="{389A52B3-9A15-4099-AB09-BBDD8E363BE8}" type="presParOf" srcId="{6ACF19D0-1D2C-4D65-BBFD-D384610A5FD2}" destId="{94D5B4A8-3DD1-4D7D-AA1B-9CE5C2B718C7}" srcOrd="1" destOrd="0" presId="urn:microsoft.com/office/officeart/2005/8/layout/hierarchy1"/>
    <dgm:cxn modelId="{FE177B36-5E9E-4ADC-91B5-24CC6CD3CAE1}" type="presParOf" srcId="{01AF5C2F-CEB3-46BA-8131-2BD89CF56C9B}" destId="{F6930769-B09A-4337-9551-94AF41A4C7BF}" srcOrd="1" destOrd="0" presId="urn:microsoft.com/office/officeart/2005/8/layout/hierarchy1"/>
    <dgm:cxn modelId="{75B6799C-BF0E-41F7-A5CC-898AEDB8C379}" type="presParOf" srcId="{319FFA25-605C-4AF8-BA17-DF23AFA4BCF4}" destId="{13F1C01D-611D-44A3-9F56-F95885967905}" srcOrd="2" destOrd="0" presId="urn:microsoft.com/office/officeart/2005/8/layout/hierarchy1"/>
    <dgm:cxn modelId="{6934A036-BCF1-47DD-BD51-D7E3F59AE1E9}" type="presParOf" srcId="{319FFA25-605C-4AF8-BA17-DF23AFA4BCF4}" destId="{43A8ECE3-62DB-4CBD-887B-2439CD097F23}" srcOrd="3" destOrd="0" presId="urn:microsoft.com/office/officeart/2005/8/layout/hierarchy1"/>
    <dgm:cxn modelId="{572B5409-3640-429D-9178-537305DDDB2F}" type="presParOf" srcId="{43A8ECE3-62DB-4CBD-887B-2439CD097F23}" destId="{15D7CC16-B310-45E7-97BD-BFD39A4498ED}" srcOrd="0" destOrd="0" presId="urn:microsoft.com/office/officeart/2005/8/layout/hierarchy1"/>
    <dgm:cxn modelId="{061D6348-A8CB-422E-910F-962EDB31317D}" type="presParOf" srcId="{15D7CC16-B310-45E7-97BD-BFD39A4498ED}" destId="{953624E5-84BA-4182-8244-0F2701777CE2}" srcOrd="0" destOrd="0" presId="urn:microsoft.com/office/officeart/2005/8/layout/hierarchy1"/>
    <dgm:cxn modelId="{1B36CB7B-B844-4F35-B8AE-20F401EC3C2E}" type="presParOf" srcId="{15D7CC16-B310-45E7-97BD-BFD39A4498ED}" destId="{0C9C6922-A4E2-43C2-9D05-27A923370D93}" srcOrd="1" destOrd="0" presId="urn:microsoft.com/office/officeart/2005/8/layout/hierarchy1"/>
    <dgm:cxn modelId="{FC9405AD-2C98-442C-BADC-01EDBE828CE0}" type="presParOf" srcId="{43A8ECE3-62DB-4CBD-887B-2439CD097F23}" destId="{6DC16254-9216-40D0-B74D-241447404437}" srcOrd="1" destOrd="0" presId="urn:microsoft.com/office/officeart/2005/8/layout/hierarchy1"/>
    <dgm:cxn modelId="{17540846-C6F8-490A-B2D3-C594882E6048}" type="presParOf" srcId="{319FFA25-605C-4AF8-BA17-DF23AFA4BCF4}" destId="{B325412B-BA69-4659-AC8F-3C3F8852798D}" srcOrd="4" destOrd="0" presId="urn:microsoft.com/office/officeart/2005/8/layout/hierarchy1"/>
    <dgm:cxn modelId="{0E9CDA81-AC83-4A81-A6DB-27CFBE612CC7}" type="presParOf" srcId="{319FFA25-605C-4AF8-BA17-DF23AFA4BCF4}" destId="{D285A9C8-3BAF-4AC9-AB41-6684BF4F34BE}" srcOrd="5" destOrd="0" presId="urn:microsoft.com/office/officeart/2005/8/layout/hierarchy1"/>
    <dgm:cxn modelId="{8FB6F3C9-A4D4-4DB8-ACE1-09B57749251E}" type="presParOf" srcId="{D285A9C8-3BAF-4AC9-AB41-6684BF4F34BE}" destId="{AAB279BB-7FD0-4845-8987-0DB0D93C2BDD}" srcOrd="0" destOrd="0" presId="urn:microsoft.com/office/officeart/2005/8/layout/hierarchy1"/>
    <dgm:cxn modelId="{DBFAD624-26C5-4742-A857-B2A296A738F9}" type="presParOf" srcId="{AAB279BB-7FD0-4845-8987-0DB0D93C2BDD}" destId="{B5912BED-0E4C-47F5-82F2-74444B037E76}" srcOrd="0" destOrd="0" presId="urn:microsoft.com/office/officeart/2005/8/layout/hierarchy1"/>
    <dgm:cxn modelId="{726642E5-A1F6-4178-9AD1-E4F892CEC0DB}" type="presParOf" srcId="{AAB279BB-7FD0-4845-8987-0DB0D93C2BDD}" destId="{EA63B9E3-9AEC-4BE6-B321-BBD158F30477}" srcOrd="1" destOrd="0" presId="urn:microsoft.com/office/officeart/2005/8/layout/hierarchy1"/>
    <dgm:cxn modelId="{81A6E8F0-14C4-4C5E-A224-E31117BE5EE9}" type="presParOf" srcId="{D285A9C8-3BAF-4AC9-AB41-6684BF4F34BE}" destId="{2E7508DF-AAB3-432D-B6E6-67F5958D244B}" srcOrd="1" destOrd="0" presId="urn:microsoft.com/office/officeart/2005/8/layout/hierarchy1"/>
    <dgm:cxn modelId="{B6D91B8E-1D18-4FE0-A9E7-7D3D9D423F05}" type="presParOf" srcId="{319FFA25-605C-4AF8-BA17-DF23AFA4BCF4}" destId="{3AA3CDF3-7E00-4E00-AA2C-34727A8ACEF1}" srcOrd="6" destOrd="0" presId="urn:microsoft.com/office/officeart/2005/8/layout/hierarchy1"/>
    <dgm:cxn modelId="{9AF7FA4A-CB46-4D2E-AEEA-9AE0617F8049}" type="presParOf" srcId="{319FFA25-605C-4AF8-BA17-DF23AFA4BCF4}" destId="{16AA0000-28A4-40FE-AEA5-30C2972C528F}" srcOrd="7" destOrd="0" presId="urn:microsoft.com/office/officeart/2005/8/layout/hierarchy1"/>
    <dgm:cxn modelId="{D5725C79-2874-408F-BD62-36D577542954}" type="presParOf" srcId="{16AA0000-28A4-40FE-AEA5-30C2972C528F}" destId="{E7C0491B-E989-4C9B-A69F-F42EAAA3E375}" srcOrd="0" destOrd="0" presId="urn:microsoft.com/office/officeart/2005/8/layout/hierarchy1"/>
    <dgm:cxn modelId="{F2FF0ADC-6407-4F56-A05E-E2A352EB9DAD}" type="presParOf" srcId="{E7C0491B-E989-4C9B-A69F-F42EAAA3E375}" destId="{31D6FB0E-7D64-4AC2-9CD6-C0667B0F5507}" srcOrd="0" destOrd="0" presId="urn:microsoft.com/office/officeart/2005/8/layout/hierarchy1"/>
    <dgm:cxn modelId="{9D73FC3E-0461-44E3-BFC0-E50BADAE05C2}" type="presParOf" srcId="{E7C0491B-E989-4C9B-A69F-F42EAAA3E375}" destId="{88E1381A-7C4C-4DA3-8ED8-2D027D15C1BE}" srcOrd="1" destOrd="0" presId="urn:microsoft.com/office/officeart/2005/8/layout/hierarchy1"/>
    <dgm:cxn modelId="{9A4A22B9-4028-4E63-96B2-7D9B0ADFF7CE}" type="presParOf" srcId="{16AA0000-28A4-40FE-AEA5-30C2972C528F}" destId="{8FEB734C-7BF4-4E3B-8EC4-91DFB187A26F}" srcOrd="1" destOrd="0" presId="urn:microsoft.com/office/officeart/2005/8/layout/hierarchy1"/>
    <dgm:cxn modelId="{2DF55F89-9C6D-4405-A1BC-CFD0F185ED71}" type="presParOf" srcId="{319FFA25-605C-4AF8-BA17-DF23AFA4BCF4}" destId="{267FAE5E-E45B-4841-992D-908C347C714E}" srcOrd="8" destOrd="0" presId="urn:microsoft.com/office/officeart/2005/8/layout/hierarchy1"/>
    <dgm:cxn modelId="{F5C61C49-263B-4BBB-80B2-11AA747C376F}" type="presParOf" srcId="{319FFA25-605C-4AF8-BA17-DF23AFA4BCF4}" destId="{912E90E1-8DC8-4788-8CD9-965498E1839E}" srcOrd="9" destOrd="0" presId="urn:microsoft.com/office/officeart/2005/8/layout/hierarchy1"/>
    <dgm:cxn modelId="{B5BB48A9-92CD-4CF8-80D1-B5E1B09FE6AD}" type="presParOf" srcId="{912E90E1-8DC8-4788-8CD9-965498E1839E}" destId="{D4C5971D-18EA-486C-92EF-E59B457E61EF}" srcOrd="0" destOrd="0" presId="urn:microsoft.com/office/officeart/2005/8/layout/hierarchy1"/>
    <dgm:cxn modelId="{8C7F11F6-9B1A-4645-BD8A-93B19B09AE7D}" type="presParOf" srcId="{D4C5971D-18EA-486C-92EF-E59B457E61EF}" destId="{9F041398-FEF1-4E29-A65F-A1A6063B3BF6}" srcOrd="0" destOrd="0" presId="urn:microsoft.com/office/officeart/2005/8/layout/hierarchy1"/>
    <dgm:cxn modelId="{3D099616-07A6-4DA3-8B84-6DA91725F6E5}" type="presParOf" srcId="{D4C5971D-18EA-486C-92EF-E59B457E61EF}" destId="{FA0A50AC-4080-402C-AADD-59ED44789BEE}" srcOrd="1" destOrd="0" presId="urn:microsoft.com/office/officeart/2005/8/layout/hierarchy1"/>
    <dgm:cxn modelId="{CBDD20C2-7FE2-4C5D-A6A7-64AF5A8855D6}" type="presParOf" srcId="{912E90E1-8DC8-4788-8CD9-965498E1839E}" destId="{D6C033F4-BF77-43A6-A904-285E808777E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707C2A0-3245-4FFC-BCF2-83333EB90368}"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s-UY"/>
        </a:p>
      </dgm:t>
    </dgm:pt>
    <dgm:pt modelId="{A5212897-27A2-40ED-AB7B-78EB08817142}">
      <dgm:prSet phldrT="[Texto]" custT="1"/>
      <dgm:spPr/>
      <dgm:t>
        <a:bodyPr/>
        <a:lstStyle/>
        <a:p>
          <a:r>
            <a:rPr lang="es-UY" sz="1800" dirty="0"/>
            <a:t>Gestión</a:t>
          </a:r>
        </a:p>
      </dgm:t>
    </dgm:pt>
    <dgm:pt modelId="{E7B2E5EB-5515-47D4-86B0-8034D14A1236}" type="parTrans" cxnId="{510D9CBE-CAB8-4438-9EBA-FE56097ADE40}">
      <dgm:prSet/>
      <dgm:spPr/>
      <dgm:t>
        <a:bodyPr/>
        <a:lstStyle/>
        <a:p>
          <a:endParaRPr lang="es-UY" sz="2000"/>
        </a:p>
      </dgm:t>
    </dgm:pt>
    <dgm:pt modelId="{D58639F1-D540-4CB2-A10D-CBB50449666F}" type="sibTrans" cxnId="{510D9CBE-CAB8-4438-9EBA-FE56097ADE40}">
      <dgm:prSet/>
      <dgm:spPr/>
      <dgm:t>
        <a:bodyPr/>
        <a:lstStyle/>
        <a:p>
          <a:endParaRPr lang="es-UY" sz="2000"/>
        </a:p>
      </dgm:t>
    </dgm:pt>
    <dgm:pt modelId="{B88DF06A-9F7C-4822-8487-DF80DA357473}">
      <dgm:prSet phldrT="[Texto]" custT="1"/>
      <dgm:spPr/>
      <dgm:t>
        <a:bodyPr/>
        <a:lstStyle/>
        <a:p>
          <a:r>
            <a:rPr lang="es-UY" sz="1800" dirty="0"/>
            <a:t>Planificación</a:t>
          </a:r>
        </a:p>
      </dgm:t>
    </dgm:pt>
    <dgm:pt modelId="{4EF8C131-4A9F-4CC0-A733-05382E4848C1}" type="parTrans" cxnId="{E9409CAD-364A-442D-A0FC-7999170FD277}">
      <dgm:prSet/>
      <dgm:spPr/>
      <dgm:t>
        <a:bodyPr/>
        <a:lstStyle/>
        <a:p>
          <a:endParaRPr lang="es-UY" sz="2000"/>
        </a:p>
      </dgm:t>
    </dgm:pt>
    <dgm:pt modelId="{87C59F82-CD6F-45FC-A8B8-1322F38ABAA9}" type="sibTrans" cxnId="{E9409CAD-364A-442D-A0FC-7999170FD277}">
      <dgm:prSet/>
      <dgm:spPr/>
      <dgm:t>
        <a:bodyPr/>
        <a:lstStyle/>
        <a:p>
          <a:endParaRPr lang="es-UY" sz="2000"/>
        </a:p>
      </dgm:t>
    </dgm:pt>
    <dgm:pt modelId="{6AA4B267-5BC3-4A7F-A3F9-670AD7FFE706}">
      <dgm:prSet phldrT="[Texto]" custT="1"/>
      <dgm:spPr/>
      <dgm:t>
        <a:bodyPr/>
        <a:lstStyle/>
        <a:p>
          <a:r>
            <a:rPr lang="es-UY" sz="1800" dirty="0"/>
            <a:t>Organización</a:t>
          </a:r>
        </a:p>
      </dgm:t>
    </dgm:pt>
    <dgm:pt modelId="{D38FD555-BD6A-468C-B355-45DF9F7A5ED1}" type="parTrans" cxnId="{266FE21F-A8D2-441D-AFB7-FA5E07D652F8}">
      <dgm:prSet/>
      <dgm:spPr/>
      <dgm:t>
        <a:bodyPr/>
        <a:lstStyle/>
        <a:p>
          <a:endParaRPr lang="es-UY" sz="2000"/>
        </a:p>
      </dgm:t>
    </dgm:pt>
    <dgm:pt modelId="{797D5BC0-014D-4B77-9485-D881646F0475}" type="sibTrans" cxnId="{266FE21F-A8D2-441D-AFB7-FA5E07D652F8}">
      <dgm:prSet/>
      <dgm:spPr/>
      <dgm:t>
        <a:bodyPr/>
        <a:lstStyle/>
        <a:p>
          <a:endParaRPr lang="es-UY" sz="2000"/>
        </a:p>
      </dgm:t>
    </dgm:pt>
    <dgm:pt modelId="{FE2FFB0E-ACAD-4786-9602-6CF1253A403E}">
      <dgm:prSet phldrT="[Texto]" custT="1"/>
      <dgm:spPr>
        <a:solidFill>
          <a:schemeClr val="accent4">
            <a:lumMod val="50000"/>
            <a:alpha val="90000"/>
          </a:schemeClr>
        </a:solidFill>
      </dgm:spPr>
      <dgm:t>
        <a:bodyPr/>
        <a:lstStyle/>
        <a:p>
          <a:r>
            <a:rPr lang="es-UY" sz="2400" b="1" dirty="0">
              <a:solidFill>
                <a:schemeClr val="bg1"/>
              </a:solidFill>
            </a:rPr>
            <a:t>Dotación de personal</a:t>
          </a:r>
        </a:p>
      </dgm:t>
    </dgm:pt>
    <dgm:pt modelId="{67C57FFC-3C6F-4FA3-A66C-F75532219747}" type="parTrans" cxnId="{16C84CAF-086D-4781-9467-C0660D97D8D8}">
      <dgm:prSet/>
      <dgm:spPr/>
      <dgm:t>
        <a:bodyPr/>
        <a:lstStyle/>
        <a:p>
          <a:endParaRPr lang="es-UY" sz="2000"/>
        </a:p>
      </dgm:t>
    </dgm:pt>
    <dgm:pt modelId="{F4328746-746A-428C-9243-27B76D2D8737}" type="sibTrans" cxnId="{16C84CAF-086D-4781-9467-C0660D97D8D8}">
      <dgm:prSet/>
      <dgm:spPr/>
      <dgm:t>
        <a:bodyPr/>
        <a:lstStyle/>
        <a:p>
          <a:endParaRPr lang="es-UY" sz="2000"/>
        </a:p>
      </dgm:t>
    </dgm:pt>
    <dgm:pt modelId="{BF7BF0F3-AE66-4978-A7A3-4E81F738E754}">
      <dgm:prSet phldrT="[Texto]" custT="1"/>
      <dgm:spPr/>
      <dgm:t>
        <a:bodyPr/>
        <a:lstStyle/>
        <a:p>
          <a:r>
            <a:rPr lang="es-UY" sz="1800" dirty="0"/>
            <a:t>Dirección</a:t>
          </a:r>
        </a:p>
      </dgm:t>
    </dgm:pt>
    <dgm:pt modelId="{A0320F3A-A708-4BBC-8B94-C51E75D1FFF2}" type="parTrans" cxnId="{86C83D60-6E26-41AC-8C83-BDC4AB77DB7F}">
      <dgm:prSet/>
      <dgm:spPr/>
      <dgm:t>
        <a:bodyPr/>
        <a:lstStyle/>
        <a:p>
          <a:endParaRPr lang="es-UY" sz="2000"/>
        </a:p>
      </dgm:t>
    </dgm:pt>
    <dgm:pt modelId="{1413C478-245B-42EC-9928-A1DB87972C2D}" type="sibTrans" cxnId="{86C83D60-6E26-41AC-8C83-BDC4AB77DB7F}">
      <dgm:prSet/>
      <dgm:spPr/>
      <dgm:t>
        <a:bodyPr/>
        <a:lstStyle/>
        <a:p>
          <a:endParaRPr lang="es-UY" sz="2000"/>
        </a:p>
      </dgm:t>
    </dgm:pt>
    <dgm:pt modelId="{52F6E474-6182-4234-9D3F-B8E8B49E5CA6}">
      <dgm:prSet phldrT="[Texto]" custT="1"/>
      <dgm:spPr/>
      <dgm:t>
        <a:bodyPr/>
        <a:lstStyle/>
        <a:p>
          <a:r>
            <a:rPr lang="es-UY" sz="1800" dirty="0"/>
            <a:t>Control</a:t>
          </a:r>
        </a:p>
      </dgm:t>
    </dgm:pt>
    <dgm:pt modelId="{B6D81BF6-BF45-42E7-885A-677E69F9CD45}" type="parTrans" cxnId="{7BB9932E-C8AE-4A17-B510-F8BA6D495F2C}">
      <dgm:prSet/>
      <dgm:spPr/>
      <dgm:t>
        <a:bodyPr/>
        <a:lstStyle/>
        <a:p>
          <a:endParaRPr lang="es-UY" sz="2000"/>
        </a:p>
      </dgm:t>
    </dgm:pt>
    <dgm:pt modelId="{9BA2891A-FA19-4757-A707-E03E867A5A61}" type="sibTrans" cxnId="{7BB9932E-C8AE-4A17-B510-F8BA6D495F2C}">
      <dgm:prSet/>
      <dgm:spPr/>
      <dgm:t>
        <a:bodyPr/>
        <a:lstStyle/>
        <a:p>
          <a:endParaRPr lang="es-UY" sz="2000"/>
        </a:p>
      </dgm:t>
    </dgm:pt>
    <dgm:pt modelId="{979B348D-A82E-4C0B-BB50-4708D125F76A}" type="pres">
      <dgm:prSet presAssocID="{5707C2A0-3245-4FFC-BCF2-83333EB90368}" presName="hierChild1" presStyleCnt="0">
        <dgm:presLayoutVars>
          <dgm:chPref val="1"/>
          <dgm:dir/>
          <dgm:animOne val="branch"/>
          <dgm:animLvl val="lvl"/>
          <dgm:resizeHandles/>
        </dgm:presLayoutVars>
      </dgm:prSet>
      <dgm:spPr/>
    </dgm:pt>
    <dgm:pt modelId="{07D248F1-857A-4F28-8B4C-E3B6B51DFF22}" type="pres">
      <dgm:prSet presAssocID="{A5212897-27A2-40ED-AB7B-78EB08817142}" presName="hierRoot1" presStyleCnt="0"/>
      <dgm:spPr/>
    </dgm:pt>
    <dgm:pt modelId="{09556047-C527-4F51-B443-9D1CA7D55BD1}" type="pres">
      <dgm:prSet presAssocID="{A5212897-27A2-40ED-AB7B-78EB08817142}" presName="composite" presStyleCnt="0"/>
      <dgm:spPr/>
    </dgm:pt>
    <dgm:pt modelId="{CFBC79A0-C0B2-444A-A5DF-417E22EDF452}" type="pres">
      <dgm:prSet presAssocID="{A5212897-27A2-40ED-AB7B-78EB08817142}" presName="background" presStyleLbl="node0" presStyleIdx="0" presStyleCnt="1"/>
      <dgm:spPr/>
    </dgm:pt>
    <dgm:pt modelId="{006C1519-BBEE-4316-85A6-8BC58CCCE098}" type="pres">
      <dgm:prSet presAssocID="{A5212897-27A2-40ED-AB7B-78EB08817142}" presName="text" presStyleLbl="fgAcc0" presStyleIdx="0" presStyleCnt="1">
        <dgm:presLayoutVars>
          <dgm:chPref val="3"/>
        </dgm:presLayoutVars>
      </dgm:prSet>
      <dgm:spPr/>
    </dgm:pt>
    <dgm:pt modelId="{319FFA25-605C-4AF8-BA17-DF23AFA4BCF4}" type="pres">
      <dgm:prSet presAssocID="{A5212897-27A2-40ED-AB7B-78EB08817142}" presName="hierChild2" presStyleCnt="0"/>
      <dgm:spPr/>
    </dgm:pt>
    <dgm:pt modelId="{D4AEE7A5-28EA-4071-8FB0-281DDB25F067}" type="pres">
      <dgm:prSet presAssocID="{4EF8C131-4A9F-4CC0-A733-05382E4848C1}" presName="Name10" presStyleLbl="parChTrans1D2" presStyleIdx="0" presStyleCnt="5"/>
      <dgm:spPr/>
    </dgm:pt>
    <dgm:pt modelId="{01AF5C2F-CEB3-46BA-8131-2BD89CF56C9B}" type="pres">
      <dgm:prSet presAssocID="{B88DF06A-9F7C-4822-8487-DF80DA357473}" presName="hierRoot2" presStyleCnt="0"/>
      <dgm:spPr/>
    </dgm:pt>
    <dgm:pt modelId="{6ACF19D0-1D2C-4D65-BBFD-D384610A5FD2}" type="pres">
      <dgm:prSet presAssocID="{B88DF06A-9F7C-4822-8487-DF80DA357473}" presName="composite2" presStyleCnt="0"/>
      <dgm:spPr/>
    </dgm:pt>
    <dgm:pt modelId="{57FD080F-01ED-44A5-8169-4C9925EEE832}" type="pres">
      <dgm:prSet presAssocID="{B88DF06A-9F7C-4822-8487-DF80DA357473}" presName="background2" presStyleLbl="node2" presStyleIdx="0" presStyleCnt="5"/>
      <dgm:spPr/>
    </dgm:pt>
    <dgm:pt modelId="{94D5B4A8-3DD1-4D7D-AA1B-9CE5C2B718C7}" type="pres">
      <dgm:prSet presAssocID="{B88DF06A-9F7C-4822-8487-DF80DA357473}" presName="text2" presStyleLbl="fgAcc2" presStyleIdx="0" presStyleCnt="5">
        <dgm:presLayoutVars>
          <dgm:chPref val="3"/>
        </dgm:presLayoutVars>
      </dgm:prSet>
      <dgm:spPr/>
    </dgm:pt>
    <dgm:pt modelId="{F6930769-B09A-4337-9551-94AF41A4C7BF}" type="pres">
      <dgm:prSet presAssocID="{B88DF06A-9F7C-4822-8487-DF80DA357473}" presName="hierChild3" presStyleCnt="0"/>
      <dgm:spPr/>
    </dgm:pt>
    <dgm:pt modelId="{13F1C01D-611D-44A3-9F56-F95885967905}" type="pres">
      <dgm:prSet presAssocID="{D38FD555-BD6A-468C-B355-45DF9F7A5ED1}" presName="Name10" presStyleLbl="parChTrans1D2" presStyleIdx="1" presStyleCnt="5"/>
      <dgm:spPr/>
    </dgm:pt>
    <dgm:pt modelId="{43A8ECE3-62DB-4CBD-887B-2439CD097F23}" type="pres">
      <dgm:prSet presAssocID="{6AA4B267-5BC3-4A7F-A3F9-670AD7FFE706}" presName="hierRoot2" presStyleCnt="0"/>
      <dgm:spPr/>
    </dgm:pt>
    <dgm:pt modelId="{15D7CC16-B310-45E7-97BD-BFD39A4498ED}" type="pres">
      <dgm:prSet presAssocID="{6AA4B267-5BC3-4A7F-A3F9-670AD7FFE706}" presName="composite2" presStyleCnt="0"/>
      <dgm:spPr/>
    </dgm:pt>
    <dgm:pt modelId="{953624E5-84BA-4182-8244-0F2701777CE2}" type="pres">
      <dgm:prSet presAssocID="{6AA4B267-5BC3-4A7F-A3F9-670AD7FFE706}" presName="background2" presStyleLbl="node2" presStyleIdx="1" presStyleCnt="5"/>
      <dgm:spPr/>
    </dgm:pt>
    <dgm:pt modelId="{0C9C6922-A4E2-43C2-9D05-27A923370D93}" type="pres">
      <dgm:prSet presAssocID="{6AA4B267-5BC3-4A7F-A3F9-670AD7FFE706}" presName="text2" presStyleLbl="fgAcc2" presStyleIdx="1" presStyleCnt="5">
        <dgm:presLayoutVars>
          <dgm:chPref val="3"/>
        </dgm:presLayoutVars>
      </dgm:prSet>
      <dgm:spPr/>
    </dgm:pt>
    <dgm:pt modelId="{6DC16254-9216-40D0-B74D-241447404437}" type="pres">
      <dgm:prSet presAssocID="{6AA4B267-5BC3-4A7F-A3F9-670AD7FFE706}" presName="hierChild3" presStyleCnt="0"/>
      <dgm:spPr/>
    </dgm:pt>
    <dgm:pt modelId="{B325412B-BA69-4659-AC8F-3C3F8852798D}" type="pres">
      <dgm:prSet presAssocID="{67C57FFC-3C6F-4FA3-A66C-F75532219747}" presName="Name10" presStyleLbl="parChTrans1D2" presStyleIdx="2" presStyleCnt="5"/>
      <dgm:spPr/>
    </dgm:pt>
    <dgm:pt modelId="{D285A9C8-3BAF-4AC9-AB41-6684BF4F34BE}" type="pres">
      <dgm:prSet presAssocID="{FE2FFB0E-ACAD-4786-9602-6CF1253A403E}" presName="hierRoot2" presStyleCnt="0"/>
      <dgm:spPr/>
    </dgm:pt>
    <dgm:pt modelId="{AAB279BB-7FD0-4845-8987-0DB0D93C2BDD}" type="pres">
      <dgm:prSet presAssocID="{FE2FFB0E-ACAD-4786-9602-6CF1253A403E}" presName="composite2" presStyleCnt="0"/>
      <dgm:spPr/>
    </dgm:pt>
    <dgm:pt modelId="{B5912BED-0E4C-47F5-82F2-74444B037E76}" type="pres">
      <dgm:prSet presAssocID="{FE2FFB0E-ACAD-4786-9602-6CF1253A403E}" presName="background2" presStyleLbl="node2" presStyleIdx="2" presStyleCnt="5"/>
      <dgm:spPr/>
    </dgm:pt>
    <dgm:pt modelId="{EA63B9E3-9AEC-4BE6-B321-BBD158F30477}" type="pres">
      <dgm:prSet presAssocID="{FE2FFB0E-ACAD-4786-9602-6CF1253A403E}" presName="text2" presStyleLbl="fgAcc2" presStyleIdx="2" presStyleCnt="5">
        <dgm:presLayoutVars>
          <dgm:chPref val="3"/>
        </dgm:presLayoutVars>
      </dgm:prSet>
      <dgm:spPr/>
    </dgm:pt>
    <dgm:pt modelId="{2E7508DF-AAB3-432D-B6E6-67F5958D244B}" type="pres">
      <dgm:prSet presAssocID="{FE2FFB0E-ACAD-4786-9602-6CF1253A403E}" presName="hierChild3" presStyleCnt="0"/>
      <dgm:spPr/>
    </dgm:pt>
    <dgm:pt modelId="{3AA3CDF3-7E00-4E00-AA2C-34727A8ACEF1}" type="pres">
      <dgm:prSet presAssocID="{A0320F3A-A708-4BBC-8B94-C51E75D1FFF2}" presName="Name10" presStyleLbl="parChTrans1D2" presStyleIdx="3" presStyleCnt="5"/>
      <dgm:spPr/>
    </dgm:pt>
    <dgm:pt modelId="{16AA0000-28A4-40FE-AEA5-30C2972C528F}" type="pres">
      <dgm:prSet presAssocID="{BF7BF0F3-AE66-4978-A7A3-4E81F738E754}" presName="hierRoot2" presStyleCnt="0"/>
      <dgm:spPr/>
    </dgm:pt>
    <dgm:pt modelId="{E7C0491B-E989-4C9B-A69F-F42EAAA3E375}" type="pres">
      <dgm:prSet presAssocID="{BF7BF0F3-AE66-4978-A7A3-4E81F738E754}" presName="composite2" presStyleCnt="0"/>
      <dgm:spPr/>
    </dgm:pt>
    <dgm:pt modelId="{31D6FB0E-7D64-4AC2-9CD6-C0667B0F5507}" type="pres">
      <dgm:prSet presAssocID="{BF7BF0F3-AE66-4978-A7A3-4E81F738E754}" presName="background2" presStyleLbl="node2" presStyleIdx="3" presStyleCnt="5"/>
      <dgm:spPr/>
    </dgm:pt>
    <dgm:pt modelId="{88E1381A-7C4C-4DA3-8ED8-2D027D15C1BE}" type="pres">
      <dgm:prSet presAssocID="{BF7BF0F3-AE66-4978-A7A3-4E81F738E754}" presName="text2" presStyleLbl="fgAcc2" presStyleIdx="3" presStyleCnt="5">
        <dgm:presLayoutVars>
          <dgm:chPref val="3"/>
        </dgm:presLayoutVars>
      </dgm:prSet>
      <dgm:spPr/>
    </dgm:pt>
    <dgm:pt modelId="{8FEB734C-7BF4-4E3B-8EC4-91DFB187A26F}" type="pres">
      <dgm:prSet presAssocID="{BF7BF0F3-AE66-4978-A7A3-4E81F738E754}" presName="hierChild3" presStyleCnt="0"/>
      <dgm:spPr/>
    </dgm:pt>
    <dgm:pt modelId="{267FAE5E-E45B-4841-992D-908C347C714E}" type="pres">
      <dgm:prSet presAssocID="{B6D81BF6-BF45-42E7-885A-677E69F9CD45}" presName="Name10" presStyleLbl="parChTrans1D2" presStyleIdx="4" presStyleCnt="5"/>
      <dgm:spPr/>
    </dgm:pt>
    <dgm:pt modelId="{912E90E1-8DC8-4788-8CD9-965498E1839E}" type="pres">
      <dgm:prSet presAssocID="{52F6E474-6182-4234-9D3F-B8E8B49E5CA6}" presName="hierRoot2" presStyleCnt="0"/>
      <dgm:spPr/>
    </dgm:pt>
    <dgm:pt modelId="{D4C5971D-18EA-486C-92EF-E59B457E61EF}" type="pres">
      <dgm:prSet presAssocID="{52F6E474-6182-4234-9D3F-B8E8B49E5CA6}" presName="composite2" presStyleCnt="0"/>
      <dgm:spPr/>
    </dgm:pt>
    <dgm:pt modelId="{9F041398-FEF1-4E29-A65F-A1A6063B3BF6}" type="pres">
      <dgm:prSet presAssocID="{52F6E474-6182-4234-9D3F-B8E8B49E5CA6}" presName="background2" presStyleLbl="node2" presStyleIdx="4" presStyleCnt="5"/>
      <dgm:spPr/>
    </dgm:pt>
    <dgm:pt modelId="{FA0A50AC-4080-402C-AADD-59ED44789BEE}" type="pres">
      <dgm:prSet presAssocID="{52F6E474-6182-4234-9D3F-B8E8B49E5CA6}" presName="text2" presStyleLbl="fgAcc2" presStyleIdx="4" presStyleCnt="5">
        <dgm:presLayoutVars>
          <dgm:chPref val="3"/>
        </dgm:presLayoutVars>
      </dgm:prSet>
      <dgm:spPr/>
    </dgm:pt>
    <dgm:pt modelId="{D6C033F4-BF77-43A6-A904-285E808777EB}" type="pres">
      <dgm:prSet presAssocID="{52F6E474-6182-4234-9D3F-B8E8B49E5CA6}" presName="hierChild3" presStyleCnt="0"/>
      <dgm:spPr/>
    </dgm:pt>
  </dgm:ptLst>
  <dgm:cxnLst>
    <dgm:cxn modelId="{540CD402-36A4-4F4F-962A-CCAF58E0D869}" type="presOf" srcId="{B6D81BF6-BF45-42E7-885A-677E69F9CD45}" destId="{267FAE5E-E45B-4841-992D-908C347C714E}" srcOrd="0" destOrd="0" presId="urn:microsoft.com/office/officeart/2005/8/layout/hierarchy1"/>
    <dgm:cxn modelId="{8D4D011E-5E0C-4668-9221-2ED151FE0565}" type="presOf" srcId="{6AA4B267-5BC3-4A7F-A3F9-670AD7FFE706}" destId="{0C9C6922-A4E2-43C2-9D05-27A923370D93}" srcOrd="0" destOrd="0" presId="urn:microsoft.com/office/officeart/2005/8/layout/hierarchy1"/>
    <dgm:cxn modelId="{266FE21F-A8D2-441D-AFB7-FA5E07D652F8}" srcId="{A5212897-27A2-40ED-AB7B-78EB08817142}" destId="{6AA4B267-5BC3-4A7F-A3F9-670AD7FFE706}" srcOrd="1" destOrd="0" parTransId="{D38FD555-BD6A-468C-B355-45DF9F7A5ED1}" sibTransId="{797D5BC0-014D-4B77-9485-D881646F0475}"/>
    <dgm:cxn modelId="{7BB9932E-C8AE-4A17-B510-F8BA6D495F2C}" srcId="{A5212897-27A2-40ED-AB7B-78EB08817142}" destId="{52F6E474-6182-4234-9D3F-B8E8B49E5CA6}" srcOrd="4" destOrd="0" parTransId="{B6D81BF6-BF45-42E7-885A-677E69F9CD45}" sibTransId="{9BA2891A-FA19-4757-A707-E03E867A5A61}"/>
    <dgm:cxn modelId="{082F3130-FB9A-4F2A-B085-A8BBC8D63683}" type="presOf" srcId="{4EF8C131-4A9F-4CC0-A733-05382E4848C1}" destId="{D4AEE7A5-28EA-4071-8FB0-281DDB25F067}" srcOrd="0" destOrd="0" presId="urn:microsoft.com/office/officeart/2005/8/layout/hierarchy1"/>
    <dgm:cxn modelId="{86C83D60-6E26-41AC-8C83-BDC4AB77DB7F}" srcId="{A5212897-27A2-40ED-AB7B-78EB08817142}" destId="{BF7BF0F3-AE66-4978-A7A3-4E81F738E754}" srcOrd="3" destOrd="0" parTransId="{A0320F3A-A708-4BBC-8B94-C51E75D1FFF2}" sibTransId="{1413C478-245B-42EC-9928-A1DB87972C2D}"/>
    <dgm:cxn modelId="{B36B5946-0384-4470-8A2B-DA6F08E0FF70}" type="presOf" srcId="{FE2FFB0E-ACAD-4786-9602-6CF1253A403E}" destId="{EA63B9E3-9AEC-4BE6-B321-BBD158F30477}" srcOrd="0" destOrd="0" presId="urn:microsoft.com/office/officeart/2005/8/layout/hierarchy1"/>
    <dgm:cxn modelId="{3CCB6A7A-3A48-4ACD-BAFB-E1C404CA1C16}" type="presOf" srcId="{D38FD555-BD6A-468C-B355-45DF9F7A5ED1}" destId="{13F1C01D-611D-44A3-9F56-F95885967905}" srcOrd="0" destOrd="0" presId="urn:microsoft.com/office/officeart/2005/8/layout/hierarchy1"/>
    <dgm:cxn modelId="{19858296-E0E8-4768-BA8B-47FAAF53F1C9}" type="presOf" srcId="{5707C2A0-3245-4FFC-BCF2-83333EB90368}" destId="{979B348D-A82E-4C0B-BB50-4708D125F76A}" srcOrd="0" destOrd="0" presId="urn:microsoft.com/office/officeart/2005/8/layout/hierarchy1"/>
    <dgm:cxn modelId="{E9409CAD-364A-442D-A0FC-7999170FD277}" srcId="{A5212897-27A2-40ED-AB7B-78EB08817142}" destId="{B88DF06A-9F7C-4822-8487-DF80DA357473}" srcOrd="0" destOrd="0" parTransId="{4EF8C131-4A9F-4CC0-A733-05382E4848C1}" sibTransId="{87C59F82-CD6F-45FC-A8B8-1322F38ABAA9}"/>
    <dgm:cxn modelId="{16C84CAF-086D-4781-9467-C0660D97D8D8}" srcId="{A5212897-27A2-40ED-AB7B-78EB08817142}" destId="{FE2FFB0E-ACAD-4786-9602-6CF1253A403E}" srcOrd="2" destOrd="0" parTransId="{67C57FFC-3C6F-4FA3-A66C-F75532219747}" sibTransId="{F4328746-746A-428C-9243-27B76D2D8737}"/>
    <dgm:cxn modelId="{9175EFB3-E8D8-4110-8DE0-4AEA018C023A}" type="presOf" srcId="{B88DF06A-9F7C-4822-8487-DF80DA357473}" destId="{94D5B4A8-3DD1-4D7D-AA1B-9CE5C2B718C7}" srcOrd="0" destOrd="0" presId="urn:microsoft.com/office/officeart/2005/8/layout/hierarchy1"/>
    <dgm:cxn modelId="{38F36CB4-7720-4989-A814-713045ECA659}" type="presOf" srcId="{A5212897-27A2-40ED-AB7B-78EB08817142}" destId="{006C1519-BBEE-4316-85A6-8BC58CCCE098}" srcOrd="0" destOrd="0" presId="urn:microsoft.com/office/officeart/2005/8/layout/hierarchy1"/>
    <dgm:cxn modelId="{510D9CBE-CAB8-4438-9EBA-FE56097ADE40}" srcId="{5707C2A0-3245-4FFC-BCF2-83333EB90368}" destId="{A5212897-27A2-40ED-AB7B-78EB08817142}" srcOrd="0" destOrd="0" parTransId="{E7B2E5EB-5515-47D4-86B0-8034D14A1236}" sibTransId="{D58639F1-D540-4CB2-A10D-CBB50449666F}"/>
    <dgm:cxn modelId="{48C59AD0-ED38-4A15-95EF-56FECB8B136E}" type="presOf" srcId="{52F6E474-6182-4234-9D3F-B8E8B49E5CA6}" destId="{FA0A50AC-4080-402C-AADD-59ED44789BEE}" srcOrd="0" destOrd="0" presId="urn:microsoft.com/office/officeart/2005/8/layout/hierarchy1"/>
    <dgm:cxn modelId="{CB3B2ED5-6BFB-4117-9C95-E248473B84B9}" type="presOf" srcId="{BF7BF0F3-AE66-4978-A7A3-4E81F738E754}" destId="{88E1381A-7C4C-4DA3-8ED8-2D027D15C1BE}" srcOrd="0" destOrd="0" presId="urn:microsoft.com/office/officeart/2005/8/layout/hierarchy1"/>
    <dgm:cxn modelId="{596041DD-C262-419E-8C4C-D402A9F21159}" type="presOf" srcId="{67C57FFC-3C6F-4FA3-A66C-F75532219747}" destId="{B325412B-BA69-4659-AC8F-3C3F8852798D}" srcOrd="0" destOrd="0" presId="urn:microsoft.com/office/officeart/2005/8/layout/hierarchy1"/>
    <dgm:cxn modelId="{EC1901E3-90EA-4EFB-BEFA-A14285962E37}" type="presOf" srcId="{A0320F3A-A708-4BBC-8B94-C51E75D1FFF2}" destId="{3AA3CDF3-7E00-4E00-AA2C-34727A8ACEF1}" srcOrd="0" destOrd="0" presId="urn:microsoft.com/office/officeart/2005/8/layout/hierarchy1"/>
    <dgm:cxn modelId="{6D4B4793-54DA-484C-A861-DD04DE2347D4}" type="presParOf" srcId="{979B348D-A82E-4C0B-BB50-4708D125F76A}" destId="{07D248F1-857A-4F28-8B4C-E3B6B51DFF22}" srcOrd="0" destOrd="0" presId="urn:microsoft.com/office/officeart/2005/8/layout/hierarchy1"/>
    <dgm:cxn modelId="{BFE44C58-D9BA-4D7D-A97D-639B0D9C77E5}" type="presParOf" srcId="{07D248F1-857A-4F28-8B4C-E3B6B51DFF22}" destId="{09556047-C527-4F51-B443-9D1CA7D55BD1}" srcOrd="0" destOrd="0" presId="urn:microsoft.com/office/officeart/2005/8/layout/hierarchy1"/>
    <dgm:cxn modelId="{19FB3E5E-55FA-4C27-85B1-1741ADDA953F}" type="presParOf" srcId="{09556047-C527-4F51-B443-9D1CA7D55BD1}" destId="{CFBC79A0-C0B2-444A-A5DF-417E22EDF452}" srcOrd="0" destOrd="0" presId="urn:microsoft.com/office/officeart/2005/8/layout/hierarchy1"/>
    <dgm:cxn modelId="{0654AA90-7619-4FB9-8380-7554A640F777}" type="presParOf" srcId="{09556047-C527-4F51-B443-9D1CA7D55BD1}" destId="{006C1519-BBEE-4316-85A6-8BC58CCCE098}" srcOrd="1" destOrd="0" presId="urn:microsoft.com/office/officeart/2005/8/layout/hierarchy1"/>
    <dgm:cxn modelId="{AEB9E73B-DFE4-4C69-B15B-45DBC9158F53}" type="presParOf" srcId="{07D248F1-857A-4F28-8B4C-E3B6B51DFF22}" destId="{319FFA25-605C-4AF8-BA17-DF23AFA4BCF4}" srcOrd="1" destOrd="0" presId="urn:microsoft.com/office/officeart/2005/8/layout/hierarchy1"/>
    <dgm:cxn modelId="{A5E4F394-C48C-4DA8-B813-141496F36468}" type="presParOf" srcId="{319FFA25-605C-4AF8-BA17-DF23AFA4BCF4}" destId="{D4AEE7A5-28EA-4071-8FB0-281DDB25F067}" srcOrd="0" destOrd="0" presId="urn:microsoft.com/office/officeart/2005/8/layout/hierarchy1"/>
    <dgm:cxn modelId="{BAE90552-A51F-446B-B490-4AA4B5080530}" type="presParOf" srcId="{319FFA25-605C-4AF8-BA17-DF23AFA4BCF4}" destId="{01AF5C2F-CEB3-46BA-8131-2BD89CF56C9B}" srcOrd="1" destOrd="0" presId="urn:microsoft.com/office/officeart/2005/8/layout/hierarchy1"/>
    <dgm:cxn modelId="{6AE8BFC3-A4BB-4846-AE87-FA4CE38B3292}" type="presParOf" srcId="{01AF5C2F-CEB3-46BA-8131-2BD89CF56C9B}" destId="{6ACF19D0-1D2C-4D65-BBFD-D384610A5FD2}" srcOrd="0" destOrd="0" presId="urn:microsoft.com/office/officeart/2005/8/layout/hierarchy1"/>
    <dgm:cxn modelId="{54FE7669-D96F-410A-BAEA-74245EECA253}" type="presParOf" srcId="{6ACF19D0-1D2C-4D65-BBFD-D384610A5FD2}" destId="{57FD080F-01ED-44A5-8169-4C9925EEE832}" srcOrd="0" destOrd="0" presId="urn:microsoft.com/office/officeart/2005/8/layout/hierarchy1"/>
    <dgm:cxn modelId="{389A52B3-9A15-4099-AB09-BBDD8E363BE8}" type="presParOf" srcId="{6ACF19D0-1D2C-4D65-BBFD-D384610A5FD2}" destId="{94D5B4A8-3DD1-4D7D-AA1B-9CE5C2B718C7}" srcOrd="1" destOrd="0" presId="urn:microsoft.com/office/officeart/2005/8/layout/hierarchy1"/>
    <dgm:cxn modelId="{FE177B36-5E9E-4ADC-91B5-24CC6CD3CAE1}" type="presParOf" srcId="{01AF5C2F-CEB3-46BA-8131-2BD89CF56C9B}" destId="{F6930769-B09A-4337-9551-94AF41A4C7BF}" srcOrd="1" destOrd="0" presId="urn:microsoft.com/office/officeart/2005/8/layout/hierarchy1"/>
    <dgm:cxn modelId="{75B6799C-BF0E-41F7-A5CC-898AEDB8C379}" type="presParOf" srcId="{319FFA25-605C-4AF8-BA17-DF23AFA4BCF4}" destId="{13F1C01D-611D-44A3-9F56-F95885967905}" srcOrd="2" destOrd="0" presId="urn:microsoft.com/office/officeart/2005/8/layout/hierarchy1"/>
    <dgm:cxn modelId="{6934A036-BCF1-47DD-BD51-D7E3F59AE1E9}" type="presParOf" srcId="{319FFA25-605C-4AF8-BA17-DF23AFA4BCF4}" destId="{43A8ECE3-62DB-4CBD-887B-2439CD097F23}" srcOrd="3" destOrd="0" presId="urn:microsoft.com/office/officeart/2005/8/layout/hierarchy1"/>
    <dgm:cxn modelId="{572B5409-3640-429D-9178-537305DDDB2F}" type="presParOf" srcId="{43A8ECE3-62DB-4CBD-887B-2439CD097F23}" destId="{15D7CC16-B310-45E7-97BD-BFD39A4498ED}" srcOrd="0" destOrd="0" presId="urn:microsoft.com/office/officeart/2005/8/layout/hierarchy1"/>
    <dgm:cxn modelId="{061D6348-A8CB-422E-910F-962EDB31317D}" type="presParOf" srcId="{15D7CC16-B310-45E7-97BD-BFD39A4498ED}" destId="{953624E5-84BA-4182-8244-0F2701777CE2}" srcOrd="0" destOrd="0" presId="urn:microsoft.com/office/officeart/2005/8/layout/hierarchy1"/>
    <dgm:cxn modelId="{1B36CB7B-B844-4F35-B8AE-20F401EC3C2E}" type="presParOf" srcId="{15D7CC16-B310-45E7-97BD-BFD39A4498ED}" destId="{0C9C6922-A4E2-43C2-9D05-27A923370D93}" srcOrd="1" destOrd="0" presId="urn:microsoft.com/office/officeart/2005/8/layout/hierarchy1"/>
    <dgm:cxn modelId="{FC9405AD-2C98-442C-BADC-01EDBE828CE0}" type="presParOf" srcId="{43A8ECE3-62DB-4CBD-887B-2439CD097F23}" destId="{6DC16254-9216-40D0-B74D-241447404437}" srcOrd="1" destOrd="0" presId="urn:microsoft.com/office/officeart/2005/8/layout/hierarchy1"/>
    <dgm:cxn modelId="{17540846-C6F8-490A-B2D3-C594882E6048}" type="presParOf" srcId="{319FFA25-605C-4AF8-BA17-DF23AFA4BCF4}" destId="{B325412B-BA69-4659-AC8F-3C3F8852798D}" srcOrd="4" destOrd="0" presId="urn:microsoft.com/office/officeart/2005/8/layout/hierarchy1"/>
    <dgm:cxn modelId="{0E9CDA81-AC83-4A81-A6DB-27CFBE612CC7}" type="presParOf" srcId="{319FFA25-605C-4AF8-BA17-DF23AFA4BCF4}" destId="{D285A9C8-3BAF-4AC9-AB41-6684BF4F34BE}" srcOrd="5" destOrd="0" presId="urn:microsoft.com/office/officeart/2005/8/layout/hierarchy1"/>
    <dgm:cxn modelId="{8FB6F3C9-A4D4-4DB8-ACE1-09B57749251E}" type="presParOf" srcId="{D285A9C8-3BAF-4AC9-AB41-6684BF4F34BE}" destId="{AAB279BB-7FD0-4845-8987-0DB0D93C2BDD}" srcOrd="0" destOrd="0" presId="urn:microsoft.com/office/officeart/2005/8/layout/hierarchy1"/>
    <dgm:cxn modelId="{DBFAD624-26C5-4742-A857-B2A296A738F9}" type="presParOf" srcId="{AAB279BB-7FD0-4845-8987-0DB0D93C2BDD}" destId="{B5912BED-0E4C-47F5-82F2-74444B037E76}" srcOrd="0" destOrd="0" presId="urn:microsoft.com/office/officeart/2005/8/layout/hierarchy1"/>
    <dgm:cxn modelId="{726642E5-A1F6-4178-9AD1-E4F892CEC0DB}" type="presParOf" srcId="{AAB279BB-7FD0-4845-8987-0DB0D93C2BDD}" destId="{EA63B9E3-9AEC-4BE6-B321-BBD158F30477}" srcOrd="1" destOrd="0" presId="urn:microsoft.com/office/officeart/2005/8/layout/hierarchy1"/>
    <dgm:cxn modelId="{81A6E8F0-14C4-4C5E-A224-E31117BE5EE9}" type="presParOf" srcId="{D285A9C8-3BAF-4AC9-AB41-6684BF4F34BE}" destId="{2E7508DF-AAB3-432D-B6E6-67F5958D244B}" srcOrd="1" destOrd="0" presId="urn:microsoft.com/office/officeart/2005/8/layout/hierarchy1"/>
    <dgm:cxn modelId="{B6D91B8E-1D18-4FE0-A9E7-7D3D9D423F05}" type="presParOf" srcId="{319FFA25-605C-4AF8-BA17-DF23AFA4BCF4}" destId="{3AA3CDF3-7E00-4E00-AA2C-34727A8ACEF1}" srcOrd="6" destOrd="0" presId="urn:microsoft.com/office/officeart/2005/8/layout/hierarchy1"/>
    <dgm:cxn modelId="{9AF7FA4A-CB46-4D2E-AEEA-9AE0617F8049}" type="presParOf" srcId="{319FFA25-605C-4AF8-BA17-DF23AFA4BCF4}" destId="{16AA0000-28A4-40FE-AEA5-30C2972C528F}" srcOrd="7" destOrd="0" presId="urn:microsoft.com/office/officeart/2005/8/layout/hierarchy1"/>
    <dgm:cxn modelId="{D5725C79-2874-408F-BD62-36D577542954}" type="presParOf" srcId="{16AA0000-28A4-40FE-AEA5-30C2972C528F}" destId="{E7C0491B-E989-4C9B-A69F-F42EAAA3E375}" srcOrd="0" destOrd="0" presId="urn:microsoft.com/office/officeart/2005/8/layout/hierarchy1"/>
    <dgm:cxn modelId="{F2FF0ADC-6407-4F56-A05E-E2A352EB9DAD}" type="presParOf" srcId="{E7C0491B-E989-4C9B-A69F-F42EAAA3E375}" destId="{31D6FB0E-7D64-4AC2-9CD6-C0667B0F5507}" srcOrd="0" destOrd="0" presId="urn:microsoft.com/office/officeart/2005/8/layout/hierarchy1"/>
    <dgm:cxn modelId="{9D73FC3E-0461-44E3-BFC0-E50BADAE05C2}" type="presParOf" srcId="{E7C0491B-E989-4C9B-A69F-F42EAAA3E375}" destId="{88E1381A-7C4C-4DA3-8ED8-2D027D15C1BE}" srcOrd="1" destOrd="0" presId="urn:microsoft.com/office/officeart/2005/8/layout/hierarchy1"/>
    <dgm:cxn modelId="{9A4A22B9-4028-4E63-96B2-7D9B0ADFF7CE}" type="presParOf" srcId="{16AA0000-28A4-40FE-AEA5-30C2972C528F}" destId="{8FEB734C-7BF4-4E3B-8EC4-91DFB187A26F}" srcOrd="1" destOrd="0" presId="urn:microsoft.com/office/officeart/2005/8/layout/hierarchy1"/>
    <dgm:cxn modelId="{2DF55F89-9C6D-4405-A1BC-CFD0F185ED71}" type="presParOf" srcId="{319FFA25-605C-4AF8-BA17-DF23AFA4BCF4}" destId="{267FAE5E-E45B-4841-992D-908C347C714E}" srcOrd="8" destOrd="0" presId="urn:microsoft.com/office/officeart/2005/8/layout/hierarchy1"/>
    <dgm:cxn modelId="{F5C61C49-263B-4BBB-80B2-11AA747C376F}" type="presParOf" srcId="{319FFA25-605C-4AF8-BA17-DF23AFA4BCF4}" destId="{912E90E1-8DC8-4788-8CD9-965498E1839E}" srcOrd="9" destOrd="0" presId="urn:microsoft.com/office/officeart/2005/8/layout/hierarchy1"/>
    <dgm:cxn modelId="{B5BB48A9-92CD-4CF8-80D1-B5E1B09FE6AD}" type="presParOf" srcId="{912E90E1-8DC8-4788-8CD9-965498E1839E}" destId="{D4C5971D-18EA-486C-92EF-E59B457E61EF}" srcOrd="0" destOrd="0" presId="urn:microsoft.com/office/officeart/2005/8/layout/hierarchy1"/>
    <dgm:cxn modelId="{8C7F11F6-9B1A-4645-BD8A-93B19B09AE7D}" type="presParOf" srcId="{D4C5971D-18EA-486C-92EF-E59B457E61EF}" destId="{9F041398-FEF1-4E29-A65F-A1A6063B3BF6}" srcOrd="0" destOrd="0" presId="urn:microsoft.com/office/officeart/2005/8/layout/hierarchy1"/>
    <dgm:cxn modelId="{3D099616-07A6-4DA3-8B84-6DA91725F6E5}" type="presParOf" srcId="{D4C5971D-18EA-486C-92EF-E59B457E61EF}" destId="{FA0A50AC-4080-402C-AADD-59ED44789BEE}" srcOrd="1" destOrd="0" presId="urn:microsoft.com/office/officeart/2005/8/layout/hierarchy1"/>
    <dgm:cxn modelId="{CBDD20C2-7FE2-4C5D-A6A7-64AF5A8855D6}" type="presParOf" srcId="{912E90E1-8DC8-4788-8CD9-965498E1839E}" destId="{D6C033F4-BF77-43A6-A904-285E808777EB}"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707C2A0-3245-4FFC-BCF2-83333EB90368}"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s-UY"/>
        </a:p>
      </dgm:t>
    </dgm:pt>
    <dgm:pt modelId="{A5212897-27A2-40ED-AB7B-78EB08817142}">
      <dgm:prSet phldrT="[Texto]" custT="1"/>
      <dgm:spPr/>
      <dgm:t>
        <a:bodyPr/>
        <a:lstStyle/>
        <a:p>
          <a:r>
            <a:rPr lang="es-UY" sz="1600" dirty="0"/>
            <a:t>Gestión</a:t>
          </a:r>
        </a:p>
      </dgm:t>
    </dgm:pt>
    <dgm:pt modelId="{E7B2E5EB-5515-47D4-86B0-8034D14A1236}" type="parTrans" cxnId="{510D9CBE-CAB8-4438-9EBA-FE56097ADE40}">
      <dgm:prSet/>
      <dgm:spPr/>
      <dgm:t>
        <a:bodyPr/>
        <a:lstStyle/>
        <a:p>
          <a:endParaRPr lang="es-UY" sz="1200"/>
        </a:p>
      </dgm:t>
    </dgm:pt>
    <dgm:pt modelId="{D58639F1-D540-4CB2-A10D-CBB50449666F}" type="sibTrans" cxnId="{510D9CBE-CAB8-4438-9EBA-FE56097ADE40}">
      <dgm:prSet/>
      <dgm:spPr/>
      <dgm:t>
        <a:bodyPr/>
        <a:lstStyle/>
        <a:p>
          <a:endParaRPr lang="es-UY" sz="1200"/>
        </a:p>
      </dgm:t>
    </dgm:pt>
    <dgm:pt modelId="{B88DF06A-9F7C-4822-8487-DF80DA357473}">
      <dgm:prSet phldrT="[Texto]" custT="1"/>
      <dgm:spPr>
        <a:ln w="28575">
          <a:solidFill>
            <a:schemeClr val="accent4"/>
          </a:solidFill>
        </a:ln>
      </dgm:spPr>
      <dgm:t>
        <a:bodyPr/>
        <a:lstStyle/>
        <a:p>
          <a:r>
            <a:rPr lang="es-UY" sz="1400" dirty="0"/>
            <a:t>Planificación</a:t>
          </a:r>
        </a:p>
      </dgm:t>
    </dgm:pt>
    <dgm:pt modelId="{4EF8C131-4A9F-4CC0-A733-05382E4848C1}" type="parTrans" cxnId="{E9409CAD-364A-442D-A0FC-7999170FD277}">
      <dgm:prSet/>
      <dgm:spPr/>
      <dgm:t>
        <a:bodyPr/>
        <a:lstStyle/>
        <a:p>
          <a:endParaRPr lang="es-UY" sz="1200"/>
        </a:p>
      </dgm:t>
    </dgm:pt>
    <dgm:pt modelId="{87C59F82-CD6F-45FC-A8B8-1322F38ABAA9}" type="sibTrans" cxnId="{E9409CAD-364A-442D-A0FC-7999170FD277}">
      <dgm:prSet/>
      <dgm:spPr/>
      <dgm:t>
        <a:bodyPr/>
        <a:lstStyle/>
        <a:p>
          <a:endParaRPr lang="es-UY" sz="1200"/>
        </a:p>
      </dgm:t>
    </dgm:pt>
    <dgm:pt modelId="{FE2FFB0E-ACAD-4786-9602-6CF1253A403E}">
      <dgm:prSet phldrT="[Texto]" custT="1"/>
      <dgm:spPr>
        <a:ln w="28575">
          <a:solidFill>
            <a:schemeClr val="accent4">
              <a:lumMod val="50000"/>
            </a:schemeClr>
          </a:solidFill>
        </a:ln>
      </dgm:spPr>
      <dgm:t>
        <a:bodyPr/>
        <a:lstStyle/>
        <a:p>
          <a:r>
            <a:rPr lang="es-UY" sz="1600" dirty="0"/>
            <a:t>Dotación de personal</a:t>
          </a:r>
        </a:p>
      </dgm:t>
    </dgm:pt>
    <dgm:pt modelId="{67C57FFC-3C6F-4FA3-A66C-F75532219747}" type="parTrans" cxnId="{16C84CAF-086D-4781-9467-C0660D97D8D8}">
      <dgm:prSet/>
      <dgm:spPr/>
      <dgm:t>
        <a:bodyPr/>
        <a:lstStyle/>
        <a:p>
          <a:endParaRPr lang="es-UY" sz="1200"/>
        </a:p>
      </dgm:t>
    </dgm:pt>
    <dgm:pt modelId="{F4328746-746A-428C-9243-27B76D2D8737}" type="sibTrans" cxnId="{16C84CAF-086D-4781-9467-C0660D97D8D8}">
      <dgm:prSet/>
      <dgm:spPr/>
      <dgm:t>
        <a:bodyPr/>
        <a:lstStyle/>
        <a:p>
          <a:endParaRPr lang="es-UY" sz="1200"/>
        </a:p>
      </dgm:t>
    </dgm:pt>
    <dgm:pt modelId="{BF7BF0F3-AE66-4978-A7A3-4E81F738E754}">
      <dgm:prSet phldrT="[Texto]" custT="1"/>
      <dgm:spPr/>
      <dgm:t>
        <a:bodyPr/>
        <a:lstStyle/>
        <a:p>
          <a:r>
            <a:rPr lang="es-UY" sz="1400" dirty="0"/>
            <a:t>Dirección</a:t>
          </a:r>
        </a:p>
      </dgm:t>
    </dgm:pt>
    <dgm:pt modelId="{A0320F3A-A708-4BBC-8B94-C51E75D1FFF2}" type="parTrans" cxnId="{86C83D60-6E26-41AC-8C83-BDC4AB77DB7F}">
      <dgm:prSet/>
      <dgm:spPr/>
      <dgm:t>
        <a:bodyPr/>
        <a:lstStyle/>
        <a:p>
          <a:endParaRPr lang="es-UY" sz="1200"/>
        </a:p>
      </dgm:t>
    </dgm:pt>
    <dgm:pt modelId="{1413C478-245B-42EC-9928-A1DB87972C2D}" type="sibTrans" cxnId="{86C83D60-6E26-41AC-8C83-BDC4AB77DB7F}">
      <dgm:prSet/>
      <dgm:spPr/>
      <dgm:t>
        <a:bodyPr/>
        <a:lstStyle/>
        <a:p>
          <a:endParaRPr lang="es-UY" sz="1200"/>
        </a:p>
      </dgm:t>
    </dgm:pt>
    <dgm:pt modelId="{52F6E474-6182-4234-9D3F-B8E8B49E5CA6}">
      <dgm:prSet phldrT="[Texto]" custT="1"/>
      <dgm:spPr/>
      <dgm:t>
        <a:bodyPr/>
        <a:lstStyle/>
        <a:p>
          <a:r>
            <a:rPr lang="es-UY" sz="1400" dirty="0"/>
            <a:t>Control</a:t>
          </a:r>
        </a:p>
      </dgm:t>
    </dgm:pt>
    <dgm:pt modelId="{B6D81BF6-BF45-42E7-885A-677E69F9CD45}" type="parTrans" cxnId="{7BB9932E-C8AE-4A17-B510-F8BA6D495F2C}">
      <dgm:prSet/>
      <dgm:spPr/>
      <dgm:t>
        <a:bodyPr/>
        <a:lstStyle/>
        <a:p>
          <a:endParaRPr lang="es-UY" sz="1200"/>
        </a:p>
      </dgm:t>
    </dgm:pt>
    <dgm:pt modelId="{9BA2891A-FA19-4757-A707-E03E867A5A61}" type="sibTrans" cxnId="{7BB9932E-C8AE-4A17-B510-F8BA6D495F2C}">
      <dgm:prSet/>
      <dgm:spPr/>
      <dgm:t>
        <a:bodyPr/>
        <a:lstStyle/>
        <a:p>
          <a:endParaRPr lang="es-UY" sz="1200"/>
        </a:p>
      </dgm:t>
    </dgm:pt>
    <dgm:pt modelId="{5B62E43F-5C64-4B46-A542-B4B1F2C0F2F1}">
      <dgm:prSet phldrT="[Texto]" custT="1"/>
      <dgm:spPr>
        <a:ln w="28575">
          <a:solidFill>
            <a:schemeClr val="accent4"/>
          </a:solidFill>
        </a:ln>
      </dgm:spPr>
      <dgm:t>
        <a:bodyPr/>
        <a:lstStyle/>
        <a:p>
          <a:r>
            <a:rPr lang="es-UY" sz="1400" dirty="0"/>
            <a:t>Organización</a:t>
          </a:r>
        </a:p>
      </dgm:t>
    </dgm:pt>
    <dgm:pt modelId="{0F282519-0539-40D9-AED1-C6C199C8A618}" type="parTrans" cxnId="{D3D39A16-3703-443F-A403-803863143A4E}">
      <dgm:prSet/>
      <dgm:spPr/>
      <dgm:t>
        <a:bodyPr/>
        <a:lstStyle/>
        <a:p>
          <a:endParaRPr lang="es-UY" sz="1100"/>
        </a:p>
      </dgm:t>
    </dgm:pt>
    <dgm:pt modelId="{90074E24-66DF-4C6E-A75D-6B0C5E715213}" type="sibTrans" cxnId="{D3D39A16-3703-443F-A403-803863143A4E}">
      <dgm:prSet/>
      <dgm:spPr/>
      <dgm:t>
        <a:bodyPr/>
        <a:lstStyle/>
        <a:p>
          <a:endParaRPr lang="es-UY" sz="1100"/>
        </a:p>
      </dgm:t>
    </dgm:pt>
    <dgm:pt modelId="{107AD05D-3F81-41A5-900A-239AA91D6728}">
      <dgm:prSet phldrT="[Texto]" custT="1"/>
      <dgm:spPr/>
      <dgm:t>
        <a:bodyPr/>
        <a:lstStyle/>
        <a:p>
          <a:r>
            <a:rPr lang="es-UY" sz="1400" dirty="0"/>
            <a:t>Llenar los puestos</a:t>
          </a:r>
        </a:p>
      </dgm:t>
    </dgm:pt>
    <dgm:pt modelId="{DFBB4D42-9C13-4911-B544-A60169E95B35}" type="parTrans" cxnId="{5CEE6099-E25D-46F6-BD79-5DA5CD8C38FE}">
      <dgm:prSet/>
      <dgm:spPr/>
      <dgm:t>
        <a:bodyPr/>
        <a:lstStyle/>
        <a:p>
          <a:endParaRPr lang="es-UY"/>
        </a:p>
      </dgm:t>
    </dgm:pt>
    <dgm:pt modelId="{AB5DAFC8-44C7-450C-8381-A0CAB6554EF5}" type="sibTrans" cxnId="{5CEE6099-E25D-46F6-BD79-5DA5CD8C38FE}">
      <dgm:prSet/>
      <dgm:spPr/>
      <dgm:t>
        <a:bodyPr/>
        <a:lstStyle/>
        <a:p>
          <a:endParaRPr lang="es-UY"/>
        </a:p>
      </dgm:t>
    </dgm:pt>
    <dgm:pt modelId="{6CE8D22B-04E4-4DFB-A77C-4BE2C6DB9DD0}">
      <dgm:prSet phldrT="[Texto]" custT="1"/>
      <dgm:spPr/>
      <dgm:t>
        <a:bodyPr/>
        <a:lstStyle/>
        <a:p>
          <a:r>
            <a:rPr lang="es-UY" sz="1400" dirty="0"/>
            <a:t>Asimilar al personal nuevo</a:t>
          </a:r>
        </a:p>
      </dgm:t>
    </dgm:pt>
    <dgm:pt modelId="{14A6FF85-AB11-4C60-A9BB-656CCD1732E8}" type="parTrans" cxnId="{2D2CABBD-A5C6-43A8-80F0-64C15C6AACD2}">
      <dgm:prSet/>
      <dgm:spPr/>
      <dgm:t>
        <a:bodyPr/>
        <a:lstStyle/>
        <a:p>
          <a:endParaRPr lang="es-UY"/>
        </a:p>
      </dgm:t>
    </dgm:pt>
    <dgm:pt modelId="{73D73166-A2FC-4A4A-AA12-9A4FFE9EDC9C}" type="sibTrans" cxnId="{2D2CABBD-A5C6-43A8-80F0-64C15C6AACD2}">
      <dgm:prSet/>
      <dgm:spPr/>
      <dgm:t>
        <a:bodyPr/>
        <a:lstStyle/>
        <a:p>
          <a:endParaRPr lang="es-UY"/>
        </a:p>
      </dgm:t>
    </dgm:pt>
    <dgm:pt modelId="{760EFF11-9A01-4EE4-8825-A7056B29EDB6}">
      <dgm:prSet phldrT="[Texto]" custT="1"/>
      <dgm:spPr/>
      <dgm:t>
        <a:bodyPr/>
        <a:lstStyle/>
        <a:p>
          <a:r>
            <a:rPr lang="es-UY" sz="1400" dirty="0"/>
            <a:t>Capacitar al personal</a:t>
          </a:r>
        </a:p>
      </dgm:t>
    </dgm:pt>
    <dgm:pt modelId="{70F2817D-516B-4021-A473-24BCE6A07A7B}" type="parTrans" cxnId="{14D6F0A7-2392-44FC-B7E6-2CFD450AC4EB}">
      <dgm:prSet/>
      <dgm:spPr/>
      <dgm:t>
        <a:bodyPr/>
        <a:lstStyle/>
        <a:p>
          <a:endParaRPr lang="es-UY"/>
        </a:p>
      </dgm:t>
    </dgm:pt>
    <dgm:pt modelId="{78FFFD83-40C8-43B9-B05D-6E1458F9B5B1}" type="sibTrans" cxnId="{14D6F0A7-2392-44FC-B7E6-2CFD450AC4EB}">
      <dgm:prSet/>
      <dgm:spPr/>
      <dgm:t>
        <a:bodyPr/>
        <a:lstStyle/>
        <a:p>
          <a:endParaRPr lang="es-UY"/>
        </a:p>
      </dgm:t>
    </dgm:pt>
    <dgm:pt modelId="{8498C87F-2ADD-4C4C-9B6E-5F9D35EB6B7F}">
      <dgm:prSet phldrT="[Texto]" custT="1"/>
      <dgm:spPr/>
      <dgm:t>
        <a:bodyPr/>
        <a:lstStyle/>
        <a:p>
          <a:r>
            <a:rPr lang="es-UY" sz="1400" dirty="0"/>
            <a:t>Facilitar el desarrollo en general</a:t>
          </a:r>
        </a:p>
      </dgm:t>
    </dgm:pt>
    <dgm:pt modelId="{C2DE6003-ED63-4D56-A8C1-AC3DB8C88D52}" type="parTrans" cxnId="{89C167A7-F2AF-4B99-811A-F323BCB6D842}">
      <dgm:prSet/>
      <dgm:spPr/>
      <dgm:t>
        <a:bodyPr/>
        <a:lstStyle/>
        <a:p>
          <a:endParaRPr lang="es-UY"/>
        </a:p>
      </dgm:t>
    </dgm:pt>
    <dgm:pt modelId="{C99194B2-FA72-4E52-B277-A4BE9618C87D}" type="sibTrans" cxnId="{89C167A7-F2AF-4B99-811A-F323BCB6D842}">
      <dgm:prSet/>
      <dgm:spPr/>
      <dgm:t>
        <a:bodyPr/>
        <a:lstStyle/>
        <a:p>
          <a:endParaRPr lang="es-UY"/>
        </a:p>
      </dgm:t>
    </dgm:pt>
    <dgm:pt modelId="{9E92E046-C2FD-4358-BEE9-C9DBFB41F381}">
      <dgm:prSet phldrT="[Texto]" custT="1"/>
      <dgm:spPr/>
      <dgm:t>
        <a:bodyPr/>
        <a:lstStyle/>
        <a:p>
          <a:r>
            <a:rPr lang="es-UY" sz="1400" dirty="0"/>
            <a:t>Evaluar al personal</a:t>
          </a:r>
        </a:p>
      </dgm:t>
    </dgm:pt>
    <dgm:pt modelId="{CD001641-ACCE-4536-A5E2-6154E8168942}" type="parTrans" cxnId="{19194335-71AE-49FA-9619-15C4E220034E}">
      <dgm:prSet/>
      <dgm:spPr/>
      <dgm:t>
        <a:bodyPr/>
        <a:lstStyle/>
        <a:p>
          <a:endParaRPr lang="es-UY"/>
        </a:p>
      </dgm:t>
    </dgm:pt>
    <dgm:pt modelId="{48490F0E-E817-4F86-8665-0AD78C26D5C1}" type="sibTrans" cxnId="{19194335-71AE-49FA-9619-15C4E220034E}">
      <dgm:prSet/>
      <dgm:spPr/>
      <dgm:t>
        <a:bodyPr/>
        <a:lstStyle/>
        <a:p>
          <a:endParaRPr lang="es-UY"/>
        </a:p>
      </dgm:t>
    </dgm:pt>
    <dgm:pt modelId="{1E3812DB-75A0-4B5A-9E9B-2FB421AB2FE8}">
      <dgm:prSet phldrT="[Texto]" custT="1"/>
      <dgm:spPr/>
      <dgm:t>
        <a:bodyPr/>
        <a:lstStyle/>
        <a:p>
          <a:r>
            <a:rPr lang="es-UY" sz="1400" dirty="0"/>
            <a:t>Compensar</a:t>
          </a:r>
        </a:p>
      </dgm:t>
    </dgm:pt>
    <dgm:pt modelId="{AB366D7D-A851-4D04-9609-AA1062B5F6FD}" type="parTrans" cxnId="{D690DFB0-19F9-4075-825A-FAD376577A03}">
      <dgm:prSet/>
      <dgm:spPr/>
      <dgm:t>
        <a:bodyPr/>
        <a:lstStyle/>
        <a:p>
          <a:endParaRPr lang="es-UY"/>
        </a:p>
      </dgm:t>
    </dgm:pt>
    <dgm:pt modelId="{26B64B19-B8C8-4AE0-88D3-06BABB14EDA1}" type="sibTrans" cxnId="{D690DFB0-19F9-4075-825A-FAD376577A03}">
      <dgm:prSet/>
      <dgm:spPr/>
      <dgm:t>
        <a:bodyPr/>
        <a:lstStyle/>
        <a:p>
          <a:endParaRPr lang="es-UY"/>
        </a:p>
      </dgm:t>
    </dgm:pt>
    <dgm:pt modelId="{5EDD4A1C-8B55-49E5-B815-94B43C91DC0E}">
      <dgm:prSet phldrT="[Texto]" custT="1"/>
      <dgm:spPr/>
      <dgm:t>
        <a:bodyPr/>
        <a:lstStyle/>
        <a:p>
          <a:r>
            <a:rPr lang="es-UY" sz="1400" dirty="0"/>
            <a:t>Poner fin a asignaciones</a:t>
          </a:r>
        </a:p>
      </dgm:t>
    </dgm:pt>
    <dgm:pt modelId="{630822B3-BACD-4729-9F86-4C1F4823AFBE}" type="parTrans" cxnId="{3329AA95-1625-43EE-90DE-E14F631B184E}">
      <dgm:prSet/>
      <dgm:spPr/>
      <dgm:t>
        <a:bodyPr/>
        <a:lstStyle/>
        <a:p>
          <a:endParaRPr lang="es-UY"/>
        </a:p>
      </dgm:t>
    </dgm:pt>
    <dgm:pt modelId="{50F3DBE1-3753-4A39-8EB9-9080895EE1CA}" type="sibTrans" cxnId="{3329AA95-1625-43EE-90DE-E14F631B184E}">
      <dgm:prSet/>
      <dgm:spPr/>
      <dgm:t>
        <a:bodyPr/>
        <a:lstStyle/>
        <a:p>
          <a:endParaRPr lang="es-UY"/>
        </a:p>
      </dgm:t>
    </dgm:pt>
    <dgm:pt modelId="{A27F69D7-34C6-40E2-A823-00D77DD81D49}">
      <dgm:prSet phldrT="[Texto]" custT="1"/>
      <dgm:spPr/>
      <dgm:t>
        <a:bodyPr/>
        <a:lstStyle/>
        <a:p>
          <a:r>
            <a:rPr lang="es-UY" sz="1400" dirty="0"/>
            <a:t>Documentar decisiones respecto al personal</a:t>
          </a:r>
        </a:p>
      </dgm:t>
    </dgm:pt>
    <dgm:pt modelId="{EE4DF14A-BCF8-4B94-8BD8-25BC75FDBCCD}" type="parTrans" cxnId="{CD228645-4CD9-4E5C-B85C-FF4AB2920ADD}">
      <dgm:prSet/>
      <dgm:spPr/>
      <dgm:t>
        <a:bodyPr/>
        <a:lstStyle/>
        <a:p>
          <a:endParaRPr lang="es-UY"/>
        </a:p>
      </dgm:t>
    </dgm:pt>
    <dgm:pt modelId="{A9568FD6-B359-4FF2-937A-318FAFA93CDF}" type="sibTrans" cxnId="{CD228645-4CD9-4E5C-B85C-FF4AB2920ADD}">
      <dgm:prSet/>
      <dgm:spPr/>
      <dgm:t>
        <a:bodyPr/>
        <a:lstStyle/>
        <a:p>
          <a:endParaRPr lang="es-UY"/>
        </a:p>
      </dgm:t>
    </dgm:pt>
    <dgm:pt modelId="{979B348D-A82E-4C0B-BB50-4708D125F76A}" type="pres">
      <dgm:prSet presAssocID="{5707C2A0-3245-4FFC-BCF2-83333EB90368}" presName="hierChild1" presStyleCnt="0">
        <dgm:presLayoutVars>
          <dgm:chPref val="1"/>
          <dgm:dir/>
          <dgm:animOne val="branch"/>
          <dgm:animLvl val="lvl"/>
          <dgm:resizeHandles/>
        </dgm:presLayoutVars>
      </dgm:prSet>
      <dgm:spPr/>
    </dgm:pt>
    <dgm:pt modelId="{07D248F1-857A-4F28-8B4C-E3B6B51DFF22}" type="pres">
      <dgm:prSet presAssocID="{A5212897-27A2-40ED-AB7B-78EB08817142}" presName="hierRoot1" presStyleCnt="0"/>
      <dgm:spPr/>
    </dgm:pt>
    <dgm:pt modelId="{09556047-C527-4F51-B443-9D1CA7D55BD1}" type="pres">
      <dgm:prSet presAssocID="{A5212897-27A2-40ED-AB7B-78EB08817142}" presName="composite" presStyleCnt="0"/>
      <dgm:spPr/>
    </dgm:pt>
    <dgm:pt modelId="{CFBC79A0-C0B2-444A-A5DF-417E22EDF452}" type="pres">
      <dgm:prSet presAssocID="{A5212897-27A2-40ED-AB7B-78EB08817142}" presName="background" presStyleLbl="node0" presStyleIdx="0" presStyleCnt="1"/>
      <dgm:spPr/>
    </dgm:pt>
    <dgm:pt modelId="{006C1519-BBEE-4316-85A6-8BC58CCCE098}" type="pres">
      <dgm:prSet presAssocID="{A5212897-27A2-40ED-AB7B-78EB08817142}" presName="text" presStyleLbl="fgAcc0" presStyleIdx="0" presStyleCnt="1" custScaleX="142733" custScaleY="110868" custLinFactNeighborX="-5033" custLinFactNeighborY="-67908">
        <dgm:presLayoutVars>
          <dgm:chPref val="3"/>
        </dgm:presLayoutVars>
      </dgm:prSet>
      <dgm:spPr/>
    </dgm:pt>
    <dgm:pt modelId="{319FFA25-605C-4AF8-BA17-DF23AFA4BCF4}" type="pres">
      <dgm:prSet presAssocID="{A5212897-27A2-40ED-AB7B-78EB08817142}" presName="hierChild2" presStyleCnt="0"/>
      <dgm:spPr/>
    </dgm:pt>
    <dgm:pt modelId="{D4AEE7A5-28EA-4071-8FB0-281DDB25F067}" type="pres">
      <dgm:prSet presAssocID="{4EF8C131-4A9F-4CC0-A733-05382E4848C1}" presName="Name10" presStyleLbl="parChTrans1D2" presStyleIdx="0" presStyleCnt="5"/>
      <dgm:spPr/>
    </dgm:pt>
    <dgm:pt modelId="{01AF5C2F-CEB3-46BA-8131-2BD89CF56C9B}" type="pres">
      <dgm:prSet presAssocID="{B88DF06A-9F7C-4822-8487-DF80DA357473}" presName="hierRoot2" presStyleCnt="0"/>
      <dgm:spPr/>
    </dgm:pt>
    <dgm:pt modelId="{6ACF19D0-1D2C-4D65-BBFD-D384610A5FD2}" type="pres">
      <dgm:prSet presAssocID="{B88DF06A-9F7C-4822-8487-DF80DA357473}" presName="composite2" presStyleCnt="0"/>
      <dgm:spPr/>
    </dgm:pt>
    <dgm:pt modelId="{57FD080F-01ED-44A5-8169-4C9925EEE832}" type="pres">
      <dgm:prSet presAssocID="{B88DF06A-9F7C-4822-8487-DF80DA357473}" presName="background2" presStyleLbl="node2" presStyleIdx="0" presStyleCnt="5"/>
      <dgm:spPr>
        <a:solidFill>
          <a:schemeClr val="accent4"/>
        </a:solidFill>
      </dgm:spPr>
    </dgm:pt>
    <dgm:pt modelId="{94D5B4A8-3DD1-4D7D-AA1B-9CE5C2B718C7}" type="pres">
      <dgm:prSet presAssocID="{B88DF06A-9F7C-4822-8487-DF80DA357473}" presName="text2" presStyleLbl="fgAcc2" presStyleIdx="0" presStyleCnt="5" custScaleX="155596" custScaleY="118272" custLinFactNeighborX="-2235" custLinFactNeighborY="-27606">
        <dgm:presLayoutVars>
          <dgm:chPref val="3"/>
        </dgm:presLayoutVars>
      </dgm:prSet>
      <dgm:spPr/>
    </dgm:pt>
    <dgm:pt modelId="{F6930769-B09A-4337-9551-94AF41A4C7BF}" type="pres">
      <dgm:prSet presAssocID="{B88DF06A-9F7C-4822-8487-DF80DA357473}" presName="hierChild3" presStyleCnt="0"/>
      <dgm:spPr/>
    </dgm:pt>
    <dgm:pt modelId="{83BB6CB3-08C2-423F-A920-2185488174D0}" type="pres">
      <dgm:prSet presAssocID="{0F282519-0539-40D9-AED1-C6C199C8A618}" presName="Name10" presStyleLbl="parChTrans1D2" presStyleIdx="1" presStyleCnt="5"/>
      <dgm:spPr/>
    </dgm:pt>
    <dgm:pt modelId="{64D33350-98EC-43EB-87C7-8DC126F3D204}" type="pres">
      <dgm:prSet presAssocID="{5B62E43F-5C64-4B46-A542-B4B1F2C0F2F1}" presName="hierRoot2" presStyleCnt="0"/>
      <dgm:spPr/>
    </dgm:pt>
    <dgm:pt modelId="{3DC12E1C-1F5C-466F-85A2-9DA442D51A01}" type="pres">
      <dgm:prSet presAssocID="{5B62E43F-5C64-4B46-A542-B4B1F2C0F2F1}" presName="composite2" presStyleCnt="0"/>
      <dgm:spPr/>
    </dgm:pt>
    <dgm:pt modelId="{15242FAB-9C29-47D8-8600-444B6DA74440}" type="pres">
      <dgm:prSet presAssocID="{5B62E43F-5C64-4B46-A542-B4B1F2C0F2F1}" presName="background2" presStyleLbl="node2" presStyleIdx="1" presStyleCnt="5"/>
      <dgm:spPr>
        <a:solidFill>
          <a:schemeClr val="accent4"/>
        </a:solidFill>
      </dgm:spPr>
    </dgm:pt>
    <dgm:pt modelId="{75F00C27-5C6D-4D7F-8ADB-6F67D341DDF8}" type="pres">
      <dgm:prSet presAssocID="{5B62E43F-5C64-4B46-A542-B4B1F2C0F2F1}" presName="text2" presStyleLbl="fgAcc2" presStyleIdx="1" presStyleCnt="5" custScaleX="140191" custScaleY="119983" custLinFactNeighborX="-5928" custLinFactNeighborY="-26166">
        <dgm:presLayoutVars>
          <dgm:chPref val="3"/>
        </dgm:presLayoutVars>
      </dgm:prSet>
      <dgm:spPr/>
    </dgm:pt>
    <dgm:pt modelId="{45398638-B210-48F2-A364-6FDDE1C6456A}" type="pres">
      <dgm:prSet presAssocID="{5B62E43F-5C64-4B46-A542-B4B1F2C0F2F1}" presName="hierChild3" presStyleCnt="0"/>
      <dgm:spPr/>
    </dgm:pt>
    <dgm:pt modelId="{B325412B-BA69-4659-AC8F-3C3F8852798D}" type="pres">
      <dgm:prSet presAssocID="{67C57FFC-3C6F-4FA3-A66C-F75532219747}" presName="Name10" presStyleLbl="parChTrans1D2" presStyleIdx="2" presStyleCnt="5"/>
      <dgm:spPr/>
    </dgm:pt>
    <dgm:pt modelId="{D285A9C8-3BAF-4AC9-AB41-6684BF4F34BE}" type="pres">
      <dgm:prSet presAssocID="{FE2FFB0E-ACAD-4786-9602-6CF1253A403E}" presName="hierRoot2" presStyleCnt="0"/>
      <dgm:spPr/>
    </dgm:pt>
    <dgm:pt modelId="{AAB279BB-7FD0-4845-8987-0DB0D93C2BDD}" type="pres">
      <dgm:prSet presAssocID="{FE2FFB0E-ACAD-4786-9602-6CF1253A403E}" presName="composite2" presStyleCnt="0"/>
      <dgm:spPr/>
    </dgm:pt>
    <dgm:pt modelId="{B5912BED-0E4C-47F5-82F2-74444B037E76}" type="pres">
      <dgm:prSet presAssocID="{FE2FFB0E-ACAD-4786-9602-6CF1253A403E}" presName="background2" presStyleLbl="node2" presStyleIdx="2" presStyleCnt="5"/>
      <dgm:spPr>
        <a:solidFill>
          <a:schemeClr val="accent4">
            <a:lumMod val="50000"/>
          </a:schemeClr>
        </a:solidFill>
      </dgm:spPr>
    </dgm:pt>
    <dgm:pt modelId="{EA63B9E3-9AEC-4BE6-B321-BBD158F30477}" type="pres">
      <dgm:prSet presAssocID="{FE2FFB0E-ACAD-4786-9602-6CF1253A403E}" presName="text2" presStyleLbl="fgAcc2" presStyleIdx="2" presStyleCnt="5" custScaleX="166739" custScaleY="126422" custLinFactNeighborX="-7303" custLinFactNeighborY="-36991">
        <dgm:presLayoutVars>
          <dgm:chPref val="3"/>
        </dgm:presLayoutVars>
      </dgm:prSet>
      <dgm:spPr/>
    </dgm:pt>
    <dgm:pt modelId="{2E7508DF-AAB3-432D-B6E6-67F5958D244B}" type="pres">
      <dgm:prSet presAssocID="{FE2FFB0E-ACAD-4786-9602-6CF1253A403E}" presName="hierChild3" presStyleCnt="0"/>
      <dgm:spPr/>
    </dgm:pt>
    <dgm:pt modelId="{8DF77B39-4034-4CD1-84FC-F2741B2EE3B7}" type="pres">
      <dgm:prSet presAssocID="{DFBB4D42-9C13-4911-B544-A60169E95B35}" presName="Name17" presStyleLbl="parChTrans1D3" presStyleIdx="0" presStyleCnt="8"/>
      <dgm:spPr/>
    </dgm:pt>
    <dgm:pt modelId="{A8E39D0D-F7AF-4FA3-813A-9DD8D05C87BE}" type="pres">
      <dgm:prSet presAssocID="{107AD05D-3F81-41A5-900A-239AA91D6728}" presName="hierRoot3" presStyleCnt="0"/>
      <dgm:spPr/>
    </dgm:pt>
    <dgm:pt modelId="{044B2095-C46F-42D0-964D-21A00C8EF159}" type="pres">
      <dgm:prSet presAssocID="{107AD05D-3F81-41A5-900A-239AA91D6728}" presName="composite3" presStyleCnt="0"/>
      <dgm:spPr/>
    </dgm:pt>
    <dgm:pt modelId="{AC0F3ACF-E8C1-411E-9323-8B668600F565}" type="pres">
      <dgm:prSet presAssocID="{107AD05D-3F81-41A5-900A-239AA91D6728}" presName="background3" presStyleLbl="node3" presStyleIdx="0" presStyleCnt="8"/>
      <dgm:spPr/>
    </dgm:pt>
    <dgm:pt modelId="{CAA87B48-A2BD-47FB-9651-4277E2A51894}" type="pres">
      <dgm:prSet presAssocID="{107AD05D-3F81-41A5-900A-239AA91D6728}" presName="text3" presStyleLbl="fgAcc3" presStyleIdx="0" presStyleCnt="8" custScaleY="131368">
        <dgm:presLayoutVars>
          <dgm:chPref val="3"/>
        </dgm:presLayoutVars>
      </dgm:prSet>
      <dgm:spPr/>
    </dgm:pt>
    <dgm:pt modelId="{AD52D3B8-45D9-49F5-AA61-80095D631FFA}" type="pres">
      <dgm:prSet presAssocID="{107AD05D-3F81-41A5-900A-239AA91D6728}" presName="hierChild4" presStyleCnt="0"/>
      <dgm:spPr/>
    </dgm:pt>
    <dgm:pt modelId="{18EE518C-D46E-4B75-AB4E-F2CBAA4C46FA}" type="pres">
      <dgm:prSet presAssocID="{14A6FF85-AB11-4C60-A9BB-656CCD1732E8}" presName="Name17" presStyleLbl="parChTrans1D3" presStyleIdx="1" presStyleCnt="8"/>
      <dgm:spPr/>
    </dgm:pt>
    <dgm:pt modelId="{DD5A1F1B-C370-4580-A3B8-5B19152A7C99}" type="pres">
      <dgm:prSet presAssocID="{6CE8D22B-04E4-4DFB-A77C-4BE2C6DB9DD0}" presName="hierRoot3" presStyleCnt="0"/>
      <dgm:spPr/>
    </dgm:pt>
    <dgm:pt modelId="{E7AD0261-25D5-4F7D-843E-9E3265FB7312}" type="pres">
      <dgm:prSet presAssocID="{6CE8D22B-04E4-4DFB-A77C-4BE2C6DB9DD0}" presName="composite3" presStyleCnt="0"/>
      <dgm:spPr/>
    </dgm:pt>
    <dgm:pt modelId="{5AD4BE9C-AE55-4B63-9B77-31BFD0EB8212}" type="pres">
      <dgm:prSet presAssocID="{6CE8D22B-04E4-4DFB-A77C-4BE2C6DB9DD0}" presName="background3" presStyleLbl="node3" presStyleIdx="1" presStyleCnt="8"/>
      <dgm:spPr/>
    </dgm:pt>
    <dgm:pt modelId="{D4DB2981-CDEA-4704-ADCF-C79F71149A6A}" type="pres">
      <dgm:prSet presAssocID="{6CE8D22B-04E4-4DFB-A77C-4BE2C6DB9DD0}" presName="text3" presStyleLbl="fgAcc3" presStyleIdx="1" presStyleCnt="8" custScaleY="131368">
        <dgm:presLayoutVars>
          <dgm:chPref val="3"/>
        </dgm:presLayoutVars>
      </dgm:prSet>
      <dgm:spPr/>
    </dgm:pt>
    <dgm:pt modelId="{C6CEE1BA-0B4F-4D6E-8928-3FECE75EE04F}" type="pres">
      <dgm:prSet presAssocID="{6CE8D22B-04E4-4DFB-A77C-4BE2C6DB9DD0}" presName="hierChild4" presStyleCnt="0"/>
      <dgm:spPr/>
    </dgm:pt>
    <dgm:pt modelId="{419DBBBD-59FF-4370-B668-04FDC8E4E07C}" type="pres">
      <dgm:prSet presAssocID="{70F2817D-516B-4021-A473-24BCE6A07A7B}" presName="Name17" presStyleLbl="parChTrans1D3" presStyleIdx="2" presStyleCnt="8"/>
      <dgm:spPr/>
    </dgm:pt>
    <dgm:pt modelId="{490542AE-342D-4339-A610-909507F3A56B}" type="pres">
      <dgm:prSet presAssocID="{760EFF11-9A01-4EE4-8825-A7056B29EDB6}" presName="hierRoot3" presStyleCnt="0"/>
      <dgm:spPr/>
    </dgm:pt>
    <dgm:pt modelId="{3EF28860-0EC9-4CC4-961E-2EB21DE167D7}" type="pres">
      <dgm:prSet presAssocID="{760EFF11-9A01-4EE4-8825-A7056B29EDB6}" presName="composite3" presStyleCnt="0"/>
      <dgm:spPr/>
    </dgm:pt>
    <dgm:pt modelId="{5A28654B-1691-4D72-943D-D6BCA419D50D}" type="pres">
      <dgm:prSet presAssocID="{760EFF11-9A01-4EE4-8825-A7056B29EDB6}" presName="background3" presStyleLbl="node3" presStyleIdx="2" presStyleCnt="8"/>
      <dgm:spPr/>
    </dgm:pt>
    <dgm:pt modelId="{4E7FD013-EE55-4942-B8BB-2E3D3E0240EA}" type="pres">
      <dgm:prSet presAssocID="{760EFF11-9A01-4EE4-8825-A7056B29EDB6}" presName="text3" presStyleLbl="fgAcc3" presStyleIdx="2" presStyleCnt="8" custScaleY="131368">
        <dgm:presLayoutVars>
          <dgm:chPref val="3"/>
        </dgm:presLayoutVars>
      </dgm:prSet>
      <dgm:spPr/>
    </dgm:pt>
    <dgm:pt modelId="{6568945F-F5E3-49EF-9EB6-3827EA631162}" type="pres">
      <dgm:prSet presAssocID="{760EFF11-9A01-4EE4-8825-A7056B29EDB6}" presName="hierChild4" presStyleCnt="0"/>
      <dgm:spPr/>
    </dgm:pt>
    <dgm:pt modelId="{3B3DB2E1-787D-4F87-97DC-569FA3F4550B}" type="pres">
      <dgm:prSet presAssocID="{C2DE6003-ED63-4D56-A8C1-AC3DB8C88D52}" presName="Name17" presStyleLbl="parChTrans1D3" presStyleIdx="3" presStyleCnt="8"/>
      <dgm:spPr/>
    </dgm:pt>
    <dgm:pt modelId="{76308B27-5962-483E-933A-E4C7F2E4A19D}" type="pres">
      <dgm:prSet presAssocID="{8498C87F-2ADD-4C4C-9B6E-5F9D35EB6B7F}" presName="hierRoot3" presStyleCnt="0"/>
      <dgm:spPr/>
    </dgm:pt>
    <dgm:pt modelId="{4C49857E-1000-479D-A47D-4E55C0B305F3}" type="pres">
      <dgm:prSet presAssocID="{8498C87F-2ADD-4C4C-9B6E-5F9D35EB6B7F}" presName="composite3" presStyleCnt="0"/>
      <dgm:spPr/>
    </dgm:pt>
    <dgm:pt modelId="{B9786CA7-4E92-4654-B084-B77E0A04493B}" type="pres">
      <dgm:prSet presAssocID="{8498C87F-2ADD-4C4C-9B6E-5F9D35EB6B7F}" presName="background3" presStyleLbl="node3" presStyleIdx="3" presStyleCnt="8"/>
      <dgm:spPr/>
    </dgm:pt>
    <dgm:pt modelId="{15E5F56E-0D22-46AC-9B10-72A6C9F07879}" type="pres">
      <dgm:prSet presAssocID="{8498C87F-2ADD-4C4C-9B6E-5F9D35EB6B7F}" presName="text3" presStyleLbl="fgAcc3" presStyleIdx="3" presStyleCnt="8" custScaleY="131368">
        <dgm:presLayoutVars>
          <dgm:chPref val="3"/>
        </dgm:presLayoutVars>
      </dgm:prSet>
      <dgm:spPr/>
    </dgm:pt>
    <dgm:pt modelId="{0086BEEB-9163-415A-A68C-D14730A35213}" type="pres">
      <dgm:prSet presAssocID="{8498C87F-2ADD-4C4C-9B6E-5F9D35EB6B7F}" presName="hierChild4" presStyleCnt="0"/>
      <dgm:spPr/>
    </dgm:pt>
    <dgm:pt modelId="{B80274B6-3A3F-4F83-A0C7-F3656195AA89}" type="pres">
      <dgm:prSet presAssocID="{CD001641-ACCE-4536-A5E2-6154E8168942}" presName="Name17" presStyleLbl="parChTrans1D3" presStyleIdx="4" presStyleCnt="8"/>
      <dgm:spPr/>
    </dgm:pt>
    <dgm:pt modelId="{30E09B3B-98CF-4E03-8048-23739A7134B4}" type="pres">
      <dgm:prSet presAssocID="{9E92E046-C2FD-4358-BEE9-C9DBFB41F381}" presName="hierRoot3" presStyleCnt="0"/>
      <dgm:spPr/>
    </dgm:pt>
    <dgm:pt modelId="{F6894607-217A-4325-B385-A015D0F9C6E4}" type="pres">
      <dgm:prSet presAssocID="{9E92E046-C2FD-4358-BEE9-C9DBFB41F381}" presName="composite3" presStyleCnt="0"/>
      <dgm:spPr/>
    </dgm:pt>
    <dgm:pt modelId="{E75C2A42-44A2-4DA1-895D-2D93B9F974A9}" type="pres">
      <dgm:prSet presAssocID="{9E92E046-C2FD-4358-BEE9-C9DBFB41F381}" presName="background3" presStyleLbl="node3" presStyleIdx="4" presStyleCnt="8"/>
      <dgm:spPr/>
    </dgm:pt>
    <dgm:pt modelId="{F50CF8E3-7C49-494D-9A40-BB2C40FF696E}" type="pres">
      <dgm:prSet presAssocID="{9E92E046-C2FD-4358-BEE9-C9DBFB41F381}" presName="text3" presStyleLbl="fgAcc3" presStyleIdx="4" presStyleCnt="8" custScaleY="131368">
        <dgm:presLayoutVars>
          <dgm:chPref val="3"/>
        </dgm:presLayoutVars>
      </dgm:prSet>
      <dgm:spPr/>
    </dgm:pt>
    <dgm:pt modelId="{F3CF1ED5-B700-416F-80DF-C24C2321976A}" type="pres">
      <dgm:prSet presAssocID="{9E92E046-C2FD-4358-BEE9-C9DBFB41F381}" presName="hierChild4" presStyleCnt="0"/>
      <dgm:spPr/>
    </dgm:pt>
    <dgm:pt modelId="{CA5BB197-65E2-4337-A4CC-264CC5418E5B}" type="pres">
      <dgm:prSet presAssocID="{AB366D7D-A851-4D04-9609-AA1062B5F6FD}" presName="Name17" presStyleLbl="parChTrans1D3" presStyleIdx="5" presStyleCnt="8"/>
      <dgm:spPr/>
    </dgm:pt>
    <dgm:pt modelId="{AA2B9B94-11DE-431F-9350-F8F69C5C90E3}" type="pres">
      <dgm:prSet presAssocID="{1E3812DB-75A0-4B5A-9E9B-2FB421AB2FE8}" presName="hierRoot3" presStyleCnt="0"/>
      <dgm:spPr/>
    </dgm:pt>
    <dgm:pt modelId="{50F9480D-7963-417D-87B7-843BAB59683C}" type="pres">
      <dgm:prSet presAssocID="{1E3812DB-75A0-4B5A-9E9B-2FB421AB2FE8}" presName="composite3" presStyleCnt="0"/>
      <dgm:spPr/>
    </dgm:pt>
    <dgm:pt modelId="{7FC70D99-7106-45B7-8AC1-9ACF06D928D5}" type="pres">
      <dgm:prSet presAssocID="{1E3812DB-75A0-4B5A-9E9B-2FB421AB2FE8}" presName="background3" presStyleLbl="node3" presStyleIdx="5" presStyleCnt="8"/>
      <dgm:spPr/>
    </dgm:pt>
    <dgm:pt modelId="{6DB4B21B-4E95-452D-B472-82D73389D10B}" type="pres">
      <dgm:prSet presAssocID="{1E3812DB-75A0-4B5A-9E9B-2FB421AB2FE8}" presName="text3" presStyleLbl="fgAcc3" presStyleIdx="5" presStyleCnt="8" custScaleX="109129" custScaleY="136886">
        <dgm:presLayoutVars>
          <dgm:chPref val="3"/>
        </dgm:presLayoutVars>
      </dgm:prSet>
      <dgm:spPr/>
    </dgm:pt>
    <dgm:pt modelId="{9D606845-F7F2-4E5E-B151-9363314BFC86}" type="pres">
      <dgm:prSet presAssocID="{1E3812DB-75A0-4B5A-9E9B-2FB421AB2FE8}" presName="hierChild4" presStyleCnt="0"/>
      <dgm:spPr/>
    </dgm:pt>
    <dgm:pt modelId="{B61E8DCA-32B5-4638-9625-22F36283A75D}" type="pres">
      <dgm:prSet presAssocID="{630822B3-BACD-4729-9F86-4C1F4823AFBE}" presName="Name17" presStyleLbl="parChTrans1D3" presStyleIdx="6" presStyleCnt="8"/>
      <dgm:spPr/>
    </dgm:pt>
    <dgm:pt modelId="{B8D0740A-D407-4540-8D90-600C30CF052B}" type="pres">
      <dgm:prSet presAssocID="{5EDD4A1C-8B55-49E5-B815-94B43C91DC0E}" presName="hierRoot3" presStyleCnt="0"/>
      <dgm:spPr/>
    </dgm:pt>
    <dgm:pt modelId="{7FB07128-1411-47C2-9E08-D83B2D441042}" type="pres">
      <dgm:prSet presAssocID="{5EDD4A1C-8B55-49E5-B815-94B43C91DC0E}" presName="composite3" presStyleCnt="0"/>
      <dgm:spPr/>
    </dgm:pt>
    <dgm:pt modelId="{B89830DE-0AB7-4E12-BA9E-A9E0146588A6}" type="pres">
      <dgm:prSet presAssocID="{5EDD4A1C-8B55-49E5-B815-94B43C91DC0E}" presName="background3" presStyleLbl="node3" presStyleIdx="6" presStyleCnt="8"/>
      <dgm:spPr/>
    </dgm:pt>
    <dgm:pt modelId="{CAB50F48-2082-4AA5-91D2-0B68A0CCE52F}" type="pres">
      <dgm:prSet presAssocID="{5EDD4A1C-8B55-49E5-B815-94B43C91DC0E}" presName="text3" presStyleLbl="fgAcc3" presStyleIdx="6" presStyleCnt="8" custScaleX="122697" custScaleY="132433">
        <dgm:presLayoutVars>
          <dgm:chPref val="3"/>
        </dgm:presLayoutVars>
      </dgm:prSet>
      <dgm:spPr/>
    </dgm:pt>
    <dgm:pt modelId="{4534B77E-1D7A-47E2-9650-45865BC5E05F}" type="pres">
      <dgm:prSet presAssocID="{5EDD4A1C-8B55-49E5-B815-94B43C91DC0E}" presName="hierChild4" presStyleCnt="0"/>
      <dgm:spPr/>
    </dgm:pt>
    <dgm:pt modelId="{659D0711-6081-4BE2-BFCB-849BFA2798A7}" type="pres">
      <dgm:prSet presAssocID="{EE4DF14A-BCF8-4B94-8BD8-25BC75FDBCCD}" presName="Name17" presStyleLbl="parChTrans1D3" presStyleIdx="7" presStyleCnt="8"/>
      <dgm:spPr/>
    </dgm:pt>
    <dgm:pt modelId="{817B4EF6-286D-4928-84F1-613A983AEEA7}" type="pres">
      <dgm:prSet presAssocID="{A27F69D7-34C6-40E2-A823-00D77DD81D49}" presName="hierRoot3" presStyleCnt="0"/>
      <dgm:spPr/>
    </dgm:pt>
    <dgm:pt modelId="{0411C647-7EB8-4C48-B1C4-CB06B315E913}" type="pres">
      <dgm:prSet presAssocID="{A27F69D7-34C6-40E2-A823-00D77DD81D49}" presName="composite3" presStyleCnt="0"/>
      <dgm:spPr/>
    </dgm:pt>
    <dgm:pt modelId="{945F89CC-C341-4127-A52E-041B8B254316}" type="pres">
      <dgm:prSet presAssocID="{A27F69D7-34C6-40E2-A823-00D77DD81D49}" presName="background3" presStyleLbl="node3" presStyleIdx="7" presStyleCnt="8"/>
      <dgm:spPr/>
    </dgm:pt>
    <dgm:pt modelId="{E6DA36A9-A0C5-4E32-9829-4DF6463A4E18}" type="pres">
      <dgm:prSet presAssocID="{A27F69D7-34C6-40E2-A823-00D77DD81D49}" presName="text3" presStyleLbl="fgAcc3" presStyleIdx="7" presStyleCnt="8" custScaleX="129333" custScaleY="127980">
        <dgm:presLayoutVars>
          <dgm:chPref val="3"/>
        </dgm:presLayoutVars>
      </dgm:prSet>
      <dgm:spPr/>
    </dgm:pt>
    <dgm:pt modelId="{EE2F207C-78A2-4525-9C2F-BAE6585901EC}" type="pres">
      <dgm:prSet presAssocID="{A27F69D7-34C6-40E2-A823-00D77DD81D49}" presName="hierChild4" presStyleCnt="0"/>
      <dgm:spPr/>
    </dgm:pt>
    <dgm:pt modelId="{3AA3CDF3-7E00-4E00-AA2C-34727A8ACEF1}" type="pres">
      <dgm:prSet presAssocID="{A0320F3A-A708-4BBC-8B94-C51E75D1FFF2}" presName="Name10" presStyleLbl="parChTrans1D2" presStyleIdx="3" presStyleCnt="5"/>
      <dgm:spPr/>
    </dgm:pt>
    <dgm:pt modelId="{16AA0000-28A4-40FE-AEA5-30C2972C528F}" type="pres">
      <dgm:prSet presAssocID="{BF7BF0F3-AE66-4978-A7A3-4E81F738E754}" presName="hierRoot2" presStyleCnt="0"/>
      <dgm:spPr/>
    </dgm:pt>
    <dgm:pt modelId="{E7C0491B-E989-4C9B-A69F-F42EAAA3E375}" type="pres">
      <dgm:prSet presAssocID="{BF7BF0F3-AE66-4978-A7A3-4E81F738E754}" presName="composite2" presStyleCnt="0"/>
      <dgm:spPr/>
    </dgm:pt>
    <dgm:pt modelId="{31D6FB0E-7D64-4AC2-9CD6-C0667B0F5507}" type="pres">
      <dgm:prSet presAssocID="{BF7BF0F3-AE66-4978-A7A3-4E81F738E754}" presName="background2" presStyleLbl="node2" presStyleIdx="3" presStyleCnt="5"/>
      <dgm:spPr/>
    </dgm:pt>
    <dgm:pt modelId="{88E1381A-7C4C-4DA3-8ED8-2D027D15C1BE}" type="pres">
      <dgm:prSet presAssocID="{BF7BF0F3-AE66-4978-A7A3-4E81F738E754}" presName="text2" presStyleLbl="fgAcc2" presStyleIdx="3" presStyleCnt="5" custScaleX="138610" custScaleY="121408" custLinFactNeighborX="-7303" custLinFactNeighborY="-36991">
        <dgm:presLayoutVars>
          <dgm:chPref val="3"/>
        </dgm:presLayoutVars>
      </dgm:prSet>
      <dgm:spPr/>
    </dgm:pt>
    <dgm:pt modelId="{8FEB734C-7BF4-4E3B-8EC4-91DFB187A26F}" type="pres">
      <dgm:prSet presAssocID="{BF7BF0F3-AE66-4978-A7A3-4E81F738E754}" presName="hierChild3" presStyleCnt="0"/>
      <dgm:spPr/>
    </dgm:pt>
    <dgm:pt modelId="{267FAE5E-E45B-4841-992D-908C347C714E}" type="pres">
      <dgm:prSet presAssocID="{B6D81BF6-BF45-42E7-885A-677E69F9CD45}" presName="Name10" presStyleLbl="parChTrans1D2" presStyleIdx="4" presStyleCnt="5"/>
      <dgm:spPr/>
    </dgm:pt>
    <dgm:pt modelId="{912E90E1-8DC8-4788-8CD9-965498E1839E}" type="pres">
      <dgm:prSet presAssocID="{52F6E474-6182-4234-9D3F-B8E8B49E5CA6}" presName="hierRoot2" presStyleCnt="0"/>
      <dgm:spPr/>
    </dgm:pt>
    <dgm:pt modelId="{D4C5971D-18EA-486C-92EF-E59B457E61EF}" type="pres">
      <dgm:prSet presAssocID="{52F6E474-6182-4234-9D3F-B8E8B49E5CA6}" presName="composite2" presStyleCnt="0"/>
      <dgm:spPr/>
    </dgm:pt>
    <dgm:pt modelId="{9F041398-FEF1-4E29-A65F-A1A6063B3BF6}" type="pres">
      <dgm:prSet presAssocID="{52F6E474-6182-4234-9D3F-B8E8B49E5CA6}" presName="background2" presStyleLbl="node2" presStyleIdx="4" presStyleCnt="5"/>
      <dgm:spPr/>
    </dgm:pt>
    <dgm:pt modelId="{FA0A50AC-4080-402C-AADD-59ED44789BEE}" type="pres">
      <dgm:prSet presAssocID="{52F6E474-6182-4234-9D3F-B8E8B49E5CA6}" presName="text2" presStyleLbl="fgAcc2" presStyleIdx="4" presStyleCnt="5" custScaleY="116115" custLinFactNeighborX="-7303" custLinFactNeighborY="-36991">
        <dgm:presLayoutVars>
          <dgm:chPref val="3"/>
        </dgm:presLayoutVars>
      </dgm:prSet>
      <dgm:spPr/>
    </dgm:pt>
    <dgm:pt modelId="{D6C033F4-BF77-43A6-A904-285E808777EB}" type="pres">
      <dgm:prSet presAssocID="{52F6E474-6182-4234-9D3F-B8E8B49E5CA6}" presName="hierChild3" presStyleCnt="0"/>
      <dgm:spPr/>
    </dgm:pt>
  </dgm:ptLst>
  <dgm:cxnLst>
    <dgm:cxn modelId="{540CD402-36A4-4F4F-962A-CCAF58E0D869}" type="presOf" srcId="{B6D81BF6-BF45-42E7-885A-677E69F9CD45}" destId="{267FAE5E-E45B-4841-992D-908C347C714E}" srcOrd="0" destOrd="0" presId="urn:microsoft.com/office/officeart/2005/8/layout/hierarchy1"/>
    <dgm:cxn modelId="{1AA3B407-26ED-48D6-98F0-62A80745DAE9}" type="presOf" srcId="{A27F69D7-34C6-40E2-A823-00D77DD81D49}" destId="{E6DA36A9-A0C5-4E32-9829-4DF6463A4E18}" srcOrd="0" destOrd="0" presId="urn:microsoft.com/office/officeart/2005/8/layout/hierarchy1"/>
    <dgm:cxn modelId="{E8AF0F09-810B-4A00-ABC5-2AE44467EAB4}" type="presOf" srcId="{70F2817D-516B-4021-A473-24BCE6A07A7B}" destId="{419DBBBD-59FF-4370-B668-04FDC8E4E07C}" srcOrd="0" destOrd="0" presId="urn:microsoft.com/office/officeart/2005/8/layout/hierarchy1"/>
    <dgm:cxn modelId="{BE31B70E-E284-48C4-BC7D-79CCF8787716}" type="presOf" srcId="{5EDD4A1C-8B55-49E5-B815-94B43C91DC0E}" destId="{CAB50F48-2082-4AA5-91D2-0B68A0CCE52F}" srcOrd="0" destOrd="0" presId="urn:microsoft.com/office/officeart/2005/8/layout/hierarchy1"/>
    <dgm:cxn modelId="{D3D39A16-3703-443F-A403-803863143A4E}" srcId="{A5212897-27A2-40ED-AB7B-78EB08817142}" destId="{5B62E43F-5C64-4B46-A542-B4B1F2C0F2F1}" srcOrd="1" destOrd="0" parTransId="{0F282519-0539-40D9-AED1-C6C199C8A618}" sibTransId="{90074E24-66DF-4C6E-A75D-6B0C5E715213}"/>
    <dgm:cxn modelId="{8F5B6E2A-FE88-4208-9E85-BFFA73383E17}" type="presOf" srcId="{EE4DF14A-BCF8-4B94-8BD8-25BC75FDBCCD}" destId="{659D0711-6081-4BE2-BFCB-849BFA2798A7}" srcOrd="0" destOrd="0" presId="urn:microsoft.com/office/officeart/2005/8/layout/hierarchy1"/>
    <dgm:cxn modelId="{7BB9932E-C8AE-4A17-B510-F8BA6D495F2C}" srcId="{A5212897-27A2-40ED-AB7B-78EB08817142}" destId="{52F6E474-6182-4234-9D3F-B8E8B49E5CA6}" srcOrd="4" destOrd="0" parTransId="{B6D81BF6-BF45-42E7-885A-677E69F9CD45}" sibTransId="{9BA2891A-FA19-4757-A707-E03E867A5A61}"/>
    <dgm:cxn modelId="{082F3130-FB9A-4F2A-B085-A8BBC8D63683}" type="presOf" srcId="{4EF8C131-4A9F-4CC0-A733-05382E4848C1}" destId="{D4AEE7A5-28EA-4071-8FB0-281DDB25F067}" srcOrd="0" destOrd="0" presId="urn:microsoft.com/office/officeart/2005/8/layout/hierarchy1"/>
    <dgm:cxn modelId="{19194335-71AE-49FA-9619-15C4E220034E}" srcId="{FE2FFB0E-ACAD-4786-9602-6CF1253A403E}" destId="{9E92E046-C2FD-4358-BEE9-C9DBFB41F381}" srcOrd="4" destOrd="0" parTransId="{CD001641-ACCE-4536-A5E2-6154E8168942}" sibTransId="{48490F0E-E817-4F86-8665-0AD78C26D5C1}"/>
    <dgm:cxn modelId="{EBFCC75C-40B2-4E5C-9F95-093C93AAEF77}" type="presOf" srcId="{5B62E43F-5C64-4B46-A542-B4B1F2C0F2F1}" destId="{75F00C27-5C6D-4D7F-8ADB-6F67D341DDF8}" srcOrd="0" destOrd="0" presId="urn:microsoft.com/office/officeart/2005/8/layout/hierarchy1"/>
    <dgm:cxn modelId="{86C83D60-6E26-41AC-8C83-BDC4AB77DB7F}" srcId="{A5212897-27A2-40ED-AB7B-78EB08817142}" destId="{BF7BF0F3-AE66-4978-A7A3-4E81F738E754}" srcOrd="3" destOrd="0" parTransId="{A0320F3A-A708-4BBC-8B94-C51E75D1FFF2}" sibTransId="{1413C478-245B-42EC-9928-A1DB87972C2D}"/>
    <dgm:cxn modelId="{8E294241-44A3-4CDE-9552-02FBE3E2EF62}" type="presOf" srcId="{107AD05D-3F81-41A5-900A-239AA91D6728}" destId="{CAA87B48-A2BD-47FB-9651-4277E2A51894}" srcOrd="0" destOrd="0" presId="urn:microsoft.com/office/officeart/2005/8/layout/hierarchy1"/>
    <dgm:cxn modelId="{CD228645-4CD9-4E5C-B85C-FF4AB2920ADD}" srcId="{FE2FFB0E-ACAD-4786-9602-6CF1253A403E}" destId="{A27F69D7-34C6-40E2-A823-00D77DD81D49}" srcOrd="7" destOrd="0" parTransId="{EE4DF14A-BCF8-4B94-8BD8-25BC75FDBCCD}" sibTransId="{A9568FD6-B359-4FF2-937A-318FAFA93CDF}"/>
    <dgm:cxn modelId="{B36B5946-0384-4470-8A2B-DA6F08E0FF70}" type="presOf" srcId="{FE2FFB0E-ACAD-4786-9602-6CF1253A403E}" destId="{EA63B9E3-9AEC-4BE6-B321-BBD158F30477}" srcOrd="0" destOrd="0" presId="urn:microsoft.com/office/officeart/2005/8/layout/hierarchy1"/>
    <dgm:cxn modelId="{278DE14F-EA95-4EAB-A4FB-7FEAF7B67A1F}" type="presOf" srcId="{AB366D7D-A851-4D04-9609-AA1062B5F6FD}" destId="{CA5BB197-65E2-4337-A4CC-264CC5418E5B}" srcOrd="0" destOrd="0" presId="urn:microsoft.com/office/officeart/2005/8/layout/hierarchy1"/>
    <dgm:cxn modelId="{E5C54772-24D6-4D81-B2AD-6BDE1B1DE76D}" type="presOf" srcId="{8498C87F-2ADD-4C4C-9B6E-5F9D35EB6B7F}" destId="{15E5F56E-0D22-46AC-9B10-72A6C9F07879}" srcOrd="0" destOrd="0" presId="urn:microsoft.com/office/officeart/2005/8/layout/hierarchy1"/>
    <dgm:cxn modelId="{0FA14956-BFE1-4E0D-8B56-BD0688DC1285}" type="presOf" srcId="{0F282519-0539-40D9-AED1-C6C199C8A618}" destId="{83BB6CB3-08C2-423F-A920-2185488174D0}" srcOrd="0" destOrd="0" presId="urn:microsoft.com/office/officeart/2005/8/layout/hierarchy1"/>
    <dgm:cxn modelId="{8CEA228D-9855-4D9E-9E0D-2D979D990C9C}" type="presOf" srcId="{C2DE6003-ED63-4D56-A8C1-AC3DB8C88D52}" destId="{3B3DB2E1-787D-4F87-97DC-569FA3F4550B}" srcOrd="0" destOrd="0" presId="urn:microsoft.com/office/officeart/2005/8/layout/hierarchy1"/>
    <dgm:cxn modelId="{2D5C968D-2EC0-4BD0-99DE-7442EBE07738}" type="presOf" srcId="{6CE8D22B-04E4-4DFB-A77C-4BE2C6DB9DD0}" destId="{D4DB2981-CDEA-4704-ADCF-C79F71149A6A}" srcOrd="0" destOrd="0" presId="urn:microsoft.com/office/officeart/2005/8/layout/hierarchy1"/>
    <dgm:cxn modelId="{3329AA95-1625-43EE-90DE-E14F631B184E}" srcId="{FE2FFB0E-ACAD-4786-9602-6CF1253A403E}" destId="{5EDD4A1C-8B55-49E5-B815-94B43C91DC0E}" srcOrd="6" destOrd="0" parTransId="{630822B3-BACD-4729-9F86-4C1F4823AFBE}" sibTransId="{50F3DBE1-3753-4A39-8EB9-9080895EE1CA}"/>
    <dgm:cxn modelId="{19858296-E0E8-4768-BA8B-47FAAF53F1C9}" type="presOf" srcId="{5707C2A0-3245-4FFC-BCF2-83333EB90368}" destId="{979B348D-A82E-4C0B-BB50-4708D125F76A}" srcOrd="0" destOrd="0" presId="urn:microsoft.com/office/officeart/2005/8/layout/hierarchy1"/>
    <dgm:cxn modelId="{5CEE6099-E25D-46F6-BD79-5DA5CD8C38FE}" srcId="{FE2FFB0E-ACAD-4786-9602-6CF1253A403E}" destId="{107AD05D-3F81-41A5-900A-239AA91D6728}" srcOrd="0" destOrd="0" parTransId="{DFBB4D42-9C13-4911-B544-A60169E95B35}" sibTransId="{AB5DAFC8-44C7-450C-8381-A0CAB6554EF5}"/>
    <dgm:cxn modelId="{2F61FDA1-4B69-45CA-8E3D-64CD3AF15466}" type="presOf" srcId="{760EFF11-9A01-4EE4-8825-A7056B29EDB6}" destId="{4E7FD013-EE55-4942-B8BB-2E3D3E0240EA}" srcOrd="0" destOrd="0" presId="urn:microsoft.com/office/officeart/2005/8/layout/hierarchy1"/>
    <dgm:cxn modelId="{89C167A7-F2AF-4B99-811A-F323BCB6D842}" srcId="{FE2FFB0E-ACAD-4786-9602-6CF1253A403E}" destId="{8498C87F-2ADD-4C4C-9B6E-5F9D35EB6B7F}" srcOrd="3" destOrd="0" parTransId="{C2DE6003-ED63-4D56-A8C1-AC3DB8C88D52}" sibTransId="{C99194B2-FA72-4E52-B277-A4BE9618C87D}"/>
    <dgm:cxn modelId="{14D6F0A7-2392-44FC-B7E6-2CFD450AC4EB}" srcId="{FE2FFB0E-ACAD-4786-9602-6CF1253A403E}" destId="{760EFF11-9A01-4EE4-8825-A7056B29EDB6}" srcOrd="2" destOrd="0" parTransId="{70F2817D-516B-4021-A473-24BCE6A07A7B}" sibTransId="{78FFFD83-40C8-43B9-B05D-6E1458F9B5B1}"/>
    <dgm:cxn modelId="{E9409CAD-364A-442D-A0FC-7999170FD277}" srcId="{A5212897-27A2-40ED-AB7B-78EB08817142}" destId="{B88DF06A-9F7C-4822-8487-DF80DA357473}" srcOrd="0" destOrd="0" parTransId="{4EF8C131-4A9F-4CC0-A733-05382E4848C1}" sibTransId="{87C59F82-CD6F-45FC-A8B8-1322F38ABAA9}"/>
    <dgm:cxn modelId="{16C84CAF-086D-4781-9467-C0660D97D8D8}" srcId="{A5212897-27A2-40ED-AB7B-78EB08817142}" destId="{FE2FFB0E-ACAD-4786-9602-6CF1253A403E}" srcOrd="2" destOrd="0" parTransId="{67C57FFC-3C6F-4FA3-A66C-F75532219747}" sibTransId="{F4328746-746A-428C-9243-27B76D2D8737}"/>
    <dgm:cxn modelId="{D690DFB0-19F9-4075-825A-FAD376577A03}" srcId="{FE2FFB0E-ACAD-4786-9602-6CF1253A403E}" destId="{1E3812DB-75A0-4B5A-9E9B-2FB421AB2FE8}" srcOrd="5" destOrd="0" parTransId="{AB366D7D-A851-4D04-9609-AA1062B5F6FD}" sibTransId="{26B64B19-B8C8-4AE0-88D3-06BABB14EDA1}"/>
    <dgm:cxn modelId="{D34778B3-EE8F-4A52-AEAE-21E3B4486162}" type="presOf" srcId="{CD001641-ACCE-4536-A5E2-6154E8168942}" destId="{B80274B6-3A3F-4F83-A0C7-F3656195AA89}" srcOrd="0" destOrd="0" presId="urn:microsoft.com/office/officeart/2005/8/layout/hierarchy1"/>
    <dgm:cxn modelId="{9175EFB3-E8D8-4110-8DE0-4AEA018C023A}" type="presOf" srcId="{B88DF06A-9F7C-4822-8487-DF80DA357473}" destId="{94D5B4A8-3DD1-4D7D-AA1B-9CE5C2B718C7}" srcOrd="0" destOrd="0" presId="urn:microsoft.com/office/officeart/2005/8/layout/hierarchy1"/>
    <dgm:cxn modelId="{38F36CB4-7720-4989-A814-713045ECA659}" type="presOf" srcId="{A5212897-27A2-40ED-AB7B-78EB08817142}" destId="{006C1519-BBEE-4316-85A6-8BC58CCCE098}" srcOrd="0" destOrd="0" presId="urn:microsoft.com/office/officeart/2005/8/layout/hierarchy1"/>
    <dgm:cxn modelId="{14B229BB-B638-43E3-9E32-50301C13F34D}" type="presOf" srcId="{14A6FF85-AB11-4C60-A9BB-656CCD1732E8}" destId="{18EE518C-D46E-4B75-AB4E-F2CBAA4C46FA}" srcOrd="0" destOrd="0" presId="urn:microsoft.com/office/officeart/2005/8/layout/hierarchy1"/>
    <dgm:cxn modelId="{2D2CABBD-A5C6-43A8-80F0-64C15C6AACD2}" srcId="{FE2FFB0E-ACAD-4786-9602-6CF1253A403E}" destId="{6CE8D22B-04E4-4DFB-A77C-4BE2C6DB9DD0}" srcOrd="1" destOrd="0" parTransId="{14A6FF85-AB11-4C60-A9BB-656CCD1732E8}" sibTransId="{73D73166-A2FC-4A4A-AA12-9A4FFE9EDC9C}"/>
    <dgm:cxn modelId="{510D9CBE-CAB8-4438-9EBA-FE56097ADE40}" srcId="{5707C2A0-3245-4FFC-BCF2-83333EB90368}" destId="{A5212897-27A2-40ED-AB7B-78EB08817142}" srcOrd="0" destOrd="0" parTransId="{E7B2E5EB-5515-47D4-86B0-8034D14A1236}" sibTransId="{D58639F1-D540-4CB2-A10D-CBB50449666F}"/>
    <dgm:cxn modelId="{2E0BE4C5-D5E9-4E3C-8B31-7D13B44995A2}" type="presOf" srcId="{9E92E046-C2FD-4358-BEE9-C9DBFB41F381}" destId="{F50CF8E3-7C49-494D-9A40-BB2C40FF696E}" srcOrd="0" destOrd="0" presId="urn:microsoft.com/office/officeart/2005/8/layout/hierarchy1"/>
    <dgm:cxn modelId="{D0AAA3C9-A576-4466-A913-5D08286FC5AA}" type="presOf" srcId="{DFBB4D42-9C13-4911-B544-A60169E95B35}" destId="{8DF77B39-4034-4CD1-84FC-F2741B2EE3B7}" srcOrd="0" destOrd="0" presId="urn:microsoft.com/office/officeart/2005/8/layout/hierarchy1"/>
    <dgm:cxn modelId="{48C59AD0-ED38-4A15-95EF-56FECB8B136E}" type="presOf" srcId="{52F6E474-6182-4234-9D3F-B8E8B49E5CA6}" destId="{FA0A50AC-4080-402C-AADD-59ED44789BEE}" srcOrd="0" destOrd="0" presId="urn:microsoft.com/office/officeart/2005/8/layout/hierarchy1"/>
    <dgm:cxn modelId="{CB3B2ED5-6BFB-4117-9C95-E248473B84B9}" type="presOf" srcId="{BF7BF0F3-AE66-4978-A7A3-4E81F738E754}" destId="{88E1381A-7C4C-4DA3-8ED8-2D027D15C1BE}" srcOrd="0" destOrd="0" presId="urn:microsoft.com/office/officeart/2005/8/layout/hierarchy1"/>
    <dgm:cxn modelId="{5E51A5D6-5D65-4126-BA19-BCEDF07A4E7A}" type="presOf" srcId="{1E3812DB-75A0-4B5A-9E9B-2FB421AB2FE8}" destId="{6DB4B21B-4E95-452D-B472-82D73389D10B}" srcOrd="0" destOrd="0" presId="urn:microsoft.com/office/officeart/2005/8/layout/hierarchy1"/>
    <dgm:cxn modelId="{596041DD-C262-419E-8C4C-D402A9F21159}" type="presOf" srcId="{67C57FFC-3C6F-4FA3-A66C-F75532219747}" destId="{B325412B-BA69-4659-AC8F-3C3F8852798D}" srcOrd="0" destOrd="0" presId="urn:microsoft.com/office/officeart/2005/8/layout/hierarchy1"/>
    <dgm:cxn modelId="{EC1901E3-90EA-4EFB-BEFA-A14285962E37}" type="presOf" srcId="{A0320F3A-A708-4BBC-8B94-C51E75D1FFF2}" destId="{3AA3CDF3-7E00-4E00-AA2C-34727A8ACEF1}" srcOrd="0" destOrd="0" presId="urn:microsoft.com/office/officeart/2005/8/layout/hierarchy1"/>
    <dgm:cxn modelId="{D2AE3BFA-35AE-481A-A596-ADEC1AE75D8C}" type="presOf" srcId="{630822B3-BACD-4729-9F86-4C1F4823AFBE}" destId="{B61E8DCA-32B5-4638-9625-22F36283A75D}" srcOrd="0" destOrd="0" presId="urn:microsoft.com/office/officeart/2005/8/layout/hierarchy1"/>
    <dgm:cxn modelId="{6D4B4793-54DA-484C-A861-DD04DE2347D4}" type="presParOf" srcId="{979B348D-A82E-4C0B-BB50-4708D125F76A}" destId="{07D248F1-857A-4F28-8B4C-E3B6B51DFF22}" srcOrd="0" destOrd="0" presId="urn:microsoft.com/office/officeart/2005/8/layout/hierarchy1"/>
    <dgm:cxn modelId="{BFE44C58-D9BA-4D7D-A97D-639B0D9C77E5}" type="presParOf" srcId="{07D248F1-857A-4F28-8B4C-E3B6B51DFF22}" destId="{09556047-C527-4F51-B443-9D1CA7D55BD1}" srcOrd="0" destOrd="0" presId="urn:microsoft.com/office/officeart/2005/8/layout/hierarchy1"/>
    <dgm:cxn modelId="{19FB3E5E-55FA-4C27-85B1-1741ADDA953F}" type="presParOf" srcId="{09556047-C527-4F51-B443-9D1CA7D55BD1}" destId="{CFBC79A0-C0B2-444A-A5DF-417E22EDF452}" srcOrd="0" destOrd="0" presId="urn:microsoft.com/office/officeart/2005/8/layout/hierarchy1"/>
    <dgm:cxn modelId="{0654AA90-7619-4FB9-8380-7554A640F777}" type="presParOf" srcId="{09556047-C527-4F51-B443-9D1CA7D55BD1}" destId="{006C1519-BBEE-4316-85A6-8BC58CCCE098}" srcOrd="1" destOrd="0" presId="urn:microsoft.com/office/officeart/2005/8/layout/hierarchy1"/>
    <dgm:cxn modelId="{AEB9E73B-DFE4-4C69-B15B-45DBC9158F53}" type="presParOf" srcId="{07D248F1-857A-4F28-8B4C-E3B6B51DFF22}" destId="{319FFA25-605C-4AF8-BA17-DF23AFA4BCF4}" srcOrd="1" destOrd="0" presId="urn:microsoft.com/office/officeart/2005/8/layout/hierarchy1"/>
    <dgm:cxn modelId="{A5E4F394-C48C-4DA8-B813-141496F36468}" type="presParOf" srcId="{319FFA25-605C-4AF8-BA17-DF23AFA4BCF4}" destId="{D4AEE7A5-28EA-4071-8FB0-281DDB25F067}" srcOrd="0" destOrd="0" presId="urn:microsoft.com/office/officeart/2005/8/layout/hierarchy1"/>
    <dgm:cxn modelId="{BAE90552-A51F-446B-B490-4AA4B5080530}" type="presParOf" srcId="{319FFA25-605C-4AF8-BA17-DF23AFA4BCF4}" destId="{01AF5C2F-CEB3-46BA-8131-2BD89CF56C9B}" srcOrd="1" destOrd="0" presId="urn:microsoft.com/office/officeart/2005/8/layout/hierarchy1"/>
    <dgm:cxn modelId="{6AE8BFC3-A4BB-4846-AE87-FA4CE38B3292}" type="presParOf" srcId="{01AF5C2F-CEB3-46BA-8131-2BD89CF56C9B}" destId="{6ACF19D0-1D2C-4D65-BBFD-D384610A5FD2}" srcOrd="0" destOrd="0" presId="urn:microsoft.com/office/officeart/2005/8/layout/hierarchy1"/>
    <dgm:cxn modelId="{54FE7669-D96F-410A-BAEA-74245EECA253}" type="presParOf" srcId="{6ACF19D0-1D2C-4D65-BBFD-D384610A5FD2}" destId="{57FD080F-01ED-44A5-8169-4C9925EEE832}" srcOrd="0" destOrd="0" presId="urn:microsoft.com/office/officeart/2005/8/layout/hierarchy1"/>
    <dgm:cxn modelId="{389A52B3-9A15-4099-AB09-BBDD8E363BE8}" type="presParOf" srcId="{6ACF19D0-1D2C-4D65-BBFD-D384610A5FD2}" destId="{94D5B4A8-3DD1-4D7D-AA1B-9CE5C2B718C7}" srcOrd="1" destOrd="0" presId="urn:microsoft.com/office/officeart/2005/8/layout/hierarchy1"/>
    <dgm:cxn modelId="{FE177B36-5E9E-4ADC-91B5-24CC6CD3CAE1}" type="presParOf" srcId="{01AF5C2F-CEB3-46BA-8131-2BD89CF56C9B}" destId="{F6930769-B09A-4337-9551-94AF41A4C7BF}" srcOrd="1" destOrd="0" presId="urn:microsoft.com/office/officeart/2005/8/layout/hierarchy1"/>
    <dgm:cxn modelId="{9F616B91-CB75-43C8-A3D8-2025740ED066}" type="presParOf" srcId="{319FFA25-605C-4AF8-BA17-DF23AFA4BCF4}" destId="{83BB6CB3-08C2-423F-A920-2185488174D0}" srcOrd="2" destOrd="0" presId="urn:microsoft.com/office/officeart/2005/8/layout/hierarchy1"/>
    <dgm:cxn modelId="{F5AF808C-E6AF-4744-8205-A3D8E45B6CD4}" type="presParOf" srcId="{319FFA25-605C-4AF8-BA17-DF23AFA4BCF4}" destId="{64D33350-98EC-43EB-87C7-8DC126F3D204}" srcOrd="3" destOrd="0" presId="urn:microsoft.com/office/officeart/2005/8/layout/hierarchy1"/>
    <dgm:cxn modelId="{45D5609C-620D-4D56-A07F-EB4CED4BCA47}" type="presParOf" srcId="{64D33350-98EC-43EB-87C7-8DC126F3D204}" destId="{3DC12E1C-1F5C-466F-85A2-9DA442D51A01}" srcOrd="0" destOrd="0" presId="urn:microsoft.com/office/officeart/2005/8/layout/hierarchy1"/>
    <dgm:cxn modelId="{35994A71-10A6-4044-8DDC-2AA7AA27F710}" type="presParOf" srcId="{3DC12E1C-1F5C-466F-85A2-9DA442D51A01}" destId="{15242FAB-9C29-47D8-8600-444B6DA74440}" srcOrd="0" destOrd="0" presId="urn:microsoft.com/office/officeart/2005/8/layout/hierarchy1"/>
    <dgm:cxn modelId="{49CC8F5B-C1A5-415E-B93A-EBB7A8D8629D}" type="presParOf" srcId="{3DC12E1C-1F5C-466F-85A2-9DA442D51A01}" destId="{75F00C27-5C6D-4D7F-8ADB-6F67D341DDF8}" srcOrd="1" destOrd="0" presId="urn:microsoft.com/office/officeart/2005/8/layout/hierarchy1"/>
    <dgm:cxn modelId="{615A02A8-9043-4FB1-9CDF-F069A017BFF4}" type="presParOf" srcId="{64D33350-98EC-43EB-87C7-8DC126F3D204}" destId="{45398638-B210-48F2-A364-6FDDE1C6456A}" srcOrd="1" destOrd="0" presId="urn:microsoft.com/office/officeart/2005/8/layout/hierarchy1"/>
    <dgm:cxn modelId="{17540846-C6F8-490A-B2D3-C594882E6048}" type="presParOf" srcId="{319FFA25-605C-4AF8-BA17-DF23AFA4BCF4}" destId="{B325412B-BA69-4659-AC8F-3C3F8852798D}" srcOrd="4" destOrd="0" presId="urn:microsoft.com/office/officeart/2005/8/layout/hierarchy1"/>
    <dgm:cxn modelId="{0E9CDA81-AC83-4A81-A6DB-27CFBE612CC7}" type="presParOf" srcId="{319FFA25-605C-4AF8-BA17-DF23AFA4BCF4}" destId="{D285A9C8-3BAF-4AC9-AB41-6684BF4F34BE}" srcOrd="5" destOrd="0" presId="urn:microsoft.com/office/officeart/2005/8/layout/hierarchy1"/>
    <dgm:cxn modelId="{8FB6F3C9-A4D4-4DB8-ACE1-09B57749251E}" type="presParOf" srcId="{D285A9C8-3BAF-4AC9-AB41-6684BF4F34BE}" destId="{AAB279BB-7FD0-4845-8987-0DB0D93C2BDD}" srcOrd="0" destOrd="0" presId="urn:microsoft.com/office/officeart/2005/8/layout/hierarchy1"/>
    <dgm:cxn modelId="{DBFAD624-26C5-4742-A857-B2A296A738F9}" type="presParOf" srcId="{AAB279BB-7FD0-4845-8987-0DB0D93C2BDD}" destId="{B5912BED-0E4C-47F5-82F2-74444B037E76}" srcOrd="0" destOrd="0" presId="urn:microsoft.com/office/officeart/2005/8/layout/hierarchy1"/>
    <dgm:cxn modelId="{726642E5-A1F6-4178-9AD1-E4F892CEC0DB}" type="presParOf" srcId="{AAB279BB-7FD0-4845-8987-0DB0D93C2BDD}" destId="{EA63B9E3-9AEC-4BE6-B321-BBD158F30477}" srcOrd="1" destOrd="0" presId="urn:microsoft.com/office/officeart/2005/8/layout/hierarchy1"/>
    <dgm:cxn modelId="{81A6E8F0-14C4-4C5E-A224-E31117BE5EE9}" type="presParOf" srcId="{D285A9C8-3BAF-4AC9-AB41-6684BF4F34BE}" destId="{2E7508DF-AAB3-432D-B6E6-67F5958D244B}" srcOrd="1" destOrd="0" presId="urn:microsoft.com/office/officeart/2005/8/layout/hierarchy1"/>
    <dgm:cxn modelId="{6688B103-AA7F-4078-9570-18442A5BA70B}" type="presParOf" srcId="{2E7508DF-AAB3-432D-B6E6-67F5958D244B}" destId="{8DF77B39-4034-4CD1-84FC-F2741B2EE3B7}" srcOrd="0" destOrd="0" presId="urn:microsoft.com/office/officeart/2005/8/layout/hierarchy1"/>
    <dgm:cxn modelId="{DFFB8E02-79B8-4E86-8970-781ABFC792D8}" type="presParOf" srcId="{2E7508DF-AAB3-432D-B6E6-67F5958D244B}" destId="{A8E39D0D-F7AF-4FA3-813A-9DD8D05C87BE}" srcOrd="1" destOrd="0" presId="urn:microsoft.com/office/officeart/2005/8/layout/hierarchy1"/>
    <dgm:cxn modelId="{D558776A-98E8-472F-9914-C6DDA651C39B}" type="presParOf" srcId="{A8E39D0D-F7AF-4FA3-813A-9DD8D05C87BE}" destId="{044B2095-C46F-42D0-964D-21A00C8EF159}" srcOrd="0" destOrd="0" presId="urn:microsoft.com/office/officeart/2005/8/layout/hierarchy1"/>
    <dgm:cxn modelId="{21938D45-3AD9-44AD-B5A5-60CD6CEE5DF9}" type="presParOf" srcId="{044B2095-C46F-42D0-964D-21A00C8EF159}" destId="{AC0F3ACF-E8C1-411E-9323-8B668600F565}" srcOrd="0" destOrd="0" presId="urn:microsoft.com/office/officeart/2005/8/layout/hierarchy1"/>
    <dgm:cxn modelId="{BCD9C47E-174F-4DA0-815B-70DB101827D4}" type="presParOf" srcId="{044B2095-C46F-42D0-964D-21A00C8EF159}" destId="{CAA87B48-A2BD-47FB-9651-4277E2A51894}" srcOrd="1" destOrd="0" presId="urn:microsoft.com/office/officeart/2005/8/layout/hierarchy1"/>
    <dgm:cxn modelId="{40645791-6CBC-42E3-8037-7096F21AE8AD}" type="presParOf" srcId="{A8E39D0D-F7AF-4FA3-813A-9DD8D05C87BE}" destId="{AD52D3B8-45D9-49F5-AA61-80095D631FFA}" srcOrd="1" destOrd="0" presId="urn:microsoft.com/office/officeart/2005/8/layout/hierarchy1"/>
    <dgm:cxn modelId="{4CE5C907-7122-4090-BEE0-D8689586FD10}" type="presParOf" srcId="{2E7508DF-AAB3-432D-B6E6-67F5958D244B}" destId="{18EE518C-D46E-4B75-AB4E-F2CBAA4C46FA}" srcOrd="2" destOrd="0" presId="urn:microsoft.com/office/officeart/2005/8/layout/hierarchy1"/>
    <dgm:cxn modelId="{B3E7B4C8-95F2-4258-BF3F-899AE3574631}" type="presParOf" srcId="{2E7508DF-AAB3-432D-B6E6-67F5958D244B}" destId="{DD5A1F1B-C370-4580-A3B8-5B19152A7C99}" srcOrd="3" destOrd="0" presId="urn:microsoft.com/office/officeart/2005/8/layout/hierarchy1"/>
    <dgm:cxn modelId="{7981D3E4-481F-4008-9A1E-54C19DD4E079}" type="presParOf" srcId="{DD5A1F1B-C370-4580-A3B8-5B19152A7C99}" destId="{E7AD0261-25D5-4F7D-843E-9E3265FB7312}" srcOrd="0" destOrd="0" presId="urn:microsoft.com/office/officeart/2005/8/layout/hierarchy1"/>
    <dgm:cxn modelId="{112051EB-1047-46F2-8E84-2A1E2C6100FE}" type="presParOf" srcId="{E7AD0261-25D5-4F7D-843E-9E3265FB7312}" destId="{5AD4BE9C-AE55-4B63-9B77-31BFD0EB8212}" srcOrd="0" destOrd="0" presId="urn:microsoft.com/office/officeart/2005/8/layout/hierarchy1"/>
    <dgm:cxn modelId="{BEF9BA73-846E-4F32-8C7B-CF30E71D76D9}" type="presParOf" srcId="{E7AD0261-25D5-4F7D-843E-9E3265FB7312}" destId="{D4DB2981-CDEA-4704-ADCF-C79F71149A6A}" srcOrd="1" destOrd="0" presId="urn:microsoft.com/office/officeart/2005/8/layout/hierarchy1"/>
    <dgm:cxn modelId="{6D91C7BA-5B29-4AC5-A21E-22B0CE652ED9}" type="presParOf" srcId="{DD5A1F1B-C370-4580-A3B8-5B19152A7C99}" destId="{C6CEE1BA-0B4F-4D6E-8928-3FECE75EE04F}" srcOrd="1" destOrd="0" presId="urn:microsoft.com/office/officeart/2005/8/layout/hierarchy1"/>
    <dgm:cxn modelId="{4E5FDACD-6C64-49C4-A0D4-412FDE2B80EE}" type="presParOf" srcId="{2E7508DF-AAB3-432D-B6E6-67F5958D244B}" destId="{419DBBBD-59FF-4370-B668-04FDC8E4E07C}" srcOrd="4" destOrd="0" presId="urn:microsoft.com/office/officeart/2005/8/layout/hierarchy1"/>
    <dgm:cxn modelId="{7CE893DD-33A8-454E-8520-045A7560C35F}" type="presParOf" srcId="{2E7508DF-AAB3-432D-B6E6-67F5958D244B}" destId="{490542AE-342D-4339-A610-909507F3A56B}" srcOrd="5" destOrd="0" presId="urn:microsoft.com/office/officeart/2005/8/layout/hierarchy1"/>
    <dgm:cxn modelId="{E5BE63B2-8F1C-486A-8856-91599E45A420}" type="presParOf" srcId="{490542AE-342D-4339-A610-909507F3A56B}" destId="{3EF28860-0EC9-4CC4-961E-2EB21DE167D7}" srcOrd="0" destOrd="0" presId="urn:microsoft.com/office/officeart/2005/8/layout/hierarchy1"/>
    <dgm:cxn modelId="{7CC9E1DF-4E65-4A06-8625-216572CF4401}" type="presParOf" srcId="{3EF28860-0EC9-4CC4-961E-2EB21DE167D7}" destId="{5A28654B-1691-4D72-943D-D6BCA419D50D}" srcOrd="0" destOrd="0" presId="urn:microsoft.com/office/officeart/2005/8/layout/hierarchy1"/>
    <dgm:cxn modelId="{5FBF5940-8951-4387-BB61-A323DA3AA8EC}" type="presParOf" srcId="{3EF28860-0EC9-4CC4-961E-2EB21DE167D7}" destId="{4E7FD013-EE55-4942-B8BB-2E3D3E0240EA}" srcOrd="1" destOrd="0" presId="urn:microsoft.com/office/officeart/2005/8/layout/hierarchy1"/>
    <dgm:cxn modelId="{EE8AD09B-2B28-4CC6-99B6-4C2A7051929C}" type="presParOf" srcId="{490542AE-342D-4339-A610-909507F3A56B}" destId="{6568945F-F5E3-49EF-9EB6-3827EA631162}" srcOrd="1" destOrd="0" presId="urn:microsoft.com/office/officeart/2005/8/layout/hierarchy1"/>
    <dgm:cxn modelId="{32543F6B-6F01-477F-9EC2-4658310FD7AB}" type="presParOf" srcId="{2E7508DF-AAB3-432D-B6E6-67F5958D244B}" destId="{3B3DB2E1-787D-4F87-97DC-569FA3F4550B}" srcOrd="6" destOrd="0" presId="urn:microsoft.com/office/officeart/2005/8/layout/hierarchy1"/>
    <dgm:cxn modelId="{8F43BF78-7233-4DD0-B5BD-897396FC337F}" type="presParOf" srcId="{2E7508DF-AAB3-432D-B6E6-67F5958D244B}" destId="{76308B27-5962-483E-933A-E4C7F2E4A19D}" srcOrd="7" destOrd="0" presId="urn:microsoft.com/office/officeart/2005/8/layout/hierarchy1"/>
    <dgm:cxn modelId="{5B64EC06-F990-4D1C-B47D-2596D2F8B1EF}" type="presParOf" srcId="{76308B27-5962-483E-933A-E4C7F2E4A19D}" destId="{4C49857E-1000-479D-A47D-4E55C0B305F3}" srcOrd="0" destOrd="0" presId="urn:microsoft.com/office/officeart/2005/8/layout/hierarchy1"/>
    <dgm:cxn modelId="{E5711697-0998-481D-A714-C444E4F3B356}" type="presParOf" srcId="{4C49857E-1000-479D-A47D-4E55C0B305F3}" destId="{B9786CA7-4E92-4654-B084-B77E0A04493B}" srcOrd="0" destOrd="0" presId="urn:microsoft.com/office/officeart/2005/8/layout/hierarchy1"/>
    <dgm:cxn modelId="{B5BDF0A0-14FB-4663-89A5-76A4739A8781}" type="presParOf" srcId="{4C49857E-1000-479D-A47D-4E55C0B305F3}" destId="{15E5F56E-0D22-46AC-9B10-72A6C9F07879}" srcOrd="1" destOrd="0" presId="urn:microsoft.com/office/officeart/2005/8/layout/hierarchy1"/>
    <dgm:cxn modelId="{C40BC5D2-3431-4CE3-A374-534A8D7F61ED}" type="presParOf" srcId="{76308B27-5962-483E-933A-E4C7F2E4A19D}" destId="{0086BEEB-9163-415A-A68C-D14730A35213}" srcOrd="1" destOrd="0" presId="urn:microsoft.com/office/officeart/2005/8/layout/hierarchy1"/>
    <dgm:cxn modelId="{55D97ED5-2DCB-4D9D-BB19-DBDA8F7A9ADA}" type="presParOf" srcId="{2E7508DF-AAB3-432D-B6E6-67F5958D244B}" destId="{B80274B6-3A3F-4F83-A0C7-F3656195AA89}" srcOrd="8" destOrd="0" presId="urn:microsoft.com/office/officeart/2005/8/layout/hierarchy1"/>
    <dgm:cxn modelId="{98CD97A6-1B52-4B11-86B6-99BF5B7DE269}" type="presParOf" srcId="{2E7508DF-AAB3-432D-B6E6-67F5958D244B}" destId="{30E09B3B-98CF-4E03-8048-23739A7134B4}" srcOrd="9" destOrd="0" presId="urn:microsoft.com/office/officeart/2005/8/layout/hierarchy1"/>
    <dgm:cxn modelId="{0D6291DA-A398-4F3A-9FFB-D36C1AEA70E2}" type="presParOf" srcId="{30E09B3B-98CF-4E03-8048-23739A7134B4}" destId="{F6894607-217A-4325-B385-A015D0F9C6E4}" srcOrd="0" destOrd="0" presId="urn:microsoft.com/office/officeart/2005/8/layout/hierarchy1"/>
    <dgm:cxn modelId="{6264A398-2822-4081-A6E8-D53528B0FE2D}" type="presParOf" srcId="{F6894607-217A-4325-B385-A015D0F9C6E4}" destId="{E75C2A42-44A2-4DA1-895D-2D93B9F974A9}" srcOrd="0" destOrd="0" presId="urn:microsoft.com/office/officeart/2005/8/layout/hierarchy1"/>
    <dgm:cxn modelId="{F58BA3D5-A519-4775-8CBA-56D0D09A042A}" type="presParOf" srcId="{F6894607-217A-4325-B385-A015D0F9C6E4}" destId="{F50CF8E3-7C49-494D-9A40-BB2C40FF696E}" srcOrd="1" destOrd="0" presId="urn:microsoft.com/office/officeart/2005/8/layout/hierarchy1"/>
    <dgm:cxn modelId="{BACFEC4C-A20F-43AE-89BA-B6EBD7014888}" type="presParOf" srcId="{30E09B3B-98CF-4E03-8048-23739A7134B4}" destId="{F3CF1ED5-B700-416F-80DF-C24C2321976A}" srcOrd="1" destOrd="0" presId="urn:microsoft.com/office/officeart/2005/8/layout/hierarchy1"/>
    <dgm:cxn modelId="{B33A5429-C551-42CB-ACD7-6B0FCA8BE0C2}" type="presParOf" srcId="{2E7508DF-AAB3-432D-B6E6-67F5958D244B}" destId="{CA5BB197-65E2-4337-A4CC-264CC5418E5B}" srcOrd="10" destOrd="0" presId="urn:microsoft.com/office/officeart/2005/8/layout/hierarchy1"/>
    <dgm:cxn modelId="{50E5B230-2BD7-436A-85B8-47CB714F4B46}" type="presParOf" srcId="{2E7508DF-AAB3-432D-B6E6-67F5958D244B}" destId="{AA2B9B94-11DE-431F-9350-F8F69C5C90E3}" srcOrd="11" destOrd="0" presId="urn:microsoft.com/office/officeart/2005/8/layout/hierarchy1"/>
    <dgm:cxn modelId="{A43EB989-C537-4D13-86D3-9D66FF1B2BA6}" type="presParOf" srcId="{AA2B9B94-11DE-431F-9350-F8F69C5C90E3}" destId="{50F9480D-7963-417D-87B7-843BAB59683C}" srcOrd="0" destOrd="0" presId="urn:microsoft.com/office/officeart/2005/8/layout/hierarchy1"/>
    <dgm:cxn modelId="{70B90C34-91A4-48C3-86A3-9F7334EA36CF}" type="presParOf" srcId="{50F9480D-7963-417D-87B7-843BAB59683C}" destId="{7FC70D99-7106-45B7-8AC1-9ACF06D928D5}" srcOrd="0" destOrd="0" presId="urn:microsoft.com/office/officeart/2005/8/layout/hierarchy1"/>
    <dgm:cxn modelId="{28F06D8D-F7F9-40E2-8E99-A0160B09DC49}" type="presParOf" srcId="{50F9480D-7963-417D-87B7-843BAB59683C}" destId="{6DB4B21B-4E95-452D-B472-82D73389D10B}" srcOrd="1" destOrd="0" presId="urn:microsoft.com/office/officeart/2005/8/layout/hierarchy1"/>
    <dgm:cxn modelId="{E1A12879-7010-4F08-86E0-BEA207367C75}" type="presParOf" srcId="{AA2B9B94-11DE-431F-9350-F8F69C5C90E3}" destId="{9D606845-F7F2-4E5E-B151-9363314BFC86}" srcOrd="1" destOrd="0" presId="urn:microsoft.com/office/officeart/2005/8/layout/hierarchy1"/>
    <dgm:cxn modelId="{C3759324-F867-4CA2-9FB6-5B9A392ACED7}" type="presParOf" srcId="{2E7508DF-AAB3-432D-B6E6-67F5958D244B}" destId="{B61E8DCA-32B5-4638-9625-22F36283A75D}" srcOrd="12" destOrd="0" presId="urn:microsoft.com/office/officeart/2005/8/layout/hierarchy1"/>
    <dgm:cxn modelId="{D2DD416F-7518-4640-B2FB-9FD5536450E8}" type="presParOf" srcId="{2E7508DF-AAB3-432D-B6E6-67F5958D244B}" destId="{B8D0740A-D407-4540-8D90-600C30CF052B}" srcOrd="13" destOrd="0" presId="urn:microsoft.com/office/officeart/2005/8/layout/hierarchy1"/>
    <dgm:cxn modelId="{5032E7A2-8DD2-4AA8-9BC3-5A10A4CED637}" type="presParOf" srcId="{B8D0740A-D407-4540-8D90-600C30CF052B}" destId="{7FB07128-1411-47C2-9E08-D83B2D441042}" srcOrd="0" destOrd="0" presId="urn:microsoft.com/office/officeart/2005/8/layout/hierarchy1"/>
    <dgm:cxn modelId="{CA7B86D3-60BC-46BE-810B-893E288A96E4}" type="presParOf" srcId="{7FB07128-1411-47C2-9E08-D83B2D441042}" destId="{B89830DE-0AB7-4E12-BA9E-A9E0146588A6}" srcOrd="0" destOrd="0" presId="urn:microsoft.com/office/officeart/2005/8/layout/hierarchy1"/>
    <dgm:cxn modelId="{F35341BB-34E7-47B0-84BA-6F14E6FA8415}" type="presParOf" srcId="{7FB07128-1411-47C2-9E08-D83B2D441042}" destId="{CAB50F48-2082-4AA5-91D2-0B68A0CCE52F}" srcOrd="1" destOrd="0" presId="urn:microsoft.com/office/officeart/2005/8/layout/hierarchy1"/>
    <dgm:cxn modelId="{FAD92766-6367-4554-A96D-185222B2644D}" type="presParOf" srcId="{B8D0740A-D407-4540-8D90-600C30CF052B}" destId="{4534B77E-1D7A-47E2-9650-45865BC5E05F}" srcOrd="1" destOrd="0" presId="urn:microsoft.com/office/officeart/2005/8/layout/hierarchy1"/>
    <dgm:cxn modelId="{5429AE21-AF2C-47FA-BFB9-20F3F2D926DE}" type="presParOf" srcId="{2E7508DF-AAB3-432D-B6E6-67F5958D244B}" destId="{659D0711-6081-4BE2-BFCB-849BFA2798A7}" srcOrd="14" destOrd="0" presId="urn:microsoft.com/office/officeart/2005/8/layout/hierarchy1"/>
    <dgm:cxn modelId="{D06EA0C1-CDAF-485E-B79C-C81B5BCAF0FC}" type="presParOf" srcId="{2E7508DF-AAB3-432D-B6E6-67F5958D244B}" destId="{817B4EF6-286D-4928-84F1-613A983AEEA7}" srcOrd="15" destOrd="0" presId="urn:microsoft.com/office/officeart/2005/8/layout/hierarchy1"/>
    <dgm:cxn modelId="{6136E111-9D4A-474C-B7D0-9F9C0D8F97C8}" type="presParOf" srcId="{817B4EF6-286D-4928-84F1-613A983AEEA7}" destId="{0411C647-7EB8-4C48-B1C4-CB06B315E913}" srcOrd="0" destOrd="0" presId="urn:microsoft.com/office/officeart/2005/8/layout/hierarchy1"/>
    <dgm:cxn modelId="{DA83A9CE-64FC-4241-8F9C-385622B0EA3C}" type="presParOf" srcId="{0411C647-7EB8-4C48-B1C4-CB06B315E913}" destId="{945F89CC-C341-4127-A52E-041B8B254316}" srcOrd="0" destOrd="0" presId="urn:microsoft.com/office/officeart/2005/8/layout/hierarchy1"/>
    <dgm:cxn modelId="{5264C6E1-635F-49DF-80FB-64E529499C90}" type="presParOf" srcId="{0411C647-7EB8-4C48-B1C4-CB06B315E913}" destId="{E6DA36A9-A0C5-4E32-9829-4DF6463A4E18}" srcOrd="1" destOrd="0" presId="urn:microsoft.com/office/officeart/2005/8/layout/hierarchy1"/>
    <dgm:cxn modelId="{6B155984-2A22-4B35-A070-11E81A7D293D}" type="presParOf" srcId="{817B4EF6-286D-4928-84F1-613A983AEEA7}" destId="{EE2F207C-78A2-4525-9C2F-BAE6585901EC}" srcOrd="1" destOrd="0" presId="urn:microsoft.com/office/officeart/2005/8/layout/hierarchy1"/>
    <dgm:cxn modelId="{B6D91B8E-1D18-4FE0-A9E7-7D3D9D423F05}" type="presParOf" srcId="{319FFA25-605C-4AF8-BA17-DF23AFA4BCF4}" destId="{3AA3CDF3-7E00-4E00-AA2C-34727A8ACEF1}" srcOrd="6" destOrd="0" presId="urn:microsoft.com/office/officeart/2005/8/layout/hierarchy1"/>
    <dgm:cxn modelId="{9AF7FA4A-CB46-4D2E-AEEA-9AE0617F8049}" type="presParOf" srcId="{319FFA25-605C-4AF8-BA17-DF23AFA4BCF4}" destId="{16AA0000-28A4-40FE-AEA5-30C2972C528F}" srcOrd="7" destOrd="0" presId="urn:microsoft.com/office/officeart/2005/8/layout/hierarchy1"/>
    <dgm:cxn modelId="{D5725C79-2874-408F-BD62-36D577542954}" type="presParOf" srcId="{16AA0000-28A4-40FE-AEA5-30C2972C528F}" destId="{E7C0491B-E989-4C9B-A69F-F42EAAA3E375}" srcOrd="0" destOrd="0" presId="urn:microsoft.com/office/officeart/2005/8/layout/hierarchy1"/>
    <dgm:cxn modelId="{F2FF0ADC-6407-4F56-A05E-E2A352EB9DAD}" type="presParOf" srcId="{E7C0491B-E989-4C9B-A69F-F42EAAA3E375}" destId="{31D6FB0E-7D64-4AC2-9CD6-C0667B0F5507}" srcOrd="0" destOrd="0" presId="urn:microsoft.com/office/officeart/2005/8/layout/hierarchy1"/>
    <dgm:cxn modelId="{9D73FC3E-0461-44E3-BFC0-E50BADAE05C2}" type="presParOf" srcId="{E7C0491B-E989-4C9B-A69F-F42EAAA3E375}" destId="{88E1381A-7C4C-4DA3-8ED8-2D027D15C1BE}" srcOrd="1" destOrd="0" presId="urn:microsoft.com/office/officeart/2005/8/layout/hierarchy1"/>
    <dgm:cxn modelId="{9A4A22B9-4028-4E63-96B2-7D9B0ADFF7CE}" type="presParOf" srcId="{16AA0000-28A4-40FE-AEA5-30C2972C528F}" destId="{8FEB734C-7BF4-4E3B-8EC4-91DFB187A26F}" srcOrd="1" destOrd="0" presId="urn:microsoft.com/office/officeart/2005/8/layout/hierarchy1"/>
    <dgm:cxn modelId="{2DF55F89-9C6D-4405-A1BC-CFD0F185ED71}" type="presParOf" srcId="{319FFA25-605C-4AF8-BA17-DF23AFA4BCF4}" destId="{267FAE5E-E45B-4841-992D-908C347C714E}" srcOrd="8" destOrd="0" presId="urn:microsoft.com/office/officeart/2005/8/layout/hierarchy1"/>
    <dgm:cxn modelId="{F5C61C49-263B-4BBB-80B2-11AA747C376F}" type="presParOf" srcId="{319FFA25-605C-4AF8-BA17-DF23AFA4BCF4}" destId="{912E90E1-8DC8-4788-8CD9-965498E1839E}" srcOrd="9" destOrd="0" presId="urn:microsoft.com/office/officeart/2005/8/layout/hierarchy1"/>
    <dgm:cxn modelId="{B5BB48A9-92CD-4CF8-80D1-B5E1B09FE6AD}" type="presParOf" srcId="{912E90E1-8DC8-4788-8CD9-965498E1839E}" destId="{D4C5971D-18EA-486C-92EF-E59B457E61EF}" srcOrd="0" destOrd="0" presId="urn:microsoft.com/office/officeart/2005/8/layout/hierarchy1"/>
    <dgm:cxn modelId="{8C7F11F6-9B1A-4645-BD8A-93B19B09AE7D}" type="presParOf" srcId="{D4C5971D-18EA-486C-92EF-E59B457E61EF}" destId="{9F041398-FEF1-4E29-A65F-A1A6063B3BF6}" srcOrd="0" destOrd="0" presId="urn:microsoft.com/office/officeart/2005/8/layout/hierarchy1"/>
    <dgm:cxn modelId="{3D099616-07A6-4DA3-8B84-6DA91725F6E5}" type="presParOf" srcId="{D4C5971D-18EA-486C-92EF-E59B457E61EF}" destId="{FA0A50AC-4080-402C-AADD-59ED44789BEE}" srcOrd="1" destOrd="0" presId="urn:microsoft.com/office/officeart/2005/8/layout/hierarchy1"/>
    <dgm:cxn modelId="{CBDD20C2-7FE2-4C5D-A6A7-64AF5A8855D6}" type="presParOf" srcId="{912E90E1-8DC8-4788-8CD9-965498E1839E}" destId="{D6C033F4-BF77-43A6-A904-285E808777E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B367189-BD25-4B08-86FD-A1267D7B594A}"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F24807A0-B8AA-49FA-92A5-F0C42EFAB247}">
      <dgm:prSet/>
      <dgm:spPr/>
      <dgm:t>
        <a:bodyPr/>
        <a:lstStyle/>
        <a:p>
          <a:r>
            <a:rPr lang="es-UY"/>
            <a:t>Llenar los puestos organizacionales o los roles</a:t>
          </a:r>
          <a:endParaRPr lang="en-US"/>
        </a:p>
      </dgm:t>
    </dgm:pt>
    <dgm:pt modelId="{9CD53723-C592-408A-96D1-0B5C9FF73A53}" type="parTrans" cxnId="{D73884B7-C8C4-4B7A-ACB0-3B71C7F4948C}">
      <dgm:prSet/>
      <dgm:spPr/>
      <dgm:t>
        <a:bodyPr/>
        <a:lstStyle/>
        <a:p>
          <a:endParaRPr lang="en-US"/>
        </a:p>
      </dgm:t>
    </dgm:pt>
    <dgm:pt modelId="{B173FA93-40E9-4ACB-9D7B-229DC9FE9445}" type="sibTrans" cxnId="{D73884B7-C8C4-4B7A-ACB0-3B71C7F4948C}">
      <dgm:prSet/>
      <dgm:spPr/>
      <dgm:t>
        <a:bodyPr/>
        <a:lstStyle/>
        <a:p>
          <a:endParaRPr lang="en-US"/>
        </a:p>
      </dgm:t>
    </dgm:pt>
    <dgm:pt modelId="{06030379-02E5-426D-98AE-A7817310297E}">
      <dgm:prSet/>
      <dgm:spPr/>
      <dgm:t>
        <a:bodyPr/>
        <a:lstStyle/>
        <a:p>
          <a:r>
            <a:rPr lang="es-UY"/>
            <a:t>Seleccionar, reclutar o promover a personas calificada para que ocupen los roles en el proyecto.</a:t>
          </a:r>
          <a:endParaRPr lang="en-US"/>
        </a:p>
      </dgm:t>
    </dgm:pt>
    <dgm:pt modelId="{16E2FE13-CE39-488E-84BE-2B797B17A430}" type="parTrans" cxnId="{9E0179EC-5B23-4F9F-9DE5-9D11D3B8D57C}">
      <dgm:prSet/>
      <dgm:spPr/>
      <dgm:t>
        <a:bodyPr/>
        <a:lstStyle/>
        <a:p>
          <a:endParaRPr lang="en-US"/>
        </a:p>
      </dgm:t>
    </dgm:pt>
    <dgm:pt modelId="{9726DE12-07CE-497B-B8A3-BE07D569CE9E}" type="sibTrans" cxnId="{9E0179EC-5B23-4F9F-9DE5-9D11D3B8D57C}">
      <dgm:prSet/>
      <dgm:spPr/>
      <dgm:t>
        <a:bodyPr/>
        <a:lstStyle/>
        <a:p>
          <a:endParaRPr lang="en-US"/>
        </a:p>
      </dgm:t>
    </dgm:pt>
    <dgm:pt modelId="{2F9E9768-CC22-4D18-B564-A0BEF9BEEB99}">
      <dgm:prSet/>
      <dgm:spPr/>
      <dgm:t>
        <a:bodyPr/>
        <a:lstStyle/>
        <a:p>
          <a:r>
            <a:rPr lang="es-UY"/>
            <a:t>Asimilar al personal nuevo asignado</a:t>
          </a:r>
          <a:endParaRPr lang="en-US"/>
        </a:p>
      </dgm:t>
    </dgm:pt>
    <dgm:pt modelId="{A608AB67-ED82-4B17-966B-A81AE6FAB1E1}" type="parTrans" cxnId="{75CE6273-07F4-4772-B6E6-842A5065F150}">
      <dgm:prSet/>
      <dgm:spPr/>
      <dgm:t>
        <a:bodyPr/>
        <a:lstStyle/>
        <a:p>
          <a:endParaRPr lang="en-US"/>
        </a:p>
      </dgm:t>
    </dgm:pt>
    <dgm:pt modelId="{DC48879F-AE06-41BB-BC23-F0C505C1A7DA}" type="sibTrans" cxnId="{75CE6273-07F4-4772-B6E6-842A5065F150}">
      <dgm:prSet/>
      <dgm:spPr/>
      <dgm:t>
        <a:bodyPr/>
        <a:lstStyle/>
        <a:p>
          <a:endParaRPr lang="en-US"/>
        </a:p>
      </dgm:t>
    </dgm:pt>
    <dgm:pt modelId="{4CA05974-4BC9-4D6C-8EF5-6393B2F3E090}">
      <dgm:prSet/>
      <dgm:spPr/>
      <dgm:t>
        <a:bodyPr/>
        <a:lstStyle/>
        <a:p>
          <a:r>
            <a:rPr lang="es-UY"/>
            <a:t>Orientar y familiarizar al personal nuevo con las instalaciones de la organización y las tareas a realizar.</a:t>
          </a:r>
          <a:endParaRPr lang="en-US"/>
        </a:p>
      </dgm:t>
    </dgm:pt>
    <dgm:pt modelId="{58EA619F-4C45-48A2-B5D2-C25B74B7FC69}" type="parTrans" cxnId="{70958C1A-B5F7-4AC2-867F-CDF4D647E5B0}">
      <dgm:prSet/>
      <dgm:spPr/>
      <dgm:t>
        <a:bodyPr/>
        <a:lstStyle/>
        <a:p>
          <a:endParaRPr lang="en-US"/>
        </a:p>
      </dgm:t>
    </dgm:pt>
    <dgm:pt modelId="{C6FFFC93-8A08-417E-803B-C8C140084AD7}" type="sibTrans" cxnId="{70958C1A-B5F7-4AC2-867F-CDF4D647E5B0}">
      <dgm:prSet/>
      <dgm:spPr/>
      <dgm:t>
        <a:bodyPr/>
        <a:lstStyle/>
        <a:p>
          <a:endParaRPr lang="en-US"/>
        </a:p>
      </dgm:t>
    </dgm:pt>
    <dgm:pt modelId="{92CFC870-38E3-4C2E-82AF-89BCB55E9DB0}">
      <dgm:prSet/>
      <dgm:spPr/>
      <dgm:t>
        <a:bodyPr/>
        <a:lstStyle/>
        <a:p>
          <a:r>
            <a:rPr lang="es-UY"/>
            <a:t>Formar o capacitar al personal</a:t>
          </a:r>
          <a:endParaRPr lang="en-US"/>
        </a:p>
      </dgm:t>
    </dgm:pt>
    <dgm:pt modelId="{392892DB-1D0B-4B65-8579-20B7296B6E1F}" type="parTrans" cxnId="{4A9B7776-C4F6-4F1A-8F6A-DF731A6D35F1}">
      <dgm:prSet/>
      <dgm:spPr/>
      <dgm:t>
        <a:bodyPr/>
        <a:lstStyle/>
        <a:p>
          <a:endParaRPr lang="en-US"/>
        </a:p>
      </dgm:t>
    </dgm:pt>
    <dgm:pt modelId="{4065EADF-BF5A-44EF-9BB3-6AA4F1EEC6FD}" type="sibTrans" cxnId="{4A9B7776-C4F6-4F1A-8F6A-DF731A6D35F1}">
      <dgm:prSet/>
      <dgm:spPr/>
      <dgm:t>
        <a:bodyPr/>
        <a:lstStyle/>
        <a:p>
          <a:endParaRPr lang="en-US"/>
        </a:p>
      </dgm:t>
    </dgm:pt>
    <dgm:pt modelId="{705D97E0-D9D1-464B-B154-A096557DBBE1}">
      <dgm:prSet/>
      <dgm:spPr/>
      <dgm:t>
        <a:bodyPr/>
        <a:lstStyle/>
        <a:p>
          <a:r>
            <a:rPr lang="es-UY"/>
            <a:t>Compensar las deficiencias en las calificaciones necesarias para los roles mediante capacitación y formación.</a:t>
          </a:r>
          <a:endParaRPr lang="en-US"/>
        </a:p>
      </dgm:t>
    </dgm:pt>
    <dgm:pt modelId="{1E18E445-CEF9-48FD-9D78-E191BDEAC917}" type="parTrans" cxnId="{8DCDE427-DC82-46E0-BB74-601A6784AE74}">
      <dgm:prSet/>
      <dgm:spPr/>
      <dgm:t>
        <a:bodyPr/>
        <a:lstStyle/>
        <a:p>
          <a:endParaRPr lang="en-US"/>
        </a:p>
      </dgm:t>
    </dgm:pt>
    <dgm:pt modelId="{AC351860-9C94-45E9-AFFC-DAD6254790A4}" type="sibTrans" cxnId="{8DCDE427-DC82-46E0-BB74-601A6784AE74}">
      <dgm:prSet/>
      <dgm:spPr/>
      <dgm:t>
        <a:bodyPr/>
        <a:lstStyle/>
        <a:p>
          <a:endParaRPr lang="en-US"/>
        </a:p>
      </dgm:t>
    </dgm:pt>
    <dgm:pt modelId="{D985D6B4-4DC6-4716-9325-C1B580D118D3}">
      <dgm:prSet/>
      <dgm:spPr/>
      <dgm:t>
        <a:bodyPr/>
        <a:lstStyle/>
        <a:p>
          <a:r>
            <a:rPr lang="es-UY"/>
            <a:t>Facilitar el desarrollo en general</a:t>
          </a:r>
          <a:endParaRPr lang="en-US"/>
        </a:p>
      </dgm:t>
    </dgm:pt>
    <dgm:pt modelId="{25241C02-2525-4900-9F33-EA851A12F6F1}" type="parTrans" cxnId="{D2BF78DD-8B16-45B9-9016-5833AA97EFF9}">
      <dgm:prSet/>
      <dgm:spPr/>
      <dgm:t>
        <a:bodyPr/>
        <a:lstStyle/>
        <a:p>
          <a:endParaRPr lang="en-US"/>
        </a:p>
      </dgm:t>
    </dgm:pt>
    <dgm:pt modelId="{FD4711B0-1180-4B5C-8BC0-685EF4B9E6DE}" type="sibTrans" cxnId="{D2BF78DD-8B16-45B9-9016-5833AA97EFF9}">
      <dgm:prSet/>
      <dgm:spPr/>
      <dgm:t>
        <a:bodyPr/>
        <a:lstStyle/>
        <a:p>
          <a:endParaRPr lang="en-US"/>
        </a:p>
      </dgm:t>
    </dgm:pt>
    <dgm:pt modelId="{15708AC4-CE79-4E92-AB46-6952A89B88EF}">
      <dgm:prSet/>
      <dgm:spPr/>
      <dgm:t>
        <a:bodyPr/>
        <a:lstStyle/>
        <a:p>
          <a:r>
            <a:rPr lang="es-UY"/>
            <a:t>Mejorar el conocimiento, las actitudes y las habilidades del personal.</a:t>
          </a:r>
          <a:endParaRPr lang="en-US"/>
        </a:p>
      </dgm:t>
    </dgm:pt>
    <dgm:pt modelId="{9C5966AD-7100-48BD-AA9A-D2DA7AD7FEA4}" type="parTrans" cxnId="{E5D6F669-6112-467E-A78C-3FDD6944BBF8}">
      <dgm:prSet/>
      <dgm:spPr/>
      <dgm:t>
        <a:bodyPr/>
        <a:lstStyle/>
        <a:p>
          <a:endParaRPr lang="en-US"/>
        </a:p>
      </dgm:t>
    </dgm:pt>
    <dgm:pt modelId="{ABDF94A0-1A64-475C-B55B-3D65282BF313}" type="sibTrans" cxnId="{E5D6F669-6112-467E-A78C-3FDD6944BBF8}">
      <dgm:prSet/>
      <dgm:spPr/>
      <dgm:t>
        <a:bodyPr/>
        <a:lstStyle/>
        <a:p>
          <a:endParaRPr lang="en-US"/>
        </a:p>
      </dgm:t>
    </dgm:pt>
    <dgm:pt modelId="{2ACE262C-A88E-41CD-BF95-968315B57FC5}" type="pres">
      <dgm:prSet presAssocID="{EB367189-BD25-4B08-86FD-A1267D7B594A}" presName="linear" presStyleCnt="0">
        <dgm:presLayoutVars>
          <dgm:dir/>
          <dgm:animLvl val="lvl"/>
          <dgm:resizeHandles val="exact"/>
        </dgm:presLayoutVars>
      </dgm:prSet>
      <dgm:spPr/>
    </dgm:pt>
    <dgm:pt modelId="{87D0DFBD-D023-4BD1-9B53-C46B0529CF38}" type="pres">
      <dgm:prSet presAssocID="{F24807A0-B8AA-49FA-92A5-F0C42EFAB247}" presName="parentLin" presStyleCnt="0"/>
      <dgm:spPr/>
    </dgm:pt>
    <dgm:pt modelId="{A159E125-45C1-40C1-91D0-818FC6754752}" type="pres">
      <dgm:prSet presAssocID="{F24807A0-B8AA-49FA-92A5-F0C42EFAB247}" presName="parentLeftMargin" presStyleLbl="node1" presStyleIdx="0" presStyleCnt="4"/>
      <dgm:spPr/>
    </dgm:pt>
    <dgm:pt modelId="{7C25FDFA-3D08-4C50-88FC-42A69345A5E8}" type="pres">
      <dgm:prSet presAssocID="{F24807A0-B8AA-49FA-92A5-F0C42EFAB247}" presName="parentText" presStyleLbl="node1" presStyleIdx="0" presStyleCnt="4">
        <dgm:presLayoutVars>
          <dgm:chMax val="0"/>
          <dgm:bulletEnabled val="1"/>
        </dgm:presLayoutVars>
      </dgm:prSet>
      <dgm:spPr/>
    </dgm:pt>
    <dgm:pt modelId="{6752059C-BC0A-4AD9-B62D-D731376DF856}" type="pres">
      <dgm:prSet presAssocID="{F24807A0-B8AA-49FA-92A5-F0C42EFAB247}" presName="negativeSpace" presStyleCnt="0"/>
      <dgm:spPr/>
    </dgm:pt>
    <dgm:pt modelId="{CDE0FDBB-E3FB-4C25-97D6-9D0170B7E884}" type="pres">
      <dgm:prSet presAssocID="{F24807A0-B8AA-49FA-92A5-F0C42EFAB247}" presName="childText" presStyleLbl="conFgAcc1" presStyleIdx="0" presStyleCnt="4">
        <dgm:presLayoutVars>
          <dgm:bulletEnabled val="1"/>
        </dgm:presLayoutVars>
      </dgm:prSet>
      <dgm:spPr/>
    </dgm:pt>
    <dgm:pt modelId="{C22A254B-B494-4273-86C8-12318F233F4C}" type="pres">
      <dgm:prSet presAssocID="{B173FA93-40E9-4ACB-9D7B-229DC9FE9445}" presName="spaceBetweenRectangles" presStyleCnt="0"/>
      <dgm:spPr/>
    </dgm:pt>
    <dgm:pt modelId="{AF7C3BC9-354D-4C91-848E-363843296C76}" type="pres">
      <dgm:prSet presAssocID="{2F9E9768-CC22-4D18-B564-A0BEF9BEEB99}" presName="parentLin" presStyleCnt="0"/>
      <dgm:spPr/>
    </dgm:pt>
    <dgm:pt modelId="{FFF3EC43-3C3C-499F-9126-6931D0C1387D}" type="pres">
      <dgm:prSet presAssocID="{2F9E9768-CC22-4D18-B564-A0BEF9BEEB99}" presName="parentLeftMargin" presStyleLbl="node1" presStyleIdx="0" presStyleCnt="4"/>
      <dgm:spPr/>
    </dgm:pt>
    <dgm:pt modelId="{C3D1A4EB-ED2B-499B-BD14-98D25BE0FCD4}" type="pres">
      <dgm:prSet presAssocID="{2F9E9768-CC22-4D18-B564-A0BEF9BEEB99}" presName="parentText" presStyleLbl="node1" presStyleIdx="1" presStyleCnt="4">
        <dgm:presLayoutVars>
          <dgm:chMax val="0"/>
          <dgm:bulletEnabled val="1"/>
        </dgm:presLayoutVars>
      </dgm:prSet>
      <dgm:spPr/>
    </dgm:pt>
    <dgm:pt modelId="{17A1CBE4-78FC-43A0-B2A9-BFE4E6EC1597}" type="pres">
      <dgm:prSet presAssocID="{2F9E9768-CC22-4D18-B564-A0BEF9BEEB99}" presName="negativeSpace" presStyleCnt="0"/>
      <dgm:spPr/>
    </dgm:pt>
    <dgm:pt modelId="{215DDDF2-6EDC-4F1F-96A1-B26293DDFF66}" type="pres">
      <dgm:prSet presAssocID="{2F9E9768-CC22-4D18-B564-A0BEF9BEEB99}" presName="childText" presStyleLbl="conFgAcc1" presStyleIdx="1" presStyleCnt="4">
        <dgm:presLayoutVars>
          <dgm:bulletEnabled val="1"/>
        </dgm:presLayoutVars>
      </dgm:prSet>
      <dgm:spPr/>
    </dgm:pt>
    <dgm:pt modelId="{EDCF8A54-7EE9-495A-A6CC-C322AF21A4AB}" type="pres">
      <dgm:prSet presAssocID="{DC48879F-AE06-41BB-BC23-F0C505C1A7DA}" presName="spaceBetweenRectangles" presStyleCnt="0"/>
      <dgm:spPr/>
    </dgm:pt>
    <dgm:pt modelId="{54B3C795-526C-4C66-BFF9-A5E09DD0DA7D}" type="pres">
      <dgm:prSet presAssocID="{92CFC870-38E3-4C2E-82AF-89BCB55E9DB0}" presName="parentLin" presStyleCnt="0"/>
      <dgm:spPr/>
    </dgm:pt>
    <dgm:pt modelId="{106BC884-E405-424B-AE17-83635A4B67D6}" type="pres">
      <dgm:prSet presAssocID="{92CFC870-38E3-4C2E-82AF-89BCB55E9DB0}" presName="parentLeftMargin" presStyleLbl="node1" presStyleIdx="1" presStyleCnt="4"/>
      <dgm:spPr/>
    </dgm:pt>
    <dgm:pt modelId="{E3169A9F-876A-4165-BC5E-9DA2607424FE}" type="pres">
      <dgm:prSet presAssocID="{92CFC870-38E3-4C2E-82AF-89BCB55E9DB0}" presName="parentText" presStyleLbl="node1" presStyleIdx="2" presStyleCnt="4">
        <dgm:presLayoutVars>
          <dgm:chMax val="0"/>
          <dgm:bulletEnabled val="1"/>
        </dgm:presLayoutVars>
      </dgm:prSet>
      <dgm:spPr/>
    </dgm:pt>
    <dgm:pt modelId="{76F958CF-4E52-4690-878A-B86850582059}" type="pres">
      <dgm:prSet presAssocID="{92CFC870-38E3-4C2E-82AF-89BCB55E9DB0}" presName="negativeSpace" presStyleCnt="0"/>
      <dgm:spPr/>
    </dgm:pt>
    <dgm:pt modelId="{93C55796-DAD8-4B91-B70C-D77FB4C8685B}" type="pres">
      <dgm:prSet presAssocID="{92CFC870-38E3-4C2E-82AF-89BCB55E9DB0}" presName="childText" presStyleLbl="conFgAcc1" presStyleIdx="2" presStyleCnt="4">
        <dgm:presLayoutVars>
          <dgm:bulletEnabled val="1"/>
        </dgm:presLayoutVars>
      </dgm:prSet>
      <dgm:spPr/>
    </dgm:pt>
    <dgm:pt modelId="{065F178A-8ACC-4161-8FCB-920AB6A01F12}" type="pres">
      <dgm:prSet presAssocID="{4065EADF-BF5A-44EF-9BB3-6AA4F1EEC6FD}" presName="spaceBetweenRectangles" presStyleCnt="0"/>
      <dgm:spPr/>
    </dgm:pt>
    <dgm:pt modelId="{849603AB-5EFA-455B-B734-4EA9BCA5B045}" type="pres">
      <dgm:prSet presAssocID="{D985D6B4-4DC6-4716-9325-C1B580D118D3}" presName="parentLin" presStyleCnt="0"/>
      <dgm:spPr/>
    </dgm:pt>
    <dgm:pt modelId="{320027F8-5E05-4080-BFF5-E74B0989EF2F}" type="pres">
      <dgm:prSet presAssocID="{D985D6B4-4DC6-4716-9325-C1B580D118D3}" presName="parentLeftMargin" presStyleLbl="node1" presStyleIdx="2" presStyleCnt="4"/>
      <dgm:spPr/>
    </dgm:pt>
    <dgm:pt modelId="{25A2DD42-1DF7-48E3-A820-E7CDFE74646C}" type="pres">
      <dgm:prSet presAssocID="{D985D6B4-4DC6-4716-9325-C1B580D118D3}" presName="parentText" presStyleLbl="node1" presStyleIdx="3" presStyleCnt="4">
        <dgm:presLayoutVars>
          <dgm:chMax val="0"/>
          <dgm:bulletEnabled val="1"/>
        </dgm:presLayoutVars>
      </dgm:prSet>
      <dgm:spPr/>
    </dgm:pt>
    <dgm:pt modelId="{B5B570C7-C4FF-4418-B88E-F5EA57710732}" type="pres">
      <dgm:prSet presAssocID="{D985D6B4-4DC6-4716-9325-C1B580D118D3}" presName="negativeSpace" presStyleCnt="0"/>
      <dgm:spPr/>
    </dgm:pt>
    <dgm:pt modelId="{301E5136-D462-4FC2-9F7C-AE62C302EC41}" type="pres">
      <dgm:prSet presAssocID="{D985D6B4-4DC6-4716-9325-C1B580D118D3}" presName="childText" presStyleLbl="conFgAcc1" presStyleIdx="3" presStyleCnt="4">
        <dgm:presLayoutVars>
          <dgm:bulletEnabled val="1"/>
        </dgm:presLayoutVars>
      </dgm:prSet>
      <dgm:spPr/>
    </dgm:pt>
  </dgm:ptLst>
  <dgm:cxnLst>
    <dgm:cxn modelId="{70958C1A-B5F7-4AC2-867F-CDF4D647E5B0}" srcId="{2F9E9768-CC22-4D18-B564-A0BEF9BEEB99}" destId="{4CA05974-4BC9-4D6C-8EF5-6393B2F3E090}" srcOrd="0" destOrd="0" parTransId="{58EA619F-4C45-48A2-B5D2-C25B74B7FC69}" sibTransId="{C6FFFC93-8A08-417E-803B-C8C140084AD7}"/>
    <dgm:cxn modelId="{A9801E26-570A-44DC-99BC-19369E24F67B}" type="presOf" srcId="{D985D6B4-4DC6-4716-9325-C1B580D118D3}" destId="{320027F8-5E05-4080-BFF5-E74B0989EF2F}" srcOrd="0" destOrd="0" presId="urn:microsoft.com/office/officeart/2005/8/layout/list1"/>
    <dgm:cxn modelId="{8DCDE427-DC82-46E0-BB74-601A6784AE74}" srcId="{92CFC870-38E3-4C2E-82AF-89BCB55E9DB0}" destId="{705D97E0-D9D1-464B-B154-A096557DBBE1}" srcOrd="0" destOrd="0" parTransId="{1E18E445-CEF9-48FD-9D78-E191BDEAC917}" sibTransId="{AC351860-9C94-45E9-AFFC-DAD6254790A4}"/>
    <dgm:cxn modelId="{2D68703F-B035-4E79-9C05-8D4F09DF7F75}" type="presOf" srcId="{F24807A0-B8AA-49FA-92A5-F0C42EFAB247}" destId="{7C25FDFA-3D08-4C50-88FC-42A69345A5E8}" srcOrd="1" destOrd="0" presId="urn:microsoft.com/office/officeart/2005/8/layout/list1"/>
    <dgm:cxn modelId="{DC14CC3F-01C4-411B-97BF-B9491FE3BEF0}" type="presOf" srcId="{15708AC4-CE79-4E92-AB46-6952A89B88EF}" destId="{301E5136-D462-4FC2-9F7C-AE62C302EC41}" srcOrd="0" destOrd="0" presId="urn:microsoft.com/office/officeart/2005/8/layout/list1"/>
    <dgm:cxn modelId="{F13BBC5C-5A03-442C-91F7-9F63FBAFA45E}" type="presOf" srcId="{F24807A0-B8AA-49FA-92A5-F0C42EFAB247}" destId="{A159E125-45C1-40C1-91D0-818FC6754752}" srcOrd="0" destOrd="0" presId="urn:microsoft.com/office/officeart/2005/8/layout/list1"/>
    <dgm:cxn modelId="{E5D6F669-6112-467E-A78C-3FDD6944BBF8}" srcId="{D985D6B4-4DC6-4716-9325-C1B580D118D3}" destId="{15708AC4-CE79-4E92-AB46-6952A89B88EF}" srcOrd="0" destOrd="0" parTransId="{9C5966AD-7100-48BD-AA9A-D2DA7AD7FEA4}" sibTransId="{ABDF94A0-1A64-475C-B55B-3D65282BF313}"/>
    <dgm:cxn modelId="{75CE6273-07F4-4772-B6E6-842A5065F150}" srcId="{EB367189-BD25-4B08-86FD-A1267D7B594A}" destId="{2F9E9768-CC22-4D18-B564-A0BEF9BEEB99}" srcOrd="1" destOrd="0" parTransId="{A608AB67-ED82-4B17-966B-A81AE6FAB1E1}" sibTransId="{DC48879F-AE06-41BB-BC23-F0C505C1A7DA}"/>
    <dgm:cxn modelId="{31087055-E0C1-4CCF-82AF-6CC9EED8D1AF}" type="presOf" srcId="{92CFC870-38E3-4C2E-82AF-89BCB55E9DB0}" destId="{106BC884-E405-424B-AE17-83635A4B67D6}" srcOrd="0" destOrd="0" presId="urn:microsoft.com/office/officeart/2005/8/layout/list1"/>
    <dgm:cxn modelId="{8245AD55-8CB2-4D10-AE56-D07D39C2BBCC}" type="presOf" srcId="{92CFC870-38E3-4C2E-82AF-89BCB55E9DB0}" destId="{E3169A9F-876A-4165-BC5E-9DA2607424FE}" srcOrd="1" destOrd="0" presId="urn:microsoft.com/office/officeart/2005/8/layout/list1"/>
    <dgm:cxn modelId="{FD4A6776-D0A7-4E67-8E62-A63A479EA208}" type="presOf" srcId="{2F9E9768-CC22-4D18-B564-A0BEF9BEEB99}" destId="{FFF3EC43-3C3C-499F-9126-6931D0C1387D}" srcOrd="0" destOrd="0" presId="urn:microsoft.com/office/officeart/2005/8/layout/list1"/>
    <dgm:cxn modelId="{4A9B7776-C4F6-4F1A-8F6A-DF731A6D35F1}" srcId="{EB367189-BD25-4B08-86FD-A1267D7B594A}" destId="{92CFC870-38E3-4C2E-82AF-89BCB55E9DB0}" srcOrd="2" destOrd="0" parTransId="{392892DB-1D0B-4B65-8579-20B7296B6E1F}" sibTransId="{4065EADF-BF5A-44EF-9BB3-6AA4F1EEC6FD}"/>
    <dgm:cxn modelId="{F44C0284-B117-4CBC-9477-9B8301EF9ACD}" type="presOf" srcId="{705D97E0-D9D1-464B-B154-A096557DBBE1}" destId="{93C55796-DAD8-4B91-B70C-D77FB4C8685B}" srcOrd="0" destOrd="0" presId="urn:microsoft.com/office/officeart/2005/8/layout/list1"/>
    <dgm:cxn modelId="{EE85C797-4F04-4D69-A9DB-AA787D51C0D5}" type="presOf" srcId="{D985D6B4-4DC6-4716-9325-C1B580D118D3}" destId="{25A2DD42-1DF7-48E3-A820-E7CDFE74646C}" srcOrd="1" destOrd="0" presId="urn:microsoft.com/office/officeart/2005/8/layout/list1"/>
    <dgm:cxn modelId="{CD1A1BAC-1A2F-48CF-BB9E-4ED75197B6C9}" type="presOf" srcId="{2F9E9768-CC22-4D18-B564-A0BEF9BEEB99}" destId="{C3D1A4EB-ED2B-499B-BD14-98D25BE0FCD4}" srcOrd="1" destOrd="0" presId="urn:microsoft.com/office/officeart/2005/8/layout/list1"/>
    <dgm:cxn modelId="{438164B1-2D01-438A-8AC5-2EDCF920D035}" type="presOf" srcId="{EB367189-BD25-4B08-86FD-A1267D7B594A}" destId="{2ACE262C-A88E-41CD-BF95-968315B57FC5}" srcOrd="0" destOrd="0" presId="urn:microsoft.com/office/officeart/2005/8/layout/list1"/>
    <dgm:cxn modelId="{D73884B7-C8C4-4B7A-ACB0-3B71C7F4948C}" srcId="{EB367189-BD25-4B08-86FD-A1267D7B594A}" destId="{F24807A0-B8AA-49FA-92A5-F0C42EFAB247}" srcOrd="0" destOrd="0" parTransId="{9CD53723-C592-408A-96D1-0B5C9FF73A53}" sibTransId="{B173FA93-40E9-4ACB-9D7B-229DC9FE9445}"/>
    <dgm:cxn modelId="{74C2D3C4-B837-495E-B95B-2CD2F623585B}" type="presOf" srcId="{4CA05974-4BC9-4D6C-8EF5-6393B2F3E090}" destId="{215DDDF2-6EDC-4F1F-96A1-B26293DDFF66}" srcOrd="0" destOrd="0" presId="urn:microsoft.com/office/officeart/2005/8/layout/list1"/>
    <dgm:cxn modelId="{38B2D6D6-1813-4B60-AB01-A5FD048DC80D}" type="presOf" srcId="{06030379-02E5-426D-98AE-A7817310297E}" destId="{CDE0FDBB-E3FB-4C25-97D6-9D0170B7E884}" srcOrd="0" destOrd="0" presId="urn:microsoft.com/office/officeart/2005/8/layout/list1"/>
    <dgm:cxn modelId="{D2BF78DD-8B16-45B9-9016-5833AA97EFF9}" srcId="{EB367189-BD25-4B08-86FD-A1267D7B594A}" destId="{D985D6B4-4DC6-4716-9325-C1B580D118D3}" srcOrd="3" destOrd="0" parTransId="{25241C02-2525-4900-9F33-EA851A12F6F1}" sibTransId="{FD4711B0-1180-4B5C-8BC0-685EF4B9E6DE}"/>
    <dgm:cxn modelId="{9E0179EC-5B23-4F9F-9DE5-9D11D3B8D57C}" srcId="{F24807A0-B8AA-49FA-92A5-F0C42EFAB247}" destId="{06030379-02E5-426D-98AE-A7817310297E}" srcOrd="0" destOrd="0" parTransId="{16E2FE13-CE39-488E-84BE-2B797B17A430}" sibTransId="{9726DE12-07CE-497B-B8A3-BE07D569CE9E}"/>
    <dgm:cxn modelId="{2105C950-B4F8-43FD-A201-11CF1954A780}" type="presParOf" srcId="{2ACE262C-A88E-41CD-BF95-968315B57FC5}" destId="{87D0DFBD-D023-4BD1-9B53-C46B0529CF38}" srcOrd="0" destOrd="0" presId="urn:microsoft.com/office/officeart/2005/8/layout/list1"/>
    <dgm:cxn modelId="{41D9E974-BFAF-4DB3-8BFD-3A45AC50F1DA}" type="presParOf" srcId="{87D0DFBD-D023-4BD1-9B53-C46B0529CF38}" destId="{A159E125-45C1-40C1-91D0-818FC6754752}" srcOrd="0" destOrd="0" presId="urn:microsoft.com/office/officeart/2005/8/layout/list1"/>
    <dgm:cxn modelId="{7F00946C-BB1F-4C5D-8310-9C56341A5502}" type="presParOf" srcId="{87D0DFBD-D023-4BD1-9B53-C46B0529CF38}" destId="{7C25FDFA-3D08-4C50-88FC-42A69345A5E8}" srcOrd="1" destOrd="0" presId="urn:microsoft.com/office/officeart/2005/8/layout/list1"/>
    <dgm:cxn modelId="{77FC8500-6109-404A-A370-0C1821B4C69D}" type="presParOf" srcId="{2ACE262C-A88E-41CD-BF95-968315B57FC5}" destId="{6752059C-BC0A-4AD9-B62D-D731376DF856}" srcOrd="1" destOrd="0" presId="urn:microsoft.com/office/officeart/2005/8/layout/list1"/>
    <dgm:cxn modelId="{735AE636-1D33-407A-9751-546FE0709BFE}" type="presParOf" srcId="{2ACE262C-A88E-41CD-BF95-968315B57FC5}" destId="{CDE0FDBB-E3FB-4C25-97D6-9D0170B7E884}" srcOrd="2" destOrd="0" presId="urn:microsoft.com/office/officeart/2005/8/layout/list1"/>
    <dgm:cxn modelId="{C3D09F6E-7643-4016-922D-E68F250809E7}" type="presParOf" srcId="{2ACE262C-A88E-41CD-BF95-968315B57FC5}" destId="{C22A254B-B494-4273-86C8-12318F233F4C}" srcOrd="3" destOrd="0" presId="urn:microsoft.com/office/officeart/2005/8/layout/list1"/>
    <dgm:cxn modelId="{D1A89CA3-7383-4589-9B74-9DB4A04F8D6D}" type="presParOf" srcId="{2ACE262C-A88E-41CD-BF95-968315B57FC5}" destId="{AF7C3BC9-354D-4C91-848E-363843296C76}" srcOrd="4" destOrd="0" presId="urn:microsoft.com/office/officeart/2005/8/layout/list1"/>
    <dgm:cxn modelId="{9258F7DF-4004-45F4-A4A9-EF8DC6BE7A8F}" type="presParOf" srcId="{AF7C3BC9-354D-4C91-848E-363843296C76}" destId="{FFF3EC43-3C3C-499F-9126-6931D0C1387D}" srcOrd="0" destOrd="0" presId="urn:microsoft.com/office/officeart/2005/8/layout/list1"/>
    <dgm:cxn modelId="{9F43B464-F033-49D2-B31D-D4DFBB9F949A}" type="presParOf" srcId="{AF7C3BC9-354D-4C91-848E-363843296C76}" destId="{C3D1A4EB-ED2B-499B-BD14-98D25BE0FCD4}" srcOrd="1" destOrd="0" presId="urn:microsoft.com/office/officeart/2005/8/layout/list1"/>
    <dgm:cxn modelId="{4CF4FF26-574B-44AF-BBAB-851A543C7F43}" type="presParOf" srcId="{2ACE262C-A88E-41CD-BF95-968315B57FC5}" destId="{17A1CBE4-78FC-43A0-B2A9-BFE4E6EC1597}" srcOrd="5" destOrd="0" presId="urn:microsoft.com/office/officeart/2005/8/layout/list1"/>
    <dgm:cxn modelId="{DDB76206-FC4B-4147-8982-C44F7C02CEDD}" type="presParOf" srcId="{2ACE262C-A88E-41CD-BF95-968315B57FC5}" destId="{215DDDF2-6EDC-4F1F-96A1-B26293DDFF66}" srcOrd="6" destOrd="0" presId="urn:microsoft.com/office/officeart/2005/8/layout/list1"/>
    <dgm:cxn modelId="{BC5FAF76-87AA-4B92-9C10-148316E96A82}" type="presParOf" srcId="{2ACE262C-A88E-41CD-BF95-968315B57FC5}" destId="{EDCF8A54-7EE9-495A-A6CC-C322AF21A4AB}" srcOrd="7" destOrd="0" presId="urn:microsoft.com/office/officeart/2005/8/layout/list1"/>
    <dgm:cxn modelId="{73C2EA31-4A21-4FC5-B674-84AF0F2C9033}" type="presParOf" srcId="{2ACE262C-A88E-41CD-BF95-968315B57FC5}" destId="{54B3C795-526C-4C66-BFF9-A5E09DD0DA7D}" srcOrd="8" destOrd="0" presId="urn:microsoft.com/office/officeart/2005/8/layout/list1"/>
    <dgm:cxn modelId="{EBF7941E-C8C5-4D47-981D-C1E9E34636BA}" type="presParOf" srcId="{54B3C795-526C-4C66-BFF9-A5E09DD0DA7D}" destId="{106BC884-E405-424B-AE17-83635A4B67D6}" srcOrd="0" destOrd="0" presId="urn:microsoft.com/office/officeart/2005/8/layout/list1"/>
    <dgm:cxn modelId="{32527922-2199-4636-99AF-5FFBE97DC72E}" type="presParOf" srcId="{54B3C795-526C-4C66-BFF9-A5E09DD0DA7D}" destId="{E3169A9F-876A-4165-BC5E-9DA2607424FE}" srcOrd="1" destOrd="0" presId="urn:microsoft.com/office/officeart/2005/8/layout/list1"/>
    <dgm:cxn modelId="{EE274BF4-EA59-4BD5-AB58-8BB9E200DD9B}" type="presParOf" srcId="{2ACE262C-A88E-41CD-BF95-968315B57FC5}" destId="{76F958CF-4E52-4690-878A-B86850582059}" srcOrd="9" destOrd="0" presId="urn:microsoft.com/office/officeart/2005/8/layout/list1"/>
    <dgm:cxn modelId="{FE9F49A3-B35D-40E9-8D3F-9678121620F2}" type="presParOf" srcId="{2ACE262C-A88E-41CD-BF95-968315B57FC5}" destId="{93C55796-DAD8-4B91-B70C-D77FB4C8685B}" srcOrd="10" destOrd="0" presId="urn:microsoft.com/office/officeart/2005/8/layout/list1"/>
    <dgm:cxn modelId="{9F45B5A6-C5C4-4B23-9FDD-95E4BF0A5DB2}" type="presParOf" srcId="{2ACE262C-A88E-41CD-BF95-968315B57FC5}" destId="{065F178A-8ACC-4161-8FCB-920AB6A01F12}" srcOrd="11" destOrd="0" presId="urn:microsoft.com/office/officeart/2005/8/layout/list1"/>
    <dgm:cxn modelId="{14E23538-C10D-4E6C-A30D-21C8652340C8}" type="presParOf" srcId="{2ACE262C-A88E-41CD-BF95-968315B57FC5}" destId="{849603AB-5EFA-455B-B734-4EA9BCA5B045}" srcOrd="12" destOrd="0" presId="urn:microsoft.com/office/officeart/2005/8/layout/list1"/>
    <dgm:cxn modelId="{DD7C31E1-0822-4019-9AB1-CBC2A081F4B9}" type="presParOf" srcId="{849603AB-5EFA-455B-B734-4EA9BCA5B045}" destId="{320027F8-5E05-4080-BFF5-E74B0989EF2F}" srcOrd="0" destOrd="0" presId="urn:microsoft.com/office/officeart/2005/8/layout/list1"/>
    <dgm:cxn modelId="{16502FAB-32C6-442A-BE18-349588FC39F9}" type="presParOf" srcId="{849603AB-5EFA-455B-B734-4EA9BCA5B045}" destId="{25A2DD42-1DF7-48E3-A820-E7CDFE74646C}" srcOrd="1" destOrd="0" presId="urn:microsoft.com/office/officeart/2005/8/layout/list1"/>
    <dgm:cxn modelId="{F56123B5-4DD8-459B-A270-44911324C70E}" type="presParOf" srcId="{2ACE262C-A88E-41CD-BF95-968315B57FC5}" destId="{B5B570C7-C4FF-4418-B88E-F5EA57710732}" srcOrd="13" destOrd="0" presId="urn:microsoft.com/office/officeart/2005/8/layout/list1"/>
    <dgm:cxn modelId="{D6EFC1F1-1B1C-4D7F-9B82-2F4D8FE0217E}" type="presParOf" srcId="{2ACE262C-A88E-41CD-BF95-968315B57FC5}" destId="{301E5136-D462-4FC2-9F7C-AE62C302EC4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A86593E-AB3A-4F98-AAAE-A378AA88830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D8B0B26-F77F-4B8A-9CC6-70DD6C00FB95}">
      <dgm:prSet/>
      <dgm:spPr/>
      <dgm:t>
        <a:bodyPr/>
        <a:lstStyle/>
        <a:p>
          <a:r>
            <a:rPr lang="es-UY"/>
            <a:t>Evaluar al personal</a:t>
          </a:r>
          <a:endParaRPr lang="en-US"/>
        </a:p>
      </dgm:t>
    </dgm:pt>
    <dgm:pt modelId="{A9F4B4F7-57C5-4E0B-A323-3CDD4672EC33}" type="parTrans" cxnId="{1EE2BC9C-3855-41B4-BE63-113DC57DA70B}">
      <dgm:prSet/>
      <dgm:spPr/>
      <dgm:t>
        <a:bodyPr/>
        <a:lstStyle/>
        <a:p>
          <a:endParaRPr lang="en-US"/>
        </a:p>
      </dgm:t>
    </dgm:pt>
    <dgm:pt modelId="{0C8A67AE-085B-4430-B470-7652812A49C9}" type="sibTrans" cxnId="{1EE2BC9C-3855-41B4-BE63-113DC57DA70B}">
      <dgm:prSet/>
      <dgm:spPr/>
      <dgm:t>
        <a:bodyPr/>
        <a:lstStyle/>
        <a:p>
          <a:endParaRPr lang="en-US"/>
        </a:p>
      </dgm:t>
    </dgm:pt>
    <dgm:pt modelId="{1895F5FB-4C9E-4F7F-91A9-82DB82F199F1}">
      <dgm:prSet/>
      <dgm:spPr/>
      <dgm:t>
        <a:bodyPr/>
        <a:lstStyle/>
        <a:p>
          <a:r>
            <a:rPr lang="es-UY"/>
            <a:t>Registrar y analizar l cantidad y calidad del trabajo del proyecto como base para evaluar al personal. </a:t>
          </a:r>
          <a:endParaRPr lang="en-US"/>
        </a:p>
      </dgm:t>
    </dgm:pt>
    <dgm:pt modelId="{A6EEB52C-151F-4A87-8226-E74D321707CB}" type="parTrans" cxnId="{5599B2DE-D10E-407F-9519-925A994B8AE8}">
      <dgm:prSet/>
      <dgm:spPr/>
      <dgm:t>
        <a:bodyPr/>
        <a:lstStyle/>
        <a:p>
          <a:endParaRPr lang="en-US"/>
        </a:p>
      </dgm:t>
    </dgm:pt>
    <dgm:pt modelId="{BB3577D3-AE51-448C-A41A-1B1820583F7D}" type="sibTrans" cxnId="{5599B2DE-D10E-407F-9519-925A994B8AE8}">
      <dgm:prSet/>
      <dgm:spPr/>
      <dgm:t>
        <a:bodyPr/>
        <a:lstStyle/>
        <a:p>
          <a:endParaRPr lang="en-US"/>
        </a:p>
      </dgm:t>
    </dgm:pt>
    <dgm:pt modelId="{3FEAA2E4-BB20-4793-83D6-C6ABE75BDA8E}">
      <dgm:prSet/>
      <dgm:spPr/>
      <dgm:t>
        <a:bodyPr/>
        <a:lstStyle/>
        <a:p>
          <a:r>
            <a:rPr lang="es-UY"/>
            <a:t>Establecer metas de desempeño y evaluar al personal periódicamente.</a:t>
          </a:r>
          <a:endParaRPr lang="en-US"/>
        </a:p>
      </dgm:t>
    </dgm:pt>
    <dgm:pt modelId="{2AFC5046-D8F8-4350-9641-526B93CC14A0}" type="parTrans" cxnId="{D121FE76-5CBB-49F7-A1D5-B723948250F1}">
      <dgm:prSet/>
      <dgm:spPr/>
      <dgm:t>
        <a:bodyPr/>
        <a:lstStyle/>
        <a:p>
          <a:endParaRPr lang="en-US"/>
        </a:p>
      </dgm:t>
    </dgm:pt>
    <dgm:pt modelId="{62C0FC5F-D607-4566-A1E2-0B84007703B5}" type="sibTrans" cxnId="{D121FE76-5CBB-49F7-A1D5-B723948250F1}">
      <dgm:prSet/>
      <dgm:spPr/>
      <dgm:t>
        <a:bodyPr/>
        <a:lstStyle/>
        <a:p>
          <a:endParaRPr lang="en-US"/>
        </a:p>
      </dgm:t>
    </dgm:pt>
    <dgm:pt modelId="{A262DDA7-28D4-426B-84ED-3C89C4B7835D}">
      <dgm:prSet/>
      <dgm:spPr/>
      <dgm:t>
        <a:bodyPr/>
        <a:lstStyle/>
        <a:p>
          <a:r>
            <a:rPr lang="es-UY"/>
            <a:t>Compensar</a:t>
          </a:r>
          <a:endParaRPr lang="en-US"/>
        </a:p>
      </dgm:t>
    </dgm:pt>
    <dgm:pt modelId="{00D64947-4AF2-4272-B55F-6202F76A6D55}" type="parTrans" cxnId="{E429E331-7ED8-472B-8FEB-3175760F5DB4}">
      <dgm:prSet/>
      <dgm:spPr/>
      <dgm:t>
        <a:bodyPr/>
        <a:lstStyle/>
        <a:p>
          <a:endParaRPr lang="en-US"/>
        </a:p>
      </dgm:t>
    </dgm:pt>
    <dgm:pt modelId="{6D0612FE-9B68-444F-9F95-540C53A315CF}" type="sibTrans" cxnId="{E429E331-7ED8-472B-8FEB-3175760F5DB4}">
      <dgm:prSet/>
      <dgm:spPr/>
      <dgm:t>
        <a:bodyPr/>
        <a:lstStyle/>
        <a:p>
          <a:endParaRPr lang="en-US"/>
        </a:p>
      </dgm:t>
    </dgm:pt>
    <dgm:pt modelId="{35EF542C-8EE7-434F-8CC2-975225E67C44}">
      <dgm:prSet/>
      <dgm:spPr/>
      <dgm:t>
        <a:bodyPr/>
        <a:lstStyle/>
        <a:p>
          <a:r>
            <a:rPr lang="es-UY"/>
            <a:t>Proporcionar salarios, bonos, beneficios u otras remuneraciones financieras de acuerdo a las responsabilidades y el desempeño en el proyecto.</a:t>
          </a:r>
          <a:endParaRPr lang="en-US"/>
        </a:p>
      </dgm:t>
    </dgm:pt>
    <dgm:pt modelId="{8DBBD0D8-B415-422A-B7A3-716AA0F87B67}" type="parTrans" cxnId="{F7D44A65-F85C-4FC5-B2F2-5660F7035F48}">
      <dgm:prSet/>
      <dgm:spPr/>
      <dgm:t>
        <a:bodyPr/>
        <a:lstStyle/>
        <a:p>
          <a:endParaRPr lang="en-US"/>
        </a:p>
      </dgm:t>
    </dgm:pt>
    <dgm:pt modelId="{7446EE1E-10AA-4524-9852-096C41F43862}" type="sibTrans" cxnId="{F7D44A65-F85C-4FC5-B2F2-5660F7035F48}">
      <dgm:prSet/>
      <dgm:spPr/>
      <dgm:t>
        <a:bodyPr/>
        <a:lstStyle/>
        <a:p>
          <a:endParaRPr lang="en-US"/>
        </a:p>
      </dgm:t>
    </dgm:pt>
    <dgm:pt modelId="{9BA31B00-9D1A-461B-B12B-5A0371D9656A}">
      <dgm:prSet/>
      <dgm:spPr/>
      <dgm:t>
        <a:bodyPr/>
        <a:lstStyle/>
        <a:p>
          <a:r>
            <a:rPr lang="es-UY"/>
            <a:t>Poner fin a  asignaciones</a:t>
          </a:r>
          <a:endParaRPr lang="en-US"/>
        </a:p>
      </dgm:t>
    </dgm:pt>
    <dgm:pt modelId="{9EEA5B3B-F88D-4A87-89DE-7AE43C7327AB}" type="parTrans" cxnId="{D2819D88-4C1D-4BFF-970C-496E9E98AA69}">
      <dgm:prSet/>
      <dgm:spPr/>
      <dgm:t>
        <a:bodyPr/>
        <a:lstStyle/>
        <a:p>
          <a:endParaRPr lang="en-US"/>
        </a:p>
      </dgm:t>
    </dgm:pt>
    <dgm:pt modelId="{9680085A-9624-46E9-AAD4-F63AD2E5CFD8}" type="sibTrans" cxnId="{D2819D88-4C1D-4BFF-970C-496E9E98AA69}">
      <dgm:prSet/>
      <dgm:spPr/>
      <dgm:t>
        <a:bodyPr/>
        <a:lstStyle/>
        <a:p>
          <a:endParaRPr lang="en-US"/>
        </a:p>
      </dgm:t>
    </dgm:pt>
    <dgm:pt modelId="{D84A6E5E-DE5F-4001-BE9E-3F9E8EC8A777}">
      <dgm:prSet/>
      <dgm:spPr/>
      <dgm:t>
        <a:bodyPr/>
        <a:lstStyle/>
        <a:p>
          <a:r>
            <a:rPr lang="es-UY" dirty="0"/>
            <a:t>Transferir o separar al personal del proyecto en la medida que sea necesario.</a:t>
          </a:r>
          <a:endParaRPr lang="en-US" dirty="0"/>
        </a:p>
      </dgm:t>
    </dgm:pt>
    <dgm:pt modelId="{D9981680-E37F-4552-A1E1-B5CF46800453}" type="parTrans" cxnId="{E313A5BA-768D-47D2-8664-87D3DC60AE3D}">
      <dgm:prSet/>
      <dgm:spPr/>
      <dgm:t>
        <a:bodyPr/>
        <a:lstStyle/>
        <a:p>
          <a:endParaRPr lang="en-US"/>
        </a:p>
      </dgm:t>
    </dgm:pt>
    <dgm:pt modelId="{8EB032A0-4E38-4318-BC8F-06860A3AFE25}" type="sibTrans" cxnId="{E313A5BA-768D-47D2-8664-87D3DC60AE3D}">
      <dgm:prSet/>
      <dgm:spPr/>
      <dgm:t>
        <a:bodyPr/>
        <a:lstStyle/>
        <a:p>
          <a:endParaRPr lang="en-US"/>
        </a:p>
      </dgm:t>
    </dgm:pt>
    <dgm:pt modelId="{AA6B4E04-C7BF-4BD7-B0FB-E1A268ED6072}">
      <dgm:prSet/>
      <dgm:spPr/>
      <dgm:t>
        <a:bodyPr/>
        <a:lstStyle/>
        <a:p>
          <a:r>
            <a:rPr lang="es-UY"/>
            <a:t>Documentar las decisiones respecto al personal</a:t>
          </a:r>
          <a:endParaRPr lang="en-US"/>
        </a:p>
      </dgm:t>
    </dgm:pt>
    <dgm:pt modelId="{A1C51D5B-354D-4CF1-9B05-B10A0C4488CD}" type="parTrans" cxnId="{0B33E93C-8C2E-4EA9-8EBE-01BB850C6656}">
      <dgm:prSet/>
      <dgm:spPr/>
      <dgm:t>
        <a:bodyPr/>
        <a:lstStyle/>
        <a:p>
          <a:endParaRPr lang="en-US"/>
        </a:p>
      </dgm:t>
    </dgm:pt>
    <dgm:pt modelId="{234EB627-6BE7-47EE-A583-D9187F081DA2}" type="sibTrans" cxnId="{0B33E93C-8C2E-4EA9-8EBE-01BB850C6656}">
      <dgm:prSet/>
      <dgm:spPr/>
      <dgm:t>
        <a:bodyPr/>
        <a:lstStyle/>
        <a:p>
          <a:endParaRPr lang="en-US"/>
        </a:p>
      </dgm:t>
    </dgm:pt>
    <dgm:pt modelId="{758DAD08-5504-4D5C-B711-9D45D3155560}">
      <dgm:prSet/>
      <dgm:spPr/>
      <dgm:t>
        <a:bodyPr/>
        <a:lstStyle/>
        <a:p>
          <a:r>
            <a:rPr lang="es-UY"/>
            <a:t>Registrar planes de asignación de personal, planes y registros de capacitación y registros de evaluación y recomendaciones.</a:t>
          </a:r>
          <a:endParaRPr lang="en-US"/>
        </a:p>
      </dgm:t>
    </dgm:pt>
    <dgm:pt modelId="{5EF9C3AD-26C8-4E56-88E3-ADED683D7208}" type="parTrans" cxnId="{18E68DBB-1781-4146-BC92-63805ABD1C62}">
      <dgm:prSet/>
      <dgm:spPr/>
      <dgm:t>
        <a:bodyPr/>
        <a:lstStyle/>
        <a:p>
          <a:endParaRPr lang="en-US"/>
        </a:p>
      </dgm:t>
    </dgm:pt>
    <dgm:pt modelId="{65620834-1793-4819-A141-902E14DD417E}" type="sibTrans" cxnId="{18E68DBB-1781-4146-BC92-63805ABD1C62}">
      <dgm:prSet/>
      <dgm:spPr/>
      <dgm:t>
        <a:bodyPr/>
        <a:lstStyle/>
        <a:p>
          <a:endParaRPr lang="en-US"/>
        </a:p>
      </dgm:t>
    </dgm:pt>
    <dgm:pt modelId="{FD4EF7F7-400C-41AB-A6EB-1C328B54412C}" type="pres">
      <dgm:prSet presAssocID="{CA86593E-AB3A-4F98-AAAE-A378AA888304}" presName="linear" presStyleCnt="0">
        <dgm:presLayoutVars>
          <dgm:animLvl val="lvl"/>
          <dgm:resizeHandles val="exact"/>
        </dgm:presLayoutVars>
      </dgm:prSet>
      <dgm:spPr/>
    </dgm:pt>
    <dgm:pt modelId="{2806F7FF-E4EE-47BD-AAAD-5F426F5D10E7}" type="pres">
      <dgm:prSet presAssocID="{ED8B0B26-F77F-4B8A-9CC6-70DD6C00FB95}" presName="parentText" presStyleLbl="node1" presStyleIdx="0" presStyleCnt="4">
        <dgm:presLayoutVars>
          <dgm:chMax val="0"/>
          <dgm:bulletEnabled val="1"/>
        </dgm:presLayoutVars>
      </dgm:prSet>
      <dgm:spPr/>
    </dgm:pt>
    <dgm:pt modelId="{A592F64E-FD41-4D0E-B2B2-046FA866C4AF}" type="pres">
      <dgm:prSet presAssocID="{ED8B0B26-F77F-4B8A-9CC6-70DD6C00FB95}" presName="childText" presStyleLbl="revTx" presStyleIdx="0" presStyleCnt="4">
        <dgm:presLayoutVars>
          <dgm:bulletEnabled val="1"/>
        </dgm:presLayoutVars>
      </dgm:prSet>
      <dgm:spPr/>
    </dgm:pt>
    <dgm:pt modelId="{A6AA51AF-E8C8-48E5-A236-6B56C789F28D}" type="pres">
      <dgm:prSet presAssocID="{A262DDA7-28D4-426B-84ED-3C89C4B7835D}" presName="parentText" presStyleLbl="node1" presStyleIdx="1" presStyleCnt="4">
        <dgm:presLayoutVars>
          <dgm:chMax val="0"/>
          <dgm:bulletEnabled val="1"/>
        </dgm:presLayoutVars>
      </dgm:prSet>
      <dgm:spPr/>
    </dgm:pt>
    <dgm:pt modelId="{BF0D85D5-5A96-4F11-A842-C28C1249862D}" type="pres">
      <dgm:prSet presAssocID="{A262DDA7-28D4-426B-84ED-3C89C4B7835D}" presName="childText" presStyleLbl="revTx" presStyleIdx="1" presStyleCnt="4">
        <dgm:presLayoutVars>
          <dgm:bulletEnabled val="1"/>
        </dgm:presLayoutVars>
      </dgm:prSet>
      <dgm:spPr/>
    </dgm:pt>
    <dgm:pt modelId="{4918D028-11E3-4326-86AC-70282820A040}" type="pres">
      <dgm:prSet presAssocID="{9BA31B00-9D1A-461B-B12B-5A0371D9656A}" presName="parentText" presStyleLbl="node1" presStyleIdx="2" presStyleCnt="4">
        <dgm:presLayoutVars>
          <dgm:chMax val="0"/>
          <dgm:bulletEnabled val="1"/>
        </dgm:presLayoutVars>
      </dgm:prSet>
      <dgm:spPr/>
    </dgm:pt>
    <dgm:pt modelId="{4006551A-0C54-41E6-9F8A-2A257BA648DE}" type="pres">
      <dgm:prSet presAssocID="{9BA31B00-9D1A-461B-B12B-5A0371D9656A}" presName="childText" presStyleLbl="revTx" presStyleIdx="2" presStyleCnt="4">
        <dgm:presLayoutVars>
          <dgm:bulletEnabled val="1"/>
        </dgm:presLayoutVars>
      </dgm:prSet>
      <dgm:spPr/>
    </dgm:pt>
    <dgm:pt modelId="{3B3A5985-25EE-4CF6-99C2-53F2186DDF85}" type="pres">
      <dgm:prSet presAssocID="{AA6B4E04-C7BF-4BD7-B0FB-E1A268ED6072}" presName="parentText" presStyleLbl="node1" presStyleIdx="3" presStyleCnt="4">
        <dgm:presLayoutVars>
          <dgm:chMax val="0"/>
          <dgm:bulletEnabled val="1"/>
        </dgm:presLayoutVars>
      </dgm:prSet>
      <dgm:spPr/>
    </dgm:pt>
    <dgm:pt modelId="{8C36A747-027A-4101-BE16-3B55D0C67E0C}" type="pres">
      <dgm:prSet presAssocID="{AA6B4E04-C7BF-4BD7-B0FB-E1A268ED6072}" presName="childText" presStyleLbl="revTx" presStyleIdx="3" presStyleCnt="4">
        <dgm:presLayoutVars>
          <dgm:bulletEnabled val="1"/>
        </dgm:presLayoutVars>
      </dgm:prSet>
      <dgm:spPr/>
    </dgm:pt>
  </dgm:ptLst>
  <dgm:cxnLst>
    <dgm:cxn modelId="{82EC241F-D315-409B-84E0-12DFE80CD1DD}" type="presOf" srcId="{AA6B4E04-C7BF-4BD7-B0FB-E1A268ED6072}" destId="{3B3A5985-25EE-4CF6-99C2-53F2186DDF85}" srcOrd="0" destOrd="0" presId="urn:microsoft.com/office/officeart/2005/8/layout/vList2"/>
    <dgm:cxn modelId="{E429E331-7ED8-472B-8FEB-3175760F5DB4}" srcId="{CA86593E-AB3A-4F98-AAAE-A378AA888304}" destId="{A262DDA7-28D4-426B-84ED-3C89C4B7835D}" srcOrd="1" destOrd="0" parTransId="{00D64947-4AF2-4272-B55F-6202F76A6D55}" sibTransId="{6D0612FE-9B68-444F-9F95-540C53A315CF}"/>
    <dgm:cxn modelId="{6A4DAC35-1179-4B5C-B762-C34600BC0879}" type="presOf" srcId="{ED8B0B26-F77F-4B8A-9CC6-70DD6C00FB95}" destId="{2806F7FF-E4EE-47BD-AAAD-5F426F5D10E7}" srcOrd="0" destOrd="0" presId="urn:microsoft.com/office/officeart/2005/8/layout/vList2"/>
    <dgm:cxn modelId="{0B33E93C-8C2E-4EA9-8EBE-01BB850C6656}" srcId="{CA86593E-AB3A-4F98-AAAE-A378AA888304}" destId="{AA6B4E04-C7BF-4BD7-B0FB-E1A268ED6072}" srcOrd="3" destOrd="0" parTransId="{A1C51D5B-354D-4CF1-9B05-B10A0C4488CD}" sibTransId="{234EB627-6BE7-47EE-A583-D9187F081DA2}"/>
    <dgm:cxn modelId="{F7D44A65-F85C-4FC5-B2F2-5660F7035F48}" srcId="{A262DDA7-28D4-426B-84ED-3C89C4B7835D}" destId="{35EF542C-8EE7-434F-8CC2-975225E67C44}" srcOrd="0" destOrd="0" parTransId="{8DBBD0D8-B415-422A-B7A3-716AA0F87B67}" sibTransId="{7446EE1E-10AA-4524-9852-096C41F43862}"/>
    <dgm:cxn modelId="{17E5FD72-3373-482E-AE8E-4383BC0592A2}" type="presOf" srcId="{758DAD08-5504-4D5C-B711-9D45D3155560}" destId="{8C36A747-027A-4101-BE16-3B55D0C67E0C}" srcOrd="0" destOrd="0" presId="urn:microsoft.com/office/officeart/2005/8/layout/vList2"/>
    <dgm:cxn modelId="{D121FE76-5CBB-49F7-A1D5-B723948250F1}" srcId="{ED8B0B26-F77F-4B8A-9CC6-70DD6C00FB95}" destId="{3FEAA2E4-BB20-4793-83D6-C6ABE75BDA8E}" srcOrd="1" destOrd="0" parTransId="{2AFC5046-D8F8-4350-9641-526B93CC14A0}" sibTransId="{62C0FC5F-D607-4566-A1E2-0B84007703B5}"/>
    <dgm:cxn modelId="{C024CC7F-ECE2-4233-9B29-164ACFE02B92}" type="presOf" srcId="{A262DDA7-28D4-426B-84ED-3C89C4B7835D}" destId="{A6AA51AF-E8C8-48E5-A236-6B56C789F28D}" srcOrd="0" destOrd="0" presId="urn:microsoft.com/office/officeart/2005/8/layout/vList2"/>
    <dgm:cxn modelId="{D2819D88-4C1D-4BFF-970C-496E9E98AA69}" srcId="{CA86593E-AB3A-4F98-AAAE-A378AA888304}" destId="{9BA31B00-9D1A-461B-B12B-5A0371D9656A}" srcOrd="2" destOrd="0" parTransId="{9EEA5B3B-F88D-4A87-89DE-7AE43C7327AB}" sibTransId="{9680085A-9624-46E9-AAD4-F63AD2E5CFD8}"/>
    <dgm:cxn modelId="{1EE2BC9C-3855-41B4-BE63-113DC57DA70B}" srcId="{CA86593E-AB3A-4F98-AAAE-A378AA888304}" destId="{ED8B0B26-F77F-4B8A-9CC6-70DD6C00FB95}" srcOrd="0" destOrd="0" parTransId="{A9F4B4F7-57C5-4E0B-A323-3CDD4672EC33}" sibTransId="{0C8A67AE-085B-4430-B470-7652812A49C9}"/>
    <dgm:cxn modelId="{A863E6A2-46FF-4B75-A02A-E6A6E312C3EA}" type="presOf" srcId="{3FEAA2E4-BB20-4793-83D6-C6ABE75BDA8E}" destId="{A592F64E-FD41-4D0E-B2B2-046FA866C4AF}" srcOrd="0" destOrd="1" presId="urn:microsoft.com/office/officeart/2005/8/layout/vList2"/>
    <dgm:cxn modelId="{314C65B5-5785-4BCD-B37F-7B3C570CD6C9}" type="presOf" srcId="{9BA31B00-9D1A-461B-B12B-5A0371D9656A}" destId="{4918D028-11E3-4326-86AC-70282820A040}" srcOrd="0" destOrd="0" presId="urn:microsoft.com/office/officeart/2005/8/layout/vList2"/>
    <dgm:cxn modelId="{E313A5BA-768D-47D2-8664-87D3DC60AE3D}" srcId="{9BA31B00-9D1A-461B-B12B-5A0371D9656A}" destId="{D84A6E5E-DE5F-4001-BE9E-3F9E8EC8A777}" srcOrd="0" destOrd="0" parTransId="{D9981680-E37F-4552-A1E1-B5CF46800453}" sibTransId="{8EB032A0-4E38-4318-BC8F-06860A3AFE25}"/>
    <dgm:cxn modelId="{18E68DBB-1781-4146-BC92-63805ABD1C62}" srcId="{AA6B4E04-C7BF-4BD7-B0FB-E1A268ED6072}" destId="{758DAD08-5504-4D5C-B711-9D45D3155560}" srcOrd="0" destOrd="0" parTransId="{5EF9C3AD-26C8-4E56-88E3-ADED683D7208}" sibTransId="{65620834-1793-4819-A141-902E14DD417E}"/>
    <dgm:cxn modelId="{504D6DD9-0A90-442B-8D3C-1486BDAA9C29}" type="presOf" srcId="{D84A6E5E-DE5F-4001-BE9E-3F9E8EC8A777}" destId="{4006551A-0C54-41E6-9F8A-2A257BA648DE}" srcOrd="0" destOrd="0" presId="urn:microsoft.com/office/officeart/2005/8/layout/vList2"/>
    <dgm:cxn modelId="{5599B2DE-D10E-407F-9519-925A994B8AE8}" srcId="{ED8B0B26-F77F-4B8A-9CC6-70DD6C00FB95}" destId="{1895F5FB-4C9E-4F7F-91A9-82DB82F199F1}" srcOrd="0" destOrd="0" parTransId="{A6EEB52C-151F-4A87-8226-E74D321707CB}" sibTransId="{BB3577D3-AE51-448C-A41A-1B1820583F7D}"/>
    <dgm:cxn modelId="{2CFD66E1-37A2-482D-B59D-690492B499F5}" type="presOf" srcId="{1895F5FB-4C9E-4F7F-91A9-82DB82F199F1}" destId="{A592F64E-FD41-4D0E-B2B2-046FA866C4AF}" srcOrd="0" destOrd="0" presId="urn:microsoft.com/office/officeart/2005/8/layout/vList2"/>
    <dgm:cxn modelId="{CAC9FFF1-43B0-4458-AE13-F6452968AE76}" type="presOf" srcId="{CA86593E-AB3A-4F98-AAAE-A378AA888304}" destId="{FD4EF7F7-400C-41AB-A6EB-1C328B54412C}" srcOrd="0" destOrd="0" presId="urn:microsoft.com/office/officeart/2005/8/layout/vList2"/>
    <dgm:cxn modelId="{EF0BD5FB-4220-47DC-9846-D05ECD118717}" type="presOf" srcId="{35EF542C-8EE7-434F-8CC2-975225E67C44}" destId="{BF0D85D5-5A96-4F11-A842-C28C1249862D}" srcOrd="0" destOrd="0" presId="urn:microsoft.com/office/officeart/2005/8/layout/vList2"/>
    <dgm:cxn modelId="{FEF278B5-8999-40A7-A7D5-4D75887A70FE}" type="presParOf" srcId="{FD4EF7F7-400C-41AB-A6EB-1C328B54412C}" destId="{2806F7FF-E4EE-47BD-AAAD-5F426F5D10E7}" srcOrd="0" destOrd="0" presId="urn:microsoft.com/office/officeart/2005/8/layout/vList2"/>
    <dgm:cxn modelId="{FFF9B019-7442-407E-9B8B-EC37C7AC1B8A}" type="presParOf" srcId="{FD4EF7F7-400C-41AB-A6EB-1C328B54412C}" destId="{A592F64E-FD41-4D0E-B2B2-046FA866C4AF}" srcOrd="1" destOrd="0" presId="urn:microsoft.com/office/officeart/2005/8/layout/vList2"/>
    <dgm:cxn modelId="{9EB90987-64C6-4C6C-9AD3-026CCF0B0C8D}" type="presParOf" srcId="{FD4EF7F7-400C-41AB-A6EB-1C328B54412C}" destId="{A6AA51AF-E8C8-48E5-A236-6B56C789F28D}" srcOrd="2" destOrd="0" presId="urn:microsoft.com/office/officeart/2005/8/layout/vList2"/>
    <dgm:cxn modelId="{9E01E30D-C177-4788-9224-41E9AF80F007}" type="presParOf" srcId="{FD4EF7F7-400C-41AB-A6EB-1C328B54412C}" destId="{BF0D85D5-5A96-4F11-A842-C28C1249862D}" srcOrd="3" destOrd="0" presId="urn:microsoft.com/office/officeart/2005/8/layout/vList2"/>
    <dgm:cxn modelId="{5ED0E59C-76C6-4255-B83C-9DA75FF4A7CB}" type="presParOf" srcId="{FD4EF7F7-400C-41AB-A6EB-1C328B54412C}" destId="{4918D028-11E3-4326-86AC-70282820A040}" srcOrd="4" destOrd="0" presId="urn:microsoft.com/office/officeart/2005/8/layout/vList2"/>
    <dgm:cxn modelId="{5DA69B72-2534-45B2-9841-FC924D1A6072}" type="presParOf" srcId="{FD4EF7F7-400C-41AB-A6EB-1C328B54412C}" destId="{4006551A-0C54-41E6-9F8A-2A257BA648DE}" srcOrd="5" destOrd="0" presId="urn:microsoft.com/office/officeart/2005/8/layout/vList2"/>
    <dgm:cxn modelId="{EABD5752-030E-4174-8BDB-B80D8EDC62C9}" type="presParOf" srcId="{FD4EF7F7-400C-41AB-A6EB-1C328B54412C}" destId="{3B3A5985-25EE-4CF6-99C2-53F2186DDF85}" srcOrd="6" destOrd="0" presId="urn:microsoft.com/office/officeart/2005/8/layout/vList2"/>
    <dgm:cxn modelId="{1A07B8DC-ABFE-47C9-A07A-E3283E948E06}" type="presParOf" srcId="{FD4EF7F7-400C-41AB-A6EB-1C328B54412C}" destId="{8C36A747-027A-4101-BE16-3B55D0C67E0C}"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707C2A0-3245-4FFC-BCF2-83333EB90368}"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s-UY"/>
        </a:p>
      </dgm:t>
    </dgm:pt>
    <dgm:pt modelId="{A5212897-27A2-40ED-AB7B-78EB08817142}">
      <dgm:prSet phldrT="[Texto]" custT="1"/>
      <dgm:spPr/>
      <dgm:t>
        <a:bodyPr/>
        <a:lstStyle/>
        <a:p>
          <a:r>
            <a:rPr lang="es-UY" sz="1800" dirty="0"/>
            <a:t>Gestión</a:t>
          </a:r>
        </a:p>
      </dgm:t>
    </dgm:pt>
    <dgm:pt modelId="{E7B2E5EB-5515-47D4-86B0-8034D14A1236}" type="parTrans" cxnId="{510D9CBE-CAB8-4438-9EBA-FE56097ADE40}">
      <dgm:prSet/>
      <dgm:spPr/>
      <dgm:t>
        <a:bodyPr/>
        <a:lstStyle/>
        <a:p>
          <a:endParaRPr lang="es-UY" sz="2000"/>
        </a:p>
      </dgm:t>
    </dgm:pt>
    <dgm:pt modelId="{D58639F1-D540-4CB2-A10D-CBB50449666F}" type="sibTrans" cxnId="{510D9CBE-CAB8-4438-9EBA-FE56097ADE40}">
      <dgm:prSet/>
      <dgm:spPr/>
      <dgm:t>
        <a:bodyPr/>
        <a:lstStyle/>
        <a:p>
          <a:endParaRPr lang="es-UY" sz="2000"/>
        </a:p>
      </dgm:t>
    </dgm:pt>
    <dgm:pt modelId="{B88DF06A-9F7C-4822-8487-DF80DA357473}">
      <dgm:prSet phldrT="[Texto]" custT="1"/>
      <dgm:spPr/>
      <dgm:t>
        <a:bodyPr/>
        <a:lstStyle/>
        <a:p>
          <a:r>
            <a:rPr lang="es-UY" sz="1800" dirty="0"/>
            <a:t>Planificación</a:t>
          </a:r>
        </a:p>
      </dgm:t>
    </dgm:pt>
    <dgm:pt modelId="{4EF8C131-4A9F-4CC0-A733-05382E4848C1}" type="parTrans" cxnId="{E9409CAD-364A-442D-A0FC-7999170FD277}">
      <dgm:prSet/>
      <dgm:spPr/>
      <dgm:t>
        <a:bodyPr/>
        <a:lstStyle/>
        <a:p>
          <a:endParaRPr lang="es-UY" sz="2000"/>
        </a:p>
      </dgm:t>
    </dgm:pt>
    <dgm:pt modelId="{87C59F82-CD6F-45FC-A8B8-1322F38ABAA9}" type="sibTrans" cxnId="{E9409CAD-364A-442D-A0FC-7999170FD277}">
      <dgm:prSet/>
      <dgm:spPr/>
      <dgm:t>
        <a:bodyPr/>
        <a:lstStyle/>
        <a:p>
          <a:endParaRPr lang="es-UY" sz="2000"/>
        </a:p>
      </dgm:t>
    </dgm:pt>
    <dgm:pt modelId="{6AA4B267-5BC3-4A7F-A3F9-670AD7FFE706}">
      <dgm:prSet phldrT="[Texto]" custT="1"/>
      <dgm:spPr/>
      <dgm:t>
        <a:bodyPr/>
        <a:lstStyle/>
        <a:p>
          <a:r>
            <a:rPr lang="es-UY" sz="1800" dirty="0"/>
            <a:t>Organización</a:t>
          </a:r>
        </a:p>
      </dgm:t>
    </dgm:pt>
    <dgm:pt modelId="{D38FD555-BD6A-468C-B355-45DF9F7A5ED1}" type="parTrans" cxnId="{266FE21F-A8D2-441D-AFB7-FA5E07D652F8}">
      <dgm:prSet/>
      <dgm:spPr/>
      <dgm:t>
        <a:bodyPr/>
        <a:lstStyle/>
        <a:p>
          <a:endParaRPr lang="es-UY" sz="2000"/>
        </a:p>
      </dgm:t>
    </dgm:pt>
    <dgm:pt modelId="{797D5BC0-014D-4B77-9485-D881646F0475}" type="sibTrans" cxnId="{266FE21F-A8D2-441D-AFB7-FA5E07D652F8}">
      <dgm:prSet/>
      <dgm:spPr/>
      <dgm:t>
        <a:bodyPr/>
        <a:lstStyle/>
        <a:p>
          <a:endParaRPr lang="es-UY" sz="2000"/>
        </a:p>
      </dgm:t>
    </dgm:pt>
    <dgm:pt modelId="{FE2FFB0E-ACAD-4786-9602-6CF1253A403E}">
      <dgm:prSet phldrT="[Texto]" custT="1"/>
      <dgm:spPr/>
      <dgm:t>
        <a:bodyPr/>
        <a:lstStyle/>
        <a:p>
          <a:r>
            <a:rPr lang="es-UY" sz="1800" dirty="0"/>
            <a:t>Dotación de personal</a:t>
          </a:r>
        </a:p>
      </dgm:t>
    </dgm:pt>
    <dgm:pt modelId="{67C57FFC-3C6F-4FA3-A66C-F75532219747}" type="parTrans" cxnId="{16C84CAF-086D-4781-9467-C0660D97D8D8}">
      <dgm:prSet/>
      <dgm:spPr/>
      <dgm:t>
        <a:bodyPr/>
        <a:lstStyle/>
        <a:p>
          <a:endParaRPr lang="es-UY" sz="2000"/>
        </a:p>
      </dgm:t>
    </dgm:pt>
    <dgm:pt modelId="{F4328746-746A-428C-9243-27B76D2D8737}" type="sibTrans" cxnId="{16C84CAF-086D-4781-9467-C0660D97D8D8}">
      <dgm:prSet/>
      <dgm:spPr/>
      <dgm:t>
        <a:bodyPr/>
        <a:lstStyle/>
        <a:p>
          <a:endParaRPr lang="es-UY" sz="2000"/>
        </a:p>
      </dgm:t>
    </dgm:pt>
    <dgm:pt modelId="{BF7BF0F3-AE66-4978-A7A3-4E81F738E754}">
      <dgm:prSet phldrT="[Texto]" custT="1"/>
      <dgm:spPr/>
      <dgm:t>
        <a:bodyPr/>
        <a:lstStyle/>
        <a:p>
          <a:r>
            <a:rPr lang="es-UY" sz="1800" dirty="0"/>
            <a:t>Dirección</a:t>
          </a:r>
        </a:p>
      </dgm:t>
    </dgm:pt>
    <dgm:pt modelId="{A0320F3A-A708-4BBC-8B94-C51E75D1FFF2}" type="parTrans" cxnId="{86C83D60-6E26-41AC-8C83-BDC4AB77DB7F}">
      <dgm:prSet/>
      <dgm:spPr/>
      <dgm:t>
        <a:bodyPr/>
        <a:lstStyle/>
        <a:p>
          <a:endParaRPr lang="es-UY" sz="2000"/>
        </a:p>
      </dgm:t>
    </dgm:pt>
    <dgm:pt modelId="{1413C478-245B-42EC-9928-A1DB87972C2D}" type="sibTrans" cxnId="{86C83D60-6E26-41AC-8C83-BDC4AB77DB7F}">
      <dgm:prSet/>
      <dgm:spPr/>
      <dgm:t>
        <a:bodyPr/>
        <a:lstStyle/>
        <a:p>
          <a:endParaRPr lang="es-UY" sz="2000"/>
        </a:p>
      </dgm:t>
    </dgm:pt>
    <dgm:pt modelId="{52F6E474-6182-4234-9D3F-B8E8B49E5CA6}">
      <dgm:prSet phldrT="[Texto]" custT="1"/>
      <dgm:spPr/>
      <dgm:t>
        <a:bodyPr/>
        <a:lstStyle/>
        <a:p>
          <a:r>
            <a:rPr lang="es-UY" sz="1800" dirty="0"/>
            <a:t>Control</a:t>
          </a:r>
        </a:p>
      </dgm:t>
    </dgm:pt>
    <dgm:pt modelId="{B6D81BF6-BF45-42E7-885A-677E69F9CD45}" type="parTrans" cxnId="{7BB9932E-C8AE-4A17-B510-F8BA6D495F2C}">
      <dgm:prSet/>
      <dgm:spPr/>
      <dgm:t>
        <a:bodyPr/>
        <a:lstStyle/>
        <a:p>
          <a:endParaRPr lang="es-UY" sz="2000"/>
        </a:p>
      </dgm:t>
    </dgm:pt>
    <dgm:pt modelId="{9BA2891A-FA19-4757-A707-E03E867A5A61}" type="sibTrans" cxnId="{7BB9932E-C8AE-4A17-B510-F8BA6D495F2C}">
      <dgm:prSet/>
      <dgm:spPr/>
      <dgm:t>
        <a:bodyPr/>
        <a:lstStyle/>
        <a:p>
          <a:endParaRPr lang="es-UY" sz="2000"/>
        </a:p>
      </dgm:t>
    </dgm:pt>
    <dgm:pt modelId="{979B348D-A82E-4C0B-BB50-4708D125F76A}" type="pres">
      <dgm:prSet presAssocID="{5707C2A0-3245-4FFC-BCF2-83333EB90368}" presName="hierChild1" presStyleCnt="0">
        <dgm:presLayoutVars>
          <dgm:chPref val="1"/>
          <dgm:dir/>
          <dgm:animOne val="branch"/>
          <dgm:animLvl val="lvl"/>
          <dgm:resizeHandles/>
        </dgm:presLayoutVars>
      </dgm:prSet>
      <dgm:spPr/>
    </dgm:pt>
    <dgm:pt modelId="{07D248F1-857A-4F28-8B4C-E3B6B51DFF22}" type="pres">
      <dgm:prSet presAssocID="{A5212897-27A2-40ED-AB7B-78EB08817142}" presName="hierRoot1" presStyleCnt="0"/>
      <dgm:spPr/>
    </dgm:pt>
    <dgm:pt modelId="{09556047-C527-4F51-B443-9D1CA7D55BD1}" type="pres">
      <dgm:prSet presAssocID="{A5212897-27A2-40ED-AB7B-78EB08817142}" presName="composite" presStyleCnt="0"/>
      <dgm:spPr/>
    </dgm:pt>
    <dgm:pt modelId="{CFBC79A0-C0B2-444A-A5DF-417E22EDF452}" type="pres">
      <dgm:prSet presAssocID="{A5212897-27A2-40ED-AB7B-78EB08817142}" presName="background" presStyleLbl="node0" presStyleIdx="0" presStyleCnt="1"/>
      <dgm:spPr/>
    </dgm:pt>
    <dgm:pt modelId="{006C1519-BBEE-4316-85A6-8BC58CCCE098}" type="pres">
      <dgm:prSet presAssocID="{A5212897-27A2-40ED-AB7B-78EB08817142}" presName="text" presStyleLbl="fgAcc0" presStyleIdx="0" presStyleCnt="1">
        <dgm:presLayoutVars>
          <dgm:chPref val="3"/>
        </dgm:presLayoutVars>
      </dgm:prSet>
      <dgm:spPr/>
    </dgm:pt>
    <dgm:pt modelId="{319FFA25-605C-4AF8-BA17-DF23AFA4BCF4}" type="pres">
      <dgm:prSet presAssocID="{A5212897-27A2-40ED-AB7B-78EB08817142}" presName="hierChild2" presStyleCnt="0"/>
      <dgm:spPr/>
    </dgm:pt>
    <dgm:pt modelId="{D4AEE7A5-28EA-4071-8FB0-281DDB25F067}" type="pres">
      <dgm:prSet presAssocID="{4EF8C131-4A9F-4CC0-A733-05382E4848C1}" presName="Name10" presStyleLbl="parChTrans1D2" presStyleIdx="0" presStyleCnt="5"/>
      <dgm:spPr/>
    </dgm:pt>
    <dgm:pt modelId="{01AF5C2F-CEB3-46BA-8131-2BD89CF56C9B}" type="pres">
      <dgm:prSet presAssocID="{B88DF06A-9F7C-4822-8487-DF80DA357473}" presName="hierRoot2" presStyleCnt="0"/>
      <dgm:spPr/>
    </dgm:pt>
    <dgm:pt modelId="{6ACF19D0-1D2C-4D65-BBFD-D384610A5FD2}" type="pres">
      <dgm:prSet presAssocID="{B88DF06A-9F7C-4822-8487-DF80DA357473}" presName="composite2" presStyleCnt="0"/>
      <dgm:spPr/>
    </dgm:pt>
    <dgm:pt modelId="{57FD080F-01ED-44A5-8169-4C9925EEE832}" type="pres">
      <dgm:prSet presAssocID="{B88DF06A-9F7C-4822-8487-DF80DA357473}" presName="background2" presStyleLbl="node2" presStyleIdx="0" presStyleCnt="5"/>
      <dgm:spPr/>
    </dgm:pt>
    <dgm:pt modelId="{94D5B4A8-3DD1-4D7D-AA1B-9CE5C2B718C7}" type="pres">
      <dgm:prSet presAssocID="{B88DF06A-9F7C-4822-8487-DF80DA357473}" presName="text2" presStyleLbl="fgAcc2" presStyleIdx="0" presStyleCnt="5">
        <dgm:presLayoutVars>
          <dgm:chPref val="3"/>
        </dgm:presLayoutVars>
      </dgm:prSet>
      <dgm:spPr/>
    </dgm:pt>
    <dgm:pt modelId="{F6930769-B09A-4337-9551-94AF41A4C7BF}" type="pres">
      <dgm:prSet presAssocID="{B88DF06A-9F7C-4822-8487-DF80DA357473}" presName="hierChild3" presStyleCnt="0"/>
      <dgm:spPr/>
    </dgm:pt>
    <dgm:pt modelId="{13F1C01D-611D-44A3-9F56-F95885967905}" type="pres">
      <dgm:prSet presAssocID="{D38FD555-BD6A-468C-B355-45DF9F7A5ED1}" presName="Name10" presStyleLbl="parChTrans1D2" presStyleIdx="1" presStyleCnt="5"/>
      <dgm:spPr/>
    </dgm:pt>
    <dgm:pt modelId="{43A8ECE3-62DB-4CBD-887B-2439CD097F23}" type="pres">
      <dgm:prSet presAssocID="{6AA4B267-5BC3-4A7F-A3F9-670AD7FFE706}" presName="hierRoot2" presStyleCnt="0"/>
      <dgm:spPr/>
    </dgm:pt>
    <dgm:pt modelId="{15D7CC16-B310-45E7-97BD-BFD39A4498ED}" type="pres">
      <dgm:prSet presAssocID="{6AA4B267-5BC3-4A7F-A3F9-670AD7FFE706}" presName="composite2" presStyleCnt="0"/>
      <dgm:spPr/>
    </dgm:pt>
    <dgm:pt modelId="{953624E5-84BA-4182-8244-0F2701777CE2}" type="pres">
      <dgm:prSet presAssocID="{6AA4B267-5BC3-4A7F-A3F9-670AD7FFE706}" presName="background2" presStyleLbl="node2" presStyleIdx="1" presStyleCnt="5"/>
      <dgm:spPr/>
    </dgm:pt>
    <dgm:pt modelId="{0C9C6922-A4E2-43C2-9D05-27A923370D93}" type="pres">
      <dgm:prSet presAssocID="{6AA4B267-5BC3-4A7F-A3F9-670AD7FFE706}" presName="text2" presStyleLbl="fgAcc2" presStyleIdx="1" presStyleCnt="5">
        <dgm:presLayoutVars>
          <dgm:chPref val="3"/>
        </dgm:presLayoutVars>
      </dgm:prSet>
      <dgm:spPr/>
    </dgm:pt>
    <dgm:pt modelId="{6DC16254-9216-40D0-B74D-241447404437}" type="pres">
      <dgm:prSet presAssocID="{6AA4B267-5BC3-4A7F-A3F9-670AD7FFE706}" presName="hierChild3" presStyleCnt="0"/>
      <dgm:spPr/>
    </dgm:pt>
    <dgm:pt modelId="{B325412B-BA69-4659-AC8F-3C3F8852798D}" type="pres">
      <dgm:prSet presAssocID="{67C57FFC-3C6F-4FA3-A66C-F75532219747}" presName="Name10" presStyleLbl="parChTrans1D2" presStyleIdx="2" presStyleCnt="5"/>
      <dgm:spPr/>
    </dgm:pt>
    <dgm:pt modelId="{D285A9C8-3BAF-4AC9-AB41-6684BF4F34BE}" type="pres">
      <dgm:prSet presAssocID="{FE2FFB0E-ACAD-4786-9602-6CF1253A403E}" presName="hierRoot2" presStyleCnt="0"/>
      <dgm:spPr/>
    </dgm:pt>
    <dgm:pt modelId="{AAB279BB-7FD0-4845-8987-0DB0D93C2BDD}" type="pres">
      <dgm:prSet presAssocID="{FE2FFB0E-ACAD-4786-9602-6CF1253A403E}" presName="composite2" presStyleCnt="0"/>
      <dgm:spPr/>
    </dgm:pt>
    <dgm:pt modelId="{B5912BED-0E4C-47F5-82F2-74444B037E76}" type="pres">
      <dgm:prSet presAssocID="{FE2FFB0E-ACAD-4786-9602-6CF1253A403E}" presName="background2" presStyleLbl="node2" presStyleIdx="2" presStyleCnt="5"/>
      <dgm:spPr/>
    </dgm:pt>
    <dgm:pt modelId="{EA63B9E3-9AEC-4BE6-B321-BBD158F30477}" type="pres">
      <dgm:prSet presAssocID="{FE2FFB0E-ACAD-4786-9602-6CF1253A403E}" presName="text2" presStyleLbl="fgAcc2" presStyleIdx="2" presStyleCnt="5">
        <dgm:presLayoutVars>
          <dgm:chPref val="3"/>
        </dgm:presLayoutVars>
      </dgm:prSet>
      <dgm:spPr/>
    </dgm:pt>
    <dgm:pt modelId="{2E7508DF-AAB3-432D-B6E6-67F5958D244B}" type="pres">
      <dgm:prSet presAssocID="{FE2FFB0E-ACAD-4786-9602-6CF1253A403E}" presName="hierChild3" presStyleCnt="0"/>
      <dgm:spPr/>
    </dgm:pt>
    <dgm:pt modelId="{3AA3CDF3-7E00-4E00-AA2C-34727A8ACEF1}" type="pres">
      <dgm:prSet presAssocID="{A0320F3A-A708-4BBC-8B94-C51E75D1FFF2}" presName="Name10" presStyleLbl="parChTrans1D2" presStyleIdx="3" presStyleCnt="5"/>
      <dgm:spPr/>
    </dgm:pt>
    <dgm:pt modelId="{16AA0000-28A4-40FE-AEA5-30C2972C528F}" type="pres">
      <dgm:prSet presAssocID="{BF7BF0F3-AE66-4978-A7A3-4E81F738E754}" presName="hierRoot2" presStyleCnt="0"/>
      <dgm:spPr/>
    </dgm:pt>
    <dgm:pt modelId="{E7C0491B-E989-4C9B-A69F-F42EAAA3E375}" type="pres">
      <dgm:prSet presAssocID="{BF7BF0F3-AE66-4978-A7A3-4E81F738E754}" presName="composite2" presStyleCnt="0"/>
      <dgm:spPr/>
    </dgm:pt>
    <dgm:pt modelId="{31D6FB0E-7D64-4AC2-9CD6-C0667B0F5507}" type="pres">
      <dgm:prSet presAssocID="{BF7BF0F3-AE66-4978-A7A3-4E81F738E754}" presName="background2" presStyleLbl="node2" presStyleIdx="3" presStyleCnt="5"/>
      <dgm:spPr/>
    </dgm:pt>
    <dgm:pt modelId="{88E1381A-7C4C-4DA3-8ED8-2D027D15C1BE}" type="pres">
      <dgm:prSet presAssocID="{BF7BF0F3-AE66-4978-A7A3-4E81F738E754}" presName="text2" presStyleLbl="fgAcc2" presStyleIdx="3" presStyleCnt="5">
        <dgm:presLayoutVars>
          <dgm:chPref val="3"/>
        </dgm:presLayoutVars>
      </dgm:prSet>
      <dgm:spPr/>
    </dgm:pt>
    <dgm:pt modelId="{8FEB734C-7BF4-4E3B-8EC4-91DFB187A26F}" type="pres">
      <dgm:prSet presAssocID="{BF7BF0F3-AE66-4978-A7A3-4E81F738E754}" presName="hierChild3" presStyleCnt="0"/>
      <dgm:spPr/>
    </dgm:pt>
    <dgm:pt modelId="{267FAE5E-E45B-4841-992D-908C347C714E}" type="pres">
      <dgm:prSet presAssocID="{B6D81BF6-BF45-42E7-885A-677E69F9CD45}" presName="Name10" presStyleLbl="parChTrans1D2" presStyleIdx="4" presStyleCnt="5"/>
      <dgm:spPr/>
    </dgm:pt>
    <dgm:pt modelId="{912E90E1-8DC8-4788-8CD9-965498E1839E}" type="pres">
      <dgm:prSet presAssocID="{52F6E474-6182-4234-9D3F-B8E8B49E5CA6}" presName="hierRoot2" presStyleCnt="0"/>
      <dgm:spPr/>
    </dgm:pt>
    <dgm:pt modelId="{D4C5971D-18EA-486C-92EF-E59B457E61EF}" type="pres">
      <dgm:prSet presAssocID="{52F6E474-6182-4234-9D3F-B8E8B49E5CA6}" presName="composite2" presStyleCnt="0"/>
      <dgm:spPr/>
    </dgm:pt>
    <dgm:pt modelId="{9F041398-FEF1-4E29-A65F-A1A6063B3BF6}" type="pres">
      <dgm:prSet presAssocID="{52F6E474-6182-4234-9D3F-B8E8B49E5CA6}" presName="background2" presStyleLbl="node2" presStyleIdx="4" presStyleCnt="5"/>
      <dgm:spPr/>
    </dgm:pt>
    <dgm:pt modelId="{FA0A50AC-4080-402C-AADD-59ED44789BEE}" type="pres">
      <dgm:prSet presAssocID="{52F6E474-6182-4234-9D3F-B8E8B49E5CA6}" presName="text2" presStyleLbl="fgAcc2" presStyleIdx="4" presStyleCnt="5">
        <dgm:presLayoutVars>
          <dgm:chPref val="3"/>
        </dgm:presLayoutVars>
      </dgm:prSet>
      <dgm:spPr/>
    </dgm:pt>
    <dgm:pt modelId="{D6C033F4-BF77-43A6-A904-285E808777EB}" type="pres">
      <dgm:prSet presAssocID="{52F6E474-6182-4234-9D3F-B8E8B49E5CA6}" presName="hierChild3" presStyleCnt="0"/>
      <dgm:spPr/>
    </dgm:pt>
  </dgm:ptLst>
  <dgm:cxnLst>
    <dgm:cxn modelId="{540CD402-36A4-4F4F-962A-CCAF58E0D869}" type="presOf" srcId="{B6D81BF6-BF45-42E7-885A-677E69F9CD45}" destId="{267FAE5E-E45B-4841-992D-908C347C714E}" srcOrd="0" destOrd="0" presId="urn:microsoft.com/office/officeart/2005/8/layout/hierarchy1"/>
    <dgm:cxn modelId="{8D4D011E-5E0C-4668-9221-2ED151FE0565}" type="presOf" srcId="{6AA4B267-5BC3-4A7F-A3F9-670AD7FFE706}" destId="{0C9C6922-A4E2-43C2-9D05-27A923370D93}" srcOrd="0" destOrd="0" presId="urn:microsoft.com/office/officeart/2005/8/layout/hierarchy1"/>
    <dgm:cxn modelId="{266FE21F-A8D2-441D-AFB7-FA5E07D652F8}" srcId="{A5212897-27A2-40ED-AB7B-78EB08817142}" destId="{6AA4B267-5BC3-4A7F-A3F9-670AD7FFE706}" srcOrd="1" destOrd="0" parTransId="{D38FD555-BD6A-468C-B355-45DF9F7A5ED1}" sibTransId="{797D5BC0-014D-4B77-9485-D881646F0475}"/>
    <dgm:cxn modelId="{7BB9932E-C8AE-4A17-B510-F8BA6D495F2C}" srcId="{A5212897-27A2-40ED-AB7B-78EB08817142}" destId="{52F6E474-6182-4234-9D3F-B8E8B49E5CA6}" srcOrd="4" destOrd="0" parTransId="{B6D81BF6-BF45-42E7-885A-677E69F9CD45}" sibTransId="{9BA2891A-FA19-4757-A707-E03E867A5A61}"/>
    <dgm:cxn modelId="{082F3130-FB9A-4F2A-B085-A8BBC8D63683}" type="presOf" srcId="{4EF8C131-4A9F-4CC0-A733-05382E4848C1}" destId="{D4AEE7A5-28EA-4071-8FB0-281DDB25F067}" srcOrd="0" destOrd="0" presId="urn:microsoft.com/office/officeart/2005/8/layout/hierarchy1"/>
    <dgm:cxn modelId="{86C83D60-6E26-41AC-8C83-BDC4AB77DB7F}" srcId="{A5212897-27A2-40ED-AB7B-78EB08817142}" destId="{BF7BF0F3-AE66-4978-A7A3-4E81F738E754}" srcOrd="3" destOrd="0" parTransId="{A0320F3A-A708-4BBC-8B94-C51E75D1FFF2}" sibTransId="{1413C478-245B-42EC-9928-A1DB87972C2D}"/>
    <dgm:cxn modelId="{B36B5946-0384-4470-8A2B-DA6F08E0FF70}" type="presOf" srcId="{FE2FFB0E-ACAD-4786-9602-6CF1253A403E}" destId="{EA63B9E3-9AEC-4BE6-B321-BBD158F30477}" srcOrd="0" destOrd="0" presId="urn:microsoft.com/office/officeart/2005/8/layout/hierarchy1"/>
    <dgm:cxn modelId="{3CCB6A7A-3A48-4ACD-BAFB-E1C404CA1C16}" type="presOf" srcId="{D38FD555-BD6A-468C-B355-45DF9F7A5ED1}" destId="{13F1C01D-611D-44A3-9F56-F95885967905}" srcOrd="0" destOrd="0" presId="urn:microsoft.com/office/officeart/2005/8/layout/hierarchy1"/>
    <dgm:cxn modelId="{19858296-E0E8-4768-BA8B-47FAAF53F1C9}" type="presOf" srcId="{5707C2A0-3245-4FFC-BCF2-83333EB90368}" destId="{979B348D-A82E-4C0B-BB50-4708D125F76A}" srcOrd="0" destOrd="0" presId="urn:microsoft.com/office/officeart/2005/8/layout/hierarchy1"/>
    <dgm:cxn modelId="{E9409CAD-364A-442D-A0FC-7999170FD277}" srcId="{A5212897-27A2-40ED-AB7B-78EB08817142}" destId="{B88DF06A-9F7C-4822-8487-DF80DA357473}" srcOrd="0" destOrd="0" parTransId="{4EF8C131-4A9F-4CC0-A733-05382E4848C1}" sibTransId="{87C59F82-CD6F-45FC-A8B8-1322F38ABAA9}"/>
    <dgm:cxn modelId="{16C84CAF-086D-4781-9467-C0660D97D8D8}" srcId="{A5212897-27A2-40ED-AB7B-78EB08817142}" destId="{FE2FFB0E-ACAD-4786-9602-6CF1253A403E}" srcOrd="2" destOrd="0" parTransId="{67C57FFC-3C6F-4FA3-A66C-F75532219747}" sibTransId="{F4328746-746A-428C-9243-27B76D2D8737}"/>
    <dgm:cxn modelId="{9175EFB3-E8D8-4110-8DE0-4AEA018C023A}" type="presOf" srcId="{B88DF06A-9F7C-4822-8487-DF80DA357473}" destId="{94D5B4A8-3DD1-4D7D-AA1B-9CE5C2B718C7}" srcOrd="0" destOrd="0" presId="urn:microsoft.com/office/officeart/2005/8/layout/hierarchy1"/>
    <dgm:cxn modelId="{38F36CB4-7720-4989-A814-713045ECA659}" type="presOf" srcId="{A5212897-27A2-40ED-AB7B-78EB08817142}" destId="{006C1519-BBEE-4316-85A6-8BC58CCCE098}" srcOrd="0" destOrd="0" presId="urn:microsoft.com/office/officeart/2005/8/layout/hierarchy1"/>
    <dgm:cxn modelId="{510D9CBE-CAB8-4438-9EBA-FE56097ADE40}" srcId="{5707C2A0-3245-4FFC-BCF2-83333EB90368}" destId="{A5212897-27A2-40ED-AB7B-78EB08817142}" srcOrd="0" destOrd="0" parTransId="{E7B2E5EB-5515-47D4-86B0-8034D14A1236}" sibTransId="{D58639F1-D540-4CB2-A10D-CBB50449666F}"/>
    <dgm:cxn modelId="{48C59AD0-ED38-4A15-95EF-56FECB8B136E}" type="presOf" srcId="{52F6E474-6182-4234-9D3F-B8E8B49E5CA6}" destId="{FA0A50AC-4080-402C-AADD-59ED44789BEE}" srcOrd="0" destOrd="0" presId="urn:microsoft.com/office/officeart/2005/8/layout/hierarchy1"/>
    <dgm:cxn modelId="{CB3B2ED5-6BFB-4117-9C95-E248473B84B9}" type="presOf" srcId="{BF7BF0F3-AE66-4978-A7A3-4E81F738E754}" destId="{88E1381A-7C4C-4DA3-8ED8-2D027D15C1BE}" srcOrd="0" destOrd="0" presId="urn:microsoft.com/office/officeart/2005/8/layout/hierarchy1"/>
    <dgm:cxn modelId="{596041DD-C262-419E-8C4C-D402A9F21159}" type="presOf" srcId="{67C57FFC-3C6F-4FA3-A66C-F75532219747}" destId="{B325412B-BA69-4659-AC8F-3C3F8852798D}" srcOrd="0" destOrd="0" presId="urn:microsoft.com/office/officeart/2005/8/layout/hierarchy1"/>
    <dgm:cxn modelId="{EC1901E3-90EA-4EFB-BEFA-A14285962E37}" type="presOf" srcId="{A0320F3A-A708-4BBC-8B94-C51E75D1FFF2}" destId="{3AA3CDF3-7E00-4E00-AA2C-34727A8ACEF1}" srcOrd="0" destOrd="0" presId="urn:microsoft.com/office/officeart/2005/8/layout/hierarchy1"/>
    <dgm:cxn modelId="{6D4B4793-54DA-484C-A861-DD04DE2347D4}" type="presParOf" srcId="{979B348D-A82E-4C0B-BB50-4708D125F76A}" destId="{07D248F1-857A-4F28-8B4C-E3B6B51DFF22}" srcOrd="0" destOrd="0" presId="urn:microsoft.com/office/officeart/2005/8/layout/hierarchy1"/>
    <dgm:cxn modelId="{BFE44C58-D9BA-4D7D-A97D-639B0D9C77E5}" type="presParOf" srcId="{07D248F1-857A-4F28-8B4C-E3B6B51DFF22}" destId="{09556047-C527-4F51-B443-9D1CA7D55BD1}" srcOrd="0" destOrd="0" presId="urn:microsoft.com/office/officeart/2005/8/layout/hierarchy1"/>
    <dgm:cxn modelId="{19FB3E5E-55FA-4C27-85B1-1741ADDA953F}" type="presParOf" srcId="{09556047-C527-4F51-B443-9D1CA7D55BD1}" destId="{CFBC79A0-C0B2-444A-A5DF-417E22EDF452}" srcOrd="0" destOrd="0" presId="urn:microsoft.com/office/officeart/2005/8/layout/hierarchy1"/>
    <dgm:cxn modelId="{0654AA90-7619-4FB9-8380-7554A640F777}" type="presParOf" srcId="{09556047-C527-4F51-B443-9D1CA7D55BD1}" destId="{006C1519-BBEE-4316-85A6-8BC58CCCE098}" srcOrd="1" destOrd="0" presId="urn:microsoft.com/office/officeart/2005/8/layout/hierarchy1"/>
    <dgm:cxn modelId="{AEB9E73B-DFE4-4C69-B15B-45DBC9158F53}" type="presParOf" srcId="{07D248F1-857A-4F28-8B4C-E3B6B51DFF22}" destId="{319FFA25-605C-4AF8-BA17-DF23AFA4BCF4}" srcOrd="1" destOrd="0" presId="urn:microsoft.com/office/officeart/2005/8/layout/hierarchy1"/>
    <dgm:cxn modelId="{A5E4F394-C48C-4DA8-B813-141496F36468}" type="presParOf" srcId="{319FFA25-605C-4AF8-BA17-DF23AFA4BCF4}" destId="{D4AEE7A5-28EA-4071-8FB0-281DDB25F067}" srcOrd="0" destOrd="0" presId="urn:microsoft.com/office/officeart/2005/8/layout/hierarchy1"/>
    <dgm:cxn modelId="{BAE90552-A51F-446B-B490-4AA4B5080530}" type="presParOf" srcId="{319FFA25-605C-4AF8-BA17-DF23AFA4BCF4}" destId="{01AF5C2F-CEB3-46BA-8131-2BD89CF56C9B}" srcOrd="1" destOrd="0" presId="urn:microsoft.com/office/officeart/2005/8/layout/hierarchy1"/>
    <dgm:cxn modelId="{6AE8BFC3-A4BB-4846-AE87-FA4CE38B3292}" type="presParOf" srcId="{01AF5C2F-CEB3-46BA-8131-2BD89CF56C9B}" destId="{6ACF19D0-1D2C-4D65-BBFD-D384610A5FD2}" srcOrd="0" destOrd="0" presId="urn:microsoft.com/office/officeart/2005/8/layout/hierarchy1"/>
    <dgm:cxn modelId="{54FE7669-D96F-410A-BAEA-74245EECA253}" type="presParOf" srcId="{6ACF19D0-1D2C-4D65-BBFD-D384610A5FD2}" destId="{57FD080F-01ED-44A5-8169-4C9925EEE832}" srcOrd="0" destOrd="0" presId="urn:microsoft.com/office/officeart/2005/8/layout/hierarchy1"/>
    <dgm:cxn modelId="{389A52B3-9A15-4099-AB09-BBDD8E363BE8}" type="presParOf" srcId="{6ACF19D0-1D2C-4D65-BBFD-D384610A5FD2}" destId="{94D5B4A8-3DD1-4D7D-AA1B-9CE5C2B718C7}" srcOrd="1" destOrd="0" presId="urn:microsoft.com/office/officeart/2005/8/layout/hierarchy1"/>
    <dgm:cxn modelId="{FE177B36-5E9E-4ADC-91B5-24CC6CD3CAE1}" type="presParOf" srcId="{01AF5C2F-CEB3-46BA-8131-2BD89CF56C9B}" destId="{F6930769-B09A-4337-9551-94AF41A4C7BF}" srcOrd="1" destOrd="0" presId="urn:microsoft.com/office/officeart/2005/8/layout/hierarchy1"/>
    <dgm:cxn modelId="{75B6799C-BF0E-41F7-A5CC-898AEDB8C379}" type="presParOf" srcId="{319FFA25-605C-4AF8-BA17-DF23AFA4BCF4}" destId="{13F1C01D-611D-44A3-9F56-F95885967905}" srcOrd="2" destOrd="0" presId="urn:microsoft.com/office/officeart/2005/8/layout/hierarchy1"/>
    <dgm:cxn modelId="{6934A036-BCF1-47DD-BD51-D7E3F59AE1E9}" type="presParOf" srcId="{319FFA25-605C-4AF8-BA17-DF23AFA4BCF4}" destId="{43A8ECE3-62DB-4CBD-887B-2439CD097F23}" srcOrd="3" destOrd="0" presId="urn:microsoft.com/office/officeart/2005/8/layout/hierarchy1"/>
    <dgm:cxn modelId="{572B5409-3640-429D-9178-537305DDDB2F}" type="presParOf" srcId="{43A8ECE3-62DB-4CBD-887B-2439CD097F23}" destId="{15D7CC16-B310-45E7-97BD-BFD39A4498ED}" srcOrd="0" destOrd="0" presId="urn:microsoft.com/office/officeart/2005/8/layout/hierarchy1"/>
    <dgm:cxn modelId="{061D6348-A8CB-422E-910F-962EDB31317D}" type="presParOf" srcId="{15D7CC16-B310-45E7-97BD-BFD39A4498ED}" destId="{953624E5-84BA-4182-8244-0F2701777CE2}" srcOrd="0" destOrd="0" presId="urn:microsoft.com/office/officeart/2005/8/layout/hierarchy1"/>
    <dgm:cxn modelId="{1B36CB7B-B844-4F35-B8AE-20F401EC3C2E}" type="presParOf" srcId="{15D7CC16-B310-45E7-97BD-BFD39A4498ED}" destId="{0C9C6922-A4E2-43C2-9D05-27A923370D93}" srcOrd="1" destOrd="0" presId="urn:microsoft.com/office/officeart/2005/8/layout/hierarchy1"/>
    <dgm:cxn modelId="{FC9405AD-2C98-442C-BADC-01EDBE828CE0}" type="presParOf" srcId="{43A8ECE3-62DB-4CBD-887B-2439CD097F23}" destId="{6DC16254-9216-40D0-B74D-241447404437}" srcOrd="1" destOrd="0" presId="urn:microsoft.com/office/officeart/2005/8/layout/hierarchy1"/>
    <dgm:cxn modelId="{17540846-C6F8-490A-B2D3-C594882E6048}" type="presParOf" srcId="{319FFA25-605C-4AF8-BA17-DF23AFA4BCF4}" destId="{B325412B-BA69-4659-AC8F-3C3F8852798D}" srcOrd="4" destOrd="0" presId="urn:microsoft.com/office/officeart/2005/8/layout/hierarchy1"/>
    <dgm:cxn modelId="{0E9CDA81-AC83-4A81-A6DB-27CFBE612CC7}" type="presParOf" srcId="{319FFA25-605C-4AF8-BA17-DF23AFA4BCF4}" destId="{D285A9C8-3BAF-4AC9-AB41-6684BF4F34BE}" srcOrd="5" destOrd="0" presId="urn:microsoft.com/office/officeart/2005/8/layout/hierarchy1"/>
    <dgm:cxn modelId="{8FB6F3C9-A4D4-4DB8-ACE1-09B57749251E}" type="presParOf" srcId="{D285A9C8-3BAF-4AC9-AB41-6684BF4F34BE}" destId="{AAB279BB-7FD0-4845-8987-0DB0D93C2BDD}" srcOrd="0" destOrd="0" presId="urn:microsoft.com/office/officeart/2005/8/layout/hierarchy1"/>
    <dgm:cxn modelId="{DBFAD624-26C5-4742-A857-B2A296A738F9}" type="presParOf" srcId="{AAB279BB-7FD0-4845-8987-0DB0D93C2BDD}" destId="{B5912BED-0E4C-47F5-82F2-74444B037E76}" srcOrd="0" destOrd="0" presId="urn:microsoft.com/office/officeart/2005/8/layout/hierarchy1"/>
    <dgm:cxn modelId="{726642E5-A1F6-4178-9AD1-E4F892CEC0DB}" type="presParOf" srcId="{AAB279BB-7FD0-4845-8987-0DB0D93C2BDD}" destId="{EA63B9E3-9AEC-4BE6-B321-BBD158F30477}" srcOrd="1" destOrd="0" presId="urn:microsoft.com/office/officeart/2005/8/layout/hierarchy1"/>
    <dgm:cxn modelId="{81A6E8F0-14C4-4C5E-A224-E31117BE5EE9}" type="presParOf" srcId="{D285A9C8-3BAF-4AC9-AB41-6684BF4F34BE}" destId="{2E7508DF-AAB3-432D-B6E6-67F5958D244B}" srcOrd="1" destOrd="0" presId="urn:microsoft.com/office/officeart/2005/8/layout/hierarchy1"/>
    <dgm:cxn modelId="{B6D91B8E-1D18-4FE0-A9E7-7D3D9D423F05}" type="presParOf" srcId="{319FFA25-605C-4AF8-BA17-DF23AFA4BCF4}" destId="{3AA3CDF3-7E00-4E00-AA2C-34727A8ACEF1}" srcOrd="6" destOrd="0" presId="urn:microsoft.com/office/officeart/2005/8/layout/hierarchy1"/>
    <dgm:cxn modelId="{9AF7FA4A-CB46-4D2E-AEEA-9AE0617F8049}" type="presParOf" srcId="{319FFA25-605C-4AF8-BA17-DF23AFA4BCF4}" destId="{16AA0000-28A4-40FE-AEA5-30C2972C528F}" srcOrd="7" destOrd="0" presId="urn:microsoft.com/office/officeart/2005/8/layout/hierarchy1"/>
    <dgm:cxn modelId="{D5725C79-2874-408F-BD62-36D577542954}" type="presParOf" srcId="{16AA0000-28A4-40FE-AEA5-30C2972C528F}" destId="{E7C0491B-E989-4C9B-A69F-F42EAAA3E375}" srcOrd="0" destOrd="0" presId="urn:microsoft.com/office/officeart/2005/8/layout/hierarchy1"/>
    <dgm:cxn modelId="{F2FF0ADC-6407-4F56-A05E-E2A352EB9DAD}" type="presParOf" srcId="{E7C0491B-E989-4C9B-A69F-F42EAAA3E375}" destId="{31D6FB0E-7D64-4AC2-9CD6-C0667B0F5507}" srcOrd="0" destOrd="0" presId="urn:microsoft.com/office/officeart/2005/8/layout/hierarchy1"/>
    <dgm:cxn modelId="{9D73FC3E-0461-44E3-BFC0-E50BADAE05C2}" type="presParOf" srcId="{E7C0491B-E989-4C9B-A69F-F42EAAA3E375}" destId="{88E1381A-7C4C-4DA3-8ED8-2D027D15C1BE}" srcOrd="1" destOrd="0" presId="urn:microsoft.com/office/officeart/2005/8/layout/hierarchy1"/>
    <dgm:cxn modelId="{9A4A22B9-4028-4E63-96B2-7D9B0ADFF7CE}" type="presParOf" srcId="{16AA0000-28A4-40FE-AEA5-30C2972C528F}" destId="{8FEB734C-7BF4-4E3B-8EC4-91DFB187A26F}" srcOrd="1" destOrd="0" presId="urn:microsoft.com/office/officeart/2005/8/layout/hierarchy1"/>
    <dgm:cxn modelId="{2DF55F89-9C6D-4405-A1BC-CFD0F185ED71}" type="presParOf" srcId="{319FFA25-605C-4AF8-BA17-DF23AFA4BCF4}" destId="{267FAE5E-E45B-4841-992D-908C347C714E}" srcOrd="8" destOrd="0" presId="urn:microsoft.com/office/officeart/2005/8/layout/hierarchy1"/>
    <dgm:cxn modelId="{F5C61C49-263B-4BBB-80B2-11AA747C376F}" type="presParOf" srcId="{319FFA25-605C-4AF8-BA17-DF23AFA4BCF4}" destId="{912E90E1-8DC8-4788-8CD9-965498E1839E}" srcOrd="9" destOrd="0" presId="urn:microsoft.com/office/officeart/2005/8/layout/hierarchy1"/>
    <dgm:cxn modelId="{B5BB48A9-92CD-4CF8-80D1-B5E1B09FE6AD}" type="presParOf" srcId="{912E90E1-8DC8-4788-8CD9-965498E1839E}" destId="{D4C5971D-18EA-486C-92EF-E59B457E61EF}" srcOrd="0" destOrd="0" presId="urn:microsoft.com/office/officeart/2005/8/layout/hierarchy1"/>
    <dgm:cxn modelId="{8C7F11F6-9B1A-4645-BD8A-93B19B09AE7D}" type="presParOf" srcId="{D4C5971D-18EA-486C-92EF-E59B457E61EF}" destId="{9F041398-FEF1-4E29-A65F-A1A6063B3BF6}" srcOrd="0" destOrd="0" presId="urn:microsoft.com/office/officeart/2005/8/layout/hierarchy1"/>
    <dgm:cxn modelId="{3D099616-07A6-4DA3-8B84-6DA91725F6E5}" type="presParOf" srcId="{D4C5971D-18EA-486C-92EF-E59B457E61EF}" destId="{FA0A50AC-4080-402C-AADD-59ED44789BEE}" srcOrd="1" destOrd="0" presId="urn:microsoft.com/office/officeart/2005/8/layout/hierarchy1"/>
    <dgm:cxn modelId="{CBDD20C2-7FE2-4C5D-A6A7-64AF5A8855D6}" type="presParOf" srcId="{912E90E1-8DC8-4788-8CD9-965498E1839E}" destId="{D6C033F4-BF77-43A6-A904-285E808777E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707C2A0-3245-4FFC-BCF2-83333EB90368}"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s-UY"/>
        </a:p>
      </dgm:t>
    </dgm:pt>
    <dgm:pt modelId="{A5212897-27A2-40ED-AB7B-78EB08817142}">
      <dgm:prSet phldrT="[Texto]" custT="1"/>
      <dgm:spPr/>
      <dgm:t>
        <a:bodyPr/>
        <a:lstStyle/>
        <a:p>
          <a:r>
            <a:rPr lang="es-UY" sz="1800" dirty="0"/>
            <a:t>Gestión</a:t>
          </a:r>
        </a:p>
      </dgm:t>
    </dgm:pt>
    <dgm:pt modelId="{E7B2E5EB-5515-47D4-86B0-8034D14A1236}" type="parTrans" cxnId="{510D9CBE-CAB8-4438-9EBA-FE56097ADE40}">
      <dgm:prSet/>
      <dgm:spPr/>
      <dgm:t>
        <a:bodyPr/>
        <a:lstStyle/>
        <a:p>
          <a:endParaRPr lang="es-UY" sz="2000"/>
        </a:p>
      </dgm:t>
    </dgm:pt>
    <dgm:pt modelId="{D58639F1-D540-4CB2-A10D-CBB50449666F}" type="sibTrans" cxnId="{510D9CBE-CAB8-4438-9EBA-FE56097ADE40}">
      <dgm:prSet/>
      <dgm:spPr/>
      <dgm:t>
        <a:bodyPr/>
        <a:lstStyle/>
        <a:p>
          <a:endParaRPr lang="es-UY" sz="2000"/>
        </a:p>
      </dgm:t>
    </dgm:pt>
    <dgm:pt modelId="{B88DF06A-9F7C-4822-8487-DF80DA357473}">
      <dgm:prSet phldrT="[Texto]" custT="1"/>
      <dgm:spPr/>
      <dgm:t>
        <a:bodyPr/>
        <a:lstStyle/>
        <a:p>
          <a:r>
            <a:rPr lang="es-UY" sz="1800" dirty="0"/>
            <a:t>Planificación</a:t>
          </a:r>
        </a:p>
      </dgm:t>
    </dgm:pt>
    <dgm:pt modelId="{4EF8C131-4A9F-4CC0-A733-05382E4848C1}" type="parTrans" cxnId="{E9409CAD-364A-442D-A0FC-7999170FD277}">
      <dgm:prSet/>
      <dgm:spPr/>
      <dgm:t>
        <a:bodyPr/>
        <a:lstStyle/>
        <a:p>
          <a:endParaRPr lang="es-UY" sz="2000"/>
        </a:p>
      </dgm:t>
    </dgm:pt>
    <dgm:pt modelId="{87C59F82-CD6F-45FC-A8B8-1322F38ABAA9}" type="sibTrans" cxnId="{E9409CAD-364A-442D-A0FC-7999170FD277}">
      <dgm:prSet/>
      <dgm:spPr/>
      <dgm:t>
        <a:bodyPr/>
        <a:lstStyle/>
        <a:p>
          <a:endParaRPr lang="es-UY" sz="2000"/>
        </a:p>
      </dgm:t>
    </dgm:pt>
    <dgm:pt modelId="{6AA4B267-5BC3-4A7F-A3F9-670AD7FFE706}">
      <dgm:prSet phldrT="[Texto]" custT="1"/>
      <dgm:spPr/>
      <dgm:t>
        <a:bodyPr/>
        <a:lstStyle/>
        <a:p>
          <a:r>
            <a:rPr lang="es-UY" sz="1800" dirty="0"/>
            <a:t>Organización</a:t>
          </a:r>
        </a:p>
      </dgm:t>
    </dgm:pt>
    <dgm:pt modelId="{D38FD555-BD6A-468C-B355-45DF9F7A5ED1}" type="parTrans" cxnId="{266FE21F-A8D2-441D-AFB7-FA5E07D652F8}">
      <dgm:prSet/>
      <dgm:spPr/>
      <dgm:t>
        <a:bodyPr/>
        <a:lstStyle/>
        <a:p>
          <a:endParaRPr lang="es-UY" sz="2000"/>
        </a:p>
      </dgm:t>
    </dgm:pt>
    <dgm:pt modelId="{797D5BC0-014D-4B77-9485-D881646F0475}" type="sibTrans" cxnId="{266FE21F-A8D2-441D-AFB7-FA5E07D652F8}">
      <dgm:prSet/>
      <dgm:spPr/>
      <dgm:t>
        <a:bodyPr/>
        <a:lstStyle/>
        <a:p>
          <a:endParaRPr lang="es-UY" sz="2000"/>
        </a:p>
      </dgm:t>
    </dgm:pt>
    <dgm:pt modelId="{FE2FFB0E-ACAD-4786-9602-6CF1253A403E}">
      <dgm:prSet phldrT="[Texto]" custT="1"/>
      <dgm:spPr/>
      <dgm:t>
        <a:bodyPr/>
        <a:lstStyle/>
        <a:p>
          <a:r>
            <a:rPr lang="es-UY" sz="1800" dirty="0"/>
            <a:t>Dotación de personal</a:t>
          </a:r>
        </a:p>
      </dgm:t>
    </dgm:pt>
    <dgm:pt modelId="{67C57FFC-3C6F-4FA3-A66C-F75532219747}" type="parTrans" cxnId="{16C84CAF-086D-4781-9467-C0660D97D8D8}">
      <dgm:prSet/>
      <dgm:spPr/>
      <dgm:t>
        <a:bodyPr/>
        <a:lstStyle/>
        <a:p>
          <a:endParaRPr lang="es-UY" sz="2000"/>
        </a:p>
      </dgm:t>
    </dgm:pt>
    <dgm:pt modelId="{F4328746-746A-428C-9243-27B76D2D8737}" type="sibTrans" cxnId="{16C84CAF-086D-4781-9467-C0660D97D8D8}">
      <dgm:prSet/>
      <dgm:spPr/>
      <dgm:t>
        <a:bodyPr/>
        <a:lstStyle/>
        <a:p>
          <a:endParaRPr lang="es-UY" sz="2000"/>
        </a:p>
      </dgm:t>
    </dgm:pt>
    <dgm:pt modelId="{BF7BF0F3-AE66-4978-A7A3-4E81F738E754}">
      <dgm:prSet phldrT="[Texto]" custT="1"/>
      <dgm:spPr>
        <a:solidFill>
          <a:schemeClr val="accent4">
            <a:lumMod val="50000"/>
            <a:alpha val="90000"/>
          </a:schemeClr>
        </a:solidFill>
      </dgm:spPr>
      <dgm:t>
        <a:bodyPr/>
        <a:lstStyle/>
        <a:p>
          <a:r>
            <a:rPr lang="es-UY" sz="2800" b="1" dirty="0">
              <a:solidFill>
                <a:schemeClr val="bg1"/>
              </a:solidFill>
            </a:rPr>
            <a:t>Dirección</a:t>
          </a:r>
          <a:endParaRPr lang="es-UY" sz="1800" b="1" dirty="0">
            <a:solidFill>
              <a:schemeClr val="bg1"/>
            </a:solidFill>
          </a:endParaRPr>
        </a:p>
      </dgm:t>
    </dgm:pt>
    <dgm:pt modelId="{A0320F3A-A708-4BBC-8B94-C51E75D1FFF2}" type="parTrans" cxnId="{86C83D60-6E26-41AC-8C83-BDC4AB77DB7F}">
      <dgm:prSet/>
      <dgm:spPr/>
      <dgm:t>
        <a:bodyPr/>
        <a:lstStyle/>
        <a:p>
          <a:endParaRPr lang="es-UY" sz="2000"/>
        </a:p>
      </dgm:t>
    </dgm:pt>
    <dgm:pt modelId="{1413C478-245B-42EC-9928-A1DB87972C2D}" type="sibTrans" cxnId="{86C83D60-6E26-41AC-8C83-BDC4AB77DB7F}">
      <dgm:prSet/>
      <dgm:spPr/>
      <dgm:t>
        <a:bodyPr/>
        <a:lstStyle/>
        <a:p>
          <a:endParaRPr lang="es-UY" sz="2000"/>
        </a:p>
      </dgm:t>
    </dgm:pt>
    <dgm:pt modelId="{52F6E474-6182-4234-9D3F-B8E8B49E5CA6}">
      <dgm:prSet phldrT="[Texto]" custT="1"/>
      <dgm:spPr/>
      <dgm:t>
        <a:bodyPr/>
        <a:lstStyle/>
        <a:p>
          <a:r>
            <a:rPr lang="es-UY" sz="1800" dirty="0"/>
            <a:t>Control</a:t>
          </a:r>
        </a:p>
      </dgm:t>
    </dgm:pt>
    <dgm:pt modelId="{B6D81BF6-BF45-42E7-885A-677E69F9CD45}" type="parTrans" cxnId="{7BB9932E-C8AE-4A17-B510-F8BA6D495F2C}">
      <dgm:prSet/>
      <dgm:spPr/>
      <dgm:t>
        <a:bodyPr/>
        <a:lstStyle/>
        <a:p>
          <a:endParaRPr lang="es-UY" sz="2000"/>
        </a:p>
      </dgm:t>
    </dgm:pt>
    <dgm:pt modelId="{9BA2891A-FA19-4757-A707-E03E867A5A61}" type="sibTrans" cxnId="{7BB9932E-C8AE-4A17-B510-F8BA6D495F2C}">
      <dgm:prSet/>
      <dgm:spPr/>
      <dgm:t>
        <a:bodyPr/>
        <a:lstStyle/>
        <a:p>
          <a:endParaRPr lang="es-UY" sz="2000"/>
        </a:p>
      </dgm:t>
    </dgm:pt>
    <dgm:pt modelId="{979B348D-A82E-4C0B-BB50-4708D125F76A}" type="pres">
      <dgm:prSet presAssocID="{5707C2A0-3245-4FFC-BCF2-83333EB90368}" presName="hierChild1" presStyleCnt="0">
        <dgm:presLayoutVars>
          <dgm:chPref val="1"/>
          <dgm:dir/>
          <dgm:animOne val="branch"/>
          <dgm:animLvl val="lvl"/>
          <dgm:resizeHandles/>
        </dgm:presLayoutVars>
      </dgm:prSet>
      <dgm:spPr/>
    </dgm:pt>
    <dgm:pt modelId="{07D248F1-857A-4F28-8B4C-E3B6B51DFF22}" type="pres">
      <dgm:prSet presAssocID="{A5212897-27A2-40ED-AB7B-78EB08817142}" presName="hierRoot1" presStyleCnt="0"/>
      <dgm:spPr/>
    </dgm:pt>
    <dgm:pt modelId="{09556047-C527-4F51-B443-9D1CA7D55BD1}" type="pres">
      <dgm:prSet presAssocID="{A5212897-27A2-40ED-AB7B-78EB08817142}" presName="composite" presStyleCnt="0"/>
      <dgm:spPr/>
    </dgm:pt>
    <dgm:pt modelId="{CFBC79A0-C0B2-444A-A5DF-417E22EDF452}" type="pres">
      <dgm:prSet presAssocID="{A5212897-27A2-40ED-AB7B-78EB08817142}" presName="background" presStyleLbl="node0" presStyleIdx="0" presStyleCnt="1"/>
      <dgm:spPr/>
    </dgm:pt>
    <dgm:pt modelId="{006C1519-BBEE-4316-85A6-8BC58CCCE098}" type="pres">
      <dgm:prSet presAssocID="{A5212897-27A2-40ED-AB7B-78EB08817142}" presName="text" presStyleLbl="fgAcc0" presStyleIdx="0" presStyleCnt="1">
        <dgm:presLayoutVars>
          <dgm:chPref val="3"/>
        </dgm:presLayoutVars>
      </dgm:prSet>
      <dgm:spPr/>
    </dgm:pt>
    <dgm:pt modelId="{319FFA25-605C-4AF8-BA17-DF23AFA4BCF4}" type="pres">
      <dgm:prSet presAssocID="{A5212897-27A2-40ED-AB7B-78EB08817142}" presName="hierChild2" presStyleCnt="0"/>
      <dgm:spPr/>
    </dgm:pt>
    <dgm:pt modelId="{D4AEE7A5-28EA-4071-8FB0-281DDB25F067}" type="pres">
      <dgm:prSet presAssocID="{4EF8C131-4A9F-4CC0-A733-05382E4848C1}" presName="Name10" presStyleLbl="parChTrans1D2" presStyleIdx="0" presStyleCnt="5"/>
      <dgm:spPr/>
    </dgm:pt>
    <dgm:pt modelId="{01AF5C2F-CEB3-46BA-8131-2BD89CF56C9B}" type="pres">
      <dgm:prSet presAssocID="{B88DF06A-9F7C-4822-8487-DF80DA357473}" presName="hierRoot2" presStyleCnt="0"/>
      <dgm:spPr/>
    </dgm:pt>
    <dgm:pt modelId="{6ACF19D0-1D2C-4D65-BBFD-D384610A5FD2}" type="pres">
      <dgm:prSet presAssocID="{B88DF06A-9F7C-4822-8487-DF80DA357473}" presName="composite2" presStyleCnt="0"/>
      <dgm:spPr/>
    </dgm:pt>
    <dgm:pt modelId="{57FD080F-01ED-44A5-8169-4C9925EEE832}" type="pres">
      <dgm:prSet presAssocID="{B88DF06A-9F7C-4822-8487-DF80DA357473}" presName="background2" presStyleLbl="node2" presStyleIdx="0" presStyleCnt="5"/>
      <dgm:spPr/>
    </dgm:pt>
    <dgm:pt modelId="{94D5B4A8-3DD1-4D7D-AA1B-9CE5C2B718C7}" type="pres">
      <dgm:prSet presAssocID="{B88DF06A-9F7C-4822-8487-DF80DA357473}" presName="text2" presStyleLbl="fgAcc2" presStyleIdx="0" presStyleCnt="5">
        <dgm:presLayoutVars>
          <dgm:chPref val="3"/>
        </dgm:presLayoutVars>
      </dgm:prSet>
      <dgm:spPr/>
    </dgm:pt>
    <dgm:pt modelId="{F6930769-B09A-4337-9551-94AF41A4C7BF}" type="pres">
      <dgm:prSet presAssocID="{B88DF06A-9F7C-4822-8487-DF80DA357473}" presName="hierChild3" presStyleCnt="0"/>
      <dgm:spPr/>
    </dgm:pt>
    <dgm:pt modelId="{13F1C01D-611D-44A3-9F56-F95885967905}" type="pres">
      <dgm:prSet presAssocID="{D38FD555-BD6A-468C-B355-45DF9F7A5ED1}" presName="Name10" presStyleLbl="parChTrans1D2" presStyleIdx="1" presStyleCnt="5"/>
      <dgm:spPr/>
    </dgm:pt>
    <dgm:pt modelId="{43A8ECE3-62DB-4CBD-887B-2439CD097F23}" type="pres">
      <dgm:prSet presAssocID="{6AA4B267-5BC3-4A7F-A3F9-670AD7FFE706}" presName="hierRoot2" presStyleCnt="0"/>
      <dgm:spPr/>
    </dgm:pt>
    <dgm:pt modelId="{15D7CC16-B310-45E7-97BD-BFD39A4498ED}" type="pres">
      <dgm:prSet presAssocID="{6AA4B267-5BC3-4A7F-A3F9-670AD7FFE706}" presName="composite2" presStyleCnt="0"/>
      <dgm:spPr/>
    </dgm:pt>
    <dgm:pt modelId="{953624E5-84BA-4182-8244-0F2701777CE2}" type="pres">
      <dgm:prSet presAssocID="{6AA4B267-5BC3-4A7F-A3F9-670AD7FFE706}" presName="background2" presStyleLbl="node2" presStyleIdx="1" presStyleCnt="5"/>
      <dgm:spPr/>
    </dgm:pt>
    <dgm:pt modelId="{0C9C6922-A4E2-43C2-9D05-27A923370D93}" type="pres">
      <dgm:prSet presAssocID="{6AA4B267-5BC3-4A7F-A3F9-670AD7FFE706}" presName="text2" presStyleLbl="fgAcc2" presStyleIdx="1" presStyleCnt="5">
        <dgm:presLayoutVars>
          <dgm:chPref val="3"/>
        </dgm:presLayoutVars>
      </dgm:prSet>
      <dgm:spPr/>
    </dgm:pt>
    <dgm:pt modelId="{6DC16254-9216-40D0-B74D-241447404437}" type="pres">
      <dgm:prSet presAssocID="{6AA4B267-5BC3-4A7F-A3F9-670AD7FFE706}" presName="hierChild3" presStyleCnt="0"/>
      <dgm:spPr/>
    </dgm:pt>
    <dgm:pt modelId="{B325412B-BA69-4659-AC8F-3C3F8852798D}" type="pres">
      <dgm:prSet presAssocID="{67C57FFC-3C6F-4FA3-A66C-F75532219747}" presName="Name10" presStyleLbl="parChTrans1D2" presStyleIdx="2" presStyleCnt="5"/>
      <dgm:spPr/>
    </dgm:pt>
    <dgm:pt modelId="{D285A9C8-3BAF-4AC9-AB41-6684BF4F34BE}" type="pres">
      <dgm:prSet presAssocID="{FE2FFB0E-ACAD-4786-9602-6CF1253A403E}" presName="hierRoot2" presStyleCnt="0"/>
      <dgm:spPr/>
    </dgm:pt>
    <dgm:pt modelId="{AAB279BB-7FD0-4845-8987-0DB0D93C2BDD}" type="pres">
      <dgm:prSet presAssocID="{FE2FFB0E-ACAD-4786-9602-6CF1253A403E}" presName="composite2" presStyleCnt="0"/>
      <dgm:spPr/>
    </dgm:pt>
    <dgm:pt modelId="{B5912BED-0E4C-47F5-82F2-74444B037E76}" type="pres">
      <dgm:prSet presAssocID="{FE2FFB0E-ACAD-4786-9602-6CF1253A403E}" presName="background2" presStyleLbl="node2" presStyleIdx="2" presStyleCnt="5"/>
      <dgm:spPr/>
    </dgm:pt>
    <dgm:pt modelId="{EA63B9E3-9AEC-4BE6-B321-BBD158F30477}" type="pres">
      <dgm:prSet presAssocID="{FE2FFB0E-ACAD-4786-9602-6CF1253A403E}" presName="text2" presStyleLbl="fgAcc2" presStyleIdx="2" presStyleCnt="5">
        <dgm:presLayoutVars>
          <dgm:chPref val="3"/>
        </dgm:presLayoutVars>
      </dgm:prSet>
      <dgm:spPr/>
    </dgm:pt>
    <dgm:pt modelId="{2E7508DF-AAB3-432D-B6E6-67F5958D244B}" type="pres">
      <dgm:prSet presAssocID="{FE2FFB0E-ACAD-4786-9602-6CF1253A403E}" presName="hierChild3" presStyleCnt="0"/>
      <dgm:spPr/>
    </dgm:pt>
    <dgm:pt modelId="{3AA3CDF3-7E00-4E00-AA2C-34727A8ACEF1}" type="pres">
      <dgm:prSet presAssocID="{A0320F3A-A708-4BBC-8B94-C51E75D1FFF2}" presName="Name10" presStyleLbl="parChTrans1D2" presStyleIdx="3" presStyleCnt="5"/>
      <dgm:spPr/>
    </dgm:pt>
    <dgm:pt modelId="{16AA0000-28A4-40FE-AEA5-30C2972C528F}" type="pres">
      <dgm:prSet presAssocID="{BF7BF0F3-AE66-4978-A7A3-4E81F738E754}" presName="hierRoot2" presStyleCnt="0"/>
      <dgm:spPr/>
    </dgm:pt>
    <dgm:pt modelId="{E7C0491B-E989-4C9B-A69F-F42EAAA3E375}" type="pres">
      <dgm:prSet presAssocID="{BF7BF0F3-AE66-4978-A7A3-4E81F738E754}" presName="composite2" presStyleCnt="0"/>
      <dgm:spPr/>
    </dgm:pt>
    <dgm:pt modelId="{31D6FB0E-7D64-4AC2-9CD6-C0667B0F5507}" type="pres">
      <dgm:prSet presAssocID="{BF7BF0F3-AE66-4978-A7A3-4E81F738E754}" presName="background2" presStyleLbl="node2" presStyleIdx="3" presStyleCnt="5"/>
      <dgm:spPr/>
    </dgm:pt>
    <dgm:pt modelId="{88E1381A-7C4C-4DA3-8ED8-2D027D15C1BE}" type="pres">
      <dgm:prSet presAssocID="{BF7BF0F3-AE66-4978-A7A3-4E81F738E754}" presName="text2" presStyleLbl="fgAcc2" presStyleIdx="3" presStyleCnt="5">
        <dgm:presLayoutVars>
          <dgm:chPref val="3"/>
        </dgm:presLayoutVars>
      </dgm:prSet>
      <dgm:spPr/>
    </dgm:pt>
    <dgm:pt modelId="{8FEB734C-7BF4-4E3B-8EC4-91DFB187A26F}" type="pres">
      <dgm:prSet presAssocID="{BF7BF0F3-AE66-4978-A7A3-4E81F738E754}" presName="hierChild3" presStyleCnt="0"/>
      <dgm:spPr/>
    </dgm:pt>
    <dgm:pt modelId="{267FAE5E-E45B-4841-992D-908C347C714E}" type="pres">
      <dgm:prSet presAssocID="{B6D81BF6-BF45-42E7-885A-677E69F9CD45}" presName="Name10" presStyleLbl="parChTrans1D2" presStyleIdx="4" presStyleCnt="5"/>
      <dgm:spPr/>
    </dgm:pt>
    <dgm:pt modelId="{912E90E1-8DC8-4788-8CD9-965498E1839E}" type="pres">
      <dgm:prSet presAssocID="{52F6E474-6182-4234-9D3F-B8E8B49E5CA6}" presName="hierRoot2" presStyleCnt="0"/>
      <dgm:spPr/>
    </dgm:pt>
    <dgm:pt modelId="{D4C5971D-18EA-486C-92EF-E59B457E61EF}" type="pres">
      <dgm:prSet presAssocID="{52F6E474-6182-4234-9D3F-B8E8B49E5CA6}" presName="composite2" presStyleCnt="0"/>
      <dgm:spPr/>
    </dgm:pt>
    <dgm:pt modelId="{9F041398-FEF1-4E29-A65F-A1A6063B3BF6}" type="pres">
      <dgm:prSet presAssocID="{52F6E474-6182-4234-9D3F-B8E8B49E5CA6}" presName="background2" presStyleLbl="node2" presStyleIdx="4" presStyleCnt="5"/>
      <dgm:spPr/>
    </dgm:pt>
    <dgm:pt modelId="{FA0A50AC-4080-402C-AADD-59ED44789BEE}" type="pres">
      <dgm:prSet presAssocID="{52F6E474-6182-4234-9D3F-B8E8B49E5CA6}" presName="text2" presStyleLbl="fgAcc2" presStyleIdx="4" presStyleCnt="5">
        <dgm:presLayoutVars>
          <dgm:chPref val="3"/>
        </dgm:presLayoutVars>
      </dgm:prSet>
      <dgm:spPr/>
    </dgm:pt>
    <dgm:pt modelId="{D6C033F4-BF77-43A6-A904-285E808777EB}" type="pres">
      <dgm:prSet presAssocID="{52F6E474-6182-4234-9D3F-B8E8B49E5CA6}" presName="hierChild3" presStyleCnt="0"/>
      <dgm:spPr/>
    </dgm:pt>
  </dgm:ptLst>
  <dgm:cxnLst>
    <dgm:cxn modelId="{540CD402-36A4-4F4F-962A-CCAF58E0D869}" type="presOf" srcId="{B6D81BF6-BF45-42E7-885A-677E69F9CD45}" destId="{267FAE5E-E45B-4841-992D-908C347C714E}" srcOrd="0" destOrd="0" presId="urn:microsoft.com/office/officeart/2005/8/layout/hierarchy1"/>
    <dgm:cxn modelId="{8D4D011E-5E0C-4668-9221-2ED151FE0565}" type="presOf" srcId="{6AA4B267-5BC3-4A7F-A3F9-670AD7FFE706}" destId="{0C9C6922-A4E2-43C2-9D05-27A923370D93}" srcOrd="0" destOrd="0" presId="urn:microsoft.com/office/officeart/2005/8/layout/hierarchy1"/>
    <dgm:cxn modelId="{266FE21F-A8D2-441D-AFB7-FA5E07D652F8}" srcId="{A5212897-27A2-40ED-AB7B-78EB08817142}" destId="{6AA4B267-5BC3-4A7F-A3F9-670AD7FFE706}" srcOrd="1" destOrd="0" parTransId="{D38FD555-BD6A-468C-B355-45DF9F7A5ED1}" sibTransId="{797D5BC0-014D-4B77-9485-D881646F0475}"/>
    <dgm:cxn modelId="{7BB9932E-C8AE-4A17-B510-F8BA6D495F2C}" srcId="{A5212897-27A2-40ED-AB7B-78EB08817142}" destId="{52F6E474-6182-4234-9D3F-B8E8B49E5CA6}" srcOrd="4" destOrd="0" parTransId="{B6D81BF6-BF45-42E7-885A-677E69F9CD45}" sibTransId="{9BA2891A-FA19-4757-A707-E03E867A5A61}"/>
    <dgm:cxn modelId="{082F3130-FB9A-4F2A-B085-A8BBC8D63683}" type="presOf" srcId="{4EF8C131-4A9F-4CC0-A733-05382E4848C1}" destId="{D4AEE7A5-28EA-4071-8FB0-281DDB25F067}" srcOrd="0" destOrd="0" presId="urn:microsoft.com/office/officeart/2005/8/layout/hierarchy1"/>
    <dgm:cxn modelId="{86C83D60-6E26-41AC-8C83-BDC4AB77DB7F}" srcId="{A5212897-27A2-40ED-AB7B-78EB08817142}" destId="{BF7BF0F3-AE66-4978-A7A3-4E81F738E754}" srcOrd="3" destOrd="0" parTransId="{A0320F3A-A708-4BBC-8B94-C51E75D1FFF2}" sibTransId="{1413C478-245B-42EC-9928-A1DB87972C2D}"/>
    <dgm:cxn modelId="{B36B5946-0384-4470-8A2B-DA6F08E0FF70}" type="presOf" srcId="{FE2FFB0E-ACAD-4786-9602-6CF1253A403E}" destId="{EA63B9E3-9AEC-4BE6-B321-BBD158F30477}" srcOrd="0" destOrd="0" presId="urn:microsoft.com/office/officeart/2005/8/layout/hierarchy1"/>
    <dgm:cxn modelId="{3CCB6A7A-3A48-4ACD-BAFB-E1C404CA1C16}" type="presOf" srcId="{D38FD555-BD6A-468C-B355-45DF9F7A5ED1}" destId="{13F1C01D-611D-44A3-9F56-F95885967905}" srcOrd="0" destOrd="0" presId="urn:microsoft.com/office/officeart/2005/8/layout/hierarchy1"/>
    <dgm:cxn modelId="{19858296-E0E8-4768-BA8B-47FAAF53F1C9}" type="presOf" srcId="{5707C2A0-3245-4FFC-BCF2-83333EB90368}" destId="{979B348D-A82E-4C0B-BB50-4708D125F76A}" srcOrd="0" destOrd="0" presId="urn:microsoft.com/office/officeart/2005/8/layout/hierarchy1"/>
    <dgm:cxn modelId="{E9409CAD-364A-442D-A0FC-7999170FD277}" srcId="{A5212897-27A2-40ED-AB7B-78EB08817142}" destId="{B88DF06A-9F7C-4822-8487-DF80DA357473}" srcOrd="0" destOrd="0" parTransId="{4EF8C131-4A9F-4CC0-A733-05382E4848C1}" sibTransId="{87C59F82-CD6F-45FC-A8B8-1322F38ABAA9}"/>
    <dgm:cxn modelId="{16C84CAF-086D-4781-9467-C0660D97D8D8}" srcId="{A5212897-27A2-40ED-AB7B-78EB08817142}" destId="{FE2FFB0E-ACAD-4786-9602-6CF1253A403E}" srcOrd="2" destOrd="0" parTransId="{67C57FFC-3C6F-4FA3-A66C-F75532219747}" sibTransId="{F4328746-746A-428C-9243-27B76D2D8737}"/>
    <dgm:cxn modelId="{9175EFB3-E8D8-4110-8DE0-4AEA018C023A}" type="presOf" srcId="{B88DF06A-9F7C-4822-8487-DF80DA357473}" destId="{94D5B4A8-3DD1-4D7D-AA1B-9CE5C2B718C7}" srcOrd="0" destOrd="0" presId="urn:microsoft.com/office/officeart/2005/8/layout/hierarchy1"/>
    <dgm:cxn modelId="{38F36CB4-7720-4989-A814-713045ECA659}" type="presOf" srcId="{A5212897-27A2-40ED-AB7B-78EB08817142}" destId="{006C1519-BBEE-4316-85A6-8BC58CCCE098}" srcOrd="0" destOrd="0" presId="urn:microsoft.com/office/officeart/2005/8/layout/hierarchy1"/>
    <dgm:cxn modelId="{510D9CBE-CAB8-4438-9EBA-FE56097ADE40}" srcId="{5707C2A0-3245-4FFC-BCF2-83333EB90368}" destId="{A5212897-27A2-40ED-AB7B-78EB08817142}" srcOrd="0" destOrd="0" parTransId="{E7B2E5EB-5515-47D4-86B0-8034D14A1236}" sibTransId="{D58639F1-D540-4CB2-A10D-CBB50449666F}"/>
    <dgm:cxn modelId="{48C59AD0-ED38-4A15-95EF-56FECB8B136E}" type="presOf" srcId="{52F6E474-6182-4234-9D3F-B8E8B49E5CA6}" destId="{FA0A50AC-4080-402C-AADD-59ED44789BEE}" srcOrd="0" destOrd="0" presId="urn:microsoft.com/office/officeart/2005/8/layout/hierarchy1"/>
    <dgm:cxn modelId="{CB3B2ED5-6BFB-4117-9C95-E248473B84B9}" type="presOf" srcId="{BF7BF0F3-AE66-4978-A7A3-4E81F738E754}" destId="{88E1381A-7C4C-4DA3-8ED8-2D027D15C1BE}" srcOrd="0" destOrd="0" presId="urn:microsoft.com/office/officeart/2005/8/layout/hierarchy1"/>
    <dgm:cxn modelId="{596041DD-C262-419E-8C4C-D402A9F21159}" type="presOf" srcId="{67C57FFC-3C6F-4FA3-A66C-F75532219747}" destId="{B325412B-BA69-4659-AC8F-3C3F8852798D}" srcOrd="0" destOrd="0" presId="urn:microsoft.com/office/officeart/2005/8/layout/hierarchy1"/>
    <dgm:cxn modelId="{EC1901E3-90EA-4EFB-BEFA-A14285962E37}" type="presOf" srcId="{A0320F3A-A708-4BBC-8B94-C51E75D1FFF2}" destId="{3AA3CDF3-7E00-4E00-AA2C-34727A8ACEF1}" srcOrd="0" destOrd="0" presId="urn:microsoft.com/office/officeart/2005/8/layout/hierarchy1"/>
    <dgm:cxn modelId="{6D4B4793-54DA-484C-A861-DD04DE2347D4}" type="presParOf" srcId="{979B348D-A82E-4C0B-BB50-4708D125F76A}" destId="{07D248F1-857A-4F28-8B4C-E3B6B51DFF22}" srcOrd="0" destOrd="0" presId="urn:microsoft.com/office/officeart/2005/8/layout/hierarchy1"/>
    <dgm:cxn modelId="{BFE44C58-D9BA-4D7D-A97D-639B0D9C77E5}" type="presParOf" srcId="{07D248F1-857A-4F28-8B4C-E3B6B51DFF22}" destId="{09556047-C527-4F51-B443-9D1CA7D55BD1}" srcOrd="0" destOrd="0" presId="urn:microsoft.com/office/officeart/2005/8/layout/hierarchy1"/>
    <dgm:cxn modelId="{19FB3E5E-55FA-4C27-85B1-1741ADDA953F}" type="presParOf" srcId="{09556047-C527-4F51-B443-9D1CA7D55BD1}" destId="{CFBC79A0-C0B2-444A-A5DF-417E22EDF452}" srcOrd="0" destOrd="0" presId="urn:microsoft.com/office/officeart/2005/8/layout/hierarchy1"/>
    <dgm:cxn modelId="{0654AA90-7619-4FB9-8380-7554A640F777}" type="presParOf" srcId="{09556047-C527-4F51-B443-9D1CA7D55BD1}" destId="{006C1519-BBEE-4316-85A6-8BC58CCCE098}" srcOrd="1" destOrd="0" presId="urn:microsoft.com/office/officeart/2005/8/layout/hierarchy1"/>
    <dgm:cxn modelId="{AEB9E73B-DFE4-4C69-B15B-45DBC9158F53}" type="presParOf" srcId="{07D248F1-857A-4F28-8B4C-E3B6B51DFF22}" destId="{319FFA25-605C-4AF8-BA17-DF23AFA4BCF4}" srcOrd="1" destOrd="0" presId="urn:microsoft.com/office/officeart/2005/8/layout/hierarchy1"/>
    <dgm:cxn modelId="{A5E4F394-C48C-4DA8-B813-141496F36468}" type="presParOf" srcId="{319FFA25-605C-4AF8-BA17-DF23AFA4BCF4}" destId="{D4AEE7A5-28EA-4071-8FB0-281DDB25F067}" srcOrd="0" destOrd="0" presId="urn:microsoft.com/office/officeart/2005/8/layout/hierarchy1"/>
    <dgm:cxn modelId="{BAE90552-A51F-446B-B490-4AA4B5080530}" type="presParOf" srcId="{319FFA25-605C-4AF8-BA17-DF23AFA4BCF4}" destId="{01AF5C2F-CEB3-46BA-8131-2BD89CF56C9B}" srcOrd="1" destOrd="0" presId="urn:microsoft.com/office/officeart/2005/8/layout/hierarchy1"/>
    <dgm:cxn modelId="{6AE8BFC3-A4BB-4846-AE87-FA4CE38B3292}" type="presParOf" srcId="{01AF5C2F-CEB3-46BA-8131-2BD89CF56C9B}" destId="{6ACF19D0-1D2C-4D65-BBFD-D384610A5FD2}" srcOrd="0" destOrd="0" presId="urn:microsoft.com/office/officeart/2005/8/layout/hierarchy1"/>
    <dgm:cxn modelId="{54FE7669-D96F-410A-BAEA-74245EECA253}" type="presParOf" srcId="{6ACF19D0-1D2C-4D65-BBFD-D384610A5FD2}" destId="{57FD080F-01ED-44A5-8169-4C9925EEE832}" srcOrd="0" destOrd="0" presId="urn:microsoft.com/office/officeart/2005/8/layout/hierarchy1"/>
    <dgm:cxn modelId="{389A52B3-9A15-4099-AB09-BBDD8E363BE8}" type="presParOf" srcId="{6ACF19D0-1D2C-4D65-BBFD-D384610A5FD2}" destId="{94D5B4A8-3DD1-4D7D-AA1B-9CE5C2B718C7}" srcOrd="1" destOrd="0" presId="urn:microsoft.com/office/officeart/2005/8/layout/hierarchy1"/>
    <dgm:cxn modelId="{FE177B36-5E9E-4ADC-91B5-24CC6CD3CAE1}" type="presParOf" srcId="{01AF5C2F-CEB3-46BA-8131-2BD89CF56C9B}" destId="{F6930769-B09A-4337-9551-94AF41A4C7BF}" srcOrd="1" destOrd="0" presId="urn:microsoft.com/office/officeart/2005/8/layout/hierarchy1"/>
    <dgm:cxn modelId="{75B6799C-BF0E-41F7-A5CC-898AEDB8C379}" type="presParOf" srcId="{319FFA25-605C-4AF8-BA17-DF23AFA4BCF4}" destId="{13F1C01D-611D-44A3-9F56-F95885967905}" srcOrd="2" destOrd="0" presId="urn:microsoft.com/office/officeart/2005/8/layout/hierarchy1"/>
    <dgm:cxn modelId="{6934A036-BCF1-47DD-BD51-D7E3F59AE1E9}" type="presParOf" srcId="{319FFA25-605C-4AF8-BA17-DF23AFA4BCF4}" destId="{43A8ECE3-62DB-4CBD-887B-2439CD097F23}" srcOrd="3" destOrd="0" presId="urn:microsoft.com/office/officeart/2005/8/layout/hierarchy1"/>
    <dgm:cxn modelId="{572B5409-3640-429D-9178-537305DDDB2F}" type="presParOf" srcId="{43A8ECE3-62DB-4CBD-887B-2439CD097F23}" destId="{15D7CC16-B310-45E7-97BD-BFD39A4498ED}" srcOrd="0" destOrd="0" presId="urn:microsoft.com/office/officeart/2005/8/layout/hierarchy1"/>
    <dgm:cxn modelId="{061D6348-A8CB-422E-910F-962EDB31317D}" type="presParOf" srcId="{15D7CC16-B310-45E7-97BD-BFD39A4498ED}" destId="{953624E5-84BA-4182-8244-0F2701777CE2}" srcOrd="0" destOrd="0" presId="urn:microsoft.com/office/officeart/2005/8/layout/hierarchy1"/>
    <dgm:cxn modelId="{1B36CB7B-B844-4F35-B8AE-20F401EC3C2E}" type="presParOf" srcId="{15D7CC16-B310-45E7-97BD-BFD39A4498ED}" destId="{0C9C6922-A4E2-43C2-9D05-27A923370D93}" srcOrd="1" destOrd="0" presId="urn:microsoft.com/office/officeart/2005/8/layout/hierarchy1"/>
    <dgm:cxn modelId="{FC9405AD-2C98-442C-BADC-01EDBE828CE0}" type="presParOf" srcId="{43A8ECE3-62DB-4CBD-887B-2439CD097F23}" destId="{6DC16254-9216-40D0-B74D-241447404437}" srcOrd="1" destOrd="0" presId="urn:microsoft.com/office/officeart/2005/8/layout/hierarchy1"/>
    <dgm:cxn modelId="{17540846-C6F8-490A-B2D3-C594882E6048}" type="presParOf" srcId="{319FFA25-605C-4AF8-BA17-DF23AFA4BCF4}" destId="{B325412B-BA69-4659-AC8F-3C3F8852798D}" srcOrd="4" destOrd="0" presId="urn:microsoft.com/office/officeart/2005/8/layout/hierarchy1"/>
    <dgm:cxn modelId="{0E9CDA81-AC83-4A81-A6DB-27CFBE612CC7}" type="presParOf" srcId="{319FFA25-605C-4AF8-BA17-DF23AFA4BCF4}" destId="{D285A9C8-3BAF-4AC9-AB41-6684BF4F34BE}" srcOrd="5" destOrd="0" presId="urn:microsoft.com/office/officeart/2005/8/layout/hierarchy1"/>
    <dgm:cxn modelId="{8FB6F3C9-A4D4-4DB8-ACE1-09B57749251E}" type="presParOf" srcId="{D285A9C8-3BAF-4AC9-AB41-6684BF4F34BE}" destId="{AAB279BB-7FD0-4845-8987-0DB0D93C2BDD}" srcOrd="0" destOrd="0" presId="urn:microsoft.com/office/officeart/2005/8/layout/hierarchy1"/>
    <dgm:cxn modelId="{DBFAD624-26C5-4742-A857-B2A296A738F9}" type="presParOf" srcId="{AAB279BB-7FD0-4845-8987-0DB0D93C2BDD}" destId="{B5912BED-0E4C-47F5-82F2-74444B037E76}" srcOrd="0" destOrd="0" presId="urn:microsoft.com/office/officeart/2005/8/layout/hierarchy1"/>
    <dgm:cxn modelId="{726642E5-A1F6-4178-9AD1-E4F892CEC0DB}" type="presParOf" srcId="{AAB279BB-7FD0-4845-8987-0DB0D93C2BDD}" destId="{EA63B9E3-9AEC-4BE6-B321-BBD158F30477}" srcOrd="1" destOrd="0" presId="urn:microsoft.com/office/officeart/2005/8/layout/hierarchy1"/>
    <dgm:cxn modelId="{81A6E8F0-14C4-4C5E-A224-E31117BE5EE9}" type="presParOf" srcId="{D285A9C8-3BAF-4AC9-AB41-6684BF4F34BE}" destId="{2E7508DF-AAB3-432D-B6E6-67F5958D244B}" srcOrd="1" destOrd="0" presId="urn:microsoft.com/office/officeart/2005/8/layout/hierarchy1"/>
    <dgm:cxn modelId="{B6D91B8E-1D18-4FE0-A9E7-7D3D9D423F05}" type="presParOf" srcId="{319FFA25-605C-4AF8-BA17-DF23AFA4BCF4}" destId="{3AA3CDF3-7E00-4E00-AA2C-34727A8ACEF1}" srcOrd="6" destOrd="0" presId="urn:microsoft.com/office/officeart/2005/8/layout/hierarchy1"/>
    <dgm:cxn modelId="{9AF7FA4A-CB46-4D2E-AEEA-9AE0617F8049}" type="presParOf" srcId="{319FFA25-605C-4AF8-BA17-DF23AFA4BCF4}" destId="{16AA0000-28A4-40FE-AEA5-30C2972C528F}" srcOrd="7" destOrd="0" presId="urn:microsoft.com/office/officeart/2005/8/layout/hierarchy1"/>
    <dgm:cxn modelId="{D5725C79-2874-408F-BD62-36D577542954}" type="presParOf" srcId="{16AA0000-28A4-40FE-AEA5-30C2972C528F}" destId="{E7C0491B-E989-4C9B-A69F-F42EAAA3E375}" srcOrd="0" destOrd="0" presId="urn:microsoft.com/office/officeart/2005/8/layout/hierarchy1"/>
    <dgm:cxn modelId="{F2FF0ADC-6407-4F56-A05E-E2A352EB9DAD}" type="presParOf" srcId="{E7C0491B-E989-4C9B-A69F-F42EAAA3E375}" destId="{31D6FB0E-7D64-4AC2-9CD6-C0667B0F5507}" srcOrd="0" destOrd="0" presId="urn:microsoft.com/office/officeart/2005/8/layout/hierarchy1"/>
    <dgm:cxn modelId="{9D73FC3E-0461-44E3-BFC0-E50BADAE05C2}" type="presParOf" srcId="{E7C0491B-E989-4C9B-A69F-F42EAAA3E375}" destId="{88E1381A-7C4C-4DA3-8ED8-2D027D15C1BE}" srcOrd="1" destOrd="0" presId="urn:microsoft.com/office/officeart/2005/8/layout/hierarchy1"/>
    <dgm:cxn modelId="{9A4A22B9-4028-4E63-96B2-7D9B0ADFF7CE}" type="presParOf" srcId="{16AA0000-28A4-40FE-AEA5-30C2972C528F}" destId="{8FEB734C-7BF4-4E3B-8EC4-91DFB187A26F}" srcOrd="1" destOrd="0" presId="urn:microsoft.com/office/officeart/2005/8/layout/hierarchy1"/>
    <dgm:cxn modelId="{2DF55F89-9C6D-4405-A1BC-CFD0F185ED71}" type="presParOf" srcId="{319FFA25-605C-4AF8-BA17-DF23AFA4BCF4}" destId="{267FAE5E-E45B-4841-992D-908C347C714E}" srcOrd="8" destOrd="0" presId="urn:microsoft.com/office/officeart/2005/8/layout/hierarchy1"/>
    <dgm:cxn modelId="{F5C61C49-263B-4BBB-80B2-11AA747C376F}" type="presParOf" srcId="{319FFA25-605C-4AF8-BA17-DF23AFA4BCF4}" destId="{912E90E1-8DC8-4788-8CD9-965498E1839E}" srcOrd="9" destOrd="0" presId="urn:microsoft.com/office/officeart/2005/8/layout/hierarchy1"/>
    <dgm:cxn modelId="{B5BB48A9-92CD-4CF8-80D1-B5E1B09FE6AD}" type="presParOf" srcId="{912E90E1-8DC8-4788-8CD9-965498E1839E}" destId="{D4C5971D-18EA-486C-92EF-E59B457E61EF}" srcOrd="0" destOrd="0" presId="urn:microsoft.com/office/officeart/2005/8/layout/hierarchy1"/>
    <dgm:cxn modelId="{8C7F11F6-9B1A-4645-BD8A-93B19B09AE7D}" type="presParOf" srcId="{D4C5971D-18EA-486C-92EF-E59B457E61EF}" destId="{9F041398-FEF1-4E29-A65F-A1A6063B3BF6}" srcOrd="0" destOrd="0" presId="urn:microsoft.com/office/officeart/2005/8/layout/hierarchy1"/>
    <dgm:cxn modelId="{3D099616-07A6-4DA3-8B84-6DA91725F6E5}" type="presParOf" srcId="{D4C5971D-18EA-486C-92EF-E59B457E61EF}" destId="{FA0A50AC-4080-402C-AADD-59ED44789BEE}" srcOrd="1" destOrd="0" presId="urn:microsoft.com/office/officeart/2005/8/layout/hierarchy1"/>
    <dgm:cxn modelId="{CBDD20C2-7FE2-4C5D-A6A7-64AF5A8855D6}" type="presParOf" srcId="{912E90E1-8DC8-4788-8CD9-965498E1839E}" destId="{D6C033F4-BF77-43A6-A904-285E808777EB}"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707C2A0-3245-4FFC-BCF2-83333EB90368}"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s-UY"/>
        </a:p>
      </dgm:t>
    </dgm:pt>
    <dgm:pt modelId="{A5212897-27A2-40ED-AB7B-78EB08817142}">
      <dgm:prSet phldrT="[Texto]" custT="1"/>
      <dgm:spPr/>
      <dgm:t>
        <a:bodyPr/>
        <a:lstStyle/>
        <a:p>
          <a:r>
            <a:rPr lang="es-UY" sz="1600" dirty="0"/>
            <a:t>Gestión</a:t>
          </a:r>
        </a:p>
      </dgm:t>
    </dgm:pt>
    <dgm:pt modelId="{E7B2E5EB-5515-47D4-86B0-8034D14A1236}" type="parTrans" cxnId="{510D9CBE-CAB8-4438-9EBA-FE56097ADE40}">
      <dgm:prSet/>
      <dgm:spPr/>
      <dgm:t>
        <a:bodyPr/>
        <a:lstStyle/>
        <a:p>
          <a:endParaRPr lang="es-UY" sz="1200"/>
        </a:p>
      </dgm:t>
    </dgm:pt>
    <dgm:pt modelId="{D58639F1-D540-4CB2-A10D-CBB50449666F}" type="sibTrans" cxnId="{510D9CBE-CAB8-4438-9EBA-FE56097ADE40}">
      <dgm:prSet/>
      <dgm:spPr/>
      <dgm:t>
        <a:bodyPr/>
        <a:lstStyle/>
        <a:p>
          <a:endParaRPr lang="es-UY" sz="1200"/>
        </a:p>
      </dgm:t>
    </dgm:pt>
    <dgm:pt modelId="{B88DF06A-9F7C-4822-8487-DF80DA357473}">
      <dgm:prSet phldrT="[Texto]" custT="1"/>
      <dgm:spPr>
        <a:ln w="28575">
          <a:solidFill>
            <a:schemeClr val="accent4"/>
          </a:solidFill>
        </a:ln>
      </dgm:spPr>
      <dgm:t>
        <a:bodyPr/>
        <a:lstStyle/>
        <a:p>
          <a:r>
            <a:rPr lang="es-UY" sz="1400" dirty="0"/>
            <a:t>Planificación</a:t>
          </a:r>
        </a:p>
      </dgm:t>
    </dgm:pt>
    <dgm:pt modelId="{4EF8C131-4A9F-4CC0-A733-05382E4848C1}" type="parTrans" cxnId="{E9409CAD-364A-442D-A0FC-7999170FD277}">
      <dgm:prSet/>
      <dgm:spPr/>
      <dgm:t>
        <a:bodyPr/>
        <a:lstStyle/>
        <a:p>
          <a:endParaRPr lang="es-UY" sz="1200"/>
        </a:p>
      </dgm:t>
    </dgm:pt>
    <dgm:pt modelId="{87C59F82-CD6F-45FC-A8B8-1322F38ABAA9}" type="sibTrans" cxnId="{E9409CAD-364A-442D-A0FC-7999170FD277}">
      <dgm:prSet/>
      <dgm:spPr/>
      <dgm:t>
        <a:bodyPr/>
        <a:lstStyle/>
        <a:p>
          <a:endParaRPr lang="es-UY" sz="1200"/>
        </a:p>
      </dgm:t>
    </dgm:pt>
    <dgm:pt modelId="{FE2FFB0E-ACAD-4786-9602-6CF1253A403E}">
      <dgm:prSet phldrT="[Texto]" custT="1"/>
      <dgm:spPr>
        <a:ln w="28575">
          <a:solidFill>
            <a:schemeClr val="accent4"/>
          </a:solidFill>
        </a:ln>
      </dgm:spPr>
      <dgm:t>
        <a:bodyPr/>
        <a:lstStyle/>
        <a:p>
          <a:r>
            <a:rPr lang="es-UY" sz="1400" dirty="0"/>
            <a:t>Dotación de personal</a:t>
          </a:r>
        </a:p>
      </dgm:t>
    </dgm:pt>
    <dgm:pt modelId="{67C57FFC-3C6F-4FA3-A66C-F75532219747}" type="parTrans" cxnId="{16C84CAF-086D-4781-9467-C0660D97D8D8}">
      <dgm:prSet/>
      <dgm:spPr/>
      <dgm:t>
        <a:bodyPr/>
        <a:lstStyle/>
        <a:p>
          <a:endParaRPr lang="es-UY" sz="1200"/>
        </a:p>
      </dgm:t>
    </dgm:pt>
    <dgm:pt modelId="{F4328746-746A-428C-9243-27B76D2D8737}" type="sibTrans" cxnId="{16C84CAF-086D-4781-9467-C0660D97D8D8}">
      <dgm:prSet/>
      <dgm:spPr/>
      <dgm:t>
        <a:bodyPr/>
        <a:lstStyle/>
        <a:p>
          <a:endParaRPr lang="es-UY" sz="1200"/>
        </a:p>
      </dgm:t>
    </dgm:pt>
    <dgm:pt modelId="{52F6E474-6182-4234-9D3F-B8E8B49E5CA6}">
      <dgm:prSet phldrT="[Texto]" custT="1"/>
      <dgm:spPr/>
      <dgm:t>
        <a:bodyPr/>
        <a:lstStyle/>
        <a:p>
          <a:r>
            <a:rPr lang="es-UY" sz="1400" dirty="0"/>
            <a:t>Control</a:t>
          </a:r>
        </a:p>
      </dgm:t>
    </dgm:pt>
    <dgm:pt modelId="{B6D81BF6-BF45-42E7-885A-677E69F9CD45}" type="parTrans" cxnId="{7BB9932E-C8AE-4A17-B510-F8BA6D495F2C}">
      <dgm:prSet/>
      <dgm:spPr/>
      <dgm:t>
        <a:bodyPr/>
        <a:lstStyle/>
        <a:p>
          <a:endParaRPr lang="es-UY" sz="1200"/>
        </a:p>
      </dgm:t>
    </dgm:pt>
    <dgm:pt modelId="{9BA2891A-FA19-4757-A707-E03E867A5A61}" type="sibTrans" cxnId="{7BB9932E-C8AE-4A17-B510-F8BA6D495F2C}">
      <dgm:prSet/>
      <dgm:spPr/>
      <dgm:t>
        <a:bodyPr/>
        <a:lstStyle/>
        <a:p>
          <a:endParaRPr lang="es-UY" sz="1200"/>
        </a:p>
      </dgm:t>
    </dgm:pt>
    <dgm:pt modelId="{5B62E43F-5C64-4B46-A542-B4B1F2C0F2F1}">
      <dgm:prSet phldrT="[Texto]" custT="1"/>
      <dgm:spPr>
        <a:ln w="28575">
          <a:solidFill>
            <a:schemeClr val="accent4"/>
          </a:solidFill>
        </a:ln>
      </dgm:spPr>
      <dgm:t>
        <a:bodyPr/>
        <a:lstStyle/>
        <a:p>
          <a:r>
            <a:rPr lang="es-UY" sz="1400" dirty="0"/>
            <a:t>Organización</a:t>
          </a:r>
        </a:p>
      </dgm:t>
    </dgm:pt>
    <dgm:pt modelId="{0F282519-0539-40D9-AED1-C6C199C8A618}" type="parTrans" cxnId="{D3D39A16-3703-443F-A403-803863143A4E}">
      <dgm:prSet/>
      <dgm:spPr/>
      <dgm:t>
        <a:bodyPr/>
        <a:lstStyle/>
        <a:p>
          <a:endParaRPr lang="es-UY" sz="1100"/>
        </a:p>
      </dgm:t>
    </dgm:pt>
    <dgm:pt modelId="{90074E24-66DF-4C6E-A75D-6B0C5E715213}" type="sibTrans" cxnId="{D3D39A16-3703-443F-A403-803863143A4E}">
      <dgm:prSet/>
      <dgm:spPr/>
      <dgm:t>
        <a:bodyPr/>
        <a:lstStyle/>
        <a:p>
          <a:endParaRPr lang="es-UY" sz="1100"/>
        </a:p>
      </dgm:t>
    </dgm:pt>
    <dgm:pt modelId="{BF7BF0F3-AE66-4978-A7A3-4E81F738E754}">
      <dgm:prSet phldrT="[Texto]" custT="1"/>
      <dgm:spPr>
        <a:ln w="28575">
          <a:solidFill>
            <a:schemeClr val="accent4">
              <a:lumMod val="50000"/>
            </a:schemeClr>
          </a:solidFill>
        </a:ln>
      </dgm:spPr>
      <dgm:t>
        <a:bodyPr/>
        <a:lstStyle/>
        <a:p>
          <a:r>
            <a:rPr lang="es-UY" sz="1800" dirty="0"/>
            <a:t>Dirección</a:t>
          </a:r>
        </a:p>
      </dgm:t>
    </dgm:pt>
    <dgm:pt modelId="{1413C478-245B-42EC-9928-A1DB87972C2D}" type="sibTrans" cxnId="{86C83D60-6E26-41AC-8C83-BDC4AB77DB7F}">
      <dgm:prSet/>
      <dgm:spPr/>
      <dgm:t>
        <a:bodyPr/>
        <a:lstStyle/>
        <a:p>
          <a:endParaRPr lang="es-UY" sz="1200"/>
        </a:p>
      </dgm:t>
    </dgm:pt>
    <dgm:pt modelId="{A0320F3A-A708-4BBC-8B94-C51E75D1FFF2}" type="parTrans" cxnId="{86C83D60-6E26-41AC-8C83-BDC4AB77DB7F}">
      <dgm:prSet/>
      <dgm:spPr/>
      <dgm:t>
        <a:bodyPr/>
        <a:lstStyle/>
        <a:p>
          <a:endParaRPr lang="es-UY" sz="1200"/>
        </a:p>
      </dgm:t>
    </dgm:pt>
    <dgm:pt modelId="{239FF290-C8F1-4824-80F3-B39F45B78473}">
      <dgm:prSet phldrT="[Texto]" custT="1"/>
      <dgm:spPr>
        <a:ln w="28575">
          <a:solidFill>
            <a:schemeClr val="accent4">
              <a:lumMod val="50000"/>
            </a:schemeClr>
          </a:solidFill>
        </a:ln>
      </dgm:spPr>
      <dgm:t>
        <a:bodyPr/>
        <a:lstStyle/>
        <a:p>
          <a:r>
            <a:rPr lang="es-UY" sz="1200" dirty="0"/>
            <a:t>Proporcionar liderazgo</a:t>
          </a:r>
        </a:p>
      </dgm:t>
    </dgm:pt>
    <dgm:pt modelId="{39A22780-6975-40B4-BF9A-A090311D60BF}" type="parTrans" cxnId="{8D5C3C44-B6DB-4893-9D3A-505D47A0BB8C}">
      <dgm:prSet/>
      <dgm:spPr/>
      <dgm:t>
        <a:bodyPr/>
        <a:lstStyle/>
        <a:p>
          <a:endParaRPr lang="es-UY"/>
        </a:p>
      </dgm:t>
    </dgm:pt>
    <dgm:pt modelId="{A705C160-1BE4-4301-AB11-47E005D1DB5C}" type="sibTrans" cxnId="{8D5C3C44-B6DB-4893-9D3A-505D47A0BB8C}">
      <dgm:prSet/>
      <dgm:spPr/>
      <dgm:t>
        <a:bodyPr/>
        <a:lstStyle/>
        <a:p>
          <a:endParaRPr lang="es-UY"/>
        </a:p>
      </dgm:t>
    </dgm:pt>
    <dgm:pt modelId="{28BCC8DA-3E8A-41F6-968E-AD9FBC35E5AD}">
      <dgm:prSet phldrT="[Texto]" custT="1"/>
      <dgm:spPr>
        <a:ln w="28575">
          <a:solidFill>
            <a:schemeClr val="accent4">
              <a:lumMod val="50000"/>
            </a:schemeClr>
          </a:solidFill>
        </a:ln>
      </dgm:spPr>
      <dgm:t>
        <a:bodyPr/>
        <a:lstStyle/>
        <a:p>
          <a:r>
            <a:rPr lang="es-UY" sz="1200" dirty="0"/>
            <a:t>Delegar autoridad</a:t>
          </a:r>
        </a:p>
      </dgm:t>
    </dgm:pt>
    <dgm:pt modelId="{337E05B3-BB0B-4CB0-B3D6-45A830B32295}" type="parTrans" cxnId="{7EC371F8-20B1-4AA6-8AD8-52E616B579D0}">
      <dgm:prSet/>
      <dgm:spPr/>
      <dgm:t>
        <a:bodyPr/>
        <a:lstStyle/>
        <a:p>
          <a:endParaRPr lang="es-UY"/>
        </a:p>
      </dgm:t>
    </dgm:pt>
    <dgm:pt modelId="{13D2455D-7F14-4B27-BE73-8568991FEF38}" type="sibTrans" cxnId="{7EC371F8-20B1-4AA6-8AD8-52E616B579D0}">
      <dgm:prSet/>
      <dgm:spPr/>
      <dgm:t>
        <a:bodyPr/>
        <a:lstStyle/>
        <a:p>
          <a:endParaRPr lang="es-UY"/>
        </a:p>
      </dgm:t>
    </dgm:pt>
    <dgm:pt modelId="{46A64B71-01F6-47C7-9EE3-34B6EE7EFB7A}">
      <dgm:prSet phldrT="[Texto]" custT="1"/>
      <dgm:spPr>
        <a:ln w="28575">
          <a:solidFill>
            <a:schemeClr val="accent4">
              <a:lumMod val="50000"/>
            </a:schemeClr>
          </a:solidFill>
        </a:ln>
      </dgm:spPr>
      <dgm:t>
        <a:bodyPr/>
        <a:lstStyle/>
        <a:p>
          <a:r>
            <a:rPr lang="es-UY" sz="1200" dirty="0"/>
            <a:t>Supervisar al personal</a:t>
          </a:r>
        </a:p>
      </dgm:t>
    </dgm:pt>
    <dgm:pt modelId="{F5FD2CCC-5C2B-47E1-91FD-238C71AA2C18}" type="parTrans" cxnId="{39933F13-DEA3-4B17-8491-388CDB12177E}">
      <dgm:prSet/>
      <dgm:spPr/>
      <dgm:t>
        <a:bodyPr/>
        <a:lstStyle/>
        <a:p>
          <a:endParaRPr lang="es-UY"/>
        </a:p>
      </dgm:t>
    </dgm:pt>
    <dgm:pt modelId="{110AA3C4-B477-4F97-8C55-2F0A3406F18C}" type="sibTrans" cxnId="{39933F13-DEA3-4B17-8491-388CDB12177E}">
      <dgm:prSet/>
      <dgm:spPr/>
      <dgm:t>
        <a:bodyPr/>
        <a:lstStyle/>
        <a:p>
          <a:endParaRPr lang="es-UY"/>
        </a:p>
      </dgm:t>
    </dgm:pt>
    <dgm:pt modelId="{224584E1-0285-4113-8201-6DA7095D6A37}">
      <dgm:prSet phldrT="[Texto]" custT="1"/>
      <dgm:spPr>
        <a:ln w="28575">
          <a:solidFill>
            <a:schemeClr val="accent4">
              <a:lumMod val="50000"/>
            </a:schemeClr>
          </a:solidFill>
        </a:ln>
      </dgm:spPr>
      <dgm:t>
        <a:bodyPr/>
        <a:lstStyle/>
        <a:p>
          <a:r>
            <a:rPr lang="es-UY" sz="1200" dirty="0"/>
            <a:t>Coordinar actividades</a:t>
          </a:r>
        </a:p>
      </dgm:t>
    </dgm:pt>
    <dgm:pt modelId="{AC2A04E5-8DA6-47CA-A46B-2090F9F7A11F}" type="parTrans" cxnId="{9F0EF490-BAD9-4FDD-A7DE-42834FFA2D3A}">
      <dgm:prSet/>
      <dgm:spPr/>
      <dgm:t>
        <a:bodyPr/>
        <a:lstStyle/>
        <a:p>
          <a:endParaRPr lang="es-UY"/>
        </a:p>
      </dgm:t>
    </dgm:pt>
    <dgm:pt modelId="{CE7462F7-B6B0-4A37-817F-0BF43113E2F2}" type="sibTrans" cxnId="{9F0EF490-BAD9-4FDD-A7DE-42834FFA2D3A}">
      <dgm:prSet/>
      <dgm:spPr/>
      <dgm:t>
        <a:bodyPr/>
        <a:lstStyle/>
        <a:p>
          <a:endParaRPr lang="es-UY"/>
        </a:p>
      </dgm:t>
    </dgm:pt>
    <dgm:pt modelId="{7D48015B-F155-43CE-BF6D-80AE235D2C3D}">
      <dgm:prSet phldrT="[Texto]" custT="1"/>
      <dgm:spPr>
        <a:ln w="28575">
          <a:solidFill>
            <a:schemeClr val="accent4">
              <a:lumMod val="50000"/>
            </a:schemeClr>
          </a:solidFill>
        </a:ln>
      </dgm:spPr>
      <dgm:t>
        <a:bodyPr/>
        <a:lstStyle/>
        <a:p>
          <a:r>
            <a:rPr lang="es-UY" sz="1200" dirty="0"/>
            <a:t>Motivar al personal</a:t>
          </a:r>
        </a:p>
      </dgm:t>
    </dgm:pt>
    <dgm:pt modelId="{12E2F4F7-9872-47B0-BE6F-EBF19A783CCA}" type="parTrans" cxnId="{0BF938A7-3EAC-4EE9-9A60-D33CD13FCE23}">
      <dgm:prSet/>
      <dgm:spPr/>
      <dgm:t>
        <a:bodyPr/>
        <a:lstStyle/>
        <a:p>
          <a:endParaRPr lang="es-UY"/>
        </a:p>
      </dgm:t>
    </dgm:pt>
    <dgm:pt modelId="{7FEFC444-421E-4593-A099-52A385B5128A}" type="sibTrans" cxnId="{0BF938A7-3EAC-4EE9-9A60-D33CD13FCE23}">
      <dgm:prSet/>
      <dgm:spPr/>
      <dgm:t>
        <a:bodyPr/>
        <a:lstStyle/>
        <a:p>
          <a:endParaRPr lang="es-UY"/>
        </a:p>
      </dgm:t>
    </dgm:pt>
    <dgm:pt modelId="{BE985D00-D455-4431-91CA-C98428EBBCF7}">
      <dgm:prSet phldrT="[Texto]" custT="1"/>
      <dgm:spPr>
        <a:ln w="28575">
          <a:solidFill>
            <a:schemeClr val="accent4">
              <a:lumMod val="50000"/>
            </a:schemeClr>
          </a:solidFill>
        </a:ln>
      </dgm:spPr>
      <dgm:t>
        <a:bodyPr/>
        <a:lstStyle/>
        <a:p>
          <a:r>
            <a:rPr lang="es-UY" sz="1200" dirty="0"/>
            <a:t>Construir equipos</a:t>
          </a:r>
        </a:p>
      </dgm:t>
    </dgm:pt>
    <dgm:pt modelId="{53AA2534-4173-4A38-A6C9-10E35B8F0DA1}" type="parTrans" cxnId="{16FB4717-D275-46B0-8A20-F7A1FC5999D4}">
      <dgm:prSet/>
      <dgm:spPr/>
      <dgm:t>
        <a:bodyPr/>
        <a:lstStyle/>
        <a:p>
          <a:endParaRPr lang="es-UY"/>
        </a:p>
      </dgm:t>
    </dgm:pt>
    <dgm:pt modelId="{00534CF8-F1EE-48B6-A130-D99761A8CCF1}" type="sibTrans" cxnId="{16FB4717-D275-46B0-8A20-F7A1FC5999D4}">
      <dgm:prSet/>
      <dgm:spPr/>
      <dgm:t>
        <a:bodyPr/>
        <a:lstStyle/>
        <a:p>
          <a:endParaRPr lang="es-UY"/>
        </a:p>
      </dgm:t>
    </dgm:pt>
    <dgm:pt modelId="{8E3EAC92-B8A7-4928-9D40-61BDB99A9C37}">
      <dgm:prSet phldrT="[Texto]" custT="1"/>
      <dgm:spPr>
        <a:ln w="28575">
          <a:solidFill>
            <a:schemeClr val="accent4">
              <a:lumMod val="50000"/>
            </a:schemeClr>
          </a:solidFill>
        </a:ln>
      </dgm:spPr>
      <dgm:t>
        <a:bodyPr/>
        <a:lstStyle/>
        <a:p>
          <a:r>
            <a:rPr lang="es-UY" sz="1200" dirty="0"/>
            <a:t>Manejar los cambios</a:t>
          </a:r>
        </a:p>
      </dgm:t>
    </dgm:pt>
    <dgm:pt modelId="{18C17749-4C82-4104-A016-22CA5A87EE2C}" type="parTrans" cxnId="{2D937F37-4C90-441D-A5B8-3A607277EC4B}">
      <dgm:prSet/>
      <dgm:spPr/>
      <dgm:t>
        <a:bodyPr/>
        <a:lstStyle/>
        <a:p>
          <a:endParaRPr lang="es-UY"/>
        </a:p>
      </dgm:t>
    </dgm:pt>
    <dgm:pt modelId="{D885BC3B-7AA1-4C55-B0CB-0215BF420F73}" type="sibTrans" cxnId="{2D937F37-4C90-441D-A5B8-3A607277EC4B}">
      <dgm:prSet/>
      <dgm:spPr/>
      <dgm:t>
        <a:bodyPr/>
        <a:lstStyle/>
        <a:p>
          <a:endParaRPr lang="es-UY"/>
        </a:p>
      </dgm:t>
    </dgm:pt>
    <dgm:pt modelId="{D483A9A4-DBCA-49BA-9D39-82D29060BA22}">
      <dgm:prSet phldrT="[Texto]" custT="1"/>
      <dgm:spPr>
        <a:ln w="28575">
          <a:solidFill>
            <a:schemeClr val="accent4">
              <a:lumMod val="50000"/>
            </a:schemeClr>
          </a:solidFill>
        </a:ln>
      </dgm:spPr>
      <dgm:t>
        <a:bodyPr/>
        <a:lstStyle/>
        <a:p>
          <a:r>
            <a:rPr lang="es-UY" sz="1200" dirty="0"/>
            <a:t>Facilitar la comunicación</a:t>
          </a:r>
        </a:p>
      </dgm:t>
    </dgm:pt>
    <dgm:pt modelId="{ABD6A7C5-CB69-4695-B857-F32F7D2CD224}" type="parTrans" cxnId="{22AD7ED3-D50E-4E08-8E1D-D041A8B0381B}">
      <dgm:prSet/>
      <dgm:spPr/>
      <dgm:t>
        <a:bodyPr/>
        <a:lstStyle/>
        <a:p>
          <a:endParaRPr lang="es-UY"/>
        </a:p>
      </dgm:t>
    </dgm:pt>
    <dgm:pt modelId="{70A05FE9-0EBD-400B-924E-09162B80CC75}" type="sibTrans" cxnId="{22AD7ED3-D50E-4E08-8E1D-D041A8B0381B}">
      <dgm:prSet/>
      <dgm:spPr/>
      <dgm:t>
        <a:bodyPr/>
        <a:lstStyle/>
        <a:p>
          <a:endParaRPr lang="es-UY"/>
        </a:p>
      </dgm:t>
    </dgm:pt>
    <dgm:pt modelId="{82716BD3-C9C7-4C8F-B641-AB03225155D5}">
      <dgm:prSet phldrT="[Texto]" custT="1"/>
      <dgm:spPr>
        <a:ln w="28575">
          <a:solidFill>
            <a:schemeClr val="accent4">
              <a:lumMod val="50000"/>
            </a:schemeClr>
          </a:solidFill>
        </a:ln>
      </dgm:spPr>
      <dgm:t>
        <a:bodyPr/>
        <a:lstStyle/>
        <a:p>
          <a:r>
            <a:rPr lang="es-UY" sz="1200" dirty="0"/>
            <a:t>Resolver conflictos</a:t>
          </a:r>
        </a:p>
      </dgm:t>
    </dgm:pt>
    <dgm:pt modelId="{BD062BDE-0592-44F2-9D14-3ED796E3D696}" type="parTrans" cxnId="{6F1E4129-8E36-46F7-A4F8-D7AF85B9BFD9}">
      <dgm:prSet/>
      <dgm:spPr/>
      <dgm:t>
        <a:bodyPr/>
        <a:lstStyle/>
        <a:p>
          <a:endParaRPr lang="es-UY"/>
        </a:p>
      </dgm:t>
    </dgm:pt>
    <dgm:pt modelId="{B8E4351D-F793-494F-A1E2-F4C0175E9DE5}" type="sibTrans" cxnId="{6F1E4129-8E36-46F7-A4F8-D7AF85B9BFD9}">
      <dgm:prSet/>
      <dgm:spPr/>
      <dgm:t>
        <a:bodyPr/>
        <a:lstStyle/>
        <a:p>
          <a:endParaRPr lang="es-UY"/>
        </a:p>
      </dgm:t>
    </dgm:pt>
    <dgm:pt modelId="{24BA14E2-9B02-4626-97C6-8B580A557B5B}">
      <dgm:prSet phldrT="[Texto]" custT="1"/>
      <dgm:spPr>
        <a:ln w="28575">
          <a:solidFill>
            <a:schemeClr val="accent4">
              <a:lumMod val="50000"/>
            </a:schemeClr>
          </a:solidFill>
        </a:ln>
      </dgm:spPr>
      <dgm:t>
        <a:bodyPr/>
        <a:lstStyle/>
        <a:p>
          <a:r>
            <a:rPr lang="es-UY" sz="1200" dirty="0"/>
            <a:t>Documentar decisiones de dirección</a:t>
          </a:r>
        </a:p>
      </dgm:t>
    </dgm:pt>
    <dgm:pt modelId="{3F15FB2E-6378-45A0-B464-02C058B7DA7F}" type="parTrans" cxnId="{212244F1-B077-41A6-A389-AAA7AF392FEE}">
      <dgm:prSet/>
      <dgm:spPr/>
      <dgm:t>
        <a:bodyPr/>
        <a:lstStyle/>
        <a:p>
          <a:endParaRPr lang="es-UY"/>
        </a:p>
      </dgm:t>
    </dgm:pt>
    <dgm:pt modelId="{9A0FFBFD-67A4-4B9A-B70C-A59B7DF37F47}" type="sibTrans" cxnId="{212244F1-B077-41A6-A389-AAA7AF392FEE}">
      <dgm:prSet/>
      <dgm:spPr/>
      <dgm:t>
        <a:bodyPr/>
        <a:lstStyle/>
        <a:p>
          <a:endParaRPr lang="es-UY"/>
        </a:p>
      </dgm:t>
    </dgm:pt>
    <dgm:pt modelId="{979B348D-A82E-4C0B-BB50-4708D125F76A}" type="pres">
      <dgm:prSet presAssocID="{5707C2A0-3245-4FFC-BCF2-83333EB90368}" presName="hierChild1" presStyleCnt="0">
        <dgm:presLayoutVars>
          <dgm:chPref val="1"/>
          <dgm:dir/>
          <dgm:animOne val="branch"/>
          <dgm:animLvl val="lvl"/>
          <dgm:resizeHandles/>
        </dgm:presLayoutVars>
      </dgm:prSet>
      <dgm:spPr/>
    </dgm:pt>
    <dgm:pt modelId="{07D248F1-857A-4F28-8B4C-E3B6B51DFF22}" type="pres">
      <dgm:prSet presAssocID="{A5212897-27A2-40ED-AB7B-78EB08817142}" presName="hierRoot1" presStyleCnt="0"/>
      <dgm:spPr/>
    </dgm:pt>
    <dgm:pt modelId="{09556047-C527-4F51-B443-9D1CA7D55BD1}" type="pres">
      <dgm:prSet presAssocID="{A5212897-27A2-40ED-AB7B-78EB08817142}" presName="composite" presStyleCnt="0"/>
      <dgm:spPr/>
    </dgm:pt>
    <dgm:pt modelId="{CFBC79A0-C0B2-444A-A5DF-417E22EDF452}" type="pres">
      <dgm:prSet presAssocID="{A5212897-27A2-40ED-AB7B-78EB08817142}" presName="background" presStyleLbl="node0" presStyleIdx="0" presStyleCnt="1"/>
      <dgm:spPr/>
    </dgm:pt>
    <dgm:pt modelId="{006C1519-BBEE-4316-85A6-8BC58CCCE098}" type="pres">
      <dgm:prSet presAssocID="{A5212897-27A2-40ED-AB7B-78EB08817142}" presName="text" presStyleLbl="fgAcc0" presStyleIdx="0" presStyleCnt="1" custScaleX="211530" custScaleY="163879" custLinFactY="-24996" custLinFactNeighborX="-3307" custLinFactNeighborY="-100000">
        <dgm:presLayoutVars>
          <dgm:chPref val="3"/>
        </dgm:presLayoutVars>
      </dgm:prSet>
      <dgm:spPr/>
    </dgm:pt>
    <dgm:pt modelId="{319FFA25-605C-4AF8-BA17-DF23AFA4BCF4}" type="pres">
      <dgm:prSet presAssocID="{A5212897-27A2-40ED-AB7B-78EB08817142}" presName="hierChild2" presStyleCnt="0"/>
      <dgm:spPr/>
    </dgm:pt>
    <dgm:pt modelId="{D4AEE7A5-28EA-4071-8FB0-281DDB25F067}" type="pres">
      <dgm:prSet presAssocID="{4EF8C131-4A9F-4CC0-A733-05382E4848C1}" presName="Name10" presStyleLbl="parChTrans1D2" presStyleIdx="0" presStyleCnt="5"/>
      <dgm:spPr/>
    </dgm:pt>
    <dgm:pt modelId="{01AF5C2F-CEB3-46BA-8131-2BD89CF56C9B}" type="pres">
      <dgm:prSet presAssocID="{B88DF06A-9F7C-4822-8487-DF80DA357473}" presName="hierRoot2" presStyleCnt="0"/>
      <dgm:spPr/>
    </dgm:pt>
    <dgm:pt modelId="{6ACF19D0-1D2C-4D65-BBFD-D384610A5FD2}" type="pres">
      <dgm:prSet presAssocID="{B88DF06A-9F7C-4822-8487-DF80DA357473}" presName="composite2" presStyleCnt="0"/>
      <dgm:spPr/>
    </dgm:pt>
    <dgm:pt modelId="{57FD080F-01ED-44A5-8169-4C9925EEE832}" type="pres">
      <dgm:prSet presAssocID="{B88DF06A-9F7C-4822-8487-DF80DA357473}" presName="background2" presStyleLbl="node2" presStyleIdx="0" presStyleCnt="5"/>
      <dgm:spPr>
        <a:solidFill>
          <a:schemeClr val="accent4"/>
        </a:solidFill>
      </dgm:spPr>
    </dgm:pt>
    <dgm:pt modelId="{94D5B4A8-3DD1-4D7D-AA1B-9CE5C2B718C7}" type="pres">
      <dgm:prSet presAssocID="{B88DF06A-9F7C-4822-8487-DF80DA357473}" presName="text2" presStyleLbl="fgAcc2" presStyleIdx="0" presStyleCnt="5" custScaleX="193379" custScaleY="118272" custLinFactNeighborX="-509" custLinFactNeighborY="-30325">
        <dgm:presLayoutVars>
          <dgm:chPref val="3"/>
        </dgm:presLayoutVars>
      </dgm:prSet>
      <dgm:spPr/>
    </dgm:pt>
    <dgm:pt modelId="{F6930769-B09A-4337-9551-94AF41A4C7BF}" type="pres">
      <dgm:prSet presAssocID="{B88DF06A-9F7C-4822-8487-DF80DA357473}" presName="hierChild3" presStyleCnt="0"/>
      <dgm:spPr/>
    </dgm:pt>
    <dgm:pt modelId="{83BB6CB3-08C2-423F-A920-2185488174D0}" type="pres">
      <dgm:prSet presAssocID="{0F282519-0539-40D9-AED1-C6C199C8A618}" presName="Name10" presStyleLbl="parChTrans1D2" presStyleIdx="1" presStyleCnt="5"/>
      <dgm:spPr/>
    </dgm:pt>
    <dgm:pt modelId="{64D33350-98EC-43EB-87C7-8DC126F3D204}" type="pres">
      <dgm:prSet presAssocID="{5B62E43F-5C64-4B46-A542-B4B1F2C0F2F1}" presName="hierRoot2" presStyleCnt="0"/>
      <dgm:spPr/>
    </dgm:pt>
    <dgm:pt modelId="{3DC12E1C-1F5C-466F-85A2-9DA442D51A01}" type="pres">
      <dgm:prSet presAssocID="{5B62E43F-5C64-4B46-A542-B4B1F2C0F2F1}" presName="composite2" presStyleCnt="0"/>
      <dgm:spPr/>
    </dgm:pt>
    <dgm:pt modelId="{15242FAB-9C29-47D8-8600-444B6DA74440}" type="pres">
      <dgm:prSet presAssocID="{5B62E43F-5C64-4B46-A542-B4B1F2C0F2F1}" presName="background2" presStyleLbl="node2" presStyleIdx="1" presStyleCnt="5"/>
      <dgm:spPr>
        <a:solidFill>
          <a:schemeClr val="accent4"/>
        </a:solidFill>
      </dgm:spPr>
    </dgm:pt>
    <dgm:pt modelId="{75F00C27-5C6D-4D7F-8ADB-6F67D341DDF8}" type="pres">
      <dgm:prSet presAssocID="{5B62E43F-5C64-4B46-A542-B4B1F2C0F2F1}" presName="text2" presStyleLbl="fgAcc2" presStyleIdx="1" presStyleCnt="5" custScaleX="192150" custScaleY="119983" custLinFactNeighborX="-4202" custLinFactNeighborY="-37040">
        <dgm:presLayoutVars>
          <dgm:chPref val="3"/>
        </dgm:presLayoutVars>
      </dgm:prSet>
      <dgm:spPr/>
    </dgm:pt>
    <dgm:pt modelId="{45398638-B210-48F2-A364-6FDDE1C6456A}" type="pres">
      <dgm:prSet presAssocID="{5B62E43F-5C64-4B46-A542-B4B1F2C0F2F1}" presName="hierChild3" presStyleCnt="0"/>
      <dgm:spPr/>
    </dgm:pt>
    <dgm:pt modelId="{B325412B-BA69-4659-AC8F-3C3F8852798D}" type="pres">
      <dgm:prSet presAssocID="{67C57FFC-3C6F-4FA3-A66C-F75532219747}" presName="Name10" presStyleLbl="parChTrans1D2" presStyleIdx="2" presStyleCnt="5"/>
      <dgm:spPr/>
    </dgm:pt>
    <dgm:pt modelId="{D285A9C8-3BAF-4AC9-AB41-6684BF4F34BE}" type="pres">
      <dgm:prSet presAssocID="{FE2FFB0E-ACAD-4786-9602-6CF1253A403E}" presName="hierRoot2" presStyleCnt="0"/>
      <dgm:spPr/>
    </dgm:pt>
    <dgm:pt modelId="{AAB279BB-7FD0-4845-8987-0DB0D93C2BDD}" type="pres">
      <dgm:prSet presAssocID="{FE2FFB0E-ACAD-4786-9602-6CF1253A403E}" presName="composite2" presStyleCnt="0"/>
      <dgm:spPr/>
    </dgm:pt>
    <dgm:pt modelId="{B5912BED-0E4C-47F5-82F2-74444B037E76}" type="pres">
      <dgm:prSet presAssocID="{FE2FFB0E-ACAD-4786-9602-6CF1253A403E}" presName="background2" presStyleLbl="node2" presStyleIdx="2" presStyleCnt="5"/>
      <dgm:spPr>
        <a:solidFill>
          <a:schemeClr val="accent4"/>
        </a:solidFill>
      </dgm:spPr>
    </dgm:pt>
    <dgm:pt modelId="{EA63B9E3-9AEC-4BE6-B321-BBD158F30477}" type="pres">
      <dgm:prSet presAssocID="{FE2FFB0E-ACAD-4786-9602-6CF1253A403E}" presName="text2" presStyleLbl="fgAcc2" presStyleIdx="2" presStyleCnt="5" custScaleX="166739" custScaleY="126422" custLinFactNeighborX="-5577" custLinFactNeighborY="-39709">
        <dgm:presLayoutVars>
          <dgm:chPref val="3"/>
        </dgm:presLayoutVars>
      </dgm:prSet>
      <dgm:spPr/>
    </dgm:pt>
    <dgm:pt modelId="{2E7508DF-AAB3-432D-B6E6-67F5958D244B}" type="pres">
      <dgm:prSet presAssocID="{FE2FFB0E-ACAD-4786-9602-6CF1253A403E}" presName="hierChild3" presStyleCnt="0"/>
      <dgm:spPr/>
    </dgm:pt>
    <dgm:pt modelId="{3AA3CDF3-7E00-4E00-AA2C-34727A8ACEF1}" type="pres">
      <dgm:prSet presAssocID="{A0320F3A-A708-4BBC-8B94-C51E75D1FFF2}" presName="Name10" presStyleLbl="parChTrans1D2" presStyleIdx="3" presStyleCnt="5"/>
      <dgm:spPr/>
    </dgm:pt>
    <dgm:pt modelId="{16AA0000-28A4-40FE-AEA5-30C2972C528F}" type="pres">
      <dgm:prSet presAssocID="{BF7BF0F3-AE66-4978-A7A3-4E81F738E754}" presName="hierRoot2" presStyleCnt="0"/>
      <dgm:spPr/>
    </dgm:pt>
    <dgm:pt modelId="{E7C0491B-E989-4C9B-A69F-F42EAAA3E375}" type="pres">
      <dgm:prSet presAssocID="{BF7BF0F3-AE66-4978-A7A3-4E81F738E754}" presName="composite2" presStyleCnt="0"/>
      <dgm:spPr/>
    </dgm:pt>
    <dgm:pt modelId="{31D6FB0E-7D64-4AC2-9CD6-C0667B0F5507}" type="pres">
      <dgm:prSet presAssocID="{BF7BF0F3-AE66-4978-A7A3-4E81F738E754}" presName="background2" presStyleLbl="node2" presStyleIdx="3" presStyleCnt="5"/>
      <dgm:spPr>
        <a:solidFill>
          <a:schemeClr val="accent4">
            <a:lumMod val="50000"/>
          </a:schemeClr>
        </a:solidFill>
      </dgm:spPr>
    </dgm:pt>
    <dgm:pt modelId="{88E1381A-7C4C-4DA3-8ED8-2D027D15C1BE}" type="pres">
      <dgm:prSet presAssocID="{BF7BF0F3-AE66-4978-A7A3-4E81F738E754}" presName="text2" presStyleLbl="fgAcc2" presStyleIdx="3" presStyleCnt="5" custScaleX="186787" custScaleY="121408" custLinFactNeighborX="-4514" custLinFactNeighborY="-42428">
        <dgm:presLayoutVars>
          <dgm:chPref val="3"/>
        </dgm:presLayoutVars>
      </dgm:prSet>
      <dgm:spPr/>
    </dgm:pt>
    <dgm:pt modelId="{8FEB734C-7BF4-4E3B-8EC4-91DFB187A26F}" type="pres">
      <dgm:prSet presAssocID="{BF7BF0F3-AE66-4978-A7A3-4E81F738E754}" presName="hierChild3" presStyleCnt="0"/>
      <dgm:spPr/>
    </dgm:pt>
    <dgm:pt modelId="{AC00223A-9103-443C-A654-A34B222987B2}" type="pres">
      <dgm:prSet presAssocID="{39A22780-6975-40B4-BF9A-A090311D60BF}" presName="Name17" presStyleLbl="parChTrans1D3" presStyleIdx="0" presStyleCnt="10"/>
      <dgm:spPr/>
    </dgm:pt>
    <dgm:pt modelId="{8FB588BE-D835-4B8A-A746-81E1E1AE6239}" type="pres">
      <dgm:prSet presAssocID="{239FF290-C8F1-4824-80F3-B39F45B78473}" presName="hierRoot3" presStyleCnt="0"/>
      <dgm:spPr/>
    </dgm:pt>
    <dgm:pt modelId="{5E52585A-8F46-4DA8-83C0-23B40BE99F90}" type="pres">
      <dgm:prSet presAssocID="{239FF290-C8F1-4824-80F3-B39F45B78473}" presName="composite3" presStyleCnt="0"/>
      <dgm:spPr/>
    </dgm:pt>
    <dgm:pt modelId="{439F68B0-C14F-4E4E-B7AD-3858F9733447}" type="pres">
      <dgm:prSet presAssocID="{239FF290-C8F1-4824-80F3-B39F45B78473}" presName="background3" presStyleLbl="node3" presStyleIdx="0" presStyleCnt="10"/>
      <dgm:spPr/>
    </dgm:pt>
    <dgm:pt modelId="{65A591A2-CB5A-45E4-BCCC-45CA9CAA830C}" type="pres">
      <dgm:prSet presAssocID="{239FF290-C8F1-4824-80F3-B39F45B78473}" presName="text3" presStyleLbl="fgAcc3" presStyleIdx="0" presStyleCnt="10" custScaleX="157137" custScaleY="148038">
        <dgm:presLayoutVars>
          <dgm:chPref val="3"/>
        </dgm:presLayoutVars>
      </dgm:prSet>
      <dgm:spPr/>
    </dgm:pt>
    <dgm:pt modelId="{0133AEC7-1667-493C-A102-0FAD4E0D42FC}" type="pres">
      <dgm:prSet presAssocID="{239FF290-C8F1-4824-80F3-B39F45B78473}" presName="hierChild4" presStyleCnt="0"/>
      <dgm:spPr/>
    </dgm:pt>
    <dgm:pt modelId="{38C59374-CBC7-411A-8FE3-0AAF114C72D6}" type="pres">
      <dgm:prSet presAssocID="{F5FD2CCC-5C2B-47E1-91FD-238C71AA2C18}" presName="Name17" presStyleLbl="parChTrans1D3" presStyleIdx="1" presStyleCnt="10"/>
      <dgm:spPr/>
    </dgm:pt>
    <dgm:pt modelId="{4FBC707C-FF2D-46CE-835D-758DAC74E2BB}" type="pres">
      <dgm:prSet presAssocID="{46A64B71-01F6-47C7-9EE3-34B6EE7EFB7A}" presName="hierRoot3" presStyleCnt="0"/>
      <dgm:spPr/>
    </dgm:pt>
    <dgm:pt modelId="{2AFA8307-F461-458E-9806-F8982B603BBA}" type="pres">
      <dgm:prSet presAssocID="{46A64B71-01F6-47C7-9EE3-34B6EE7EFB7A}" presName="composite3" presStyleCnt="0"/>
      <dgm:spPr/>
    </dgm:pt>
    <dgm:pt modelId="{D83CE548-C26A-4482-B1AD-710543014F0C}" type="pres">
      <dgm:prSet presAssocID="{46A64B71-01F6-47C7-9EE3-34B6EE7EFB7A}" presName="background3" presStyleLbl="node3" presStyleIdx="1" presStyleCnt="10"/>
      <dgm:spPr/>
    </dgm:pt>
    <dgm:pt modelId="{69C67AA9-8193-4BBD-A45A-C49D8C11ABAD}" type="pres">
      <dgm:prSet presAssocID="{46A64B71-01F6-47C7-9EE3-34B6EE7EFB7A}" presName="text3" presStyleLbl="fgAcc3" presStyleIdx="1" presStyleCnt="10" custScaleX="125074" custScaleY="147650">
        <dgm:presLayoutVars>
          <dgm:chPref val="3"/>
        </dgm:presLayoutVars>
      </dgm:prSet>
      <dgm:spPr/>
    </dgm:pt>
    <dgm:pt modelId="{99BCEF75-73DD-45A4-8AA8-AF79CB1C2814}" type="pres">
      <dgm:prSet presAssocID="{46A64B71-01F6-47C7-9EE3-34B6EE7EFB7A}" presName="hierChild4" presStyleCnt="0"/>
      <dgm:spPr/>
    </dgm:pt>
    <dgm:pt modelId="{589FA0B1-E11E-43EE-A8FA-04BD2020B582}" type="pres">
      <dgm:prSet presAssocID="{337E05B3-BB0B-4CB0-B3D6-45A830B32295}" presName="Name17" presStyleLbl="parChTrans1D3" presStyleIdx="2" presStyleCnt="10"/>
      <dgm:spPr/>
    </dgm:pt>
    <dgm:pt modelId="{AE3BBEC6-AFD0-48E8-9E53-DF6BCA0E5068}" type="pres">
      <dgm:prSet presAssocID="{28BCC8DA-3E8A-41F6-968E-AD9FBC35E5AD}" presName="hierRoot3" presStyleCnt="0"/>
      <dgm:spPr/>
    </dgm:pt>
    <dgm:pt modelId="{24272087-0799-4A9A-B8BB-14BD04D196F7}" type="pres">
      <dgm:prSet presAssocID="{28BCC8DA-3E8A-41F6-968E-AD9FBC35E5AD}" presName="composite3" presStyleCnt="0"/>
      <dgm:spPr/>
    </dgm:pt>
    <dgm:pt modelId="{FF070EB6-46F5-4F44-B18D-A7C55BADB5DC}" type="pres">
      <dgm:prSet presAssocID="{28BCC8DA-3E8A-41F6-968E-AD9FBC35E5AD}" presName="background3" presStyleLbl="node3" presStyleIdx="2" presStyleCnt="10"/>
      <dgm:spPr/>
    </dgm:pt>
    <dgm:pt modelId="{3C50AE01-FDBF-46D8-8CDD-912E475D3F80}" type="pres">
      <dgm:prSet presAssocID="{28BCC8DA-3E8A-41F6-968E-AD9FBC35E5AD}" presName="text3" presStyleLbl="fgAcc3" presStyleIdx="2" presStyleCnt="10" custScaleX="129269" custScaleY="148084">
        <dgm:presLayoutVars>
          <dgm:chPref val="3"/>
        </dgm:presLayoutVars>
      </dgm:prSet>
      <dgm:spPr/>
    </dgm:pt>
    <dgm:pt modelId="{940DC335-E881-4490-B4E8-0543845B8B4D}" type="pres">
      <dgm:prSet presAssocID="{28BCC8DA-3E8A-41F6-968E-AD9FBC35E5AD}" presName="hierChild4" presStyleCnt="0"/>
      <dgm:spPr/>
    </dgm:pt>
    <dgm:pt modelId="{A4202F36-52E1-4857-8D41-DA83F77633F9}" type="pres">
      <dgm:prSet presAssocID="{12E2F4F7-9872-47B0-BE6F-EBF19A783CCA}" presName="Name17" presStyleLbl="parChTrans1D3" presStyleIdx="3" presStyleCnt="10"/>
      <dgm:spPr/>
    </dgm:pt>
    <dgm:pt modelId="{5A63B6BA-F62E-4DCA-834B-30933695D7AB}" type="pres">
      <dgm:prSet presAssocID="{7D48015B-F155-43CE-BF6D-80AE235D2C3D}" presName="hierRoot3" presStyleCnt="0"/>
      <dgm:spPr/>
    </dgm:pt>
    <dgm:pt modelId="{9DFB9162-6616-4FB6-976C-C7BA78B87837}" type="pres">
      <dgm:prSet presAssocID="{7D48015B-F155-43CE-BF6D-80AE235D2C3D}" presName="composite3" presStyleCnt="0"/>
      <dgm:spPr/>
    </dgm:pt>
    <dgm:pt modelId="{2D8B7D53-77AF-414A-986D-D7BCBBD85CEF}" type="pres">
      <dgm:prSet presAssocID="{7D48015B-F155-43CE-BF6D-80AE235D2C3D}" presName="background3" presStyleLbl="node3" presStyleIdx="3" presStyleCnt="10"/>
      <dgm:spPr/>
    </dgm:pt>
    <dgm:pt modelId="{B5BDC3F7-E7BC-4C6D-8829-5917D4A9DCA8}" type="pres">
      <dgm:prSet presAssocID="{7D48015B-F155-43CE-BF6D-80AE235D2C3D}" presName="text3" presStyleLbl="fgAcc3" presStyleIdx="3" presStyleCnt="10" custScaleX="115869" custScaleY="148084">
        <dgm:presLayoutVars>
          <dgm:chPref val="3"/>
        </dgm:presLayoutVars>
      </dgm:prSet>
      <dgm:spPr/>
    </dgm:pt>
    <dgm:pt modelId="{EEB1EC51-FD97-41B7-9C42-ADB3424D2727}" type="pres">
      <dgm:prSet presAssocID="{7D48015B-F155-43CE-BF6D-80AE235D2C3D}" presName="hierChild4" presStyleCnt="0"/>
      <dgm:spPr/>
    </dgm:pt>
    <dgm:pt modelId="{4B6E4DA5-2C91-487E-8D97-0B718EF6599D}" type="pres">
      <dgm:prSet presAssocID="{53AA2534-4173-4A38-A6C9-10E35B8F0DA1}" presName="Name17" presStyleLbl="parChTrans1D3" presStyleIdx="4" presStyleCnt="10"/>
      <dgm:spPr/>
    </dgm:pt>
    <dgm:pt modelId="{6AD0B1D4-773B-4E2B-8C01-397C7AD03889}" type="pres">
      <dgm:prSet presAssocID="{BE985D00-D455-4431-91CA-C98428EBBCF7}" presName="hierRoot3" presStyleCnt="0"/>
      <dgm:spPr/>
    </dgm:pt>
    <dgm:pt modelId="{BD54BAB5-ABC9-4DD6-9E5C-AD1E5339E597}" type="pres">
      <dgm:prSet presAssocID="{BE985D00-D455-4431-91CA-C98428EBBCF7}" presName="composite3" presStyleCnt="0"/>
      <dgm:spPr/>
    </dgm:pt>
    <dgm:pt modelId="{A82248C1-D85A-4BBB-96F4-6A0EF68EABA6}" type="pres">
      <dgm:prSet presAssocID="{BE985D00-D455-4431-91CA-C98428EBBCF7}" presName="background3" presStyleLbl="node3" presStyleIdx="4" presStyleCnt="10"/>
      <dgm:spPr/>
    </dgm:pt>
    <dgm:pt modelId="{CC50B526-7ADB-4AD5-9E65-EF3B3ACD7AE9}" type="pres">
      <dgm:prSet presAssocID="{BE985D00-D455-4431-91CA-C98428EBBCF7}" presName="text3" presStyleLbl="fgAcc3" presStyleIdx="4" presStyleCnt="10" custScaleX="127550" custScaleY="148084" custLinFactNeighborX="-939" custLinFactNeighborY="1209">
        <dgm:presLayoutVars>
          <dgm:chPref val="3"/>
        </dgm:presLayoutVars>
      </dgm:prSet>
      <dgm:spPr/>
    </dgm:pt>
    <dgm:pt modelId="{89E3D723-6CC1-4203-B152-218C8D317DED}" type="pres">
      <dgm:prSet presAssocID="{BE985D00-D455-4431-91CA-C98428EBBCF7}" presName="hierChild4" presStyleCnt="0"/>
      <dgm:spPr/>
    </dgm:pt>
    <dgm:pt modelId="{7791119B-8775-4B22-9EF9-58853C62B84B}" type="pres">
      <dgm:prSet presAssocID="{AC2A04E5-8DA6-47CA-A46B-2090F9F7A11F}" presName="Name17" presStyleLbl="parChTrans1D3" presStyleIdx="5" presStyleCnt="10"/>
      <dgm:spPr/>
    </dgm:pt>
    <dgm:pt modelId="{706131F2-5E55-4CFF-8B2E-61F1F20793C2}" type="pres">
      <dgm:prSet presAssocID="{224584E1-0285-4113-8201-6DA7095D6A37}" presName="hierRoot3" presStyleCnt="0"/>
      <dgm:spPr/>
    </dgm:pt>
    <dgm:pt modelId="{70CABDEF-18E5-4045-8631-2F09060C4E78}" type="pres">
      <dgm:prSet presAssocID="{224584E1-0285-4113-8201-6DA7095D6A37}" presName="composite3" presStyleCnt="0"/>
      <dgm:spPr/>
    </dgm:pt>
    <dgm:pt modelId="{5EC28DF0-298E-4671-874D-8176542290C7}" type="pres">
      <dgm:prSet presAssocID="{224584E1-0285-4113-8201-6DA7095D6A37}" presName="background3" presStyleLbl="node3" presStyleIdx="5" presStyleCnt="10"/>
      <dgm:spPr/>
    </dgm:pt>
    <dgm:pt modelId="{570C0D5F-936C-4CF1-B394-E551784B351F}" type="pres">
      <dgm:prSet presAssocID="{224584E1-0285-4113-8201-6DA7095D6A37}" presName="text3" presStyleLbl="fgAcc3" presStyleIdx="5" presStyleCnt="10" custScaleX="146339" custScaleY="158790" custLinFactNeighborX="2211" custLinFactNeighborY="-1272">
        <dgm:presLayoutVars>
          <dgm:chPref val="3"/>
        </dgm:presLayoutVars>
      </dgm:prSet>
      <dgm:spPr/>
    </dgm:pt>
    <dgm:pt modelId="{031BB61E-7236-42F5-8AC6-9FE9572B744A}" type="pres">
      <dgm:prSet presAssocID="{224584E1-0285-4113-8201-6DA7095D6A37}" presName="hierChild4" presStyleCnt="0"/>
      <dgm:spPr/>
    </dgm:pt>
    <dgm:pt modelId="{468DFFC7-400A-4074-8360-B6890E6818A4}" type="pres">
      <dgm:prSet presAssocID="{ABD6A7C5-CB69-4695-B857-F32F7D2CD224}" presName="Name17" presStyleLbl="parChTrans1D3" presStyleIdx="6" presStyleCnt="10"/>
      <dgm:spPr/>
    </dgm:pt>
    <dgm:pt modelId="{1CBB40E5-58B6-4014-A7BD-8D2A0F8B3796}" type="pres">
      <dgm:prSet presAssocID="{D483A9A4-DBCA-49BA-9D39-82D29060BA22}" presName="hierRoot3" presStyleCnt="0"/>
      <dgm:spPr/>
    </dgm:pt>
    <dgm:pt modelId="{9FF705E2-E635-47DB-A321-6556D25C2046}" type="pres">
      <dgm:prSet presAssocID="{D483A9A4-DBCA-49BA-9D39-82D29060BA22}" presName="composite3" presStyleCnt="0"/>
      <dgm:spPr/>
    </dgm:pt>
    <dgm:pt modelId="{D83225AC-ACC3-43C0-BB91-0537F819CC29}" type="pres">
      <dgm:prSet presAssocID="{D483A9A4-DBCA-49BA-9D39-82D29060BA22}" presName="background3" presStyleLbl="node3" presStyleIdx="6" presStyleCnt="10"/>
      <dgm:spPr/>
    </dgm:pt>
    <dgm:pt modelId="{28CD57B1-D1ED-4F80-8DE2-AD36AA0E836B}" type="pres">
      <dgm:prSet presAssocID="{D483A9A4-DBCA-49BA-9D39-82D29060BA22}" presName="text3" presStyleLbl="fgAcc3" presStyleIdx="6" presStyleCnt="10" custScaleX="179887" custScaleY="158889" custLinFactNeighborX="3607" custLinFactNeighborY="-3642">
        <dgm:presLayoutVars>
          <dgm:chPref val="3"/>
        </dgm:presLayoutVars>
      </dgm:prSet>
      <dgm:spPr/>
    </dgm:pt>
    <dgm:pt modelId="{E6507821-12F8-4302-93BC-F0839272F3F5}" type="pres">
      <dgm:prSet presAssocID="{D483A9A4-DBCA-49BA-9D39-82D29060BA22}" presName="hierChild4" presStyleCnt="0"/>
      <dgm:spPr/>
    </dgm:pt>
    <dgm:pt modelId="{2CDDD9C6-25E2-4232-9230-F1D83987E76B}" type="pres">
      <dgm:prSet presAssocID="{BD062BDE-0592-44F2-9D14-3ED796E3D696}" presName="Name17" presStyleLbl="parChTrans1D3" presStyleIdx="7" presStyleCnt="10"/>
      <dgm:spPr/>
    </dgm:pt>
    <dgm:pt modelId="{E242A2AA-5851-4BE7-9EE0-7ACEDFAD8102}" type="pres">
      <dgm:prSet presAssocID="{82716BD3-C9C7-4C8F-B641-AB03225155D5}" presName="hierRoot3" presStyleCnt="0"/>
      <dgm:spPr/>
    </dgm:pt>
    <dgm:pt modelId="{06A5EDC1-B902-4E1D-A9B8-09B6BE94FA98}" type="pres">
      <dgm:prSet presAssocID="{82716BD3-C9C7-4C8F-B641-AB03225155D5}" presName="composite3" presStyleCnt="0"/>
      <dgm:spPr/>
    </dgm:pt>
    <dgm:pt modelId="{D3D01D51-8B31-4E14-AB76-5B31B1AEF42A}" type="pres">
      <dgm:prSet presAssocID="{82716BD3-C9C7-4C8F-B641-AB03225155D5}" presName="background3" presStyleLbl="node3" presStyleIdx="7" presStyleCnt="10"/>
      <dgm:spPr/>
    </dgm:pt>
    <dgm:pt modelId="{8C49F421-0DED-4C4C-B85E-0849F8670B07}" type="pres">
      <dgm:prSet presAssocID="{82716BD3-C9C7-4C8F-B641-AB03225155D5}" presName="text3" presStyleLbl="fgAcc3" presStyleIdx="7" presStyleCnt="10" custScaleX="130433" custScaleY="158889" custLinFactNeighborX="3607" custLinFactNeighborY="-3642">
        <dgm:presLayoutVars>
          <dgm:chPref val="3"/>
        </dgm:presLayoutVars>
      </dgm:prSet>
      <dgm:spPr/>
    </dgm:pt>
    <dgm:pt modelId="{60EA6268-CD27-492D-86FF-F1102C9EE287}" type="pres">
      <dgm:prSet presAssocID="{82716BD3-C9C7-4C8F-B641-AB03225155D5}" presName="hierChild4" presStyleCnt="0"/>
      <dgm:spPr/>
    </dgm:pt>
    <dgm:pt modelId="{935963C4-FBA8-47F7-81BC-91621FBA9F3B}" type="pres">
      <dgm:prSet presAssocID="{18C17749-4C82-4104-A016-22CA5A87EE2C}" presName="Name17" presStyleLbl="parChTrans1D3" presStyleIdx="8" presStyleCnt="10"/>
      <dgm:spPr/>
    </dgm:pt>
    <dgm:pt modelId="{359E6577-E356-4A87-9DF5-F01CF6603D32}" type="pres">
      <dgm:prSet presAssocID="{8E3EAC92-B8A7-4928-9D40-61BDB99A9C37}" presName="hierRoot3" presStyleCnt="0"/>
      <dgm:spPr/>
    </dgm:pt>
    <dgm:pt modelId="{C0C466B0-FFED-4430-8DD6-F9BC0A4EEF5B}" type="pres">
      <dgm:prSet presAssocID="{8E3EAC92-B8A7-4928-9D40-61BDB99A9C37}" presName="composite3" presStyleCnt="0"/>
      <dgm:spPr/>
    </dgm:pt>
    <dgm:pt modelId="{999835A0-97F9-4A53-BA1F-19C6C9C257ED}" type="pres">
      <dgm:prSet presAssocID="{8E3EAC92-B8A7-4928-9D40-61BDB99A9C37}" presName="background3" presStyleLbl="node3" presStyleIdx="8" presStyleCnt="10"/>
      <dgm:spPr/>
    </dgm:pt>
    <dgm:pt modelId="{1569ED76-0F8F-4114-8F81-9E10F8584BF4}" type="pres">
      <dgm:prSet presAssocID="{8E3EAC92-B8A7-4928-9D40-61BDB99A9C37}" presName="text3" presStyleLbl="fgAcc3" presStyleIdx="8" presStyleCnt="10" custScaleX="111022" custScaleY="166427" custLinFactNeighborX="3607" custLinFactNeighborY="-11289">
        <dgm:presLayoutVars>
          <dgm:chPref val="3"/>
        </dgm:presLayoutVars>
      </dgm:prSet>
      <dgm:spPr/>
    </dgm:pt>
    <dgm:pt modelId="{A3D27452-F955-4262-AC9A-AE3D929C11B0}" type="pres">
      <dgm:prSet presAssocID="{8E3EAC92-B8A7-4928-9D40-61BDB99A9C37}" presName="hierChild4" presStyleCnt="0"/>
      <dgm:spPr/>
    </dgm:pt>
    <dgm:pt modelId="{2CFC5A58-5ADA-452D-9D6D-7BE10F3FD06B}" type="pres">
      <dgm:prSet presAssocID="{3F15FB2E-6378-45A0-B464-02C058B7DA7F}" presName="Name17" presStyleLbl="parChTrans1D3" presStyleIdx="9" presStyleCnt="10"/>
      <dgm:spPr/>
    </dgm:pt>
    <dgm:pt modelId="{5FB8F58B-CC82-4978-956E-1EE8FE8F336F}" type="pres">
      <dgm:prSet presAssocID="{24BA14E2-9B02-4626-97C6-8B580A557B5B}" presName="hierRoot3" presStyleCnt="0"/>
      <dgm:spPr/>
    </dgm:pt>
    <dgm:pt modelId="{B24C520F-0849-4192-BE9C-B89371B1E96F}" type="pres">
      <dgm:prSet presAssocID="{24BA14E2-9B02-4626-97C6-8B580A557B5B}" presName="composite3" presStyleCnt="0"/>
      <dgm:spPr/>
    </dgm:pt>
    <dgm:pt modelId="{963BBBA1-E4AC-4E79-8D83-3D2360F18760}" type="pres">
      <dgm:prSet presAssocID="{24BA14E2-9B02-4626-97C6-8B580A557B5B}" presName="background3" presStyleLbl="node3" presStyleIdx="9" presStyleCnt="10"/>
      <dgm:spPr/>
    </dgm:pt>
    <dgm:pt modelId="{0577994F-6346-4DF4-8DF5-88E7EFE13857}" type="pres">
      <dgm:prSet presAssocID="{24BA14E2-9B02-4626-97C6-8B580A557B5B}" presName="text3" presStyleLbl="fgAcc3" presStyleIdx="9" presStyleCnt="10" custScaleX="157318" custScaleY="166101" custLinFactNeighborX="5584" custLinFactNeighborY="-5520">
        <dgm:presLayoutVars>
          <dgm:chPref val="3"/>
        </dgm:presLayoutVars>
      </dgm:prSet>
      <dgm:spPr/>
    </dgm:pt>
    <dgm:pt modelId="{24E8A5BF-EACC-484F-90BD-769FB205E631}" type="pres">
      <dgm:prSet presAssocID="{24BA14E2-9B02-4626-97C6-8B580A557B5B}" presName="hierChild4" presStyleCnt="0"/>
      <dgm:spPr/>
    </dgm:pt>
    <dgm:pt modelId="{267FAE5E-E45B-4841-992D-908C347C714E}" type="pres">
      <dgm:prSet presAssocID="{B6D81BF6-BF45-42E7-885A-677E69F9CD45}" presName="Name10" presStyleLbl="parChTrans1D2" presStyleIdx="4" presStyleCnt="5"/>
      <dgm:spPr/>
    </dgm:pt>
    <dgm:pt modelId="{912E90E1-8DC8-4788-8CD9-965498E1839E}" type="pres">
      <dgm:prSet presAssocID="{52F6E474-6182-4234-9D3F-B8E8B49E5CA6}" presName="hierRoot2" presStyleCnt="0"/>
      <dgm:spPr/>
    </dgm:pt>
    <dgm:pt modelId="{D4C5971D-18EA-486C-92EF-E59B457E61EF}" type="pres">
      <dgm:prSet presAssocID="{52F6E474-6182-4234-9D3F-B8E8B49E5CA6}" presName="composite2" presStyleCnt="0"/>
      <dgm:spPr/>
    </dgm:pt>
    <dgm:pt modelId="{9F041398-FEF1-4E29-A65F-A1A6063B3BF6}" type="pres">
      <dgm:prSet presAssocID="{52F6E474-6182-4234-9D3F-B8E8B49E5CA6}" presName="background2" presStyleLbl="node2" presStyleIdx="4" presStyleCnt="5"/>
      <dgm:spPr/>
    </dgm:pt>
    <dgm:pt modelId="{FA0A50AC-4080-402C-AADD-59ED44789BEE}" type="pres">
      <dgm:prSet presAssocID="{52F6E474-6182-4234-9D3F-B8E8B49E5CA6}" presName="text2" presStyleLbl="fgAcc2" presStyleIdx="4" presStyleCnt="5" custScaleX="145079" custScaleY="116115" custLinFactNeighborX="15138" custLinFactNeighborY="-36991">
        <dgm:presLayoutVars>
          <dgm:chPref val="3"/>
        </dgm:presLayoutVars>
      </dgm:prSet>
      <dgm:spPr/>
    </dgm:pt>
    <dgm:pt modelId="{D6C033F4-BF77-43A6-A904-285E808777EB}" type="pres">
      <dgm:prSet presAssocID="{52F6E474-6182-4234-9D3F-B8E8B49E5CA6}" presName="hierChild3" presStyleCnt="0"/>
      <dgm:spPr/>
    </dgm:pt>
  </dgm:ptLst>
  <dgm:cxnLst>
    <dgm:cxn modelId="{B35CBC01-F6DB-4129-B612-683330536EFE}" type="presOf" srcId="{BE985D00-D455-4431-91CA-C98428EBBCF7}" destId="{CC50B526-7ADB-4AD5-9E65-EF3B3ACD7AE9}" srcOrd="0" destOrd="0" presId="urn:microsoft.com/office/officeart/2005/8/layout/hierarchy1"/>
    <dgm:cxn modelId="{540CD402-36A4-4F4F-962A-CCAF58E0D869}" type="presOf" srcId="{B6D81BF6-BF45-42E7-885A-677E69F9CD45}" destId="{267FAE5E-E45B-4841-992D-908C347C714E}" srcOrd="0" destOrd="0" presId="urn:microsoft.com/office/officeart/2005/8/layout/hierarchy1"/>
    <dgm:cxn modelId="{39933F13-DEA3-4B17-8491-388CDB12177E}" srcId="{BF7BF0F3-AE66-4978-A7A3-4E81F738E754}" destId="{46A64B71-01F6-47C7-9EE3-34B6EE7EFB7A}" srcOrd="1" destOrd="0" parTransId="{F5FD2CCC-5C2B-47E1-91FD-238C71AA2C18}" sibTransId="{110AA3C4-B477-4F97-8C55-2F0A3406F18C}"/>
    <dgm:cxn modelId="{D3D39A16-3703-443F-A403-803863143A4E}" srcId="{A5212897-27A2-40ED-AB7B-78EB08817142}" destId="{5B62E43F-5C64-4B46-A542-B4B1F2C0F2F1}" srcOrd="1" destOrd="0" parTransId="{0F282519-0539-40D9-AED1-C6C199C8A618}" sibTransId="{90074E24-66DF-4C6E-A75D-6B0C5E715213}"/>
    <dgm:cxn modelId="{16FB4717-D275-46B0-8A20-F7A1FC5999D4}" srcId="{BF7BF0F3-AE66-4978-A7A3-4E81F738E754}" destId="{BE985D00-D455-4431-91CA-C98428EBBCF7}" srcOrd="4" destOrd="0" parTransId="{53AA2534-4173-4A38-A6C9-10E35B8F0DA1}" sibTransId="{00534CF8-F1EE-48B6-A130-D99761A8CCF1}"/>
    <dgm:cxn modelId="{6F1E4129-8E36-46F7-A4F8-D7AF85B9BFD9}" srcId="{BF7BF0F3-AE66-4978-A7A3-4E81F738E754}" destId="{82716BD3-C9C7-4C8F-B641-AB03225155D5}" srcOrd="7" destOrd="0" parTransId="{BD062BDE-0592-44F2-9D14-3ED796E3D696}" sibTransId="{B8E4351D-F793-494F-A1E2-F4C0175E9DE5}"/>
    <dgm:cxn modelId="{E3C99A2B-7007-4EF6-B2E7-07570EE08492}" type="presOf" srcId="{24BA14E2-9B02-4626-97C6-8B580A557B5B}" destId="{0577994F-6346-4DF4-8DF5-88E7EFE13857}" srcOrd="0" destOrd="0" presId="urn:microsoft.com/office/officeart/2005/8/layout/hierarchy1"/>
    <dgm:cxn modelId="{7BB9932E-C8AE-4A17-B510-F8BA6D495F2C}" srcId="{A5212897-27A2-40ED-AB7B-78EB08817142}" destId="{52F6E474-6182-4234-9D3F-B8E8B49E5CA6}" srcOrd="4" destOrd="0" parTransId="{B6D81BF6-BF45-42E7-885A-677E69F9CD45}" sibTransId="{9BA2891A-FA19-4757-A707-E03E867A5A61}"/>
    <dgm:cxn modelId="{082F3130-FB9A-4F2A-B085-A8BBC8D63683}" type="presOf" srcId="{4EF8C131-4A9F-4CC0-A733-05382E4848C1}" destId="{D4AEE7A5-28EA-4071-8FB0-281DDB25F067}" srcOrd="0" destOrd="0" presId="urn:microsoft.com/office/officeart/2005/8/layout/hierarchy1"/>
    <dgm:cxn modelId="{C73E5531-AE25-48D0-86C6-63B2080A2FF1}" type="presOf" srcId="{AC2A04E5-8DA6-47CA-A46B-2090F9F7A11F}" destId="{7791119B-8775-4B22-9EF9-58853C62B84B}" srcOrd="0" destOrd="0" presId="urn:microsoft.com/office/officeart/2005/8/layout/hierarchy1"/>
    <dgm:cxn modelId="{2D937F37-4C90-441D-A5B8-3A607277EC4B}" srcId="{BF7BF0F3-AE66-4978-A7A3-4E81F738E754}" destId="{8E3EAC92-B8A7-4928-9D40-61BDB99A9C37}" srcOrd="8" destOrd="0" parTransId="{18C17749-4C82-4104-A016-22CA5A87EE2C}" sibTransId="{D885BC3B-7AA1-4C55-B0CB-0215BF420F73}"/>
    <dgm:cxn modelId="{0DFD203F-BEA8-45C1-80D9-F5039E95814B}" type="presOf" srcId="{39A22780-6975-40B4-BF9A-A090311D60BF}" destId="{AC00223A-9103-443C-A654-A34B222987B2}" srcOrd="0" destOrd="0" presId="urn:microsoft.com/office/officeart/2005/8/layout/hierarchy1"/>
    <dgm:cxn modelId="{EBFCC75C-40B2-4E5C-9F95-093C93AAEF77}" type="presOf" srcId="{5B62E43F-5C64-4B46-A542-B4B1F2C0F2F1}" destId="{75F00C27-5C6D-4D7F-8ADB-6F67D341DDF8}" srcOrd="0" destOrd="0" presId="urn:microsoft.com/office/officeart/2005/8/layout/hierarchy1"/>
    <dgm:cxn modelId="{86C83D60-6E26-41AC-8C83-BDC4AB77DB7F}" srcId="{A5212897-27A2-40ED-AB7B-78EB08817142}" destId="{BF7BF0F3-AE66-4978-A7A3-4E81F738E754}" srcOrd="3" destOrd="0" parTransId="{A0320F3A-A708-4BBC-8B94-C51E75D1FFF2}" sibTransId="{1413C478-245B-42EC-9928-A1DB87972C2D}"/>
    <dgm:cxn modelId="{5BEC5F61-6D84-4A3A-897E-DDCD3A60553F}" type="presOf" srcId="{8E3EAC92-B8A7-4928-9D40-61BDB99A9C37}" destId="{1569ED76-0F8F-4114-8F81-9E10F8584BF4}" srcOrd="0" destOrd="0" presId="urn:microsoft.com/office/officeart/2005/8/layout/hierarchy1"/>
    <dgm:cxn modelId="{8D5C3C44-B6DB-4893-9D3A-505D47A0BB8C}" srcId="{BF7BF0F3-AE66-4978-A7A3-4E81F738E754}" destId="{239FF290-C8F1-4824-80F3-B39F45B78473}" srcOrd="0" destOrd="0" parTransId="{39A22780-6975-40B4-BF9A-A090311D60BF}" sibTransId="{A705C160-1BE4-4301-AB11-47E005D1DB5C}"/>
    <dgm:cxn modelId="{B36B5946-0384-4470-8A2B-DA6F08E0FF70}" type="presOf" srcId="{FE2FFB0E-ACAD-4786-9602-6CF1253A403E}" destId="{EA63B9E3-9AEC-4BE6-B321-BBD158F30477}" srcOrd="0" destOrd="0" presId="urn:microsoft.com/office/officeart/2005/8/layout/hierarchy1"/>
    <dgm:cxn modelId="{2E5FAA66-D5F9-4D0A-B96B-BF9E1730D628}" type="presOf" srcId="{12E2F4F7-9872-47B0-BE6F-EBF19A783CCA}" destId="{A4202F36-52E1-4857-8D41-DA83F77633F9}" srcOrd="0" destOrd="0" presId="urn:microsoft.com/office/officeart/2005/8/layout/hierarchy1"/>
    <dgm:cxn modelId="{78937D4F-B455-4C53-8EDC-3C69B34711EA}" type="presOf" srcId="{F5FD2CCC-5C2B-47E1-91FD-238C71AA2C18}" destId="{38C59374-CBC7-411A-8FE3-0AAF114C72D6}" srcOrd="0" destOrd="0" presId="urn:microsoft.com/office/officeart/2005/8/layout/hierarchy1"/>
    <dgm:cxn modelId="{51D6BA70-6ACD-479D-9BD2-6F2A593DC250}" type="presOf" srcId="{ABD6A7C5-CB69-4695-B857-F32F7D2CD224}" destId="{468DFFC7-400A-4074-8360-B6890E6818A4}" srcOrd="0" destOrd="0" presId="urn:microsoft.com/office/officeart/2005/8/layout/hierarchy1"/>
    <dgm:cxn modelId="{728CD470-16A9-4915-96AF-ECCF191CE947}" type="presOf" srcId="{337E05B3-BB0B-4CB0-B3D6-45A830B32295}" destId="{589FA0B1-E11E-43EE-A8FA-04BD2020B582}" srcOrd="0" destOrd="0" presId="urn:microsoft.com/office/officeart/2005/8/layout/hierarchy1"/>
    <dgm:cxn modelId="{6256C575-8C62-4658-8D7C-F3F0EEE13B39}" type="presOf" srcId="{7D48015B-F155-43CE-BF6D-80AE235D2C3D}" destId="{B5BDC3F7-E7BC-4C6D-8829-5917D4A9DCA8}" srcOrd="0" destOrd="0" presId="urn:microsoft.com/office/officeart/2005/8/layout/hierarchy1"/>
    <dgm:cxn modelId="{0FA14956-BFE1-4E0D-8B56-BD0688DC1285}" type="presOf" srcId="{0F282519-0539-40D9-AED1-C6C199C8A618}" destId="{83BB6CB3-08C2-423F-A920-2185488174D0}" srcOrd="0" destOrd="0" presId="urn:microsoft.com/office/officeart/2005/8/layout/hierarchy1"/>
    <dgm:cxn modelId="{9F0EF490-BAD9-4FDD-A7DE-42834FFA2D3A}" srcId="{BF7BF0F3-AE66-4978-A7A3-4E81F738E754}" destId="{224584E1-0285-4113-8201-6DA7095D6A37}" srcOrd="5" destOrd="0" parTransId="{AC2A04E5-8DA6-47CA-A46B-2090F9F7A11F}" sibTransId="{CE7462F7-B6B0-4A37-817F-0BF43113E2F2}"/>
    <dgm:cxn modelId="{19858296-E0E8-4768-BA8B-47FAAF53F1C9}" type="presOf" srcId="{5707C2A0-3245-4FFC-BCF2-83333EB90368}" destId="{979B348D-A82E-4C0B-BB50-4708D125F76A}" srcOrd="0" destOrd="0" presId="urn:microsoft.com/office/officeart/2005/8/layout/hierarchy1"/>
    <dgm:cxn modelId="{9201FA9D-1EEE-458B-B18C-ED206FE50892}" type="presOf" srcId="{3F15FB2E-6378-45A0-B464-02C058B7DA7F}" destId="{2CFC5A58-5ADA-452D-9D6D-7BE10F3FD06B}" srcOrd="0" destOrd="0" presId="urn:microsoft.com/office/officeart/2005/8/layout/hierarchy1"/>
    <dgm:cxn modelId="{03BEF09F-44DD-4A16-9761-A8C33CC57F61}" type="presOf" srcId="{28BCC8DA-3E8A-41F6-968E-AD9FBC35E5AD}" destId="{3C50AE01-FDBF-46D8-8CDD-912E475D3F80}" srcOrd="0" destOrd="0" presId="urn:microsoft.com/office/officeart/2005/8/layout/hierarchy1"/>
    <dgm:cxn modelId="{F984A6A3-C779-467E-9421-8D9E03BC1ADE}" type="presOf" srcId="{18C17749-4C82-4104-A016-22CA5A87EE2C}" destId="{935963C4-FBA8-47F7-81BC-91621FBA9F3B}" srcOrd="0" destOrd="0" presId="urn:microsoft.com/office/officeart/2005/8/layout/hierarchy1"/>
    <dgm:cxn modelId="{0BF938A7-3EAC-4EE9-9A60-D33CD13FCE23}" srcId="{BF7BF0F3-AE66-4978-A7A3-4E81F738E754}" destId="{7D48015B-F155-43CE-BF6D-80AE235D2C3D}" srcOrd="3" destOrd="0" parTransId="{12E2F4F7-9872-47B0-BE6F-EBF19A783CCA}" sibTransId="{7FEFC444-421E-4593-A099-52A385B5128A}"/>
    <dgm:cxn modelId="{BBD558AB-5A48-432E-A003-6778F13C8EFD}" type="presOf" srcId="{239FF290-C8F1-4824-80F3-B39F45B78473}" destId="{65A591A2-CB5A-45E4-BCCC-45CA9CAA830C}" srcOrd="0" destOrd="0" presId="urn:microsoft.com/office/officeart/2005/8/layout/hierarchy1"/>
    <dgm:cxn modelId="{E9409CAD-364A-442D-A0FC-7999170FD277}" srcId="{A5212897-27A2-40ED-AB7B-78EB08817142}" destId="{B88DF06A-9F7C-4822-8487-DF80DA357473}" srcOrd="0" destOrd="0" parTransId="{4EF8C131-4A9F-4CC0-A733-05382E4848C1}" sibTransId="{87C59F82-CD6F-45FC-A8B8-1322F38ABAA9}"/>
    <dgm:cxn modelId="{16C84CAF-086D-4781-9467-C0660D97D8D8}" srcId="{A5212897-27A2-40ED-AB7B-78EB08817142}" destId="{FE2FFB0E-ACAD-4786-9602-6CF1253A403E}" srcOrd="2" destOrd="0" parTransId="{67C57FFC-3C6F-4FA3-A66C-F75532219747}" sibTransId="{F4328746-746A-428C-9243-27B76D2D8737}"/>
    <dgm:cxn modelId="{9175EFB3-E8D8-4110-8DE0-4AEA018C023A}" type="presOf" srcId="{B88DF06A-9F7C-4822-8487-DF80DA357473}" destId="{94D5B4A8-3DD1-4D7D-AA1B-9CE5C2B718C7}" srcOrd="0" destOrd="0" presId="urn:microsoft.com/office/officeart/2005/8/layout/hierarchy1"/>
    <dgm:cxn modelId="{38F36CB4-7720-4989-A814-713045ECA659}" type="presOf" srcId="{A5212897-27A2-40ED-AB7B-78EB08817142}" destId="{006C1519-BBEE-4316-85A6-8BC58CCCE098}" srcOrd="0" destOrd="0" presId="urn:microsoft.com/office/officeart/2005/8/layout/hierarchy1"/>
    <dgm:cxn modelId="{1D6ABABC-C1F2-4D3F-95C4-1E794E208C26}" type="presOf" srcId="{46A64B71-01F6-47C7-9EE3-34B6EE7EFB7A}" destId="{69C67AA9-8193-4BBD-A45A-C49D8C11ABAD}" srcOrd="0" destOrd="0" presId="urn:microsoft.com/office/officeart/2005/8/layout/hierarchy1"/>
    <dgm:cxn modelId="{510D9CBE-CAB8-4438-9EBA-FE56097ADE40}" srcId="{5707C2A0-3245-4FFC-BCF2-83333EB90368}" destId="{A5212897-27A2-40ED-AB7B-78EB08817142}" srcOrd="0" destOrd="0" parTransId="{E7B2E5EB-5515-47D4-86B0-8034D14A1236}" sibTransId="{D58639F1-D540-4CB2-A10D-CBB50449666F}"/>
    <dgm:cxn modelId="{C1EC23C2-182A-4817-A60F-DE881D89328A}" type="presOf" srcId="{224584E1-0285-4113-8201-6DA7095D6A37}" destId="{570C0D5F-936C-4CF1-B394-E551784B351F}" srcOrd="0" destOrd="0" presId="urn:microsoft.com/office/officeart/2005/8/layout/hierarchy1"/>
    <dgm:cxn modelId="{74DAB9CE-C114-4A85-B40C-2C1456C5A1E5}" type="presOf" srcId="{82716BD3-C9C7-4C8F-B641-AB03225155D5}" destId="{8C49F421-0DED-4C4C-B85E-0849F8670B07}" srcOrd="0" destOrd="0" presId="urn:microsoft.com/office/officeart/2005/8/layout/hierarchy1"/>
    <dgm:cxn modelId="{48C59AD0-ED38-4A15-95EF-56FECB8B136E}" type="presOf" srcId="{52F6E474-6182-4234-9D3F-B8E8B49E5CA6}" destId="{FA0A50AC-4080-402C-AADD-59ED44789BEE}" srcOrd="0" destOrd="0" presId="urn:microsoft.com/office/officeart/2005/8/layout/hierarchy1"/>
    <dgm:cxn modelId="{22AD7ED3-D50E-4E08-8E1D-D041A8B0381B}" srcId="{BF7BF0F3-AE66-4978-A7A3-4E81F738E754}" destId="{D483A9A4-DBCA-49BA-9D39-82D29060BA22}" srcOrd="6" destOrd="0" parTransId="{ABD6A7C5-CB69-4695-B857-F32F7D2CD224}" sibTransId="{70A05FE9-0EBD-400B-924E-09162B80CC75}"/>
    <dgm:cxn modelId="{CB3B2ED5-6BFB-4117-9C95-E248473B84B9}" type="presOf" srcId="{BF7BF0F3-AE66-4978-A7A3-4E81F738E754}" destId="{88E1381A-7C4C-4DA3-8ED8-2D027D15C1BE}" srcOrd="0" destOrd="0" presId="urn:microsoft.com/office/officeart/2005/8/layout/hierarchy1"/>
    <dgm:cxn modelId="{596041DD-C262-419E-8C4C-D402A9F21159}" type="presOf" srcId="{67C57FFC-3C6F-4FA3-A66C-F75532219747}" destId="{B325412B-BA69-4659-AC8F-3C3F8852798D}" srcOrd="0" destOrd="0" presId="urn:microsoft.com/office/officeart/2005/8/layout/hierarchy1"/>
    <dgm:cxn modelId="{EC1901E3-90EA-4EFB-BEFA-A14285962E37}" type="presOf" srcId="{A0320F3A-A708-4BBC-8B94-C51E75D1FFF2}" destId="{3AA3CDF3-7E00-4E00-AA2C-34727A8ACEF1}" srcOrd="0" destOrd="0" presId="urn:microsoft.com/office/officeart/2005/8/layout/hierarchy1"/>
    <dgm:cxn modelId="{09BE01EE-1D92-4DA9-A7C7-A335997B606C}" type="presOf" srcId="{53AA2534-4173-4A38-A6C9-10E35B8F0DA1}" destId="{4B6E4DA5-2C91-487E-8D97-0B718EF6599D}" srcOrd="0" destOrd="0" presId="urn:microsoft.com/office/officeart/2005/8/layout/hierarchy1"/>
    <dgm:cxn modelId="{212244F1-B077-41A6-A389-AAA7AF392FEE}" srcId="{BF7BF0F3-AE66-4978-A7A3-4E81F738E754}" destId="{24BA14E2-9B02-4626-97C6-8B580A557B5B}" srcOrd="9" destOrd="0" parTransId="{3F15FB2E-6378-45A0-B464-02C058B7DA7F}" sibTransId="{9A0FFBFD-67A4-4B9A-B70C-A59B7DF37F47}"/>
    <dgm:cxn modelId="{7EC371F8-20B1-4AA6-8AD8-52E616B579D0}" srcId="{BF7BF0F3-AE66-4978-A7A3-4E81F738E754}" destId="{28BCC8DA-3E8A-41F6-968E-AD9FBC35E5AD}" srcOrd="2" destOrd="0" parTransId="{337E05B3-BB0B-4CB0-B3D6-45A830B32295}" sibTransId="{13D2455D-7F14-4B27-BE73-8568991FEF38}"/>
    <dgm:cxn modelId="{05B08BFA-F419-4126-A86A-C37737196254}" type="presOf" srcId="{D483A9A4-DBCA-49BA-9D39-82D29060BA22}" destId="{28CD57B1-D1ED-4F80-8DE2-AD36AA0E836B}" srcOrd="0" destOrd="0" presId="urn:microsoft.com/office/officeart/2005/8/layout/hierarchy1"/>
    <dgm:cxn modelId="{F4DA98FD-D804-495E-A0B8-87CA2A8D9EA8}" type="presOf" srcId="{BD062BDE-0592-44F2-9D14-3ED796E3D696}" destId="{2CDDD9C6-25E2-4232-9230-F1D83987E76B}" srcOrd="0" destOrd="0" presId="urn:microsoft.com/office/officeart/2005/8/layout/hierarchy1"/>
    <dgm:cxn modelId="{6D4B4793-54DA-484C-A861-DD04DE2347D4}" type="presParOf" srcId="{979B348D-A82E-4C0B-BB50-4708D125F76A}" destId="{07D248F1-857A-4F28-8B4C-E3B6B51DFF22}" srcOrd="0" destOrd="0" presId="urn:microsoft.com/office/officeart/2005/8/layout/hierarchy1"/>
    <dgm:cxn modelId="{BFE44C58-D9BA-4D7D-A97D-639B0D9C77E5}" type="presParOf" srcId="{07D248F1-857A-4F28-8B4C-E3B6B51DFF22}" destId="{09556047-C527-4F51-B443-9D1CA7D55BD1}" srcOrd="0" destOrd="0" presId="urn:microsoft.com/office/officeart/2005/8/layout/hierarchy1"/>
    <dgm:cxn modelId="{19FB3E5E-55FA-4C27-85B1-1741ADDA953F}" type="presParOf" srcId="{09556047-C527-4F51-B443-9D1CA7D55BD1}" destId="{CFBC79A0-C0B2-444A-A5DF-417E22EDF452}" srcOrd="0" destOrd="0" presId="urn:microsoft.com/office/officeart/2005/8/layout/hierarchy1"/>
    <dgm:cxn modelId="{0654AA90-7619-4FB9-8380-7554A640F777}" type="presParOf" srcId="{09556047-C527-4F51-B443-9D1CA7D55BD1}" destId="{006C1519-BBEE-4316-85A6-8BC58CCCE098}" srcOrd="1" destOrd="0" presId="urn:microsoft.com/office/officeart/2005/8/layout/hierarchy1"/>
    <dgm:cxn modelId="{AEB9E73B-DFE4-4C69-B15B-45DBC9158F53}" type="presParOf" srcId="{07D248F1-857A-4F28-8B4C-E3B6B51DFF22}" destId="{319FFA25-605C-4AF8-BA17-DF23AFA4BCF4}" srcOrd="1" destOrd="0" presId="urn:microsoft.com/office/officeart/2005/8/layout/hierarchy1"/>
    <dgm:cxn modelId="{A5E4F394-C48C-4DA8-B813-141496F36468}" type="presParOf" srcId="{319FFA25-605C-4AF8-BA17-DF23AFA4BCF4}" destId="{D4AEE7A5-28EA-4071-8FB0-281DDB25F067}" srcOrd="0" destOrd="0" presId="urn:microsoft.com/office/officeart/2005/8/layout/hierarchy1"/>
    <dgm:cxn modelId="{BAE90552-A51F-446B-B490-4AA4B5080530}" type="presParOf" srcId="{319FFA25-605C-4AF8-BA17-DF23AFA4BCF4}" destId="{01AF5C2F-CEB3-46BA-8131-2BD89CF56C9B}" srcOrd="1" destOrd="0" presId="urn:microsoft.com/office/officeart/2005/8/layout/hierarchy1"/>
    <dgm:cxn modelId="{6AE8BFC3-A4BB-4846-AE87-FA4CE38B3292}" type="presParOf" srcId="{01AF5C2F-CEB3-46BA-8131-2BD89CF56C9B}" destId="{6ACF19D0-1D2C-4D65-BBFD-D384610A5FD2}" srcOrd="0" destOrd="0" presId="urn:microsoft.com/office/officeart/2005/8/layout/hierarchy1"/>
    <dgm:cxn modelId="{54FE7669-D96F-410A-BAEA-74245EECA253}" type="presParOf" srcId="{6ACF19D0-1D2C-4D65-BBFD-D384610A5FD2}" destId="{57FD080F-01ED-44A5-8169-4C9925EEE832}" srcOrd="0" destOrd="0" presId="urn:microsoft.com/office/officeart/2005/8/layout/hierarchy1"/>
    <dgm:cxn modelId="{389A52B3-9A15-4099-AB09-BBDD8E363BE8}" type="presParOf" srcId="{6ACF19D0-1D2C-4D65-BBFD-D384610A5FD2}" destId="{94D5B4A8-3DD1-4D7D-AA1B-9CE5C2B718C7}" srcOrd="1" destOrd="0" presId="urn:microsoft.com/office/officeart/2005/8/layout/hierarchy1"/>
    <dgm:cxn modelId="{FE177B36-5E9E-4ADC-91B5-24CC6CD3CAE1}" type="presParOf" srcId="{01AF5C2F-CEB3-46BA-8131-2BD89CF56C9B}" destId="{F6930769-B09A-4337-9551-94AF41A4C7BF}" srcOrd="1" destOrd="0" presId="urn:microsoft.com/office/officeart/2005/8/layout/hierarchy1"/>
    <dgm:cxn modelId="{9F616B91-CB75-43C8-A3D8-2025740ED066}" type="presParOf" srcId="{319FFA25-605C-4AF8-BA17-DF23AFA4BCF4}" destId="{83BB6CB3-08C2-423F-A920-2185488174D0}" srcOrd="2" destOrd="0" presId="urn:microsoft.com/office/officeart/2005/8/layout/hierarchy1"/>
    <dgm:cxn modelId="{F5AF808C-E6AF-4744-8205-A3D8E45B6CD4}" type="presParOf" srcId="{319FFA25-605C-4AF8-BA17-DF23AFA4BCF4}" destId="{64D33350-98EC-43EB-87C7-8DC126F3D204}" srcOrd="3" destOrd="0" presId="urn:microsoft.com/office/officeart/2005/8/layout/hierarchy1"/>
    <dgm:cxn modelId="{45D5609C-620D-4D56-A07F-EB4CED4BCA47}" type="presParOf" srcId="{64D33350-98EC-43EB-87C7-8DC126F3D204}" destId="{3DC12E1C-1F5C-466F-85A2-9DA442D51A01}" srcOrd="0" destOrd="0" presId="urn:microsoft.com/office/officeart/2005/8/layout/hierarchy1"/>
    <dgm:cxn modelId="{35994A71-10A6-4044-8DDC-2AA7AA27F710}" type="presParOf" srcId="{3DC12E1C-1F5C-466F-85A2-9DA442D51A01}" destId="{15242FAB-9C29-47D8-8600-444B6DA74440}" srcOrd="0" destOrd="0" presId="urn:microsoft.com/office/officeart/2005/8/layout/hierarchy1"/>
    <dgm:cxn modelId="{49CC8F5B-C1A5-415E-B93A-EBB7A8D8629D}" type="presParOf" srcId="{3DC12E1C-1F5C-466F-85A2-9DA442D51A01}" destId="{75F00C27-5C6D-4D7F-8ADB-6F67D341DDF8}" srcOrd="1" destOrd="0" presId="urn:microsoft.com/office/officeart/2005/8/layout/hierarchy1"/>
    <dgm:cxn modelId="{615A02A8-9043-4FB1-9CDF-F069A017BFF4}" type="presParOf" srcId="{64D33350-98EC-43EB-87C7-8DC126F3D204}" destId="{45398638-B210-48F2-A364-6FDDE1C6456A}" srcOrd="1" destOrd="0" presId="urn:microsoft.com/office/officeart/2005/8/layout/hierarchy1"/>
    <dgm:cxn modelId="{17540846-C6F8-490A-B2D3-C594882E6048}" type="presParOf" srcId="{319FFA25-605C-4AF8-BA17-DF23AFA4BCF4}" destId="{B325412B-BA69-4659-AC8F-3C3F8852798D}" srcOrd="4" destOrd="0" presId="urn:microsoft.com/office/officeart/2005/8/layout/hierarchy1"/>
    <dgm:cxn modelId="{0E9CDA81-AC83-4A81-A6DB-27CFBE612CC7}" type="presParOf" srcId="{319FFA25-605C-4AF8-BA17-DF23AFA4BCF4}" destId="{D285A9C8-3BAF-4AC9-AB41-6684BF4F34BE}" srcOrd="5" destOrd="0" presId="urn:microsoft.com/office/officeart/2005/8/layout/hierarchy1"/>
    <dgm:cxn modelId="{8FB6F3C9-A4D4-4DB8-ACE1-09B57749251E}" type="presParOf" srcId="{D285A9C8-3BAF-4AC9-AB41-6684BF4F34BE}" destId="{AAB279BB-7FD0-4845-8987-0DB0D93C2BDD}" srcOrd="0" destOrd="0" presId="urn:microsoft.com/office/officeart/2005/8/layout/hierarchy1"/>
    <dgm:cxn modelId="{DBFAD624-26C5-4742-A857-B2A296A738F9}" type="presParOf" srcId="{AAB279BB-7FD0-4845-8987-0DB0D93C2BDD}" destId="{B5912BED-0E4C-47F5-82F2-74444B037E76}" srcOrd="0" destOrd="0" presId="urn:microsoft.com/office/officeart/2005/8/layout/hierarchy1"/>
    <dgm:cxn modelId="{726642E5-A1F6-4178-9AD1-E4F892CEC0DB}" type="presParOf" srcId="{AAB279BB-7FD0-4845-8987-0DB0D93C2BDD}" destId="{EA63B9E3-9AEC-4BE6-B321-BBD158F30477}" srcOrd="1" destOrd="0" presId="urn:microsoft.com/office/officeart/2005/8/layout/hierarchy1"/>
    <dgm:cxn modelId="{81A6E8F0-14C4-4C5E-A224-E31117BE5EE9}" type="presParOf" srcId="{D285A9C8-3BAF-4AC9-AB41-6684BF4F34BE}" destId="{2E7508DF-AAB3-432D-B6E6-67F5958D244B}" srcOrd="1" destOrd="0" presId="urn:microsoft.com/office/officeart/2005/8/layout/hierarchy1"/>
    <dgm:cxn modelId="{B6D91B8E-1D18-4FE0-A9E7-7D3D9D423F05}" type="presParOf" srcId="{319FFA25-605C-4AF8-BA17-DF23AFA4BCF4}" destId="{3AA3CDF3-7E00-4E00-AA2C-34727A8ACEF1}" srcOrd="6" destOrd="0" presId="urn:microsoft.com/office/officeart/2005/8/layout/hierarchy1"/>
    <dgm:cxn modelId="{9AF7FA4A-CB46-4D2E-AEEA-9AE0617F8049}" type="presParOf" srcId="{319FFA25-605C-4AF8-BA17-DF23AFA4BCF4}" destId="{16AA0000-28A4-40FE-AEA5-30C2972C528F}" srcOrd="7" destOrd="0" presId="urn:microsoft.com/office/officeart/2005/8/layout/hierarchy1"/>
    <dgm:cxn modelId="{D5725C79-2874-408F-BD62-36D577542954}" type="presParOf" srcId="{16AA0000-28A4-40FE-AEA5-30C2972C528F}" destId="{E7C0491B-E989-4C9B-A69F-F42EAAA3E375}" srcOrd="0" destOrd="0" presId="urn:microsoft.com/office/officeart/2005/8/layout/hierarchy1"/>
    <dgm:cxn modelId="{F2FF0ADC-6407-4F56-A05E-E2A352EB9DAD}" type="presParOf" srcId="{E7C0491B-E989-4C9B-A69F-F42EAAA3E375}" destId="{31D6FB0E-7D64-4AC2-9CD6-C0667B0F5507}" srcOrd="0" destOrd="0" presId="urn:microsoft.com/office/officeart/2005/8/layout/hierarchy1"/>
    <dgm:cxn modelId="{9D73FC3E-0461-44E3-BFC0-E50BADAE05C2}" type="presParOf" srcId="{E7C0491B-E989-4C9B-A69F-F42EAAA3E375}" destId="{88E1381A-7C4C-4DA3-8ED8-2D027D15C1BE}" srcOrd="1" destOrd="0" presId="urn:microsoft.com/office/officeart/2005/8/layout/hierarchy1"/>
    <dgm:cxn modelId="{9A4A22B9-4028-4E63-96B2-7D9B0ADFF7CE}" type="presParOf" srcId="{16AA0000-28A4-40FE-AEA5-30C2972C528F}" destId="{8FEB734C-7BF4-4E3B-8EC4-91DFB187A26F}" srcOrd="1" destOrd="0" presId="urn:microsoft.com/office/officeart/2005/8/layout/hierarchy1"/>
    <dgm:cxn modelId="{D356D023-30F5-4765-9272-EB84D78357FF}" type="presParOf" srcId="{8FEB734C-7BF4-4E3B-8EC4-91DFB187A26F}" destId="{AC00223A-9103-443C-A654-A34B222987B2}" srcOrd="0" destOrd="0" presId="urn:microsoft.com/office/officeart/2005/8/layout/hierarchy1"/>
    <dgm:cxn modelId="{C277AEE1-2D57-4F4E-8DEF-62EF5D12176C}" type="presParOf" srcId="{8FEB734C-7BF4-4E3B-8EC4-91DFB187A26F}" destId="{8FB588BE-D835-4B8A-A746-81E1E1AE6239}" srcOrd="1" destOrd="0" presId="urn:microsoft.com/office/officeart/2005/8/layout/hierarchy1"/>
    <dgm:cxn modelId="{A10C2269-475E-4951-8E1D-9BD31027A210}" type="presParOf" srcId="{8FB588BE-D835-4B8A-A746-81E1E1AE6239}" destId="{5E52585A-8F46-4DA8-83C0-23B40BE99F90}" srcOrd="0" destOrd="0" presId="urn:microsoft.com/office/officeart/2005/8/layout/hierarchy1"/>
    <dgm:cxn modelId="{541E3D32-EBAE-4A99-B306-E284E7740ED4}" type="presParOf" srcId="{5E52585A-8F46-4DA8-83C0-23B40BE99F90}" destId="{439F68B0-C14F-4E4E-B7AD-3858F9733447}" srcOrd="0" destOrd="0" presId="urn:microsoft.com/office/officeart/2005/8/layout/hierarchy1"/>
    <dgm:cxn modelId="{5544D498-5510-4AAE-B74E-FDA977C9F478}" type="presParOf" srcId="{5E52585A-8F46-4DA8-83C0-23B40BE99F90}" destId="{65A591A2-CB5A-45E4-BCCC-45CA9CAA830C}" srcOrd="1" destOrd="0" presId="urn:microsoft.com/office/officeart/2005/8/layout/hierarchy1"/>
    <dgm:cxn modelId="{7061E08E-18A5-4493-8626-4BA4F4E34197}" type="presParOf" srcId="{8FB588BE-D835-4B8A-A746-81E1E1AE6239}" destId="{0133AEC7-1667-493C-A102-0FAD4E0D42FC}" srcOrd="1" destOrd="0" presId="urn:microsoft.com/office/officeart/2005/8/layout/hierarchy1"/>
    <dgm:cxn modelId="{07E17A02-B727-4C06-B0C8-03E9D541439B}" type="presParOf" srcId="{8FEB734C-7BF4-4E3B-8EC4-91DFB187A26F}" destId="{38C59374-CBC7-411A-8FE3-0AAF114C72D6}" srcOrd="2" destOrd="0" presId="urn:microsoft.com/office/officeart/2005/8/layout/hierarchy1"/>
    <dgm:cxn modelId="{B17E058B-FF2A-4393-99B6-58A467D28968}" type="presParOf" srcId="{8FEB734C-7BF4-4E3B-8EC4-91DFB187A26F}" destId="{4FBC707C-FF2D-46CE-835D-758DAC74E2BB}" srcOrd="3" destOrd="0" presId="urn:microsoft.com/office/officeart/2005/8/layout/hierarchy1"/>
    <dgm:cxn modelId="{C6399692-2CCE-4961-9FA1-8F395D8A5665}" type="presParOf" srcId="{4FBC707C-FF2D-46CE-835D-758DAC74E2BB}" destId="{2AFA8307-F461-458E-9806-F8982B603BBA}" srcOrd="0" destOrd="0" presId="urn:microsoft.com/office/officeart/2005/8/layout/hierarchy1"/>
    <dgm:cxn modelId="{E98F5B8F-75B2-48C4-BAC1-909899EB997C}" type="presParOf" srcId="{2AFA8307-F461-458E-9806-F8982B603BBA}" destId="{D83CE548-C26A-4482-B1AD-710543014F0C}" srcOrd="0" destOrd="0" presId="urn:microsoft.com/office/officeart/2005/8/layout/hierarchy1"/>
    <dgm:cxn modelId="{E094EF6A-BB3D-432F-95CD-524AF4AFDC00}" type="presParOf" srcId="{2AFA8307-F461-458E-9806-F8982B603BBA}" destId="{69C67AA9-8193-4BBD-A45A-C49D8C11ABAD}" srcOrd="1" destOrd="0" presId="urn:microsoft.com/office/officeart/2005/8/layout/hierarchy1"/>
    <dgm:cxn modelId="{F1509B9A-36AC-4DBC-B790-96CCF9B4644A}" type="presParOf" srcId="{4FBC707C-FF2D-46CE-835D-758DAC74E2BB}" destId="{99BCEF75-73DD-45A4-8AA8-AF79CB1C2814}" srcOrd="1" destOrd="0" presId="urn:microsoft.com/office/officeart/2005/8/layout/hierarchy1"/>
    <dgm:cxn modelId="{85E2746C-A39E-4DB9-8029-11D7459A4262}" type="presParOf" srcId="{8FEB734C-7BF4-4E3B-8EC4-91DFB187A26F}" destId="{589FA0B1-E11E-43EE-A8FA-04BD2020B582}" srcOrd="4" destOrd="0" presId="urn:microsoft.com/office/officeart/2005/8/layout/hierarchy1"/>
    <dgm:cxn modelId="{D95F0379-03E0-4829-A17F-794C6BA920D6}" type="presParOf" srcId="{8FEB734C-7BF4-4E3B-8EC4-91DFB187A26F}" destId="{AE3BBEC6-AFD0-48E8-9E53-DF6BCA0E5068}" srcOrd="5" destOrd="0" presId="urn:microsoft.com/office/officeart/2005/8/layout/hierarchy1"/>
    <dgm:cxn modelId="{E762BC45-5A47-4E0A-BBAE-5C29D791610C}" type="presParOf" srcId="{AE3BBEC6-AFD0-48E8-9E53-DF6BCA0E5068}" destId="{24272087-0799-4A9A-B8BB-14BD04D196F7}" srcOrd="0" destOrd="0" presId="urn:microsoft.com/office/officeart/2005/8/layout/hierarchy1"/>
    <dgm:cxn modelId="{E0244BA3-3C90-4392-8A49-FDA2C0A19830}" type="presParOf" srcId="{24272087-0799-4A9A-B8BB-14BD04D196F7}" destId="{FF070EB6-46F5-4F44-B18D-A7C55BADB5DC}" srcOrd="0" destOrd="0" presId="urn:microsoft.com/office/officeart/2005/8/layout/hierarchy1"/>
    <dgm:cxn modelId="{15875FCE-CF5F-4BFE-B334-3F3AA2A1E1F9}" type="presParOf" srcId="{24272087-0799-4A9A-B8BB-14BD04D196F7}" destId="{3C50AE01-FDBF-46D8-8CDD-912E475D3F80}" srcOrd="1" destOrd="0" presId="urn:microsoft.com/office/officeart/2005/8/layout/hierarchy1"/>
    <dgm:cxn modelId="{921E5D1F-31DC-48EB-A368-9C96C8D3D6D2}" type="presParOf" srcId="{AE3BBEC6-AFD0-48E8-9E53-DF6BCA0E5068}" destId="{940DC335-E881-4490-B4E8-0543845B8B4D}" srcOrd="1" destOrd="0" presId="urn:microsoft.com/office/officeart/2005/8/layout/hierarchy1"/>
    <dgm:cxn modelId="{F5BAC65B-1776-4CD0-BE8F-746BE7903FDD}" type="presParOf" srcId="{8FEB734C-7BF4-4E3B-8EC4-91DFB187A26F}" destId="{A4202F36-52E1-4857-8D41-DA83F77633F9}" srcOrd="6" destOrd="0" presId="urn:microsoft.com/office/officeart/2005/8/layout/hierarchy1"/>
    <dgm:cxn modelId="{B7165119-2FB7-4900-9A65-ECC20B7A2F5D}" type="presParOf" srcId="{8FEB734C-7BF4-4E3B-8EC4-91DFB187A26F}" destId="{5A63B6BA-F62E-4DCA-834B-30933695D7AB}" srcOrd="7" destOrd="0" presId="urn:microsoft.com/office/officeart/2005/8/layout/hierarchy1"/>
    <dgm:cxn modelId="{BEB29E76-BC68-4C02-899A-BCFC58173A8A}" type="presParOf" srcId="{5A63B6BA-F62E-4DCA-834B-30933695D7AB}" destId="{9DFB9162-6616-4FB6-976C-C7BA78B87837}" srcOrd="0" destOrd="0" presId="urn:microsoft.com/office/officeart/2005/8/layout/hierarchy1"/>
    <dgm:cxn modelId="{37638E3E-E1F2-45B6-A465-9EF1B8F144F8}" type="presParOf" srcId="{9DFB9162-6616-4FB6-976C-C7BA78B87837}" destId="{2D8B7D53-77AF-414A-986D-D7BCBBD85CEF}" srcOrd="0" destOrd="0" presId="urn:microsoft.com/office/officeart/2005/8/layout/hierarchy1"/>
    <dgm:cxn modelId="{A3B1E4DE-4856-4476-BC57-78F5BA387B85}" type="presParOf" srcId="{9DFB9162-6616-4FB6-976C-C7BA78B87837}" destId="{B5BDC3F7-E7BC-4C6D-8829-5917D4A9DCA8}" srcOrd="1" destOrd="0" presId="urn:microsoft.com/office/officeart/2005/8/layout/hierarchy1"/>
    <dgm:cxn modelId="{F981A4AF-CCF1-420F-816C-F7418942BD47}" type="presParOf" srcId="{5A63B6BA-F62E-4DCA-834B-30933695D7AB}" destId="{EEB1EC51-FD97-41B7-9C42-ADB3424D2727}" srcOrd="1" destOrd="0" presId="urn:microsoft.com/office/officeart/2005/8/layout/hierarchy1"/>
    <dgm:cxn modelId="{67AB65F6-0BC7-4BD3-AF4C-044DE7DCD98D}" type="presParOf" srcId="{8FEB734C-7BF4-4E3B-8EC4-91DFB187A26F}" destId="{4B6E4DA5-2C91-487E-8D97-0B718EF6599D}" srcOrd="8" destOrd="0" presId="urn:microsoft.com/office/officeart/2005/8/layout/hierarchy1"/>
    <dgm:cxn modelId="{6000CE91-F17E-459A-A98C-112DFCB37B82}" type="presParOf" srcId="{8FEB734C-7BF4-4E3B-8EC4-91DFB187A26F}" destId="{6AD0B1D4-773B-4E2B-8C01-397C7AD03889}" srcOrd="9" destOrd="0" presId="urn:microsoft.com/office/officeart/2005/8/layout/hierarchy1"/>
    <dgm:cxn modelId="{5D2D425D-321E-4483-9C6D-860171E58E39}" type="presParOf" srcId="{6AD0B1D4-773B-4E2B-8C01-397C7AD03889}" destId="{BD54BAB5-ABC9-4DD6-9E5C-AD1E5339E597}" srcOrd="0" destOrd="0" presId="urn:microsoft.com/office/officeart/2005/8/layout/hierarchy1"/>
    <dgm:cxn modelId="{0F508CE4-3D8E-4715-97D6-8AF913E95011}" type="presParOf" srcId="{BD54BAB5-ABC9-4DD6-9E5C-AD1E5339E597}" destId="{A82248C1-D85A-4BBB-96F4-6A0EF68EABA6}" srcOrd="0" destOrd="0" presId="urn:microsoft.com/office/officeart/2005/8/layout/hierarchy1"/>
    <dgm:cxn modelId="{B9AD707F-B892-45F1-92BA-AB6F07C748E3}" type="presParOf" srcId="{BD54BAB5-ABC9-4DD6-9E5C-AD1E5339E597}" destId="{CC50B526-7ADB-4AD5-9E65-EF3B3ACD7AE9}" srcOrd="1" destOrd="0" presId="urn:microsoft.com/office/officeart/2005/8/layout/hierarchy1"/>
    <dgm:cxn modelId="{555EDEC6-C04C-4DE1-B1CB-B28CEFFBFF1F}" type="presParOf" srcId="{6AD0B1D4-773B-4E2B-8C01-397C7AD03889}" destId="{89E3D723-6CC1-4203-B152-218C8D317DED}" srcOrd="1" destOrd="0" presId="urn:microsoft.com/office/officeart/2005/8/layout/hierarchy1"/>
    <dgm:cxn modelId="{101547CE-A883-4DF0-A27B-CB3AA6D9BFAF}" type="presParOf" srcId="{8FEB734C-7BF4-4E3B-8EC4-91DFB187A26F}" destId="{7791119B-8775-4B22-9EF9-58853C62B84B}" srcOrd="10" destOrd="0" presId="urn:microsoft.com/office/officeart/2005/8/layout/hierarchy1"/>
    <dgm:cxn modelId="{E2EA9D06-18E9-4097-BFBE-F4E90F066F5E}" type="presParOf" srcId="{8FEB734C-7BF4-4E3B-8EC4-91DFB187A26F}" destId="{706131F2-5E55-4CFF-8B2E-61F1F20793C2}" srcOrd="11" destOrd="0" presId="urn:microsoft.com/office/officeart/2005/8/layout/hierarchy1"/>
    <dgm:cxn modelId="{57B6B061-1F79-4F54-B8C2-C57D483AD19E}" type="presParOf" srcId="{706131F2-5E55-4CFF-8B2E-61F1F20793C2}" destId="{70CABDEF-18E5-4045-8631-2F09060C4E78}" srcOrd="0" destOrd="0" presId="urn:microsoft.com/office/officeart/2005/8/layout/hierarchy1"/>
    <dgm:cxn modelId="{357AD663-9EE0-4F2A-8B46-A0FBEE2FD7C8}" type="presParOf" srcId="{70CABDEF-18E5-4045-8631-2F09060C4E78}" destId="{5EC28DF0-298E-4671-874D-8176542290C7}" srcOrd="0" destOrd="0" presId="urn:microsoft.com/office/officeart/2005/8/layout/hierarchy1"/>
    <dgm:cxn modelId="{DF1AA758-9733-4B31-82CF-D49AC793C70D}" type="presParOf" srcId="{70CABDEF-18E5-4045-8631-2F09060C4E78}" destId="{570C0D5F-936C-4CF1-B394-E551784B351F}" srcOrd="1" destOrd="0" presId="urn:microsoft.com/office/officeart/2005/8/layout/hierarchy1"/>
    <dgm:cxn modelId="{835A2D71-73CE-4192-9BDC-16ECD0A56F2C}" type="presParOf" srcId="{706131F2-5E55-4CFF-8B2E-61F1F20793C2}" destId="{031BB61E-7236-42F5-8AC6-9FE9572B744A}" srcOrd="1" destOrd="0" presId="urn:microsoft.com/office/officeart/2005/8/layout/hierarchy1"/>
    <dgm:cxn modelId="{6FCF67C8-4C97-440D-8AE0-DB7C6ED7D4EA}" type="presParOf" srcId="{8FEB734C-7BF4-4E3B-8EC4-91DFB187A26F}" destId="{468DFFC7-400A-4074-8360-B6890E6818A4}" srcOrd="12" destOrd="0" presId="urn:microsoft.com/office/officeart/2005/8/layout/hierarchy1"/>
    <dgm:cxn modelId="{4A987713-EFEB-4C55-90D0-E0706EC835B6}" type="presParOf" srcId="{8FEB734C-7BF4-4E3B-8EC4-91DFB187A26F}" destId="{1CBB40E5-58B6-4014-A7BD-8D2A0F8B3796}" srcOrd="13" destOrd="0" presId="urn:microsoft.com/office/officeart/2005/8/layout/hierarchy1"/>
    <dgm:cxn modelId="{48162613-D5F5-4A2F-B14D-1E9F494D2D64}" type="presParOf" srcId="{1CBB40E5-58B6-4014-A7BD-8D2A0F8B3796}" destId="{9FF705E2-E635-47DB-A321-6556D25C2046}" srcOrd="0" destOrd="0" presId="urn:microsoft.com/office/officeart/2005/8/layout/hierarchy1"/>
    <dgm:cxn modelId="{8F5984A6-953B-4966-A1D2-DC2D51B972E6}" type="presParOf" srcId="{9FF705E2-E635-47DB-A321-6556D25C2046}" destId="{D83225AC-ACC3-43C0-BB91-0537F819CC29}" srcOrd="0" destOrd="0" presId="urn:microsoft.com/office/officeart/2005/8/layout/hierarchy1"/>
    <dgm:cxn modelId="{88D789BE-986E-4905-9DAC-1C7E544418A1}" type="presParOf" srcId="{9FF705E2-E635-47DB-A321-6556D25C2046}" destId="{28CD57B1-D1ED-4F80-8DE2-AD36AA0E836B}" srcOrd="1" destOrd="0" presId="urn:microsoft.com/office/officeart/2005/8/layout/hierarchy1"/>
    <dgm:cxn modelId="{24117C6E-9A23-4849-8526-10F2D4A98EB0}" type="presParOf" srcId="{1CBB40E5-58B6-4014-A7BD-8D2A0F8B3796}" destId="{E6507821-12F8-4302-93BC-F0839272F3F5}" srcOrd="1" destOrd="0" presId="urn:microsoft.com/office/officeart/2005/8/layout/hierarchy1"/>
    <dgm:cxn modelId="{224DC1D4-18E9-4E81-B28C-F31DCC07F274}" type="presParOf" srcId="{8FEB734C-7BF4-4E3B-8EC4-91DFB187A26F}" destId="{2CDDD9C6-25E2-4232-9230-F1D83987E76B}" srcOrd="14" destOrd="0" presId="urn:microsoft.com/office/officeart/2005/8/layout/hierarchy1"/>
    <dgm:cxn modelId="{F73F3070-4EE9-40D1-BB82-314CD4BA97E2}" type="presParOf" srcId="{8FEB734C-7BF4-4E3B-8EC4-91DFB187A26F}" destId="{E242A2AA-5851-4BE7-9EE0-7ACEDFAD8102}" srcOrd="15" destOrd="0" presId="urn:microsoft.com/office/officeart/2005/8/layout/hierarchy1"/>
    <dgm:cxn modelId="{90A06CA3-804D-413C-B157-230BC4E0725E}" type="presParOf" srcId="{E242A2AA-5851-4BE7-9EE0-7ACEDFAD8102}" destId="{06A5EDC1-B902-4E1D-A9B8-09B6BE94FA98}" srcOrd="0" destOrd="0" presId="urn:microsoft.com/office/officeart/2005/8/layout/hierarchy1"/>
    <dgm:cxn modelId="{1F1B06A4-8DF5-45F3-91A5-8105DC95B52B}" type="presParOf" srcId="{06A5EDC1-B902-4E1D-A9B8-09B6BE94FA98}" destId="{D3D01D51-8B31-4E14-AB76-5B31B1AEF42A}" srcOrd="0" destOrd="0" presId="urn:microsoft.com/office/officeart/2005/8/layout/hierarchy1"/>
    <dgm:cxn modelId="{8C661740-1222-4BAD-8A0B-2F03FF38A517}" type="presParOf" srcId="{06A5EDC1-B902-4E1D-A9B8-09B6BE94FA98}" destId="{8C49F421-0DED-4C4C-B85E-0849F8670B07}" srcOrd="1" destOrd="0" presId="urn:microsoft.com/office/officeart/2005/8/layout/hierarchy1"/>
    <dgm:cxn modelId="{FABA69CB-FAFC-417B-BB6A-88BA14BFAD99}" type="presParOf" srcId="{E242A2AA-5851-4BE7-9EE0-7ACEDFAD8102}" destId="{60EA6268-CD27-492D-86FF-F1102C9EE287}" srcOrd="1" destOrd="0" presId="urn:microsoft.com/office/officeart/2005/8/layout/hierarchy1"/>
    <dgm:cxn modelId="{39798790-593A-40E8-B9D9-F18B1607D23C}" type="presParOf" srcId="{8FEB734C-7BF4-4E3B-8EC4-91DFB187A26F}" destId="{935963C4-FBA8-47F7-81BC-91621FBA9F3B}" srcOrd="16" destOrd="0" presId="urn:microsoft.com/office/officeart/2005/8/layout/hierarchy1"/>
    <dgm:cxn modelId="{25C4534F-CEA2-431F-854C-666F3281519F}" type="presParOf" srcId="{8FEB734C-7BF4-4E3B-8EC4-91DFB187A26F}" destId="{359E6577-E356-4A87-9DF5-F01CF6603D32}" srcOrd="17" destOrd="0" presId="urn:microsoft.com/office/officeart/2005/8/layout/hierarchy1"/>
    <dgm:cxn modelId="{881F383E-E4D1-43E6-B8F2-4586C8A6A174}" type="presParOf" srcId="{359E6577-E356-4A87-9DF5-F01CF6603D32}" destId="{C0C466B0-FFED-4430-8DD6-F9BC0A4EEF5B}" srcOrd="0" destOrd="0" presId="urn:microsoft.com/office/officeart/2005/8/layout/hierarchy1"/>
    <dgm:cxn modelId="{9611F9FD-249F-4DBB-AE59-24134FF5BF13}" type="presParOf" srcId="{C0C466B0-FFED-4430-8DD6-F9BC0A4EEF5B}" destId="{999835A0-97F9-4A53-BA1F-19C6C9C257ED}" srcOrd="0" destOrd="0" presId="urn:microsoft.com/office/officeart/2005/8/layout/hierarchy1"/>
    <dgm:cxn modelId="{90904DAB-2F2F-4508-BCC8-7DF118C1772B}" type="presParOf" srcId="{C0C466B0-FFED-4430-8DD6-F9BC0A4EEF5B}" destId="{1569ED76-0F8F-4114-8F81-9E10F8584BF4}" srcOrd="1" destOrd="0" presId="urn:microsoft.com/office/officeart/2005/8/layout/hierarchy1"/>
    <dgm:cxn modelId="{6758A5CE-0A56-4356-898C-5E27930724E0}" type="presParOf" srcId="{359E6577-E356-4A87-9DF5-F01CF6603D32}" destId="{A3D27452-F955-4262-AC9A-AE3D929C11B0}" srcOrd="1" destOrd="0" presId="urn:microsoft.com/office/officeart/2005/8/layout/hierarchy1"/>
    <dgm:cxn modelId="{4C184232-7F3A-4810-9400-9563E925F33C}" type="presParOf" srcId="{8FEB734C-7BF4-4E3B-8EC4-91DFB187A26F}" destId="{2CFC5A58-5ADA-452D-9D6D-7BE10F3FD06B}" srcOrd="18" destOrd="0" presId="urn:microsoft.com/office/officeart/2005/8/layout/hierarchy1"/>
    <dgm:cxn modelId="{1264BAF2-3987-4E52-9660-4F4C3C714201}" type="presParOf" srcId="{8FEB734C-7BF4-4E3B-8EC4-91DFB187A26F}" destId="{5FB8F58B-CC82-4978-956E-1EE8FE8F336F}" srcOrd="19" destOrd="0" presId="urn:microsoft.com/office/officeart/2005/8/layout/hierarchy1"/>
    <dgm:cxn modelId="{B60B1762-D474-4A59-B70E-9DACC8E9D681}" type="presParOf" srcId="{5FB8F58B-CC82-4978-956E-1EE8FE8F336F}" destId="{B24C520F-0849-4192-BE9C-B89371B1E96F}" srcOrd="0" destOrd="0" presId="urn:microsoft.com/office/officeart/2005/8/layout/hierarchy1"/>
    <dgm:cxn modelId="{B8FAFE8E-4435-4412-A2E8-BBE93A6A21EF}" type="presParOf" srcId="{B24C520F-0849-4192-BE9C-B89371B1E96F}" destId="{963BBBA1-E4AC-4E79-8D83-3D2360F18760}" srcOrd="0" destOrd="0" presId="urn:microsoft.com/office/officeart/2005/8/layout/hierarchy1"/>
    <dgm:cxn modelId="{7544F64F-1D42-4CBA-8D9B-271565B5A292}" type="presParOf" srcId="{B24C520F-0849-4192-BE9C-B89371B1E96F}" destId="{0577994F-6346-4DF4-8DF5-88E7EFE13857}" srcOrd="1" destOrd="0" presId="urn:microsoft.com/office/officeart/2005/8/layout/hierarchy1"/>
    <dgm:cxn modelId="{8E4010F3-FE7E-4A67-9D66-EFE4BC03E60B}" type="presParOf" srcId="{5FB8F58B-CC82-4978-956E-1EE8FE8F336F}" destId="{24E8A5BF-EACC-484F-90BD-769FB205E631}" srcOrd="1" destOrd="0" presId="urn:microsoft.com/office/officeart/2005/8/layout/hierarchy1"/>
    <dgm:cxn modelId="{2DF55F89-9C6D-4405-A1BC-CFD0F185ED71}" type="presParOf" srcId="{319FFA25-605C-4AF8-BA17-DF23AFA4BCF4}" destId="{267FAE5E-E45B-4841-992D-908C347C714E}" srcOrd="8" destOrd="0" presId="urn:microsoft.com/office/officeart/2005/8/layout/hierarchy1"/>
    <dgm:cxn modelId="{F5C61C49-263B-4BBB-80B2-11AA747C376F}" type="presParOf" srcId="{319FFA25-605C-4AF8-BA17-DF23AFA4BCF4}" destId="{912E90E1-8DC8-4788-8CD9-965498E1839E}" srcOrd="9" destOrd="0" presId="urn:microsoft.com/office/officeart/2005/8/layout/hierarchy1"/>
    <dgm:cxn modelId="{B5BB48A9-92CD-4CF8-80D1-B5E1B09FE6AD}" type="presParOf" srcId="{912E90E1-8DC8-4788-8CD9-965498E1839E}" destId="{D4C5971D-18EA-486C-92EF-E59B457E61EF}" srcOrd="0" destOrd="0" presId="urn:microsoft.com/office/officeart/2005/8/layout/hierarchy1"/>
    <dgm:cxn modelId="{8C7F11F6-9B1A-4645-BD8A-93B19B09AE7D}" type="presParOf" srcId="{D4C5971D-18EA-486C-92EF-E59B457E61EF}" destId="{9F041398-FEF1-4E29-A65F-A1A6063B3BF6}" srcOrd="0" destOrd="0" presId="urn:microsoft.com/office/officeart/2005/8/layout/hierarchy1"/>
    <dgm:cxn modelId="{3D099616-07A6-4DA3-8B84-6DA91725F6E5}" type="presParOf" srcId="{D4C5971D-18EA-486C-92EF-E59B457E61EF}" destId="{FA0A50AC-4080-402C-AADD-59ED44789BEE}" srcOrd="1" destOrd="0" presId="urn:microsoft.com/office/officeart/2005/8/layout/hierarchy1"/>
    <dgm:cxn modelId="{CBDD20C2-7FE2-4C5D-A6A7-64AF5A8855D6}" type="presParOf" srcId="{912E90E1-8DC8-4788-8CD9-965498E1839E}" destId="{D6C033F4-BF77-43A6-A904-285E808777E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707C2A0-3245-4FFC-BCF2-83333EB90368}"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s-UY"/>
        </a:p>
      </dgm:t>
    </dgm:pt>
    <dgm:pt modelId="{A5212897-27A2-40ED-AB7B-78EB08817142}">
      <dgm:prSet phldrT="[Texto]" custT="1"/>
      <dgm:spPr/>
      <dgm:t>
        <a:bodyPr/>
        <a:lstStyle/>
        <a:p>
          <a:r>
            <a:rPr lang="es-UY" sz="1800" dirty="0"/>
            <a:t>Gestión</a:t>
          </a:r>
        </a:p>
      </dgm:t>
    </dgm:pt>
    <dgm:pt modelId="{E7B2E5EB-5515-47D4-86B0-8034D14A1236}" type="parTrans" cxnId="{510D9CBE-CAB8-4438-9EBA-FE56097ADE40}">
      <dgm:prSet/>
      <dgm:spPr/>
      <dgm:t>
        <a:bodyPr/>
        <a:lstStyle/>
        <a:p>
          <a:endParaRPr lang="es-UY" sz="2000"/>
        </a:p>
      </dgm:t>
    </dgm:pt>
    <dgm:pt modelId="{D58639F1-D540-4CB2-A10D-CBB50449666F}" type="sibTrans" cxnId="{510D9CBE-CAB8-4438-9EBA-FE56097ADE40}">
      <dgm:prSet/>
      <dgm:spPr/>
      <dgm:t>
        <a:bodyPr/>
        <a:lstStyle/>
        <a:p>
          <a:endParaRPr lang="es-UY" sz="2000"/>
        </a:p>
      </dgm:t>
    </dgm:pt>
    <dgm:pt modelId="{B88DF06A-9F7C-4822-8487-DF80DA357473}">
      <dgm:prSet phldrT="[Texto]" custT="1"/>
      <dgm:spPr/>
      <dgm:t>
        <a:bodyPr/>
        <a:lstStyle/>
        <a:p>
          <a:r>
            <a:rPr lang="es-UY" sz="1800" dirty="0"/>
            <a:t>Planificación</a:t>
          </a:r>
        </a:p>
      </dgm:t>
    </dgm:pt>
    <dgm:pt modelId="{4EF8C131-4A9F-4CC0-A733-05382E4848C1}" type="parTrans" cxnId="{E9409CAD-364A-442D-A0FC-7999170FD277}">
      <dgm:prSet/>
      <dgm:spPr/>
      <dgm:t>
        <a:bodyPr/>
        <a:lstStyle/>
        <a:p>
          <a:endParaRPr lang="es-UY" sz="2000"/>
        </a:p>
      </dgm:t>
    </dgm:pt>
    <dgm:pt modelId="{87C59F82-CD6F-45FC-A8B8-1322F38ABAA9}" type="sibTrans" cxnId="{E9409CAD-364A-442D-A0FC-7999170FD277}">
      <dgm:prSet/>
      <dgm:spPr/>
      <dgm:t>
        <a:bodyPr/>
        <a:lstStyle/>
        <a:p>
          <a:endParaRPr lang="es-UY" sz="2000"/>
        </a:p>
      </dgm:t>
    </dgm:pt>
    <dgm:pt modelId="{6AA4B267-5BC3-4A7F-A3F9-670AD7FFE706}">
      <dgm:prSet phldrT="[Texto]" custT="1"/>
      <dgm:spPr/>
      <dgm:t>
        <a:bodyPr/>
        <a:lstStyle/>
        <a:p>
          <a:r>
            <a:rPr lang="es-UY" sz="1800" dirty="0"/>
            <a:t>Organización</a:t>
          </a:r>
        </a:p>
      </dgm:t>
    </dgm:pt>
    <dgm:pt modelId="{D38FD555-BD6A-468C-B355-45DF9F7A5ED1}" type="parTrans" cxnId="{266FE21F-A8D2-441D-AFB7-FA5E07D652F8}">
      <dgm:prSet/>
      <dgm:spPr/>
      <dgm:t>
        <a:bodyPr/>
        <a:lstStyle/>
        <a:p>
          <a:endParaRPr lang="es-UY" sz="2000"/>
        </a:p>
      </dgm:t>
    </dgm:pt>
    <dgm:pt modelId="{797D5BC0-014D-4B77-9485-D881646F0475}" type="sibTrans" cxnId="{266FE21F-A8D2-441D-AFB7-FA5E07D652F8}">
      <dgm:prSet/>
      <dgm:spPr/>
      <dgm:t>
        <a:bodyPr/>
        <a:lstStyle/>
        <a:p>
          <a:endParaRPr lang="es-UY" sz="2000"/>
        </a:p>
      </dgm:t>
    </dgm:pt>
    <dgm:pt modelId="{FE2FFB0E-ACAD-4786-9602-6CF1253A403E}">
      <dgm:prSet phldrT="[Texto]" custT="1"/>
      <dgm:spPr/>
      <dgm:t>
        <a:bodyPr/>
        <a:lstStyle/>
        <a:p>
          <a:r>
            <a:rPr lang="es-UY" sz="1800" dirty="0"/>
            <a:t>Dotación de personal</a:t>
          </a:r>
        </a:p>
      </dgm:t>
    </dgm:pt>
    <dgm:pt modelId="{67C57FFC-3C6F-4FA3-A66C-F75532219747}" type="parTrans" cxnId="{16C84CAF-086D-4781-9467-C0660D97D8D8}">
      <dgm:prSet/>
      <dgm:spPr/>
      <dgm:t>
        <a:bodyPr/>
        <a:lstStyle/>
        <a:p>
          <a:endParaRPr lang="es-UY" sz="2000"/>
        </a:p>
      </dgm:t>
    </dgm:pt>
    <dgm:pt modelId="{F4328746-746A-428C-9243-27B76D2D8737}" type="sibTrans" cxnId="{16C84CAF-086D-4781-9467-C0660D97D8D8}">
      <dgm:prSet/>
      <dgm:spPr/>
      <dgm:t>
        <a:bodyPr/>
        <a:lstStyle/>
        <a:p>
          <a:endParaRPr lang="es-UY" sz="2000"/>
        </a:p>
      </dgm:t>
    </dgm:pt>
    <dgm:pt modelId="{BF7BF0F3-AE66-4978-A7A3-4E81F738E754}">
      <dgm:prSet phldrT="[Texto]" custT="1"/>
      <dgm:spPr/>
      <dgm:t>
        <a:bodyPr/>
        <a:lstStyle/>
        <a:p>
          <a:r>
            <a:rPr lang="es-UY" sz="1800" dirty="0"/>
            <a:t>Dirección</a:t>
          </a:r>
        </a:p>
      </dgm:t>
    </dgm:pt>
    <dgm:pt modelId="{A0320F3A-A708-4BBC-8B94-C51E75D1FFF2}" type="parTrans" cxnId="{86C83D60-6E26-41AC-8C83-BDC4AB77DB7F}">
      <dgm:prSet/>
      <dgm:spPr/>
      <dgm:t>
        <a:bodyPr/>
        <a:lstStyle/>
        <a:p>
          <a:endParaRPr lang="es-UY" sz="2000"/>
        </a:p>
      </dgm:t>
    </dgm:pt>
    <dgm:pt modelId="{1413C478-245B-42EC-9928-A1DB87972C2D}" type="sibTrans" cxnId="{86C83D60-6E26-41AC-8C83-BDC4AB77DB7F}">
      <dgm:prSet/>
      <dgm:spPr/>
      <dgm:t>
        <a:bodyPr/>
        <a:lstStyle/>
        <a:p>
          <a:endParaRPr lang="es-UY" sz="2000"/>
        </a:p>
      </dgm:t>
    </dgm:pt>
    <dgm:pt modelId="{52F6E474-6182-4234-9D3F-B8E8B49E5CA6}">
      <dgm:prSet phldrT="[Texto]" custT="1"/>
      <dgm:spPr/>
      <dgm:t>
        <a:bodyPr/>
        <a:lstStyle/>
        <a:p>
          <a:r>
            <a:rPr lang="es-UY" sz="1800" dirty="0"/>
            <a:t>Control</a:t>
          </a:r>
        </a:p>
      </dgm:t>
    </dgm:pt>
    <dgm:pt modelId="{B6D81BF6-BF45-42E7-885A-677E69F9CD45}" type="parTrans" cxnId="{7BB9932E-C8AE-4A17-B510-F8BA6D495F2C}">
      <dgm:prSet/>
      <dgm:spPr/>
      <dgm:t>
        <a:bodyPr/>
        <a:lstStyle/>
        <a:p>
          <a:endParaRPr lang="es-UY" sz="2000"/>
        </a:p>
      </dgm:t>
    </dgm:pt>
    <dgm:pt modelId="{9BA2891A-FA19-4757-A707-E03E867A5A61}" type="sibTrans" cxnId="{7BB9932E-C8AE-4A17-B510-F8BA6D495F2C}">
      <dgm:prSet/>
      <dgm:spPr/>
      <dgm:t>
        <a:bodyPr/>
        <a:lstStyle/>
        <a:p>
          <a:endParaRPr lang="es-UY" sz="2000"/>
        </a:p>
      </dgm:t>
    </dgm:pt>
    <dgm:pt modelId="{979B348D-A82E-4C0B-BB50-4708D125F76A}" type="pres">
      <dgm:prSet presAssocID="{5707C2A0-3245-4FFC-BCF2-83333EB90368}" presName="hierChild1" presStyleCnt="0">
        <dgm:presLayoutVars>
          <dgm:chPref val="1"/>
          <dgm:dir/>
          <dgm:animOne val="branch"/>
          <dgm:animLvl val="lvl"/>
          <dgm:resizeHandles/>
        </dgm:presLayoutVars>
      </dgm:prSet>
      <dgm:spPr/>
    </dgm:pt>
    <dgm:pt modelId="{07D248F1-857A-4F28-8B4C-E3B6B51DFF22}" type="pres">
      <dgm:prSet presAssocID="{A5212897-27A2-40ED-AB7B-78EB08817142}" presName="hierRoot1" presStyleCnt="0"/>
      <dgm:spPr/>
    </dgm:pt>
    <dgm:pt modelId="{09556047-C527-4F51-B443-9D1CA7D55BD1}" type="pres">
      <dgm:prSet presAssocID="{A5212897-27A2-40ED-AB7B-78EB08817142}" presName="composite" presStyleCnt="0"/>
      <dgm:spPr/>
    </dgm:pt>
    <dgm:pt modelId="{CFBC79A0-C0B2-444A-A5DF-417E22EDF452}" type="pres">
      <dgm:prSet presAssocID="{A5212897-27A2-40ED-AB7B-78EB08817142}" presName="background" presStyleLbl="node0" presStyleIdx="0" presStyleCnt="1"/>
      <dgm:spPr/>
    </dgm:pt>
    <dgm:pt modelId="{006C1519-BBEE-4316-85A6-8BC58CCCE098}" type="pres">
      <dgm:prSet presAssocID="{A5212897-27A2-40ED-AB7B-78EB08817142}" presName="text" presStyleLbl="fgAcc0" presStyleIdx="0" presStyleCnt="1">
        <dgm:presLayoutVars>
          <dgm:chPref val="3"/>
        </dgm:presLayoutVars>
      </dgm:prSet>
      <dgm:spPr/>
    </dgm:pt>
    <dgm:pt modelId="{319FFA25-605C-4AF8-BA17-DF23AFA4BCF4}" type="pres">
      <dgm:prSet presAssocID="{A5212897-27A2-40ED-AB7B-78EB08817142}" presName="hierChild2" presStyleCnt="0"/>
      <dgm:spPr/>
    </dgm:pt>
    <dgm:pt modelId="{D4AEE7A5-28EA-4071-8FB0-281DDB25F067}" type="pres">
      <dgm:prSet presAssocID="{4EF8C131-4A9F-4CC0-A733-05382E4848C1}" presName="Name10" presStyleLbl="parChTrans1D2" presStyleIdx="0" presStyleCnt="5"/>
      <dgm:spPr/>
    </dgm:pt>
    <dgm:pt modelId="{01AF5C2F-CEB3-46BA-8131-2BD89CF56C9B}" type="pres">
      <dgm:prSet presAssocID="{B88DF06A-9F7C-4822-8487-DF80DA357473}" presName="hierRoot2" presStyleCnt="0"/>
      <dgm:spPr/>
    </dgm:pt>
    <dgm:pt modelId="{6ACF19D0-1D2C-4D65-BBFD-D384610A5FD2}" type="pres">
      <dgm:prSet presAssocID="{B88DF06A-9F7C-4822-8487-DF80DA357473}" presName="composite2" presStyleCnt="0"/>
      <dgm:spPr/>
    </dgm:pt>
    <dgm:pt modelId="{57FD080F-01ED-44A5-8169-4C9925EEE832}" type="pres">
      <dgm:prSet presAssocID="{B88DF06A-9F7C-4822-8487-DF80DA357473}" presName="background2" presStyleLbl="node2" presStyleIdx="0" presStyleCnt="5"/>
      <dgm:spPr/>
    </dgm:pt>
    <dgm:pt modelId="{94D5B4A8-3DD1-4D7D-AA1B-9CE5C2B718C7}" type="pres">
      <dgm:prSet presAssocID="{B88DF06A-9F7C-4822-8487-DF80DA357473}" presName="text2" presStyleLbl="fgAcc2" presStyleIdx="0" presStyleCnt="5">
        <dgm:presLayoutVars>
          <dgm:chPref val="3"/>
        </dgm:presLayoutVars>
      </dgm:prSet>
      <dgm:spPr/>
    </dgm:pt>
    <dgm:pt modelId="{F6930769-B09A-4337-9551-94AF41A4C7BF}" type="pres">
      <dgm:prSet presAssocID="{B88DF06A-9F7C-4822-8487-DF80DA357473}" presName="hierChild3" presStyleCnt="0"/>
      <dgm:spPr/>
    </dgm:pt>
    <dgm:pt modelId="{13F1C01D-611D-44A3-9F56-F95885967905}" type="pres">
      <dgm:prSet presAssocID="{D38FD555-BD6A-468C-B355-45DF9F7A5ED1}" presName="Name10" presStyleLbl="parChTrans1D2" presStyleIdx="1" presStyleCnt="5"/>
      <dgm:spPr/>
    </dgm:pt>
    <dgm:pt modelId="{43A8ECE3-62DB-4CBD-887B-2439CD097F23}" type="pres">
      <dgm:prSet presAssocID="{6AA4B267-5BC3-4A7F-A3F9-670AD7FFE706}" presName="hierRoot2" presStyleCnt="0"/>
      <dgm:spPr/>
    </dgm:pt>
    <dgm:pt modelId="{15D7CC16-B310-45E7-97BD-BFD39A4498ED}" type="pres">
      <dgm:prSet presAssocID="{6AA4B267-5BC3-4A7F-A3F9-670AD7FFE706}" presName="composite2" presStyleCnt="0"/>
      <dgm:spPr/>
    </dgm:pt>
    <dgm:pt modelId="{953624E5-84BA-4182-8244-0F2701777CE2}" type="pres">
      <dgm:prSet presAssocID="{6AA4B267-5BC3-4A7F-A3F9-670AD7FFE706}" presName="background2" presStyleLbl="node2" presStyleIdx="1" presStyleCnt="5"/>
      <dgm:spPr/>
    </dgm:pt>
    <dgm:pt modelId="{0C9C6922-A4E2-43C2-9D05-27A923370D93}" type="pres">
      <dgm:prSet presAssocID="{6AA4B267-5BC3-4A7F-A3F9-670AD7FFE706}" presName="text2" presStyleLbl="fgAcc2" presStyleIdx="1" presStyleCnt="5">
        <dgm:presLayoutVars>
          <dgm:chPref val="3"/>
        </dgm:presLayoutVars>
      </dgm:prSet>
      <dgm:spPr/>
    </dgm:pt>
    <dgm:pt modelId="{6DC16254-9216-40D0-B74D-241447404437}" type="pres">
      <dgm:prSet presAssocID="{6AA4B267-5BC3-4A7F-A3F9-670AD7FFE706}" presName="hierChild3" presStyleCnt="0"/>
      <dgm:spPr/>
    </dgm:pt>
    <dgm:pt modelId="{B325412B-BA69-4659-AC8F-3C3F8852798D}" type="pres">
      <dgm:prSet presAssocID="{67C57FFC-3C6F-4FA3-A66C-F75532219747}" presName="Name10" presStyleLbl="parChTrans1D2" presStyleIdx="2" presStyleCnt="5"/>
      <dgm:spPr/>
    </dgm:pt>
    <dgm:pt modelId="{D285A9C8-3BAF-4AC9-AB41-6684BF4F34BE}" type="pres">
      <dgm:prSet presAssocID="{FE2FFB0E-ACAD-4786-9602-6CF1253A403E}" presName="hierRoot2" presStyleCnt="0"/>
      <dgm:spPr/>
    </dgm:pt>
    <dgm:pt modelId="{AAB279BB-7FD0-4845-8987-0DB0D93C2BDD}" type="pres">
      <dgm:prSet presAssocID="{FE2FFB0E-ACAD-4786-9602-6CF1253A403E}" presName="composite2" presStyleCnt="0"/>
      <dgm:spPr/>
    </dgm:pt>
    <dgm:pt modelId="{B5912BED-0E4C-47F5-82F2-74444B037E76}" type="pres">
      <dgm:prSet presAssocID="{FE2FFB0E-ACAD-4786-9602-6CF1253A403E}" presName="background2" presStyleLbl="node2" presStyleIdx="2" presStyleCnt="5"/>
      <dgm:spPr/>
    </dgm:pt>
    <dgm:pt modelId="{EA63B9E3-9AEC-4BE6-B321-BBD158F30477}" type="pres">
      <dgm:prSet presAssocID="{FE2FFB0E-ACAD-4786-9602-6CF1253A403E}" presName="text2" presStyleLbl="fgAcc2" presStyleIdx="2" presStyleCnt="5">
        <dgm:presLayoutVars>
          <dgm:chPref val="3"/>
        </dgm:presLayoutVars>
      </dgm:prSet>
      <dgm:spPr/>
    </dgm:pt>
    <dgm:pt modelId="{2E7508DF-AAB3-432D-B6E6-67F5958D244B}" type="pres">
      <dgm:prSet presAssocID="{FE2FFB0E-ACAD-4786-9602-6CF1253A403E}" presName="hierChild3" presStyleCnt="0"/>
      <dgm:spPr/>
    </dgm:pt>
    <dgm:pt modelId="{3AA3CDF3-7E00-4E00-AA2C-34727A8ACEF1}" type="pres">
      <dgm:prSet presAssocID="{A0320F3A-A708-4BBC-8B94-C51E75D1FFF2}" presName="Name10" presStyleLbl="parChTrans1D2" presStyleIdx="3" presStyleCnt="5"/>
      <dgm:spPr/>
    </dgm:pt>
    <dgm:pt modelId="{16AA0000-28A4-40FE-AEA5-30C2972C528F}" type="pres">
      <dgm:prSet presAssocID="{BF7BF0F3-AE66-4978-A7A3-4E81F738E754}" presName="hierRoot2" presStyleCnt="0"/>
      <dgm:spPr/>
    </dgm:pt>
    <dgm:pt modelId="{E7C0491B-E989-4C9B-A69F-F42EAAA3E375}" type="pres">
      <dgm:prSet presAssocID="{BF7BF0F3-AE66-4978-A7A3-4E81F738E754}" presName="composite2" presStyleCnt="0"/>
      <dgm:spPr/>
    </dgm:pt>
    <dgm:pt modelId="{31D6FB0E-7D64-4AC2-9CD6-C0667B0F5507}" type="pres">
      <dgm:prSet presAssocID="{BF7BF0F3-AE66-4978-A7A3-4E81F738E754}" presName="background2" presStyleLbl="node2" presStyleIdx="3" presStyleCnt="5"/>
      <dgm:spPr/>
    </dgm:pt>
    <dgm:pt modelId="{88E1381A-7C4C-4DA3-8ED8-2D027D15C1BE}" type="pres">
      <dgm:prSet presAssocID="{BF7BF0F3-AE66-4978-A7A3-4E81F738E754}" presName="text2" presStyleLbl="fgAcc2" presStyleIdx="3" presStyleCnt="5">
        <dgm:presLayoutVars>
          <dgm:chPref val="3"/>
        </dgm:presLayoutVars>
      </dgm:prSet>
      <dgm:spPr/>
    </dgm:pt>
    <dgm:pt modelId="{8FEB734C-7BF4-4E3B-8EC4-91DFB187A26F}" type="pres">
      <dgm:prSet presAssocID="{BF7BF0F3-AE66-4978-A7A3-4E81F738E754}" presName="hierChild3" presStyleCnt="0"/>
      <dgm:spPr/>
    </dgm:pt>
    <dgm:pt modelId="{267FAE5E-E45B-4841-992D-908C347C714E}" type="pres">
      <dgm:prSet presAssocID="{B6D81BF6-BF45-42E7-885A-677E69F9CD45}" presName="Name10" presStyleLbl="parChTrans1D2" presStyleIdx="4" presStyleCnt="5"/>
      <dgm:spPr/>
    </dgm:pt>
    <dgm:pt modelId="{912E90E1-8DC8-4788-8CD9-965498E1839E}" type="pres">
      <dgm:prSet presAssocID="{52F6E474-6182-4234-9D3F-B8E8B49E5CA6}" presName="hierRoot2" presStyleCnt="0"/>
      <dgm:spPr/>
    </dgm:pt>
    <dgm:pt modelId="{D4C5971D-18EA-486C-92EF-E59B457E61EF}" type="pres">
      <dgm:prSet presAssocID="{52F6E474-6182-4234-9D3F-B8E8B49E5CA6}" presName="composite2" presStyleCnt="0"/>
      <dgm:spPr/>
    </dgm:pt>
    <dgm:pt modelId="{9F041398-FEF1-4E29-A65F-A1A6063B3BF6}" type="pres">
      <dgm:prSet presAssocID="{52F6E474-6182-4234-9D3F-B8E8B49E5CA6}" presName="background2" presStyleLbl="node2" presStyleIdx="4" presStyleCnt="5"/>
      <dgm:spPr/>
    </dgm:pt>
    <dgm:pt modelId="{FA0A50AC-4080-402C-AADD-59ED44789BEE}" type="pres">
      <dgm:prSet presAssocID="{52F6E474-6182-4234-9D3F-B8E8B49E5CA6}" presName="text2" presStyleLbl="fgAcc2" presStyleIdx="4" presStyleCnt="5">
        <dgm:presLayoutVars>
          <dgm:chPref val="3"/>
        </dgm:presLayoutVars>
      </dgm:prSet>
      <dgm:spPr/>
    </dgm:pt>
    <dgm:pt modelId="{D6C033F4-BF77-43A6-A904-285E808777EB}" type="pres">
      <dgm:prSet presAssocID="{52F6E474-6182-4234-9D3F-B8E8B49E5CA6}" presName="hierChild3" presStyleCnt="0"/>
      <dgm:spPr/>
    </dgm:pt>
  </dgm:ptLst>
  <dgm:cxnLst>
    <dgm:cxn modelId="{540CD402-36A4-4F4F-962A-CCAF58E0D869}" type="presOf" srcId="{B6D81BF6-BF45-42E7-885A-677E69F9CD45}" destId="{267FAE5E-E45B-4841-992D-908C347C714E}" srcOrd="0" destOrd="0" presId="urn:microsoft.com/office/officeart/2005/8/layout/hierarchy1"/>
    <dgm:cxn modelId="{8D4D011E-5E0C-4668-9221-2ED151FE0565}" type="presOf" srcId="{6AA4B267-5BC3-4A7F-A3F9-670AD7FFE706}" destId="{0C9C6922-A4E2-43C2-9D05-27A923370D93}" srcOrd="0" destOrd="0" presId="urn:microsoft.com/office/officeart/2005/8/layout/hierarchy1"/>
    <dgm:cxn modelId="{266FE21F-A8D2-441D-AFB7-FA5E07D652F8}" srcId="{A5212897-27A2-40ED-AB7B-78EB08817142}" destId="{6AA4B267-5BC3-4A7F-A3F9-670AD7FFE706}" srcOrd="1" destOrd="0" parTransId="{D38FD555-BD6A-468C-B355-45DF9F7A5ED1}" sibTransId="{797D5BC0-014D-4B77-9485-D881646F0475}"/>
    <dgm:cxn modelId="{7BB9932E-C8AE-4A17-B510-F8BA6D495F2C}" srcId="{A5212897-27A2-40ED-AB7B-78EB08817142}" destId="{52F6E474-6182-4234-9D3F-B8E8B49E5CA6}" srcOrd="4" destOrd="0" parTransId="{B6D81BF6-BF45-42E7-885A-677E69F9CD45}" sibTransId="{9BA2891A-FA19-4757-A707-E03E867A5A61}"/>
    <dgm:cxn modelId="{082F3130-FB9A-4F2A-B085-A8BBC8D63683}" type="presOf" srcId="{4EF8C131-4A9F-4CC0-A733-05382E4848C1}" destId="{D4AEE7A5-28EA-4071-8FB0-281DDB25F067}" srcOrd="0" destOrd="0" presId="urn:microsoft.com/office/officeart/2005/8/layout/hierarchy1"/>
    <dgm:cxn modelId="{86C83D60-6E26-41AC-8C83-BDC4AB77DB7F}" srcId="{A5212897-27A2-40ED-AB7B-78EB08817142}" destId="{BF7BF0F3-AE66-4978-A7A3-4E81F738E754}" srcOrd="3" destOrd="0" parTransId="{A0320F3A-A708-4BBC-8B94-C51E75D1FFF2}" sibTransId="{1413C478-245B-42EC-9928-A1DB87972C2D}"/>
    <dgm:cxn modelId="{B36B5946-0384-4470-8A2B-DA6F08E0FF70}" type="presOf" srcId="{FE2FFB0E-ACAD-4786-9602-6CF1253A403E}" destId="{EA63B9E3-9AEC-4BE6-B321-BBD158F30477}" srcOrd="0" destOrd="0" presId="urn:microsoft.com/office/officeart/2005/8/layout/hierarchy1"/>
    <dgm:cxn modelId="{3CCB6A7A-3A48-4ACD-BAFB-E1C404CA1C16}" type="presOf" srcId="{D38FD555-BD6A-468C-B355-45DF9F7A5ED1}" destId="{13F1C01D-611D-44A3-9F56-F95885967905}" srcOrd="0" destOrd="0" presId="urn:microsoft.com/office/officeart/2005/8/layout/hierarchy1"/>
    <dgm:cxn modelId="{19858296-E0E8-4768-BA8B-47FAAF53F1C9}" type="presOf" srcId="{5707C2A0-3245-4FFC-BCF2-83333EB90368}" destId="{979B348D-A82E-4C0B-BB50-4708D125F76A}" srcOrd="0" destOrd="0" presId="urn:microsoft.com/office/officeart/2005/8/layout/hierarchy1"/>
    <dgm:cxn modelId="{E9409CAD-364A-442D-A0FC-7999170FD277}" srcId="{A5212897-27A2-40ED-AB7B-78EB08817142}" destId="{B88DF06A-9F7C-4822-8487-DF80DA357473}" srcOrd="0" destOrd="0" parTransId="{4EF8C131-4A9F-4CC0-A733-05382E4848C1}" sibTransId="{87C59F82-CD6F-45FC-A8B8-1322F38ABAA9}"/>
    <dgm:cxn modelId="{16C84CAF-086D-4781-9467-C0660D97D8D8}" srcId="{A5212897-27A2-40ED-AB7B-78EB08817142}" destId="{FE2FFB0E-ACAD-4786-9602-6CF1253A403E}" srcOrd="2" destOrd="0" parTransId="{67C57FFC-3C6F-4FA3-A66C-F75532219747}" sibTransId="{F4328746-746A-428C-9243-27B76D2D8737}"/>
    <dgm:cxn modelId="{9175EFB3-E8D8-4110-8DE0-4AEA018C023A}" type="presOf" srcId="{B88DF06A-9F7C-4822-8487-DF80DA357473}" destId="{94D5B4A8-3DD1-4D7D-AA1B-9CE5C2B718C7}" srcOrd="0" destOrd="0" presId="urn:microsoft.com/office/officeart/2005/8/layout/hierarchy1"/>
    <dgm:cxn modelId="{38F36CB4-7720-4989-A814-713045ECA659}" type="presOf" srcId="{A5212897-27A2-40ED-AB7B-78EB08817142}" destId="{006C1519-BBEE-4316-85A6-8BC58CCCE098}" srcOrd="0" destOrd="0" presId="urn:microsoft.com/office/officeart/2005/8/layout/hierarchy1"/>
    <dgm:cxn modelId="{510D9CBE-CAB8-4438-9EBA-FE56097ADE40}" srcId="{5707C2A0-3245-4FFC-BCF2-83333EB90368}" destId="{A5212897-27A2-40ED-AB7B-78EB08817142}" srcOrd="0" destOrd="0" parTransId="{E7B2E5EB-5515-47D4-86B0-8034D14A1236}" sibTransId="{D58639F1-D540-4CB2-A10D-CBB50449666F}"/>
    <dgm:cxn modelId="{48C59AD0-ED38-4A15-95EF-56FECB8B136E}" type="presOf" srcId="{52F6E474-6182-4234-9D3F-B8E8B49E5CA6}" destId="{FA0A50AC-4080-402C-AADD-59ED44789BEE}" srcOrd="0" destOrd="0" presId="urn:microsoft.com/office/officeart/2005/8/layout/hierarchy1"/>
    <dgm:cxn modelId="{CB3B2ED5-6BFB-4117-9C95-E248473B84B9}" type="presOf" srcId="{BF7BF0F3-AE66-4978-A7A3-4E81F738E754}" destId="{88E1381A-7C4C-4DA3-8ED8-2D027D15C1BE}" srcOrd="0" destOrd="0" presId="urn:microsoft.com/office/officeart/2005/8/layout/hierarchy1"/>
    <dgm:cxn modelId="{596041DD-C262-419E-8C4C-D402A9F21159}" type="presOf" srcId="{67C57FFC-3C6F-4FA3-A66C-F75532219747}" destId="{B325412B-BA69-4659-AC8F-3C3F8852798D}" srcOrd="0" destOrd="0" presId="urn:microsoft.com/office/officeart/2005/8/layout/hierarchy1"/>
    <dgm:cxn modelId="{EC1901E3-90EA-4EFB-BEFA-A14285962E37}" type="presOf" srcId="{A0320F3A-A708-4BBC-8B94-C51E75D1FFF2}" destId="{3AA3CDF3-7E00-4E00-AA2C-34727A8ACEF1}" srcOrd="0" destOrd="0" presId="urn:microsoft.com/office/officeart/2005/8/layout/hierarchy1"/>
    <dgm:cxn modelId="{6D4B4793-54DA-484C-A861-DD04DE2347D4}" type="presParOf" srcId="{979B348D-A82E-4C0B-BB50-4708D125F76A}" destId="{07D248F1-857A-4F28-8B4C-E3B6B51DFF22}" srcOrd="0" destOrd="0" presId="urn:microsoft.com/office/officeart/2005/8/layout/hierarchy1"/>
    <dgm:cxn modelId="{BFE44C58-D9BA-4D7D-A97D-639B0D9C77E5}" type="presParOf" srcId="{07D248F1-857A-4F28-8B4C-E3B6B51DFF22}" destId="{09556047-C527-4F51-B443-9D1CA7D55BD1}" srcOrd="0" destOrd="0" presId="urn:microsoft.com/office/officeart/2005/8/layout/hierarchy1"/>
    <dgm:cxn modelId="{19FB3E5E-55FA-4C27-85B1-1741ADDA953F}" type="presParOf" srcId="{09556047-C527-4F51-B443-9D1CA7D55BD1}" destId="{CFBC79A0-C0B2-444A-A5DF-417E22EDF452}" srcOrd="0" destOrd="0" presId="urn:microsoft.com/office/officeart/2005/8/layout/hierarchy1"/>
    <dgm:cxn modelId="{0654AA90-7619-4FB9-8380-7554A640F777}" type="presParOf" srcId="{09556047-C527-4F51-B443-9D1CA7D55BD1}" destId="{006C1519-BBEE-4316-85A6-8BC58CCCE098}" srcOrd="1" destOrd="0" presId="urn:microsoft.com/office/officeart/2005/8/layout/hierarchy1"/>
    <dgm:cxn modelId="{AEB9E73B-DFE4-4C69-B15B-45DBC9158F53}" type="presParOf" srcId="{07D248F1-857A-4F28-8B4C-E3B6B51DFF22}" destId="{319FFA25-605C-4AF8-BA17-DF23AFA4BCF4}" srcOrd="1" destOrd="0" presId="urn:microsoft.com/office/officeart/2005/8/layout/hierarchy1"/>
    <dgm:cxn modelId="{A5E4F394-C48C-4DA8-B813-141496F36468}" type="presParOf" srcId="{319FFA25-605C-4AF8-BA17-DF23AFA4BCF4}" destId="{D4AEE7A5-28EA-4071-8FB0-281DDB25F067}" srcOrd="0" destOrd="0" presId="urn:microsoft.com/office/officeart/2005/8/layout/hierarchy1"/>
    <dgm:cxn modelId="{BAE90552-A51F-446B-B490-4AA4B5080530}" type="presParOf" srcId="{319FFA25-605C-4AF8-BA17-DF23AFA4BCF4}" destId="{01AF5C2F-CEB3-46BA-8131-2BD89CF56C9B}" srcOrd="1" destOrd="0" presId="urn:microsoft.com/office/officeart/2005/8/layout/hierarchy1"/>
    <dgm:cxn modelId="{6AE8BFC3-A4BB-4846-AE87-FA4CE38B3292}" type="presParOf" srcId="{01AF5C2F-CEB3-46BA-8131-2BD89CF56C9B}" destId="{6ACF19D0-1D2C-4D65-BBFD-D384610A5FD2}" srcOrd="0" destOrd="0" presId="urn:microsoft.com/office/officeart/2005/8/layout/hierarchy1"/>
    <dgm:cxn modelId="{54FE7669-D96F-410A-BAEA-74245EECA253}" type="presParOf" srcId="{6ACF19D0-1D2C-4D65-BBFD-D384610A5FD2}" destId="{57FD080F-01ED-44A5-8169-4C9925EEE832}" srcOrd="0" destOrd="0" presId="urn:microsoft.com/office/officeart/2005/8/layout/hierarchy1"/>
    <dgm:cxn modelId="{389A52B3-9A15-4099-AB09-BBDD8E363BE8}" type="presParOf" srcId="{6ACF19D0-1D2C-4D65-BBFD-D384610A5FD2}" destId="{94D5B4A8-3DD1-4D7D-AA1B-9CE5C2B718C7}" srcOrd="1" destOrd="0" presId="urn:microsoft.com/office/officeart/2005/8/layout/hierarchy1"/>
    <dgm:cxn modelId="{FE177B36-5E9E-4ADC-91B5-24CC6CD3CAE1}" type="presParOf" srcId="{01AF5C2F-CEB3-46BA-8131-2BD89CF56C9B}" destId="{F6930769-B09A-4337-9551-94AF41A4C7BF}" srcOrd="1" destOrd="0" presId="urn:microsoft.com/office/officeart/2005/8/layout/hierarchy1"/>
    <dgm:cxn modelId="{75B6799C-BF0E-41F7-A5CC-898AEDB8C379}" type="presParOf" srcId="{319FFA25-605C-4AF8-BA17-DF23AFA4BCF4}" destId="{13F1C01D-611D-44A3-9F56-F95885967905}" srcOrd="2" destOrd="0" presId="urn:microsoft.com/office/officeart/2005/8/layout/hierarchy1"/>
    <dgm:cxn modelId="{6934A036-BCF1-47DD-BD51-D7E3F59AE1E9}" type="presParOf" srcId="{319FFA25-605C-4AF8-BA17-DF23AFA4BCF4}" destId="{43A8ECE3-62DB-4CBD-887B-2439CD097F23}" srcOrd="3" destOrd="0" presId="urn:microsoft.com/office/officeart/2005/8/layout/hierarchy1"/>
    <dgm:cxn modelId="{572B5409-3640-429D-9178-537305DDDB2F}" type="presParOf" srcId="{43A8ECE3-62DB-4CBD-887B-2439CD097F23}" destId="{15D7CC16-B310-45E7-97BD-BFD39A4498ED}" srcOrd="0" destOrd="0" presId="urn:microsoft.com/office/officeart/2005/8/layout/hierarchy1"/>
    <dgm:cxn modelId="{061D6348-A8CB-422E-910F-962EDB31317D}" type="presParOf" srcId="{15D7CC16-B310-45E7-97BD-BFD39A4498ED}" destId="{953624E5-84BA-4182-8244-0F2701777CE2}" srcOrd="0" destOrd="0" presId="urn:microsoft.com/office/officeart/2005/8/layout/hierarchy1"/>
    <dgm:cxn modelId="{1B36CB7B-B844-4F35-B8AE-20F401EC3C2E}" type="presParOf" srcId="{15D7CC16-B310-45E7-97BD-BFD39A4498ED}" destId="{0C9C6922-A4E2-43C2-9D05-27A923370D93}" srcOrd="1" destOrd="0" presId="urn:microsoft.com/office/officeart/2005/8/layout/hierarchy1"/>
    <dgm:cxn modelId="{FC9405AD-2C98-442C-BADC-01EDBE828CE0}" type="presParOf" srcId="{43A8ECE3-62DB-4CBD-887B-2439CD097F23}" destId="{6DC16254-9216-40D0-B74D-241447404437}" srcOrd="1" destOrd="0" presId="urn:microsoft.com/office/officeart/2005/8/layout/hierarchy1"/>
    <dgm:cxn modelId="{17540846-C6F8-490A-B2D3-C594882E6048}" type="presParOf" srcId="{319FFA25-605C-4AF8-BA17-DF23AFA4BCF4}" destId="{B325412B-BA69-4659-AC8F-3C3F8852798D}" srcOrd="4" destOrd="0" presId="urn:microsoft.com/office/officeart/2005/8/layout/hierarchy1"/>
    <dgm:cxn modelId="{0E9CDA81-AC83-4A81-A6DB-27CFBE612CC7}" type="presParOf" srcId="{319FFA25-605C-4AF8-BA17-DF23AFA4BCF4}" destId="{D285A9C8-3BAF-4AC9-AB41-6684BF4F34BE}" srcOrd="5" destOrd="0" presId="urn:microsoft.com/office/officeart/2005/8/layout/hierarchy1"/>
    <dgm:cxn modelId="{8FB6F3C9-A4D4-4DB8-ACE1-09B57749251E}" type="presParOf" srcId="{D285A9C8-3BAF-4AC9-AB41-6684BF4F34BE}" destId="{AAB279BB-7FD0-4845-8987-0DB0D93C2BDD}" srcOrd="0" destOrd="0" presId="urn:microsoft.com/office/officeart/2005/8/layout/hierarchy1"/>
    <dgm:cxn modelId="{DBFAD624-26C5-4742-A857-B2A296A738F9}" type="presParOf" srcId="{AAB279BB-7FD0-4845-8987-0DB0D93C2BDD}" destId="{B5912BED-0E4C-47F5-82F2-74444B037E76}" srcOrd="0" destOrd="0" presId="urn:microsoft.com/office/officeart/2005/8/layout/hierarchy1"/>
    <dgm:cxn modelId="{726642E5-A1F6-4178-9AD1-E4F892CEC0DB}" type="presParOf" srcId="{AAB279BB-7FD0-4845-8987-0DB0D93C2BDD}" destId="{EA63B9E3-9AEC-4BE6-B321-BBD158F30477}" srcOrd="1" destOrd="0" presId="urn:microsoft.com/office/officeart/2005/8/layout/hierarchy1"/>
    <dgm:cxn modelId="{81A6E8F0-14C4-4C5E-A224-E31117BE5EE9}" type="presParOf" srcId="{D285A9C8-3BAF-4AC9-AB41-6684BF4F34BE}" destId="{2E7508DF-AAB3-432D-B6E6-67F5958D244B}" srcOrd="1" destOrd="0" presId="urn:microsoft.com/office/officeart/2005/8/layout/hierarchy1"/>
    <dgm:cxn modelId="{B6D91B8E-1D18-4FE0-A9E7-7D3D9D423F05}" type="presParOf" srcId="{319FFA25-605C-4AF8-BA17-DF23AFA4BCF4}" destId="{3AA3CDF3-7E00-4E00-AA2C-34727A8ACEF1}" srcOrd="6" destOrd="0" presId="urn:microsoft.com/office/officeart/2005/8/layout/hierarchy1"/>
    <dgm:cxn modelId="{9AF7FA4A-CB46-4D2E-AEEA-9AE0617F8049}" type="presParOf" srcId="{319FFA25-605C-4AF8-BA17-DF23AFA4BCF4}" destId="{16AA0000-28A4-40FE-AEA5-30C2972C528F}" srcOrd="7" destOrd="0" presId="urn:microsoft.com/office/officeart/2005/8/layout/hierarchy1"/>
    <dgm:cxn modelId="{D5725C79-2874-408F-BD62-36D577542954}" type="presParOf" srcId="{16AA0000-28A4-40FE-AEA5-30C2972C528F}" destId="{E7C0491B-E989-4C9B-A69F-F42EAAA3E375}" srcOrd="0" destOrd="0" presId="urn:microsoft.com/office/officeart/2005/8/layout/hierarchy1"/>
    <dgm:cxn modelId="{F2FF0ADC-6407-4F56-A05E-E2A352EB9DAD}" type="presParOf" srcId="{E7C0491B-E989-4C9B-A69F-F42EAAA3E375}" destId="{31D6FB0E-7D64-4AC2-9CD6-C0667B0F5507}" srcOrd="0" destOrd="0" presId="urn:microsoft.com/office/officeart/2005/8/layout/hierarchy1"/>
    <dgm:cxn modelId="{9D73FC3E-0461-44E3-BFC0-E50BADAE05C2}" type="presParOf" srcId="{E7C0491B-E989-4C9B-A69F-F42EAAA3E375}" destId="{88E1381A-7C4C-4DA3-8ED8-2D027D15C1BE}" srcOrd="1" destOrd="0" presId="urn:microsoft.com/office/officeart/2005/8/layout/hierarchy1"/>
    <dgm:cxn modelId="{9A4A22B9-4028-4E63-96B2-7D9B0ADFF7CE}" type="presParOf" srcId="{16AA0000-28A4-40FE-AEA5-30C2972C528F}" destId="{8FEB734C-7BF4-4E3B-8EC4-91DFB187A26F}" srcOrd="1" destOrd="0" presId="urn:microsoft.com/office/officeart/2005/8/layout/hierarchy1"/>
    <dgm:cxn modelId="{2DF55F89-9C6D-4405-A1BC-CFD0F185ED71}" type="presParOf" srcId="{319FFA25-605C-4AF8-BA17-DF23AFA4BCF4}" destId="{267FAE5E-E45B-4841-992D-908C347C714E}" srcOrd="8" destOrd="0" presId="urn:microsoft.com/office/officeart/2005/8/layout/hierarchy1"/>
    <dgm:cxn modelId="{F5C61C49-263B-4BBB-80B2-11AA747C376F}" type="presParOf" srcId="{319FFA25-605C-4AF8-BA17-DF23AFA4BCF4}" destId="{912E90E1-8DC8-4788-8CD9-965498E1839E}" srcOrd="9" destOrd="0" presId="urn:microsoft.com/office/officeart/2005/8/layout/hierarchy1"/>
    <dgm:cxn modelId="{B5BB48A9-92CD-4CF8-80D1-B5E1B09FE6AD}" type="presParOf" srcId="{912E90E1-8DC8-4788-8CD9-965498E1839E}" destId="{D4C5971D-18EA-486C-92EF-E59B457E61EF}" srcOrd="0" destOrd="0" presId="urn:microsoft.com/office/officeart/2005/8/layout/hierarchy1"/>
    <dgm:cxn modelId="{8C7F11F6-9B1A-4645-BD8A-93B19B09AE7D}" type="presParOf" srcId="{D4C5971D-18EA-486C-92EF-E59B457E61EF}" destId="{9F041398-FEF1-4E29-A65F-A1A6063B3BF6}" srcOrd="0" destOrd="0" presId="urn:microsoft.com/office/officeart/2005/8/layout/hierarchy1"/>
    <dgm:cxn modelId="{3D099616-07A6-4DA3-8B84-6DA91725F6E5}" type="presParOf" srcId="{D4C5971D-18EA-486C-92EF-E59B457E61EF}" destId="{FA0A50AC-4080-402C-AADD-59ED44789BEE}" srcOrd="1" destOrd="0" presId="urn:microsoft.com/office/officeart/2005/8/layout/hierarchy1"/>
    <dgm:cxn modelId="{CBDD20C2-7FE2-4C5D-A6A7-64AF5A8855D6}" type="presParOf" srcId="{912E90E1-8DC8-4788-8CD9-965498E1839E}" destId="{D6C033F4-BF77-43A6-A904-285E808777E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707C2A0-3245-4FFC-BCF2-83333EB90368}"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s-UY"/>
        </a:p>
      </dgm:t>
    </dgm:pt>
    <dgm:pt modelId="{A5212897-27A2-40ED-AB7B-78EB08817142}">
      <dgm:prSet phldrT="[Texto]" custT="1"/>
      <dgm:spPr/>
      <dgm:t>
        <a:bodyPr/>
        <a:lstStyle/>
        <a:p>
          <a:r>
            <a:rPr lang="es-UY" sz="2000" dirty="0"/>
            <a:t>Gestión</a:t>
          </a:r>
          <a:endParaRPr lang="es-UY" sz="1800" dirty="0"/>
        </a:p>
      </dgm:t>
    </dgm:pt>
    <dgm:pt modelId="{E7B2E5EB-5515-47D4-86B0-8034D14A1236}" type="parTrans" cxnId="{510D9CBE-CAB8-4438-9EBA-FE56097ADE40}">
      <dgm:prSet/>
      <dgm:spPr/>
      <dgm:t>
        <a:bodyPr/>
        <a:lstStyle/>
        <a:p>
          <a:endParaRPr lang="es-UY" sz="2000"/>
        </a:p>
      </dgm:t>
    </dgm:pt>
    <dgm:pt modelId="{D58639F1-D540-4CB2-A10D-CBB50449666F}" type="sibTrans" cxnId="{510D9CBE-CAB8-4438-9EBA-FE56097ADE40}">
      <dgm:prSet/>
      <dgm:spPr/>
      <dgm:t>
        <a:bodyPr/>
        <a:lstStyle/>
        <a:p>
          <a:endParaRPr lang="es-UY" sz="2000"/>
        </a:p>
      </dgm:t>
    </dgm:pt>
    <dgm:pt modelId="{B88DF06A-9F7C-4822-8487-DF80DA357473}">
      <dgm:prSet phldrT="[Texto]" custT="1"/>
      <dgm:spPr/>
      <dgm:t>
        <a:bodyPr/>
        <a:lstStyle/>
        <a:p>
          <a:r>
            <a:rPr lang="es-UY" sz="2000" dirty="0"/>
            <a:t>Planificación</a:t>
          </a:r>
          <a:endParaRPr lang="es-UY" sz="1800" dirty="0"/>
        </a:p>
      </dgm:t>
    </dgm:pt>
    <dgm:pt modelId="{4EF8C131-4A9F-4CC0-A733-05382E4848C1}" type="parTrans" cxnId="{E9409CAD-364A-442D-A0FC-7999170FD277}">
      <dgm:prSet/>
      <dgm:spPr/>
      <dgm:t>
        <a:bodyPr/>
        <a:lstStyle/>
        <a:p>
          <a:endParaRPr lang="es-UY" sz="2000"/>
        </a:p>
      </dgm:t>
    </dgm:pt>
    <dgm:pt modelId="{87C59F82-CD6F-45FC-A8B8-1322F38ABAA9}" type="sibTrans" cxnId="{E9409CAD-364A-442D-A0FC-7999170FD277}">
      <dgm:prSet/>
      <dgm:spPr/>
      <dgm:t>
        <a:bodyPr/>
        <a:lstStyle/>
        <a:p>
          <a:endParaRPr lang="es-UY" sz="2000"/>
        </a:p>
      </dgm:t>
    </dgm:pt>
    <dgm:pt modelId="{6AA4B267-5BC3-4A7F-A3F9-670AD7FFE706}">
      <dgm:prSet phldrT="[Texto]" custT="1"/>
      <dgm:spPr/>
      <dgm:t>
        <a:bodyPr/>
        <a:lstStyle/>
        <a:p>
          <a:r>
            <a:rPr lang="es-UY" sz="2000" dirty="0"/>
            <a:t>Organización</a:t>
          </a:r>
          <a:endParaRPr lang="es-UY" sz="1800" dirty="0"/>
        </a:p>
      </dgm:t>
    </dgm:pt>
    <dgm:pt modelId="{D38FD555-BD6A-468C-B355-45DF9F7A5ED1}" type="parTrans" cxnId="{266FE21F-A8D2-441D-AFB7-FA5E07D652F8}">
      <dgm:prSet/>
      <dgm:spPr/>
      <dgm:t>
        <a:bodyPr/>
        <a:lstStyle/>
        <a:p>
          <a:endParaRPr lang="es-UY" sz="2000"/>
        </a:p>
      </dgm:t>
    </dgm:pt>
    <dgm:pt modelId="{797D5BC0-014D-4B77-9485-D881646F0475}" type="sibTrans" cxnId="{266FE21F-A8D2-441D-AFB7-FA5E07D652F8}">
      <dgm:prSet/>
      <dgm:spPr/>
      <dgm:t>
        <a:bodyPr/>
        <a:lstStyle/>
        <a:p>
          <a:endParaRPr lang="es-UY" sz="2000"/>
        </a:p>
      </dgm:t>
    </dgm:pt>
    <dgm:pt modelId="{FE2FFB0E-ACAD-4786-9602-6CF1253A403E}">
      <dgm:prSet phldrT="[Texto]" custT="1"/>
      <dgm:spPr/>
      <dgm:t>
        <a:bodyPr/>
        <a:lstStyle/>
        <a:p>
          <a:r>
            <a:rPr lang="es-UY" sz="2000" dirty="0"/>
            <a:t>Dotación de personal</a:t>
          </a:r>
        </a:p>
      </dgm:t>
    </dgm:pt>
    <dgm:pt modelId="{67C57FFC-3C6F-4FA3-A66C-F75532219747}" type="parTrans" cxnId="{16C84CAF-086D-4781-9467-C0660D97D8D8}">
      <dgm:prSet/>
      <dgm:spPr/>
      <dgm:t>
        <a:bodyPr/>
        <a:lstStyle/>
        <a:p>
          <a:endParaRPr lang="es-UY" sz="2000"/>
        </a:p>
      </dgm:t>
    </dgm:pt>
    <dgm:pt modelId="{F4328746-746A-428C-9243-27B76D2D8737}" type="sibTrans" cxnId="{16C84CAF-086D-4781-9467-C0660D97D8D8}">
      <dgm:prSet/>
      <dgm:spPr/>
      <dgm:t>
        <a:bodyPr/>
        <a:lstStyle/>
        <a:p>
          <a:endParaRPr lang="es-UY" sz="2000"/>
        </a:p>
      </dgm:t>
    </dgm:pt>
    <dgm:pt modelId="{BF7BF0F3-AE66-4978-A7A3-4E81F738E754}">
      <dgm:prSet phldrT="[Texto]" custT="1"/>
      <dgm:spPr/>
      <dgm:t>
        <a:bodyPr/>
        <a:lstStyle/>
        <a:p>
          <a:r>
            <a:rPr lang="es-UY" sz="2000" dirty="0"/>
            <a:t>Dirección</a:t>
          </a:r>
          <a:endParaRPr lang="es-UY" sz="1800" dirty="0"/>
        </a:p>
      </dgm:t>
    </dgm:pt>
    <dgm:pt modelId="{A0320F3A-A708-4BBC-8B94-C51E75D1FFF2}" type="parTrans" cxnId="{86C83D60-6E26-41AC-8C83-BDC4AB77DB7F}">
      <dgm:prSet/>
      <dgm:spPr/>
      <dgm:t>
        <a:bodyPr/>
        <a:lstStyle/>
        <a:p>
          <a:endParaRPr lang="es-UY" sz="2000"/>
        </a:p>
      </dgm:t>
    </dgm:pt>
    <dgm:pt modelId="{1413C478-245B-42EC-9928-A1DB87972C2D}" type="sibTrans" cxnId="{86C83D60-6E26-41AC-8C83-BDC4AB77DB7F}">
      <dgm:prSet/>
      <dgm:spPr/>
      <dgm:t>
        <a:bodyPr/>
        <a:lstStyle/>
        <a:p>
          <a:endParaRPr lang="es-UY" sz="2000"/>
        </a:p>
      </dgm:t>
    </dgm:pt>
    <dgm:pt modelId="{52F6E474-6182-4234-9D3F-B8E8B49E5CA6}">
      <dgm:prSet phldrT="[Texto]" custT="1"/>
      <dgm:spPr>
        <a:solidFill>
          <a:schemeClr val="accent4">
            <a:lumMod val="50000"/>
            <a:alpha val="90000"/>
          </a:schemeClr>
        </a:solidFill>
      </dgm:spPr>
      <dgm:t>
        <a:bodyPr/>
        <a:lstStyle/>
        <a:p>
          <a:r>
            <a:rPr lang="es-UY" sz="2800" b="1" dirty="0">
              <a:solidFill>
                <a:schemeClr val="bg1"/>
              </a:solidFill>
            </a:rPr>
            <a:t>Control</a:t>
          </a:r>
          <a:endParaRPr lang="es-UY" sz="1800" b="1" dirty="0">
            <a:solidFill>
              <a:schemeClr val="bg1"/>
            </a:solidFill>
          </a:endParaRPr>
        </a:p>
      </dgm:t>
    </dgm:pt>
    <dgm:pt modelId="{B6D81BF6-BF45-42E7-885A-677E69F9CD45}" type="parTrans" cxnId="{7BB9932E-C8AE-4A17-B510-F8BA6D495F2C}">
      <dgm:prSet/>
      <dgm:spPr/>
      <dgm:t>
        <a:bodyPr/>
        <a:lstStyle/>
        <a:p>
          <a:endParaRPr lang="es-UY" sz="2000"/>
        </a:p>
      </dgm:t>
    </dgm:pt>
    <dgm:pt modelId="{9BA2891A-FA19-4757-A707-E03E867A5A61}" type="sibTrans" cxnId="{7BB9932E-C8AE-4A17-B510-F8BA6D495F2C}">
      <dgm:prSet/>
      <dgm:spPr/>
      <dgm:t>
        <a:bodyPr/>
        <a:lstStyle/>
        <a:p>
          <a:endParaRPr lang="es-UY" sz="2000"/>
        </a:p>
      </dgm:t>
    </dgm:pt>
    <dgm:pt modelId="{979B348D-A82E-4C0B-BB50-4708D125F76A}" type="pres">
      <dgm:prSet presAssocID="{5707C2A0-3245-4FFC-BCF2-83333EB90368}" presName="hierChild1" presStyleCnt="0">
        <dgm:presLayoutVars>
          <dgm:chPref val="1"/>
          <dgm:dir/>
          <dgm:animOne val="branch"/>
          <dgm:animLvl val="lvl"/>
          <dgm:resizeHandles/>
        </dgm:presLayoutVars>
      </dgm:prSet>
      <dgm:spPr/>
    </dgm:pt>
    <dgm:pt modelId="{07D248F1-857A-4F28-8B4C-E3B6B51DFF22}" type="pres">
      <dgm:prSet presAssocID="{A5212897-27A2-40ED-AB7B-78EB08817142}" presName="hierRoot1" presStyleCnt="0"/>
      <dgm:spPr/>
    </dgm:pt>
    <dgm:pt modelId="{09556047-C527-4F51-B443-9D1CA7D55BD1}" type="pres">
      <dgm:prSet presAssocID="{A5212897-27A2-40ED-AB7B-78EB08817142}" presName="composite" presStyleCnt="0"/>
      <dgm:spPr/>
    </dgm:pt>
    <dgm:pt modelId="{CFBC79A0-C0B2-444A-A5DF-417E22EDF452}" type="pres">
      <dgm:prSet presAssocID="{A5212897-27A2-40ED-AB7B-78EB08817142}" presName="background" presStyleLbl="node0" presStyleIdx="0" presStyleCnt="1"/>
      <dgm:spPr/>
    </dgm:pt>
    <dgm:pt modelId="{006C1519-BBEE-4316-85A6-8BC58CCCE098}" type="pres">
      <dgm:prSet presAssocID="{A5212897-27A2-40ED-AB7B-78EB08817142}" presName="text" presStyleLbl="fgAcc0" presStyleIdx="0" presStyleCnt="1">
        <dgm:presLayoutVars>
          <dgm:chPref val="3"/>
        </dgm:presLayoutVars>
      </dgm:prSet>
      <dgm:spPr/>
    </dgm:pt>
    <dgm:pt modelId="{319FFA25-605C-4AF8-BA17-DF23AFA4BCF4}" type="pres">
      <dgm:prSet presAssocID="{A5212897-27A2-40ED-AB7B-78EB08817142}" presName="hierChild2" presStyleCnt="0"/>
      <dgm:spPr/>
    </dgm:pt>
    <dgm:pt modelId="{D4AEE7A5-28EA-4071-8FB0-281DDB25F067}" type="pres">
      <dgm:prSet presAssocID="{4EF8C131-4A9F-4CC0-A733-05382E4848C1}" presName="Name10" presStyleLbl="parChTrans1D2" presStyleIdx="0" presStyleCnt="5"/>
      <dgm:spPr/>
    </dgm:pt>
    <dgm:pt modelId="{01AF5C2F-CEB3-46BA-8131-2BD89CF56C9B}" type="pres">
      <dgm:prSet presAssocID="{B88DF06A-9F7C-4822-8487-DF80DA357473}" presName="hierRoot2" presStyleCnt="0"/>
      <dgm:spPr/>
    </dgm:pt>
    <dgm:pt modelId="{6ACF19D0-1D2C-4D65-BBFD-D384610A5FD2}" type="pres">
      <dgm:prSet presAssocID="{B88DF06A-9F7C-4822-8487-DF80DA357473}" presName="composite2" presStyleCnt="0"/>
      <dgm:spPr/>
    </dgm:pt>
    <dgm:pt modelId="{57FD080F-01ED-44A5-8169-4C9925EEE832}" type="pres">
      <dgm:prSet presAssocID="{B88DF06A-9F7C-4822-8487-DF80DA357473}" presName="background2" presStyleLbl="node2" presStyleIdx="0" presStyleCnt="5"/>
      <dgm:spPr/>
    </dgm:pt>
    <dgm:pt modelId="{94D5B4A8-3DD1-4D7D-AA1B-9CE5C2B718C7}" type="pres">
      <dgm:prSet presAssocID="{B88DF06A-9F7C-4822-8487-DF80DA357473}" presName="text2" presStyleLbl="fgAcc2" presStyleIdx="0" presStyleCnt="5">
        <dgm:presLayoutVars>
          <dgm:chPref val="3"/>
        </dgm:presLayoutVars>
      </dgm:prSet>
      <dgm:spPr/>
    </dgm:pt>
    <dgm:pt modelId="{F6930769-B09A-4337-9551-94AF41A4C7BF}" type="pres">
      <dgm:prSet presAssocID="{B88DF06A-9F7C-4822-8487-DF80DA357473}" presName="hierChild3" presStyleCnt="0"/>
      <dgm:spPr/>
    </dgm:pt>
    <dgm:pt modelId="{13F1C01D-611D-44A3-9F56-F95885967905}" type="pres">
      <dgm:prSet presAssocID="{D38FD555-BD6A-468C-B355-45DF9F7A5ED1}" presName="Name10" presStyleLbl="parChTrans1D2" presStyleIdx="1" presStyleCnt="5"/>
      <dgm:spPr/>
    </dgm:pt>
    <dgm:pt modelId="{43A8ECE3-62DB-4CBD-887B-2439CD097F23}" type="pres">
      <dgm:prSet presAssocID="{6AA4B267-5BC3-4A7F-A3F9-670AD7FFE706}" presName="hierRoot2" presStyleCnt="0"/>
      <dgm:spPr/>
    </dgm:pt>
    <dgm:pt modelId="{15D7CC16-B310-45E7-97BD-BFD39A4498ED}" type="pres">
      <dgm:prSet presAssocID="{6AA4B267-5BC3-4A7F-A3F9-670AD7FFE706}" presName="composite2" presStyleCnt="0"/>
      <dgm:spPr/>
    </dgm:pt>
    <dgm:pt modelId="{953624E5-84BA-4182-8244-0F2701777CE2}" type="pres">
      <dgm:prSet presAssocID="{6AA4B267-5BC3-4A7F-A3F9-670AD7FFE706}" presName="background2" presStyleLbl="node2" presStyleIdx="1" presStyleCnt="5"/>
      <dgm:spPr/>
    </dgm:pt>
    <dgm:pt modelId="{0C9C6922-A4E2-43C2-9D05-27A923370D93}" type="pres">
      <dgm:prSet presAssocID="{6AA4B267-5BC3-4A7F-A3F9-670AD7FFE706}" presName="text2" presStyleLbl="fgAcc2" presStyleIdx="1" presStyleCnt="5">
        <dgm:presLayoutVars>
          <dgm:chPref val="3"/>
        </dgm:presLayoutVars>
      </dgm:prSet>
      <dgm:spPr/>
    </dgm:pt>
    <dgm:pt modelId="{6DC16254-9216-40D0-B74D-241447404437}" type="pres">
      <dgm:prSet presAssocID="{6AA4B267-5BC3-4A7F-A3F9-670AD7FFE706}" presName="hierChild3" presStyleCnt="0"/>
      <dgm:spPr/>
    </dgm:pt>
    <dgm:pt modelId="{B325412B-BA69-4659-AC8F-3C3F8852798D}" type="pres">
      <dgm:prSet presAssocID="{67C57FFC-3C6F-4FA3-A66C-F75532219747}" presName="Name10" presStyleLbl="parChTrans1D2" presStyleIdx="2" presStyleCnt="5"/>
      <dgm:spPr/>
    </dgm:pt>
    <dgm:pt modelId="{D285A9C8-3BAF-4AC9-AB41-6684BF4F34BE}" type="pres">
      <dgm:prSet presAssocID="{FE2FFB0E-ACAD-4786-9602-6CF1253A403E}" presName="hierRoot2" presStyleCnt="0"/>
      <dgm:spPr/>
    </dgm:pt>
    <dgm:pt modelId="{AAB279BB-7FD0-4845-8987-0DB0D93C2BDD}" type="pres">
      <dgm:prSet presAssocID="{FE2FFB0E-ACAD-4786-9602-6CF1253A403E}" presName="composite2" presStyleCnt="0"/>
      <dgm:spPr/>
    </dgm:pt>
    <dgm:pt modelId="{B5912BED-0E4C-47F5-82F2-74444B037E76}" type="pres">
      <dgm:prSet presAssocID="{FE2FFB0E-ACAD-4786-9602-6CF1253A403E}" presName="background2" presStyleLbl="node2" presStyleIdx="2" presStyleCnt="5"/>
      <dgm:spPr/>
    </dgm:pt>
    <dgm:pt modelId="{EA63B9E3-9AEC-4BE6-B321-BBD158F30477}" type="pres">
      <dgm:prSet presAssocID="{FE2FFB0E-ACAD-4786-9602-6CF1253A403E}" presName="text2" presStyleLbl="fgAcc2" presStyleIdx="2" presStyleCnt="5">
        <dgm:presLayoutVars>
          <dgm:chPref val="3"/>
        </dgm:presLayoutVars>
      </dgm:prSet>
      <dgm:spPr/>
    </dgm:pt>
    <dgm:pt modelId="{2E7508DF-AAB3-432D-B6E6-67F5958D244B}" type="pres">
      <dgm:prSet presAssocID="{FE2FFB0E-ACAD-4786-9602-6CF1253A403E}" presName="hierChild3" presStyleCnt="0"/>
      <dgm:spPr/>
    </dgm:pt>
    <dgm:pt modelId="{3AA3CDF3-7E00-4E00-AA2C-34727A8ACEF1}" type="pres">
      <dgm:prSet presAssocID="{A0320F3A-A708-4BBC-8B94-C51E75D1FFF2}" presName="Name10" presStyleLbl="parChTrans1D2" presStyleIdx="3" presStyleCnt="5"/>
      <dgm:spPr/>
    </dgm:pt>
    <dgm:pt modelId="{16AA0000-28A4-40FE-AEA5-30C2972C528F}" type="pres">
      <dgm:prSet presAssocID="{BF7BF0F3-AE66-4978-A7A3-4E81F738E754}" presName="hierRoot2" presStyleCnt="0"/>
      <dgm:spPr/>
    </dgm:pt>
    <dgm:pt modelId="{E7C0491B-E989-4C9B-A69F-F42EAAA3E375}" type="pres">
      <dgm:prSet presAssocID="{BF7BF0F3-AE66-4978-A7A3-4E81F738E754}" presName="composite2" presStyleCnt="0"/>
      <dgm:spPr/>
    </dgm:pt>
    <dgm:pt modelId="{31D6FB0E-7D64-4AC2-9CD6-C0667B0F5507}" type="pres">
      <dgm:prSet presAssocID="{BF7BF0F3-AE66-4978-A7A3-4E81F738E754}" presName="background2" presStyleLbl="node2" presStyleIdx="3" presStyleCnt="5"/>
      <dgm:spPr/>
    </dgm:pt>
    <dgm:pt modelId="{88E1381A-7C4C-4DA3-8ED8-2D027D15C1BE}" type="pres">
      <dgm:prSet presAssocID="{BF7BF0F3-AE66-4978-A7A3-4E81F738E754}" presName="text2" presStyleLbl="fgAcc2" presStyleIdx="3" presStyleCnt="5">
        <dgm:presLayoutVars>
          <dgm:chPref val="3"/>
        </dgm:presLayoutVars>
      </dgm:prSet>
      <dgm:spPr/>
    </dgm:pt>
    <dgm:pt modelId="{8FEB734C-7BF4-4E3B-8EC4-91DFB187A26F}" type="pres">
      <dgm:prSet presAssocID="{BF7BF0F3-AE66-4978-A7A3-4E81F738E754}" presName="hierChild3" presStyleCnt="0"/>
      <dgm:spPr/>
    </dgm:pt>
    <dgm:pt modelId="{267FAE5E-E45B-4841-992D-908C347C714E}" type="pres">
      <dgm:prSet presAssocID="{B6D81BF6-BF45-42E7-885A-677E69F9CD45}" presName="Name10" presStyleLbl="parChTrans1D2" presStyleIdx="4" presStyleCnt="5"/>
      <dgm:spPr/>
    </dgm:pt>
    <dgm:pt modelId="{912E90E1-8DC8-4788-8CD9-965498E1839E}" type="pres">
      <dgm:prSet presAssocID="{52F6E474-6182-4234-9D3F-B8E8B49E5CA6}" presName="hierRoot2" presStyleCnt="0"/>
      <dgm:spPr/>
    </dgm:pt>
    <dgm:pt modelId="{D4C5971D-18EA-486C-92EF-E59B457E61EF}" type="pres">
      <dgm:prSet presAssocID="{52F6E474-6182-4234-9D3F-B8E8B49E5CA6}" presName="composite2" presStyleCnt="0"/>
      <dgm:spPr/>
    </dgm:pt>
    <dgm:pt modelId="{9F041398-FEF1-4E29-A65F-A1A6063B3BF6}" type="pres">
      <dgm:prSet presAssocID="{52F6E474-6182-4234-9D3F-B8E8B49E5CA6}" presName="background2" presStyleLbl="node2" presStyleIdx="4" presStyleCnt="5"/>
      <dgm:spPr/>
    </dgm:pt>
    <dgm:pt modelId="{FA0A50AC-4080-402C-AADD-59ED44789BEE}" type="pres">
      <dgm:prSet presAssocID="{52F6E474-6182-4234-9D3F-B8E8B49E5CA6}" presName="text2" presStyleLbl="fgAcc2" presStyleIdx="4" presStyleCnt="5">
        <dgm:presLayoutVars>
          <dgm:chPref val="3"/>
        </dgm:presLayoutVars>
      </dgm:prSet>
      <dgm:spPr/>
    </dgm:pt>
    <dgm:pt modelId="{D6C033F4-BF77-43A6-A904-285E808777EB}" type="pres">
      <dgm:prSet presAssocID="{52F6E474-6182-4234-9D3F-B8E8B49E5CA6}" presName="hierChild3" presStyleCnt="0"/>
      <dgm:spPr/>
    </dgm:pt>
  </dgm:ptLst>
  <dgm:cxnLst>
    <dgm:cxn modelId="{540CD402-36A4-4F4F-962A-CCAF58E0D869}" type="presOf" srcId="{B6D81BF6-BF45-42E7-885A-677E69F9CD45}" destId="{267FAE5E-E45B-4841-992D-908C347C714E}" srcOrd="0" destOrd="0" presId="urn:microsoft.com/office/officeart/2005/8/layout/hierarchy1"/>
    <dgm:cxn modelId="{8D4D011E-5E0C-4668-9221-2ED151FE0565}" type="presOf" srcId="{6AA4B267-5BC3-4A7F-A3F9-670AD7FFE706}" destId="{0C9C6922-A4E2-43C2-9D05-27A923370D93}" srcOrd="0" destOrd="0" presId="urn:microsoft.com/office/officeart/2005/8/layout/hierarchy1"/>
    <dgm:cxn modelId="{266FE21F-A8D2-441D-AFB7-FA5E07D652F8}" srcId="{A5212897-27A2-40ED-AB7B-78EB08817142}" destId="{6AA4B267-5BC3-4A7F-A3F9-670AD7FFE706}" srcOrd="1" destOrd="0" parTransId="{D38FD555-BD6A-468C-B355-45DF9F7A5ED1}" sibTransId="{797D5BC0-014D-4B77-9485-D881646F0475}"/>
    <dgm:cxn modelId="{7BB9932E-C8AE-4A17-B510-F8BA6D495F2C}" srcId="{A5212897-27A2-40ED-AB7B-78EB08817142}" destId="{52F6E474-6182-4234-9D3F-B8E8B49E5CA6}" srcOrd="4" destOrd="0" parTransId="{B6D81BF6-BF45-42E7-885A-677E69F9CD45}" sibTransId="{9BA2891A-FA19-4757-A707-E03E867A5A61}"/>
    <dgm:cxn modelId="{082F3130-FB9A-4F2A-B085-A8BBC8D63683}" type="presOf" srcId="{4EF8C131-4A9F-4CC0-A733-05382E4848C1}" destId="{D4AEE7A5-28EA-4071-8FB0-281DDB25F067}" srcOrd="0" destOrd="0" presId="urn:microsoft.com/office/officeart/2005/8/layout/hierarchy1"/>
    <dgm:cxn modelId="{86C83D60-6E26-41AC-8C83-BDC4AB77DB7F}" srcId="{A5212897-27A2-40ED-AB7B-78EB08817142}" destId="{BF7BF0F3-AE66-4978-A7A3-4E81F738E754}" srcOrd="3" destOrd="0" parTransId="{A0320F3A-A708-4BBC-8B94-C51E75D1FFF2}" sibTransId="{1413C478-245B-42EC-9928-A1DB87972C2D}"/>
    <dgm:cxn modelId="{B36B5946-0384-4470-8A2B-DA6F08E0FF70}" type="presOf" srcId="{FE2FFB0E-ACAD-4786-9602-6CF1253A403E}" destId="{EA63B9E3-9AEC-4BE6-B321-BBD158F30477}" srcOrd="0" destOrd="0" presId="urn:microsoft.com/office/officeart/2005/8/layout/hierarchy1"/>
    <dgm:cxn modelId="{3CCB6A7A-3A48-4ACD-BAFB-E1C404CA1C16}" type="presOf" srcId="{D38FD555-BD6A-468C-B355-45DF9F7A5ED1}" destId="{13F1C01D-611D-44A3-9F56-F95885967905}" srcOrd="0" destOrd="0" presId="urn:microsoft.com/office/officeart/2005/8/layout/hierarchy1"/>
    <dgm:cxn modelId="{19858296-E0E8-4768-BA8B-47FAAF53F1C9}" type="presOf" srcId="{5707C2A0-3245-4FFC-BCF2-83333EB90368}" destId="{979B348D-A82E-4C0B-BB50-4708D125F76A}" srcOrd="0" destOrd="0" presId="urn:microsoft.com/office/officeart/2005/8/layout/hierarchy1"/>
    <dgm:cxn modelId="{E9409CAD-364A-442D-A0FC-7999170FD277}" srcId="{A5212897-27A2-40ED-AB7B-78EB08817142}" destId="{B88DF06A-9F7C-4822-8487-DF80DA357473}" srcOrd="0" destOrd="0" parTransId="{4EF8C131-4A9F-4CC0-A733-05382E4848C1}" sibTransId="{87C59F82-CD6F-45FC-A8B8-1322F38ABAA9}"/>
    <dgm:cxn modelId="{16C84CAF-086D-4781-9467-C0660D97D8D8}" srcId="{A5212897-27A2-40ED-AB7B-78EB08817142}" destId="{FE2FFB0E-ACAD-4786-9602-6CF1253A403E}" srcOrd="2" destOrd="0" parTransId="{67C57FFC-3C6F-4FA3-A66C-F75532219747}" sibTransId="{F4328746-746A-428C-9243-27B76D2D8737}"/>
    <dgm:cxn modelId="{9175EFB3-E8D8-4110-8DE0-4AEA018C023A}" type="presOf" srcId="{B88DF06A-9F7C-4822-8487-DF80DA357473}" destId="{94D5B4A8-3DD1-4D7D-AA1B-9CE5C2B718C7}" srcOrd="0" destOrd="0" presId="urn:microsoft.com/office/officeart/2005/8/layout/hierarchy1"/>
    <dgm:cxn modelId="{38F36CB4-7720-4989-A814-713045ECA659}" type="presOf" srcId="{A5212897-27A2-40ED-AB7B-78EB08817142}" destId="{006C1519-BBEE-4316-85A6-8BC58CCCE098}" srcOrd="0" destOrd="0" presId="urn:microsoft.com/office/officeart/2005/8/layout/hierarchy1"/>
    <dgm:cxn modelId="{510D9CBE-CAB8-4438-9EBA-FE56097ADE40}" srcId="{5707C2A0-3245-4FFC-BCF2-83333EB90368}" destId="{A5212897-27A2-40ED-AB7B-78EB08817142}" srcOrd="0" destOrd="0" parTransId="{E7B2E5EB-5515-47D4-86B0-8034D14A1236}" sibTransId="{D58639F1-D540-4CB2-A10D-CBB50449666F}"/>
    <dgm:cxn modelId="{48C59AD0-ED38-4A15-95EF-56FECB8B136E}" type="presOf" srcId="{52F6E474-6182-4234-9D3F-B8E8B49E5CA6}" destId="{FA0A50AC-4080-402C-AADD-59ED44789BEE}" srcOrd="0" destOrd="0" presId="urn:microsoft.com/office/officeart/2005/8/layout/hierarchy1"/>
    <dgm:cxn modelId="{CB3B2ED5-6BFB-4117-9C95-E248473B84B9}" type="presOf" srcId="{BF7BF0F3-AE66-4978-A7A3-4E81F738E754}" destId="{88E1381A-7C4C-4DA3-8ED8-2D027D15C1BE}" srcOrd="0" destOrd="0" presId="urn:microsoft.com/office/officeart/2005/8/layout/hierarchy1"/>
    <dgm:cxn modelId="{596041DD-C262-419E-8C4C-D402A9F21159}" type="presOf" srcId="{67C57FFC-3C6F-4FA3-A66C-F75532219747}" destId="{B325412B-BA69-4659-AC8F-3C3F8852798D}" srcOrd="0" destOrd="0" presId="urn:microsoft.com/office/officeart/2005/8/layout/hierarchy1"/>
    <dgm:cxn modelId="{EC1901E3-90EA-4EFB-BEFA-A14285962E37}" type="presOf" srcId="{A0320F3A-A708-4BBC-8B94-C51E75D1FFF2}" destId="{3AA3CDF3-7E00-4E00-AA2C-34727A8ACEF1}" srcOrd="0" destOrd="0" presId="urn:microsoft.com/office/officeart/2005/8/layout/hierarchy1"/>
    <dgm:cxn modelId="{6D4B4793-54DA-484C-A861-DD04DE2347D4}" type="presParOf" srcId="{979B348D-A82E-4C0B-BB50-4708D125F76A}" destId="{07D248F1-857A-4F28-8B4C-E3B6B51DFF22}" srcOrd="0" destOrd="0" presId="urn:microsoft.com/office/officeart/2005/8/layout/hierarchy1"/>
    <dgm:cxn modelId="{BFE44C58-D9BA-4D7D-A97D-639B0D9C77E5}" type="presParOf" srcId="{07D248F1-857A-4F28-8B4C-E3B6B51DFF22}" destId="{09556047-C527-4F51-B443-9D1CA7D55BD1}" srcOrd="0" destOrd="0" presId="urn:microsoft.com/office/officeart/2005/8/layout/hierarchy1"/>
    <dgm:cxn modelId="{19FB3E5E-55FA-4C27-85B1-1741ADDA953F}" type="presParOf" srcId="{09556047-C527-4F51-B443-9D1CA7D55BD1}" destId="{CFBC79A0-C0B2-444A-A5DF-417E22EDF452}" srcOrd="0" destOrd="0" presId="urn:microsoft.com/office/officeart/2005/8/layout/hierarchy1"/>
    <dgm:cxn modelId="{0654AA90-7619-4FB9-8380-7554A640F777}" type="presParOf" srcId="{09556047-C527-4F51-B443-9D1CA7D55BD1}" destId="{006C1519-BBEE-4316-85A6-8BC58CCCE098}" srcOrd="1" destOrd="0" presId="urn:microsoft.com/office/officeart/2005/8/layout/hierarchy1"/>
    <dgm:cxn modelId="{AEB9E73B-DFE4-4C69-B15B-45DBC9158F53}" type="presParOf" srcId="{07D248F1-857A-4F28-8B4C-E3B6B51DFF22}" destId="{319FFA25-605C-4AF8-BA17-DF23AFA4BCF4}" srcOrd="1" destOrd="0" presId="urn:microsoft.com/office/officeart/2005/8/layout/hierarchy1"/>
    <dgm:cxn modelId="{A5E4F394-C48C-4DA8-B813-141496F36468}" type="presParOf" srcId="{319FFA25-605C-4AF8-BA17-DF23AFA4BCF4}" destId="{D4AEE7A5-28EA-4071-8FB0-281DDB25F067}" srcOrd="0" destOrd="0" presId="urn:microsoft.com/office/officeart/2005/8/layout/hierarchy1"/>
    <dgm:cxn modelId="{BAE90552-A51F-446B-B490-4AA4B5080530}" type="presParOf" srcId="{319FFA25-605C-4AF8-BA17-DF23AFA4BCF4}" destId="{01AF5C2F-CEB3-46BA-8131-2BD89CF56C9B}" srcOrd="1" destOrd="0" presId="urn:microsoft.com/office/officeart/2005/8/layout/hierarchy1"/>
    <dgm:cxn modelId="{6AE8BFC3-A4BB-4846-AE87-FA4CE38B3292}" type="presParOf" srcId="{01AF5C2F-CEB3-46BA-8131-2BD89CF56C9B}" destId="{6ACF19D0-1D2C-4D65-BBFD-D384610A5FD2}" srcOrd="0" destOrd="0" presId="urn:microsoft.com/office/officeart/2005/8/layout/hierarchy1"/>
    <dgm:cxn modelId="{54FE7669-D96F-410A-BAEA-74245EECA253}" type="presParOf" srcId="{6ACF19D0-1D2C-4D65-BBFD-D384610A5FD2}" destId="{57FD080F-01ED-44A5-8169-4C9925EEE832}" srcOrd="0" destOrd="0" presId="urn:microsoft.com/office/officeart/2005/8/layout/hierarchy1"/>
    <dgm:cxn modelId="{389A52B3-9A15-4099-AB09-BBDD8E363BE8}" type="presParOf" srcId="{6ACF19D0-1D2C-4D65-BBFD-D384610A5FD2}" destId="{94D5B4A8-3DD1-4D7D-AA1B-9CE5C2B718C7}" srcOrd="1" destOrd="0" presId="urn:microsoft.com/office/officeart/2005/8/layout/hierarchy1"/>
    <dgm:cxn modelId="{FE177B36-5E9E-4ADC-91B5-24CC6CD3CAE1}" type="presParOf" srcId="{01AF5C2F-CEB3-46BA-8131-2BD89CF56C9B}" destId="{F6930769-B09A-4337-9551-94AF41A4C7BF}" srcOrd="1" destOrd="0" presId="urn:microsoft.com/office/officeart/2005/8/layout/hierarchy1"/>
    <dgm:cxn modelId="{75B6799C-BF0E-41F7-A5CC-898AEDB8C379}" type="presParOf" srcId="{319FFA25-605C-4AF8-BA17-DF23AFA4BCF4}" destId="{13F1C01D-611D-44A3-9F56-F95885967905}" srcOrd="2" destOrd="0" presId="urn:microsoft.com/office/officeart/2005/8/layout/hierarchy1"/>
    <dgm:cxn modelId="{6934A036-BCF1-47DD-BD51-D7E3F59AE1E9}" type="presParOf" srcId="{319FFA25-605C-4AF8-BA17-DF23AFA4BCF4}" destId="{43A8ECE3-62DB-4CBD-887B-2439CD097F23}" srcOrd="3" destOrd="0" presId="urn:microsoft.com/office/officeart/2005/8/layout/hierarchy1"/>
    <dgm:cxn modelId="{572B5409-3640-429D-9178-537305DDDB2F}" type="presParOf" srcId="{43A8ECE3-62DB-4CBD-887B-2439CD097F23}" destId="{15D7CC16-B310-45E7-97BD-BFD39A4498ED}" srcOrd="0" destOrd="0" presId="urn:microsoft.com/office/officeart/2005/8/layout/hierarchy1"/>
    <dgm:cxn modelId="{061D6348-A8CB-422E-910F-962EDB31317D}" type="presParOf" srcId="{15D7CC16-B310-45E7-97BD-BFD39A4498ED}" destId="{953624E5-84BA-4182-8244-0F2701777CE2}" srcOrd="0" destOrd="0" presId="urn:microsoft.com/office/officeart/2005/8/layout/hierarchy1"/>
    <dgm:cxn modelId="{1B36CB7B-B844-4F35-B8AE-20F401EC3C2E}" type="presParOf" srcId="{15D7CC16-B310-45E7-97BD-BFD39A4498ED}" destId="{0C9C6922-A4E2-43C2-9D05-27A923370D93}" srcOrd="1" destOrd="0" presId="urn:microsoft.com/office/officeart/2005/8/layout/hierarchy1"/>
    <dgm:cxn modelId="{FC9405AD-2C98-442C-BADC-01EDBE828CE0}" type="presParOf" srcId="{43A8ECE3-62DB-4CBD-887B-2439CD097F23}" destId="{6DC16254-9216-40D0-B74D-241447404437}" srcOrd="1" destOrd="0" presId="urn:microsoft.com/office/officeart/2005/8/layout/hierarchy1"/>
    <dgm:cxn modelId="{17540846-C6F8-490A-B2D3-C594882E6048}" type="presParOf" srcId="{319FFA25-605C-4AF8-BA17-DF23AFA4BCF4}" destId="{B325412B-BA69-4659-AC8F-3C3F8852798D}" srcOrd="4" destOrd="0" presId="urn:microsoft.com/office/officeart/2005/8/layout/hierarchy1"/>
    <dgm:cxn modelId="{0E9CDA81-AC83-4A81-A6DB-27CFBE612CC7}" type="presParOf" srcId="{319FFA25-605C-4AF8-BA17-DF23AFA4BCF4}" destId="{D285A9C8-3BAF-4AC9-AB41-6684BF4F34BE}" srcOrd="5" destOrd="0" presId="urn:microsoft.com/office/officeart/2005/8/layout/hierarchy1"/>
    <dgm:cxn modelId="{8FB6F3C9-A4D4-4DB8-ACE1-09B57749251E}" type="presParOf" srcId="{D285A9C8-3BAF-4AC9-AB41-6684BF4F34BE}" destId="{AAB279BB-7FD0-4845-8987-0DB0D93C2BDD}" srcOrd="0" destOrd="0" presId="urn:microsoft.com/office/officeart/2005/8/layout/hierarchy1"/>
    <dgm:cxn modelId="{DBFAD624-26C5-4742-A857-B2A296A738F9}" type="presParOf" srcId="{AAB279BB-7FD0-4845-8987-0DB0D93C2BDD}" destId="{B5912BED-0E4C-47F5-82F2-74444B037E76}" srcOrd="0" destOrd="0" presId="urn:microsoft.com/office/officeart/2005/8/layout/hierarchy1"/>
    <dgm:cxn modelId="{726642E5-A1F6-4178-9AD1-E4F892CEC0DB}" type="presParOf" srcId="{AAB279BB-7FD0-4845-8987-0DB0D93C2BDD}" destId="{EA63B9E3-9AEC-4BE6-B321-BBD158F30477}" srcOrd="1" destOrd="0" presId="urn:microsoft.com/office/officeart/2005/8/layout/hierarchy1"/>
    <dgm:cxn modelId="{81A6E8F0-14C4-4C5E-A224-E31117BE5EE9}" type="presParOf" srcId="{D285A9C8-3BAF-4AC9-AB41-6684BF4F34BE}" destId="{2E7508DF-AAB3-432D-B6E6-67F5958D244B}" srcOrd="1" destOrd="0" presId="urn:microsoft.com/office/officeart/2005/8/layout/hierarchy1"/>
    <dgm:cxn modelId="{B6D91B8E-1D18-4FE0-A9E7-7D3D9D423F05}" type="presParOf" srcId="{319FFA25-605C-4AF8-BA17-DF23AFA4BCF4}" destId="{3AA3CDF3-7E00-4E00-AA2C-34727A8ACEF1}" srcOrd="6" destOrd="0" presId="urn:microsoft.com/office/officeart/2005/8/layout/hierarchy1"/>
    <dgm:cxn modelId="{9AF7FA4A-CB46-4D2E-AEEA-9AE0617F8049}" type="presParOf" srcId="{319FFA25-605C-4AF8-BA17-DF23AFA4BCF4}" destId="{16AA0000-28A4-40FE-AEA5-30C2972C528F}" srcOrd="7" destOrd="0" presId="urn:microsoft.com/office/officeart/2005/8/layout/hierarchy1"/>
    <dgm:cxn modelId="{D5725C79-2874-408F-BD62-36D577542954}" type="presParOf" srcId="{16AA0000-28A4-40FE-AEA5-30C2972C528F}" destId="{E7C0491B-E989-4C9B-A69F-F42EAAA3E375}" srcOrd="0" destOrd="0" presId="urn:microsoft.com/office/officeart/2005/8/layout/hierarchy1"/>
    <dgm:cxn modelId="{F2FF0ADC-6407-4F56-A05E-E2A352EB9DAD}" type="presParOf" srcId="{E7C0491B-E989-4C9B-A69F-F42EAAA3E375}" destId="{31D6FB0E-7D64-4AC2-9CD6-C0667B0F5507}" srcOrd="0" destOrd="0" presId="urn:microsoft.com/office/officeart/2005/8/layout/hierarchy1"/>
    <dgm:cxn modelId="{9D73FC3E-0461-44E3-BFC0-E50BADAE05C2}" type="presParOf" srcId="{E7C0491B-E989-4C9B-A69F-F42EAAA3E375}" destId="{88E1381A-7C4C-4DA3-8ED8-2D027D15C1BE}" srcOrd="1" destOrd="0" presId="urn:microsoft.com/office/officeart/2005/8/layout/hierarchy1"/>
    <dgm:cxn modelId="{9A4A22B9-4028-4E63-96B2-7D9B0ADFF7CE}" type="presParOf" srcId="{16AA0000-28A4-40FE-AEA5-30C2972C528F}" destId="{8FEB734C-7BF4-4E3B-8EC4-91DFB187A26F}" srcOrd="1" destOrd="0" presId="urn:microsoft.com/office/officeart/2005/8/layout/hierarchy1"/>
    <dgm:cxn modelId="{2DF55F89-9C6D-4405-A1BC-CFD0F185ED71}" type="presParOf" srcId="{319FFA25-605C-4AF8-BA17-DF23AFA4BCF4}" destId="{267FAE5E-E45B-4841-992D-908C347C714E}" srcOrd="8" destOrd="0" presId="urn:microsoft.com/office/officeart/2005/8/layout/hierarchy1"/>
    <dgm:cxn modelId="{F5C61C49-263B-4BBB-80B2-11AA747C376F}" type="presParOf" srcId="{319FFA25-605C-4AF8-BA17-DF23AFA4BCF4}" destId="{912E90E1-8DC8-4788-8CD9-965498E1839E}" srcOrd="9" destOrd="0" presId="urn:microsoft.com/office/officeart/2005/8/layout/hierarchy1"/>
    <dgm:cxn modelId="{B5BB48A9-92CD-4CF8-80D1-B5E1B09FE6AD}" type="presParOf" srcId="{912E90E1-8DC8-4788-8CD9-965498E1839E}" destId="{D4C5971D-18EA-486C-92EF-E59B457E61EF}" srcOrd="0" destOrd="0" presId="urn:microsoft.com/office/officeart/2005/8/layout/hierarchy1"/>
    <dgm:cxn modelId="{8C7F11F6-9B1A-4645-BD8A-93B19B09AE7D}" type="presParOf" srcId="{D4C5971D-18EA-486C-92EF-E59B457E61EF}" destId="{9F041398-FEF1-4E29-A65F-A1A6063B3BF6}" srcOrd="0" destOrd="0" presId="urn:microsoft.com/office/officeart/2005/8/layout/hierarchy1"/>
    <dgm:cxn modelId="{3D099616-07A6-4DA3-8B84-6DA91725F6E5}" type="presParOf" srcId="{D4C5971D-18EA-486C-92EF-E59B457E61EF}" destId="{FA0A50AC-4080-402C-AADD-59ED44789BEE}" srcOrd="1" destOrd="0" presId="urn:microsoft.com/office/officeart/2005/8/layout/hierarchy1"/>
    <dgm:cxn modelId="{CBDD20C2-7FE2-4C5D-A6A7-64AF5A8855D6}" type="presParOf" srcId="{912E90E1-8DC8-4788-8CD9-965498E1839E}" destId="{D6C033F4-BF77-43A6-A904-285E808777EB}"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07C2A0-3245-4FFC-BCF2-83333EB90368}"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s-UY"/>
        </a:p>
      </dgm:t>
    </dgm:pt>
    <dgm:pt modelId="{A5212897-27A2-40ED-AB7B-78EB08817142}">
      <dgm:prSet phldrT="[Texto]" custT="1"/>
      <dgm:spPr/>
      <dgm:t>
        <a:bodyPr/>
        <a:lstStyle/>
        <a:p>
          <a:r>
            <a:rPr lang="es-UY" sz="1800" dirty="0"/>
            <a:t>Gestión</a:t>
          </a:r>
        </a:p>
      </dgm:t>
    </dgm:pt>
    <dgm:pt modelId="{E7B2E5EB-5515-47D4-86B0-8034D14A1236}" type="parTrans" cxnId="{510D9CBE-CAB8-4438-9EBA-FE56097ADE40}">
      <dgm:prSet/>
      <dgm:spPr/>
      <dgm:t>
        <a:bodyPr/>
        <a:lstStyle/>
        <a:p>
          <a:endParaRPr lang="es-UY" sz="2000"/>
        </a:p>
      </dgm:t>
    </dgm:pt>
    <dgm:pt modelId="{D58639F1-D540-4CB2-A10D-CBB50449666F}" type="sibTrans" cxnId="{510D9CBE-CAB8-4438-9EBA-FE56097ADE40}">
      <dgm:prSet/>
      <dgm:spPr/>
      <dgm:t>
        <a:bodyPr/>
        <a:lstStyle/>
        <a:p>
          <a:endParaRPr lang="es-UY" sz="2000"/>
        </a:p>
      </dgm:t>
    </dgm:pt>
    <dgm:pt modelId="{B88DF06A-9F7C-4822-8487-DF80DA357473}">
      <dgm:prSet phldrT="[Texto]" custT="1"/>
      <dgm:spPr/>
      <dgm:t>
        <a:bodyPr/>
        <a:lstStyle/>
        <a:p>
          <a:r>
            <a:rPr lang="es-UY" sz="1800" dirty="0"/>
            <a:t>Planificación</a:t>
          </a:r>
        </a:p>
      </dgm:t>
    </dgm:pt>
    <dgm:pt modelId="{4EF8C131-4A9F-4CC0-A733-05382E4848C1}" type="parTrans" cxnId="{E9409CAD-364A-442D-A0FC-7999170FD277}">
      <dgm:prSet/>
      <dgm:spPr/>
      <dgm:t>
        <a:bodyPr/>
        <a:lstStyle/>
        <a:p>
          <a:endParaRPr lang="es-UY" sz="2000"/>
        </a:p>
      </dgm:t>
    </dgm:pt>
    <dgm:pt modelId="{87C59F82-CD6F-45FC-A8B8-1322F38ABAA9}" type="sibTrans" cxnId="{E9409CAD-364A-442D-A0FC-7999170FD277}">
      <dgm:prSet/>
      <dgm:spPr/>
      <dgm:t>
        <a:bodyPr/>
        <a:lstStyle/>
        <a:p>
          <a:endParaRPr lang="es-UY" sz="2000"/>
        </a:p>
      </dgm:t>
    </dgm:pt>
    <dgm:pt modelId="{6AA4B267-5BC3-4A7F-A3F9-670AD7FFE706}">
      <dgm:prSet phldrT="[Texto]" custT="1"/>
      <dgm:spPr/>
      <dgm:t>
        <a:bodyPr/>
        <a:lstStyle/>
        <a:p>
          <a:r>
            <a:rPr lang="es-UY" sz="1800" dirty="0"/>
            <a:t>Organización</a:t>
          </a:r>
        </a:p>
      </dgm:t>
    </dgm:pt>
    <dgm:pt modelId="{D38FD555-BD6A-468C-B355-45DF9F7A5ED1}" type="parTrans" cxnId="{266FE21F-A8D2-441D-AFB7-FA5E07D652F8}">
      <dgm:prSet/>
      <dgm:spPr/>
      <dgm:t>
        <a:bodyPr/>
        <a:lstStyle/>
        <a:p>
          <a:endParaRPr lang="es-UY" sz="2000"/>
        </a:p>
      </dgm:t>
    </dgm:pt>
    <dgm:pt modelId="{797D5BC0-014D-4B77-9485-D881646F0475}" type="sibTrans" cxnId="{266FE21F-A8D2-441D-AFB7-FA5E07D652F8}">
      <dgm:prSet/>
      <dgm:spPr/>
      <dgm:t>
        <a:bodyPr/>
        <a:lstStyle/>
        <a:p>
          <a:endParaRPr lang="es-UY" sz="2000"/>
        </a:p>
      </dgm:t>
    </dgm:pt>
    <dgm:pt modelId="{FE2FFB0E-ACAD-4786-9602-6CF1253A403E}">
      <dgm:prSet phldrT="[Texto]" custT="1"/>
      <dgm:spPr/>
      <dgm:t>
        <a:bodyPr/>
        <a:lstStyle/>
        <a:p>
          <a:r>
            <a:rPr lang="es-UY" sz="1800" dirty="0"/>
            <a:t>Dotación de personal</a:t>
          </a:r>
        </a:p>
      </dgm:t>
    </dgm:pt>
    <dgm:pt modelId="{67C57FFC-3C6F-4FA3-A66C-F75532219747}" type="parTrans" cxnId="{16C84CAF-086D-4781-9467-C0660D97D8D8}">
      <dgm:prSet/>
      <dgm:spPr/>
      <dgm:t>
        <a:bodyPr/>
        <a:lstStyle/>
        <a:p>
          <a:endParaRPr lang="es-UY" sz="2000"/>
        </a:p>
      </dgm:t>
    </dgm:pt>
    <dgm:pt modelId="{F4328746-746A-428C-9243-27B76D2D8737}" type="sibTrans" cxnId="{16C84CAF-086D-4781-9467-C0660D97D8D8}">
      <dgm:prSet/>
      <dgm:spPr/>
      <dgm:t>
        <a:bodyPr/>
        <a:lstStyle/>
        <a:p>
          <a:endParaRPr lang="es-UY" sz="2000"/>
        </a:p>
      </dgm:t>
    </dgm:pt>
    <dgm:pt modelId="{BF7BF0F3-AE66-4978-A7A3-4E81F738E754}">
      <dgm:prSet phldrT="[Texto]" custT="1"/>
      <dgm:spPr/>
      <dgm:t>
        <a:bodyPr/>
        <a:lstStyle/>
        <a:p>
          <a:r>
            <a:rPr lang="es-UY" sz="1800" dirty="0"/>
            <a:t>Dirección</a:t>
          </a:r>
        </a:p>
      </dgm:t>
    </dgm:pt>
    <dgm:pt modelId="{A0320F3A-A708-4BBC-8B94-C51E75D1FFF2}" type="parTrans" cxnId="{86C83D60-6E26-41AC-8C83-BDC4AB77DB7F}">
      <dgm:prSet/>
      <dgm:spPr/>
      <dgm:t>
        <a:bodyPr/>
        <a:lstStyle/>
        <a:p>
          <a:endParaRPr lang="es-UY" sz="2000"/>
        </a:p>
      </dgm:t>
    </dgm:pt>
    <dgm:pt modelId="{1413C478-245B-42EC-9928-A1DB87972C2D}" type="sibTrans" cxnId="{86C83D60-6E26-41AC-8C83-BDC4AB77DB7F}">
      <dgm:prSet/>
      <dgm:spPr/>
      <dgm:t>
        <a:bodyPr/>
        <a:lstStyle/>
        <a:p>
          <a:endParaRPr lang="es-UY" sz="2000"/>
        </a:p>
      </dgm:t>
    </dgm:pt>
    <dgm:pt modelId="{52F6E474-6182-4234-9D3F-B8E8B49E5CA6}">
      <dgm:prSet phldrT="[Texto]" custT="1"/>
      <dgm:spPr/>
      <dgm:t>
        <a:bodyPr/>
        <a:lstStyle/>
        <a:p>
          <a:r>
            <a:rPr lang="es-UY" sz="1800" dirty="0"/>
            <a:t>Control</a:t>
          </a:r>
        </a:p>
      </dgm:t>
    </dgm:pt>
    <dgm:pt modelId="{B6D81BF6-BF45-42E7-885A-677E69F9CD45}" type="parTrans" cxnId="{7BB9932E-C8AE-4A17-B510-F8BA6D495F2C}">
      <dgm:prSet/>
      <dgm:spPr/>
      <dgm:t>
        <a:bodyPr/>
        <a:lstStyle/>
        <a:p>
          <a:endParaRPr lang="es-UY" sz="2000"/>
        </a:p>
      </dgm:t>
    </dgm:pt>
    <dgm:pt modelId="{9BA2891A-FA19-4757-A707-E03E867A5A61}" type="sibTrans" cxnId="{7BB9932E-C8AE-4A17-B510-F8BA6D495F2C}">
      <dgm:prSet/>
      <dgm:spPr/>
      <dgm:t>
        <a:bodyPr/>
        <a:lstStyle/>
        <a:p>
          <a:endParaRPr lang="es-UY" sz="2000"/>
        </a:p>
      </dgm:t>
    </dgm:pt>
    <dgm:pt modelId="{979B348D-A82E-4C0B-BB50-4708D125F76A}" type="pres">
      <dgm:prSet presAssocID="{5707C2A0-3245-4FFC-BCF2-83333EB90368}" presName="hierChild1" presStyleCnt="0">
        <dgm:presLayoutVars>
          <dgm:chPref val="1"/>
          <dgm:dir/>
          <dgm:animOne val="branch"/>
          <dgm:animLvl val="lvl"/>
          <dgm:resizeHandles/>
        </dgm:presLayoutVars>
      </dgm:prSet>
      <dgm:spPr/>
    </dgm:pt>
    <dgm:pt modelId="{07D248F1-857A-4F28-8B4C-E3B6B51DFF22}" type="pres">
      <dgm:prSet presAssocID="{A5212897-27A2-40ED-AB7B-78EB08817142}" presName="hierRoot1" presStyleCnt="0"/>
      <dgm:spPr/>
    </dgm:pt>
    <dgm:pt modelId="{09556047-C527-4F51-B443-9D1CA7D55BD1}" type="pres">
      <dgm:prSet presAssocID="{A5212897-27A2-40ED-AB7B-78EB08817142}" presName="composite" presStyleCnt="0"/>
      <dgm:spPr/>
    </dgm:pt>
    <dgm:pt modelId="{CFBC79A0-C0B2-444A-A5DF-417E22EDF452}" type="pres">
      <dgm:prSet presAssocID="{A5212897-27A2-40ED-AB7B-78EB08817142}" presName="background" presStyleLbl="node0" presStyleIdx="0" presStyleCnt="1"/>
      <dgm:spPr/>
    </dgm:pt>
    <dgm:pt modelId="{006C1519-BBEE-4316-85A6-8BC58CCCE098}" type="pres">
      <dgm:prSet presAssocID="{A5212897-27A2-40ED-AB7B-78EB08817142}" presName="text" presStyleLbl="fgAcc0" presStyleIdx="0" presStyleCnt="1">
        <dgm:presLayoutVars>
          <dgm:chPref val="3"/>
        </dgm:presLayoutVars>
      </dgm:prSet>
      <dgm:spPr/>
    </dgm:pt>
    <dgm:pt modelId="{319FFA25-605C-4AF8-BA17-DF23AFA4BCF4}" type="pres">
      <dgm:prSet presAssocID="{A5212897-27A2-40ED-AB7B-78EB08817142}" presName="hierChild2" presStyleCnt="0"/>
      <dgm:spPr/>
    </dgm:pt>
    <dgm:pt modelId="{D4AEE7A5-28EA-4071-8FB0-281DDB25F067}" type="pres">
      <dgm:prSet presAssocID="{4EF8C131-4A9F-4CC0-A733-05382E4848C1}" presName="Name10" presStyleLbl="parChTrans1D2" presStyleIdx="0" presStyleCnt="5"/>
      <dgm:spPr/>
    </dgm:pt>
    <dgm:pt modelId="{01AF5C2F-CEB3-46BA-8131-2BD89CF56C9B}" type="pres">
      <dgm:prSet presAssocID="{B88DF06A-9F7C-4822-8487-DF80DA357473}" presName="hierRoot2" presStyleCnt="0"/>
      <dgm:spPr/>
    </dgm:pt>
    <dgm:pt modelId="{6ACF19D0-1D2C-4D65-BBFD-D384610A5FD2}" type="pres">
      <dgm:prSet presAssocID="{B88DF06A-9F7C-4822-8487-DF80DA357473}" presName="composite2" presStyleCnt="0"/>
      <dgm:spPr/>
    </dgm:pt>
    <dgm:pt modelId="{57FD080F-01ED-44A5-8169-4C9925EEE832}" type="pres">
      <dgm:prSet presAssocID="{B88DF06A-9F7C-4822-8487-DF80DA357473}" presName="background2" presStyleLbl="node2" presStyleIdx="0" presStyleCnt="5"/>
      <dgm:spPr/>
    </dgm:pt>
    <dgm:pt modelId="{94D5B4A8-3DD1-4D7D-AA1B-9CE5C2B718C7}" type="pres">
      <dgm:prSet presAssocID="{B88DF06A-9F7C-4822-8487-DF80DA357473}" presName="text2" presStyleLbl="fgAcc2" presStyleIdx="0" presStyleCnt="5">
        <dgm:presLayoutVars>
          <dgm:chPref val="3"/>
        </dgm:presLayoutVars>
      </dgm:prSet>
      <dgm:spPr/>
    </dgm:pt>
    <dgm:pt modelId="{F6930769-B09A-4337-9551-94AF41A4C7BF}" type="pres">
      <dgm:prSet presAssocID="{B88DF06A-9F7C-4822-8487-DF80DA357473}" presName="hierChild3" presStyleCnt="0"/>
      <dgm:spPr/>
    </dgm:pt>
    <dgm:pt modelId="{13F1C01D-611D-44A3-9F56-F95885967905}" type="pres">
      <dgm:prSet presAssocID="{D38FD555-BD6A-468C-B355-45DF9F7A5ED1}" presName="Name10" presStyleLbl="parChTrans1D2" presStyleIdx="1" presStyleCnt="5"/>
      <dgm:spPr/>
    </dgm:pt>
    <dgm:pt modelId="{43A8ECE3-62DB-4CBD-887B-2439CD097F23}" type="pres">
      <dgm:prSet presAssocID="{6AA4B267-5BC3-4A7F-A3F9-670AD7FFE706}" presName="hierRoot2" presStyleCnt="0"/>
      <dgm:spPr/>
    </dgm:pt>
    <dgm:pt modelId="{15D7CC16-B310-45E7-97BD-BFD39A4498ED}" type="pres">
      <dgm:prSet presAssocID="{6AA4B267-5BC3-4A7F-A3F9-670AD7FFE706}" presName="composite2" presStyleCnt="0"/>
      <dgm:spPr/>
    </dgm:pt>
    <dgm:pt modelId="{953624E5-84BA-4182-8244-0F2701777CE2}" type="pres">
      <dgm:prSet presAssocID="{6AA4B267-5BC3-4A7F-A3F9-670AD7FFE706}" presName="background2" presStyleLbl="node2" presStyleIdx="1" presStyleCnt="5"/>
      <dgm:spPr/>
    </dgm:pt>
    <dgm:pt modelId="{0C9C6922-A4E2-43C2-9D05-27A923370D93}" type="pres">
      <dgm:prSet presAssocID="{6AA4B267-5BC3-4A7F-A3F9-670AD7FFE706}" presName="text2" presStyleLbl="fgAcc2" presStyleIdx="1" presStyleCnt="5">
        <dgm:presLayoutVars>
          <dgm:chPref val="3"/>
        </dgm:presLayoutVars>
      </dgm:prSet>
      <dgm:spPr/>
    </dgm:pt>
    <dgm:pt modelId="{6DC16254-9216-40D0-B74D-241447404437}" type="pres">
      <dgm:prSet presAssocID="{6AA4B267-5BC3-4A7F-A3F9-670AD7FFE706}" presName="hierChild3" presStyleCnt="0"/>
      <dgm:spPr/>
    </dgm:pt>
    <dgm:pt modelId="{B325412B-BA69-4659-AC8F-3C3F8852798D}" type="pres">
      <dgm:prSet presAssocID="{67C57FFC-3C6F-4FA3-A66C-F75532219747}" presName="Name10" presStyleLbl="parChTrans1D2" presStyleIdx="2" presStyleCnt="5"/>
      <dgm:spPr/>
    </dgm:pt>
    <dgm:pt modelId="{D285A9C8-3BAF-4AC9-AB41-6684BF4F34BE}" type="pres">
      <dgm:prSet presAssocID="{FE2FFB0E-ACAD-4786-9602-6CF1253A403E}" presName="hierRoot2" presStyleCnt="0"/>
      <dgm:spPr/>
    </dgm:pt>
    <dgm:pt modelId="{AAB279BB-7FD0-4845-8987-0DB0D93C2BDD}" type="pres">
      <dgm:prSet presAssocID="{FE2FFB0E-ACAD-4786-9602-6CF1253A403E}" presName="composite2" presStyleCnt="0"/>
      <dgm:spPr/>
    </dgm:pt>
    <dgm:pt modelId="{B5912BED-0E4C-47F5-82F2-74444B037E76}" type="pres">
      <dgm:prSet presAssocID="{FE2FFB0E-ACAD-4786-9602-6CF1253A403E}" presName="background2" presStyleLbl="node2" presStyleIdx="2" presStyleCnt="5"/>
      <dgm:spPr/>
    </dgm:pt>
    <dgm:pt modelId="{EA63B9E3-9AEC-4BE6-B321-BBD158F30477}" type="pres">
      <dgm:prSet presAssocID="{FE2FFB0E-ACAD-4786-9602-6CF1253A403E}" presName="text2" presStyleLbl="fgAcc2" presStyleIdx="2" presStyleCnt="5">
        <dgm:presLayoutVars>
          <dgm:chPref val="3"/>
        </dgm:presLayoutVars>
      </dgm:prSet>
      <dgm:spPr/>
    </dgm:pt>
    <dgm:pt modelId="{2E7508DF-AAB3-432D-B6E6-67F5958D244B}" type="pres">
      <dgm:prSet presAssocID="{FE2FFB0E-ACAD-4786-9602-6CF1253A403E}" presName="hierChild3" presStyleCnt="0"/>
      <dgm:spPr/>
    </dgm:pt>
    <dgm:pt modelId="{3AA3CDF3-7E00-4E00-AA2C-34727A8ACEF1}" type="pres">
      <dgm:prSet presAssocID="{A0320F3A-A708-4BBC-8B94-C51E75D1FFF2}" presName="Name10" presStyleLbl="parChTrans1D2" presStyleIdx="3" presStyleCnt="5"/>
      <dgm:spPr/>
    </dgm:pt>
    <dgm:pt modelId="{16AA0000-28A4-40FE-AEA5-30C2972C528F}" type="pres">
      <dgm:prSet presAssocID="{BF7BF0F3-AE66-4978-A7A3-4E81F738E754}" presName="hierRoot2" presStyleCnt="0"/>
      <dgm:spPr/>
    </dgm:pt>
    <dgm:pt modelId="{E7C0491B-E989-4C9B-A69F-F42EAAA3E375}" type="pres">
      <dgm:prSet presAssocID="{BF7BF0F3-AE66-4978-A7A3-4E81F738E754}" presName="composite2" presStyleCnt="0"/>
      <dgm:spPr/>
    </dgm:pt>
    <dgm:pt modelId="{31D6FB0E-7D64-4AC2-9CD6-C0667B0F5507}" type="pres">
      <dgm:prSet presAssocID="{BF7BF0F3-AE66-4978-A7A3-4E81F738E754}" presName="background2" presStyleLbl="node2" presStyleIdx="3" presStyleCnt="5"/>
      <dgm:spPr/>
    </dgm:pt>
    <dgm:pt modelId="{88E1381A-7C4C-4DA3-8ED8-2D027D15C1BE}" type="pres">
      <dgm:prSet presAssocID="{BF7BF0F3-AE66-4978-A7A3-4E81F738E754}" presName="text2" presStyleLbl="fgAcc2" presStyleIdx="3" presStyleCnt="5">
        <dgm:presLayoutVars>
          <dgm:chPref val="3"/>
        </dgm:presLayoutVars>
      </dgm:prSet>
      <dgm:spPr/>
    </dgm:pt>
    <dgm:pt modelId="{8FEB734C-7BF4-4E3B-8EC4-91DFB187A26F}" type="pres">
      <dgm:prSet presAssocID="{BF7BF0F3-AE66-4978-A7A3-4E81F738E754}" presName="hierChild3" presStyleCnt="0"/>
      <dgm:spPr/>
    </dgm:pt>
    <dgm:pt modelId="{267FAE5E-E45B-4841-992D-908C347C714E}" type="pres">
      <dgm:prSet presAssocID="{B6D81BF6-BF45-42E7-885A-677E69F9CD45}" presName="Name10" presStyleLbl="parChTrans1D2" presStyleIdx="4" presStyleCnt="5"/>
      <dgm:spPr/>
    </dgm:pt>
    <dgm:pt modelId="{912E90E1-8DC8-4788-8CD9-965498E1839E}" type="pres">
      <dgm:prSet presAssocID="{52F6E474-6182-4234-9D3F-B8E8B49E5CA6}" presName="hierRoot2" presStyleCnt="0"/>
      <dgm:spPr/>
    </dgm:pt>
    <dgm:pt modelId="{D4C5971D-18EA-486C-92EF-E59B457E61EF}" type="pres">
      <dgm:prSet presAssocID="{52F6E474-6182-4234-9D3F-B8E8B49E5CA6}" presName="composite2" presStyleCnt="0"/>
      <dgm:spPr/>
    </dgm:pt>
    <dgm:pt modelId="{9F041398-FEF1-4E29-A65F-A1A6063B3BF6}" type="pres">
      <dgm:prSet presAssocID="{52F6E474-6182-4234-9D3F-B8E8B49E5CA6}" presName="background2" presStyleLbl="node2" presStyleIdx="4" presStyleCnt="5"/>
      <dgm:spPr/>
    </dgm:pt>
    <dgm:pt modelId="{FA0A50AC-4080-402C-AADD-59ED44789BEE}" type="pres">
      <dgm:prSet presAssocID="{52F6E474-6182-4234-9D3F-B8E8B49E5CA6}" presName="text2" presStyleLbl="fgAcc2" presStyleIdx="4" presStyleCnt="5">
        <dgm:presLayoutVars>
          <dgm:chPref val="3"/>
        </dgm:presLayoutVars>
      </dgm:prSet>
      <dgm:spPr/>
    </dgm:pt>
    <dgm:pt modelId="{D6C033F4-BF77-43A6-A904-285E808777EB}" type="pres">
      <dgm:prSet presAssocID="{52F6E474-6182-4234-9D3F-B8E8B49E5CA6}" presName="hierChild3" presStyleCnt="0"/>
      <dgm:spPr/>
    </dgm:pt>
  </dgm:ptLst>
  <dgm:cxnLst>
    <dgm:cxn modelId="{540CD402-36A4-4F4F-962A-CCAF58E0D869}" type="presOf" srcId="{B6D81BF6-BF45-42E7-885A-677E69F9CD45}" destId="{267FAE5E-E45B-4841-992D-908C347C714E}" srcOrd="0" destOrd="0" presId="urn:microsoft.com/office/officeart/2005/8/layout/hierarchy1"/>
    <dgm:cxn modelId="{8D4D011E-5E0C-4668-9221-2ED151FE0565}" type="presOf" srcId="{6AA4B267-5BC3-4A7F-A3F9-670AD7FFE706}" destId="{0C9C6922-A4E2-43C2-9D05-27A923370D93}" srcOrd="0" destOrd="0" presId="urn:microsoft.com/office/officeart/2005/8/layout/hierarchy1"/>
    <dgm:cxn modelId="{266FE21F-A8D2-441D-AFB7-FA5E07D652F8}" srcId="{A5212897-27A2-40ED-AB7B-78EB08817142}" destId="{6AA4B267-5BC3-4A7F-A3F9-670AD7FFE706}" srcOrd="1" destOrd="0" parTransId="{D38FD555-BD6A-468C-B355-45DF9F7A5ED1}" sibTransId="{797D5BC0-014D-4B77-9485-D881646F0475}"/>
    <dgm:cxn modelId="{7BB9932E-C8AE-4A17-B510-F8BA6D495F2C}" srcId="{A5212897-27A2-40ED-AB7B-78EB08817142}" destId="{52F6E474-6182-4234-9D3F-B8E8B49E5CA6}" srcOrd="4" destOrd="0" parTransId="{B6D81BF6-BF45-42E7-885A-677E69F9CD45}" sibTransId="{9BA2891A-FA19-4757-A707-E03E867A5A61}"/>
    <dgm:cxn modelId="{082F3130-FB9A-4F2A-B085-A8BBC8D63683}" type="presOf" srcId="{4EF8C131-4A9F-4CC0-A733-05382E4848C1}" destId="{D4AEE7A5-28EA-4071-8FB0-281DDB25F067}" srcOrd="0" destOrd="0" presId="urn:microsoft.com/office/officeart/2005/8/layout/hierarchy1"/>
    <dgm:cxn modelId="{86C83D60-6E26-41AC-8C83-BDC4AB77DB7F}" srcId="{A5212897-27A2-40ED-AB7B-78EB08817142}" destId="{BF7BF0F3-AE66-4978-A7A3-4E81F738E754}" srcOrd="3" destOrd="0" parTransId="{A0320F3A-A708-4BBC-8B94-C51E75D1FFF2}" sibTransId="{1413C478-245B-42EC-9928-A1DB87972C2D}"/>
    <dgm:cxn modelId="{B36B5946-0384-4470-8A2B-DA6F08E0FF70}" type="presOf" srcId="{FE2FFB0E-ACAD-4786-9602-6CF1253A403E}" destId="{EA63B9E3-9AEC-4BE6-B321-BBD158F30477}" srcOrd="0" destOrd="0" presId="urn:microsoft.com/office/officeart/2005/8/layout/hierarchy1"/>
    <dgm:cxn modelId="{3CCB6A7A-3A48-4ACD-BAFB-E1C404CA1C16}" type="presOf" srcId="{D38FD555-BD6A-468C-B355-45DF9F7A5ED1}" destId="{13F1C01D-611D-44A3-9F56-F95885967905}" srcOrd="0" destOrd="0" presId="urn:microsoft.com/office/officeart/2005/8/layout/hierarchy1"/>
    <dgm:cxn modelId="{19858296-E0E8-4768-BA8B-47FAAF53F1C9}" type="presOf" srcId="{5707C2A0-3245-4FFC-BCF2-83333EB90368}" destId="{979B348D-A82E-4C0B-BB50-4708D125F76A}" srcOrd="0" destOrd="0" presId="urn:microsoft.com/office/officeart/2005/8/layout/hierarchy1"/>
    <dgm:cxn modelId="{E9409CAD-364A-442D-A0FC-7999170FD277}" srcId="{A5212897-27A2-40ED-AB7B-78EB08817142}" destId="{B88DF06A-9F7C-4822-8487-DF80DA357473}" srcOrd="0" destOrd="0" parTransId="{4EF8C131-4A9F-4CC0-A733-05382E4848C1}" sibTransId="{87C59F82-CD6F-45FC-A8B8-1322F38ABAA9}"/>
    <dgm:cxn modelId="{16C84CAF-086D-4781-9467-C0660D97D8D8}" srcId="{A5212897-27A2-40ED-AB7B-78EB08817142}" destId="{FE2FFB0E-ACAD-4786-9602-6CF1253A403E}" srcOrd="2" destOrd="0" parTransId="{67C57FFC-3C6F-4FA3-A66C-F75532219747}" sibTransId="{F4328746-746A-428C-9243-27B76D2D8737}"/>
    <dgm:cxn modelId="{9175EFB3-E8D8-4110-8DE0-4AEA018C023A}" type="presOf" srcId="{B88DF06A-9F7C-4822-8487-DF80DA357473}" destId="{94D5B4A8-3DD1-4D7D-AA1B-9CE5C2B718C7}" srcOrd="0" destOrd="0" presId="urn:microsoft.com/office/officeart/2005/8/layout/hierarchy1"/>
    <dgm:cxn modelId="{38F36CB4-7720-4989-A814-713045ECA659}" type="presOf" srcId="{A5212897-27A2-40ED-AB7B-78EB08817142}" destId="{006C1519-BBEE-4316-85A6-8BC58CCCE098}" srcOrd="0" destOrd="0" presId="urn:microsoft.com/office/officeart/2005/8/layout/hierarchy1"/>
    <dgm:cxn modelId="{510D9CBE-CAB8-4438-9EBA-FE56097ADE40}" srcId="{5707C2A0-3245-4FFC-BCF2-83333EB90368}" destId="{A5212897-27A2-40ED-AB7B-78EB08817142}" srcOrd="0" destOrd="0" parTransId="{E7B2E5EB-5515-47D4-86B0-8034D14A1236}" sibTransId="{D58639F1-D540-4CB2-A10D-CBB50449666F}"/>
    <dgm:cxn modelId="{48C59AD0-ED38-4A15-95EF-56FECB8B136E}" type="presOf" srcId="{52F6E474-6182-4234-9D3F-B8E8B49E5CA6}" destId="{FA0A50AC-4080-402C-AADD-59ED44789BEE}" srcOrd="0" destOrd="0" presId="urn:microsoft.com/office/officeart/2005/8/layout/hierarchy1"/>
    <dgm:cxn modelId="{CB3B2ED5-6BFB-4117-9C95-E248473B84B9}" type="presOf" srcId="{BF7BF0F3-AE66-4978-A7A3-4E81F738E754}" destId="{88E1381A-7C4C-4DA3-8ED8-2D027D15C1BE}" srcOrd="0" destOrd="0" presId="urn:microsoft.com/office/officeart/2005/8/layout/hierarchy1"/>
    <dgm:cxn modelId="{596041DD-C262-419E-8C4C-D402A9F21159}" type="presOf" srcId="{67C57FFC-3C6F-4FA3-A66C-F75532219747}" destId="{B325412B-BA69-4659-AC8F-3C3F8852798D}" srcOrd="0" destOrd="0" presId="urn:microsoft.com/office/officeart/2005/8/layout/hierarchy1"/>
    <dgm:cxn modelId="{EC1901E3-90EA-4EFB-BEFA-A14285962E37}" type="presOf" srcId="{A0320F3A-A708-4BBC-8B94-C51E75D1FFF2}" destId="{3AA3CDF3-7E00-4E00-AA2C-34727A8ACEF1}" srcOrd="0" destOrd="0" presId="urn:microsoft.com/office/officeart/2005/8/layout/hierarchy1"/>
    <dgm:cxn modelId="{6D4B4793-54DA-484C-A861-DD04DE2347D4}" type="presParOf" srcId="{979B348D-A82E-4C0B-BB50-4708D125F76A}" destId="{07D248F1-857A-4F28-8B4C-E3B6B51DFF22}" srcOrd="0" destOrd="0" presId="urn:microsoft.com/office/officeart/2005/8/layout/hierarchy1"/>
    <dgm:cxn modelId="{BFE44C58-D9BA-4D7D-A97D-639B0D9C77E5}" type="presParOf" srcId="{07D248F1-857A-4F28-8B4C-E3B6B51DFF22}" destId="{09556047-C527-4F51-B443-9D1CA7D55BD1}" srcOrd="0" destOrd="0" presId="urn:microsoft.com/office/officeart/2005/8/layout/hierarchy1"/>
    <dgm:cxn modelId="{19FB3E5E-55FA-4C27-85B1-1741ADDA953F}" type="presParOf" srcId="{09556047-C527-4F51-B443-9D1CA7D55BD1}" destId="{CFBC79A0-C0B2-444A-A5DF-417E22EDF452}" srcOrd="0" destOrd="0" presId="urn:microsoft.com/office/officeart/2005/8/layout/hierarchy1"/>
    <dgm:cxn modelId="{0654AA90-7619-4FB9-8380-7554A640F777}" type="presParOf" srcId="{09556047-C527-4F51-B443-9D1CA7D55BD1}" destId="{006C1519-BBEE-4316-85A6-8BC58CCCE098}" srcOrd="1" destOrd="0" presId="urn:microsoft.com/office/officeart/2005/8/layout/hierarchy1"/>
    <dgm:cxn modelId="{AEB9E73B-DFE4-4C69-B15B-45DBC9158F53}" type="presParOf" srcId="{07D248F1-857A-4F28-8B4C-E3B6B51DFF22}" destId="{319FFA25-605C-4AF8-BA17-DF23AFA4BCF4}" srcOrd="1" destOrd="0" presId="urn:microsoft.com/office/officeart/2005/8/layout/hierarchy1"/>
    <dgm:cxn modelId="{A5E4F394-C48C-4DA8-B813-141496F36468}" type="presParOf" srcId="{319FFA25-605C-4AF8-BA17-DF23AFA4BCF4}" destId="{D4AEE7A5-28EA-4071-8FB0-281DDB25F067}" srcOrd="0" destOrd="0" presId="urn:microsoft.com/office/officeart/2005/8/layout/hierarchy1"/>
    <dgm:cxn modelId="{BAE90552-A51F-446B-B490-4AA4B5080530}" type="presParOf" srcId="{319FFA25-605C-4AF8-BA17-DF23AFA4BCF4}" destId="{01AF5C2F-CEB3-46BA-8131-2BD89CF56C9B}" srcOrd="1" destOrd="0" presId="urn:microsoft.com/office/officeart/2005/8/layout/hierarchy1"/>
    <dgm:cxn modelId="{6AE8BFC3-A4BB-4846-AE87-FA4CE38B3292}" type="presParOf" srcId="{01AF5C2F-CEB3-46BA-8131-2BD89CF56C9B}" destId="{6ACF19D0-1D2C-4D65-BBFD-D384610A5FD2}" srcOrd="0" destOrd="0" presId="urn:microsoft.com/office/officeart/2005/8/layout/hierarchy1"/>
    <dgm:cxn modelId="{54FE7669-D96F-410A-BAEA-74245EECA253}" type="presParOf" srcId="{6ACF19D0-1D2C-4D65-BBFD-D384610A5FD2}" destId="{57FD080F-01ED-44A5-8169-4C9925EEE832}" srcOrd="0" destOrd="0" presId="urn:microsoft.com/office/officeart/2005/8/layout/hierarchy1"/>
    <dgm:cxn modelId="{389A52B3-9A15-4099-AB09-BBDD8E363BE8}" type="presParOf" srcId="{6ACF19D0-1D2C-4D65-BBFD-D384610A5FD2}" destId="{94D5B4A8-3DD1-4D7D-AA1B-9CE5C2B718C7}" srcOrd="1" destOrd="0" presId="urn:microsoft.com/office/officeart/2005/8/layout/hierarchy1"/>
    <dgm:cxn modelId="{FE177B36-5E9E-4ADC-91B5-24CC6CD3CAE1}" type="presParOf" srcId="{01AF5C2F-CEB3-46BA-8131-2BD89CF56C9B}" destId="{F6930769-B09A-4337-9551-94AF41A4C7BF}" srcOrd="1" destOrd="0" presId="urn:microsoft.com/office/officeart/2005/8/layout/hierarchy1"/>
    <dgm:cxn modelId="{75B6799C-BF0E-41F7-A5CC-898AEDB8C379}" type="presParOf" srcId="{319FFA25-605C-4AF8-BA17-DF23AFA4BCF4}" destId="{13F1C01D-611D-44A3-9F56-F95885967905}" srcOrd="2" destOrd="0" presId="urn:microsoft.com/office/officeart/2005/8/layout/hierarchy1"/>
    <dgm:cxn modelId="{6934A036-BCF1-47DD-BD51-D7E3F59AE1E9}" type="presParOf" srcId="{319FFA25-605C-4AF8-BA17-DF23AFA4BCF4}" destId="{43A8ECE3-62DB-4CBD-887B-2439CD097F23}" srcOrd="3" destOrd="0" presId="urn:microsoft.com/office/officeart/2005/8/layout/hierarchy1"/>
    <dgm:cxn modelId="{572B5409-3640-429D-9178-537305DDDB2F}" type="presParOf" srcId="{43A8ECE3-62DB-4CBD-887B-2439CD097F23}" destId="{15D7CC16-B310-45E7-97BD-BFD39A4498ED}" srcOrd="0" destOrd="0" presId="urn:microsoft.com/office/officeart/2005/8/layout/hierarchy1"/>
    <dgm:cxn modelId="{061D6348-A8CB-422E-910F-962EDB31317D}" type="presParOf" srcId="{15D7CC16-B310-45E7-97BD-BFD39A4498ED}" destId="{953624E5-84BA-4182-8244-0F2701777CE2}" srcOrd="0" destOrd="0" presId="urn:microsoft.com/office/officeart/2005/8/layout/hierarchy1"/>
    <dgm:cxn modelId="{1B36CB7B-B844-4F35-B8AE-20F401EC3C2E}" type="presParOf" srcId="{15D7CC16-B310-45E7-97BD-BFD39A4498ED}" destId="{0C9C6922-A4E2-43C2-9D05-27A923370D93}" srcOrd="1" destOrd="0" presId="urn:microsoft.com/office/officeart/2005/8/layout/hierarchy1"/>
    <dgm:cxn modelId="{FC9405AD-2C98-442C-BADC-01EDBE828CE0}" type="presParOf" srcId="{43A8ECE3-62DB-4CBD-887B-2439CD097F23}" destId="{6DC16254-9216-40D0-B74D-241447404437}" srcOrd="1" destOrd="0" presId="urn:microsoft.com/office/officeart/2005/8/layout/hierarchy1"/>
    <dgm:cxn modelId="{17540846-C6F8-490A-B2D3-C594882E6048}" type="presParOf" srcId="{319FFA25-605C-4AF8-BA17-DF23AFA4BCF4}" destId="{B325412B-BA69-4659-AC8F-3C3F8852798D}" srcOrd="4" destOrd="0" presId="urn:microsoft.com/office/officeart/2005/8/layout/hierarchy1"/>
    <dgm:cxn modelId="{0E9CDA81-AC83-4A81-A6DB-27CFBE612CC7}" type="presParOf" srcId="{319FFA25-605C-4AF8-BA17-DF23AFA4BCF4}" destId="{D285A9C8-3BAF-4AC9-AB41-6684BF4F34BE}" srcOrd="5" destOrd="0" presId="urn:microsoft.com/office/officeart/2005/8/layout/hierarchy1"/>
    <dgm:cxn modelId="{8FB6F3C9-A4D4-4DB8-ACE1-09B57749251E}" type="presParOf" srcId="{D285A9C8-3BAF-4AC9-AB41-6684BF4F34BE}" destId="{AAB279BB-7FD0-4845-8987-0DB0D93C2BDD}" srcOrd="0" destOrd="0" presId="urn:microsoft.com/office/officeart/2005/8/layout/hierarchy1"/>
    <dgm:cxn modelId="{DBFAD624-26C5-4742-A857-B2A296A738F9}" type="presParOf" srcId="{AAB279BB-7FD0-4845-8987-0DB0D93C2BDD}" destId="{B5912BED-0E4C-47F5-82F2-74444B037E76}" srcOrd="0" destOrd="0" presId="urn:microsoft.com/office/officeart/2005/8/layout/hierarchy1"/>
    <dgm:cxn modelId="{726642E5-A1F6-4178-9AD1-E4F892CEC0DB}" type="presParOf" srcId="{AAB279BB-7FD0-4845-8987-0DB0D93C2BDD}" destId="{EA63B9E3-9AEC-4BE6-B321-BBD158F30477}" srcOrd="1" destOrd="0" presId="urn:microsoft.com/office/officeart/2005/8/layout/hierarchy1"/>
    <dgm:cxn modelId="{81A6E8F0-14C4-4C5E-A224-E31117BE5EE9}" type="presParOf" srcId="{D285A9C8-3BAF-4AC9-AB41-6684BF4F34BE}" destId="{2E7508DF-AAB3-432D-B6E6-67F5958D244B}" srcOrd="1" destOrd="0" presId="urn:microsoft.com/office/officeart/2005/8/layout/hierarchy1"/>
    <dgm:cxn modelId="{B6D91B8E-1D18-4FE0-A9E7-7D3D9D423F05}" type="presParOf" srcId="{319FFA25-605C-4AF8-BA17-DF23AFA4BCF4}" destId="{3AA3CDF3-7E00-4E00-AA2C-34727A8ACEF1}" srcOrd="6" destOrd="0" presId="urn:microsoft.com/office/officeart/2005/8/layout/hierarchy1"/>
    <dgm:cxn modelId="{9AF7FA4A-CB46-4D2E-AEEA-9AE0617F8049}" type="presParOf" srcId="{319FFA25-605C-4AF8-BA17-DF23AFA4BCF4}" destId="{16AA0000-28A4-40FE-AEA5-30C2972C528F}" srcOrd="7" destOrd="0" presId="urn:microsoft.com/office/officeart/2005/8/layout/hierarchy1"/>
    <dgm:cxn modelId="{D5725C79-2874-408F-BD62-36D577542954}" type="presParOf" srcId="{16AA0000-28A4-40FE-AEA5-30C2972C528F}" destId="{E7C0491B-E989-4C9B-A69F-F42EAAA3E375}" srcOrd="0" destOrd="0" presId="urn:microsoft.com/office/officeart/2005/8/layout/hierarchy1"/>
    <dgm:cxn modelId="{F2FF0ADC-6407-4F56-A05E-E2A352EB9DAD}" type="presParOf" srcId="{E7C0491B-E989-4C9B-A69F-F42EAAA3E375}" destId="{31D6FB0E-7D64-4AC2-9CD6-C0667B0F5507}" srcOrd="0" destOrd="0" presId="urn:microsoft.com/office/officeart/2005/8/layout/hierarchy1"/>
    <dgm:cxn modelId="{9D73FC3E-0461-44E3-BFC0-E50BADAE05C2}" type="presParOf" srcId="{E7C0491B-E989-4C9B-A69F-F42EAAA3E375}" destId="{88E1381A-7C4C-4DA3-8ED8-2D027D15C1BE}" srcOrd="1" destOrd="0" presId="urn:microsoft.com/office/officeart/2005/8/layout/hierarchy1"/>
    <dgm:cxn modelId="{9A4A22B9-4028-4E63-96B2-7D9B0ADFF7CE}" type="presParOf" srcId="{16AA0000-28A4-40FE-AEA5-30C2972C528F}" destId="{8FEB734C-7BF4-4E3B-8EC4-91DFB187A26F}" srcOrd="1" destOrd="0" presId="urn:microsoft.com/office/officeart/2005/8/layout/hierarchy1"/>
    <dgm:cxn modelId="{2DF55F89-9C6D-4405-A1BC-CFD0F185ED71}" type="presParOf" srcId="{319FFA25-605C-4AF8-BA17-DF23AFA4BCF4}" destId="{267FAE5E-E45B-4841-992D-908C347C714E}" srcOrd="8" destOrd="0" presId="urn:microsoft.com/office/officeart/2005/8/layout/hierarchy1"/>
    <dgm:cxn modelId="{F5C61C49-263B-4BBB-80B2-11AA747C376F}" type="presParOf" srcId="{319FFA25-605C-4AF8-BA17-DF23AFA4BCF4}" destId="{912E90E1-8DC8-4788-8CD9-965498E1839E}" srcOrd="9" destOrd="0" presId="urn:microsoft.com/office/officeart/2005/8/layout/hierarchy1"/>
    <dgm:cxn modelId="{B5BB48A9-92CD-4CF8-80D1-B5E1B09FE6AD}" type="presParOf" srcId="{912E90E1-8DC8-4788-8CD9-965498E1839E}" destId="{D4C5971D-18EA-486C-92EF-E59B457E61EF}" srcOrd="0" destOrd="0" presId="urn:microsoft.com/office/officeart/2005/8/layout/hierarchy1"/>
    <dgm:cxn modelId="{8C7F11F6-9B1A-4645-BD8A-93B19B09AE7D}" type="presParOf" srcId="{D4C5971D-18EA-486C-92EF-E59B457E61EF}" destId="{9F041398-FEF1-4E29-A65F-A1A6063B3BF6}" srcOrd="0" destOrd="0" presId="urn:microsoft.com/office/officeart/2005/8/layout/hierarchy1"/>
    <dgm:cxn modelId="{3D099616-07A6-4DA3-8B84-6DA91725F6E5}" type="presParOf" srcId="{D4C5971D-18EA-486C-92EF-E59B457E61EF}" destId="{FA0A50AC-4080-402C-AADD-59ED44789BEE}" srcOrd="1" destOrd="0" presId="urn:microsoft.com/office/officeart/2005/8/layout/hierarchy1"/>
    <dgm:cxn modelId="{CBDD20C2-7FE2-4C5D-A6A7-64AF5A8855D6}" type="presParOf" srcId="{912E90E1-8DC8-4788-8CD9-965498E1839E}" destId="{D6C033F4-BF77-43A6-A904-285E808777E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279BB74-1B8F-4ADA-BC79-85EA40AC69E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BA6CBC3-DE64-4C6C-8C54-69E8E3C1AA6F}">
      <dgm:prSet custT="1"/>
      <dgm:spPr/>
      <dgm:t>
        <a:bodyPr/>
        <a:lstStyle/>
        <a:p>
          <a:r>
            <a:rPr lang="es-UY" sz="1600" dirty="0"/>
            <a:t>Medir el «avance» en función de los gastos sin tomar en cuenta el trabajo logrado.</a:t>
          </a:r>
          <a:endParaRPr lang="en-US" sz="1600" dirty="0"/>
        </a:p>
      </dgm:t>
    </dgm:pt>
    <dgm:pt modelId="{0F756AB2-ED1F-4CC9-B424-211689BC3592}" type="parTrans" cxnId="{BF501766-CE82-47A0-A2D7-52083937772C}">
      <dgm:prSet/>
      <dgm:spPr/>
      <dgm:t>
        <a:bodyPr/>
        <a:lstStyle/>
        <a:p>
          <a:endParaRPr lang="en-US" sz="2000"/>
        </a:p>
      </dgm:t>
    </dgm:pt>
    <dgm:pt modelId="{B463DED2-2FE4-44F6-B0B8-EE8E9FE71450}" type="sibTrans" cxnId="{BF501766-CE82-47A0-A2D7-52083937772C}">
      <dgm:prSet/>
      <dgm:spPr/>
      <dgm:t>
        <a:bodyPr/>
        <a:lstStyle/>
        <a:p>
          <a:endParaRPr lang="en-US" sz="2000"/>
        </a:p>
      </dgm:t>
    </dgm:pt>
    <dgm:pt modelId="{CC9C5D24-68EA-4D44-AE9D-EFBBBF8D12E5}">
      <dgm:prSet custT="1"/>
      <dgm:spPr/>
      <dgm:t>
        <a:bodyPr/>
        <a:lstStyle/>
        <a:p>
          <a:r>
            <a:rPr lang="es-UY" sz="1600" dirty="0"/>
            <a:t>El avance en un proyecto de desarrollo de </a:t>
          </a:r>
          <a:r>
            <a:rPr lang="es-UY" sz="1600" dirty="0" err="1"/>
            <a:t>sw</a:t>
          </a:r>
          <a:r>
            <a:rPr lang="es-UY" sz="1600" dirty="0"/>
            <a:t> es difícil de visualizar y medir. Los métodos de medición de avance debe ser precisos y fáciles de usar. Métodos de medición de avance como el método del valor ganado y el sistema binario de seguimiento son dos de los métodos más precisos, pero llevan tiempo y son costosos de implementar.</a:t>
          </a:r>
          <a:endParaRPr lang="en-US" sz="1600" dirty="0"/>
        </a:p>
      </dgm:t>
    </dgm:pt>
    <dgm:pt modelId="{1707C2D7-98AB-4074-92C6-5BC46F0E202A}" type="parTrans" cxnId="{DB1C28E4-2E90-4900-8ADB-D5A7F5569188}">
      <dgm:prSet/>
      <dgm:spPr/>
      <dgm:t>
        <a:bodyPr/>
        <a:lstStyle/>
        <a:p>
          <a:endParaRPr lang="en-US" sz="2000"/>
        </a:p>
      </dgm:t>
    </dgm:pt>
    <dgm:pt modelId="{76EAF847-A8DF-4879-B047-676433D98C7C}" type="sibTrans" cxnId="{DB1C28E4-2E90-4900-8ADB-D5A7F5569188}">
      <dgm:prSet/>
      <dgm:spPr/>
      <dgm:t>
        <a:bodyPr/>
        <a:lstStyle/>
        <a:p>
          <a:endParaRPr lang="en-US" sz="2000"/>
        </a:p>
      </dgm:t>
    </dgm:pt>
    <dgm:pt modelId="{BB807154-CA0C-43C2-84DA-57753E9C2DDE}">
      <dgm:prSet custT="1"/>
      <dgm:spPr/>
      <dgm:t>
        <a:bodyPr/>
        <a:lstStyle/>
        <a:p>
          <a:r>
            <a:rPr lang="es-UY" sz="1600" dirty="0"/>
            <a:t>La calidad no es requerida (por los clientes), por lo que el gerente de proyecto no se siente obligado a construir un producto de calidad. La calidad no es seguida (¿asegurada?) ni controlada.</a:t>
          </a:r>
          <a:endParaRPr lang="en-US" sz="1600" dirty="0"/>
        </a:p>
      </dgm:t>
    </dgm:pt>
    <dgm:pt modelId="{0B721AF6-948D-4BEC-A945-DE073006ACC4}" type="parTrans" cxnId="{1AB3BA02-CF7A-4DA5-BCC8-EE3637F98C7B}">
      <dgm:prSet/>
      <dgm:spPr/>
      <dgm:t>
        <a:bodyPr/>
        <a:lstStyle/>
        <a:p>
          <a:endParaRPr lang="en-US" sz="2000"/>
        </a:p>
      </dgm:t>
    </dgm:pt>
    <dgm:pt modelId="{996CBEF6-3952-4FA2-ACCC-4DD3CA57C9E3}" type="sibTrans" cxnId="{1AB3BA02-CF7A-4DA5-BCC8-EE3637F98C7B}">
      <dgm:prSet/>
      <dgm:spPr/>
      <dgm:t>
        <a:bodyPr/>
        <a:lstStyle/>
        <a:p>
          <a:endParaRPr lang="en-US" sz="2000"/>
        </a:p>
      </dgm:t>
    </dgm:pt>
    <dgm:pt modelId="{BD0B6EFE-2A37-4129-9037-7F0B67E81AAB}">
      <dgm:prSet custT="1"/>
      <dgm:spPr/>
      <dgm:t>
        <a:bodyPr/>
        <a:lstStyle/>
        <a:p>
          <a:r>
            <a:rPr lang="es-UY" sz="1600"/>
            <a:t>A menudo los estándares para el desarrollo de sw y la gestión de proyectos no están escritos o, si lo están, no se hacen cumplir.</a:t>
          </a:r>
          <a:endParaRPr lang="en-US" sz="1600"/>
        </a:p>
      </dgm:t>
    </dgm:pt>
    <dgm:pt modelId="{E58025A6-C73E-4A36-9364-896F25E91965}" type="parTrans" cxnId="{D7903CFF-F92C-47E3-9729-5AD3B0750D1A}">
      <dgm:prSet/>
      <dgm:spPr/>
      <dgm:t>
        <a:bodyPr/>
        <a:lstStyle/>
        <a:p>
          <a:endParaRPr lang="en-US" sz="2000"/>
        </a:p>
      </dgm:t>
    </dgm:pt>
    <dgm:pt modelId="{AC0FA367-2820-40DE-A63D-940949D8157E}" type="sibTrans" cxnId="{D7903CFF-F92C-47E3-9729-5AD3B0750D1A}">
      <dgm:prSet/>
      <dgm:spPr/>
      <dgm:t>
        <a:bodyPr/>
        <a:lstStyle/>
        <a:p>
          <a:endParaRPr lang="en-US" sz="2000"/>
        </a:p>
      </dgm:t>
    </dgm:pt>
    <dgm:pt modelId="{3BC1BF59-69DC-48C5-9F46-25D607184760}">
      <dgm:prSet custT="1"/>
      <dgm:spPr/>
      <dgm:t>
        <a:bodyPr/>
        <a:lstStyle/>
        <a:p>
          <a:r>
            <a:rPr lang="es-UY" sz="1600"/>
            <a:t>Las métricas de sw (para medir productividad, calidad y avance del producto) no están completamente desarrolladas.</a:t>
          </a:r>
          <a:endParaRPr lang="en-US" sz="1600"/>
        </a:p>
      </dgm:t>
    </dgm:pt>
    <dgm:pt modelId="{E57DD023-E161-4FE5-BF70-32EA2A2E96DF}" type="parTrans" cxnId="{9F230843-839D-410D-91B3-FFBF314C6BC1}">
      <dgm:prSet/>
      <dgm:spPr/>
      <dgm:t>
        <a:bodyPr/>
        <a:lstStyle/>
        <a:p>
          <a:endParaRPr lang="en-US" sz="2000"/>
        </a:p>
      </dgm:t>
    </dgm:pt>
    <dgm:pt modelId="{AFCE0F1A-1A04-4268-82FC-3CCCAE2C6EB7}" type="sibTrans" cxnId="{9F230843-839D-410D-91B3-FFBF314C6BC1}">
      <dgm:prSet/>
      <dgm:spPr/>
      <dgm:t>
        <a:bodyPr/>
        <a:lstStyle/>
        <a:p>
          <a:endParaRPr lang="en-US" sz="2000"/>
        </a:p>
      </dgm:t>
    </dgm:pt>
    <dgm:pt modelId="{7BE75214-95F4-4BE0-8B0F-F6407AC5D780}" type="pres">
      <dgm:prSet presAssocID="{E279BB74-1B8F-4ADA-BC79-85EA40AC69ED}" presName="root" presStyleCnt="0">
        <dgm:presLayoutVars>
          <dgm:dir/>
          <dgm:resizeHandles val="exact"/>
        </dgm:presLayoutVars>
      </dgm:prSet>
      <dgm:spPr/>
    </dgm:pt>
    <dgm:pt modelId="{E1E33B7B-2BE0-450E-BCAE-A7BB74A93769}" type="pres">
      <dgm:prSet presAssocID="{6BA6CBC3-DE64-4C6C-8C54-69E8E3C1AA6F}" presName="compNode" presStyleCnt="0"/>
      <dgm:spPr/>
    </dgm:pt>
    <dgm:pt modelId="{5C9AC730-334F-4DA3-A858-E53C2DADB59E}" type="pres">
      <dgm:prSet presAssocID="{6BA6CBC3-DE64-4C6C-8C54-69E8E3C1AA6F}" presName="bgRect" presStyleLbl="bgShp" presStyleIdx="0" presStyleCnt="5"/>
      <dgm:spPr/>
    </dgm:pt>
    <dgm:pt modelId="{BA4C7D8F-79AC-4243-990E-4205E34B2058}" type="pres">
      <dgm:prSet presAssocID="{6BA6CBC3-DE64-4C6C-8C54-69E8E3C1AA6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culadora"/>
        </a:ext>
      </dgm:extLst>
    </dgm:pt>
    <dgm:pt modelId="{C06046F4-BDC5-41CC-A8EB-C7097EBF7672}" type="pres">
      <dgm:prSet presAssocID="{6BA6CBC3-DE64-4C6C-8C54-69E8E3C1AA6F}" presName="spaceRect" presStyleCnt="0"/>
      <dgm:spPr/>
    </dgm:pt>
    <dgm:pt modelId="{09D0D210-F54B-4CC4-95E1-C1048E708114}" type="pres">
      <dgm:prSet presAssocID="{6BA6CBC3-DE64-4C6C-8C54-69E8E3C1AA6F}" presName="parTx" presStyleLbl="revTx" presStyleIdx="0" presStyleCnt="5">
        <dgm:presLayoutVars>
          <dgm:chMax val="0"/>
          <dgm:chPref val="0"/>
        </dgm:presLayoutVars>
      </dgm:prSet>
      <dgm:spPr/>
    </dgm:pt>
    <dgm:pt modelId="{6EAE7761-8357-415A-8653-5072918D2B3A}" type="pres">
      <dgm:prSet presAssocID="{B463DED2-2FE4-44F6-B0B8-EE8E9FE71450}" presName="sibTrans" presStyleCnt="0"/>
      <dgm:spPr/>
    </dgm:pt>
    <dgm:pt modelId="{FADB2D69-4E3D-487F-85ED-349D4820392C}" type="pres">
      <dgm:prSet presAssocID="{CC9C5D24-68EA-4D44-AE9D-EFBBBF8D12E5}" presName="compNode" presStyleCnt="0"/>
      <dgm:spPr/>
    </dgm:pt>
    <dgm:pt modelId="{3789A1E9-00AA-4737-8844-02FAF8A04AAD}" type="pres">
      <dgm:prSet presAssocID="{CC9C5D24-68EA-4D44-AE9D-EFBBBF8D12E5}" presName="bgRect" presStyleLbl="bgShp" presStyleIdx="1" presStyleCnt="5"/>
      <dgm:spPr/>
    </dgm:pt>
    <dgm:pt modelId="{1B43C144-A6A7-4B1A-B634-2FB3F218E318}" type="pres">
      <dgm:prSet presAssocID="{CC9C5D24-68EA-4D44-AE9D-EFBBBF8D12E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2C8E2462-4D8A-4477-97E1-AB7268A9643E}" type="pres">
      <dgm:prSet presAssocID="{CC9C5D24-68EA-4D44-AE9D-EFBBBF8D12E5}" presName="spaceRect" presStyleCnt="0"/>
      <dgm:spPr/>
    </dgm:pt>
    <dgm:pt modelId="{1C7CE5C4-D7D0-40EE-9DD8-ADFF1BE5DCE6}" type="pres">
      <dgm:prSet presAssocID="{CC9C5D24-68EA-4D44-AE9D-EFBBBF8D12E5}" presName="parTx" presStyleLbl="revTx" presStyleIdx="1" presStyleCnt="5">
        <dgm:presLayoutVars>
          <dgm:chMax val="0"/>
          <dgm:chPref val="0"/>
        </dgm:presLayoutVars>
      </dgm:prSet>
      <dgm:spPr/>
    </dgm:pt>
    <dgm:pt modelId="{45022916-40B3-48A4-99A2-F64EAD0456D3}" type="pres">
      <dgm:prSet presAssocID="{76EAF847-A8DF-4879-B047-676433D98C7C}" presName="sibTrans" presStyleCnt="0"/>
      <dgm:spPr/>
    </dgm:pt>
    <dgm:pt modelId="{D4A8BB5C-850A-4A3A-AF37-B7FE04BEC377}" type="pres">
      <dgm:prSet presAssocID="{BB807154-CA0C-43C2-84DA-57753E9C2DDE}" presName="compNode" presStyleCnt="0"/>
      <dgm:spPr/>
    </dgm:pt>
    <dgm:pt modelId="{A98969C1-23F1-45D0-ABD1-D64D33F9A12D}" type="pres">
      <dgm:prSet presAssocID="{BB807154-CA0C-43C2-84DA-57753E9C2DDE}" presName="bgRect" presStyleLbl="bgShp" presStyleIdx="2" presStyleCnt="5"/>
      <dgm:spPr/>
    </dgm:pt>
    <dgm:pt modelId="{4C74814C-4385-4ABD-83F1-E8FCC71E782A}" type="pres">
      <dgm:prSet presAssocID="{BB807154-CA0C-43C2-84DA-57753E9C2DD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hare With Person"/>
        </a:ext>
      </dgm:extLst>
    </dgm:pt>
    <dgm:pt modelId="{A924D795-F933-4F03-8BEC-CDA8D11577A5}" type="pres">
      <dgm:prSet presAssocID="{BB807154-CA0C-43C2-84DA-57753E9C2DDE}" presName="spaceRect" presStyleCnt="0"/>
      <dgm:spPr/>
    </dgm:pt>
    <dgm:pt modelId="{4CB2BE0B-4CB0-43E7-9892-5AF14DD6845C}" type="pres">
      <dgm:prSet presAssocID="{BB807154-CA0C-43C2-84DA-57753E9C2DDE}" presName="parTx" presStyleLbl="revTx" presStyleIdx="2" presStyleCnt="5">
        <dgm:presLayoutVars>
          <dgm:chMax val="0"/>
          <dgm:chPref val="0"/>
        </dgm:presLayoutVars>
      </dgm:prSet>
      <dgm:spPr/>
    </dgm:pt>
    <dgm:pt modelId="{D16DF08C-0716-4E57-AF8C-40EBE487617A}" type="pres">
      <dgm:prSet presAssocID="{996CBEF6-3952-4FA2-ACCC-4DD3CA57C9E3}" presName="sibTrans" presStyleCnt="0"/>
      <dgm:spPr/>
    </dgm:pt>
    <dgm:pt modelId="{D79A2BC6-A6C6-43C9-80D3-F5026618BAA4}" type="pres">
      <dgm:prSet presAssocID="{BD0B6EFE-2A37-4129-9037-7F0B67E81AAB}" presName="compNode" presStyleCnt="0"/>
      <dgm:spPr/>
    </dgm:pt>
    <dgm:pt modelId="{3A608B29-F151-4330-B192-A594FC760E42}" type="pres">
      <dgm:prSet presAssocID="{BD0B6EFE-2A37-4129-9037-7F0B67E81AAB}" presName="bgRect" presStyleLbl="bgShp" presStyleIdx="3" presStyleCnt="5"/>
      <dgm:spPr/>
    </dgm:pt>
    <dgm:pt modelId="{75E43D91-FCCD-4467-A6E6-E1680E61B04B}" type="pres">
      <dgm:prSet presAssocID="{BD0B6EFE-2A37-4129-9037-7F0B67E81AA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77F3BD0B-7578-4BD9-AC82-6CF9887896E4}" type="pres">
      <dgm:prSet presAssocID="{BD0B6EFE-2A37-4129-9037-7F0B67E81AAB}" presName="spaceRect" presStyleCnt="0"/>
      <dgm:spPr/>
    </dgm:pt>
    <dgm:pt modelId="{84CCFF2A-F735-426B-AC6E-F22BEA531819}" type="pres">
      <dgm:prSet presAssocID="{BD0B6EFE-2A37-4129-9037-7F0B67E81AAB}" presName="parTx" presStyleLbl="revTx" presStyleIdx="3" presStyleCnt="5">
        <dgm:presLayoutVars>
          <dgm:chMax val="0"/>
          <dgm:chPref val="0"/>
        </dgm:presLayoutVars>
      </dgm:prSet>
      <dgm:spPr/>
    </dgm:pt>
    <dgm:pt modelId="{B98D373A-16E2-4478-B1B9-4B4D30F81312}" type="pres">
      <dgm:prSet presAssocID="{AC0FA367-2820-40DE-A63D-940949D8157E}" presName="sibTrans" presStyleCnt="0"/>
      <dgm:spPr/>
    </dgm:pt>
    <dgm:pt modelId="{4CB2DC11-A295-467B-8A23-52DD69AAFFBA}" type="pres">
      <dgm:prSet presAssocID="{3BC1BF59-69DC-48C5-9F46-25D607184760}" presName="compNode" presStyleCnt="0"/>
      <dgm:spPr/>
    </dgm:pt>
    <dgm:pt modelId="{D92B2A23-1FED-4E12-A78B-8B30CC7F1DB7}" type="pres">
      <dgm:prSet presAssocID="{3BC1BF59-69DC-48C5-9F46-25D607184760}" presName="bgRect" presStyleLbl="bgShp" presStyleIdx="4" presStyleCnt="5"/>
      <dgm:spPr/>
    </dgm:pt>
    <dgm:pt modelId="{150ADEE8-9A6F-4146-BBD3-7F1973BFB689}" type="pres">
      <dgm:prSet presAssocID="{3BC1BF59-69DC-48C5-9F46-25D60718476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pward trend"/>
        </a:ext>
      </dgm:extLst>
    </dgm:pt>
    <dgm:pt modelId="{ADD07147-06AE-4253-80B4-2556B6136C47}" type="pres">
      <dgm:prSet presAssocID="{3BC1BF59-69DC-48C5-9F46-25D607184760}" presName="spaceRect" presStyleCnt="0"/>
      <dgm:spPr/>
    </dgm:pt>
    <dgm:pt modelId="{AF10CD77-77C7-41C4-9BE3-C37E6621B63C}" type="pres">
      <dgm:prSet presAssocID="{3BC1BF59-69DC-48C5-9F46-25D607184760}" presName="parTx" presStyleLbl="revTx" presStyleIdx="4" presStyleCnt="5">
        <dgm:presLayoutVars>
          <dgm:chMax val="0"/>
          <dgm:chPref val="0"/>
        </dgm:presLayoutVars>
      </dgm:prSet>
      <dgm:spPr/>
    </dgm:pt>
  </dgm:ptLst>
  <dgm:cxnLst>
    <dgm:cxn modelId="{1AB3BA02-CF7A-4DA5-BCC8-EE3637F98C7B}" srcId="{E279BB74-1B8F-4ADA-BC79-85EA40AC69ED}" destId="{BB807154-CA0C-43C2-84DA-57753E9C2DDE}" srcOrd="2" destOrd="0" parTransId="{0B721AF6-948D-4BEC-A945-DE073006ACC4}" sibTransId="{996CBEF6-3952-4FA2-ACCC-4DD3CA57C9E3}"/>
    <dgm:cxn modelId="{9F230843-839D-410D-91B3-FFBF314C6BC1}" srcId="{E279BB74-1B8F-4ADA-BC79-85EA40AC69ED}" destId="{3BC1BF59-69DC-48C5-9F46-25D607184760}" srcOrd="4" destOrd="0" parTransId="{E57DD023-E161-4FE5-BF70-32EA2A2E96DF}" sibTransId="{AFCE0F1A-1A04-4268-82FC-3CCCAE2C6EB7}"/>
    <dgm:cxn modelId="{BF501766-CE82-47A0-A2D7-52083937772C}" srcId="{E279BB74-1B8F-4ADA-BC79-85EA40AC69ED}" destId="{6BA6CBC3-DE64-4C6C-8C54-69E8E3C1AA6F}" srcOrd="0" destOrd="0" parTransId="{0F756AB2-ED1F-4CC9-B424-211689BC3592}" sibTransId="{B463DED2-2FE4-44F6-B0B8-EE8E9FE71450}"/>
    <dgm:cxn modelId="{836E3B85-41E2-4FDC-B8D8-4598C046EA7F}" type="presOf" srcId="{CC9C5D24-68EA-4D44-AE9D-EFBBBF8D12E5}" destId="{1C7CE5C4-D7D0-40EE-9DD8-ADFF1BE5DCE6}" srcOrd="0" destOrd="0" presId="urn:microsoft.com/office/officeart/2018/2/layout/IconVerticalSolidList"/>
    <dgm:cxn modelId="{FCD06989-E3A1-4C35-B2A0-B89CC779F3C2}" type="presOf" srcId="{6BA6CBC3-DE64-4C6C-8C54-69E8E3C1AA6F}" destId="{09D0D210-F54B-4CC4-95E1-C1048E708114}" srcOrd="0" destOrd="0" presId="urn:microsoft.com/office/officeart/2018/2/layout/IconVerticalSolidList"/>
    <dgm:cxn modelId="{3EDBA299-43DD-4C85-88BA-EF9FEDF15100}" type="presOf" srcId="{BB807154-CA0C-43C2-84DA-57753E9C2DDE}" destId="{4CB2BE0B-4CB0-43E7-9892-5AF14DD6845C}" srcOrd="0" destOrd="0" presId="urn:microsoft.com/office/officeart/2018/2/layout/IconVerticalSolidList"/>
    <dgm:cxn modelId="{4EF739B6-9A74-4BDA-AC40-0B78D5BDBFB0}" type="presOf" srcId="{BD0B6EFE-2A37-4129-9037-7F0B67E81AAB}" destId="{84CCFF2A-F735-426B-AC6E-F22BEA531819}" srcOrd="0" destOrd="0" presId="urn:microsoft.com/office/officeart/2018/2/layout/IconVerticalSolidList"/>
    <dgm:cxn modelId="{13858FDB-02DB-468B-B470-11BBB2F7DE62}" type="presOf" srcId="{E279BB74-1B8F-4ADA-BC79-85EA40AC69ED}" destId="{7BE75214-95F4-4BE0-8B0F-F6407AC5D780}" srcOrd="0" destOrd="0" presId="urn:microsoft.com/office/officeart/2018/2/layout/IconVerticalSolidList"/>
    <dgm:cxn modelId="{DB1C28E4-2E90-4900-8ADB-D5A7F5569188}" srcId="{E279BB74-1B8F-4ADA-BC79-85EA40AC69ED}" destId="{CC9C5D24-68EA-4D44-AE9D-EFBBBF8D12E5}" srcOrd="1" destOrd="0" parTransId="{1707C2D7-98AB-4074-92C6-5BC46F0E202A}" sibTransId="{76EAF847-A8DF-4879-B047-676433D98C7C}"/>
    <dgm:cxn modelId="{E2DA4FED-8C92-48E3-9086-732D2EFBF906}" type="presOf" srcId="{3BC1BF59-69DC-48C5-9F46-25D607184760}" destId="{AF10CD77-77C7-41C4-9BE3-C37E6621B63C}" srcOrd="0" destOrd="0" presId="urn:microsoft.com/office/officeart/2018/2/layout/IconVerticalSolidList"/>
    <dgm:cxn modelId="{D7903CFF-F92C-47E3-9729-5AD3B0750D1A}" srcId="{E279BB74-1B8F-4ADA-BC79-85EA40AC69ED}" destId="{BD0B6EFE-2A37-4129-9037-7F0B67E81AAB}" srcOrd="3" destOrd="0" parTransId="{E58025A6-C73E-4A36-9364-896F25E91965}" sibTransId="{AC0FA367-2820-40DE-A63D-940949D8157E}"/>
    <dgm:cxn modelId="{0B0CCE7C-4A99-4282-A81C-8FB6E9FBF01B}" type="presParOf" srcId="{7BE75214-95F4-4BE0-8B0F-F6407AC5D780}" destId="{E1E33B7B-2BE0-450E-BCAE-A7BB74A93769}" srcOrd="0" destOrd="0" presId="urn:microsoft.com/office/officeart/2018/2/layout/IconVerticalSolidList"/>
    <dgm:cxn modelId="{B5BFC34E-0F3D-42EE-ACA4-9C317B993DFD}" type="presParOf" srcId="{E1E33B7B-2BE0-450E-BCAE-A7BB74A93769}" destId="{5C9AC730-334F-4DA3-A858-E53C2DADB59E}" srcOrd="0" destOrd="0" presId="urn:microsoft.com/office/officeart/2018/2/layout/IconVerticalSolidList"/>
    <dgm:cxn modelId="{A7151E53-540C-4C7F-94F0-F328C5E39B66}" type="presParOf" srcId="{E1E33B7B-2BE0-450E-BCAE-A7BB74A93769}" destId="{BA4C7D8F-79AC-4243-990E-4205E34B2058}" srcOrd="1" destOrd="0" presId="urn:microsoft.com/office/officeart/2018/2/layout/IconVerticalSolidList"/>
    <dgm:cxn modelId="{E67EDA6A-4CB6-4DB7-B5BE-E4842908B298}" type="presParOf" srcId="{E1E33B7B-2BE0-450E-BCAE-A7BB74A93769}" destId="{C06046F4-BDC5-41CC-A8EB-C7097EBF7672}" srcOrd="2" destOrd="0" presId="urn:microsoft.com/office/officeart/2018/2/layout/IconVerticalSolidList"/>
    <dgm:cxn modelId="{E7010C2C-B010-4EED-8BE8-D45BF83187CB}" type="presParOf" srcId="{E1E33B7B-2BE0-450E-BCAE-A7BB74A93769}" destId="{09D0D210-F54B-4CC4-95E1-C1048E708114}" srcOrd="3" destOrd="0" presId="urn:microsoft.com/office/officeart/2018/2/layout/IconVerticalSolidList"/>
    <dgm:cxn modelId="{3B3F2525-6C9E-410B-93B7-C99C73CB7A58}" type="presParOf" srcId="{7BE75214-95F4-4BE0-8B0F-F6407AC5D780}" destId="{6EAE7761-8357-415A-8653-5072918D2B3A}" srcOrd="1" destOrd="0" presId="urn:microsoft.com/office/officeart/2018/2/layout/IconVerticalSolidList"/>
    <dgm:cxn modelId="{3035F5D7-2845-4391-85AB-0166459D8325}" type="presParOf" srcId="{7BE75214-95F4-4BE0-8B0F-F6407AC5D780}" destId="{FADB2D69-4E3D-487F-85ED-349D4820392C}" srcOrd="2" destOrd="0" presId="urn:microsoft.com/office/officeart/2018/2/layout/IconVerticalSolidList"/>
    <dgm:cxn modelId="{17F7F201-1FF8-4854-9CF3-DFEFC5F0A5EF}" type="presParOf" srcId="{FADB2D69-4E3D-487F-85ED-349D4820392C}" destId="{3789A1E9-00AA-4737-8844-02FAF8A04AAD}" srcOrd="0" destOrd="0" presId="urn:microsoft.com/office/officeart/2018/2/layout/IconVerticalSolidList"/>
    <dgm:cxn modelId="{922441FE-5935-4BAB-849C-58A9D933E3FB}" type="presParOf" srcId="{FADB2D69-4E3D-487F-85ED-349D4820392C}" destId="{1B43C144-A6A7-4B1A-B634-2FB3F218E318}" srcOrd="1" destOrd="0" presId="urn:microsoft.com/office/officeart/2018/2/layout/IconVerticalSolidList"/>
    <dgm:cxn modelId="{32E2E569-28A5-401D-9FB6-D15FFF20BC90}" type="presParOf" srcId="{FADB2D69-4E3D-487F-85ED-349D4820392C}" destId="{2C8E2462-4D8A-4477-97E1-AB7268A9643E}" srcOrd="2" destOrd="0" presId="urn:microsoft.com/office/officeart/2018/2/layout/IconVerticalSolidList"/>
    <dgm:cxn modelId="{1DA7B5F5-2797-41D9-90F0-E37F8FDFD3DB}" type="presParOf" srcId="{FADB2D69-4E3D-487F-85ED-349D4820392C}" destId="{1C7CE5C4-D7D0-40EE-9DD8-ADFF1BE5DCE6}" srcOrd="3" destOrd="0" presId="urn:microsoft.com/office/officeart/2018/2/layout/IconVerticalSolidList"/>
    <dgm:cxn modelId="{0314BCAF-BFAE-4D80-92B6-A5FC58547FA7}" type="presParOf" srcId="{7BE75214-95F4-4BE0-8B0F-F6407AC5D780}" destId="{45022916-40B3-48A4-99A2-F64EAD0456D3}" srcOrd="3" destOrd="0" presId="urn:microsoft.com/office/officeart/2018/2/layout/IconVerticalSolidList"/>
    <dgm:cxn modelId="{5A7784B1-711A-43B5-B819-08BF90503314}" type="presParOf" srcId="{7BE75214-95F4-4BE0-8B0F-F6407AC5D780}" destId="{D4A8BB5C-850A-4A3A-AF37-B7FE04BEC377}" srcOrd="4" destOrd="0" presId="urn:microsoft.com/office/officeart/2018/2/layout/IconVerticalSolidList"/>
    <dgm:cxn modelId="{092C9BB3-8753-4A2C-ABF0-D28D0901530D}" type="presParOf" srcId="{D4A8BB5C-850A-4A3A-AF37-B7FE04BEC377}" destId="{A98969C1-23F1-45D0-ABD1-D64D33F9A12D}" srcOrd="0" destOrd="0" presId="urn:microsoft.com/office/officeart/2018/2/layout/IconVerticalSolidList"/>
    <dgm:cxn modelId="{C02EE890-3671-4DBA-B96C-67F6C6EFFD9F}" type="presParOf" srcId="{D4A8BB5C-850A-4A3A-AF37-B7FE04BEC377}" destId="{4C74814C-4385-4ABD-83F1-E8FCC71E782A}" srcOrd="1" destOrd="0" presId="urn:microsoft.com/office/officeart/2018/2/layout/IconVerticalSolidList"/>
    <dgm:cxn modelId="{1E61858D-D806-44D4-9365-F040B6521FA9}" type="presParOf" srcId="{D4A8BB5C-850A-4A3A-AF37-B7FE04BEC377}" destId="{A924D795-F933-4F03-8BEC-CDA8D11577A5}" srcOrd="2" destOrd="0" presId="urn:microsoft.com/office/officeart/2018/2/layout/IconVerticalSolidList"/>
    <dgm:cxn modelId="{EB7DF1F4-97FF-4D2E-8D7D-360323B55094}" type="presParOf" srcId="{D4A8BB5C-850A-4A3A-AF37-B7FE04BEC377}" destId="{4CB2BE0B-4CB0-43E7-9892-5AF14DD6845C}" srcOrd="3" destOrd="0" presId="urn:microsoft.com/office/officeart/2018/2/layout/IconVerticalSolidList"/>
    <dgm:cxn modelId="{025FA354-B372-48D0-A422-4B694E37B70F}" type="presParOf" srcId="{7BE75214-95F4-4BE0-8B0F-F6407AC5D780}" destId="{D16DF08C-0716-4E57-AF8C-40EBE487617A}" srcOrd="5" destOrd="0" presId="urn:microsoft.com/office/officeart/2018/2/layout/IconVerticalSolidList"/>
    <dgm:cxn modelId="{F494E0E8-11E5-4047-8C47-939558CF6373}" type="presParOf" srcId="{7BE75214-95F4-4BE0-8B0F-F6407AC5D780}" destId="{D79A2BC6-A6C6-43C9-80D3-F5026618BAA4}" srcOrd="6" destOrd="0" presId="urn:microsoft.com/office/officeart/2018/2/layout/IconVerticalSolidList"/>
    <dgm:cxn modelId="{D5C07EEF-0BAC-47BA-8EB4-5B4EE3CF5EE1}" type="presParOf" srcId="{D79A2BC6-A6C6-43C9-80D3-F5026618BAA4}" destId="{3A608B29-F151-4330-B192-A594FC760E42}" srcOrd="0" destOrd="0" presId="urn:microsoft.com/office/officeart/2018/2/layout/IconVerticalSolidList"/>
    <dgm:cxn modelId="{A27245A6-AD8C-46B9-BDC4-BF46BD979F4C}" type="presParOf" srcId="{D79A2BC6-A6C6-43C9-80D3-F5026618BAA4}" destId="{75E43D91-FCCD-4467-A6E6-E1680E61B04B}" srcOrd="1" destOrd="0" presId="urn:microsoft.com/office/officeart/2018/2/layout/IconVerticalSolidList"/>
    <dgm:cxn modelId="{DF483FF1-E571-49AC-91EF-7EBAEDE7326F}" type="presParOf" srcId="{D79A2BC6-A6C6-43C9-80D3-F5026618BAA4}" destId="{77F3BD0B-7578-4BD9-AC82-6CF9887896E4}" srcOrd="2" destOrd="0" presId="urn:microsoft.com/office/officeart/2018/2/layout/IconVerticalSolidList"/>
    <dgm:cxn modelId="{BD10855C-8E84-40DC-B516-A91F5D04EB22}" type="presParOf" srcId="{D79A2BC6-A6C6-43C9-80D3-F5026618BAA4}" destId="{84CCFF2A-F735-426B-AC6E-F22BEA531819}" srcOrd="3" destOrd="0" presId="urn:microsoft.com/office/officeart/2018/2/layout/IconVerticalSolidList"/>
    <dgm:cxn modelId="{7384E71F-952F-4287-9948-F0C32B1FEEAB}" type="presParOf" srcId="{7BE75214-95F4-4BE0-8B0F-F6407AC5D780}" destId="{B98D373A-16E2-4478-B1B9-4B4D30F81312}" srcOrd="7" destOrd="0" presId="urn:microsoft.com/office/officeart/2018/2/layout/IconVerticalSolidList"/>
    <dgm:cxn modelId="{5858FE2D-A607-402C-A83A-BD1ED4F27335}" type="presParOf" srcId="{7BE75214-95F4-4BE0-8B0F-F6407AC5D780}" destId="{4CB2DC11-A295-467B-8A23-52DD69AAFFBA}" srcOrd="8" destOrd="0" presId="urn:microsoft.com/office/officeart/2018/2/layout/IconVerticalSolidList"/>
    <dgm:cxn modelId="{87FD347C-33C5-4A4E-8165-C61E51ADBFED}" type="presParOf" srcId="{4CB2DC11-A295-467B-8A23-52DD69AAFFBA}" destId="{D92B2A23-1FED-4E12-A78B-8B30CC7F1DB7}" srcOrd="0" destOrd="0" presId="urn:microsoft.com/office/officeart/2018/2/layout/IconVerticalSolidList"/>
    <dgm:cxn modelId="{24E248D2-0DAE-4796-8E1B-7F2D5DF2CC88}" type="presParOf" srcId="{4CB2DC11-A295-467B-8A23-52DD69AAFFBA}" destId="{150ADEE8-9A6F-4146-BBD3-7F1973BFB689}" srcOrd="1" destOrd="0" presId="urn:microsoft.com/office/officeart/2018/2/layout/IconVerticalSolidList"/>
    <dgm:cxn modelId="{38466480-5619-4B19-9811-6430C518C023}" type="presParOf" srcId="{4CB2DC11-A295-467B-8A23-52DD69AAFFBA}" destId="{ADD07147-06AE-4253-80B4-2556B6136C47}" srcOrd="2" destOrd="0" presId="urn:microsoft.com/office/officeart/2018/2/layout/IconVerticalSolidList"/>
    <dgm:cxn modelId="{916FF0C8-0DB8-451F-8082-132701A3A996}" type="presParOf" srcId="{4CB2DC11-A295-467B-8A23-52DD69AAFFBA}" destId="{AF10CD77-77C7-41C4-9BE3-C37E6621B63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707C2A0-3245-4FFC-BCF2-83333EB90368}"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s-UY"/>
        </a:p>
      </dgm:t>
    </dgm:pt>
    <dgm:pt modelId="{A5212897-27A2-40ED-AB7B-78EB08817142}">
      <dgm:prSet phldrT="[Texto]" custT="1"/>
      <dgm:spPr/>
      <dgm:t>
        <a:bodyPr/>
        <a:lstStyle/>
        <a:p>
          <a:r>
            <a:rPr lang="es-UY" sz="1600" dirty="0"/>
            <a:t>Gestión</a:t>
          </a:r>
        </a:p>
      </dgm:t>
    </dgm:pt>
    <dgm:pt modelId="{E7B2E5EB-5515-47D4-86B0-8034D14A1236}" type="parTrans" cxnId="{510D9CBE-CAB8-4438-9EBA-FE56097ADE40}">
      <dgm:prSet/>
      <dgm:spPr/>
      <dgm:t>
        <a:bodyPr/>
        <a:lstStyle/>
        <a:p>
          <a:endParaRPr lang="es-UY" sz="1200"/>
        </a:p>
      </dgm:t>
    </dgm:pt>
    <dgm:pt modelId="{D58639F1-D540-4CB2-A10D-CBB50449666F}" type="sibTrans" cxnId="{510D9CBE-CAB8-4438-9EBA-FE56097ADE40}">
      <dgm:prSet/>
      <dgm:spPr/>
      <dgm:t>
        <a:bodyPr/>
        <a:lstStyle/>
        <a:p>
          <a:endParaRPr lang="es-UY" sz="1200"/>
        </a:p>
      </dgm:t>
    </dgm:pt>
    <dgm:pt modelId="{B88DF06A-9F7C-4822-8487-DF80DA357473}">
      <dgm:prSet phldrT="[Texto]" custT="1"/>
      <dgm:spPr>
        <a:ln w="28575">
          <a:solidFill>
            <a:schemeClr val="accent4"/>
          </a:solidFill>
        </a:ln>
      </dgm:spPr>
      <dgm:t>
        <a:bodyPr/>
        <a:lstStyle/>
        <a:p>
          <a:r>
            <a:rPr lang="es-UY" sz="1400" dirty="0"/>
            <a:t>Planificación</a:t>
          </a:r>
        </a:p>
      </dgm:t>
    </dgm:pt>
    <dgm:pt modelId="{4EF8C131-4A9F-4CC0-A733-05382E4848C1}" type="parTrans" cxnId="{E9409CAD-364A-442D-A0FC-7999170FD277}">
      <dgm:prSet/>
      <dgm:spPr/>
      <dgm:t>
        <a:bodyPr/>
        <a:lstStyle/>
        <a:p>
          <a:endParaRPr lang="es-UY" sz="1200"/>
        </a:p>
      </dgm:t>
    </dgm:pt>
    <dgm:pt modelId="{87C59F82-CD6F-45FC-A8B8-1322F38ABAA9}" type="sibTrans" cxnId="{E9409CAD-364A-442D-A0FC-7999170FD277}">
      <dgm:prSet/>
      <dgm:spPr/>
      <dgm:t>
        <a:bodyPr/>
        <a:lstStyle/>
        <a:p>
          <a:endParaRPr lang="es-UY" sz="1200"/>
        </a:p>
      </dgm:t>
    </dgm:pt>
    <dgm:pt modelId="{FE2FFB0E-ACAD-4786-9602-6CF1253A403E}">
      <dgm:prSet phldrT="[Texto]" custT="1"/>
      <dgm:spPr>
        <a:ln w="28575">
          <a:solidFill>
            <a:schemeClr val="accent4"/>
          </a:solidFill>
        </a:ln>
      </dgm:spPr>
      <dgm:t>
        <a:bodyPr/>
        <a:lstStyle/>
        <a:p>
          <a:r>
            <a:rPr lang="es-UY" sz="1400" dirty="0"/>
            <a:t>Dotación de personal</a:t>
          </a:r>
        </a:p>
      </dgm:t>
    </dgm:pt>
    <dgm:pt modelId="{67C57FFC-3C6F-4FA3-A66C-F75532219747}" type="parTrans" cxnId="{16C84CAF-086D-4781-9467-C0660D97D8D8}">
      <dgm:prSet/>
      <dgm:spPr/>
      <dgm:t>
        <a:bodyPr/>
        <a:lstStyle/>
        <a:p>
          <a:endParaRPr lang="es-UY" sz="1200"/>
        </a:p>
      </dgm:t>
    </dgm:pt>
    <dgm:pt modelId="{F4328746-746A-428C-9243-27B76D2D8737}" type="sibTrans" cxnId="{16C84CAF-086D-4781-9467-C0660D97D8D8}">
      <dgm:prSet/>
      <dgm:spPr/>
      <dgm:t>
        <a:bodyPr/>
        <a:lstStyle/>
        <a:p>
          <a:endParaRPr lang="es-UY" sz="1200"/>
        </a:p>
      </dgm:t>
    </dgm:pt>
    <dgm:pt modelId="{BF7BF0F3-AE66-4978-A7A3-4E81F738E754}">
      <dgm:prSet phldrT="[Texto]" custT="1"/>
      <dgm:spPr/>
      <dgm:t>
        <a:bodyPr/>
        <a:lstStyle/>
        <a:p>
          <a:r>
            <a:rPr lang="es-UY" sz="1400" dirty="0"/>
            <a:t>Dirección</a:t>
          </a:r>
        </a:p>
      </dgm:t>
    </dgm:pt>
    <dgm:pt modelId="{A0320F3A-A708-4BBC-8B94-C51E75D1FFF2}" type="parTrans" cxnId="{86C83D60-6E26-41AC-8C83-BDC4AB77DB7F}">
      <dgm:prSet/>
      <dgm:spPr/>
      <dgm:t>
        <a:bodyPr/>
        <a:lstStyle/>
        <a:p>
          <a:endParaRPr lang="es-UY" sz="1200"/>
        </a:p>
      </dgm:t>
    </dgm:pt>
    <dgm:pt modelId="{1413C478-245B-42EC-9928-A1DB87972C2D}" type="sibTrans" cxnId="{86C83D60-6E26-41AC-8C83-BDC4AB77DB7F}">
      <dgm:prSet/>
      <dgm:spPr/>
      <dgm:t>
        <a:bodyPr/>
        <a:lstStyle/>
        <a:p>
          <a:endParaRPr lang="es-UY" sz="1200"/>
        </a:p>
      </dgm:t>
    </dgm:pt>
    <dgm:pt modelId="{52F6E474-6182-4234-9D3F-B8E8B49E5CA6}">
      <dgm:prSet phldrT="[Texto]" custT="1"/>
      <dgm:spPr>
        <a:ln w="38100">
          <a:solidFill>
            <a:schemeClr val="accent4">
              <a:lumMod val="50000"/>
            </a:schemeClr>
          </a:solidFill>
        </a:ln>
      </dgm:spPr>
      <dgm:t>
        <a:bodyPr/>
        <a:lstStyle/>
        <a:p>
          <a:r>
            <a:rPr lang="es-UY" sz="1800" dirty="0"/>
            <a:t>Control</a:t>
          </a:r>
        </a:p>
      </dgm:t>
    </dgm:pt>
    <dgm:pt modelId="{B6D81BF6-BF45-42E7-885A-677E69F9CD45}" type="parTrans" cxnId="{7BB9932E-C8AE-4A17-B510-F8BA6D495F2C}">
      <dgm:prSet/>
      <dgm:spPr/>
      <dgm:t>
        <a:bodyPr/>
        <a:lstStyle/>
        <a:p>
          <a:endParaRPr lang="es-UY" sz="1200"/>
        </a:p>
      </dgm:t>
    </dgm:pt>
    <dgm:pt modelId="{9BA2891A-FA19-4757-A707-E03E867A5A61}" type="sibTrans" cxnId="{7BB9932E-C8AE-4A17-B510-F8BA6D495F2C}">
      <dgm:prSet/>
      <dgm:spPr/>
      <dgm:t>
        <a:bodyPr/>
        <a:lstStyle/>
        <a:p>
          <a:endParaRPr lang="es-UY" sz="1200"/>
        </a:p>
      </dgm:t>
    </dgm:pt>
    <dgm:pt modelId="{5B62E43F-5C64-4B46-A542-B4B1F2C0F2F1}">
      <dgm:prSet phldrT="[Texto]" custT="1"/>
      <dgm:spPr>
        <a:ln w="28575">
          <a:solidFill>
            <a:schemeClr val="accent4"/>
          </a:solidFill>
        </a:ln>
      </dgm:spPr>
      <dgm:t>
        <a:bodyPr/>
        <a:lstStyle/>
        <a:p>
          <a:r>
            <a:rPr lang="es-UY" sz="1400" dirty="0"/>
            <a:t>Organización</a:t>
          </a:r>
        </a:p>
      </dgm:t>
    </dgm:pt>
    <dgm:pt modelId="{0F282519-0539-40D9-AED1-C6C199C8A618}" type="parTrans" cxnId="{D3D39A16-3703-443F-A403-803863143A4E}">
      <dgm:prSet/>
      <dgm:spPr/>
      <dgm:t>
        <a:bodyPr/>
        <a:lstStyle/>
        <a:p>
          <a:endParaRPr lang="es-UY" sz="1100"/>
        </a:p>
      </dgm:t>
    </dgm:pt>
    <dgm:pt modelId="{90074E24-66DF-4C6E-A75D-6B0C5E715213}" type="sibTrans" cxnId="{D3D39A16-3703-443F-A403-803863143A4E}">
      <dgm:prSet/>
      <dgm:spPr/>
      <dgm:t>
        <a:bodyPr/>
        <a:lstStyle/>
        <a:p>
          <a:endParaRPr lang="es-UY" sz="1100"/>
        </a:p>
      </dgm:t>
    </dgm:pt>
    <dgm:pt modelId="{EBEB0A58-E88B-4659-AA23-9C3963514776}">
      <dgm:prSet phldrT="[Texto]" custT="1"/>
      <dgm:spPr/>
      <dgm:t>
        <a:bodyPr/>
        <a:lstStyle/>
        <a:p>
          <a:r>
            <a:rPr lang="es-UY" sz="1200" dirty="0"/>
            <a:t>Desarrollar estándares de desempeño</a:t>
          </a:r>
        </a:p>
      </dgm:t>
    </dgm:pt>
    <dgm:pt modelId="{EC932275-2AB0-48E6-83D3-2AF9567308AD}" type="parTrans" cxnId="{0D8C4174-040B-48BA-8837-D61B25C744B0}">
      <dgm:prSet/>
      <dgm:spPr/>
      <dgm:t>
        <a:bodyPr/>
        <a:lstStyle/>
        <a:p>
          <a:endParaRPr lang="es-UY"/>
        </a:p>
      </dgm:t>
    </dgm:pt>
    <dgm:pt modelId="{9E45DB24-3B5E-4BCB-A199-5684878C797A}" type="sibTrans" cxnId="{0D8C4174-040B-48BA-8837-D61B25C744B0}">
      <dgm:prSet/>
      <dgm:spPr/>
      <dgm:t>
        <a:bodyPr/>
        <a:lstStyle/>
        <a:p>
          <a:endParaRPr lang="es-UY"/>
        </a:p>
      </dgm:t>
    </dgm:pt>
    <dgm:pt modelId="{9CD2127B-A9A4-477E-91E9-825901BF1CBB}">
      <dgm:prSet phldrT="[Texto]" custT="1"/>
      <dgm:spPr/>
      <dgm:t>
        <a:bodyPr/>
        <a:lstStyle/>
        <a:p>
          <a:r>
            <a:rPr lang="es-UY" sz="1200" dirty="0"/>
            <a:t>Establecer sistemas de seguimiento y notificación</a:t>
          </a:r>
        </a:p>
      </dgm:t>
    </dgm:pt>
    <dgm:pt modelId="{9B1B5A1E-C0E1-4D6F-98CC-428697524A1A}" type="parTrans" cxnId="{C0832F22-383C-4CC0-9B66-3D382A63F8D0}">
      <dgm:prSet/>
      <dgm:spPr/>
      <dgm:t>
        <a:bodyPr/>
        <a:lstStyle/>
        <a:p>
          <a:endParaRPr lang="es-UY"/>
        </a:p>
      </dgm:t>
    </dgm:pt>
    <dgm:pt modelId="{894D3568-DD2E-497B-9DE0-41C9D5C17AB7}" type="sibTrans" cxnId="{C0832F22-383C-4CC0-9B66-3D382A63F8D0}">
      <dgm:prSet/>
      <dgm:spPr/>
      <dgm:t>
        <a:bodyPr/>
        <a:lstStyle/>
        <a:p>
          <a:endParaRPr lang="es-UY"/>
        </a:p>
      </dgm:t>
    </dgm:pt>
    <dgm:pt modelId="{617F2DA7-FDBE-48CD-B861-F1E80955CAE4}">
      <dgm:prSet phldrT="[Texto]" custT="1"/>
      <dgm:spPr/>
      <dgm:t>
        <a:bodyPr/>
        <a:lstStyle/>
        <a:p>
          <a:r>
            <a:rPr lang="es-UY" sz="1200" dirty="0"/>
            <a:t>Medir y analizar los resultados</a:t>
          </a:r>
        </a:p>
      </dgm:t>
    </dgm:pt>
    <dgm:pt modelId="{0343D799-A6A6-400E-ACE3-54F5D8DF7EEB}" type="parTrans" cxnId="{F7F59E5C-9EE4-433C-B440-FC38ADC368F4}">
      <dgm:prSet/>
      <dgm:spPr/>
      <dgm:t>
        <a:bodyPr/>
        <a:lstStyle/>
        <a:p>
          <a:endParaRPr lang="es-UY"/>
        </a:p>
      </dgm:t>
    </dgm:pt>
    <dgm:pt modelId="{B5902811-FF5B-4018-9936-5C3FA9A97BB9}" type="sibTrans" cxnId="{F7F59E5C-9EE4-433C-B440-FC38ADC368F4}">
      <dgm:prSet/>
      <dgm:spPr/>
      <dgm:t>
        <a:bodyPr/>
        <a:lstStyle/>
        <a:p>
          <a:endParaRPr lang="es-UY"/>
        </a:p>
      </dgm:t>
    </dgm:pt>
    <dgm:pt modelId="{F14B6B9C-C04B-444E-B7C4-9BD9F8C9D3D6}">
      <dgm:prSet phldrT="[Texto]" custT="1"/>
      <dgm:spPr/>
      <dgm:t>
        <a:bodyPr/>
        <a:lstStyle/>
        <a:p>
          <a:r>
            <a:rPr lang="es-UY" sz="1200" dirty="0"/>
            <a:t>Iniciar acciones correctivas</a:t>
          </a:r>
        </a:p>
      </dgm:t>
    </dgm:pt>
    <dgm:pt modelId="{7682357D-43CC-4080-8BD0-88EA38235F30}" type="parTrans" cxnId="{CCD1192B-001E-4312-A15D-F7CAF13AF827}">
      <dgm:prSet/>
      <dgm:spPr/>
      <dgm:t>
        <a:bodyPr/>
        <a:lstStyle/>
        <a:p>
          <a:endParaRPr lang="es-UY"/>
        </a:p>
      </dgm:t>
    </dgm:pt>
    <dgm:pt modelId="{074805FD-43D7-4206-9254-D4A000E62D3C}" type="sibTrans" cxnId="{CCD1192B-001E-4312-A15D-F7CAF13AF827}">
      <dgm:prSet/>
      <dgm:spPr/>
      <dgm:t>
        <a:bodyPr/>
        <a:lstStyle/>
        <a:p>
          <a:endParaRPr lang="es-UY"/>
        </a:p>
      </dgm:t>
    </dgm:pt>
    <dgm:pt modelId="{D9CE1B0B-0808-405F-84CF-05FEBE989F16}">
      <dgm:prSet phldrT="[Texto]" custT="1"/>
      <dgm:spPr/>
      <dgm:t>
        <a:bodyPr/>
        <a:lstStyle/>
        <a:p>
          <a:r>
            <a:rPr lang="es-UY" sz="1200" dirty="0"/>
            <a:t>Evaluar al personal</a:t>
          </a:r>
        </a:p>
      </dgm:t>
    </dgm:pt>
    <dgm:pt modelId="{A17B3AA6-EB3C-4096-9EED-6F4FC495D6A1}" type="parTrans" cxnId="{CB9F32E0-BDEA-4E44-BFE7-0C41AA747810}">
      <dgm:prSet/>
      <dgm:spPr/>
      <dgm:t>
        <a:bodyPr/>
        <a:lstStyle/>
        <a:p>
          <a:endParaRPr lang="es-UY"/>
        </a:p>
      </dgm:t>
    </dgm:pt>
    <dgm:pt modelId="{48BBCA0D-34B8-4F88-865B-C862ED28DBED}" type="sibTrans" cxnId="{CB9F32E0-BDEA-4E44-BFE7-0C41AA747810}">
      <dgm:prSet/>
      <dgm:spPr/>
      <dgm:t>
        <a:bodyPr/>
        <a:lstStyle/>
        <a:p>
          <a:endParaRPr lang="es-UY"/>
        </a:p>
      </dgm:t>
    </dgm:pt>
    <dgm:pt modelId="{652DC71F-977C-4F3F-BB8E-97A80C21B986}">
      <dgm:prSet phldrT="[Texto]" custT="1"/>
      <dgm:spPr/>
      <dgm:t>
        <a:bodyPr/>
        <a:lstStyle/>
        <a:p>
          <a:r>
            <a:rPr lang="es-UY" sz="1200" dirty="0"/>
            <a:t>Recompensar y disciplinar</a:t>
          </a:r>
        </a:p>
      </dgm:t>
    </dgm:pt>
    <dgm:pt modelId="{A6ADC453-6905-42F1-874B-05336C254492}" type="parTrans" cxnId="{8C9E75D7-55F0-4C48-8A97-9D15D635399A}">
      <dgm:prSet/>
      <dgm:spPr/>
      <dgm:t>
        <a:bodyPr/>
        <a:lstStyle/>
        <a:p>
          <a:endParaRPr lang="es-UY"/>
        </a:p>
      </dgm:t>
    </dgm:pt>
    <dgm:pt modelId="{7FDFE1F1-70D3-4296-AE9F-A2E7DDBE5813}" type="sibTrans" cxnId="{8C9E75D7-55F0-4C48-8A97-9D15D635399A}">
      <dgm:prSet/>
      <dgm:spPr/>
      <dgm:t>
        <a:bodyPr/>
        <a:lstStyle/>
        <a:p>
          <a:endParaRPr lang="es-UY"/>
        </a:p>
      </dgm:t>
    </dgm:pt>
    <dgm:pt modelId="{F48C3206-4861-47B3-A468-42A77826BD37}">
      <dgm:prSet phldrT="[Texto]" custT="1"/>
      <dgm:spPr/>
      <dgm:t>
        <a:bodyPr/>
        <a:lstStyle/>
        <a:p>
          <a:r>
            <a:rPr lang="es-UY" sz="1200" dirty="0"/>
            <a:t>Documentar métodos de control</a:t>
          </a:r>
        </a:p>
      </dgm:t>
    </dgm:pt>
    <dgm:pt modelId="{953C71B3-798E-4E95-B2CB-3D9A5F367664}" type="parTrans" cxnId="{B8EFC1BF-7D61-4E87-B06B-EFD7F4F9DD8C}">
      <dgm:prSet/>
      <dgm:spPr/>
      <dgm:t>
        <a:bodyPr/>
        <a:lstStyle/>
        <a:p>
          <a:endParaRPr lang="es-UY"/>
        </a:p>
      </dgm:t>
    </dgm:pt>
    <dgm:pt modelId="{65B84D25-17C8-4A59-9FAE-551851184719}" type="sibTrans" cxnId="{B8EFC1BF-7D61-4E87-B06B-EFD7F4F9DD8C}">
      <dgm:prSet/>
      <dgm:spPr/>
      <dgm:t>
        <a:bodyPr/>
        <a:lstStyle/>
        <a:p>
          <a:endParaRPr lang="es-UY"/>
        </a:p>
      </dgm:t>
    </dgm:pt>
    <dgm:pt modelId="{979B348D-A82E-4C0B-BB50-4708D125F76A}" type="pres">
      <dgm:prSet presAssocID="{5707C2A0-3245-4FFC-BCF2-83333EB90368}" presName="hierChild1" presStyleCnt="0">
        <dgm:presLayoutVars>
          <dgm:chPref val="1"/>
          <dgm:dir/>
          <dgm:animOne val="branch"/>
          <dgm:animLvl val="lvl"/>
          <dgm:resizeHandles/>
        </dgm:presLayoutVars>
      </dgm:prSet>
      <dgm:spPr/>
    </dgm:pt>
    <dgm:pt modelId="{07D248F1-857A-4F28-8B4C-E3B6B51DFF22}" type="pres">
      <dgm:prSet presAssocID="{A5212897-27A2-40ED-AB7B-78EB08817142}" presName="hierRoot1" presStyleCnt="0"/>
      <dgm:spPr/>
    </dgm:pt>
    <dgm:pt modelId="{09556047-C527-4F51-B443-9D1CA7D55BD1}" type="pres">
      <dgm:prSet presAssocID="{A5212897-27A2-40ED-AB7B-78EB08817142}" presName="composite" presStyleCnt="0"/>
      <dgm:spPr/>
    </dgm:pt>
    <dgm:pt modelId="{CFBC79A0-C0B2-444A-A5DF-417E22EDF452}" type="pres">
      <dgm:prSet presAssocID="{A5212897-27A2-40ED-AB7B-78EB08817142}" presName="background" presStyleLbl="node0" presStyleIdx="0" presStyleCnt="1"/>
      <dgm:spPr/>
    </dgm:pt>
    <dgm:pt modelId="{006C1519-BBEE-4316-85A6-8BC58CCCE098}" type="pres">
      <dgm:prSet presAssocID="{A5212897-27A2-40ED-AB7B-78EB08817142}" presName="text" presStyleLbl="fgAcc0" presStyleIdx="0" presStyleCnt="1" custScaleX="220595" custScaleY="168502" custLinFactY="-47122" custLinFactNeighborX="-11782" custLinFactNeighborY="-100000">
        <dgm:presLayoutVars>
          <dgm:chPref val="3"/>
        </dgm:presLayoutVars>
      </dgm:prSet>
      <dgm:spPr/>
    </dgm:pt>
    <dgm:pt modelId="{319FFA25-605C-4AF8-BA17-DF23AFA4BCF4}" type="pres">
      <dgm:prSet presAssocID="{A5212897-27A2-40ED-AB7B-78EB08817142}" presName="hierChild2" presStyleCnt="0"/>
      <dgm:spPr/>
    </dgm:pt>
    <dgm:pt modelId="{D4AEE7A5-28EA-4071-8FB0-281DDB25F067}" type="pres">
      <dgm:prSet presAssocID="{4EF8C131-4A9F-4CC0-A733-05382E4848C1}" presName="Name10" presStyleLbl="parChTrans1D2" presStyleIdx="0" presStyleCnt="5"/>
      <dgm:spPr/>
    </dgm:pt>
    <dgm:pt modelId="{01AF5C2F-CEB3-46BA-8131-2BD89CF56C9B}" type="pres">
      <dgm:prSet presAssocID="{B88DF06A-9F7C-4822-8487-DF80DA357473}" presName="hierRoot2" presStyleCnt="0"/>
      <dgm:spPr/>
    </dgm:pt>
    <dgm:pt modelId="{6ACF19D0-1D2C-4D65-BBFD-D384610A5FD2}" type="pres">
      <dgm:prSet presAssocID="{B88DF06A-9F7C-4822-8487-DF80DA357473}" presName="composite2" presStyleCnt="0"/>
      <dgm:spPr/>
    </dgm:pt>
    <dgm:pt modelId="{57FD080F-01ED-44A5-8169-4C9925EEE832}" type="pres">
      <dgm:prSet presAssocID="{B88DF06A-9F7C-4822-8487-DF80DA357473}" presName="background2" presStyleLbl="node2" presStyleIdx="0" presStyleCnt="5"/>
      <dgm:spPr>
        <a:solidFill>
          <a:schemeClr val="accent4"/>
        </a:solidFill>
      </dgm:spPr>
    </dgm:pt>
    <dgm:pt modelId="{94D5B4A8-3DD1-4D7D-AA1B-9CE5C2B718C7}" type="pres">
      <dgm:prSet presAssocID="{B88DF06A-9F7C-4822-8487-DF80DA357473}" presName="text2" presStyleLbl="fgAcc2" presStyleIdx="0" presStyleCnt="5" custScaleX="199050" custScaleY="132907" custLinFactNeighborX="-547" custLinFactNeighborY="-49666">
        <dgm:presLayoutVars>
          <dgm:chPref val="3"/>
        </dgm:presLayoutVars>
      </dgm:prSet>
      <dgm:spPr/>
    </dgm:pt>
    <dgm:pt modelId="{F6930769-B09A-4337-9551-94AF41A4C7BF}" type="pres">
      <dgm:prSet presAssocID="{B88DF06A-9F7C-4822-8487-DF80DA357473}" presName="hierChild3" presStyleCnt="0"/>
      <dgm:spPr/>
    </dgm:pt>
    <dgm:pt modelId="{83BB6CB3-08C2-423F-A920-2185488174D0}" type="pres">
      <dgm:prSet presAssocID="{0F282519-0539-40D9-AED1-C6C199C8A618}" presName="Name10" presStyleLbl="parChTrans1D2" presStyleIdx="1" presStyleCnt="5"/>
      <dgm:spPr/>
    </dgm:pt>
    <dgm:pt modelId="{64D33350-98EC-43EB-87C7-8DC126F3D204}" type="pres">
      <dgm:prSet presAssocID="{5B62E43F-5C64-4B46-A542-B4B1F2C0F2F1}" presName="hierRoot2" presStyleCnt="0"/>
      <dgm:spPr/>
    </dgm:pt>
    <dgm:pt modelId="{3DC12E1C-1F5C-466F-85A2-9DA442D51A01}" type="pres">
      <dgm:prSet presAssocID="{5B62E43F-5C64-4B46-A542-B4B1F2C0F2F1}" presName="composite2" presStyleCnt="0"/>
      <dgm:spPr/>
    </dgm:pt>
    <dgm:pt modelId="{15242FAB-9C29-47D8-8600-444B6DA74440}" type="pres">
      <dgm:prSet presAssocID="{5B62E43F-5C64-4B46-A542-B4B1F2C0F2F1}" presName="background2" presStyleLbl="node2" presStyleIdx="1" presStyleCnt="5"/>
      <dgm:spPr>
        <a:solidFill>
          <a:schemeClr val="accent4"/>
        </a:solidFill>
      </dgm:spPr>
    </dgm:pt>
    <dgm:pt modelId="{75F00C27-5C6D-4D7F-8ADB-6F67D341DDF8}" type="pres">
      <dgm:prSet presAssocID="{5B62E43F-5C64-4B46-A542-B4B1F2C0F2F1}" presName="text2" presStyleLbl="fgAcc2" presStyleIdx="1" presStyleCnt="5" custScaleX="234195" custScaleY="134829" custLinFactNeighborX="9257" custLinFactNeighborY="-51588">
        <dgm:presLayoutVars>
          <dgm:chPref val="3"/>
        </dgm:presLayoutVars>
      </dgm:prSet>
      <dgm:spPr/>
    </dgm:pt>
    <dgm:pt modelId="{45398638-B210-48F2-A364-6FDDE1C6456A}" type="pres">
      <dgm:prSet presAssocID="{5B62E43F-5C64-4B46-A542-B4B1F2C0F2F1}" presName="hierChild3" presStyleCnt="0"/>
      <dgm:spPr/>
    </dgm:pt>
    <dgm:pt modelId="{B325412B-BA69-4659-AC8F-3C3F8852798D}" type="pres">
      <dgm:prSet presAssocID="{67C57FFC-3C6F-4FA3-A66C-F75532219747}" presName="Name10" presStyleLbl="parChTrans1D2" presStyleIdx="2" presStyleCnt="5"/>
      <dgm:spPr/>
    </dgm:pt>
    <dgm:pt modelId="{D285A9C8-3BAF-4AC9-AB41-6684BF4F34BE}" type="pres">
      <dgm:prSet presAssocID="{FE2FFB0E-ACAD-4786-9602-6CF1253A403E}" presName="hierRoot2" presStyleCnt="0"/>
      <dgm:spPr/>
    </dgm:pt>
    <dgm:pt modelId="{AAB279BB-7FD0-4845-8987-0DB0D93C2BDD}" type="pres">
      <dgm:prSet presAssocID="{FE2FFB0E-ACAD-4786-9602-6CF1253A403E}" presName="composite2" presStyleCnt="0"/>
      <dgm:spPr/>
    </dgm:pt>
    <dgm:pt modelId="{B5912BED-0E4C-47F5-82F2-74444B037E76}" type="pres">
      <dgm:prSet presAssocID="{FE2FFB0E-ACAD-4786-9602-6CF1253A403E}" presName="background2" presStyleLbl="node2" presStyleIdx="2" presStyleCnt="5"/>
      <dgm:spPr>
        <a:solidFill>
          <a:schemeClr val="accent4"/>
        </a:solidFill>
        <a:ln>
          <a:solidFill>
            <a:schemeClr val="accent3"/>
          </a:solidFill>
        </a:ln>
      </dgm:spPr>
    </dgm:pt>
    <dgm:pt modelId="{EA63B9E3-9AEC-4BE6-B321-BBD158F30477}" type="pres">
      <dgm:prSet presAssocID="{FE2FFB0E-ACAD-4786-9602-6CF1253A403E}" presName="text2" presStyleLbl="fgAcc2" presStyleIdx="2" presStyleCnt="5" custScaleX="186924" custScaleY="151559" custLinFactNeighborX="11497" custLinFactNeighborY="-52408">
        <dgm:presLayoutVars>
          <dgm:chPref val="3"/>
        </dgm:presLayoutVars>
      </dgm:prSet>
      <dgm:spPr/>
    </dgm:pt>
    <dgm:pt modelId="{2E7508DF-AAB3-432D-B6E6-67F5958D244B}" type="pres">
      <dgm:prSet presAssocID="{FE2FFB0E-ACAD-4786-9602-6CF1253A403E}" presName="hierChild3" presStyleCnt="0"/>
      <dgm:spPr/>
    </dgm:pt>
    <dgm:pt modelId="{3AA3CDF3-7E00-4E00-AA2C-34727A8ACEF1}" type="pres">
      <dgm:prSet presAssocID="{A0320F3A-A708-4BBC-8B94-C51E75D1FFF2}" presName="Name10" presStyleLbl="parChTrans1D2" presStyleIdx="3" presStyleCnt="5"/>
      <dgm:spPr/>
    </dgm:pt>
    <dgm:pt modelId="{16AA0000-28A4-40FE-AEA5-30C2972C528F}" type="pres">
      <dgm:prSet presAssocID="{BF7BF0F3-AE66-4978-A7A3-4E81F738E754}" presName="hierRoot2" presStyleCnt="0"/>
      <dgm:spPr/>
    </dgm:pt>
    <dgm:pt modelId="{E7C0491B-E989-4C9B-A69F-F42EAAA3E375}" type="pres">
      <dgm:prSet presAssocID="{BF7BF0F3-AE66-4978-A7A3-4E81F738E754}" presName="composite2" presStyleCnt="0"/>
      <dgm:spPr/>
    </dgm:pt>
    <dgm:pt modelId="{31D6FB0E-7D64-4AC2-9CD6-C0667B0F5507}" type="pres">
      <dgm:prSet presAssocID="{BF7BF0F3-AE66-4978-A7A3-4E81F738E754}" presName="background2" presStyleLbl="node2" presStyleIdx="3" presStyleCnt="5"/>
      <dgm:spPr/>
    </dgm:pt>
    <dgm:pt modelId="{88E1381A-7C4C-4DA3-8ED8-2D027D15C1BE}" type="pres">
      <dgm:prSet presAssocID="{BF7BF0F3-AE66-4978-A7A3-4E81F738E754}" presName="text2" presStyleLbl="fgAcc2" presStyleIdx="3" presStyleCnt="5" custScaleX="186231" custScaleY="139608" custLinFactNeighborX="10821" custLinFactNeighborY="-53190">
        <dgm:presLayoutVars>
          <dgm:chPref val="3"/>
        </dgm:presLayoutVars>
      </dgm:prSet>
      <dgm:spPr/>
    </dgm:pt>
    <dgm:pt modelId="{8FEB734C-7BF4-4E3B-8EC4-91DFB187A26F}" type="pres">
      <dgm:prSet presAssocID="{BF7BF0F3-AE66-4978-A7A3-4E81F738E754}" presName="hierChild3" presStyleCnt="0"/>
      <dgm:spPr/>
    </dgm:pt>
    <dgm:pt modelId="{267FAE5E-E45B-4841-992D-908C347C714E}" type="pres">
      <dgm:prSet presAssocID="{B6D81BF6-BF45-42E7-885A-677E69F9CD45}" presName="Name10" presStyleLbl="parChTrans1D2" presStyleIdx="4" presStyleCnt="5"/>
      <dgm:spPr/>
    </dgm:pt>
    <dgm:pt modelId="{912E90E1-8DC8-4788-8CD9-965498E1839E}" type="pres">
      <dgm:prSet presAssocID="{52F6E474-6182-4234-9D3F-B8E8B49E5CA6}" presName="hierRoot2" presStyleCnt="0"/>
      <dgm:spPr/>
    </dgm:pt>
    <dgm:pt modelId="{D4C5971D-18EA-486C-92EF-E59B457E61EF}" type="pres">
      <dgm:prSet presAssocID="{52F6E474-6182-4234-9D3F-B8E8B49E5CA6}" presName="composite2" presStyleCnt="0"/>
      <dgm:spPr/>
    </dgm:pt>
    <dgm:pt modelId="{9F041398-FEF1-4E29-A65F-A1A6063B3BF6}" type="pres">
      <dgm:prSet presAssocID="{52F6E474-6182-4234-9D3F-B8E8B49E5CA6}" presName="background2" presStyleLbl="node2" presStyleIdx="4" presStyleCnt="5"/>
      <dgm:spPr>
        <a:solidFill>
          <a:schemeClr val="accent4">
            <a:lumMod val="50000"/>
          </a:schemeClr>
        </a:solidFill>
      </dgm:spPr>
    </dgm:pt>
    <dgm:pt modelId="{FA0A50AC-4080-402C-AADD-59ED44789BEE}" type="pres">
      <dgm:prSet presAssocID="{52F6E474-6182-4234-9D3F-B8E8B49E5CA6}" presName="text2" presStyleLbl="fgAcc2" presStyleIdx="4" presStyleCnt="5" custScaleX="193546" custScaleY="144088" custLinFactNeighborX="14631" custLinFactNeighborY="-47242">
        <dgm:presLayoutVars>
          <dgm:chPref val="3"/>
        </dgm:presLayoutVars>
      </dgm:prSet>
      <dgm:spPr/>
    </dgm:pt>
    <dgm:pt modelId="{D6C033F4-BF77-43A6-A904-285E808777EB}" type="pres">
      <dgm:prSet presAssocID="{52F6E474-6182-4234-9D3F-B8E8B49E5CA6}" presName="hierChild3" presStyleCnt="0"/>
      <dgm:spPr/>
    </dgm:pt>
    <dgm:pt modelId="{C2235C9C-6B64-43C4-BA8E-096DAAFF6775}" type="pres">
      <dgm:prSet presAssocID="{EC932275-2AB0-48E6-83D3-2AF9567308AD}" presName="Name17" presStyleLbl="parChTrans1D3" presStyleIdx="0" presStyleCnt="7"/>
      <dgm:spPr/>
    </dgm:pt>
    <dgm:pt modelId="{77438AC8-C3A4-4C97-AA6B-FB8D9826457F}" type="pres">
      <dgm:prSet presAssocID="{EBEB0A58-E88B-4659-AA23-9C3963514776}" presName="hierRoot3" presStyleCnt="0"/>
      <dgm:spPr/>
    </dgm:pt>
    <dgm:pt modelId="{01428C9A-7BC6-4ECA-9BF8-3DDE30A236D1}" type="pres">
      <dgm:prSet presAssocID="{EBEB0A58-E88B-4659-AA23-9C3963514776}" presName="composite3" presStyleCnt="0"/>
      <dgm:spPr/>
    </dgm:pt>
    <dgm:pt modelId="{5A3FA1D8-F01F-482C-A5A9-DC36555D7767}" type="pres">
      <dgm:prSet presAssocID="{EBEB0A58-E88B-4659-AA23-9C3963514776}" presName="background3" presStyleLbl="node3" presStyleIdx="0" presStyleCnt="7"/>
      <dgm:spPr/>
    </dgm:pt>
    <dgm:pt modelId="{4F5B3A14-01DC-42B5-8268-39FF74504A58}" type="pres">
      <dgm:prSet presAssocID="{EBEB0A58-E88B-4659-AA23-9C3963514776}" presName="text3" presStyleLbl="fgAcc3" presStyleIdx="0" presStyleCnt="7" custScaleX="176821" custScaleY="168146" custLinFactX="-3863" custLinFactNeighborX="-100000">
        <dgm:presLayoutVars>
          <dgm:chPref val="3"/>
        </dgm:presLayoutVars>
      </dgm:prSet>
      <dgm:spPr/>
    </dgm:pt>
    <dgm:pt modelId="{6BECC81B-E38C-45DA-9ED8-734D217FE627}" type="pres">
      <dgm:prSet presAssocID="{EBEB0A58-E88B-4659-AA23-9C3963514776}" presName="hierChild4" presStyleCnt="0"/>
      <dgm:spPr/>
    </dgm:pt>
    <dgm:pt modelId="{B3ABA7BE-5747-4A40-BDDA-80E86F8F20A0}" type="pres">
      <dgm:prSet presAssocID="{9B1B5A1E-C0E1-4D6F-98CC-428697524A1A}" presName="Name17" presStyleLbl="parChTrans1D3" presStyleIdx="1" presStyleCnt="7"/>
      <dgm:spPr/>
    </dgm:pt>
    <dgm:pt modelId="{D6DE2880-501C-4DC6-994D-4EAC2B17236D}" type="pres">
      <dgm:prSet presAssocID="{9CD2127B-A9A4-477E-91E9-825901BF1CBB}" presName="hierRoot3" presStyleCnt="0"/>
      <dgm:spPr/>
    </dgm:pt>
    <dgm:pt modelId="{DAF5B437-125A-4D1E-9004-D1A19641B40D}" type="pres">
      <dgm:prSet presAssocID="{9CD2127B-A9A4-477E-91E9-825901BF1CBB}" presName="composite3" presStyleCnt="0"/>
      <dgm:spPr/>
    </dgm:pt>
    <dgm:pt modelId="{36D9E76B-19F0-44E4-A4A3-79F2BDCCEE1D}" type="pres">
      <dgm:prSet presAssocID="{9CD2127B-A9A4-477E-91E9-825901BF1CBB}" presName="background3" presStyleLbl="node3" presStyleIdx="1" presStyleCnt="7"/>
      <dgm:spPr/>
    </dgm:pt>
    <dgm:pt modelId="{E2249DEF-3B49-4617-BBE4-9F4D2AF17D06}" type="pres">
      <dgm:prSet presAssocID="{9CD2127B-A9A4-477E-91E9-825901BF1CBB}" presName="text3" presStyleLbl="fgAcc3" presStyleIdx="1" presStyleCnt="7" custScaleX="182757" custScaleY="167370" custLinFactNeighborX="-92136" custLinFactNeighborY="5276">
        <dgm:presLayoutVars>
          <dgm:chPref val="3"/>
        </dgm:presLayoutVars>
      </dgm:prSet>
      <dgm:spPr/>
    </dgm:pt>
    <dgm:pt modelId="{E7ECF446-DFC1-4938-B286-2D9BB9F57F06}" type="pres">
      <dgm:prSet presAssocID="{9CD2127B-A9A4-477E-91E9-825901BF1CBB}" presName="hierChild4" presStyleCnt="0"/>
      <dgm:spPr/>
    </dgm:pt>
    <dgm:pt modelId="{9B383AC8-EA47-4583-BB0F-5E2395E7C2D3}" type="pres">
      <dgm:prSet presAssocID="{0343D799-A6A6-400E-ACE3-54F5D8DF7EEB}" presName="Name17" presStyleLbl="parChTrans1D3" presStyleIdx="2" presStyleCnt="7"/>
      <dgm:spPr/>
    </dgm:pt>
    <dgm:pt modelId="{299FAF4F-2634-4753-A337-85C723553A4D}" type="pres">
      <dgm:prSet presAssocID="{617F2DA7-FDBE-48CD-B861-F1E80955CAE4}" presName="hierRoot3" presStyleCnt="0"/>
      <dgm:spPr/>
    </dgm:pt>
    <dgm:pt modelId="{086B3366-469D-4CA9-9BED-0CC43F86698E}" type="pres">
      <dgm:prSet presAssocID="{617F2DA7-FDBE-48CD-B861-F1E80955CAE4}" presName="composite3" presStyleCnt="0"/>
      <dgm:spPr/>
    </dgm:pt>
    <dgm:pt modelId="{379F576E-A6CF-49ED-A3AA-9D0E73D397F9}" type="pres">
      <dgm:prSet presAssocID="{617F2DA7-FDBE-48CD-B861-F1E80955CAE4}" presName="background3" presStyleLbl="node3" presStyleIdx="2" presStyleCnt="7"/>
      <dgm:spPr/>
    </dgm:pt>
    <dgm:pt modelId="{15EC512A-6559-4F63-AD45-80FFDB6CB83E}" type="pres">
      <dgm:prSet presAssocID="{617F2DA7-FDBE-48CD-B861-F1E80955CAE4}" presName="text3" presStyleLbl="fgAcc3" presStyleIdx="2" presStyleCnt="7" custScaleX="145564" custScaleY="165781" custLinFactNeighborX="-75284" custLinFactNeighborY="-2876">
        <dgm:presLayoutVars>
          <dgm:chPref val="3"/>
        </dgm:presLayoutVars>
      </dgm:prSet>
      <dgm:spPr/>
    </dgm:pt>
    <dgm:pt modelId="{CA04B1E3-70CE-4171-BAE1-AC1E67929DBA}" type="pres">
      <dgm:prSet presAssocID="{617F2DA7-FDBE-48CD-B861-F1E80955CAE4}" presName="hierChild4" presStyleCnt="0"/>
      <dgm:spPr/>
    </dgm:pt>
    <dgm:pt modelId="{9334BCF1-D7DB-49A1-991E-3CB6B1041A52}" type="pres">
      <dgm:prSet presAssocID="{7682357D-43CC-4080-8BD0-88EA38235F30}" presName="Name17" presStyleLbl="parChTrans1D3" presStyleIdx="3" presStyleCnt="7"/>
      <dgm:spPr/>
    </dgm:pt>
    <dgm:pt modelId="{EA377053-C55B-45BB-8CBA-4F887EC903DF}" type="pres">
      <dgm:prSet presAssocID="{F14B6B9C-C04B-444E-B7C4-9BD9F8C9D3D6}" presName="hierRoot3" presStyleCnt="0"/>
      <dgm:spPr/>
    </dgm:pt>
    <dgm:pt modelId="{51B06163-1B1B-47C6-848E-F83F9655005A}" type="pres">
      <dgm:prSet presAssocID="{F14B6B9C-C04B-444E-B7C4-9BD9F8C9D3D6}" presName="composite3" presStyleCnt="0"/>
      <dgm:spPr/>
    </dgm:pt>
    <dgm:pt modelId="{E1BD9617-1ABA-4C32-B901-AF3492955D24}" type="pres">
      <dgm:prSet presAssocID="{F14B6B9C-C04B-444E-B7C4-9BD9F8C9D3D6}" presName="background3" presStyleLbl="node3" presStyleIdx="3" presStyleCnt="7"/>
      <dgm:spPr/>
    </dgm:pt>
    <dgm:pt modelId="{C468455D-84F1-4640-88B5-EBAA4B8EDB78}" type="pres">
      <dgm:prSet presAssocID="{F14B6B9C-C04B-444E-B7C4-9BD9F8C9D3D6}" presName="text3" presStyleLbl="fgAcc3" presStyleIdx="3" presStyleCnt="7" custScaleX="149959" custScaleY="165781" custLinFactNeighborX="-51882">
        <dgm:presLayoutVars>
          <dgm:chPref val="3"/>
        </dgm:presLayoutVars>
      </dgm:prSet>
      <dgm:spPr/>
    </dgm:pt>
    <dgm:pt modelId="{24340C8B-2929-4511-9DBB-46AAB69F9EFA}" type="pres">
      <dgm:prSet presAssocID="{F14B6B9C-C04B-444E-B7C4-9BD9F8C9D3D6}" presName="hierChild4" presStyleCnt="0"/>
      <dgm:spPr/>
    </dgm:pt>
    <dgm:pt modelId="{DF766D2F-25CA-41CA-982D-1F3088CD1DF4}" type="pres">
      <dgm:prSet presAssocID="{A17B3AA6-EB3C-4096-9EED-6F4FC495D6A1}" presName="Name17" presStyleLbl="parChTrans1D3" presStyleIdx="4" presStyleCnt="7"/>
      <dgm:spPr/>
    </dgm:pt>
    <dgm:pt modelId="{724CD58B-4FC7-4084-88E3-DCCDAF7D7844}" type="pres">
      <dgm:prSet presAssocID="{D9CE1B0B-0808-405F-84CF-05FEBE989F16}" presName="hierRoot3" presStyleCnt="0"/>
      <dgm:spPr/>
    </dgm:pt>
    <dgm:pt modelId="{A2C434C9-6C99-4AE5-8DE5-2BCAF03227B2}" type="pres">
      <dgm:prSet presAssocID="{D9CE1B0B-0808-405F-84CF-05FEBE989F16}" presName="composite3" presStyleCnt="0"/>
      <dgm:spPr/>
    </dgm:pt>
    <dgm:pt modelId="{F9C14B9A-FF4E-4F7C-83B0-0081BB302AEA}" type="pres">
      <dgm:prSet presAssocID="{D9CE1B0B-0808-405F-84CF-05FEBE989F16}" presName="background3" presStyleLbl="node3" presStyleIdx="4" presStyleCnt="7"/>
      <dgm:spPr/>
    </dgm:pt>
    <dgm:pt modelId="{4F736FDA-9A26-4A77-93BD-AE625CDFC35D}" type="pres">
      <dgm:prSet presAssocID="{D9CE1B0B-0808-405F-84CF-05FEBE989F16}" presName="text3" presStyleLbl="fgAcc3" presStyleIdx="4" presStyleCnt="7" custScaleX="125511" custScaleY="165781" custLinFactNeighborX="-34588">
        <dgm:presLayoutVars>
          <dgm:chPref val="3"/>
        </dgm:presLayoutVars>
      </dgm:prSet>
      <dgm:spPr/>
    </dgm:pt>
    <dgm:pt modelId="{51533913-BDC1-4C7E-B265-4A1CA1B1C9E8}" type="pres">
      <dgm:prSet presAssocID="{D9CE1B0B-0808-405F-84CF-05FEBE989F16}" presName="hierChild4" presStyleCnt="0"/>
      <dgm:spPr/>
    </dgm:pt>
    <dgm:pt modelId="{82FE926A-4623-4BD1-8533-2E1DF0B90389}" type="pres">
      <dgm:prSet presAssocID="{A6ADC453-6905-42F1-874B-05336C254492}" presName="Name17" presStyleLbl="parChTrans1D3" presStyleIdx="5" presStyleCnt="7"/>
      <dgm:spPr/>
    </dgm:pt>
    <dgm:pt modelId="{3DDDBCA5-9FC0-441E-BEF8-83CA8ECA4517}" type="pres">
      <dgm:prSet presAssocID="{652DC71F-977C-4F3F-BB8E-97A80C21B986}" presName="hierRoot3" presStyleCnt="0"/>
      <dgm:spPr/>
    </dgm:pt>
    <dgm:pt modelId="{4EF1679F-DFDD-47E4-9F0F-C9ED84708F2D}" type="pres">
      <dgm:prSet presAssocID="{652DC71F-977C-4F3F-BB8E-97A80C21B986}" presName="composite3" presStyleCnt="0"/>
      <dgm:spPr/>
    </dgm:pt>
    <dgm:pt modelId="{30D2826F-CA56-4252-97D9-CBD484F06DC4}" type="pres">
      <dgm:prSet presAssocID="{652DC71F-977C-4F3F-BB8E-97A80C21B986}" presName="background3" presStyleLbl="node3" presStyleIdx="5" presStyleCnt="7"/>
      <dgm:spPr/>
    </dgm:pt>
    <dgm:pt modelId="{74E81863-3485-4590-A5EA-891D8E014ACE}" type="pres">
      <dgm:prSet presAssocID="{652DC71F-977C-4F3F-BB8E-97A80C21B986}" presName="text3" presStyleLbl="fgAcc3" presStyleIdx="5" presStyleCnt="7" custScaleX="198138" custScaleY="172744" custLinFactNeighborX="-12547" custLinFactNeighborY="-2949">
        <dgm:presLayoutVars>
          <dgm:chPref val="3"/>
        </dgm:presLayoutVars>
      </dgm:prSet>
      <dgm:spPr/>
    </dgm:pt>
    <dgm:pt modelId="{2C703A90-65ED-4F75-BA6E-E86A32BAEF75}" type="pres">
      <dgm:prSet presAssocID="{652DC71F-977C-4F3F-BB8E-97A80C21B986}" presName="hierChild4" presStyleCnt="0"/>
      <dgm:spPr/>
    </dgm:pt>
    <dgm:pt modelId="{B75D405C-2906-463F-837E-8409730EF93A}" type="pres">
      <dgm:prSet presAssocID="{953C71B3-798E-4E95-B2CB-3D9A5F367664}" presName="Name17" presStyleLbl="parChTrans1D3" presStyleIdx="6" presStyleCnt="7"/>
      <dgm:spPr/>
    </dgm:pt>
    <dgm:pt modelId="{F8C67FF0-3744-4238-9C58-4FC16F7E6F4A}" type="pres">
      <dgm:prSet presAssocID="{F48C3206-4861-47B3-A468-42A77826BD37}" presName="hierRoot3" presStyleCnt="0"/>
      <dgm:spPr/>
    </dgm:pt>
    <dgm:pt modelId="{FEFE4F36-3CFD-4BEE-94DC-830E827AAF73}" type="pres">
      <dgm:prSet presAssocID="{F48C3206-4861-47B3-A468-42A77826BD37}" presName="composite3" presStyleCnt="0"/>
      <dgm:spPr/>
    </dgm:pt>
    <dgm:pt modelId="{14BB18DE-9766-4C01-B4DF-BEC6797B3719}" type="pres">
      <dgm:prSet presAssocID="{F48C3206-4861-47B3-A468-42A77826BD37}" presName="background3" presStyleLbl="node3" presStyleIdx="6" presStyleCnt="7"/>
      <dgm:spPr/>
    </dgm:pt>
    <dgm:pt modelId="{B02B9695-A9B3-4DB3-9E8A-519620C51276}" type="pres">
      <dgm:prSet presAssocID="{F48C3206-4861-47B3-A468-42A77826BD37}" presName="text3" presStyleLbl="fgAcc3" presStyleIdx="6" presStyleCnt="7" custScaleX="194453" custScaleY="167125">
        <dgm:presLayoutVars>
          <dgm:chPref val="3"/>
        </dgm:presLayoutVars>
      </dgm:prSet>
      <dgm:spPr/>
    </dgm:pt>
    <dgm:pt modelId="{311BF13F-118A-4588-9FCF-4CF255E1E8F3}" type="pres">
      <dgm:prSet presAssocID="{F48C3206-4861-47B3-A468-42A77826BD37}" presName="hierChild4" presStyleCnt="0"/>
      <dgm:spPr/>
    </dgm:pt>
  </dgm:ptLst>
  <dgm:cxnLst>
    <dgm:cxn modelId="{540CD402-36A4-4F4F-962A-CCAF58E0D869}" type="presOf" srcId="{B6D81BF6-BF45-42E7-885A-677E69F9CD45}" destId="{267FAE5E-E45B-4841-992D-908C347C714E}" srcOrd="0" destOrd="0" presId="urn:microsoft.com/office/officeart/2005/8/layout/hierarchy1"/>
    <dgm:cxn modelId="{D3D39A16-3703-443F-A403-803863143A4E}" srcId="{A5212897-27A2-40ED-AB7B-78EB08817142}" destId="{5B62E43F-5C64-4B46-A542-B4B1F2C0F2F1}" srcOrd="1" destOrd="0" parTransId="{0F282519-0539-40D9-AED1-C6C199C8A618}" sibTransId="{90074E24-66DF-4C6E-A75D-6B0C5E715213}"/>
    <dgm:cxn modelId="{C0832F22-383C-4CC0-9B66-3D382A63F8D0}" srcId="{52F6E474-6182-4234-9D3F-B8E8B49E5CA6}" destId="{9CD2127B-A9A4-477E-91E9-825901BF1CBB}" srcOrd="1" destOrd="0" parTransId="{9B1B5A1E-C0E1-4D6F-98CC-428697524A1A}" sibTransId="{894D3568-DD2E-497B-9DE0-41C9D5C17AB7}"/>
    <dgm:cxn modelId="{CCD1192B-001E-4312-A15D-F7CAF13AF827}" srcId="{52F6E474-6182-4234-9D3F-B8E8B49E5CA6}" destId="{F14B6B9C-C04B-444E-B7C4-9BD9F8C9D3D6}" srcOrd="3" destOrd="0" parTransId="{7682357D-43CC-4080-8BD0-88EA38235F30}" sibTransId="{074805FD-43D7-4206-9254-D4A000E62D3C}"/>
    <dgm:cxn modelId="{7BB9932E-C8AE-4A17-B510-F8BA6D495F2C}" srcId="{A5212897-27A2-40ED-AB7B-78EB08817142}" destId="{52F6E474-6182-4234-9D3F-B8E8B49E5CA6}" srcOrd="4" destOrd="0" parTransId="{B6D81BF6-BF45-42E7-885A-677E69F9CD45}" sibTransId="{9BA2891A-FA19-4757-A707-E03E867A5A61}"/>
    <dgm:cxn modelId="{082F3130-FB9A-4F2A-B085-A8BBC8D63683}" type="presOf" srcId="{4EF8C131-4A9F-4CC0-A733-05382E4848C1}" destId="{D4AEE7A5-28EA-4071-8FB0-281DDB25F067}" srcOrd="0" destOrd="0" presId="urn:microsoft.com/office/officeart/2005/8/layout/hierarchy1"/>
    <dgm:cxn modelId="{F7F59E5C-9EE4-433C-B440-FC38ADC368F4}" srcId="{52F6E474-6182-4234-9D3F-B8E8B49E5CA6}" destId="{617F2DA7-FDBE-48CD-B861-F1E80955CAE4}" srcOrd="2" destOrd="0" parTransId="{0343D799-A6A6-400E-ACE3-54F5D8DF7EEB}" sibTransId="{B5902811-FF5B-4018-9936-5C3FA9A97BB9}"/>
    <dgm:cxn modelId="{EBFCC75C-40B2-4E5C-9F95-093C93AAEF77}" type="presOf" srcId="{5B62E43F-5C64-4B46-A542-B4B1F2C0F2F1}" destId="{75F00C27-5C6D-4D7F-8ADB-6F67D341DDF8}" srcOrd="0" destOrd="0" presId="urn:microsoft.com/office/officeart/2005/8/layout/hierarchy1"/>
    <dgm:cxn modelId="{A211E95E-624C-47F1-B32B-B68DF9FB46E7}" type="presOf" srcId="{A17B3AA6-EB3C-4096-9EED-6F4FC495D6A1}" destId="{DF766D2F-25CA-41CA-982D-1F3088CD1DF4}" srcOrd="0" destOrd="0" presId="urn:microsoft.com/office/officeart/2005/8/layout/hierarchy1"/>
    <dgm:cxn modelId="{DE651E5F-3772-4C41-80C8-DA0175E2EDF7}" type="presOf" srcId="{953C71B3-798E-4E95-B2CB-3D9A5F367664}" destId="{B75D405C-2906-463F-837E-8409730EF93A}" srcOrd="0" destOrd="0" presId="urn:microsoft.com/office/officeart/2005/8/layout/hierarchy1"/>
    <dgm:cxn modelId="{86C83D60-6E26-41AC-8C83-BDC4AB77DB7F}" srcId="{A5212897-27A2-40ED-AB7B-78EB08817142}" destId="{BF7BF0F3-AE66-4978-A7A3-4E81F738E754}" srcOrd="3" destOrd="0" parTransId="{A0320F3A-A708-4BBC-8B94-C51E75D1FFF2}" sibTransId="{1413C478-245B-42EC-9928-A1DB87972C2D}"/>
    <dgm:cxn modelId="{7267E761-D696-4ADD-BBB1-EDC27658E705}" type="presOf" srcId="{617F2DA7-FDBE-48CD-B861-F1E80955CAE4}" destId="{15EC512A-6559-4F63-AD45-80FFDB6CB83E}" srcOrd="0" destOrd="0" presId="urn:microsoft.com/office/officeart/2005/8/layout/hierarchy1"/>
    <dgm:cxn modelId="{B36B5946-0384-4470-8A2B-DA6F08E0FF70}" type="presOf" srcId="{FE2FFB0E-ACAD-4786-9602-6CF1253A403E}" destId="{EA63B9E3-9AEC-4BE6-B321-BBD158F30477}" srcOrd="0" destOrd="0" presId="urn:microsoft.com/office/officeart/2005/8/layout/hierarchy1"/>
    <dgm:cxn modelId="{0D8C4174-040B-48BA-8837-D61B25C744B0}" srcId="{52F6E474-6182-4234-9D3F-B8E8B49E5CA6}" destId="{EBEB0A58-E88B-4659-AA23-9C3963514776}" srcOrd="0" destOrd="0" parTransId="{EC932275-2AB0-48E6-83D3-2AF9567308AD}" sibTransId="{9E45DB24-3B5E-4BCB-A199-5684878C797A}"/>
    <dgm:cxn modelId="{7CF85354-0CA3-4ACB-B7E4-A3F92FEB8E3F}" type="presOf" srcId="{EBEB0A58-E88B-4659-AA23-9C3963514776}" destId="{4F5B3A14-01DC-42B5-8268-39FF74504A58}" srcOrd="0" destOrd="0" presId="urn:microsoft.com/office/officeart/2005/8/layout/hierarchy1"/>
    <dgm:cxn modelId="{0FA14956-BFE1-4E0D-8B56-BD0688DC1285}" type="presOf" srcId="{0F282519-0539-40D9-AED1-C6C199C8A618}" destId="{83BB6CB3-08C2-423F-A920-2185488174D0}" srcOrd="0" destOrd="0" presId="urn:microsoft.com/office/officeart/2005/8/layout/hierarchy1"/>
    <dgm:cxn modelId="{2E1D457A-7CB2-426A-92DD-9C835A7290AD}" type="presOf" srcId="{F48C3206-4861-47B3-A468-42A77826BD37}" destId="{B02B9695-A9B3-4DB3-9E8A-519620C51276}" srcOrd="0" destOrd="0" presId="urn:microsoft.com/office/officeart/2005/8/layout/hierarchy1"/>
    <dgm:cxn modelId="{2C87DD5A-08DD-4AD7-BE40-C25BA9F49AD8}" type="presOf" srcId="{652DC71F-977C-4F3F-BB8E-97A80C21B986}" destId="{74E81863-3485-4590-A5EA-891D8E014ACE}" srcOrd="0" destOrd="0" presId="urn:microsoft.com/office/officeart/2005/8/layout/hierarchy1"/>
    <dgm:cxn modelId="{F2519D7F-EAB9-4B4B-A337-88E67109FB68}" type="presOf" srcId="{7682357D-43CC-4080-8BD0-88EA38235F30}" destId="{9334BCF1-D7DB-49A1-991E-3CB6B1041A52}" srcOrd="0" destOrd="0" presId="urn:microsoft.com/office/officeart/2005/8/layout/hierarchy1"/>
    <dgm:cxn modelId="{19858296-E0E8-4768-BA8B-47FAAF53F1C9}" type="presOf" srcId="{5707C2A0-3245-4FFC-BCF2-83333EB90368}" destId="{979B348D-A82E-4C0B-BB50-4708D125F76A}" srcOrd="0" destOrd="0" presId="urn:microsoft.com/office/officeart/2005/8/layout/hierarchy1"/>
    <dgm:cxn modelId="{E9409CAD-364A-442D-A0FC-7999170FD277}" srcId="{A5212897-27A2-40ED-AB7B-78EB08817142}" destId="{B88DF06A-9F7C-4822-8487-DF80DA357473}" srcOrd="0" destOrd="0" parTransId="{4EF8C131-4A9F-4CC0-A733-05382E4848C1}" sibTransId="{87C59F82-CD6F-45FC-A8B8-1322F38ABAA9}"/>
    <dgm:cxn modelId="{16C84CAF-086D-4781-9467-C0660D97D8D8}" srcId="{A5212897-27A2-40ED-AB7B-78EB08817142}" destId="{FE2FFB0E-ACAD-4786-9602-6CF1253A403E}" srcOrd="2" destOrd="0" parTransId="{67C57FFC-3C6F-4FA3-A66C-F75532219747}" sibTransId="{F4328746-746A-428C-9243-27B76D2D8737}"/>
    <dgm:cxn modelId="{9175EFB3-E8D8-4110-8DE0-4AEA018C023A}" type="presOf" srcId="{B88DF06A-9F7C-4822-8487-DF80DA357473}" destId="{94D5B4A8-3DD1-4D7D-AA1B-9CE5C2B718C7}" srcOrd="0" destOrd="0" presId="urn:microsoft.com/office/officeart/2005/8/layout/hierarchy1"/>
    <dgm:cxn modelId="{29E725B4-57B0-4B98-BBEC-90D912DA5FFF}" type="presOf" srcId="{0343D799-A6A6-400E-ACE3-54F5D8DF7EEB}" destId="{9B383AC8-EA47-4583-BB0F-5E2395E7C2D3}" srcOrd="0" destOrd="0" presId="urn:microsoft.com/office/officeart/2005/8/layout/hierarchy1"/>
    <dgm:cxn modelId="{38F36CB4-7720-4989-A814-713045ECA659}" type="presOf" srcId="{A5212897-27A2-40ED-AB7B-78EB08817142}" destId="{006C1519-BBEE-4316-85A6-8BC58CCCE098}" srcOrd="0" destOrd="0" presId="urn:microsoft.com/office/officeart/2005/8/layout/hierarchy1"/>
    <dgm:cxn modelId="{874182BD-2537-449F-80EA-8F4587064276}" type="presOf" srcId="{EC932275-2AB0-48E6-83D3-2AF9567308AD}" destId="{C2235C9C-6B64-43C4-BA8E-096DAAFF6775}" srcOrd="0" destOrd="0" presId="urn:microsoft.com/office/officeart/2005/8/layout/hierarchy1"/>
    <dgm:cxn modelId="{510D9CBE-CAB8-4438-9EBA-FE56097ADE40}" srcId="{5707C2A0-3245-4FFC-BCF2-83333EB90368}" destId="{A5212897-27A2-40ED-AB7B-78EB08817142}" srcOrd="0" destOrd="0" parTransId="{E7B2E5EB-5515-47D4-86B0-8034D14A1236}" sibTransId="{D58639F1-D540-4CB2-A10D-CBB50449666F}"/>
    <dgm:cxn modelId="{B8EFC1BF-7D61-4E87-B06B-EFD7F4F9DD8C}" srcId="{52F6E474-6182-4234-9D3F-B8E8B49E5CA6}" destId="{F48C3206-4861-47B3-A468-42A77826BD37}" srcOrd="6" destOrd="0" parTransId="{953C71B3-798E-4E95-B2CB-3D9A5F367664}" sibTransId="{65B84D25-17C8-4A59-9FAE-551851184719}"/>
    <dgm:cxn modelId="{F90F1CC5-C97D-4DF2-BBBD-219349794B74}" type="presOf" srcId="{D9CE1B0B-0808-405F-84CF-05FEBE989F16}" destId="{4F736FDA-9A26-4A77-93BD-AE625CDFC35D}" srcOrd="0" destOrd="0" presId="urn:microsoft.com/office/officeart/2005/8/layout/hierarchy1"/>
    <dgm:cxn modelId="{48C59AD0-ED38-4A15-95EF-56FECB8B136E}" type="presOf" srcId="{52F6E474-6182-4234-9D3F-B8E8B49E5CA6}" destId="{FA0A50AC-4080-402C-AADD-59ED44789BEE}" srcOrd="0" destOrd="0" presId="urn:microsoft.com/office/officeart/2005/8/layout/hierarchy1"/>
    <dgm:cxn modelId="{CB3B2ED5-6BFB-4117-9C95-E248473B84B9}" type="presOf" srcId="{BF7BF0F3-AE66-4978-A7A3-4E81F738E754}" destId="{88E1381A-7C4C-4DA3-8ED8-2D027D15C1BE}" srcOrd="0" destOrd="0" presId="urn:microsoft.com/office/officeart/2005/8/layout/hierarchy1"/>
    <dgm:cxn modelId="{8C9E75D7-55F0-4C48-8A97-9D15D635399A}" srcId="{52F6E474-6182-4234-9D3F-B8E8B49E5CA6}" destId="{652DC71F-977C-4F3F-BB8E-97A80C21B986}" srcOrd="5" destOrd="0" parTransId="{A6ADC453-6905-42F1-874B-05336C254492}" sibTransId="{7FDFE1F1-70D3-4296-AE9F-A2E7DDBE5813}"/>
    <dgm:cxn modelId="{596041DD-C262-419E-8C4C-D402A9F21159}" type="presOf" srcId="{67C57FFC-3C6F-4FA3-A66C-F75532219747}" destId="{B325412B-BA69-4659-AC8F-3C3F8852798D}" srcOrd="0" destOrd="0" presId="urn:microsoft.com/office/officeart/2005/8/layout/hierarchy1"/>
    <dgm:cxn modelId="{CB9F32E0-BDEA-4E44-BFE7-0C41AA747810}" srcId="{52F6E474-6182-4234-9D3F-B8E8B49E5CA6}" destId="{D9CE1B0B-0808-405F-84CF-05FEBE989F16}" srcOrd="4" destOrd="0" parTransId="{A17B3AA6-EB3C-4096-9EED-6F4FC495D6A1}" sibTransId="{48BBCA0D-34B8-4F88-865B-C862ED28DBED}"/>
    <dgm:cxn modelId="{EC1901E3-90EA-4EFB-BEFA-A14285962E37}" type="presOf" srcId="{A0320F3A-A708-4BBC-8B94-C51E75D1FFF2}" destId="{3AA3CDF3-7E00-4E00-AA2C-34727A8ACEF1}" srcOrd="0" destOrd="0" presId="urn:microsoft.com/office/officeart/2005/8/layout/hierarchy1"/>
    <dgm:cxn modelId="{D9CB79E9-99B7-4AB5-B950-B8367A6AC8B4}" type="presOf" srcId="{A6ADC453-6905-42F1-874B-05336C254492}" destId="{82FE926A-4623-4BD1-8533-2E1DF0B90389}" srcOrd="0" destOrd="0" presId="urn:microsoft.com/office/officeart/2005/8/layout/hierarchy1"/>
    <dgm:cxn modelId="{049C9BEC-AE16-4356-812C-5B6BDB06FFAB}" type="presOf" srcId="{F14B6B9C-C04B-444E-B7C4-9BD9F8C9D3D6}" destId="{C468455D-84F1-4640-88B5-EBAA4B8EDB78}" srcOrd="0" destOrd="0" presId="urn:microsoft.com/office/officeart/2005/8/layout/hierarchy1"/>
    <dgm:cxn modelId="{105D7CFD-43E3-4D5B-8849-F36411717B4E}" type="presOf" srcId="{9CD2127B-A9A4-477E-91E9-825901BF1CBB}" destId="{E2249DEF-3B49-4617-BBE4-9F4D2AF17D06}" srcOrd="0" destOrd="0" presId="urn:microsoft.com/office/officeart/2005/8/layout/hierarchy1"/>
    <dgm:cxn modelId="{E17ADDFF-75FE-4633-ACD4-A5FD1BE04F6F}" type="presOf" srcId="{9B1B5A1E-C0E1-4D6F-98CC-428697524A1A}" destId="{B3ABA7BE-5747-4A40-BDDA-80E86F8F20A0}" srcOrd="0" destOrd="0" presId="urn:microsoft.com/office/officeart/2005/8/layout/hierarchy1"/>
    <dgm:cxn modelId="{6D4B4793-54DA-484C-A861-DD04DE2347D4}" type="presParOf" srcId="{979B348D-A82E-4C0B-BB50-4708D125F76A}" destId="{07D248F1-857A-4F28-8B4C-E3B6B51DFF22}" srcOrd="0" destOrd="0" presId="urn:microsoft.com/office/officeart/2005/8/layout/hierarchy1"/>
    <dgm:cxn modelId="{BFE44C58-D9BA-4D7D-A97D-639B0D9C77E5}" type="presParOf" srcId="{07D248F1-857A-4F28-8B4C-E3B6B51DFF22}" destId="{09556047-C527-4F51-B443-9D1CA7D55BD1}" srcOrd="0" destOrd="0" presId="urn:microsoft.com/office/officeart/2005/8/layout/hierarchy1"/>
    <dgm:cxn modelId="{19FB3E5E-55FA-4C27-85B1-1741ADDA953F}" type="presParOf" srcId="{09556047-C527-4F51-B443-9D1CA7D55BD1}" destId="{CFBC79A0-C0B2-444A-A5DF-417E22EDF452}" srcOrd="0" destOrd="0" presId="urn:microsoft.com/office/officeart/2005/8/layout/hierarchy1"/>
    <dgm:cxn modelId="{0654AA90-7619-4FB9-8380-7554A640F777}" type="presParOf" srcId="{09556047-C527-4F51-B443-9D1CA7D55BD1}" destId="{006C1519-BBEE-4316-85A6-8BC58CCCE098}" srcOrd="1" destOrd="0" presId="urn:microsoft.com/office/officeart/2005/8/layout/hierarchy1"/>
    <dgm:cxn modelId="{AEB9E73B-DFE4-4C69-B15B-45DBC9158F53}" type="presParOf" srcId="{07D248F1-857A-4F28-8B4C-E3B6B51DFF22}" destId="{319FFA25-605C-4AF8-BA17-DF23AFA4BCF4}" srcOrd="1" destOrd="0" presId="urn:microsoft.com/office/officeart/2005/8/layout/hierarchy1"/>
    <dgm:cxn modelId="{A5E4F394-C48C-4DA8-B813-141496F36468}" type="presParOf" srcId="{319FFA25-605C-4AF8-BA17-DF23AFA4BCF4}" destId="{D4AEE7A5-28EA-4071-8FB0-281DDB25F067}" srcOrd="0" destOrd="0" presId="urn:microsoft.com/office/officeart/2005/8/layout/hierarchy1"/>
    <dgm:cxn modelId="{BAE90552-A51F-446B-B490-4AA4B5080530}" type="presParOf" srcId="{319FFA25-605C-4AF8-BA17-DF23AFA4BCF4}" destId="{01AF5C2F-CEB3-46BA-8131-2BD89CF56C9B}" srcOrd="1" destOrd="0" presId="urn:microsoft.com/office/officeart/2005/8/layout/hierarchy1"/>
    <dgm:cxn modelId="{6AE8BFC3-A4BB-4846-AE87-FA4CE38B3292}" type="presParOf" srcId="{01AF5C2F-CEB3-46BA-8131-2BD89CF56C9B}" destId="{6ACF19D0-1D2C-4D65-BBFD-D384610A5FD2}" srcOrd="0" destOrd="0" presId="urn:microsoft.com/office/officeart/2005/8/layout/hierarchy1"/>
    <dgm:cxn modelId="{54FE7669-D96F-410A-BAEA-74245EECA253}" type="presParOf" srcId="{6ACF19D0-1D2C-4D65-BBFD-D384610A5FD2}" destId="{57FD080F-01ED-44A5-8169-4C9925EEE832}" srcOrd="0" destOrd="0" presId="urn:microsoft.com/office/officeart/2005/8/layout/hierarchy1"/>
    <dgm:cxn modelId="{389A52B3-9A15-4099-AB09-BBDD8E363BE8}" type="presParOf" srcId="{6ACF19D0-1D2C-4D65-BBFD-D384610A5FD2}" destId="{94D5B4A8-3DD1-4D7D-AA1B-9CE5C2B718C7}" srcOrd="1" destOrd="0" presId="urn:microsoft.com/office/officeart/2005/8/layout/hierarchy1"/>
    <dgm:cxn modelId="{FE177B36-5E9E-4ADC-91B5-24CC6CD3CAE1}" type="presParOf" srcId="{01AF5C2F-CEB3-46BA-8131-2BD89CF56C9B}" destId="{F6930769-B09A-4337-9551-94AF41A4C7BF}" srcOrd="1" destOrd="0" presId="urn:microsoft.com/office/officeart/2005/8/layout/hierarchy1"/>
    <dgm:cxn modelId="{9F616B91-CB75-43C8-A3D8-2025740ED066}" type="presParOf" srcId="{319FFA25-605C-4AF8-BA17-DF23AFA4BCF4}" destId="{83BB6CB3-08C2-423F-A920-2185488174D0}" srcOrd="2" destOrd="0" presId="urn:microsoft.com/office/officeart/2005/8/layout/hierarchy1"/>
    <dgm:cxn modelId="{F5AF808C-E6AF-4744-8205-A3D8E45B6CD4}" type="presParOf" srcId="{319FFA25-605C-4AF8-BA17-DF23AFA4BCF4}" destId="{64D33350-98EC-43EB-87C7-8DC126F3D204}" srcOrd="3" destOrd="0" presId="urn:microsoft.com/office/officeart/2005/8/layout/hierarchy1"/>
    <dgm:cxn modelId="{45D5609C-620D-4D56-A07F-EB4CED4BCA47}" type="presParOf" srcId="{64D33350-98EC-43EB-87C7-8DC126F3D204}" destId="{3DC12E1C-1F5C-466F-85A2-9DA442D51A01}" srcOrd="0" destOrd="0" presId="urn:microsoft.com/office/officeart/2005/8/layout/hierarchy1"/>
    <dgm:cxn modelId="{35994A71-10A6-4044-8DDC-2AA7AA27F710}" type="presParOf" srcId="{3DC12E1C-1F5C-466F-85A2-9DA442D51A01}" destId="{15242FAB-9C29-47D8-8600-444B6DA74440}" srcOrd="0" destOrd="0" presId="urn:microsoft.com/office/officeart/2005/8/layout/hierarchy1"/>
    <dgm:cxn modelId="{49CC8F5B-C1A5-415E-B93A-EBB7A8D8629D}" type="presParOf" srcId="{3DC12E1C-1F5C-466F-85A2-9DA442D51A01}" destId="{75F00C27-5C6D-4D7F-8ADB-6F67D341DDF8}" srcOrd="1" destOrd="0" presId="urn:microsoft.com/office/officeart/2005/8/layout/hierarchy1"/>
    <dgm:cxn modelId="{615A02A8-9043-4FB1-9CDF-F069A017BFF4}" type="presParOf" srcId="{64D33350-98EC-43EB-87C7-8DC126F3D204}" destId="{45398638-B210-48F2-A364-6FDDE1C6456A}" srcOrd="1" destOrd="0" presId="urn:microsoft.com/office/officeart/2005/8/layout/hierarchy1"/>
    <dgm:cxn modelId="{17540846-C6F8-490A-B2D3-C594882E6048}" type="presParOf" srcId="{319FFA25-605C-4AF8-BA17-DF23AFA4BCF4}" destId="{B325412B-BA69-4659-AC8F-3C3F8852798D}" srcOrd="4" destOrd="0" presId="urn:microsoft.com/office/officeart/2005/8/layout/hierarchy1"/>
    <dgm:cxn modelId="{0E9CDA81-AC83-4A81-A6DB-27CFBE612CC7}" type="presParOf" srcId="{319FFA25-605C-4AF8-BA17-DF23AFA4BCF4}" destId="{D285A9C8-3BAF-4AC9-AB41-6684BF4F34BE}" srcOrd="5" destOrd="0" presId="urn:microsoft.com/office/officeart/2005/8/layout/hierarchy1"/>
    <dgm:cxn modelId="{8FB6F3C9-A4D4-4DB8-ACE1-09B57749251E}" type="presParOf" srcId="{D285A9C8-3BAF-4AC9-AB41-6684BF4F34BE}" destId="{AAB279BB-7FD0-4845-8987-0DB0D93C2BDD}" srcOrd="0" destOrd="0" presId="urn:microsoft.com/office/officeart/2005/8/layout/hierarchy1"/>
    <dgm:cxn modelId="{DBFAD624-26C5-4742-A857-B2A296A738F9}" type="presParOf" srcId="{AAB279BB-7FD0-4845-8987-0DB0D93C2BDD}" destId="{B5912BED-0E4C-47F5-82F2-74444B037E76}" srcOrd="0" destOrd="0" presId="urn:microsoft.com/office/officeart/2005/8/layout/hierarchy1"/>
    <dgm:cxn modelId="{726642E5-A1F6-4178-9AD1-E4F892CEC0DB}" type="presParOf" srcId="{AAB279BB-7FD0-4845-8987-0DB0D93C2BDD}" destId="{EA63B9E3-9AEC-4BE6-B321-BBD158F30477}" srcOrd="1" destOrd="0" presId="urn:microsoft.com/office/officeart/2005/8/layout/hierarchy1"/>
    <dgm:cxn modelId="{81A6E8F0-14C4-4C5E-A224-E31117BE5EE9}" type="presParOf" srcId="{D285A9C8-3BAF-4AC9-AB41-6684BF4F34BE}" destId="{2E7508DF-AAB3-432D-B6E6-67F5958D244B}" srcOrd="1" destOrd="0" presId="urn:microsoft.com/office/officeart/2005/8/layout/hierarchy1"/>
    <dgm:cxn modelId="{B6D91B8E-1D18-4FE0-A9E7-7D3D9D423F05}" type="presParOf" srcId="{319FFA25-605C-4AF8-BA17-DF23AFA4BCF4}" destId="{3AA3CDF3-7E00-4E00-AA2C-34727A8ACEF1}" srcOrd="6" destOrd="0" presId="urn:microsoft.com/office/officeart/2005/8/layout/hierarchy1"/>
    <dgm:cxn modelId="{9AF7FA4A-CB46-4D2E-AEEA-9AE0617F8049}" type="presParOf" srcId="{319FFA25-605C-4AF8-BA17-DF23AFA4BCF4}" destId="{16AA0000-28A4-40FE-AEA5-30C2972C528F}" srcOrd="7" destOrd="0" presId="urn:microsoft.com/office/officeart/2005/8/layout/hierarchy1"/>
    <dgm:cxn modelId="{D5725C79-2874-408F-BD62-36D577542954}" type="presParOf" srcId="{16AA0000-28A4-40FE-AEA5-30C2972C528F}" destId="{E7C0491B-E989-4C9B-A69F-F42EAAA3E375}" srcOrd="0" destOrd="0" presId="urn:microsoft.com/office/officeart/2005/8/layout/hierarchy1"/>
    <dgm:cxn modelId="{F2FF0ADC-6407-4F56-A05E-E2A352EB9DAD}" type="presParOf" srcId="{E7C0491B-E989-4C9B-A69F-F42EAAA3E375}" destId="{31D6FB0E-7D64-4AC2-9CD6-C0667B0F5507}" srcOrd="0" destOrd="0" presId="urn:microsoft.com/office/officeart/2005/8/layout/hierarchy1"/>
    <dgm:cxn modelId="{9D73FC3E-0461-44E3-BFC0-E50BADAE05C2}" type="presParOf" srcId="{E7C0491B-E989-4C9B-A69F-F42EAAA3E375}" destId="{88E1381A-7C4C-4DA3-8ED8-2D027D15C1BE}" srcOrd="1" destOrd="0" presId="urn:microsoft.com/office/officeart/2005/8/layout/hierarchy1"/>
    <dgm:cxn modelId="{9A4A22B9-4028-4E63-96B2-7D9B0ADFF7CE}" type="presParOf" srcId="{16AA0000-28A4-40FE-AEA5-30C2972C528F}" destId="{8FEB734C-7BF4-4E3B-8EC4-91DFB187A26F}" srcOrd="1" destOrd="0" presId="urn:microsoft.com/office/officeart/2005/8/layout/hierarchy1"/>
    <dgm:cxn modelId="{2DF55F89-9C6D-4405-A1BC-CFD0F185ED71}" type="presParOf" srcId="{319FFA25-605C-4AF8-BA17-DF23AFA4BCF4}" destId="{267FAE5E-E45B-4841-992D-908C347C714E}" srcOrd="8" destOrd="0" presId="urn:microsoft.com/office/officeart/2005/8/layout/hierarchy1"/>
    <dgm:cxn modelId="{F5C61C49-263B-4BBB-80B2-11AA747C376F}" type="presParOf" srcId="{319FFA25-605C-4AF8-BA17-DF23AFA4BCF4}" destId="{912E90E1-8DC8-4788-8CD9-965498E1839E}" srcOrd="9" destOrd="0" presId="urn:microsoft.com/office/officeart/2005/8/layout/hierarchy1"/>
    <dgm:cxn modelId="{B5BB48A9-92CD-4CF8-80D1-B5E1B09FE6AD}" type="presParOf" srcId="{912E90E1-8DC8-4788-8CD9-965498E1839E}" destId="{D4C5971D-18EA-486C-92EF-E59B457E61EF}" srcOrd="0" destOrd="0" presId="urn:microsoft.com/office/officeart/2005/8/layout/hierarchy1"/>
    <dgm:cxn modelId="{8C7F11F6-9B1A-4645-BD8A-93B19B09AE7D}" type="presParOf" srcId="{D4C5971D-18EA-486C-92EF-E59B457E61EF}" destId="{9F041398-FEF1-4E29-A65F-A1A6063B3BF6}" srcOrd="0" destOrd="0" presId="urn:microsoft.com/office/officeart/2005/8/layout/hierarchy1"/>
    <dgm:cxn modelId="{3D099616-07A6-4DA3-8B84-6DA91725F6E5}" type="presParOf" srcId="{D4C5971D-18EA-486C-92EF-E59B457E61EF}" destId="{FA0A50AC-4080-402C-AADD-59ED44789BEE}" srcOrd="1" destOrd="0" presId="urn:microsoft.com/office/officeart/2005/8/layout/hierarchy1"/>
    <dgm:cxn modelId="{CBDD20C2-7FE2-4C5D-A6A7-64AF5A8855D6}" type="presParOf" srcId="{912E90E1-8DC8-4788-8CD9-965498E1839E}" destId="{D6C033F4-BF77-43A6-A904-285E808777EB}" srcOrd="1" destOrd="0" presId="urn:microsoft.com/office/officeart/2005/8/layout/hierarchy1"/>
    <dgm:cxn modelId="{2033B783-DA6C-4B35-BFD1-1758A17B0FC9}" type="presParOf" srcId="{D6C033F4-BF77-43A6-A904-285E808777EB}" destId="{C2235C9C-6B64-43C4-BA8E-096DAAFF6775}" srcOrd="0" destOrd="0" presId="urn:microsoft.com/office/officeart/2005/8/layout/hierarchy1"/>
    <dgm:cxn modelId="{74639AB0-242B-46DA-80A1-C1C6914D24FC}" type="presParOf" srcId="{D6C033F4-BF77-43A6-A904-285E808777EB}" destId="{77438AC8-C3A4-4C97-AA6B-FB8D9826457F}" srcOrd="1" destOrd="0" presId="urn:microsoft.com/office/officeart/2005/8/layout/hierarchy1"/>
    <dgm:cxn modelId="{5C9CD797-5952-4C09-91CA-3AA053F13274}" type="presParOf" srcId="{77438AC8-C3A4-4C97-AA6B-FB8D9826457F}" destId="{01428C9A-7BC6-4ECA-9BF8-3DDE30A236D1}" srcOrd="0" destOrd="0" presId="urn:microsoft.com/office/officeart/2005/8/layout/hierarchy1"/>
    <dgm:cxn modelId="{879D8A97-3772-4996-A95F-2AA13614E817}" type="presParOf" srcId="{01428C9A-7BC6-4ECA-9BF8-3DDE30A236D1}" destId="{5A3FA1D8-F01F-482C-A5A9-DC36555D7767}" srcOrd="0" destOrd="0" presId="urn:microsoft.com/office/officeart/2005/8/layout/hierarchy1"/>
    <dgm:cxn modelId="{2F140254-5E01-4D6A-8362-3E976436E4C0}" type="presParOf" srcId="{01428C9A-7BC6-4ECA-9BF8-3DDE30A236D1}" destId="{4F5B3A14-01DC-42B5-8268-39FF74504A58}" srcOrd="1" destOrd="0" presId="urn:microsoft.com/office/officeart/2005/8/layout/hierarchy1"/>
    <dgm:cxn modelId="{2A04121A-348C-4FDC-B928-96234DA1D1C9}" type="presParOf" srcId="{77438AC8-C3A4-4C97-AA6B-FB8D9826457F}" destId="{6BECC81B-E38C-45DA-9ED8-734D217FE627}" srcOrd="1" destOrd="0" presId="urn:microsoft.com/office/officeart/2005/8/layout/hierarchy1"/>
    <dgm:cxn modelId="{1909D563-F09D-45EE-8C1E-511875536308}" type="presParOf" srcId="{D6C033F4-BF77-43A6-A904-285E808777EB}" destId="{B3ABA7BE-5747-4A40-BDDA-80E86F8F20A0}" srcOrd="2" destOrd="0" presId="urn:microsoft.com/office/officeart/2005/8/layout/hierarchy1"/>
    <dgm:cxn modelId="{C42C3B3E-E258-4093-B13D-1FD2EC85A140}" type="presParOf" srcId="{D6C033F4-BF77-43A6-A904-285E808777EB}" destId="{D6DE2880-501C-4DC6-994D-4EAC2B17236D}" srcOrd="3" destOrd="0" presId="urn:microsoft.com/office/officeart/2005/8/layout/hierarchy1"/>
    <dgm:cxn modelId="{0DD33F82-E6AF-4C86-B5D5-D425E5AA8C01}" type="presParOf" srcId="{D6DE2880-501C-4DC6-994D-4EAC2B17236D}" destId="{DAF5B437-125A-4D1E-9004-D1A19641B40D}" srcOrd="0" destOrd="0" presId="urn:microsoft.com/office/officeart/2005/8/layout/hierarchy1"/>
    <dgm:cxn modelId="{8A5595BB-6C9F-4404-872D-3272370E403A}" type="presParOf" srcId="{DAF5B437-125A-4D1E-9004-D1A19641B40D}" destId="{36D9E76B-19F0-44E4-A4A3-79F2BDCCEE1D}" srcOrd="0" destOrd="0" presId="urn:microsoft.com/office/officeart/2005/8/layout/hierarchy1"/>
    <dgm:cxn modelId="{F3BA2FC2-1992-46F4-9D5B-DC4F47328B25}" type="presParOf" srcId="{DAF5B437-125A-4D1E-9004-D1A19641B40D}" destId="{E2249DEF-3B49-4617-BBE4-9F4D2AF17D06}" srcOrd="1" destOrd="0" presId="urn:microsoft.com/office/officeart/2005/8/layout/hierarchy1"/>
    <dgm:cxn modelId="{BDC3A9A7-DE7D-4CA5-B5AF-500148A46C4A}" type="presParOf" srcId="{D6DE2880-501C-4DC6-994D-4EAC2B17236D}" destId="{E7ECF446-DFC1-4938-B286-2D9BB9F57F06}" srcOrd="1" destOrd="0" presId="urn:microsoft.com/office/officeart/2005/8/layout/hierarchy1"/>
    <dgm:cxn modelId="{1FDC8929-29EF-4051-8646-C99D28301201}" type="presParOf" srcId="{D6C033F4-BF77-43A6-A904-285E808777EB}" destId="{9B383AC8-EA47-4583-BB0F-5E2395E7C2D3}" srcOrd="4" destOrd="0" presId="urn:microsoft.com/office/officeart/2005/8/layout/hierarchy1"/>
    <dgm:cxn modelId="{18FC7EA1-8EA3-4951-A17E-53B6B8918478}" type="presParOf" srcId="{D6C033F4-BF77-43A6-A904-285E808777EB}" destId="{299FAF4F-2634-4753-A337-85C723553A4D}" srcOrd="5" destOrd="0" presId="urn:microsoft.com/office/officeart/2005/8/layout/hierarchy1"/>
    <dgm:cxn modelId="{FCE519CE-8485-4BB0-8F17-3402578381FA}" type="presParOf" srcId="{299FAF4F-2634-4753-A337-85C723553A4D}" destId="{086B3366-469D-4CA9-9BED-0CC43F86698E}" srcOrd="0" destOrd="0" presId="urn:microsoft.com/office/officeart/2005/8/layout/hierarchy1"/>
    <dgm:cxn modelId="{FD2ADEE8-D316-4C89-99DC-186906E828A3}" type="presParOf" srcId="{086B3366-469D-4CA9-9BED-0CC43F86698E}" destId="{379F576E-A6CF-49ED-A3AA-9D0E73D397F9}" srcOrd="0" destOrd="0" presId="urn:microsoft.com/office/officeart/2005/8/layout/hierarchy1"/>
    <dgm:cxn modelId="{7F70EDEF-4D82-4598-BD78-41C50251937C}" type="presParOf" srcId="{086B3366-469D-4CA9-9BED-0CC43F86698E}" destId="{15EC512A-6559-4F63-AD45-80FFDB6CB83E}" srcOrd="1" destOrd="0" presId="urn:microsoft.com/office/officeart/2005/8/layout/hierarchy1"/>
    <dgm:cxn modelId="{579DDDCB-95D9-484E-A71A-8F441B0D5A2F}" type="presParOf" srcId="{299FAF4F-2634-4753-A337-85C723553A4D}" destId="{CA04B1E3-70CE-4171-BAE1-AC1E67929DBA}" srcOrd="1" destOrd="0" presId="urn:microsoft.com/office/officeart/2005/8/layout/hierarchy1"/>
    <dgm:cxn modelId="{889B587B-C24A-41B9-BE7F-C665A13CB3B3}" type="presParOf" srcId="{D6C033F4-BF77-43A6-A904-285E808777EB}" destId="{9334BCF1-D7DB-49A1-991E-3CB6B1041A52}" srcOrd="6" destOrd="0" presId="urn:microsoft.com/office/officeart/2005/8/layout/hierarchy1"/>
    <dgm:cxn modelId="{476FB9D0-2243-4B15-B85A-BCBF19C2F0EA}" type="presParOf" srcId="{D6C033F4-BF77-43A6-A904-285E808777EB}" destId="{EA377053-C55B-45BB-8CBA-4F887EC903DF}" srcOrd="7" destOrd="0" presId="urn:microsoft.com/office/officeart/2005/8/layout/hierarchy1"/>
    <dgm:cxn modelId="{43B3B22C-8D90-4160-BBC0-2C8FC9E1775F}" type="presParOf" srcId="{EA377053-C55B-45BB-8CBA-4F887EC903DF}" destId="{51B06163-1B1B-47C6-848E-F83F9655005A}" srcOrd="0" destOrd="0" presId="urn:microsoft.com/office/officeart/2005/8/layout/hierarchy1"/>
    <dgm:cxn modelId="{7B5EE826-9266-46CF-9E6F-83E6AD500578}" type="presParOf" srcId="{51B06163-1B1B-47C6-848E-F83F9655005A}" destId="{E1BD9617-1ABA-4C32-B901-AF3492955D24}" srcOrd="0" destOrd="0" presId="urn:microsoft.com/office/officeart/2005/8/layout/hierarchy1"/>
    <dgm:cxn modelId="{8C36F919-7590-4A63-AD53-FC09EEEAF7D4}" type="presParOf" srcId="{51B06163-1B1B-47C6-848E-F83F9655005A}" destId="{C468455D-84F1-4640-88B5-EBAA4B8EDB78}" srcOrd="1" destOrd="0" presId="urn:microsoft.com/office/officeart/2005/8/layout/hierarchy1"/>
    <dgm:cxn modelId="{85B925C7-442E-4466-AF18-13D61C5230F3}" type="presParOf" srcId="{EA377053-C55B-45BB-8CBA-4F887EC903DF}" destId="{24340C8B-2929-4511-9DBB-46AAB69F9EFA}" srcOrd="1" destOrd="0" presId="urn:microsoft.com/office/officeart/2005/8/layout/hierarchy1"/>
    <dgm:cxn modelId="{614567A1-61A6-44F8-93B1-C7ABB87ED763}" type="presParOf" srcId="{D6C033F4-BF77-43A6-A904-285E808777EB}" destId="{DF766D2F-25CA-41CA-982D-1F3088CD1DF4}" srcOrd="8" destOrd="0" presId="urn:microsoft.com/office/officeart/2005/8/layout/hierarchy1"/>
    <dgm:cxn modelId="{7479DCF0-1814-485B-A623-C715891F73E7}" type="presParOf" srcId="{D6C033F4-BF77-43A6-A904-285E808777EB}" destId="{724CD58B-4FC7-4084-88E3-DCCDAF7D7844}" srcOrd="9" destOrd="0" presId="urn:microsoft.com/office/officeart/2005/8/layout/hierarchy1"/>
    <dgm:cxn modelId="{72951C29-95CE-4F2A-898B-6D5A99392034}" type="presParOf" srcId="{724CD58B-4FC7-4084-88E3-DCCDAF7D7844}" destId="{A2C434C9-6C99-4AE5-8DE5-2BCAF03227B2}" srcOrd="0" destOrd="0" presId="urn:microsoft.com/office/officeart/2005/8/layout/hierarchy1"/>
    <dgm:cxn modelId="{BD0CE355-D766-49C2-90AA-F63EEF3359B2}" type="presParOf" srcId="{A2C434C9-6C99-4AE5-8DE5-2BCAF03227B2}" destId="{F9C14B9A-FF4E-4F7C-83B0-0081BB302AEA}" srcOrd="0" destOrd="0" presId="urn:microsoft.com/office/officeart/2005/8/layout/hierarchy1"/>
    <dgm:cxn modelId="{72614282-7346-484E-B149-00B28EF99125}" type="presParOf" srcId="{A2C434C9-6C99-4AE5-8DE5-2BCAF03227B2}" destId="{4F736FDA-9A26-4A77-93BD-AE625CDFC35D}" srcOrd="1" destOrd="0" presId="urn:microsoft.com/office/officeart/2005/8/layout/hierarchy1"/>
    <dgm:cxn modelId="{8394280B-EEEE-4E6B-918D-C0B54D912305}" type="presParOf" srcId="{724CD58B-4FC7-4084-88E3-DCCDAF7D7844}" destId="{51533913-BDC1-4C7E-B265-4A1CA1B1C9E8}" srcOrd="1" destOrd="0" presId="urn:microsoft.com/office/officeart/2005/8/layout/hierarchy1"/>
    <dgm:cxn modelId="{A4F1D1FE-F232-4E23-BAE9-BBD59D44B861}" type="presParOf" srcId="{D6C033F4-BF77-43A6-A904-285E808777EB}" destId="{82FE926A-4623-4BD1-8533-2E1DF0B90389}" srcOrd="10" destOrd="0" presId="urn:microsoft.com/office/officeart/2005/8/layout/hierarchy1"/>
    <dgm:cxn modelId="{566E5FE9-3099-4C95-B318-0135972D9E95}" type="presParOf" srcId="{D6C033F4-BF77-43A6-A904-285E808777EB}" destId="{3DDDBCA5-9FC0-441E-BEF8-83CA8ECA4517}" srcOrd="11" destOrd="0" presId="urn:microsoft.com/office/officeart/2005/8/layout/hierarchy1"/>
    <dgm:cxn modelId="{AA42DAC2-7A7C-4EAA-B315-089BD1B603DF}" type="presParOf" srcId="{3DDDBCA5-9FC0-441E-BEF8-83CA8ECA4517}" destId="{4EF1679F-DFDD-47E4-9F0F-C9ED84708F2D}" srcOrd="0" destOrd="0" presId="urn:microsoft.com/office/officeart/2005/8/layout/hierarchy1"/>
    <dgm:cxn modelId="{624B8467-0659-4945-B9E4-30DB1E78E2AB}" type="presParOf" srcId="{4EF1679F-DFDD-47E4-9F0F-C9ED84708F2D}" destId="{30D2826F-CA56-4252-97D9-CBD484F06DC4}" srcOrd="0" destOrd="0" presId="urn:microsoft.com/office/officeart/2005/8/layout/hierarchy1"/>
    <dgm:cxn modelId="{7F2B6A7C-36D8-4571-9428-B338CFBB6EDE}" type="presParOf" srcId="{4EF1679F-DFDD-47E4-9F0F-C9ED84708F2D}" destId="{74E81863-3485-4590-A5EA-891D8E014ACE}" srcOrd="1" destOrd="0" presId="urn:microsoft.com/office/officeart/2005/8/layout/hierarchy1"/>
    <dgm:cxn modelId="{B44526DD-FA06-4C9B-AC41-051B39972BDC}" type="presParOf" srcId="{3DDDBCA5-9FC0-441E-BEF8-83CA8ECA4517}" destId="{2C703A90-65ED-4F75-BA6E-E86A32BAEF75}" srcOrd="1" destOrd="0" presId="urn:microsoft.com/office/officeart/2005/8/layout/hierarchy1"/>
    <dgm:cxn modelId="{E0235511-5BB0-445E-ACF0-AD199DF725DD}" type="presParOf" srcId="{D6C033F4-BF77-43A6-A904-285E808777EB}" destId="{B75D405C-2906-463F-837E-8409730EF93A}" srcOrd="12" destOrd="0" presId="urn:microsoft.com/office/officeart/2005/8/layout/hierarchy1"/>
    <dgm:cxn modelId="{216A214A-F652-4301-83CD-1A58643D4130}" type="presParOf" srcId="{D6C033F4-BF77-43A6-A904-285E808777EB}" destId="{F8C67FF0-3744-4238-9C58-4FC16F7E6F4A}" srcOrd="13" destOrd="0" presId="urn:microsoft.com/office/officeart/2005/8/layout/hierarchy1"/>
    <dgm:cxn modelId="{E945C5A5-F876-49C5-8505-6B0C5C28D599}" type="presParOf" srcId="{F8C67FF0-3744-4238-9C58-4FC16F7E6F4A}" destId="{FEFE4F36-3CFD-4BEE-94DC-830E827AAF73}" srcOrd="0" destOrd="0" presId="urn:microsoft.com/office/officeart/2005/8/layout/hierarchy1"/>
    <dgm:cxn modelId="{96A2DE6D-6E25-42CB-A6A8-86C672B4EDB6}" type="presParOf" srcId="{FEFE4F36-3CFD-4BEE-94DC-830E827AAF73}" destId="{14BB18DE-9766-4C01-B4DF-BEC6797B3719}" srcOrd="0" destOrd="0" presId="urn:microsoft.com/office/officeart/2005/8/layout/hierarchy1"/>
    <dgm:cxn modelId="{1FD98944-7211-4ACB-A179-AC5354F23AA3}" type="presParOf" srcId="{FEFE4F36-3CFD-4BEE-94DC-830E827AAF73}" destId="{B02B9695-A9B3-4DB3-9E8A-519620C51276}" srcOrd="1" destOrd="0" presId="urn:microsoft.com/office/officeart/2005/8/layout/hierarchy1"/>
    <dgm:cxn modelId="{94B07501-E8AC-4C5B-97BD-02BF2BCFC629}" type="presParOf" srcId="{F8C67FF0-3744-4238-9C58-4FC16F7E6F4A}" destId="{311BF13F-118A-4588-9FCF-4CF255E1E8F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3E09003-824A-4864-A16A-B8471611779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669C349-9F89-4CBF-9DB4-BE42FF43DDCA}">
      <dgm:prSet/>
      <dgm:spPr/>
      <dgm:t>
        <a:bodyPr/>
        <a:lstStyle/>
        <a:p>
          <a:r>
            <a:rPr lang="es-UY"/>
            <a:t>Desarrollar estándares de desempeño o rendimiento</a:t>
          </a:r>
          <a:endParaRPr lang="en-US"/>
        </a:p>
      </dgm:t>
    </dgm:pt>
    <dgm:pt modelId="{F2EA12C0-07CF-4615-88BC-342F8689F5A4}" type="parTrans" cxnId="{48668685-2234-4FFF-A201-6126410924C5}">
      <dgm:prSet/>
      <dgm:spPr/>
      <dgm:t>
        <a:bodyPr/>
        <a:lstStyle/>
        <a:p>
          <a:endParaRPr lang="en-US"/>
        </a:p>
      </dgm:t>
    </dgm:pt>
    <dgm:pt modelId="{A69FF8CB-1E6F-4188-A61B-20D3A61AACEC}" type="sibTrans" cxnId="{48668685-2234-4FFF-A201-6126410924C5}">
      <dgm:prSet/>
      <dgm:spPr/>
      <dgm:t>
        <a:bodyPr/>
        <a:lstStyle/>
        <a:p>
          <a:endParaRPr lang="en-US"/>
        </a:p>
      </dgm:t>
    </dgm:pt>
    <dgm:pt modelId="{1DB804FE-4CFA-4EDD-9E50-891F48F2D7B2}">
      <dgm:prSet/>
      <dgm:spPr/>
      <dgm:t>
        <a:bodyPr/>
        <a:lstStyle/>
        <a:p>
          <a:r>
            <a:rPr lang="es-UY"/>
            <a:t>Establecer metas qué serán logradas cuando las tareas se completen.</a:t>
          </a:r>
          <a:endParaRPr lang="en-US"/>
        </a:p>
      </dgm:t>
    </dgm:pt>
    <dgm:pt modelId="{01D1EAF8-FCE3-43B7-BE50-E889A6D4E181}" type="parTrans" cxnId="{3DC6F1B7-202C-4715-BBC0-CBF4AA611111}">
      <dgm:prSet/>
      <dgm:spPr/>
      <dgm:t>
        <a:bodyPr/>
        <a:lstStyle/>
        <a:p>
          <a:endParaRPr lang="en-US"/>
        </a:p>
      </dgm:t>
    </dgm:pt>
    <dgm:pt modelId="{3FAFFC28-2F33-4756-BEFE-37AE2B279894}" type="sibTrans" cxnId="{3DC6F1B7-202C-4715-BBC0-CBF4AA611111}">
      <dgm:prSet/>
      <dgm:spPr/>
      <dgm:t>
        <a:bodyPr/>
        <a:lstStyle/>
        <a:p>
          <a:endParaRPr lang="en-US"/>
        </a:p>
      </dgm:t>
    </dgm:pt>
    <dgm:pt modelId="{B5D019A1-C5E1-4F34-92B3-0AF8BBD5DFF8}">
      <dgm:prSet/>
      <dgm:spPr/>
      <dgm:t>
        <a:bodyPr/>
        <a:lstStyle/>
        <a:p>
          <a:r>
            <a:rPr lang="es-UY"/>
            <a:t>Establecer sistemas de seguimiento y de notificación</a:t>
          </a:r>
          <a:endParaRPr lang="en-US"/>
        </a:p>
      </dgm:t>
    </dgm:pt>
    <dgm:pt modelId="{4E984EE5-AB09-4262-9507-389CCADA7C17}" type="parTrans" cxnId="{B3A24564-15FF-4D62-ACBE-B3610B292AF9}">
      <dgm:prSet/>
      <dgm:spPr/>
      <dgm:t>
        <a:bodyPr/>
        <a:lstStyle/>
        <a:p>
          <a:endParaRPr lang="en-US"/>
        </a:p>
      </dgm:t>
    </dgm:pt>
    <dgm:pt modelId="{84A7F6F7-A08E-4D45-A649-35E9E79E8C9F}" type="sibTrans" cxnId="{B3A24564-15FF-4D62-ACBE-B3610B292AF9}">
      <dgm:prSet/>
      <dgm:spPr/>
      <dgm:t>
        <a:bodyPr/>
        <a:lstStyle/>
        <a:p>
          <a:endParaRPr lang="en-US"/>
        </a:p>
      </dgm:t>
    </dgm:pt>
    <dgm:pt modelId="{8894A4E8-524F-4204-883A-4F79591B0FF6}">
      <dgm:prSet/>
      <dgm:spPr/>
      <dgm:t>
        <a:bodyPr/>
        <a:lstStyle/>
        <a:p>
          <a:r>
            <a:rPr lang="es-UY"/>
            <a:t>Determinar los datos necesarios, quién los recibirá, cuándo se recibirán, y qué se hará con ellos.</a:t>
          </a:r>
          <a:endParaRPr lang="en-US"/>
        </a:p>
      </dgm:t>
    </dgm:pt>
    <dgm:pt modelId="{3C97D58E-1AF2-494D-9840-80BC1D2F6C3B}" type="parTrans" cxnId="{E165BAED-424C-4D64-96C0-D6407B6A94F5}">
      <dgm:prSet/>
      <dgm:spPr/>
      <dgm:t>
        <a:bodyPr/>
        <a:lstStyle/>
        <a:p>
          <a:endParaRPr lang="en-US"/>
        </a:p>
      </dgm:t>
    </dgm:pt>
    <dgm:pt modelId="{160DF588-DFEE-452B-BC00-BE5D73CC4124}" type="sibTrans" cxnId="{E165BAED-424C-4D64-96C0-D6407B6A94F5}">
      <dgm:prSet/>
      <dgm:spPr/>
      <dgm:t>
        <a:bodyPr/>
        <a:lstStyle/>
        <a:p>
          <a:endParaRPr lang="en-US"/>
        </a:p>
      </dgm:t>
    </dgm:pt>
    <dgm:pt modelId="{4CD2F106-0856-4B25-8099-BB6F5DCBE0B9}">
      <dgm:prSet/>
      <dgm:spPr/>
      <dgm:t>
        <a:bodyPr/>
        <a:lstStyle/>
        <a:p>
          <a:r>
            <a:rPr lang="es-UY"/>
            <a:t>Medir y analizar los resultados</a:t>
          </a:r>
          <a:endParaRPr lang="en-US"/>
        </a:p>
      </dgm:t>
    </dgm:pt>
    <dgm:pt modelId="{7496A1E7-1480-4C3B-A655-8543F8CC4BD3}" type="parTrans" cxnId="{01F32C3F-D1DF-4EA9-9B12-0B95745A3D52}">
      <dgm:prSet/>
      <dgm:spPr/>
      <dgm:t>
        <a:bodyPr/>
        <a:lstStyle/>
        <a:p>
          <a:endParaRPr lang="en-US"/>
        </a:p>
      </dgm:t>
    </dgm:pt>
    <dgm:pt modelId="{B6AA06F3-58DC-4A06-9404-9B2F1733CD47}" type="sibTrans" cxnId="{01F32C3F-D1DF-4EA9-9B12-0B95745A3D52}">
      <dgm:prSet/>
      <dgm:spPr/>
      <dgm:t>
        <a:bodyPr/>
        <a:lstStyle/>
        <a:p>
          <a:endParaRPr lang="en-US"/>
        </a:p>
      </dgm:t>
    </dgm:pt>
    <dgm:pt modelId="{49731D42-1860-4ACC-B39B-D24433242ED4}">
      <dgm:prSet/>
      <dgm:spPr/>
      <dgm:t>
        <a:bodyPr/>
        <a:lstStyle/>
        <a:p>
          <a:r>
            <a:rPr lang="es-UY"/>
            <a:t>Comparar lo realizado con los estándares, las metas y los planes.</a:t>
          </a:r>
          <a:endParaRPr lang="en-US"/>
        </a:p>
      </dgm:t>
    </dgm:pt>
    <dgm:pt modelId="{7CD7884A-2684-44C4-8B4A-C82969D7C6D7}" type="parTrans" cxnId="{2509CB38-C65F-4671-80C1-FDFE7EE79CB5}">
      <dgm:prSet/>
      <dgm:spPr/>
      <dgm:t>
        <a:bodyPr/>
        <a:lstStyle/>
        <a:p>
          <a:endParaRPr lang="en-US"/>
        </a:p>
      </dgm:t>
    </dgm:pt>
    <dgm:pt modelId="{4F50F887-A084-49A9-A1D4-F06E52F4A97A}" type="sibTrans" cxnId="{2509CB38-C65F-4671-80C1-FDFE7EE79CB5}">
      <dgm:prSet/>
      <dgm:spPr/>
      <dgm:t>
        <a:bodyPr/>
        <a:lstStyle/>
        <a:p>
          <a:endParaRPr lang="en-US"/>
        </a:p>
      </dgm:t>
    </dgm:pt>
    <dgm:pt modelId="{C2E50734-24F2-4F99-8544-7BA864B8ABF5}" type="pres">
      <dgm:prSet presAssocID="{33E09003-824A-4864-A16A-B84716117791}" presName="root" presStyleCnt="0">
        <dgm:presLayoutVars>
          <dgm:dir/>
          <dgm:resizeHandles val="exact"/>
        </dgm:presLayoutVars>
      </dgm:prSet>
      <dgm:spPr/>
    </dgm:pt>
    <dgm:pt modelId="{C0BA36A9-2715-477B-8B43-617856188FB0}" type="pres">
      <dgm:prSet presAssocID="{9669C349-9F89-4CBF-9DB4-BE42FF43DDCA}" presName="compNode" presStyleCnt="0"/>
      <dgm:spPr/>
    </dgm:pt>
    <dgm:pt modelId="{08EAD27F-4CDA-4F62-A469-B3EC5547C6F2}" type="pres">
      <dgm:prSet presAssocID="{9669C349-9F89-4CBF-9DB4-BE42FF43DDCA}" presName="bgRect" presStyleLbl="bgShp" presStyleIdx="0" presStyleCnt="3"/>
      <dgm:spPr/>
    </dgm:pt>
    <dgm:pt modelId="{06BA3ECB-D52F-4975-B085-81F1EED13285}" type="pres">
      <dgm:prSet presAssocID="{9669C349-9F89-4CBF-9DB4-BE42FF43DDC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ana"/>
        </a:ext>
      </dgm:extLst>
    </dgm:pt>
    <dgm:pt modelId="{ADF025D8-B5B9-4600-8577-3D3A3C92532C}" type="pres">
      <dgm:prSet presAssocID="{9669C349-9F89-4CBF-9DB4-BE42FF43DDCA}" presName="spaceRect" presStyleCnt="0"/>
      <dgm:spPr/>
    </dgm:pt>
    <dgm:pt modelId="{180E9BEC-1CE9-41E0-B89E-5846A36251F1}" type="pres">
      <dgm:prSet presAssocID="{9669C349-9F89-4CBF-9DB4-BE42FF43DDCA}" presName="parTx" presStyleLbl="revTx" presStyleIdx="0" presStyleCnt="6">
        <dgm:presLayoutVars>
          <dgm:chMax val="0"/>
          <dgm:chPref val="0"/>
        </dgm:presLayoutVars>
      </dgm:prSet>
      <dgm:spPr/>
    </dgm:pt>
    <dgm:pt modelId="{ED352A24-9A02-466D-BB44-C439E297553E}" type="pres">
      <dgm:prSet presAssocID="{9669C349-9F89-4CBF-9DB4-BE42FF43DDCA}" presName="desTx" presStyleLbl="revTx" presStyleIdx="1" presStyleCnt="6">
        <dgm:presLayoutVars/>
      </dgm:prSet>
      <dgm:spPr/>
    </dgm:pt>
    <dgm:pt modelId="{556396A9-4E91-42A9-8B3B-B68392D860A0}" type="pres">
      <dgm:prSet presAssocID="{A69FF8CB-1E6F-4188-A61B-20D3A61AACEC}" presName="sibTrans" presStyleCnt="0"/>
      <dgm:spPr/>
    </dgm:pt>
    <dgm:pt modelId="{C258C0C2-8834-4258-8C4E-DA7B37538FD6}" type="pres">
      <dgm:prSet presAssocID="{B5D019A1-C5E1-4F34-92B3-0AF8BBD5DFF8}" presName="compNode" presStyleCnt="0"/>
      <dgm:spPr/>
    </dgm:pt>
    <dgm:pt modelId="{84F954B4-53E2-4F4C-A769-C0B821CD69F3}" type="pres">
      <dgm:prSet presAssocID="{B5D019A1-C5E1-4F34-92B3-0AF8BBD5DFF8}" presName="bgRect" presStyleLbl="bgShp" presStyleIdx="1" presStyleCnt="3"/>
      <dgm:spPr/>
    </dgm:pt>
    <dgm:pt modelId="{81C8B099-F358-43D3-9285-6C935CA7A7BB}" type="pres">
      <dgm:prSet presAssocID="{B5D019A1-C5E1-4F34-92B3-0AF8BBD5DFF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stadísticas"/>
        </a:ext>
      </dgm:extLst>
    </dgm:pt>
    <dgm:pt modelId="{51D7A820-9647-43C2-8AB0-AE150FE066EA}" type="pres">
      <dgm:prSet presAssocID="{B5D019A1-C5E1-4F34-92B3-0AF8BBD5DFF8}" presName="spaceRect" presStyleCnt="0"/>
      <dgm:spPr/>
    </dgm:pt>
    <dgm:pt modelId="{50EFB027-9663-4860-A375-62ADEAFA1286}" type="pres">
      <dgm:prSet presAssocID="{B5D019A1-C5E1-4F34-92B3-0AF8BBD5DFF8}" presName="parTx" presStyleLbl="revTx" presStyleIdx="2" presStyleCnt="6">
        <dgm:presLayoutVars>
          <dgm:chMax val="0"/>
          <dgm:chPref val="0"/>
        </dgm:presLayoutVars>
      </dgm:prSet>
      <dgm:spPr/>
    </dgm:pt>
    <dgm:pt modelId="{E9F61EB6-AF52-4E4E-88BA-E1C58378DB84}" type="pres">
      <dgm:prSet presAssocID="{B5D019A1-C5E1-4F34-92B3-0AF8BBD5DFF8}" presName="desTx" presStyleLbl="revTx" presStyleIdx="3" presStyleCnt="6">
        <dgm:presLayoutVars/>
      </dgm:prSet>
      <dgm:spPr/>
    </dgm:pt>
    <dgm:pt modelId="{39588B51-0DB0-479E-A276-24AB1F33D2C6}" type="pres">
      <dgm:prSet presAssocID="{84A7F6F7-A08E-4D45-A649-35E9E79E8C9F}" presName="sibTrans" presStyleCnt="0"/>
      <dgm:spPr/>
    </dgm:pt>
    <dgm:pt modelId="{4AC1FD7A-5594-4C6E-8BB8-181D44144AF3}" type="pres">
      <dgm:prSet presAssocID="{4CD2F106-0856-4B25-8099-BB6F5DCBE0B9}" presName="compNode" presStyleCnt="0"/>
      <dgm:spPr/>
    </dgm:pt>
    <dgm:pt modelId="{8E6D8194-3D36-4C72-9B6B-77FFA04E5CAD}" type="pres">
      <dgm:prSet presAssocID="{4CD2F106-0856-4B25-8099-BB6F5DCBE0B9}" presName="bgRect" presStyleLbl="bgShp" presStyleIdx="2" presStyleCnt="3"/>
      <dgm:spPr/>
    </dgm:pt>
    <dgm:pt modelId="{2F6A37D2-DC96-4B43-B5D7-D2D6A89A7FAB}" type="pres">
      <dgm:prSet presAssocID="{4CD2F106-0856-4B25-8099-BB6F5DCBE0B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4FAA1321-D143-461D-B23A-39C97104B233}" type="pres">
      <dgm:prSet presAssocID="{4CD2F106-0856-4B25-8099-BB6F5DCBE0B9}" presName="spaceRect" presStyleCnt="0"/>
      <dgm:spPr/>
    </dgm:pt>
    <dgm:pt modelId="{770BDCD5-2681-489A-9F56-CB4D9E47DDC9}" type="pres">
      <dgm:prSet presAssocID="{4CD2F106-0856-4B25-8099-BB6F5DCBE0B9}" presName="parTx" presStyleLbl="revTx" presStyleIdx="4" presStyleCnt="6">
        <dgm:presLayoutVars>
          <dgm:chMax val="0"/>
          <dgm:chPref val="0"/>
        </dgm:presLayoutVars>
      </dgm:prSet>
      <dgm:spPr/>
    </dgm:pt>
    <dgm:pt modelId="{AC524705-E638-4407-9302-4B89C3C34866}" type="pres">
      <dgm:prSet presAssocID="{4CD2F106-0856-4B25-8099-BB6F5DCBE0B9}" presName="desTx" presStyleLbl="revTx" presStyleIdx="5" presStyleCnt="6">
        <dgm:presLayoutVars/>
      </dgm:prSet>
      <dgm:spPr/>
    </dgm:pt>
  </dgm:ptLst>
  <dgm:cxnLst>
    <dgm:cxn modelId="{EFDF0F05-535B-4DAF-B48D-D842BF7126C1}" type="presOf" srcId="{4CD2F106-0856-4B25-8099-BB6F5DCBE0B9}" destId="{770BDCD5-2681-489A-9F56-CB4D9E47DDC9}" srcOrd="0" destOrd="0" presId="urn:microsoft.com/office/officeart/2018/2/layout/IconVerticalSolidList"/>
    <dgm:cxn modelId="{2509CB38-C65F-4671-80C1-FDFE7EE79CB5}" srcId="{4CD2F106-0856-4B25-8099-BB6F5DCBE0B9}" destId="{49731D42-1860-4ACC-B39B-D24433242ED4}" srcOrd="0" destOrd="0" parTransId="{7CD7884A-2684-44C4-8B4A-C82969D7C6D7}" sibTransId="{4F50F887-A084-49A9-A1D4-F06E52F4A97A}"/>
    <dgm:cxn modelId="{01F32C3F-D1DF-4EA9-9B12-0B95745A3D52}" srcId="{33E09003-824A-4864-A16A-B84716117791}" destId="{4CD2F106-0856-4B25-8099-BB6F5DCBE0B9}" srcOrd="2" destOrd="0" parTransId="{7496A1E7-1480-4C3B-A655-8543F8CC4BD3}" sibTransId="{B6AA06F3-58DC-4A06-9404-9B2F1733CD47}"/>
    <dgm:cxn modelId="{B3A24564-15FF-4D62-ACBE-B3610B292AF9}" srcId="{33E09003-824A-4864-A16A-B84716117791}" destId="{B5D019A1-C5E1-4F34-92B3-0AF8BBD5DFF8}" srcOrd="1" destOrd="0" parTransId="{4E984EE5-AB09-4262-9507-389CCADA7C17}" sibTransId="{84A7F6F7-A08E-4D45-A649-35E9E79E8C9F}"/>
    <dgm:cxn modelId="{0D356C4E-E41A-4149-9E8E-4D7AFCCA8D88}" type="presOf" srcId="{1DB804FE-4CFA-4EDD-9E50-891F48F2D7B2}" destId="{ED352A24-9A02-466D-BB44-C439E297553E}" srcOrd="0" destOrd="0" presId="urn:microsoft.com/office/officeart/2018/2/layout/IconVerticalSolidList"/>
    <dgm:cxn modelId="{DF78A781-5E40-44AE-861C-A95B2B5AD3B1}" type="presOf" srcId="{9669C349-9F89-4CBF-9DB4-BE42FF43DDCA}" destId="{180E9BEC-1CE9-41E0-B89E-5846A36251F1}" srcOrd="0" destOrd="0" presId="urn:microsoft.com/office/officeart/2018/2/layout/IconVerticalSolidList"/>
    <dgm:cxn modelId="{48668685-2234-4FFF-A201-6126410924C5}" srcId="{33E09003-824A-4864-A16A-B84716117791}" destId="{9669C349-9F89-4CBF-9DB4-BE42FF43DDCA}" srcOrd="0" destOrd="0" parTransId="{F2EA12C0-07CF-4615-88BC-342F8689F5A4}" sibTransId="{A69FF8CB-1E6F-4188-A61B-20D3A61AACEC}"/>
    <dgm:cxn modelId="{3DC6F1B7-202C-4715-BBC0-CBF4AA611111}" srcId="{9669C349-9F89-4CBF-9DB4-BE42FF43DDCA}" destId="{1DB804FE-4CFA-4EDD-9E50-891F48F2D7B2}" srcOrd="0" destOrd="0" parTransId="{01D1EAF8-FCE3-43B7-BE50-E889A6D4E181}" sibTransId="{3FAFFC28-2F33-4756-BEFE-37AE2B279894}"/>
    <dgm:cxn modelId="{18BCBFCD-3015-4B19-A80B-DF8282F7297B}" type="presOf" srcId="{33E09003-824A-4864-A16A-B84716117791}" destId="{C2E50734-24F2-4F99-8544-7BA864B8ABF5}" srcOrd="0" destOrd="0" presId="urn:microsoft.com/office/officeart/2018/2/layout/IconVerticalSolidList"/>
    <dgm:cxn modelId="{E84C40D1-FE86-4B57-867E-475F5B5FF57C}" type="presOf" srcId="{B5D019A1-C5E1-4F34-92B3-0AF8BBD5DFF8}" destId="{50EFB027-9663-4860-A375-62ADEAFA1286}" srcOrd="0" destOrd="0" presId="urn:microsoft.com/office/officeart/2018/2/layout/IconVerticalSolidList"/>
    <dgm:cxn modelId="{76ED14DA-6E98-4569-A91F-D5ADD002EBF3}" type="presOf" srcId="{8894A4E8-524F-4204-883A-4F79591B0FF6}" destId="{E9F61EB6-AF52-4E4E-88BA-E1C58378DB84}" srcOrd="0" destOrd="0" presId="urn:microsoft.com/office/officeart/2018/2/layout/IconVerticalSolidList"/>
    <dgm:cxn modelId="{E165BAED-424C-4D64-96C0-D6407B6A94F5}" srcId="{B5D019A1-C5E1-4F34-92B3-0AF8BBD5DFF8}" destId="{8894A4E8-524F-4204-883A-4F79591B0FF6}" srcOrd="0" destOrd="0" parTransId="{3C97D58E-1AF2-494D-9840-80BC1D2F6C3B}" sibTransId="{160DF588-DFEE-452B-BC00-BE5D73CC4124}"/>
    <dgm:cxn modelId="{459B67F9-53E2-48B3-950F-441819146594}" type="presOf" srcId="{49731D42-1860-4ACC-B39B-D24433242ED4}" destId="{AC524705-E638-4407-9302-4B89C3C34866}" srcOrd="0" destOrd="0" presId="urn:microsoft.com/office/officeart/2018/2/layout/IconVerticalSolidList"/>
    <dgm:cxn modelId="{D830C7CD-F34F-4C14-B56C-041EABFCD91F}" type="presParOf" srcId="{C2E50734-24F2-4F99-8544-7BA864B8ABF5}" destId="{C0BA36A9-2715-477B-8B43-617856188FB0}" srcOrd="0" destOrd="0" presId="urn:microsoft.com/office/officeart/2018/2/layout/IconVerticalSolidList"/>
    <dgm:cxn modelId="{9F16C686-DD71-40E7-B795-4D3BF1AF30D5}" type="presParOf" srcId="{C0BA36A9-2715-477B-8B43-617856188FB0}" destId="{08EAD27F-4CDA-4F62-A469-B3EC5547C6F2}" srcOrd="0" destOrd="0" presId="urn:microsoft.com/office/officeart/2018/2/layout/IconVerticalSolidList"/>
    <dgm:cxn modelId="{67E647AB-48CD-44C8-BDEC-6335A19F7156}" type="presParOf" srcId="{C0BA36A9-2715-477B-8B43-617856188FB0}" destId="{06BA3ECB-D52F-4975-B085-81F1EED13285}" srcOrd="1" destOrd="0" presId="urn:microsoft.com/office/officeart/2018/2/layout/IconVerticalSolidList"/>
    <dgm:cxn modelId="{053292E6-2925-4208-8BFA-FE7EEAC90C21}" type="presParOf" srcId="{C0BA36A9-2715-477B-8B43-617856188FB0}" destId="{ADF025D8-B5B9-4600-8577-3D3A3C92532C}" srcOrd="2" destOrd="0" presId="urn:microsoft.com/office/officeart/2018/2/layout/IconVerticalSolidList"/>
    <dgm:cxn modelId="{4E490A6A-ADD1-4BE6-8BA6-FF9D4C539AB9}" type="presParOf" srcId="{C0BA36A9-2715-477B-8B43-617856188FB0}" destId="{180E9BEC-1CE9-41E0-B89E-5846A36251F1}" srcOrd="3" destOrd="0" presId="urn:microsoft.com/office/officeart/2018/2/layout/IconVerticalSolidList"/>
    <dgm:cxn modelId="{9F708C0C-94B3-4FC4-B148-00B08CC31391}" type="presParOf" srcId="{C0BA36A9-2715-477B-8B43-617856188FB0}" destId="{ED352A24-9A02-466D-BB44-C439E297553E}" srcOrd="4" destOrd="0" presId="urn:microsoft.com/office/officeart/2018/2/layout/IconVerticalSolidList"/>
    <dgm:cxn modelId="{8016CCF0-1EF5-4661-8332-2BC2B84A5977}" type="presParOf" srcId="{C2E50734-24F2-4F99-8544-7BA864B8ABF5}" destId="{556396A9-4E91-42A9-8B3B-B68392D860A0}" srcOrd="1" destOrd="0" presId="urn:microsoft.com/office/officeart/2018/2/layout/IconVerticalSolidList"/>
    <dgm:cxn modelId="{BA4276F8-5057-4B43-86BC-7AEA61821C48}" type="presParOf" srcId="{C2E50734-24F2-4F99-8544-7BA864B8ABF5}" destId="{C258C0C2-8834-4258-8C4E-DA7B37538FD6}" srcOrd="2" destOrd="0" presId="urn:microsoft.com/office/officeart/2018/2/layout/IconVerticalSolidList"/>
    <dgm:cxn modelId="{B7F6D55E-9410-40A8-960B-414962BF9726}" type="presParOf" srcId="{C258C0C2-8834-4258-8C4E-DA7B37538FD6}" destId="{84F954B4-53E2-4F4C-A769-C0B821CD69F3}" srcOrd="0" destOrd="0" presId="urn:microsoft.com/office/officeart/2018/2/layout/IconVerticalSolidList"/>
    <dgm:cxn modelId="{EF9FB2E8-C464-44A4-A063-47B95F072172}" type="presParOf" srcId="{C258C0C2-8834-4258-8C4E-DA7B37538FD6}" destId="{81C8B099-F358-43D3-9285-6C935CA7A7BB}" srcOrd="1" destOrd="0" presId="urn:microsoft.com/office/officeart/2018/2/layout/IconVerticalSolidList"/>
    <dgm:cxn modelId="{814930B4-6116-4F43-AC5E-F0CEC508BEF2}" type="presParOf" srcId="{C258C0C2-8834-4258-8C4E-DA7B37538FD6}" destId="{51D7A820-9647-43C2-8AB0-AE150FE066EA}" srcOrd="2" destOrd="0" presId="urn:microsoft.com/office/officeart/2018/2/layout/IconVerticalSolidList"/>
    <dgm:cxn modelId="{D2B93575-65ED-4F28-BC54-DF14760D0943}" type="presParOf" srcId="{C258C0C2-8834-4258-8C4E-DA7B37538FD6}" destId="{50EFB027-9663-4860-A375-62ADEAFA1286}" srcOrd="3" destOrd="0" presId="urn:microsoft.com/office/officeart/2018/2/layout/IconVerticalSolidList"/>
    <dgm:cxn modelId="{AF606CD0-B683-42C8-B41D-E50FEE67D860}" type="presParOf" srcId="{C258C0C2-8834-4258-8C4E-DA7B37538FD6}" destId="{E9F61EB6-AF52-4E4E-88BA-E1C58378DB84}" srcOrd="4" destOrd="0" presId="urn:microsoft.com/office/officeart/2018/2/layout/IconVerticalSolidList"/>
    <dgm:cxn modelId="{4AA90F5D-4D28-496C-AB15-5F2AE7B3E444}" type="presParOf" srcId="{C2E50734-24F2-4F99-8544-7BA864B8ABF5}" destId="{39588B51-0DB0-479E-A276-24AB1F33D2C6}" srcOrd="3" destOrd="0" presId="urn:microsoft.com/office/officeart/2018/2/layout/IconVerticalSolidList"/>
    <dgm:cxn modelId="{2E2FA1CC-5127-428C-9C08-5C3DFAB16633}" type="presParOf" srcId="{C2E50734-24F2-4F99-8544-7BA864B8ABF5}" destId="{4AC1FD7A-5594-4C6E-8BB8-181D44144AF3}" srcOrd="4" destOrd="0" presId="urn:microsoft.com/office/officeart/2018/2/layout/IconVerticalSolidList"/>
    <dgm:cxn modelId="{9DC6EF99-439D-4BAF-87A1-27FEB55E1195}" type="presParOf" srcId="{4AC1FD7A-5594-4C6E-8BB8-181D44144AF3}" destId="{8E6D8194-3D36-4C72-9B6B-77FFA04E5CAD}" srcOrd="0" destOrd="0" presId="urn:microsoft.com/office/officeart/2018/2/layout/IconVerticalSolidList"/>
    <dgm:cxn modelId="{BF5EC1AA-42A1-46B7-8B3C-AEECA9D95629}" type="presParOf" srcId="{4AC1FD7A-5594-4C6E-8BB8-181D44144AF3}" destId="{2F6A37D2-DC96-4B43-B5D7-D2D6A89A7FAB}" srcOrd="1" destOrd="0" presId="urn:microsoft.com/office/officeart/2018/2/layout/IconVerticalSolidList"/>
    <dgm:cxn modelId="{5917B3B8-6E86-4864-9ABD-46833209EB91}" type="presParOf" srcId="{4AC1FD7A-5594-4C6E-8BB8-181D44144AF3}" destId="{4FAA1321-D143-461D-B23A-39C97104B233}" srcOrd="2" destOrd="0" presId="urn:microsoft.com/office/officeart/2018/2/layout/IconVerticalSolidList"/>
    <dgm:cxn modelId="{ACE58862-DA99-498A-93AD-892DF699EB31}" type="presParOf" srcId="{4AC1FD7A-5594-4C6E-8BB8-181D44144AF3}" destId="{770BDCD5-2681-489A-9F56-CB4D9E47DDC9}" srcOrd="3" destOrd="0" presId="urn:microsoft.com/office/officeart/2018/2/layout/IconVerticalSolidList"/>
    <dgm:cxn modelId="{31D0E9F3-8CFF-47FC-A01D-E2E53D588947}" type="presParOf" srcId="{4AC1FD7A-5594-4C6E-8BB8-181D44144AF3}" destId="{AC524705-E638-4407-9302-4B89C3C34866}"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B4B76FD-F64D-42F6-B93C-B9E68B83DD7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381C67C-B1EC-47FD-AAA2-AF2550ADFDAA}">
      <dgm:prSet/>
      <dgm:spPr/>
      <dgm:t>
        <a:bodyPr/>
        <a:lstStyle/>
        <a:p>
          <a:r>
            <a:rPr lang="es-UY"/>
            <a:t>Iniciar acciones correctivas</a:t>
          </a:r>
          <a:endParaRPr lang="en-US"/>
        </a:p>
      </dgm:t>
    </dgm:pt>
    <dgm:pt modelId="{9F0F9EC7-F4BB-4DAD-B555-2A54EAEFE608}" type="parTrans" cxnId="{523434D8-0CF5-45C3-9084-EE1654E94E31}">
      <dgm:prSet/>
      <dgm:spPr/>
      <dgm:t>
        <a:bodyPr/>
        <a:lstStyle/>
        <a:p>
          <a:endParaRPr lang="en-US"/>
        </a:p>
      </dgm:t>
    </dgm:pt>
    <dgm:pt modelId="{ED36B8A7-7B21-4583-8CF1-181351EAB465}" type="sibTrans" cxnId="{523434D8-0CF5-45C3-9084-EE1654E94E31}">
      <dgm:prSet/>
      <dgm:spPr/>
      <dgm:t>
        <a:bodyPr/>
        <a:lstStyle/>
        <a:p>
          <a:endParaRPr lang="en-US"/>
        </a:p>
      </dgm:t>
    </dgm:pt>
    <dgm:pt modelId="{98F8342A-2304-4BC1-8761-D8AE4371203B}">
      <dgm:prSet/>
      <dgm:spPr/>
      <dgm:t>
        <a:bodyPr/>
        <a:lstStyle/>
        <a:p>
          <a:r>
            <a:rPr lang="es-UY"/>
            <a:t>Ajustar al plan el estado actual del proyecto en cuanto a los requisitos.</a:t>
          </a:r>
          <a:endParaRPr lang="en-US"/>
        </a:p>
      </dgm:t>
    </dgm:pt>
    <dgm:pt modelId="{5ACF011D-EFA6-4570-A24E-1886E0FEBF1B}" type="parTrans" cxnId="{8C2B1F6D-6E52-476A-A8AC-899FDE054DFE}">
      <dgm:prSet/>
      <dgm:spPr/>
      <dgm:t>
        <a:bodyPr/>
        <a:lstStyle/>
        <a:p>
          <a:endParaRPr lang="en-US"/>
        </a:p>
      </dgm:t>
    </dgm:pt>
    <dgm:pt modelId="{D5781785-329F-4B37-B80F-816F032D4EE3}" type="sibTrans" cxnId="{8C2B1F6D-6E52-476A-A8AC-899FDE054DFE}">
      <dgm:prSet/>
      <dgm:spPr/>
      <dgm:t>
        <a:bodyPr/>
        <a:lstStyle/>
        <a:p>
          <a:endParaRPr lang="en-US"/>
        </a:p>
      </dgm:t>
    </dgm:pt>
    <dgm:pt modelId="{ADC21D28-9794-4EAA-BAED-B3D91B47CB84}">
      <dgm:prSet/>
      <dgm:spPr/>
      <dgm:t>
        <a:bodyPr/>
        <a:lstStyle/>
        <a:p>
          <a:r>
            <a:rPr lang="es-UY"/>
            <a:t>Recompensar y disciplinar</a:t>
          </a:r>
          <a:endParaRPr lang="en-US"/>
        </a:p>
      </dgm:t>
    </dgm:pt>
    <dgm:pt modelId="{D2BE71AD-F8C7-48BA-BEA2-DD679000E555}" type="parTrans" cxnId="{DE92FC97-6E41-4490-97E9-662DE591F10D}">
      <dgm:prSet/>
      <dgm:spPr/>
      <dgm:t>
        <a:bodyPr/>
        <a:lstStyle/>
        <a:p>
          <a:endParaRPr lang="en-US"/>
        </a:p>
      </dgm:t>
    </dgm:pt>
    <dgm:pt modelId="{6121B9FA-4F0A-4942-8B3A-5A43B8A3D937}" type="sibTrans" cxnId="{DE92FC97-6E41-4490-97E9-662DE591F10D}">
      <dgm:prSet/>
      <dgm:spPr/>
      <dgm:t>
        <a:bodyPr/>
        <a:lstStyle/>
        <a:p>
          <a:endParaRPr lang="en-US"/>
        </a:p>
      </dgm:t>
    </dgm:pt>
    <dgm:pt modelId="{A627E38A-19FF-4678-94FB-6D09BE5FBD25}">
      <dgm:prSet/>
      <dgm:spPr/>
      <dgm:t>
        <a:bodyPr/>
        <a:lstStyle/>
        <a:p>
          <a:r>
            <a:rPr lang="es-UY"/>
            <a:t>Elogiar, remunerar y disciplinar al personal según sea apropiado.</a:t>
          </a:r>
          <a:endParaRPr lang="en-US"/>
        </a:p>
      </dgm:t>
    </dgm:pt>
    <dgm:pt modelId="{347C1B36-E119-4847-9853-FB520F1F55DA}" type="parTrans" cxnId="{1598F6DD-1FCD-4FF3-BAA2-60C98E2CBA0D}">
      <dgm:prSet/>
      <dgm:spPr/>
      <dgm:t>
        <a:bodyPr/>
        <a:lstStyle/>
        <a:p>
          <a:endParaRPr lang="en-US"/>
        </a:p>
      </dgm:t>
    </dgm:pt>
    <dgm:pt modelId="{0CDC4A3E-7463-4924-8566-198CD1E5AA30}" type="sibTrans" cxnId="{1598F6DD-1FCD-4FF3-BAA2-60C98E2CBA0D}">
      <dgm:prSet/>
      <dgm:spPr/>
      <dgm:t>
        <a:bodyPr/>
        <a:lstStyle/>
        <a:p>
          <a:endParaRPr lang="en-US"/>
        </a:p>
      </dgm:t>
    </dgm:pt>
    <dgm:pt modelId="{68D24FFA-99C1-4EF5-8262-67B0F6DD0646}">
      <dgm:prSet/>
      <dgm:spPr/>
      <dgm:t>
        <a:bodyPr/>
        <a:lstStyle/>
        <a:p>
          <a:r>
            <a:rPr lang="es-UY"/>
            <a:t>Documentar métodos de control</a:t>
          </a:r>
          <a:endParaRPr lang="en-US"/>
        </a:p>
      </dgm:t>
    </dgm:pt>
    <dgm:pt modelId="{1F430A55-5D7E-439B-B28C-E7A64525578D}" type="parTrans" cxnId="{FA6CE10D-1FF9-41B7-8B95-D212F39D22C6}">
      <dgm:prSet/>
      <dgm:spPr/>
      <dgm:t>
        <a:bodyPr/>
        <a:lstStyle/>
        <a:p>
          <a:endParaRPr lang="en-US"/>
        </a:p>
      </dgm:t>
    </dgm:pt>
    <dgm:pt modelId="{62EAC2B3-B48A-4D46-BEEE-31453ACE8D61}" type="sibTrans" cxnId="{FA6CE10D-1FF9-41B7-8B95-D212F39D22C6}">
      <dgm:prSet/>
      <dgm:spPr/>
      <dgm:t>
        <a:bodyPr/>
        <a:lstStyle/>
        <a:p>
          <a:endParaRPr lang="en-US"/>
        </a:p>
      </dgm:t>
    </dgm:pt>
    <dgm:pt modelId="{CF035250-AD87-4E05-A7AA-2AE349FD99B4}">
      <dgm:prSet/>
      <dgm:spPr/>
      <dgm:t>
        <a:bodyPr/>
        <a:lstStyle/>
        <a:p>
          <a:r>
            <a:rPr lang="es-UY"/>
            <a:t>Documentar los estándares de desempeño, seguimiento y control y los mecanismos de recompensa y disciplinamiento.</a:t>
          </a:r>
          <a:endParaRPr lang="en-US"/>
        </a:p>
      </dgm:t>
    </dgm:pt>
    <dgm:pt modelId="{DB8F50EE-690B-4D9E-9D50-BFBF109FB593}" type="parTrans" cxnId="{9F192119-E402-457B-A273-CAD8041F57B3}">
      <dgm:prSet/>
      <dgm:spPr/>
      <dgm:t>
        <a:bodyPr/>
        <a:lstStyle/>
        <a:p>
          <a:endParaRPr lang="en-US"/>
        </a:p>
      </dgm:t>
    </dgm:pt>
    <dgm:pt modelId="{C3DD108C-2A2F-4665-AFA5-876B004E5B38}" type="sibTrans" cxnId="{9F192119-E402-457B-A273-CAD8041F57B3}">
      <dgm:prSet/>
      <dgm:spPr/>
      <dgm:t>
        <a:bodyPr/>
        <a:lstStyle/>
        <a:p>
          <a:endParaRPr lang="en-US"/>
        </a:p>
      </dgm:t>
    </dgm:pt>
    <dgm:pt modelId="{EAC42156-5909-4E6C-9DEA-A663B1E0E79A}" type="pres">
      <dgm:prSet presAssocID="{7B4B76FD-F64D-42F6-B93C-B9E68B83DD70}" presName="root" presStyleCnt="0">
        <dgm:presLayoutVars>
          <dgm:dir/>
          <dgm:resizeHandles val="exact"/>
        </dgm:presLayoutVars>
      </dgm:prSet>
      <dgm:spPr/>
    </dgm:pt>
    <dgm:pt modelId="{47589E5D-E3B2-4E48-BD92-57740319205B}" type="pres">
      <dgm:prSet presAssocID="{B381C67C-B1EC-47FD-AAA2-AF2550ADFDAA}" presName="compNode" presStyleCnt="0"/>
      <dgm:spPr/>
    </dgm:pt>
    <dgm:pt modelId="{88576E14-86B1-4C7A-AA26-1E3B91C8B827}" type="pres">
      <dgm:prSet presAssocID="{B381C67C-B1EC-47FD-AAA2-AF2550ADFDAA}" presName="bgRect" presStyleLbl="bgShp" presStyleIdx="0" presStyleCnt="3"/>
      <dgm:spPr/>
    </dgm:pt>
    <dgm:pt modelId="{4AA4C3F0-9947-4CA2-B1BB-108BB4E93629}" type="pres">
      <dgm:prSet presAssocID="{B381C67C-B1EC-47FD-AAA2-AF2550ADFDA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ca de verificación"/>
        </a:ext>
      </dgm:extLst>
    </dgm:pt>
    <dgm:pt modelId="{6CDC7DA2-7D0A-4312-BF68-31A5CDA50887}" type="pres">
      <dgm:prSet presAssocID="{B381C67C-B1EC-47FD-AAA2-AF2550ADFDAA}" presName="spaceRect" presStyleCnt="0"/>
      <dgm:spPr/>
    </dgm:pt>
    <dgm:pt modelId="{F0596C00-2957-4590-BD2B-2090FED613AB}" type="pres">
      <dgm:prSet presAssocID="{B381C67C-B1EC-47FD-AAA2-AF2550ADFDAA}" presName="parTx" presStyleLbl="revTx" presStyleIdx="0" presStyleCnt="6">
        <dgm:presLayoutVars>
          <dgm:chMax val="0"/>
          <dgm:chPref val="0"/>
        </dgm:presLayoutVars>
      </dgm:prSet>
      <dgm:spPr/>
    </dgm:pt>
    <dgm:pt modelId="{4F317616-86DB-48E0-9D75-686B0EA86F55}" type="pres">
      <dgm:prSet presAssocID="{B381C67C-B1EC-47FD-AAA2-AF2550ADFDAA}" presName="desTx" presStyleLbl="revTx" presStyleIdx="1" presStyleCnt="6">
        <dgm:presLayoutVars/>
      </dgm:prSet>
      <dgm:spPr/>
    </dgm:pt>
    <dgm:pt modelId="{B020DBE7-4CC8-462D-8134-CBB8FDF8E811}" type="pres">
      <dgm:prSet presAssocID="{ED36B8A7-7B21-4583-8CF1-181351EAB465}" presName="sibTrans" presStyleCnt="0"/>
      <dgm:spPr/>
    </dgm:pt>
    <dgm:pt modelId="{BBFCC22F-42ED-4C2F-AC27-002550994E25}" type="pres">
      <dgm:prSet presAssocID="{ADC21D28-9794-4EAA-BAED-B3D91B47CB84}" presName="compNode" presStyleCnt="0"/>
      <dgm:spPr/>
    </dgm:pt>
    <dgm:pt modelId="{47ADA5E2-9E72-4051-8BC3-68CFC108FA19}" type="pres">
      <dgm:prSet presAssocID="{ADC21D28-9794-4EAA-BAED-B3D91B47CB84}" presName="bgRect" presStyleLbl="bgShp" presStyleIdx="1" presStyleCnt="3"/>
      <dgm:spPr/>
    </dgm:pt>
    <dgm:pt modelId="{D3A94CF9-4BCB-4B43-A17E-B5CFCF753568}" type="pres">
      <dgm:prSet presAssocID="{ADC21D28-9794-4EAA-BAED-B3D91B47CB8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llena"/>
        </a:ext>
      </dgm:extLst>
    </dgm:pt>
    <dgm:pt modelId="{7C21F12D-9720-4FB9-8F1D-EFCB1F0717D2}" type="pres">
      <dgm:prSet presAssocID="{ADC21D28-9794-4EAA-BAED-B3D91B47CB84}" presName="spaceRect" presStyleCnt="0"/>
      <dgm:spPr/>
    </dgm:pt>
    <dgm:pt modelId="{AEE335F8-30F0-4E9D-A59B-EC5DEED6A1B4}" type="pres">
      <dgm:prSet presAssocID="{ADC21D28-9794-4EAA-BAED-B3D91B47CB84}" presName="parTx" presStyleLbl="revTx" presStyleIdx="2" presStyleCnt="6">
        <dgm:presLayoutVars>
          <dgm:chMax val="0"/>
          <dgm:chPref val="0"/>
        </dgm:presLayoutVars>
      </dgm:prSet>
      <dgm:spPr/>
    </dgm:pt>
    <dgm:pt modelId="{4A6B77F9-5451-4A09-8954-116BF786DC47}" type="pres">
      <dgm:prSet presAssocID="{ADC21D28-9794-4EAA-BAED-B3D91B47CB84}" presName="desTx" presStyleLbl="revTx" presStyleIdx="3" presStyleCnt="6">
        <dgm:presLayoutVars/>
      </dgm:prSet>
      <dgm:spPr/>
    </dgm:pt>
    <dgm:pt modelId="{BADBC9D7-BB25-48D7-892F-65A2EDA6D456}" type="pres">
      <dgm:prSet presAssocID="{6121B9FA-4F0A-4942-8B3A-5A43B8A3D937}" presName="sibTrans" presStyleCnt="0"/>
      <dgm:spPr/>
    </dgm:pt>
    <dgm:pt modelId="{B05A19F8-2D14-4D1E-BB13-213A93D002FA}" type="pres">
      <dgm:prSet presAssocID="{68D24FFA-99C1-4EF5-8262-67B0F6DD0646}" presName="compNode" presStyleCnt="0"/>
      <dgm:spPr/>
    </dgm:pt>
    <dgm:pt modelId="{C7C34294-C492-4D6D-B82A-C5C403D9EF4A}" type="pres">
      <dgm:prSet presAssocID="{68D24FFA-99C1-4EF5-8262-67B0F6DD0646}" presName="bgRect" presStyleLbl="bgShp" presStyleIdx="2" presStyleCnt="3"/>
      <dgm:spPr/>
    </dgm:pt>
    <dgm:pt modelId="{0ABDADBB-0544-416B-9E3C-DEF672B3BB48}" type="pres">
      <dgm:prSet presAssocID="{68D24FFA-99C1-4EF5-8262-67B0F6DD064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agrama de flujo"/>
        </a:ext>
      </dgm:extLst>
    </dgm:pt>
    <dgm:pt modelId="{5E94F3BC-EAF0-43D2-AD8B-881D50F84336}" type="pres">
      <dgm:prSet presAssocID="{68D24FFA-99C1-4EF5-8262-67B0F6DD0646}" presName="spaceRect" presStyleCnt="0"/>
      <dgm:spPr/>
    </dgm:pt>
    <dgm:pt modelId="{23A52BAD-62B5-4521-A329-E88CCF56A1EA}" type="pres">
      <dgm:prSet presAssocID="{68D24FFA-99C1-4EF5-8262-67B0F6DD0646}" presName="parTx" presStyleLbl="revTx" presStyleIdx="4" presStyleCnt="6">
        <dgm:presLayoutVars>
          <dgm:chMax val="0"/>
          <dgm:chPref val="0"/>
        </dgm:presLayoutVars>
      </dgm:prSet>
      <dgm:spPr/>
    </dgm:pt>
    <dgm:pt modelId="{A3E9AD71-01A9-49A1-99F7-25CB3CFD3A2C}" type="pres">
      <dgm:prSet presAssocID="{68D24FFA-99C1-4EF5-8262-67B0F6DD0646}" presName="desTx" presStyleLbl="revTx" presStyleIdx="5" presStyleCnt="6">
        <dgm:presLayoutVars/>
      </dgm:prSet>
      <dgm:spPr/>
    </dgm:pt>
  </dgm:ptLst>
  <dgm:cxnLst>
    <dgm:cxn modelId="{1A998209-5523-43EB-8BFF-D3AB98A19266}" type="presOf" srcId="{68D24FFA-99C1-4EF5-8262-67B0F6DD0646}" destId="{23A52BAD-62B5-4521-A329-E88CCF56A1EA}" srcOrd="0" destOrd="0" presId="urn:microsoft.com/office/officeart/2018/2/layout/IconVerticalSolidList"/>
    <dgm:cxn modelId="{FA6CE10D-1FF9-41B7-8B95-D212F39D22C6}" srcId="{7B4B76FD-F64D-42F6-B93C-B9E68B83DD70}" destId="{68D24FFA-99C1-4EF5-8262-67B0F6DD0646}" srcOrd="2" destOrd="0" parTransId="{1F430A55-5D7E-439B-B28C-E7A64525578D}" sibTransId="{62EAC2B3-B48A-4D46-BEEE-31453ACE8D61}"/>
    <dgm:cxn modelId="{9F192119-E402-457B-A273-CAD8041F57B3}" srcId="{68D24FFA-99C1-4EF5-8262-67B0F6DD0646}" destId="{CF035250-AD87-4E05-A7AA-2AE349FD99B4}" srcOrd="0" destOrd="0" parTransId="{DB8F50EE-690B-4D9E-9D50-BFBF109FB593}" sibTransId="{C3DD108C-2A2F-4665-AFA5-876B004E5B38}"/>
    <dgm:cxn modelId="{50B46B21-93F3-4427-BD2A-B231067D1C4D}" type="presOf" srcId="{7B4B76FD-F64D-42F6-B93C-B9E68B83DD70}" destId="{EAC42156-5909-4E6C-9DEA-A663B1E0E79A}" srcOrd="0" destOrd="0" presId="urn:microsoft.com/office/officeart/2018/2/layout/IconVerticalSolidList"/>
    <dgm:cxn modelId="{40C16029-81B9-4E14-95ED-B8A4C74E75E5}" type="presOf" srcId="{ADC21D28-9794-4EAA-BAED-B3D91B47CB84}" destId="{AEE335F8-30F0-4E9D-A59B-EC5DEED6A1B4}" srcOrd="0" destOrd="0" presId="urn:microsoft.com/office/officeart/2018/2/layout/IconVerticalSolidList"/>
    <dgm:cxn modelId="{B1AC0C30-F8BB-43A8-8541-EB930AA1DD13}" type="presOf" srcId="{A627E38A-19FF-4678-94FB-6D09BE5FBD25}" destId="{4A6B77F9-5451-4A09-8954-116BF786DC47}" srcOrd="0" destOrd="0" presId="urn:microsoft.com/office/officeart/2018/2/layout/IconVerticalSolidList"/>
    <dgm:cxn modelId="{87179546-A93E-4EFB-A310-0DEAA0FEA0FC}" type="presOf" srcId="{98F8342A-2304-4BC1-8761-D8AE4371203B}" destId="{4F317616-86DB-48E0-9D75-686B0EA86F55}" srcOrd="0" destOrd="0" presId="urn:microsoft.com/office/officeart/2018/2/layout/IconVerticalSolidList"/>
    <dgm:cxn modelId="{0BDE0B47-6E20-414D-8B26-A07A07823484}" type="presOf" srcId="{B381C67C-B1EC-47FD-AAA2-AF2550ADFDAA}" destId="{F0596C00-2957-4590-BD2B-2090FED613AB}" srcOrd="0" destOrd="0" presId="urn:microsoft.com/office/officeart/2018/2/layout/IconVerticalSolidList"/>
    <dgm:cxn modelId="{8C2B1F6D-6E52-476A-A8AC-899FDE054DFE}" srcId="{B381C67C-B1EC-47FD-AAA2-AF2550ADFDAA}" destId="{98F8342A-2304-4BC1-8761-D8AE4371203B}" srcOrd="0" destOrd="0" parTransId="{5ACF011D-EFA6-4570-A24E-1886E0FEBF1B}" sibTransId="{D5781785-329F-4B37-B80F-816F032D4EE3}"/>
    <dgm:cxn modelId="{DE92FC97-6E41-4490-97E9-662DE591F10D}" srcId="{7B4B76FD-F64D-42F6-B93C-B9E68B83DD70}" destId="{ADC21D28-9794-4EAA-BAED-B3D91B47CB84}" srcOrd="1" destOrd="0" parTransId="{D2BE71AD-F8C7-48BA-BEA2-DD679000E555}" sibTransId="{6121B9FA-4F0A-4942-8B3A-5A43B8A3D937}"/>
    <dgm:cxn modelId="{0351E1CD-E40B-4BEA-AF09-30C090AFB23F}" type="presOf" srcId="{CF035250-AD87-4E05-A7AA-2AE349FD99B4}" destId="{A3E9AD71-01A9-49A1-99F7-25CB3CFD3A2C}" srcOrd="0" destOrd="0" presId="urn:microsoft.com/office/officeart/2018/2/layout/IconVerticalSolidList"/>
    <dgm:cxn modelId="{523434D8-0CF5-45C3-9084-EE1654E94E31}" srcId="{7B4B76FD-F64D-42F6-B93C-B9E68B83DD70}" destId="{B381C67C-B1EC-47FD-AAA2-AF2550ADFDAA}" srcOrd="0" destOrd="0" parTransId="{9F0F9EC7-F4BB-4DAD-B555-2A54EAEFE608}" sibTransId="{ED36B8A7-7B21-4583-8CF1-181351EAB465}"/>
    <dgm:cxn modelId="{1598F6DD-1FCD-4FF3-BAA2-60C98E2CBA0D}" srcId="{ADC21D28-9794-4EAA-BAED-B3D91B47CB84}" destId="{A627E38A-19FF-4678-94FB-6D09BE5FBD25}" srcOrd="0" destOrd="0" parTransId="{347C1B36-E119-4847-9853-FB520F1F55DA}" sibTransId="{0CDC4A3E-7463-4924-8566-198CD1E5AA30}"/>
    <dgm:cxn modelId="{F261C000-289F-4B73-914E-82BF146728ED}" type="presParOf" srcId="{EAC42156-5909-4E6C-9DEA-A663B1E0E79A}" destId="{47589E5D-E3B2-4E48-BD92-57740319205B}" srcOrd="0" destOrd="0" presId="urn:microsoft.com/office/officeart/2018/2/layout/IconVerticalSolidList"/>
    <dgm:cxn modelId="{2005F50D-4311-488A-86E1-5EA7D4986371}" type="presParOf" srcId="{47589E5D-E3B2-4E48-BD92-57740319205B}" destId="{88576E14-86B1-4C7A-AA26-1E3B91C8B827}" srcOrd="0" destOrd="0" presId="urn:microsoft.com/office/officeart/2018/2/layout/IconVerticalSolidList"/>
    <dgm:cxn modelId="{8401A88D-D0F0-4BC9-B861-3AF227958879}" type="presParOf" srcId="{47589E5D-E3B2-4E48-BD92-57740319205B}" destId="{4AA4C3F0-9947-4CA2-B1BB-108BB4E93629}" srcOrd="1" destOrd="0" presId="urn:microsoft.com/office/officeart/2018/2/layout/IconVerticalSolidList"/>
    <dgm:cxn modelId="{12295C4B-2D21-4955-A4BA-06542048D2B3}" type="presParOf" srcId="{47589E5D-E3B2-4E48-BD92-57740319205B}" destId="{6CDC7DA2-7D0A-4312-BF68-31A5CDA50887}" srcOrd="2" destOrd="0" presId="urn:microsoft.com/office/officeart/2018/2/layout/IconVerticalSolidList"/>
    <dgm:cxn modelId="{CEC340E3-980A-46F3-BE02-6C3C10698B19}" type="presParOf" srcId="{47589E5D-E3B2-4E48-BD92-57740319205B}" destId="{F0596C00-2957-4590-BD2B-2090FED613AB}" srcOrd="3" destOrd="0" presId="urn:microsoft.com/office/officeart/2018/2/layout/IconVerticalSolidList"/>
    <dgm:cxn modelId="{0234CF8E-3BE4-40A7-9188-F67BE86036FB}" type="presParOf" srcId="{47589E5D-E3B2-4E48-BD92-57740319205B}" destId="{4F317616-86DB-48E0-9D75-686B0EA86F55}" srcOrd="4" destOrd="0" presId="urn:microsoft.com/office/officeart/2018/2/layout/IconVerticalSolidList"/>
    <dgm:cxn modelId="{C25D8220-BBF9-4586-BD00-DCC9A439D42E}" type="presParOf" srcId="{EAC42156-5909-4E6C-9DEA-A663B1E0E79A}" destId="{B020DBE7-4CC8-462D-8134-CBB8FDF8E811}" srcOrd="1" destOrd="0" presId="urn:microsoft.com/office/officeart/2018/2/layout/IconVerticalSolidList"/>
    <dgm:cxn modelId="{0FFB66A8-0544-4EBE-837A-08CDCCFA1C9D}" type="presParOf" srcId="{EAC42156-5909-4E6C-9DEA-A663B1E0E79A}" destId="{BBFCC22F-42ED-4C2F-AC27-002550994E25}" srcOrd="2" destOrd="0" presId="urn:microsoft.com/office/officeart/2018/2/layout/IconVerticalSolidList"/>
    <dgm:cxn modelId="{8136BD72-263F-45D8-B826-B9D6A9BEA63D}" type="presParOf" srcId="{BBFCC22F-42ED-4C2F-AC27-002550994E25}" destId="{47ADA5E2-9E72-4051-8BC3-68CFC108FA19}" srcOrd="0" destOrd="0" presId="urn:microsoft.com/office/officeart/2018/2/layout/IconVerticalSolidList"/>
    <dgm:cxn modelId="{A56675F2-FA68-44BD-9A60-1697B0BAF6D6}" type="presParOf" srcId="{BBFCC22F-42ED-4C2F-AC27-002550994E25}" destId="{D3A94CF9-4BCB-4B43-A17E-B5CFCF753568}" srcOrd="1" destOrd="0" presId="urn:microsoft.com/office/officeart/2018/2/layout/IconVerticalSolidList"/>
    <dgm:cxn modelId="{AD437D03-2615-4E52-A25D-C2F6C1566426}" type="presParOf" srcId="{BBFCC22F-42ED-4C2F-AC27-002550994E25}" destId="{7C21F12D-9720-4FB9-8F1D-EFCB1F0717D2}" srcOrd="2" destOrd="0" presId="urn:microsoft.com/office/officeart/2018/2/layout/IconVerticalSolidList"/>
    <dgm:cxn modelId="{8EFF7385-B96B-410C-B5B0-9FEE6F4A4B60}" type="presParOf" srcId="{BBFCC22F-42ED-4C2F-AC27-002550994E25}" destId="{AEE335F8-30F0-4E9D-A59B-EC5DEED6A1B4}" srcOrd="3" destOrd="0" presId="urn:microsoft.com/office/officeart/2018/2/layout/IconVerticalSolidList"/>
    <dgm:cxn modelId="{EA2891FB-1D16-4DC9-8C32-D83B8A72B87E}" type="presParOf" srcId="{BBFCC22F-42ED-4C2F-AC27-002550994E25}" destId="{4A6B77F9-5451-4A09-8954-116BF786DC47}" srcOrd="4" destOrd="0" presId="urn:microsoft.com/office/officeart/2018/2/layout/IconVerticalSolidList"/>
    <dgm:cxn modelId="{8F4B1351-1B8A-4D57-85B3-99D2F6CA8C8E}" type="presParOf" srcId="{EAC42156-5909-4E6C-9DEA-A663B1E0E79A}" destId="{BADBC9D7-BB25-48D7-892F-65A2EDA6D456}" srcOrd="3" destOrd="0" presId="urn:microsoft.com/office/officeart/2018/2/layout/IconVerticalSolidList"/>
    <dgm:cxn modelId="{1CB28917-9AFE-4822-BD78-3D86D246515F}" type="presParOf" srcId="{EAC42156-5909-4E6C-9DEA-A663B1E0E79A}" destId="{B05A19F8-2D14-4D1E-BB13-213A93D002FA}" srcOrd="4" destOrd="0" presId="urn:microsoft.com/office/officeart/2018/2/layout/IconVerticalSolidList"/>
    <dgm:cxn modelId="{20546161-4552-4049-BECC-D2C6CD0499AA}" type="presParOf" srcId="{B05A19F8-2D14-4D1E-BB13-213A93D002FA}" destId="{C7C34294-C492-4D6D-B82A-C5C403D9EF4A}" srcOrd="0" destOrd="0" presId="urn:microsoft.com/office/officeart/2018/2/layout/IconVerticalSolidList"/>
    <dgm:cxn modelId="{673A04BB-A8AA-48C5-A4F0-824EFAA8235C}" type="presParOf" srcId="{B05A19F8-2D14-4D1E-BB13-213A93D002FA}" destId="{0ABDADBB-0544-416B-9E3C-DEF672B3BB48}" srcOrd="1" destOrd="0" presId="urn:microsoft.com/office/officeart/2018/2/layout/IconVerticalSolidList"/>
    <dgm:cxn modelId="{73420A17-86FC-4265-A3D2-87E8218E37A2}" type="presParOf" srcId="{B05A19F8-2D14-4D1E-BB13-213A93D002FA}" destId="{5E94F3BC-EAF0-43D2-AD8B-881D50F84336}" srcOrd="2" destOrd="0" presId="urn:microsoft.com/office/officeart/2018/2/layout/IconVerticalSolidList"/>
    <dgm:cxn modelId="{C7643456-054F-416E-8C69-FC7E5BA1F6F9}" type="presParOf" srcId="{B05A19F8-2D14-4D1E-BB13-213A93D002FA}" destId="{23A52BAD-62B5-4521-A329-E88CCF56A1EA}" srcOrd="3" destOrd="0" presId="urn:microsoft.com/office/officeart/2018/2/layout/IconVerticalSolidList"/>
    <dgm:cxn modelId="{73A91F11-36B9-4531-8096-3E55D0C0E584}" type="presParOf" srcId="{B05A19F8-2D14-4D1E-BB13-213A93D002FA}" destId="{A3E9AD71-01A9-49A1-99F7-25CB3CFD3A2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FBE3629-8D79-42BA-B0FD-9E0D537ACB5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98DE8EF-96B5-4286-B62B-A7F794942EAE}">
      <dgm:prSet/>
      <dgm:spPr/>
      <dgm:t>
        <a:bodyPr/>
        <a:lstStyle/>
        <a:p>
          <a:r>
            <a:rPr lang="es-ES"/>
            <a:t>Procesos de dirección de proyectos (49):</a:t>
          </a:r>
          <a:endParaRPr lang="en-US"/>
        </a:p>
      </dgm:t>
    </dgm:pt>
    <dgm:pt modelId="{7155BD44-BD92-4D24-AA5C-849775FCAF29}" type="parTrans" cxnId="{866EC253-6529-4241-80F1-B7F0AFE78ABA}">
      <dgm:prSet/>
      <dgm:spPr/>
      <dgm:t>
        <a:bodyPr/>
        <a:lstStyle/>
        <a:p>
          <a:endParaRPr lang="en-US"/>
        </a:p>
      </dgm:t>
    </dgm:pt>
    <dgm:pt modelId="{EDAAE6B3-36CD-41E4-A4D6-2D2C99CF7C68}" type="sibTrans" cxnId="{866EC253-6529-4241-80F1-B7F0AFE78ABA}">
      <dgm:prSet/>
      <dgm:spPr/>
      <dgm:t>
        <a:bodyPr/>
        <a:lstStyle/>
        <a:p>
          <a:endParaRPr lang="en-US"/>
        </a:p>
      </dgm:t>
    </dgm:pt>
    <dgm:pt modelId="{E771B59E-C370-4A62-A30B-F3B7B84624EB}">
      <dgm:prSet custT="1"/>
      <dgm:spPr/>
      <dgm:t>
        <a:bodyPr/>
        <a:lstStyle/>
        <a:p>
          <a:r>
            <a:rPr lang="es-UY" sz="1800" dirty="0"/>
            <a:t>aseguran que el proyecto avanza de manera eficaz a lo largo de su ciclo de vida.</a:t>
          </a:r>
          <a:endParaRPr lang="en-US" sz="1800" dirty="0"/>
        </a:p>
      </dgm:t>
    </dgm:pt>
    <dgm:pt modelId="{E20D3725-7BD2-4FAC-B754-62073911B159}" type="parTrans" cxnId="{07AEFE36-0A25-4040-BFD6-C3128F4105B5}">
      <dgm:prSet/>
      <dgm:spPr/>
      <dgm:t>
        <a:bodyPr/>
        <a:lstStyle/>
        <a:p>
          <a:endParaRPr lang="en-US"/>
        </a:p>
      </dgm:t>
    </dgm:pt>
    <dgm:pt modelId="{C72D4F41-9FC3-4CE6-803E-F68975D90CE2}" type="sibTrans" cxnId="{07AEFE36-0A25-4040-BFD6-C3128F4105B5}">
      <dgm:prSet/>
      <dgm:spPr/>
      <dgm:t>
        <a:bodyPr/>
        <a:lstStyle/>
        <a:p>
          <a:endParaRPr lang="en-US"/>
        </a:p>
      </dgm:t>
    </dgm:pt>
    <dgm:pt modelId="{968FCACE-5672-4D8E-903D-B31B22811687}">
      <dgm:prSet/>
      <dgm:spPr/>
      <dgm:t>
        <a:bodyPr/>
        <a:lstStyle/>
        <a:p>
          <a:r>
            <a:rPr lang="es-ES"/>
            <a:t>Procesos orientados al producto:</a:t>
          </a:r>
          <a:endParaRPr lang="en-US"/>
        </a:p>
      </dgm:t>
    </dgm:pt>
    <dgm:pt modelId="{8238CA23-EF5C-4CCA-8D12-A069577CEEAB}" type="parTrans" cxnId="{07E1A3B6-3D1D-4745-8E46-7C93DC9B8892}">
      <dgm:prSet/>
      <dgm:spPr/>
      <dgm:t>
        <a:bodyPr/>
        <a:lstStyle/>
        <a:p>
          <a:endParaRPr lang="en-US"/>
        </a:p>
      </dgm:t>
    </dgm:pt>
    <dgm:pt modelId="{A14D46FB-1DDD-424C-A20F-9EBA42683A68}" type="sibTrans" cxnId="{07E1A3B6-3D1D-4745-8E46-7C93DC9B8892}">
      <dgm:prSet/>
      <dgm:spPr/>
      <dgm:t>
        <a:bodyPr/>
        <a:lstStyle/>
        <a:p>
          <a:endParaRPr lang="en-US"/>
        </a:p>
      </dgm:t>
    </dgm:pt>
    <dgm:pt modelId="{F5175584-F2CE-4833-A08D-948286AF70A1}">
      <dgm:prSet custT="1"/>
      <dgm:spPr/>
      <dgm:t>
        <a:bodyPr/>
        <a:lstStyle/>
        <a:p>
          <a:r>
            <a:rPr lang="es-UY" sz="2000" dirty="0"/>
            <a:t>especifican y generan el producto del proyecto.</a:t>
          </a:r>
          <a:endParaRPr lang="en-US" sz="2000" dirty="0"/>
        </a:p>
      </dgm:t>
    </dgm:pt>
    <dgm:pt modelId="{84AE35E1-D115-49B7-A966-FF6910CA4E85}" type="parTrans" cxnId="{26E6A046-7F32-49B9-82D5-463E7E5BAADB}">
      <dgm:prSet/>
      <dgm:spPr/>
      <dgm:t>
        <a:bodyPr/>
        <a:lstStyle/>
        <a:p>
          <a:endParaRPr lang="en-US"/>
        </a:p>
      </dgm:t>
    </dgm:pt>
    <dgm:pt modelId="{F39A57F6-922D-49F3-A4F3-25359BF34B65}" type="sibTrans" cxnId="{26E6A046-7F32-49B9-82D5-463E7E5BAADB}">
      <dgm:prSet/>
      <dgm:spPr/>
      <dgm:t>
        <a:bodyPr/>
        <a:lstStyle/>
        <a:p>
          <a:endParaRPr lang="en-US"/>
        </a:p>
      </dgm:t>
    </dgm:pt>
    <dgm:pt modelId="{60C79E71-262A-4FB6-9A4A-90DF389FE714}" type="pres">
      <dgm:prSet presAssocID="{CFBE3629-8D79-42BA-B0FD-9E0D537ACB58}" presName="root" presStyleCnt="0">
        <dgm:presLayoutVars>
          <dgm:dir/>
          <dgm:resizeHandles val="exact"/>
        </dgm:presLayoutVars>
      </dgm:prSet>
      <dgm:spPr/>
    </dgm:pt>
    <dgm:pt modelId="{2DDF68EA-A9FE-4C8B-86CB-C25C4C964652}" type="pres">
      <dgm:prSet presAssocID="{C98DE8EF-96B5-4286-B62B-A7F794942EAE}" presName="compNode" presStyleCnt="0"/>
      <dgm:spPr/>
    </dgm:pt>
    <dgm:pt modelId="{459BB25C-314D-4893-AD83-A7797E17519C}" type="pres">
      <dgm:prSet presAssocID="{C98DE8EF-96B5-4286-B62B-A7F794942EAE}" presName="bgRect" presStyleLbl="bgShp" presStyleIdx="0" presStyleCnt="2"/>
      <dgm:spPr/>
    </dgm:pt>
    <dgm:pt modelId="{B710F0D5-8AA1-426B-B944-F8513748DE52}" type="pres">
      <dgm:prSet presAssocID="{C98DE8EF-96B5-4286-B62B-A7F794942EA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nching Diagram"/>
        </a:ext>
      </dgm:extLst>
    </dgm:pt>
    <dgm:pt modelId="{A498F089-6A41-4CD8-B98D-3DC2C9D671F3}" type="pres">
      <dgm:prSet presAssocID="{C98DE8EF-96B5-4286-B62B-A7F794942EAE}" presName="spaceRect" presStyleCnt="0"/>
      <dgm:spPr/>
    </dgm:pt>
    <dgm:pt modelId="{12B1D861-2D86-430D-A8A1-4710BF456F39}" type="pres">
      <dgm:prSet presAssocID="{C98DE8EF-96B5-4286-B62B-A7F794942EAE}" presName="parTx" presStyleLbl="revTx" presStyleIdx="0" presStyleCnt="4">
        <dgm:presLayoutVars>
          <dgm:chMax val="0"/>
          <dgm:chPref val="0"/>
        </dgm:presLayoutVars>
      </dgm:prSet>
      <dgm:spPr/>
    </dgm:pt>
    <dgm:pt modelId="{CFE0A102-D471-4253-9F65-A7973B4F7F9A}" type="pres">
      <dgm:prSet presAssocID="{C98DE8EF-96B5-4286-B62B-A7F794942EAE}" presName="desTx" presStyleLbl="revTx" presStyleIdx="1" presStyleCnt="4">
        <dgm:presLayoutVars/>
      </dgm:prSet>
      <dgm:spPr/>
    </dgm:pt>
    <dgm:pt modelId="{5FFA9813-858A-4E74-ABBE-11D29E9D9C3D}" type="pres">
      <dgm:prSet presAssocID="{EDAAE6B3-36CD-41E4-A4D6-2D2C99CF7C68}" presName="sibTrans" presStyleCnt="0"/>
      <dgm:spPr/>
    </dgm:pt>
    <dgm:pt modelId="{F1446968-1342-4410-9853-B0F45C2F8283}" type="pres">
      <dgm:prSet presAssocID="{968FCACE-5672-4D8E-903D-B31B22811687}" presName="compNode" presStyleCnt="0"/>
      <dgm:spPr/>
    </dgm:pt>
    <dgm:pt modelId="{24135B07-DA04-4163-A8E8-424CB53EBB01}" type="pres">
      <dgm:prSet presAssocID="{968FCACE-5672-4D8E-903D-B31B22811687}" presName="bgRect" presStyleLbl="bgShp" presStyleIdx="1" presStyleCnt="2"/>
      <dgm:spPr/>
    </dgm:pt>
    <dgm:pt modelId="{67933EA3-50C3-457C-BF4F-366B0EFFF9E2}" type="pres">
      <dgm:prSet presAssocID="{968FCACE-5672-4D8E-903D-B31B2281168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ábrica"/>
        </a:ext>
      </dgm:extLst>
    </dgm:pt>
    <dgm:pt modelId="{71FB18AF-BA59-4403-BB3B-2A7FBDA4CE72}" type="pres">
      <dgm:prSet presAssocID="{968FCACE-5672-4D8E-903D-B31B22811687}" presName="spaceRect" presStyleCnt="0"/>
      <dgm:spPr/>
    </dgm:pt>
    <dgm:pt modelId="{2734BE44-A4BE-43D9-B52D-F866A1BA6647}" type="pres">
      <dgm:prSet presAssocID="{968FCACE-5672-4D8E-903D-B31B22811687}" presName="parTx" presStyleLbl="revTx" presStyleIdx="2" presStyleCnt="4">
        <dgm:presLayoutVars>
          <dgm:chMax val="0"/>
          <dgm:chPref val="0"/>
        </dgm:presLayoutVars>
      </dgm:prSet>
      <dgm:spPr/>
    </dgm:pt>
    <dgm:pt modelId="{27394811-A430-409C-A344-A750527F0A1B}" type="pres">
      <dgm:prSet presAssocID="{968FCACE-5672-4D8E-903D-B31B22811687}" presName="desTx" presStyleLbl="revTx" presStyleIdx="3" presStyleCnt="4">
        <dgm:presLayoutVars/>
      </dgm:prSet>
      <dgm:spPr/>
    </dgm:pt>
  </dgm:ptLst>
  <dgm:cxnLst>
    <dgm:cxn modelId="{88352615-8519-4933-827D-1952A7D118F8}" type="presOf" srcId="{E771B59E-C370-4A62-A30B-F3B7B84624EB}" destId="{CFE0A102-D471-4253-9F65-A7973B4F7F9A}" srcOrd="0" destOrd="0" presId="urn:microsoft.com/office/officeart/2018/2/layout/IconVerticalSolidList"/>
    <dgm:cxn modelId="{07AEFE36-0A25-4040-BFD6-C3128F4105B5}" srcId="{C98DE8EF-96B5-4286-B62B-A7F794942EAE}" destId="{E771B59E-C370-4A62-A30B-F3B7B84624EB}" srcOrd="0" destOrd="0" parTransId="{E20D3725-7BD2-4FAC-B754-62073911B159}" sibTransId="{C72D4F41-9FC3-4CE6-803E-F68975D90CE2}"/>
    <dgm:cxn modelId="{9D68AA5C-D22A-4E49-B635-081B1BE328B0}" type="presOf" srcId="{F5175584-F2CE-4833-A08D-948286AF70A1}" destId="{27394811-A430-409C-A344-A750527F0A1B}" srcOrd="0" destOrd="0" presId="urn:microsoft.com/office/officeart/2018/2/layout/IconVerticalSolidList"/>
    <dgm:cxn modelId="{26E6A046-7F32-49B9-82D5-463E7E5BAADB}" srcId="{968FCACE-5672-4D8E-903D-B31B22811687}" destId="{F5175584-F2CE-4833-A08D-948286AF70A1}" srcOrd="0" destOrd="0" parTransId="{84AE35E1-D115-49B7-A966-FF6910CA4E85}" sibTransId="{F39A57F6-922D-49F3-A4F3-25359BF34B65}"/>
    <dgm:cxn modelId="{866EC253-6529-4241-80F1-B7F0AFE78ABA}" srcId="{CFBE3629-8D79-42BA-B0FD-9E0D537ACB58}" destId="{C98DE8EF-96B5-4286-B62B-A7F794942EAE}" srcOrd="0" destOrd="0" parTransId="{7155BD44-BD92-4D24-AA5C-849775FCAF29}" sibTransId="{EDAAE6B3-36CD-41E4-A4D6-2D2C99CF7C68}"/>
    <dgm:cxn modelId="{07E1A3B6-3D1D-4745-8E46-7C93DC9B8892}" srcId="{CFBE3629-8D79-42BA-B0FD-9E0D537ACB58}" destId="{968FCACE-5672-4D8E-903D-B31B22811687}" srcOrd="1" destOrd="0" parTransId="{8238CA23-EF5C-4CCA-8D12-A069577CEEAB}" sibTransId="{A14D46FB-1DDD-424C-A20F-9EBA42683A68}"/>
    <dgm:cxn modelId="{1215C6B8-B2AD-40FF-B9F3-8D6158C179B3}" type="presOf" srcId="{C98DE8EF-96B5-4286-B62B-A7F794942EAE}" destId="{12B1D861-2D86-430D-A8A1-4710BF456F39}" srcOrd="0" destOrd="0" presId="urn:microsoft.com/office/officeart/2018/2/layout/IconVerticalSolidList"/>
    <dgm:cxn modelId="{1C50A1BD-DD98-4DFC-87BB-DDA7DBBFA0D2}" type="presOf" srcId="{CFBE3629-8D79-42BA-B0FD-9E0D537ACB58}" destId="{60C79E71-262A-4FB6-9A4A-90DF389FE714}" srcOrd="0" destOrd="0" presId="urn:microsoft.com/office/officeart/2018/2/layout/IconVerticalSolidList"/>
    <dgm:cxn modelId="{4CDA55F3-BED5-4B1C-BC61-0DDA42957CBC}" type="presOf" srcId="{968FCACE-5672-4D8E-903D-B31B22811687}" destId="{2734BE44-A4BE-43D9-B52D-F866A1BA6647}" srcOrd="0" destOrd="0" presId="urn:microsoft.com/office/officeart/2018/2/layout/IconVerticalSolidList"/>
    <dgm:cxn modelId="{F7130140-643A-4C60-918C-258560441FD9}" type="presParOf" srcId="{60C79E71-262A-4FB6-9A4A-90DF389FE714}" destId="{2DDF68EA-A9FE-4C8B-86CB-C25C4C964652}" srcOrd="0" destOrd="0" presId="urn:microsoft.com/office/officeart/2018/2/layout/IconVerticalSolidList"/>
    <dgm:cxn modelId="{415FBE21-CD40-4953-9E9E-1302B4114BFB}" type="presParOf" srcId="{2DDF68EA-A9FE-4C8B-86CB-C25C4C964652}" destId="{459BB25C-314D-4893-AD83-A7797E17519C}" srcOrd="0" destOrd="0" presId="urn:microsoft.com/office/officeart/2018/2/layout/IconVerticalSolidList"/>
    <dgm:cxn modelId="{A0FCDB1A-6CE6-4440-BC15-16919A2A8CBB}" type="presParOf" srcId="{2DDF68EA-A9FE-4C8B-86CB-C25C4C964652}" destId="{B710F0D5-8AA1-426B-B944-F8513748DE52}" srcOrd="1" destOrd="0" presId="urn:microsoft.com/office/officeart/2018/2/layout/IconVerticalSolidList"/>
    <dgm:cxn modelId="{6F07693C-7E84-4D92-A82C-6469871F0515}" type="presParOf" srcId="{2DDF68EA-A9FE-4C8B-86CB-C25C4C964652}" destId="{A498F089-6A41-4CD8-B98D-3DC2C9D671F3}" srcOrd="2" destOrd="0" presId="urn:microsoft.com/office/officeart/2018/2/layout/IconVerticalSolidList"/>
    <dgm:cxn modelId="{E5179EFD-3E81-4291-AB06-83D050AB86A0}" type="presParOf" srcId="{2DDF68EA-A9FE-4C8B-86CB-C25C4C964652}" destId="{12B1D861-2D86-430D-A8A1-4710BF456F39}" srcOrd="3" destOrd="0" presId="urn:microsoft.com/office/officeart/2018/2/layout/IconVerticalSolidList"/>
    <dgm:cxn modelId="{A76AF872-374D-4A1A-8477-443FBE052EB6}" type="presParOf" srcId="{2DDF68EA-A9FE-4C8B-86CB-C25C4C964652}" destId="{CFE0A102-D471-4253-9F65-A7973B4F7F9A}" srcOrd="4" destOrd="0" presId="urn:microsoft.com/office/officeart/2018/2/layout/IconVerticalSolidList"/>
    <dgm:cxn modelId="{ADD48EDE-64FF-4ECA-AFD3-79156552D5B7}" type="presParOf" srcId="{60C79E71-262A-4FB6-9A4A-90DF389FE714}" destId="{5FFA9813-858A-4E74-ABBE-11D29E9D9C3D}" srcOrd="1" destOrd="0" presId="urn:microsoft.com/office/officeart/2018/2/layout/IconVerticalSolidList"/>
    <dgm:cxn modelId="{E4BED9C5-69BA-4582-8AC9-480C1268D6D0}" type="presParOf" srcId="{60C79E71-262A-4FB6-9A4A-90DF389FE714}" destId="{F1446968-1342-4410-9853-B0F45C2F8283}" srcOrd="2" destOrd="0" presId="urn:microsoft.com/office/officeart/2018/2/layout/IconVerticalSolidList"/>
    <dgm:cxn modelId="{668977CC-7326-4898-923C-13D148E6D928}" type="presParOf" srcId="{F1446968-1342-4410-9853-B0F45C2F8283}" destId="{24135B07-DA04-4163-A8E8-424CB53EBB01}" srcOrd="0" destOrd="0" presId="urn:microsoft.com/office/officeart/2018/2/layout/IconVerticalSolidList"/>
    <dgm:cxn modelId="{8DA198CB-7A3A-4496-AD6F-753A41A8C642}" type="presParOf" srcId="{F1446968-1342-4410-9853-B0F45C2F8283}" destId="{67933EA3-50C3-457C-BF4F-366B0EFFF9E2}" srcOrd="1" destOrd="0" presId="urn:microsoft.com/office/officeart/2018/2/layout/IconVerticalSolidList"/>
    <dgm:cxn modelId="{6B432F4B-6F3B-4A0B-B347-0599B834E4B5}" type="presParOf" srcId="{F1446968-1342-4410-9853-B0F45C2F8283}" destId="{71FB18AF-BA59-4403-BB3B-2A7FBDA4CE72}" srcOrd="2" destOrd="0" presId="urn:microsoft.com/office/officeart/2018/2/layout/IconVerticalSolidList"/>
    <dgm:cxn modelId="{7963197F-3F0E-4D17-835F-581A9A73BEE4}" type="presParOf" srcId="{F1446968-1342-4410-9853-B0F45C2F8283}" destId="{2734BE44-A4BE-43D9-B52D-F866A1BA6647}" srcOrd="3" destOrd="0" presId="urn:microsoft.com/office/officeart/2018/2/layout/IconVerticalSolidList"/>
    <dgm:cxn modelId="{7AE21D64-190E-474C-B6D2-D5B4904C4B0E}" type="presParOf" srcId="{F1446968-1342-4410-9853-B0F45C2F8283}" destId="{27394811-A430-409C-A344-A750527F0A1B}"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07C2A0-3245-4FFC-BCF2-83333EB90368}"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s-UY"/>
        </a:p>
      </dgm:t>
    </dgm:pt>
    <dgm:pt modelId="{A5212897-27A2-40ED-AB7B-78EB08817142}">
      <dgm:prSet phldrT="[Texto]" custT="1"/>
      <dgm:spPr/>
      <dgm:t>
        <a:bodyPr/>
        <a:lstStyle/>
        <a:p>
          <a:r>
            <a:rPr lang="es-UY" sz="1800" dirty="0"/>
            <a:t>Gestión</a:t>
          </a:r>
        </a:p>
      </dgm:t>
    </dgm:pt>
    <dgm:pt modelId="{E7B2E5EB-5515-47D4-86B0-8034D14A1236}" type="parTrans" cxnId="{510D9CBE-CAB8-4438-9EBA-FE56097ADE40}">
      <dgm:prSet/>
      <dgm:spPr/>
      <dgm:t>
        <a:bodyPr/>
        <a:lstStyle/>
        <a:p>
          <a:endParaRPr lang="es-UY" sz="2000"/>
        </a:p>
      </dgm:t>
    </dgm:pt>
    <dgm:pt modelId="{D58639F1-D540-4CB2-A10D-CBB50449666F}" type="sibTrans" cxnId="{510D9CBE-CAB8-4438-9EBA-FE56097ADE40}">
      <dgm:prSet/>
      <dgm:spPr/>
      <dgm:t>
        <a:bodyPr/>
        <a:lstStyle/>
        <a:p>
          <a:endParaRPr lang="es-UY" sz="2000"/>
        </a:p>
      </dgm:t>
    </dgm:pt>
    <dgm:pt modelId="{B88DF06A-9F7C-4822-8487-DF80DA357473}">
      <dgm:prSet phldrT="[Texto]" custT="1"/>
      <dgm:spPr/>
      <dgm:t>
        <a:bodyPr/>
        <a:lstStyle/>
        <a:p>
          <a:r>
            <a:rPr lang="es-UY" sz="1800" dirty="0"/>
            <a:t>Planificación</a:t>
          </a:r>
        </a:p>
      </dgm:t>
    </dgm:pt>
    <dgm:pt modelId="{4EF8C131-4A9F-4CC0-A733-05382E4848C1}" type="parTrans" cxnId="{E9409CAD-364A-442D-A0FC-7999170FD277}">
      <dgm:prSet/>
      <dgm:spPr/>
      <dgm:t>
        <a:bodyPr/>
        <a:lstStyle/>
        <a:p>
          <a:endParaRPr lang="es-UY" sz="2000"/>
        </a:p>
      </dgm:t>
    </dgm:pt>
    <dgm:pt modelId="{87C59F82-CD6F-45FC-A8B8-1322F38ABAA9}" type="sibTrans" cxnId="{E9409CAD-364A-442D-A0FC-7999170FD277}">
      <dgm:prSet/>
      <dgm:spPr/>
      <dgm:t>
        <a:bodyPr/>
        <a:lstStyle/>
        <a:p>
          <a:endParaRPr lang="es-UY" sz="2000"/>
        </a:p>
      </dgm:t>
    </dgm:pt>
    <dgm:pt modelId="{6AA4B267-5BC3-4A7F-A3F9-670AD7FFE706}">
      <dgm:prSet phldrT="[Texto]" custT="1"/>
      <dgm:spPr/>
      <dgm:t>
        <a:bodyPr/>
        <a:lstStyle/>
        <a:p>
          <a:r>
            <a:rPr lang="es-UY" sz="1800" dirty="0"/>
            <a:t>Organización</a:t>
          </a:r>
        </a:p>
      </dgm:t>
    </dgm:pt>
    <dgm:pt modelId="{D38FD555-BD6A-468C-B355-45DF9F7A5ED1}" type="parTrans" cxnId="{266FE21F-A8D2-441D-AFB7-FA5E07D652F8}">
      <dgm:prSet/>
      <dgm:spPr/>
      <dgm:t>
        <a:bodyPr/>
        <a:lstStyle/>
        <a:p>
          <a:endParaRPr lang="es-UY" sz="2000"/>
        </a:p>
      </dgm:t>
    </dgm:pt>
    <dgm:pt modelId="{797D5BC0-014D-4B77-9485-D881646F0475}" type="sibTrans" cxnId="{266FE21F-A8D2-441D-AFB7-FA5E07D652F8}">
      <dgm:prSet/>
      <dgm:spPr/>
      <dgm:t>
        <a:bodyPr/>
        <a:lstStyle/>
        <a:p>
          <a:endParaRPr lang="es-UY" sz="2000"/>
        </a:p>
      </dgm:t>
    </dgm:pt>
    <dgm:pt modelId="{FE2FFB0E-ACAD-4786-9602-6CF1253A403E}">
      <dgm:prSet phldrT="[Texto]" custT="1"/>
      <dgm:spPr/>
      <dgm:t>
        <a:bodyPr/>
        <a:lstStyle/>
        <a:p>
          <a:r>
            <a:rPr lang="es-UY" sz="1800" dirty="0"/>
            <a:t>Dotación de personal</a:t>
          </a:r>
        </a:p>
      </dgm:t>
    </dgm:pt>
    <dgm:pt modelId="{67C57FFC-3C6F-4FA3-A66C-F75532219747}" type="parTrans" cxnId="{16C84CAF-086D-4781-9467-C0660D97D8D8}">
      <dgm:prSet/>
      <dgm:spPr/>
      <dgm:t>
        <a:bodyPr/>
        <a:lstStyle/>
        <a:p>
          <a:endParaRPr lang="es-UY" sz="2000"/>
        </a:p>
      </dgm:t>
    </dgm:pt>
    <dgm:pt modelId="{F4328746-746A-428C-9243-27B76D2D8737}" type="sibTrans" cxnId="{16C84CAF-086D-4781-9467-C0660D97D8D8}">
      <dgm:prSet/>
      <dgm:spPr/>
      <dgm:t>
        <a:bodyPr/>
        <a:lstStyle/>
        <a:p>
          <a:endParaRPr lang="es-UY" sz="2000"/>
        </a:p>
      </dgm:t>
    </dgm:pt>
    <dgm:pt modelId="{BF7BF0F3-AE66-4978-A7A3-4E81F738E754}">
      <dgm:prSet phldrT="[Texto]" custT="1"/>
      <dgm:spPr/>
      <dgm:t>
        <a:bodyPr/>
        <a:lstStyle/>
        <a:p>
          <a:r>
            <a:rPr lang="es-UY" sz="1800" dirty="0"/>
            <a:t>Dirección</a:t>
          </a:r>
        </a:p>
      </dgm:t>
    </dgm:pt>
    <dgm:pt modelId="{A0320F3A-A708-4BBC-8B94-C51E75D1FFF2}" type="parTrans" cxnId="{86C83D60-6E26-41AC-8C83-BDC4AB77DB7F}">
      <dgm:prSet/>
      <dgm:spPr/>
      <dgm:t>
        <a:bodyPr/>
        <a:lstStyle/>
        <a:p>
          <a:endParaRPr lang="es-UY" sz="2000"/>
        </a:p>
      </dgm:t>
    </dgm:pt>
    <dgm:pt modelId="{1413C478-245B-42EC-9928-A1DB87972C2D}" type="sibTrans" cxnId="{86C83D60-6E26-41AC-8C83-BDC4AB77DB7F}">
      <dgm:prSet/>
      <dgm:spPr/>
      <dgm:t>
        <a:bodyPr/>
        <a:lstStyle/>
        <a:p>
          <a:endParaRPr lang="es-UY" sz="2000"/>
        </a:p>
      </dgm:t>
    </dgm:pt>
    <dgm:pt modelId="{52F6E474-6182-4234-9D3F-B8E8B49E5CA6}">
      <dgm:prSet phldrT="[Texto]" custT="1"/>
      <dgm:spPr/>
      <dgm:t>
        <a:bodyPr/>
        <a:lstStyle/>
        <a:p>
          <a:r>
            <a:rPr lang="es-UY" sz="1800" dirty="0"/>
            <a:t>Control</a:t>
          </a:r>
        </a:p>
      </dgm:t>
    </dgm:pt>
    <dgm:pt modelId="{B6D81BF6-BF45-42E7-885A-677E69F9CD45}" type="parTrans" cxnId="{7BB9932E-C8AE-4A17-B510-F8BA6D495F2C}">
      <dgm:prSet/>
      <dgm:spPr/>
      <dgm:t>
        <a:bodyPr/>
        <a:lstStyle/>
        <a:p>
          <a:endParaRPr lang="es-UY" sz="2000"/>
        </a:p>
      </dgm:t>
    </dgm:pt>
    <dgm:pt modelId="{9BA2891A-FA19-4757-A707-E03E867A5A61}" type="sibTrans" cxnId="{7BB9932E-C8AE-4A17-B510-F8BA6D495F2C}">
      <dgm:prSet/>
      <dgm:spPr/>
      <dgm:t>
        <a:bodyPr/>
        <a:lstStyle/>
        <a:p>
          <a:endParaRPr lang="es-UY" sz="2000"/>
        </a:p>
      </dgm:t>
    </dgm:pt>
    <dgm:pt modelId="{979B348D-A82E-4C0B-BB50-4708D125F76A}" type="pres">
      <dgm:prSet presAssocID="{5707C2A0-3245-4FFC-BCF2-83333EB90368}" presName="hierChild1" presStyleCnt="0">
        <dgm:presLayoutVars>
          <dgm:chPref val="1"/>
          <dgm:dir/>
          <dgm:animOne val="branch"/>
          <dgm:animLvl val="lvl"/>
          <dgm:resizeHandles/>
        </dgm:presLayoutVars>
      </dgm:prSet>
      <dgm:spPr/>
    </dgm:pt>
    <dgm:pt modelId="{07D248F1-857A-4F28-8B4C-E3B6B51DFF22}" type="pres">
      <dgm:prSet presAssocID="{A5212897-27A2-40ED-AB7B-78EB08817142}" presName="hierRoot1" presStyleCnt="0"/>
      <dgm:spPr/>
    </dgm:pt>
    <dgm:pt modelId="{09556047-C527-4F51-B443-9D1CA7D55BD1}" type="pres">
      <dgm:prSet presAssocID="{A5212897-27A2-40ED-AB7B-78EB08817142}" presName="composite" presStyleCnt="0"/>
      <dgm:spPr/>
    </dgm:pt>
    <dgm:pt modelId="{CFBC79A0-C0B2-444A-A5DF-417E22EDF452}" type="pres">
      <dgm:prSet presAssocID="{A5212897-27A2-40ED-AB7B-78EB08817142}" presName="background" presStyleLbl="node0" presStyleIdx="0" presStyleCnt="1"/>
      <dgm:spPr/>
    </dgm:pt>
    <dgm:pt modelId="{006C1519-BBEE-4316-85A6-8BC58CCCE098}" type="pres">
      <dgm:prSet presAssocID="{A5212897-27A2-40ED-AB7B-78EB08817142}" presName="text" presStyleLbl="fgAcc0" presStyleIdx="0" presStyleCnt="1">
        <dgm:presLayoutVars>
          <dgm:chPref val="3"/>
        </dgm:presLayoutVars>
      </dgm:prSet>
      <dgm:spPr/>
    </dgm:pt>
    <dgm:pt modelId="{319FFA25-605C-4AF8-BA17-DF23AFA4BCF4}" type="pres">
      <dgm:prSet presAssocID="{A5212897-27A2-40ED-AB7B-78EB08817142}" presName="hierChild2" presStyleCnt="0"/>
      <dgm:spPr/>
    </dgm:pt>
    <dgm:pt modelId="{D4AEE7A5-28EA-4071-8FB0-281DDB25F067}" type="pres">
      <dgm:prSet presAssocID="{4EF8C131-4A9F-4CC0-A733-05382E4848C1}" presName="Name10" presStyleLbl="parChTrans1D2" presStyleIdx="0" presStyleCnt="5"/>
      <dgm:spPr/>
    </dgm:pt>
    <dgm:pt modelId="{01AF5C2F-CEB3-46BA-8131-2BD89CF56C9B}" type="pres">
      <dgm:prSet presAssocID="{B88DF06A-9F7C-4822-8487-DF80DA357473}" presName="hierRoot2" presStyleCnt="0"/>
      <dgm:spPr/>
    </dgm:pt>
    <dgm:pt modelId="{6ACF19D0-1D2C-4D65-BBFD-D384610A5FD2}" type="pres">
      <dgm:prSet presAssocID="{B88DF06A-9F7C-4822-8487-DF80DA357473}" presName="composite2" presStyleCnt="0"/>
      <dgm:spPr/>
    </dgm:pt>
    <dgm:pt modelId="{57FD080F-01ED-44A5-8169-4C9925EEE832}" type="pres">
      <dgm:prSet presAssocID="{B88DF06A-9F7C-4822-8487-DF80DA357473}" presName="background2" presStyleLbl="node2" presStyleIdx="0" presStyleCnt="5"/>
      <dgm:spPr/>
    </dgm:pt>
    <dgm:pt modelId="{94D5B4A8-3DD1-4D7D-AA1B-9CE5C2B718C7}" type="pres">
      <dgm:prSet presAssocID="{B88DF06A-9F7C-4822-8487-DF80DA357473}" presName="text2" presStyleLbl="fgAcc2" presStyleIdx="0" presStyleCnt="5">
        <dgm:presLayoutVars>
          <dgm:chPref val="3"/>
        </dgm:presLayoutVars>
      </dgm:prSet>
      <dgm:spPr/>
    </dgm:pt>
    <dgm:pt modelId="{F6930769-B09A-4337-9551-94AF41A4C7BF}" type="pres">
      <dgm:prSet presAssocID="{B88DF06A-9F7C-4822-8487-DF80DA357473}" presName="hierChild3" presStyleCnt="0"/>
      <dgm:spPr/>
    </dgm:pt>
    <dgm:pt modelId="{13F1C01D-611D-44A3-9F56-F95885967905}" type="pres">
      <dgm:prSet presAssocID="{D38FD555-BD6A-468C-B355-45DF9F7A5ED1}" presName="Name10" presStyleLbl="parChTrans1D2" presStyleIdx="1" presStyleCnt="5"/>
      <dgm:spPr/>
    </dgm:pt>
    <dgm:pt modelId="{43A8ECE3-62DB-4CBD-887B-2439CD097F23}" type="pres">
      <dgm:prSet presAssocID="{6AA4B267-5BC3-4A7F-A3F9-670AD7FFE706}" presName="hierRoot2" presStyleCnt="0"/>
      <dgm:spPr/>
    </dgm:pt>
    <dgm:pt modelId="{15D7CC16-B310-45E7-97BD-BFD39A4498ED}" type="pres">
      <dgm:prSet presAssocID="{6AA4B267-5BC3-4A7F-A3F9-670AD7FFE706}" presName="composite2" presStyleCnt="0"/>
      <dgm:spPr/>
    </dgm:pt>
    <dgm:pt modelId="{953624E5-84BA-4182-8244-0F2701777CE2}" type="pres">
      <dgm:prSet presAssocID="{6AA4B267-5BC3-4A7F-A3F9-670AD7FFE706}" presName="background2" presStyleLbl="node2" presStyleIdx="1" presStyleCnt="5"/>
      <dgm:spPr/>
    </dgm:pt>
    <dgm:pt modelId="{0C9C6922-A4E2-43C2-9D05-27A923370D93}" type="pres">
      <dgm:prSet presAssocID="{6AA4B267-5BC3-4A7F-A3F9-670AD7FFE706}" presName="text2" presStyleLbl="fgAcc2" presStyleIdx="1" presStyleCnt="5">
        <dgm:presLayoutVars>
          <dgm:chPref val="3"/>
        </dgm:presLayoutVars>
      </dgm:prSet>
      <dgm:spPr/>
    </dgm:pt>
    <dgm:pt modelId="{6DC16254-9216-40D0-B74D-241447404437}" type="pres">
      <dgm:prSet presAssocID="{6AA4B267-5BC3-4A7F-A3F9-670AD7FFE706}" presName="hierChild3" presStyleCnt="0"/>
      <dgm:spPr/>
    </dgm:pt>
    <dgm:pt modelId="{B325412B-BA69-4659-AC8F-3C3F8852798D}" type="pres">
      <dgm:prSet presAssocID="{67C57FFC-3C6F-4FA3-A66C-F75532219747}" presName="Name10" presStyleLbl="parChTrans1D2" presStyleIdx="2" presStyleCnt="5"/>
      <dgm:spPr/>
    </dgm:pt>
    <dgm:pt modelId="{D285A9C8-3BAF-4AC9-AB41-6684BF4F34BE}" type="pres">
      <dgm:prSet presAssocID="{FE2FFB0E-ACAD-4786-9602-6CF1253A403E}" presName="hierRoot2" presStyleCnt="0"/>
      <dgm:spPr/>
    </dgm:pt>
    <dgm:pt modelId="{AAB279BB-7FD0-4845-8987-0DB0D93C2BDD}" type="pres">
      <dgm:prSet presAssocID="{FE2FFB0E-ACAD-4786-9602-6CF1253A403E}" presName="composite2" presStyleCnt="0"/>
      <dgm:spPr/>
    </dgm:pt>
    <dgm:pt modelId="{B5912BED-0E4C-47F5-82F2-74444B037E76}" type="pres">
      <dgm:prSet presAssocID="{FE2FFB0E-ACAD-4786-9602-6CF1253A403E}" presName="background2" presStyleLbl="node2" presStyleIdx="2" presStyleCnt="5"/>
      <dgm:spPr/>
    </dgm:pt>
    <dgm:pt modelId="{EA63B9E3-9AEC-4BE6-B321-BBD158F30477}" type="pres">
      <dgm:prSet presAssocID="{FE2FFB0E-ACAD-4786-9602-6CF1253A403E}" presName="text2" presStyleLbl="fgAcc2" presStyleIdx="2" presStyleCnt="5">
        <dgm:presLayoutVars>
          <dgm:chPref val="3"/>
        </dgm:presLayoutVars>
      </dgm:prSet>
      <dgm:spPr/>
    </dgm:pt>
    <dgm:pt modelId="{2E7508DF-AAB3-432D-B6E6-67F5958D244B}" type="pres">
      <dgm:prSet presAssocID="{FE2FFB0E-ACAD-4786-9602-6CF1253A403E}" presName="hierChild3" presStyleCnt="0"/>
      <dgm:spPr/>
    </dgm:pt>
    <dgm:pt modelId="{3AA3CDF3-7E00-4E00-AA2C-34727A8ACEF1}" type="pres">
      <dgm:prSet presAssocID="{A0320F3A-A708-4BBC-8B94-C51E75D1FFF2}" presName="Name10" presStyleLbl="parChTrans1D2" presStyleIdx="3" presStyleCnt="5"/>
      <dgm:spPr/>
    </dgm:pt>
    <dgm:pt modelId="{16AA0000-28A4-40FE-AEA5-30C2972C528F}" type="pres">
      <dgm:prSet presAssocID="{BF7BF0F3-AE66-4978-A7A3-4E81F738E754}" presName="hierRoot2" presStyleCnt="0"/>
      <dgm:spPr/>
    </dgm:pt>
    <dgm:pt modelId="{E7C0491B-E989-4C9B-A69F-F42EAAA3E375}" type="pres">
      <dgm:prSet presAssocID="{BF7BF0F3-AE66-4978-A7A3-4E81F738E754}" presName="composite2" presStyleCnt="0"/>
      <dgm:spPr/>
    </dgm:pt>
    <dgm:pt modelId="{31D6FB0E-7D64-4AC2-9CD6-C0667B0F5507}" type="pres">
      <dgm:prSet presAssocID="{BF7BF0F3-AE66-4978-A7A3-4E81F738E754}" presName="background2" presStyleLbl="node2" presStyleIdx="3" presStyleCnt="5"/>
      <dgm:spPr/>
    </dgm:pt>
    <dgm:pt modelId="{88E1381A-7C4C-4DA3-8ED8-2D027D15C1BE}" type="pres">
      <dgm:prSet presAssocID="{BF7BF0F3-AE66-4978-A7A3-4E81F738E754}" presName="text2" presStyleLbl="fgAcc2" presStyleIdx="3" presStyleCnt="5">
        <dgm:presLayoutVars>
          <dgm:chPref val="3"/>
        </dgm:presLayoutVars>
      </dgm:prSet>
      <dgm:spPr/>
    </dgm:pt>
    <dgm:pt modelId="{8FEB734C-7BF4-4E3B-8EC4-91DFB187A26F}" type="pres">
      <dgm:prSet presAssocID="{BF7BF0F3-AE66-4978-A7A3-4E81F738E754}" presName="hierChild3" presStyleCnt="0"/>
      <dgm:spPr/>
    </dgm:pt>
    <dgm:pt modelId="{267FAE5E-E45B-4841-992D-908C347C714E}" type="pres">
      <dgm:prSet presAssocID="{B6D81BF6-BF45-42E7-885A-677E69F9CD45}" presName="Name10" presStyleLbl="parChTrans1D2" presStyleIdx="4" presStyleCnt="5"/>
      <dgm:spPr/>
    </dgm:pt>
    <dgm:pt modelId="{912E90E1-8DC8-4788-8CD9-965498E1839E}" type="pres">
      <dgm:prSet presAssocID="{52F6E474-6182-4234-9D3F-B8E8B49E5CA6}" presName="hierRoot2" presStyleCnt="0"/>
      <dgm:spPr/>
    </dgm:pt>
    <dgm:pt modelId="{D4C5971D-18EA-486C-92EF-E59B457E61EF}" type="pres">
      <dgm:prSet presAssocID="{52F6E474-6182-4234-9D3F-B8E8B49E5CA6}" presName="composite2" presStyleCnt="0"/>
      <dgm:spPr/>
    </dgm:pt>
    <dgm:pt modelId="{9F041398-FEF1-4E29-A65F-A1A6063B3BF6}" type="pres">
      <dgm:prSet presAssocID="{52F6E474-6182-4234-9D3F-B8E8B49E5CA6}" presName="background2" presStyleLbl="node2" presStyleIdx="4" presStyleCnt="5"/>
      <dgm:spPr/>
    </dgm:pt>
    <dgm:pt modelId="{FA0A50AC-4080-402C-AADD-59ED44789BEE}" type="pres">
      <dgm:prSet presAssocID="{52F6E474-6182-4234-9D3F-B8E8B49E5CA6}" presName="text2" presStyleLbl="fgAcc2" presStyleIdx="4" presStyleCnt="5">
        <dgm:presLayoutVars>
          <dgm:chPref val="3"/>
        </dgm:presLayoutVars>
      </dgm:prSet>
      <dgm:spPr/>
    </dgm:pt>
    <dgm:pt modelId="{D6C033F4-BF77-43A6-A904-285E808777EB}" type="pres">
      <dgm:prSet presAssocID="{52F6E474-6182-4234-9D3F-B8E8B49E5CA6}" presName="hierChild3" presStyleCnt="0"/>
      <dgm:spPr/>
    </dgm:pt>
  </dgm:ptLst>
  <dgm:cxnLst>
    <dgm:cxn modelId="{540CD402-36A4-4F4F-962A-CCAF58E0D869}" type="presOf" srcId="{B6D81BF6-BF45-42E7-885A-677E69F9CD45}" destId="{267FAE5E-E45B-4841-992D-908C347C714E}" srcOrd="0" destOrd="0" presId="urn:microsoft.com/office/officeart/2005/8/layout/hierarchy1"/>
    <dgm:cxn modelId="{8D4D011E-5E0C-4668-9221-2ED151FE0565}" type="presOf" srcId="{6AA4B267-5BC3-4A7F-A3F9-670AD7FFE706}" destId="{0C9C6922-A4E2-43C2-9D05-27A923370D93}" srcOrd="0" destOrd="0" presId="urn:microsoft.com/office/officeart/2005/8/layout/hierarchy1"/>
    <dgm:cxn modelId="{266FE21F-A8D2-441D-AFB7-FA5E07D652F8}" srcId="{A5212897-27A2-40ED-AB7B-78EB08817142}" destId="{6AA4B267-5BC3-4A7F-A3F9-670AD7FFE706}" srcOrd="1" destOrd="0" parTransId="{D38FD555-BD6A-468C-B355-45DF9F7A5ED1}" sibTransId="{797D5BC0-014D-4B77-9485-D881646F0475}"/>
    <dgm:cxn modelId="{7BB9932E-C8AE-4A17-B510-F8BA6D495F2C}" srcId="{A5212897-27A2-40ED-AB7B-78EB08817142}" destId="{52F6E474-6182-4234-9D3F-B8E8B49E5CA6}" srcOrd="4" destOrd="0" parTransId="{B6D81BF6-BF45-42E7-885A-677E69F9CD45}" sibTransId="{9BA2891A-FA19-4757-A707-E03E867A5A61}"/>
    <dgm:cxn modelId="{082F3130-FB9A-4F2A-B085-A8BBC8D63683}" type="presOf" srcId="{4EF8C131-4A9F-4CC0-A733-05382E4848C1}" destId="{D4AEE7A5-28EA-4071-8FB0-281DDB25F067}" srcOrd="0" destOrd="0" presId="urn:microsoft.com/office/officeart/2005/8/layout/hierarchy1"/>
    <dgm:cxn modelId="{86C83D60-6E26-41AC-8C83-BDC4AB77DB7F}" srcId="{A5212897-27A2-40ED-AB7B-78EB08817142}" destId="{BF7BF0F3-AE66-4978-A7A3-4E81F738E754}" srcOrd="3" destOrd="0" parTransId="{A0320F3A-A708-4BBC-8B94-C51E75D1FFF2}" sibTransId="{1413C478-245B-42EC-9928-A1DB87972C2D}"/>
    <dgm:cxn modelId="{B36B5946-0384-4470-8A2B-DA6F08E0FF70}" type="presOf" srcId="{FE2FFB0E-ACAD-4786-9602-6CF1253A403E}" destId="{EA63B9E3-9AEC-4BE6-B321-BBD158F30477}" srcOrd="0" destOrd="0" presId="urn:microsoft.com/office/officeart/2005/8/layout/hierarchy1"/>
    <dgm:cxn modelId="{3CCB6A7A-3A48-4ACD-BAFB-E1C404CA1C16}" type="presOf" srcId="{D38FD555-BD6A-468C-B355-45DF9F7A5ED1}" destId="{13F1C01D-611D-44A3-9F56-F95885967905}" srcOrd="0" destOrd="0" presId="urn:microsoft.com/office/officeart/2005/8/layout/hierarchy1"/>
    <dgm:cxn modelId="{19858296-E0E8-4768-BA8B-47FAAF53F1C9}" type="presOf" srcId="{5707C2A0-3245-4FFC-BCF2-83333EB90368}" destId="{979B348D-A82E-4C0B-BB50-4708D125F76A}" srcOrd="0" destOrd="0" presId="urn:microsoft.com/office/officeart/2005/8/layout/hierarchy1"/>
    <dgm:cxn modelId="{E9409CAD-364A-442D-A0FC-7999170FD277}" srcId="{A5212897-27A2-40ED-AB7B-78EB08817142}" destId="{B88DF06A-9F7C-4822-8487-DF80DA357473}" srcOrd="0" destOrd="0" parTransId="{4EF8C131-4A9F-4CC0-A733-05382E4848C1}" sibTransId="{87C59F82-CD6F-45FC-A8B8-1322F38ABAA9}"/>
    <dgm:cxn modelId="{16C84CAF-086D-4781-9467-C0660D97D8D8}" srcId="{A5212897-27A2-40ED-AB7B-78EB08817142}" destId="{FE2FFB0E-ACAD-4786-9602-6CF1253A403E}" srcOrd="2" destOrd="0" parTransId="{67C57FFC-3C6F-4FA3-A66C-F75532219747}" sibTransId="{F4328746-746A-428C-9243-27B76D2D8737}"/>
    <dgm:cxn modelId="{9175EFB3-E8D8-4110-8DE0-4AEA018C023A}" type="presOf" srcId="{B88DF06A-9F7C-4822-8487-DF80DA357473}" destId="{94D5B4A8-3DD1-4D7D-AA1B-9CE5C2B718C7}" srcOrd="0" destOrd="0" presId="urn:microsoft.com/office/officeart/2005/8/layout/hierarchy1"/>
    <dgm:cxn modelId="{38F36CB4-7720-4989-A814-713045ECA659}" type="presOf" srcId="{A5212897-27A2-40ED-AB7B-78EB08817142}" destId="{006C1519-BBEE-4316-85A6-8BC58CCCE098}" srcOrd="0" destOrd="0" presId="urn:microsoft.com/office/officeart/2005/8/layout/hierarchy1"/>
    <dgm:cxn modelId="{510D9CBE-CAB8-4438-9EBA-FE56097ADE40}" srcId="{5707C2A0-3245-4FFC-BCF2-83333EB90368}" destId="{A5212897-27A2-40ED-AB7B-78EB08817142}" srcOrd="0" destOrd="0" parTransId="{E7B2E5EB-5515-47D4-86B0-8034D14A1236}" sibTransId="{D58639F1-D540-4CB2-A10D-CBB50449666F}"/>
    <dgm:cxn modelId="{48C59AD0-ED38-4A15-95EF-56FECB8B136E}" type="presOf" srcId="{52F6E474-6182-4234-9D3F-B8E8B49E5CA6}" destId="{FA0A50AC-4080-402C-AADD-59ED44789BEE}" srcOrd="0" destOrd="0" presId="urn:microsoft.com/office/officeart/2005/8/layout/hierarchy1"/>
    <dgm:cxn modelId="{CB3B2ED5-6BFB-4117-9C95-E248473B84B9}" type="presOf" srcId="{BF7BF0F3-AE66-4978-A7A3-4E81F738E754}" destId="{88E1381A-7C4C-4DA3-8ED8-2D027D15C1BE}" srcOrd="0" destOrd="0" presId="urn:microsoft.com/office/officeart/2005/8/layout/hierarchy1"/>
    <dgm:cxn modelId="{596041DD-C262-419E-8C4C-D402A9F21159}" type="presOf" srcId="{67C57FFC-3C6F-4FA3-A66C-F75532219747}" destId="{B325412B-BA69-4659-AC8F-3C3F8852798D}" srcOrd="0" destOrd="0" presId="urn:microsoft.com/office/officeart/2005/8/layout/hierarchy1"/>
    <dgm:cxn modelId="{EC1901E3-90EA-4EFB-BEFA-A14285962E37}" type="presOf" srcId="{A0320F3A-A708-4BBC-8B94-C51E75D1FFF2}" destId="{3AA3CDF3-7E00-4E00-AA2C-34727A8ACEF1}" srcOrd="0" destOrd="0" presId="urn:microsoft.com/office/officeart/2005/8/layout/hierarchy1"/>
    <dgm:cxn modelId="{6D4B4793-54DA-484C-A861-DD04DE2347D4}" type="presParOf" srcId="{979B348D-A82E-4C0B-BB50-4708D125F76A}" destId="{07D248F1-857A-4F28-8B4C-E3B6B51DFF22}" srcOrd="0" destOrd="0" presId="urn:microsoft.com/office/officeart/2005/8/layout/hierarchy1"/>
    <dgm:cxn modelId="{BFE44C58-D9BA-4D7D-A97D-639B0D9C77E5}" type="presParOf" srcId="{07D248F1-857A-4F28-8B4C-E3B6B51DFF22}" destId="{09556047-C527-4F51-B443-9D1CA7D55BD1}" srcOrd="0" destOrd="0" presId="urn:microsoft.com/office/officeart/2005/8/layout/hierarchy1"/>
    <dgm:cxn modelId="{19FB3E5E-55FA-4C27-85B1-1741ADDA953F}" type="presParOf" srcId="{09556047-C527-4F51-B443-9D1CA7D55BD1}" destId="{CFBC79A0-C0B2-444A-A5DF-417E22EDF452}" srcOrd="0" destOrd="0" presId="urn:microsoft.com/office/officeart/2005/8/layout/hierarchy1"/>
    <dgm:cxn modelId="{0654AA90-7619-4FB9-8380-7554A640F777}" type="presParOf" srcId="{09556047-C527-4F51-B443-9D1CA7D55BD1}" destId="{006C1519-BBEE-4316-85A6-8BC58CCCE098}" srcOrd="1" destOrd="0" presId="urn:microsoft.com/office/officeart/2005/8/layout/hierarchy1"/>
    <dgm:cxn modelId="{AEB9E73B-DFE4-4C69-B15B-45DBC9158F53}" type="presParOf" srcId="{07D248F1-857A-4F28-8B4C-E3B6B51DFF22}" destId="{319FFA25-605C-4AF8-BA17-DF23AFA4BCF4}" srcOrd="1" destOrd="0" presId="urn:microsoft.com/office/officeart/2005/8/layout/hierarchy1"/>
    <dgm:cxn modelId="{A5E4F394-C48C-4DA8-B813-141496F36468}" type="presParOf" srcId="{319FFA25-605C-4AF8-BA17-DF23AFA4BCF4}" destId="{D4AEE7A5-28EA-4071-8FB0-281DDB25F067}" srcOrd="0" destOrd="0" presId="urn:microsoft.com/office/officeart/2005/8/layout/hierarchy1"/>
    <dgm:cxn modelId="{BAE90552-A51F-446B-B490-4AA4B5080530}" type="presParOf" srcId="{319FFA25-605C-4AF8-BA17-DF23AFA4BCF4}" destId="{01AF5C2F-CEB3-46BA-8131-2BD89CF56C9B}" srcOrd="1" destOrd="0" presId="urn:microsoft.com/office/officeart/2005/8/layout/hierarchy1"/>
    <dgm:cxn modelId="{6AE8BFC3-A4BB-4846-AE87-FA4CE38B3292}" type="presParOf" srcId="{01AF5C2F-CEB3-46BA-8131-2BD89CF56C9B}" destId="{6ACF19D0-1D2C-4D65-BBFD-D384610A5FD2}" srcOrd="0" destOrd="0" presId="urn:microsoft.com/office/officeart/2005/8/layout/hierarchy1"/>
    <dgm:cxn modelId="{54FE7669-D96F-410A-BAEA-74245EECA253}" type="presParOf" srcId="{6ACF19D0-1D2C-4D65-BBFD-D384610A5FD2}" destId="{57FD080F-01ED-44A5-8169-4C9925EEE832}" srcOrd="0" destOrd="0" presId="urn:microsoft.com/office/officeart/2005/8/layout/hierarchy1"/>
    <dgm:cxn modelId="{389A52B3-9A15-4099-AB09-BBDD8E363BE8}" type="presParOf" srcId="{6ACF19D0-1D2C-4D65-BBFD-D384610A5FD2}" destId="{94D5B4A8-3DD1-4D7D-AA1B-9CE5C2B718C7}" srcOrd="1" destOrd="0" presId="urn:microsoft.com/office/officeart/2005/8/layout/hierarchy1"/>
    <dgm:cxn modelId="{FE177B36-5E9E-4ADC-91B5-24CC6CD3CAE1}" type="presParOf" srcId="{01AF5C2F-CEB3-46BA-8131-2BD89CF56C9B}" destId="{F6930769-B09A-4337-9551-94AF41A4C7BF}" srcOrd="1" destOrd="0" presId="urn:microsoft.com/office/officeart/2005/8/layout/hierarchy1"/>
    <dgm:cxn modelId="{75B6799C-BF0E-41F7-A5CC-898AEDB8C379}" type="presParOf" srcId="{319FFA25-605C-4AF8-BA17-DF23AFA4BCF4}" destId="{13F1C01D-611D-44A3-9F56-F95885967905}" srcOrd="2" destOrd="0" presId="urn:microsoft.com/office/officeart/2005/8/layout/hierarchy1"/>
    <dgm:cxn modelId="{6934A036-BCF1-47DD-BD51-D7E3F59AE1E9}" type="presParOf" srcId="{319FFA25-605C-4AF8-BA17-DF23AFA4BCF4}" destId="{43A8ECE3-62DB-4CBD-887B-2439CD097F23}" srcOrd="3" destOrd="0" presId="urn:microsoft.com/office/officeart/2005/8/layout/hierarchy1"/>
    <dgm:cxn modelId="{572B5409-3640-429D-9178-537305DDDB2F}" type="presParOf" srcId="{43A8ECE3-62DB-4CBD-887B-2439CD097F23}" destId="{15D7CC16-B310-45E7-97BD-BFD39A4498ED}" srcOrd="0" destOrd="0" presId="urn:microsoft.com/office/officeart/2005/8/layout/hierarchy1"/>
    <dgm:cxn modelId="{061D6348-A8CB-422E-910F-962EDB31317D}" type="presParOf" srcId="{15D7CC16-B310-45E7-97BD-BFD39A4498ED}" destId="{953624E5-84BA-4182-8244-0F2701777CE2}" srcOrd="0" destOrd="0" presId="urn:microsoft.com/office/officeart/2005/8/layout/hierarchy1"/>
    <dgm:cxn modelId="{1B36CB7B-B844-4F35-B8AE-20F401EC3C2E}" type="presParOf" srcId="{15D7CC16-B310-45E7-97BD-BFD39A4498ED}" destId="{0C9C6922-A4E2-43C2-9D05-27A923370D93}" srcOrd="1" destOrd="0" presId="urn:microsoft.com/office/officeart/2005/8/layout/hierarchy1"/>
    <dgm:cxn modelId="{FC9405AD-2C98-442C-BADC-01EDBE828CE0}" type="presParOf" srcId="{43A8ECE3-62DB-4CBD-887B-2439CD097F23}" destId="{6DC16254-9216-40D0-B74D-241447404437}" srcOrd="1" destOrd="0" presId="urn:microsoft.com/office/officeart/2005/8/layout/hierarchy1"/>
    <dgm:cxn modelId="{17540846-C6F8-490A-B2D3-C594882E6048}" type="presParOf" srcId="{319FFA25-605C-4AF8-BA17-DF23AFA4BCF4}" destId="{B325412B-BA69-4659-AC8F-3C3F8852798D}" srcOrd="4" destOrd="0" presId="urn:microsoft.com/office/officeart/2005/8/layout/hierarchy1"/>
    <dgm:cxn modelId="{0E9CDA81-AC83-4A81-A6DB-27CFBE612CC7}" type="presParOf" srcId="{319FFA25-605C-4AF8-BA17-DF23AFA4BCF4}" destId="{D285A9C8-3BAF-4AC9-AB41-6684BF4F34BE}" srcOrd="5" destOrd="0" presId="urn:microsoft.com/office/officeart/2005/8/layout/hierarchy1"/>
    <dgm:cxn modelId="{8FB6F3C9-A4D4-4DB8-ACE1-09B57749251E}" type="presParOf" srcId="{D285A9C8-3BAF-4AC9-AB41-6684BF4F34BE}" destId="{AAB279BB-7FD0-4845-8987-0DB0D93C2BDD}" srcOrd="0" destOrd="0" presId="urn:microsoft.com/office/officeart/2005/8/layout/hierarchy1"/>
    <dgm:cxn modelId="{DBFAD624-26C5-4742-A857-B2A296A738F9}" type="presParOf" srcId="{AAB279BB-7FD0-4845-8987-0DB0D93C2BDD}" destId="{B5912BED-0E4C-47F5-82F2-74444B037E76}" srcOrd="0" destOrd="0" presId="urn:microsoft.com/office/officeart/2005/8/layout/hierarchy1"/>
    <dgm:cxn modelId="{726642E5-A1F6-4178-9AD1-E4F892CEC0DB}" type="presParOf" srcId="{AAB279BB-7FD0-4845-8987-0DB0D93C2BDD}" destId="{EA63B9E3-9AEC-4BE6-B321-BBD158F30477}" srcOrd="1" destOrd="0" presId="urn:microsoft.com/office/officeart/2005/8/layout/hierarchy1"/>
    <dgm:cxn modelId="{81A6E8F0-14C4-4C5E-A224-E31117BE5EE9}" type="presParOf" srcId="{D285A9C8-3BAF-4AC9-AB41-6684BF4F34BE}" destId="{2E7508DF-AAB3-432D-B6E6-67F5958D244B}" srcOrd="1" destOrd="0" presId="urn:microsoft.com/office/officeart/2005/8/layout/hierarchy1"/>
    <dgm:cxn modelId="{B6D91B8E-1D18-4FE0-A9E7-7D3D9D423F05}" type="presParOf" srcId="{319FFA25-605C-4AF8-BA17-DF23AFA4BCF4}" destId="{3AA3CDF3-7E00-4E00-AA2C-34727A8ACEF1}" srcOrd="6" destOrd="0" presId="urn:microsoft.com/office/officeart/2005/8/layout/hierarchy1"/>
    <dgm:cxn modelId="{9AF7FA4A-CB46-4D2E-AEEA-9AE0617F8049}" type="presParOf" srcId="{319FFA25-605C-4AF8-BA17-DF23AFA4BCF4}" destId="{16AA0000-28A4-40FE-AEA5-30C2972C528F}" srcOrd="7" destOrd="0" presId="urn:microsoft.com/office/officeart/2005/8/layout/hierarchy1"/>
    <dgm:cxn modelId="{D5725C79-2874-408F-BD62-36D577542954}" type="presParOf" srcId="{16AA0000-28A4-40FE-AEA5-30C2972C528F}" destId="{E7C0491B-E989-4C9B-A69F-F42EAAA3E375}" srcOrd="0" destOrd="0" presId="urn:microsoft.com/office/officeart/2005/8/layout/hierarchy1"/>
    <dgm:cxn modelId="{F2FF0ADC-6407-4F56-A05E-E2A352EB9DAD}" type="presParOf" srcId="{E7C0491B-E989-4C9B-A69F-F42EAAA3E375}" destId="{31D6FB0E-7D64-4AC2-9CD6-C0667B0F5507}" srcOrd="0" destOrd="0" presId="urn:microsoft.com/office/officeart/2005/8/layout/hierarchy1"/>
    <dgm:cxn modelId="{9D73FC3E-0461-44E3-BFC0-E50BADAE05C2}" type="presParOf" srcId="{E7C0491B-E989-4C9B-A69F-F42EAAA3E375}" destId="{88E1381A-7C4C-4DA3-8ED8-2D027D15C1BE}" srcOrd="1" destOrd="0" presId="urn:microsoft.com/office/officeart/2005/8/layout/hierarchy1"/>
    <dgm:cxn modelId="{9A4A22B9-4028-4E63-96B2-7D9B0ADFF7CE}" type="presParOf" srcId="{16AA0000-28A4-40FE-AEA5-30C2972C528F}" destId="{8FEB734C-7BF4-4E3B-8EC4-91DFB187A26F}" srcOrd="1" destOrd="0" presId="urn:microsoft.com/office/officeart/2005/8/layout/hierarchy1"/>
    <dgm:cxn modelId="{2DF55F89-9C6D-4405-A1BC-CFD0F185ED71}" type="presParOf" srcId="{319FFA25-605C-4AF8-BA17-DF23AFA4BCF4}" destId="{267FAE5E-E45B-4841-992D-908C347C714E}" srcOrd="8" destOrd="0" presId="urn:microsoft.com/office/officeart/2005/8/layout/hierarchy1"/>
    <dgm:cxn modelId="{F5C61C49-263B-4BBB-80B2-11AA747C376F}" type="presParOf" srcId="{319FFA25-605C-4AF8-BA17-DF23AFA4BCF4}" destId="{912E90E1-8DC8-4788-8CD9-965498E1839E}" srcOrd="9" destOrd="0" presId="urn:microsoft.com/office/officeart/2005/8/layout/hierarchy1"/>
    <dgm:cxn modelId="{B5BB48A9-92CD-4CF8-80D1-B5E1B09FE6AD}" type="presParOf" srcId="{912E90E1-8DC8-4788-8CD9-965498E1839E}" destId="{D4C5971D-18EA-486C-92EF-E59B457E61EF}" srcOrd="0" destOrd="0" presId="urn:microsoft.com/office/officeart/2005/8/layout/hierarchy1"/>
    <dgm:cxn modelId="{8C7F11F6-9B1A-4645-BD8A-93B19B09AE7D}" type="presParOf" srcId="{D4C5971D-18EA-486C-92EF-E59B457E61EF}" destId="{9F041398-FEF1-4E29-A65F-A1A6063B3BF6}" srcOrd="0" destOrd="0" presId="urn:microsoft.com/office/officeart/2005/8/layout/hierarchy1"/>
    <dgm:cxn modelId="{3D099616-07A6-4DA3-8B84-6DA91725F6E5}" type="presParOf" srcId="{D4C5971D-18EA-486C-92EF-E59B457E61EF}" destId="{FA0A50AC-4080-402C-AADD-59ED44789BEE}" srcOrd="1" destOrd="0" presId="urn:microsoft.com/office/officeart/2005/8/layout/hierarchy1"/>
    <dgm:cxn modelId="{CBDD20C2-7FE2-4C5D-A6A7-64AF5A8855D6}" type="presParOf" srcId="{912E90E1-8DC8-4788-8CD9-965498E1839E}" destId="{D6C033F4-BF77-43A6-A904-285E808777EB}"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07C2A0-3245-4FFC-BCF2-83333EB90368}"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s-UY"/>
        </a:p>
      </dgm:t>
    </dgm:pt>
    <dgm:pt modelId="{A5212897-27A2-40ED-AB7B-78EB08817142}">
      <dgm:prSet phldrT="[Texto]" custT="1"/>
      <dgm:spPr/>
      <dgm:t>
        <a:bodyPr/>
        <a:lstStyle/>
        <a:p>
          <a:r>
            <a:rPr lang="es-UY" sz="1800" dirty="0"/>
            <a:t>Gestión</a:t>
          </a:r>
        </a:p>
      </dgm:t>
    </dgm:pt>
    <dgm:pt modelId="{E7B2E5EB-5515-47D4-86B0-8034D14A1236}" type="parTrans" cxnId="{510D9CBE-CAB8-4438-9EBA-FE56097ADE40}">
      <dgm:prSet/>
      <dgm:spPr/>
      <dgm:t>
        <a:bodyPr/>
        <a:lstStyle/>
        <a:p>
          <a:endParaRPr lang="es-UY" sz="2000"/>
        </a:p>
      </dgm:t>
    </dgm:pt>
    <dgm:pt modelId="{D58639F1-D540-4CB2-A10D-CBB50449666F}" type="sibTrans" cxnId="{510D9CBE-CAB8-4438-9EBA-FE56097ADE40}">
      <dgm:prSet/>
      <dgm:spPr/>
      <dgm:t>
        <a:bodyPr/>
        <a:lstStyle/>
        <a:p>
          <a:endParaRPr lang="es-UY" sz="2000"/>
        </a:p>
      </dgm:t>
    </dgm:pt>
    <dgm:pt modelId="{B88DF06A-9F7C-4822-8487-DF80DA357473}">
      <dgm:prSet phldrT="[Texto]" custT="1"/>
      <dgm:spPr/>
      <dgm:t>
        <a:bodyPr/>
        <a:lstStyle/>
        <a:p>
          <a:r>
            <a:rPr lang="es-UY" sz="1800" dirty="0"/>
            <a:t>Planificación</a:t>
          </a:r>
        </a:p>
      </dgm:t>
    </dgm:pt>
    <dgm:pt modelId="{4EF8C131-4A9F-4CC0-A733-05382E4848C1}" type="parTrans" cxnId="{E9409CAD-364A-442D-A0FC-7999170FD277}">
      <dgm:prSet/>
      <dgm:spPr/>
      <dgm:t>
        <a:bodyPr/>
        <a:lstStyle/>
        <a:p>
          <a:endParaRPr lang="es-UY" sz="2000"/>
        </a:p>
      </dgm:t>
    </dgm:pt>
    <dgm:pt modelId="{87C59F82-CD6F-45FC-A8B8-1322F38ABAA9}" type="sibTrans" cxnId="{E9409CAD-364A-442D-A0FC-7999170FD277}">
      <dgm:prSet/>
      <dgm:spPr/>
      <dgm:t>
        <a:bodyPr/>
        <a:lstStyle/>
        <a:p>
          <a:endParaRPr lang="es-UY" sz="2000"/>
        </a:p>
      </dgm:t>
    </dgm:pt>
    <dgm:pt modelId="{6AA4B267-5BC3-4A7F-A3F9-670AD7FFE706}">
      <dgm:prSet phldrT="[Texto]" custT="1"/>
      <dgm:spPr/>
      <dgm:t>
        <a:bodyPr/>
        <a:lstStyle/>
        <a:p>
          <a:r>
            <a:rPr lang="es-UY" sz="1800" dirty="0"/>
            <a:t>Organización</a:t>
          </a:r>
        </a:p>
      </dgm:t>
    </dgm:pt>
    <dgm:pt modelId="{D38FD555-BD6A-468C-B355-45DF9F7A5ED1}" type="parTrans" cxnId="{266FE21F-A8D2-441D-AFB7-FA5E07D652F8}">
      <dgm:prSet/>
      <dgm:spPr/>
      <dgm:t>
        <a:bodyPr/>
        <a:lstStyle/>
        <a:p>
          <a:endParaRPr lang="es-UY" sz="2000"/>
        </a:p>
      </dgm:t>
    </dgm:pt>
    <dgm:pt modelId="{797D5BC0-014D-4B77-9485-D881646F0475}" type="sibTrans" cxnId="{266FE21F-A8D2-441D-AFB7-FA5E07D652F8}">
      <dgm:prSet/>
      <dgm:spPr/>
      <dgm:t>
        <a:bodyPr/>
        <a:lstStyle/>
        <a:p>
          <a:endParaRPr lang="es-UY" sz="2000"/>
        </a:p>
      </dgm:t>
    </dgm:pt>
    <dgm:pt modelId="{FE2FFB0E-ACAD-4786-9602-6CF1253A403E}">
      <dgm:prSet phldrT="[Texto]" custT="1"/>
      <dgm:spPr/>
      <dgm:t>
        <a:bodyPr/>
        <a:lstStyle/>
        <a:p>
          <a:r>
            <a:rPr lang="es-UY" sz="1800" dirty="0"/>
            <a:t>Dotación de personal</a:t>
          </a:r>
        </a:p>
      </dgm:t>
    </dgm:pt>
    <dgm:pt modelId="{67C57FFC-3C6F-4FA3-A66C-F75532219747}" type="parTrans" cxnId="{16C84CAF-086D-4781-9467-C0660D97D8D8}">
      <dgm:prSet/>
      <dgm:spPr/>
      <dgm:t>
        <a:bodyPr/>
        <a:lstStyle/>
        <a:p>
          <a:endParaRPr lang="es-UY" sz="2000"/>
        </a:p>
      </dgm:t>
    </dgm:pt>
    <dgm:pt modelId="{F4328746-746A-428C-9243-27B76D2D8737}" type="sibTrans" cxnId="{16C84CAF-086D-4781-9467-C0660D97D8D8}">
      <dgm:prSet/>
      <dgm:spPr/>
      <dgm:t>
        <a:bodyPr/>
        <a:lstStyle/>
        <a:p>
          <a:endParaRPr lang="es-UY" sz="2000"/>
        </a:p>
      </dgm:t>
    </dgm:pt>
    <dgm:pt modelId="{BF7BF0F3-AE66-4978-A7A3-4E81F738E754}">
      <dgm:prSet phldrT="[Texto]" custT="1"/>
      <dgm:spPr/>
      <dgm:t>
        <a:bodyPr/>
        <a:lstStyle/>
        <a:p>
          <a:r>
            <a:rPr lang="es-UY" sz="1800" dirty="0"/>
            <a:t>Dirección</a:t>
          </a:r>
        </a:p>
      </dgm:t>
    </dgm:pt>
    <dgm:pt modelId="{A0320F3A-A708-4BBC-8B94-C51E75D1FFF2}" type="parTrans" cxnId="{86C83D60-6E26-41AC-8C83-BDC4AB77DB7F}">
      <dgm:prSet/>
      <dgm:spPr/>
      <dgm:t>
        <a:bodyPr/>
        <a:lstStyle/>
        <a:p>
          <a:endParaRPr lang="es-UY" sz="2000"/>
        </a:p>
      </dgm:t>
    </dgm:pt>
    <dgm:pt modelId="{1413C478-245B-42EC-9928-A1DB87972C2D}" type="sibTrans" cxnId="{86C83D60-6E26-41AC-8C83-BDC4AB77DB7F}">
      <dgm:prSet/>
      <dgm:spPr/>
      <dgm:t>
        <a:bodyPr/>
        <a:lstStyle/>
        <a:p>
          <a:endParaRPr lang="es-UY" sz="2000"/>
        </a:p>
      </dgm:t>
    </dgm:pt>
    <dgm:pt modelId="{52F6E474-6182-4234-9D3F-B8E8B49E5CA6}">
      <dgm:prSet phldrT="[Texto]" custT="1"/>
      <dgm:spPr/>
      <dgm:t>
        <a:bodyPr/>
        <a:lstStyle/>
        <a:p>
          <a:r>
            <a:rPr lang="es-UY" sz="1800" dirty="0"/>
            <a:t>Control</a:t>
          </a:r>
        </a:p>
      </dgm:t>
    </dgm:pt>
    <dgm:pt modelId="{B6D81BF6-BF45-42E7-885A-677E69F9CD45}" type="parTrans" cxnId="{7BB9932E-C8AE-4A17-B510-F8BA6D495F2C}">
      <dgm:prSet/>
      <dgm:spPr/>
      <dgm:t>
        <a:bodyPr/>
        <a:lstStyle/>
        <a:p>
          <a:endParaRPr lang="es-UY" sz="2000"/>
        </a:p>
      </dgm:t>
    </dgm:pt>
    <dgm:pt modelId="{9BA2891A-FA19-4757-A707-E03E867A5A61}" type="sibTrans" cxnId="{7BB9932E-C8AE-4A17-B510-F8BA6D495F2C}">
      <dgm:prSet/>
      <dgm:spPr/>
      <dgm:t>
        <a:bodyPr/>
        <a:lstStyle/>
        <a:p>
          <a:endParaRPr lang="es-UY" sz="2000"/>
        </a:p>
      </dgm:t>
    </dgm:pt>
    <dgm:pt modelId="{979B348D-A82E-4C0B-BB50-4708D125F76A}" type="pres">
      <dgm:prSet presAssocID="{5707C2A0-3245-4FFC-BCF2-83333EB90368}" presName="hierChild1" presStyleCnt="0">
        <dgm:presLayoutVars>
          <dgm:chPref val="1"/>
          <dgm:dir/>
          <dgm:animOne val="branch"/>
          <dgm:animLvl val="lvl"/>
          <dgm:resizeHandles/>
        </dgm:presLayoutVars>
      </dgm:prSet>
      <dgm:spPr/>
    </dgm:pt>
    <dgm:pt modelId="{07D248F1-857A-4F28-8B4C-E3B6B51DFF22}" type="pres">
      <dgm:prSet presAssocID="{A5212897-27A2-40ED-AB7B-78EB08817142}" presName="hierRoot1" presStyleCnt="0"/>
      <dgm:spPr/>
    </dgm:pt>
    <dgm:pt modelId="{09556047-C527-4F51-B443-9D1CA7D55BD1}" type="pres">
      <dgm:prSet presAssocID="{A5212897-27A2-40ED-AB7B-78EB08817142}" presName="composite" presStyleCnt="0"/>
      <dgm:spPr/>
    </dgm:pt>
    <dgm:pt modelId="{CFBC79A0-C0B2-444A-A5DF-417E22EDF452}" type="pres">
      <dgm:prSet presAssocID="{A5212897-27A2-40ED-AB7B-78EB08817142}" presName="background" presStyleLbl="node0" presStyleIdx="0" presStyleCnt="1"/>
      <dgm:spPr/>
    </dgm:pt>
    <dgm:pt modelId="{006C1519-BBEE-4316-85A6-8BC58CCCE098}" type="pres">
      <dgm:prSet presAssocID="{A5212897-27A2-40ED-AB7B-78EB08817142}" presName="text" presStyleLbl="fgAcc0" presStyleIdx="0" presStyleCnt="1">
        <dgm:presLayoutVars>
          <dgm:chPref val="3"/>
        </dgm:presLayoutVars>
      </dgm:prSet>
      <dgm:spPr/>
    </dgm:pt>
    <dgm:pt modelId="{319FFA25-605C-4AF8-BA17-DF23AFA4BCF4}" type="pres">
      <dgm:prSet presAssocID="{A5212897-27A2-40ED-AB7B-78EB08817142}" presName="hierChild2" presStyleCnt="0"/>
      <dgm:spPr/>
    </dgm:pt>
    <dgm:pt modelId="{D4AEE7A5-28EA-4071-8FB0-281DDB25F067}" type="pres">
      <dgm:prSet presAssocID="{4EF8C131-4A9F-4CC0-A733-05382E4848C1}" presName="Name10" presStyleLbl="parChTrans1D2" presStyleIdx="0" presStyleCnt="5"/>
      <dgm:spPr/>
    </dgm:pt>
    <dgm:pt modelId="{01AF5C2F-CEB3-46BA-8131-2BD89CF56C9B}" type="pres">
      <dgm:prSet presAssocID="{B88DF06A-9F7C-4822-8487-DF80DA357473}" presName="hierRoot2" presStyleCnt="0"/>
      <dgm:spPr/>
    </dgm:pt>
    <dgm:pt modelId="{6ACF19D0-1D2C-4D65-BBFD-D384610A5FD2}" type="pres">
      <dgm:prSet presAssocID="{B88DF06A-9F7C-4822-8487-DF80DA357473}" presName="composite2" presStyleCnt="0"/>
      <dgm:spPr/>
    </dgm:pt>
    <dgm:pt modelId="{57FD080F-01ED-44A5-8169-4C9925EEE832}" type="pres">
      <dgm:prSet presAssocID="{B88DF06A-9F7C-4822-8487-DF80DA357473}" presName="background2" presStyleLbl="node2" presStyleIdx="0" presStyleCnt="5"/>
      <dgm:spPr/>
    </dgm:pt>
    <dgm:pt modelId="{94D5B4A8-3DD1-4D7D-AA1B-9CE5C2B718C7}" type="pres">
      <dgm:prSet presAssocID="{B88DF06A-9F7C-4822-8487-DF80DA357473}" presName="text2" presStyleLbl="fgAcc2" presStyleIdx="0" presStyleCnt="5">
        <dgm:presLayoutVars>
          <dgm:chPref val="3"/>
        </dgm:presLayoutVars>
      </dgm:prSet>
      <dgm:spPr/>
    </dgm:pt>
    <dgm:pt modelId="{F6930769-B09A-4337-9551-94AF41A4C7BF}" type="pres">
      <dgm:prSet presAssocID="{B88DF06A-9F7C-4822-8487-DF80DA357473}" presName="hierChild3" presStyleCnt="0"/>
      <dgm:spPr/>
    </dgm:pt>
    <dgm:pt modelId="{13F1C01D-611D-44A3-9F56-F95885967905}" type="pres">
      <dgm:prSet presAssocID="{D38FD555-BD6A-468C-B355-45DF9F7A5ED1}" presName="Name10" presStyleLbl="parChTrans1D2" presStyleIdx="1" presStyleCnt="5"/>
      <dgm:spPr/>
    </dgm:pt>
    <dgm:pt modelId="{43A8ECE3-62DB-4CBD-887B-2439CD097F23}" type="pres">
      <dgm:prSet presAssocID="{6AA4B267-5BC3-4A7F-A3F9-670AD7FFE706}" presName="hierRoot2" presStyleCnt="0"/>
      <dgm:spPr/>
    </dgm:pt>
    <dgm:pt modelId="{15D7CC16-B310-45E7-97BD-BFD39A4498ED}" type="pres">
      <dgm:prSet presAssocID="{6AA4B267-5BC3-4A7F-A3F9-670AD7FFE706}" presName="composite2" presStyleCnt="0"/>
      <dgm:spPr/>
    </dgm:pt>
    <dgm:pt modelId="{953624E5-84BA-4182-8244-0F2701777CE2}" type="pres">
      <dgm:prSet presAssocID="{6AA4B267-5BC3-4A7F-A3F9-670AD7FFE706}" presName="background2" presStyleLbl="node2" presStyleIdx="1" presStyleCnt="5"/>
      <dgm:spPr/>
    </dgm:pt>
    <dgm:pt modelId="{0C9C6922-A4E2-43C2-9D05-27A923370D93}" type="pres">
      <dgm:prSet presAssocID="{6AA4B267-5BC3-4A7F-A3F9-670AD7FFE706}" presName="text2" presStyleLbl="fgAcc2" presStyleIdx="1" presStyleCnt="5">
        <dgm:presLayoutVars>
          <dgm:chPref val="3"/>
        </dgm:presLayoutVars>
      </dgm:prSet>
      <dgm:spPr/>
    </dgm:pt>
    <dgm:pt modelId="{6DC16254-9216-40D0-B74D-241447404437}" type="pres">
      <dgm:prSet presAssocID="{6AA4B267-5BC3-4A7F-A3F9-670AD7FFE706}" presName="hierChild3" presStyleCnt="0"/>
      <dgm:spPr/>
    </dgm:pt>
    <dgm:pt modelId="{B325412B-BA69-4659-AC8F-3C3F8852798D}" type="pres">
      <dgm:prSet presAssocID="{67C57FFC-3C6F-4FA3-A66C-F75532219747}" presName="Name10" presStyleLbl="parChTrans1D2" presStyleIdx="2" presStyleCnt="5"/>
      <dgm:spPr/>
    </dgm:pt>
    <dgm:pt modelId="{D285A9C8-3BAF-4AC9-AB41-6684BF4F34BE}" type="pres">
      <dgm:prSet presAssocID="{FE2FFB0E-ACAD-4786-9602-6CF1253A403E}" presName="hierRoot2" presStyleCnt="0"/>
      <dgm:spPr/>
    </dgm:pt>
    <dgm:pt modelId="{AAB279BB-7FD0-4845-8987-0DB0D93C2BDD}" type="pres">
      <dgm:prSet presAssocID="{FE2FFB0E-ACAD-4786-9602-6CF1253A403E}" presName="composite2" presStyleCnt="0"/>
      <dgm:spPr/>
    </dgm:pt>
    <dgm:pt modelId="{B5912BED-0E4C-47F5-82F2-74444B037E76}" type="pres">
      <dgm:prSet presAssocID="{FE2FFB0E-ACAD-4786-9602-6CF1253A403E}" presName="background2" presStyleLbl="node2" presStyleIdx="2" presStyleCnt="5"/>
      <dgm:spPr/>
    </dgm:pt>
    <dgm:pt modelId="{EA63B9E3-9AEC-4BE6-B321-BBD158F30477}" type="pres">
      <dgm:prSet presAssocID="{FE2FFB0E-ACAD-4786-9602-6CF1253A403E}" presName="text2" presStyleLbl="fgAcc2" presStyleIdx="2" presStyleCnt="5">
        <dgm:presLayoutVars>
          <dgm:chPref val="3"/>
        </dgm:presLayoutVars>
      </dgm:prSet>
      <dgm:spPr/>
    </dgm:pt>
    <dgm:pt modelId="{2E7508DF-AAB3-432D-B6E6-67F5958D244B}" type="pres">
      <dgm:prSet presAssocID="{FE2FFB0E-ACAD-4786-9602-6CF1253A403E}" presName="hierChild3" presStyleCnt="0"/>
      <dgm:spPr/>
    </dgm:pt>
    <dgm:pt modelId="{3AA3CDF3-7E00-4E00-AA2C-34727A8ACEF1}" type="pres">
      <dgm:prSet presAssocID="{A0320F3A-A708-4BBC-8B94-C51E75D1FFF2}" presName="Name10" presStyleLbl="parChTrans1D2" presStyleIdx="3" presStyleCnt="5"/>
      <dgm:spPr/>
    </dgm:pt>
    <dgm:pt modelId="{16AA0000-28A4-40FE-AEA5-30C2972C528F}" type="pres">
      <dgm:prSet presAssocID="{BF7BF0F3-AE66-4978-A7A3-4E81F738E754}" presName="hierRoot2" presStyleCnt="0"/>
      <dgm:spPr/>
    </dgm:pt>
    <dgm:pt modelId="{E7C0491B-E989-4C9B-A69F-F42EAAA3E375}" type="pres">
      <dgm:prSet presAssocID="{BF7BF0F3-AE66-4978-A7A3-4E81F738E754}" presName="composite2" presStyleCnt="0"/>
      <dgm:spPr/>
    </dgm:pt>
    <dgm:pt modelId="{31D6FB0E-7D64-4AC2-9CD6-C0667B0F5507}" type="pres">
      <dgm:prSet presAssocID="{BF7BF0F3-AE66-4978-A7A3-4E81F738E754}" presName="background2" presStyleLbl="node2" presStyleIdx="3" presStyleCnt="5"/>
      <dgm:spPr/>
    </dgm:pt>
    <dgm:pt modelId="{88E1381A-7C4C-4DA3-8ED8-2D027D15C1BE}" type="pres">
      <dgm:prSet presAssocID="{BF7BF0F3-AE66-4978-A7A3-4E81F738E754}" presName="text2" presStyleLbl="fgAcc2" presStyleIdx="3" presStyleCnt="5">
        <dgm:presLayoutVars>
          <dgm:chPref val="3"/>
        </dgm:presLayoutVars>
      </dgm:prSet>
      <dgm:spPr/>
    </dgm:pt>
    <dgm:pt modelId="{8FEB734C-7BF4-4E3B-8EC4-91DFB187A26F}" type="pres">
      <dgm:prSet presAssocID="{BF7BF0F3-AE66-4978-A7A3-4E81F738E754}" presName="hierChild3" presStyleCnt="0"/>
      <dgm:spPr/>
    </dgm:pt>
    <dgm:pt modelId="{267FAE5E-E45B-4841-992D-908C347C714E}" type="pres">
      <dgm:prSet presAssocID="{B6D81BF6-BF45-42E7-885A-677E69F9CD45}" presName="Name10" presStyleLbl="parChTrans1D2" presStyleIdx="4" presStyleCnt="5"/>
      <dgm:spPr/>
    </dgm:pt>
    <dgm:pt modelId="{912E90E1-8DC8-4788-8CD9-965498E1839E}" type="pres">
      <dgm:prSet presAssocID="{52F6E474-6182-4234-9D3F-B8E8B49E5CA6}" presName="hierRoot2" presStyleCnt="0"/>
      <dgm:spPr/>
    </dgm:pt>
    <dgm:pt modelId="{D4C5971D-18EA-486C-92EF-E59B457E61EF}" type="pres">
      <dgm:prSet presAssocID="{52F6E474-6182-4234-9D3F-B8E8B49E5CA6}" presName="composite2" presStyleCnt="0"/>
      <dgm:spPr/>
    </dgm:pt>
    <dgm:pt modelId="{9F041398-FEF1-4E29-A65F-A1A6063B3BF6}" type="pres">
      <dgm:prSet presAssocID="{52F6E474-6182-4234-9D3F-B8E8B49E5CA6}" presName="background2" presStyleLbl="node2" presStyleIdx="4" presStyleCnt="5"/>
      <dgm:spPr/>
    </dgm:pt>
    <dgm:pt modelId="{FA0A50AC-4080-402C-AADD-59ED44789BEE}" type="pres">
      <dgm:prSet presAssocID="{52F6E474-6182-4234-9D3F-B8E8B49E5CA6}" presName="text2" presStyleLbl="fgAcc2" presStyleIdx="4" presStyleCnt="5">
        <dgm:presLayoutVars>
          <dgm:chPref val="3"/>
        </dgm:presLayoutVars>
      </dgm:prSet>
      <dgm:spPr/>
    </dgm:pt>
    <dgm:pt modelId="{D6C033F4-BF77-43A6-A904-285E808777EB}" type="pres">
      <dgm:prSet presAssocID="{52F6E474-6182-4234-9D3F-B8E8B49E5CA6}" presName="hierChild3" presStyleCnt="0"/>
      <dgm:spPr/>
    </dgm:pt>
  </dgm:ptLst>
  <dgm:cxnLst>
    <dgm:cxn modelId="{540CD402-36A4-4F4F-962A-CCAF58E0D869}" type="presOf" srcId="{B6D81BF6-BF45-42E7-885A-677E69F9CD45}" destId="{267FAE5E-E45B-4841-992D-908C347C714E}" srcOrd="0" destOrd="0" presId="urn:microsoft.com/office/officeart/2005/8/layout/hierarchy1"/>
    <dgm:cxn modelId="{8D4D011E-5E0C-4668-9221-2ED151FE0565}" type="presOf" srcId="{6AA4B267-5BC3-4A7F-A3F9-670AD7FFE706}" destId="{0C9C6922-A4E2-43C2-9D05-27A923370D93}" srcOrd="0" destOrd="0" presId="urn:microsoft.com/office/officeart/2005/8/layout/hierarchy1"/>
    <dgm:cxn modelId="{266FE21F-A8D2-441D-AFB7-FA5E07D652F8}" srcId="{A5212897-27A2-40ED-AB7B-78EB08817142}" destId="{6AA4B267-5BC3-4A7F-A3F9-670AD7FFE706}" srcOrd="1" destOrd="0" parTransId="{D38FD555-BD6A-468C-B355-45DF9F7A5ED1}" sibTransId="{797D5BC0-014D-4B77-9485-D881646F0475}"/>
    <dgm:cxn modelId="{7BB9932E-C8AE-4A17-B510-F8BA6D495F2C}" srcId="{A5212897-27A2-40ED-AB7B-78EB08817142}" destId="{52F6E474-6182-4234-9D3F-B8E8B49E5CA6}" srcOrd="4" destOrd="0" parTransId="{B6D81BF6-BF45-42E7-885A-677E69F9CD45}" sibTransId="{9BA2891A-FA19-4757-A707-E03E867A5A61}"/>
    <dgm:cxn modelId="{082F3130-FB9A-4F2A-B085-A8BBC8D63683}" type="presOf" srcId="{4EF8C131-4A9F-4CC0-A733-05382E4848C1}" destId="{D4AEE7A5-28EA-4071-8FB0-281DDB25F067}" srcOrd="0" destOrd="0" presId="urn:microsoft.com/office/officeart/2005/8/layout/hierarchy1"/>
    <dgm:cxn modelId="{86C83D60-6E26-41AC-8C83-BDC4AB77DB7F}" srcId="{A5212897-27A2-40ED-AB7B-78EB08817142}" destId="{BF7BF0F3-AE66-4978-A7A3-4E81F738E754}" srcOrd="3" destOrd="0" parTransId="{A0320F3A-A708-4BBC-8B94-C51E75D1FFF2}" sibTransId="{1413C478-245B-42EC-9928-A1DB87972C2D}"/>
    <dgm:cxn modelId="{B36B5946-0384-4470-8A2B-DA6F08E0FF70}" type="presOf" srcId="{FE2FFB0E-ACAD-4786-9602-6CF1253A403E}" destId="{EA63B9E3-9AEC-4BE6-B321-BBD158F30477}" srcOrd="0" destOrd="0" presId="urn:microsoft.com/office/officeart/2005/8/layout/hierarchy1"/>
    <dgm:cxn modelId="{3CCB6A7A-3A48-4ACD-BAFB-E1C404CA1C16}" type="presOf" srcId="{D38FD555-BD6A-468C-B355-45DF9F7A5ED1}" destId="{13F1C01D-611D-44A3-9F56-F95885967905}" srcOrd="0" destOrd="0" presId="urn:microsoft.com/office/officeart/2005/8/layout/hierarchy1"/>
    <dgm:cxn modelId="{19858296-E0E8-4768-BA8B-47FAAF53F1C9}" type="presOf" srcId="{5707C2A0-3245-4FFC-BCF2-83333EB90368}" destId="{979B348D-A82E-4C0B-BB50-4708D125F76A}" srcOrd="0" destOrd="0" presId="urn:microsoft.com/office/officeart/2005/8/layout/hierarchy1"/>
    <dgm:cxn modelId="{E9409CAD-364A-442D-A0FC-7999170FD277}" srcId="{A5212897-27A2-40ED-AB7B-78EB08817142}" destId="{B88DF06A-9F7C-4822-8487-DF80DA357473}" srcOrd="0" destOrd="0" parTransId="{4EF8C131-4A9F-4CC0-A733-05382E4848C1}" sibTransId="{87C59F82-CD6F-45FC-A8B8-1322F38ABAA9}"/>
    <dgm:cxn modelId="{16C84CAF-086D-4781-9467-C0660D97D8D8}" srcId="{A5212897-27A2-40ED-AB7B-78EB08817142}" destId="{FE2FFB0E-ACAD-4786-9602-6CF1253A403E}" srcOrd="2" destOrd="0" parTransId="{67C57FFC-3C6F-4FA3-A66C-F75532219747}" sibTransId="{F4328746-746A-428C-9243-27B76D2D8737}"/>
    <dgm:cxn modelId="{9175EFB3-E8D8-4110-8DE0-4AEA018C023A}" type="presOf" srcId="{B88DF06A-9F7C-4822-8487-DF80DA357473}" destId="{94D5B4A8-3DD1-4D7D-AA1B-9CE5C2B718C7}" srcOrd="0" destOrd="0" presId="urn:microsoft.com/office/officeart/2005/8/layout/hierarchy1"/>
    <dgm:cxn modelId="{38F36CB4-7720-4989-A814-713045ECA659}" type="presOf" srcId="{A5212897-27A2-40ED-AB7B-78EB08817142}" destId="{006C1519-BBEE-4316-85A6-8BC58CCCE098}" srcOrd="0" destOrd="0" presId="urn:microsoft.com/office/officeart/2005/8/layout/hierarchy1"/>
    <dgm:cxn modelId="{510D9CBE-CAB8-4438-9EBA-FE56097ADE40}" srcId="{5707C2A0-3245-4FFC-BCF2-83333EB90368}" destId="{A5212897-27A2-40ED-AB7B-78EB08817142}" srcOrd="0" destOrd="0" parTransId="{E7B2E5EB-5515-47D4-86B0-8034D14A1236}" sibTransId="{D58639F1-D540-4CB2-A10D-CBB50449666F}"/>
    <dgm:cxn modelId="{48C59AD0-ED38-4A15-95EF-56FECB8B136E}" type="presOf" srcId="{52F6E474-6182-4234-9D3F-B8E8B49E5CA6}" destId="{FA0A50AC-4080-402C-AADD-59ED44789BEE}" srcOrd="0" destOrd="0" presId="urn:microsoft.com/office/officeart/2005/8/layout/hierarchy1"/>
    <dgm:cxn modelId="{CB3B2ED5-6BFB-4117-9C95-E248473B84B9}" type="presOf" srcId="{BF7BF0F3-AE66-4978-A7A3-4E81F738E754}" destId="{88E1381A-7C4C-4DA3-8ED8-2D027D15C1BE}" srcOrd="0" destOrd="0" presId="urn:microsoft.com/office/officeart/2005/8/layout/hierarchy1"/>
    <dgm:cxn modelId="{596041DD-C262-419E-8C4C-D402A9F21159}" type="presOf" srcId="{67C57FFC-3C6F-4FA3-A66C-F75532219747}" destId="{B325412B-BA69-4659-AC8F-3C3F8852798D}" srcOrd="0" destOrd="0" presId="urn:microsoft.com/office/officeart/2005/8/layout/hierarchy1"/>
    <dgm:cxn modelId="{EC1901E3-90EA-4EFB-BEFA-A14285962E37}" type="presOf" srcId="{A0320F3A-A708-4BBC-8B94-C51E75D1FFF2}" destId="{3AA3CDF3-7E00-4E00-AA2C-34727A8ACEF1}" srcOrd="0" destOrd="0" presId="urn:microsoft.com/office/officeart/2005/8/layout/hierarchy1"/>
    <dgm:cxn modelId="{6D4B4793-54DA-484C-A861-DD04DE2347D4}" type="presParOf" srcId="{979B348D-A82E-4C0B-BB50-4708D125F76A}" destId="{07D248F1-857A-4F28-8B4C-E3B6B51DFF22}" srcOrd="0" destOrd="0" presId="urn:microsoft.com/office/officeart/2005/8/layout/hierarchy1"/>
    <dgm:cxn modelId="{BFE44C58-D9BA-4D7D-A97D-639B0D9C77E5}" type="presParOf" srcId="{07D248F1-857A-4F28-8B4C-E3B6B51DFF22}" destId="{09556047-C527-4F51-B443-9D1CA7D55BD1}" srcOrd="0" destOrd="0" presId="urn:microsoft.com/office/officeart/2005/8/layout/hierarchy1"/>
    <dgm:cxn modelId="{19FB3E5E-55FA-4C27-85B1-1741ADDA953F}" type="presParOf" srcId="{09556047-C527-4F51-B443-9D1CA7D55BD1}" destId="{CFBC79A0-C0B2-444A-A5DF-417E22EDF452}" srcOrd="0" destOrd="0" presId="urn:microsoft.com/office/officeart/2005/8/layout/hierarchy1"/>
    <dgm:cxn modelId="{0654AA90-7619-4FB9-8380-7554A640F777}" type="presParOf" srcId="{09556047-C527-4F51-B443-9D1CA7D55BD1}" destId="{006C1519-BBEE-4316-85A6-8BC58CCCE098}" srcOrd="1" destOrd="0" presId="urn:microsoft.com/office/officeart/2005/8/layout/hierarchy1"/>
    <dgm:cxn modelId="{AEB9E73B-DFE4-4C69-B15B-45DBC9158F53}" type="presParOf" srcId="{07D248F1-857A-4F28-8B4C-E3B6B51DFF22}" destId="{319FFA25-605C-4AF8-BA17-DF23AFA4BCF4}" srcOrd="1" destOrd="0" presId="urn:microsoft.com/office/officeart/2005/8/layout/hierarchy1"/>
    <dgm:cxn modelId="{A5E4F394-C48C-4DA8-B813-141496F36468}" type="presParOf" srcId="{319FFA25-605C-4AF8-BA17-DF23AFA4BCF4}" destId="{D4AEE7A5-28EA-4071-8FB0-281DDB25F067}" srcOrd="0" destOrd="0" presId="urn:microsoft.com/office/officeart/2005/8/layout/hierarchy1"/>
    <dgm:cxn modelId="{BAE90552-A51F-446B-B490-4AA4B5080530}" type="presParOf" srcId="{319FFA25-605C-4AF8-BA17-DF23AFA4BCF4}" destId="{01AF5C2F-CEB3-46BA-8131-2BD89CF56C9B}" srcOrd="1" destOrd="0" presId="urn:microsoft.com/office/officeart/2005/8/layout/hierarchy1"/>
    <dgm:cxn modelId="{6AE8BFC3-A4BB-4846-AE87-FA4CE38B3292}" type="presParOf" srcId="{01AF5C2F-CEB3-46BA-8131-2BD89CF56C9B}" destId="{6ACF19D0-1D2C-4D65-BBFD-D384610A5FD2}" srcOrd="0" destOrd="0" presId="urn:microsoft.com/office/officeart/2005/8/layout/hierarchy1"/>
    <dgm:cxn modelId="{54FE7669-D96F-410A-BAEA-74245EECA253}" type="presParOf" srcId="{6ACF19D0-1D2C-4D65-BBFD-D384610A5FD2}" destId="{57FD080F-01ED-44A5-8169-4C9925EEE832}" srcOrd="0" destOrd="0" presId="urn:microsoft.com/office/officeart/2005/8/layout/hierarchy1"/>
    <dgm:cxn modelId="{389A52B3-9A15-4099-AB09-BBDD8E363BE8}" type="presParOf" srcId="{6ACF19D0-1D2C-4D65-BBFD-D384610A5FD2}" destId="{94D5B4A8-3DD1-4D7D-AA1B-9CE5C2B718C7}" srcOrd="1" destOrd="0" presId="urn:microsoft.com/office/officeart/2005/8/layout/hierarchy1"/>
    <dgm:cxn modelId="{FE177B36-5E9E-4ADC-91B5-24CC6CD3CAE1}" type="presParOf" srcId="{01AF5C2F-CEB3-46BA-8131-2BD89CF56C9B}" destId="{F6930769-B09A-4337-9551-94AF41A4C7BF}" srcOrd="1" destOrd="0" presId="urn:microsoft.com/office/officeart/2005/8/layout/hierarchy1"/>
    <dgm:cxn modelId="{75B6799C-BF0E-41F7-A5CC-898AEDB8C379}" type="presParOf" srcId="{319FFA25-605C-4AF8-BA17-DF23AFA4BCF4}" destId="{13F1C01D-611D-44A3-9F56-F95885967905}" srcOrd="2" destOrd="0" presId="urn:microsoft.com/office/officeart/2005/8/layout/hierarchy1"/>
    <dgm:cxn modelId="{6934A036-BCF1-47DD-BD51-D7E3F59AE1E9}" type="presParOf" srcId="{319FFA25-605C-4AF8-BA17-DF23AFA4BCF4}" destId="{43A8ECE3-62DB-4CBD-887B-2439CD097F23}" srcOrd="3" destOrd="0" presId="urn:microsoft.com/office/officeart/2005/8/layout/hierarchy1"/>
    <dgm:cxn modelId="{572B5409-3640-429D-9178-537305DDDB2F}" type="presParOf" srcId="{43A8ECE3-62DB-4CBD-887B-2439CD097F23}" destId="{15D7CC16-B310-45E7-97BD-BFD39A4498ED}" srcOrd="0" destOrd="0" presId="urn:microsoft.com/office/officeart/2005/8/layout/hierarchy1"/>
    <dgm:cxn modelId="{061D6348-A8CB-422E-910F-962EDB31317D}" type="presParOf" srcId="{15D7CC16-B310-45E7-97BD-BFD39A4498ED}" destId="{953624E5-84BA-4182-8244-0F2701777CE2}" srcOrd="0" destOrd="0" presId="urn:microsoft.com/office/officeart/2005/8/layout/hierarchy1"/>
    <dgm:cxn modelId="{1B36CB7B-B844-4F35-B8AE-20F401EC3C2E}" type="presParOf" srcId="{15D7CC16-B310-45E7-97BD-BFD39A4498ED}" destId="{0C9C6922-A4E2-43C2-9D05-27A923370D93}" srcOrd="1" destOrd="0" presId="urn:microsoft.com/office/officeart/2005/8/layout/hierarchy1"/>
    <dgm:cxn modelId="{FC9405AD-2C98-442C-BADC-01EDBE828CE0}" type="presParOf" srcId="{43A8ECE3-62DB-4CBD-887B-2439CD097F23}" destId="{6DC16254-9216-40D0-B74D-241447404437}" srcOrd="1" destOrd="0" presId="urn:microsoft.com/office/officeart/2005/8/layout/hierarchy1"/>
    <dgm:cxn modelId="{17540846-C6F8-490A-B2D3-C594882E6048}" type="presParOf" srcId="{319FFA25-605C-4AF8-BA17-DF23AFA4BCF4}" destId="{B325412B-BA69-4659-AC8F-3C3F8852798D}" srcOrd="4" destOrd="0" presId="urn:microsoft.com/office/officeart/2005/8/layout/hierarchy1"/>
    <dgm:cxn modelId="{0E9CDA81-AC83-4A81-A6DB-27CFBE612CC7}" type="presParOf" srcId="{319FFA25-605C-4AF8-BA17-DF23AFA4BCF4}" destId="{D285A9C8-3BAF-4AC9-AB41-6684BF4F34BE}" srcOrd="5" destOrd="0" presId="urn:microsoft.com/office/officeart/2005/8/layout/hierarchy1"/>
    <dgm:cxn modelId="{8FB6F3C9-A4D4-4DB8-ACE1-09B57749251E}" type="presParOf" srcId="{D285A9C8-3BAF-4AC9-AB41-6684BF4F34BE}" destId="{AAB279BB-7FD0-4845-8987-0DB0D93C2BDD}" srcOrd="0" destOrd="0" presId="urn:microsoft.com/office/officeart/2005/8/layout/hierarchy1"/>
    <dgm:cxn modelId="{DBFAD624-26C5-4742-A857-B2A296A738F9}" type="presParOf" srcId="{AAB279BB-7FD0-4845-8987-0DB0D93C2BDD}" destId="{B5912BED-0E4C-47F5-82F2-74444B037E76}" srcOrd="0" destOrd="0" presId="urn:microsoft.com/office/officeart/2005/8/layout/hierarchy1"/>
    <dgm:cxn modelId="{726642E5-A1F6-4178-9AD1-E4F892CEC0DB}" type="presParOf" srcId="{AAB279BB-7FD0-4845-8987-0DB0D93C2BDD}" destId="{EA63B9E3-9AEC-4BE6-B321-BBD158F30477}" srcOrd="1" destOrd="0" presId="urn:microsoft.com/office/officeart/2005/8/layout/hierarchy1"/>
    <dgm:cxn modelId="{81A6E8F0-14C4-4C5E-A224-E31117BE5EE9}" type="presParOf" srcId="{D285A9C8-3BAF-4AC9-AB41-6684BF4F34BE}" destId="{2E7508DF-AAB3-432D-B6E6-67F5958D244B}" srcOrd="1" destOrd="0" presId="urn:microsoft.com/office/officeart/2005/8/layout/hierarchy1"/>
    <dgm:cxn modelId="{B6D91B8E-1D18-4FE0-A9E7-7D3D9D423F05}" type="presParOf" srcId="{319FFA25-605C-4AF8-BA17-DF23AFA4BCF4}" destId="{3AA3CDF3-7E00-4E00-AA2C-34727A8ACEF1}" srcOrd="6" destOrd="0" presId="urn:microsoft.com/office/officeart/2005/8/layout/hierarchy1"/>
    <dgm:cxn modelId="{9AF7FA4A-CB46-4D2E-AEEA-9AE0617F8049}" type="presParOf" srcId="{319FFA25-605C-4AF8-BA17-DF23AFA4BCF4}" destId="{16AA0000-28A4-40FE-AEA5-30C2972C528F}" srcOrd="7" destOrd="0" presId="urn:microsoft.com/office/officeart/2005/8/layout/hierarchy1"/>
    <dgm:cxn modelId="{D5725C79-2874-408F-BD62-36D577542954}" type="presParOf" srcId="{16AA0000-28A4-40FE-AEA5-30C2972C528F}" destId="{E7C0491B-E989-4C9B-A69F-F42EAAA3E375}" srcOrd="0" destOrd="0" presId="urn:microsoft.com/office/officeart/2005/8/layout/hierarchy1"/>
    <dgm:cxn modelId="{F2FF0ADC-6407-4F56-A05E-E2A352EB9DAD}" type="presParOf" srcId="{E7C0491B-E989-4C9B-A69F-F42EAAA3E375}" destId="{31D6FB0E-7D64-4AC2-9CD6-C0667B0F5507}" srcOrd="0" destOrd="0" presId="urn:microsoft.com/office/officeart/2005/8/layout/hierarchy1"/>
    <dgm:cxn modelId="{9D73FC3E-0461-44E3-BFC0-E50BADAE05C2}" type="presParOf" srcId="{E7C0491B-E989-4C9B-A69F-F42EAAA3E375}" destId="{88E1381A-7C4C-4DA3-8ED8-2D027D15C1BE}" srcOrd="1" destOrd="0" presId="urn:microsoft.com/office/officeart/2005/8/layout/hierarchy1"/>
    <dgm:cxn modelId="{9A4A22B9-4028-4E63-96B2-7D9B0ADFF7CE}" type="presParOf" srcId="{16AA0000-28A4-40FE-AEA5-30C2972C528F}" destId="{8FEB734C-7BF4-4E3B-8EC4-91DFB187A26F}" srcOrd="1" destOrd="0" presId="urn:microsoft.com/office/officeart/2005/8/layout/hierarchy1"/>
    <dgm:cxn modelId="{2DF55F89-9C6D-4405-A1BC-CFD0F185ED71}" type="presParOf" srcId="{319FFA25-605C-4AF8-BA17-DF23AFA4BCF4}" destId="{267FAE5E-E45B-4841-992D-908C347C714E}" srcOrd="8" destOrd="0" presId="urn:microsoft.com/office/officeart/2005/8/layout/hierarchy1"/>
    <dgm:cxn modelId="{F5C61C49-263B-4BBB-80B2-11AA747C376F}" type="presParOf" srcId="{319FFA25-605C-4AF8-BA17-DF23AFA4BCF4}" destId="{912E90E1-8DC8-4788-8CD9-965498E1839E}" srcOrd="9" destOrd="0" presId="urn:microsoft.com/office/officeart/2005/8/layout/hierarchy1"/>
    <dgm:cxn modelId="{B5BB48A9-92CD-4CF8-80D1-B5E1B09FE6AD}" type="presParOf" srcId="{912E90E1-8DC8-4788-8CD9-965498E1839E}" destId="{D4C5971D-18EA-486C-92EF-E59B457E61EF}" srcOrd="0" destOrd="0" presId="urn:microsoft.com/office/officeart/2005/8/layout/hierarchy1"/>
    <dgm:cxn modelId="{8C7F11F6-9B1A-4645-BD8A-93B19B09AE7D}" type="presParOf" srcId="{D4C5971D-18EA-486C-92EF-E59B457E61EF}" destId="{9F041398-FEF1-4E29-A65F-A1A6063B3BF6}" srcOrd="0" destOrd="0" presId="urn:microsoft.com/office/officeart/2005/8/layout/hierarchy1"/>
    <dgm:cxn modelId="{3D099616-07A6-4DA3-8B84-6DA91725F6E5}" type="presParOf" srcId="{D4C5971D-18EA-486C-92EF-E59B457E61EF}" destId="{FA0A50AC-4080-402C-AADD-59ED44789BEE}" srcOrd="1" destOrd="0" presId="urn:microsoft.com/office/officeart/2005/8/layout/hierarchy1"/>
    <dgm:cxn modelId="{CBDD20C2-7FE2-4C5D-A6A7-64AF5A8855D6}" type="presParOf" srcId="{912E90E1-8DC8-4788-8CD9-965498E1839E}" destId="{D6C033F4-BF77-43A6-A904-285E808777E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07C2A0-3245-4FFC-BCF2-83333EB90368}"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s-UY"/>
        </a:p>
      </dgm:t>
    </dgm:pt>
    <dgm:pt modelId="{A5212897-27A2-40ED-AB7B-78EB08817142}">
      <dgm:prSet phldrT="[Texto]" custT="1"/>
      <dgm:spPr/>
      <dgm:t>
        <a:bodyPr/>
        <a:lstStyle/>
        <a:p>
          <a:r>
            <a:rPr lang="es-UY" sz="1800" dirty="0"/>
            <a:t>Gestión</a:t>
          </a:r>
        </a:p>
      </dgm:t>
    </dgm:pt>
    <dgm:pt modelId="{E7B2E5EB-5515-47D4-86B0-8034D14A1236}" type="parTrans" cxnId="{510D9CBE-CAB8-4438-9EBA-FE56097ADE40}">
      <dgm:prSet/>
      <dgm:spPr/>
      <dgm:t>
        <a:bodyPr/>
        <a:lstStyle/>
        <a:p>
          <a:endParaRPr lang="es-UY" sz="2000"/>
        </a:p>
      </dgm:t>
    </dgm:pt>
    <dgm:pt modelId="{D58639F1-D540-4CB2-A10D-CBB50449666F}" type="sibTrans" cxnId="{510D9CBE-CAB8-4438-9EBA-FE56097ADE40}">
      <dgm:prSet/>
      <dgm:spPr/>
      <dgm:t>
        <a:bodyPr/>
        <a:lstStyle/>
        <a:p>
          <a:endParaRPr lang="es-UY" sz="2000"/>
        </a:p>
      </dgm:t>
    </dgm:pt>
    <dgm:pt modelId="{B88DF06A-9F7C-4822-8487-DF80DA357473}">
      <dgm:prSet phldrT="[Texto]" custT="1"/>
      <dgm:spPr>
        <a:solidFill>
          <a:schemeClr val="accent4">
            <a:lumMod val="50000"/>
            <a:alpha val="90000"/>
          </a:schemeClr>
        </a:solidFill>
      </dgm:spPr>
      <dgm:t>
        <a:bodyPr/>
        <a:lstStyle/>
        <a:p>
          <a:r>
            <a:rPr lang="es-UY" sz="2200" b="1" dirty="0">
              <a:solidFill>
                <a:schemeClr val="bg1"/>
              </a:solidFill>
            </a:rPr>
            <a:t>Planificación</a:t>
          </a:r>
        </a:p>
      </dgm:t>
    </dgm:pt>
    <dgm:pt modelId="{4EF8C131-4A9F-4CC0-A733-05382E4848C1}" type="parTrans" cxnId="{E9409CAD-364A-442D-A0FC-7999170FD277}">
      <dgm:prSet/>
      <dgm:spPr/>
      <dgm:t>
        <a:bodyPr/>
        <a:lstStyle/>
        <a:p>
          <a:endParaRPr lang="es-UY" sz="2000"/>
        </a:p>
      </dgm:t>
    </dgm:pt>
    <dgm:pt modelId="{87C59F82-CD6F-45FC-A8B8-1322F38ABAA9}" type="sibTrans" cxnId="{E9409CAD-364A-442D-A0FC-7999170FD277}">
      <dgm:prSet/>
      <dgm:spPr/>
      <dgm:t>
        <a:bodyPr/>
        <a:lstStyle/>
        <a:p>
          <a:endParaRPr lang="es-UY" sz="2000"/>
        </a:p>
      </dgm:t>
    </dgm:pt>
    <dgm:pt modelId="{6AA4B267-5BC3-4A7F-A3F9-670AD7FFE706}">
      <dgm:prSet phldrT="[Texto]" custT="1"/>
      <dgm:spPr/>
      <dgm:t>
        <a:bodyPr/>
        <a:lstStyle/>
        <a:p>
          <a:r>
            <a:rPr lang="es-UY" sz="1800" dirty="0"/>
            <a:t>Organización</a:t>
          </a:r>
        </a:p>
      </dgm:t>
    </dgm:pt>
    <dgm:pt modelId="{D38FD555-BD6A-468C-B355-45DF9F7A5ED1}" type="parTrans" cxnId="{266FE21F-A8D2-441D-AFB7-FA5E07D652F8}">
      <dgm:prSet/>
      <dgm:spPr/>
      <dgm:t>
        <a:bodyPr/>
        <a:lstStyle/>
        <a:p>
          <a:endParaRPr lang="es-UY" sz="2000"/>
        </a:p>
      </dgm:t>
    </dgm:pt>
    <dgm:pt modelId="{797D5BC0-014D-4B77-9485-D881646F0475}" type="sibTrans" cxnId="{266FE21F-A8D2-441D-AFB7-FA5E07D652F8}">
      <dgm:prSet/>
      <dgm:spPr/>
      <dgm:t>
        <a:bodyPr/>
        <a:lstStyle/>
        <a:p>
          <a:endParaRPr lang="es-UY" sz="2000"/>
        </a:p>
      </dgm:t>
    </dgm:pt>
    <dgm:pt modelId="{FE2FFB0E-ACAD-4786-9602-6CF1253A403E}">
      <dgm:prSet phldrT="[Texto]" custT="1"/>
      <dgm:spPr/>
      <dgm:t>
        <a:bodyPr/>
        <a:lstStyle/>
        <a:p>
          <a:r>
            <a:rPr lang="es-UY" sz="1800" dirty="0"/>
            <a:t>Dotación de personal</a:t>
          </a:r>
        </a:p>
      </dgm:t>
    </dgm:pt>
    <dgm:pt modelId="{67C57FFC-3C6F-4FA3-A66C-F75532219747}" type="parTrans" cxnId="{16C84CAF-086D-4781-9467-C0660D97D8D8}">
      <dgm:prSet/>
      <dgm:spPr/>
      <dgm:t>
        <a:bodyPr/>
        <a:lstStyle/>
        <a:p>
          <a:endParaRPr lang="es-UY" sz="2000"/>
        </a:p>
      </dgm:t>
    </dgm:pt>
    <dgm:pt modelId="{F4328746-746A-428C-9243-27B76D2D8737}" type="sibTrans" cxnId="{16C84CAF-086D-4781-9467-C0660D97D8D8}">
      <dgm:prSet/>
      <dgm:spPr/>
      <dgm:t>
        <a:bodyPr/>
        <a:lstStyle/>
        <a:p>
          <a:endParaRPr lang="es-UY" sz="2000"/>
        </a:p>
      </dgm:t>
    </dgm:pt>
    <dgm:pt modelId="{BF7BF0F3-AE66-4978-A7A3-4E81F738E754}">
      <dgm:prSet phldrT="[Texto]" custT="1"/>
      <dgm:spPr/>
      <dgm:t>
        <a:bodyPr/>
        <a:lstStyle/>
        <a:p>
          <a:r>
            <a:rPr lang="es-UY" sz="1800" dirty="0"/>
            <a:t>Dirección</a:t>
          </a:r>
        </a:p>
      </dgm:t>
    </dgm:pt>
    <dgm:pt modelId="{A0320F3A-A708-4BBC-8B94-C51E75D1FFF2}" type="parTrans" cxnId="{86C83D60-6E26-41AC-8C83-BDC4AB77DB7F}">
      <dgm:prSet/>
      <dgm:spPr/>
      <dgm:t>
        <a:bodyPr/>
        <a:lstStyle/>
        <a:p>
          <a:endParaRPr lang="es-UY" sz="2000"/>
        </a:p>
      </dgm:t>
    </dgm:pt>
    <dgm:pt modelId="{1413C478-245B-42EC-9928-A1DB87972C2D}" type="sibTrans" cxnId="{86C83D60-6E26-41AC-8C83-BDC4AB77DB7F}">
      <dgm:prSet/>
      <dgm:spPr/>
      <dgm:t>
        <a:bodyPr/>
        <a:lstStyle/>
        <a:p>
          <a:endParaRPr lang="es-UY" sz="2000"/>
        </a:p>
      </dgm:t>
    </dgm:pt>
    <dgm:pt modelId="{52F6E474-6182-4234-9D3F-B8E8B49E5CA6}">
      <dgm:prSet phldrT="[Texto]" custT="1"/>
      <dgm:spPr/>
      <dgm:t>
        <a:bodyPr/>
        <a:lstStyle/>
        <a:p>
          <a:r>
            <a:rPr lang="es-UY" sz="1800" dirty="0"/>
            <a:t>Control</a:t>
          </a:r>
        </a:p>
      </dgm:t>
    </dgm:pt>
    <dgm:pt modelId="{B6D81BF6-BF45-42E7-885A-677E69F9CD45}" type="parTrans" cxnId="{7BB9932E-C8AE-4A17-B510-F8BA6D495F2C}">
      <dgm:prSet/>
      <dgm:spPr/>
      <dgm:t>
        <a:bodyPr/>
        <a:lstStyle/>
        <a:p>
          <a:endParaRPr lang="es-UY" sz="2000"/>
        </a:p>
      </dgm:t>
    </dgm:pt>
    <dgm:pt modelId="{9BA2891A-FA19-4757-A707-E03E867A5A61}" type="sibTrans" cxnId="{7BB9932E-C8AE-4A17-B510-F8BA6D495F2C}">
      <dgm:prSet/>
      <dgm:spPr/>
      <dgm:t>
        <a:bodyPr/>
        <a:lstStyle/>
        <a:p>
          <a:endParaRPr lang="es-UY" sz="2000"/>
        </a:p>
      </dgm:t>
    </dgm:pt>
    <dgm:pt modelId="{979B348D-A82E-4C0B-BB50-4708D125F76A}" type="pres">
      <dgm:prSet presAssocID="{5707C2A0-3245-4FFC-BCF2-83333EB90368}" presName="hierChild1" presStyleCnt="0">
        <dgm:presLayoutVars>
          <dgm:chPref val="1"/>
          <dgm:dir/>
          <dgm:animOne val="branch"/>
          <dgm:animLvl val="lvl"/>
          <dgm:resizeHandles/>
        </dgm:presLayoutVars>
      </dgm:prSet>
      <dgm:spPr/>
    </dgm:pt>
    <dgm:pt modelId="{07D248F1-857A-4F28-8B4C-E3B6B51DFF22}" type="pres">
      <dgm:prSet presAssocID="{A5212897-27A2-40ED-AB7B-78EB08817142}" presName="hierRoot1" presStyleCnt="0"/>
      <dgm:spPr/>
    </dgm:pt>
    <dgm:pt modelId="{09556047-C527-4F51-B443-9D1CA7D55BD1}" type="pres">
      <dgm:prSet presAssocID="{A5212897-27A2-40ED-AB7B-78EB08817142}" presName="composite" presStyleCnt="0"/>
      <dgm:spPr/>
    </dgm:pt>
    <dgm:pt modelId="{CFBC79A0-C0B2-444A-A5DF-417E22EDF452}" type="pres">
      <dgm:prSet presAssocID="{A5212897-27A2-40ED-AB7B-78EB08817142}" presName="background" presStyleLbl="node0" presStyleIdx="0" presStyleCnt="1"/>
      <dgm:spPr/>
    </dgm:pt>
    <dgm:pt modelId="{006C1519-BBEE-4316-85A6-8BC58CCCE098}" type="pres">
      <dgm:prSet presAssocID="{A5212897-27A2-40ED-AB7B-78EB08817142}" presName="text" presStyleLbl="fgAcc0" presStyleIdx="0" presStyleCnt="1">
        <dgm:presLayoutVars>
          <dgm:chPref val="3"/>
        </dgm:presLayoutVars>
      </dgm:prSet>
      <dgm:spPr/>
    </dgm:pt>
    <dgm:pt modelId="{319FFA25-605C-4AF8-BA17-DF23AFA4BCF4}" type="pres">
      <dgm:prSet presAssocID="{A5212897-27A2-40ED-AB7B-78EB08817142}" presName="hierChild2" presStyleCnt="0"/>
      <dgm:spPr/>
    </dgm:pt>
    <dgm:pt modelId="{D4AEE7A5-28EA-4071-8FB0-281DDB25F067}" type="pres">
      <dgm:prSet presAssocID="{4EF8C131-4A9F-4CC0-A733-05382E4848C1}" presName="Name10" presStyleLbl="parChTrans1D2" presStyleIdx="0" presStyleCnt="5"/>
      <dgm:spPr/>
    </dgm:pt>
    <dgm:pt modelId="{01AF5C2F-CEB3-46BA-8131-2BD89CF56C9B}" type="pres">
      <dgm:prSet presAssocID="{B88DF06A-9F7C-4822-8487-DF80DA357473}" presName="hierRoot2" presStyleCnt="0"/>
      <dgm:spPr/>
    </dgm:pt>
    <dgm:pt modelId="{6ACF19D0-1D2C-4D65-BBFD-D384610A5FD2}" type="pres">
      <dgm:prSet presAssocID="{B88DF06A-9F7C-4822-8487-DF80DA357473}" presName="composite2" presStyleCnt="0"/>
      <dgm:spPr/>
    </dgm:pt>
    <dgm:pt modelId="{57FD080F-01ED-44A5-8169-4C9925EEE832}" type="pres">
      <dgm:prSet presAssocID="{B88DF06A-9F7C-4822-8487-DF80DA357473}" presName="background2" presStyleLbl="node2" presStyleIdx="0" presStyleCnt="5"/>
      <dgm:spPr/>
    </dgm:pt>
    <dgm:pt modelId="{94D5B4A8-3DD1-4D7D-AA1B-9CE5C2B718C7}" type="pres">
      <dgm:prSet presAssocID="{B88DF06A-9F7C-4822-8487-DF80DA357473}" presName="text2" presStyleLbl="fgAcc2" presStyleIdx="0" presStyleCnt="5">
        <dgm:presLayoutVars>
          <dgm:chPref val="3"/>
        </dgm:presLayoutVars>
      </dgm:prSet>
      <dgm:spPr/>
    </dgm:pt>
    <dgm:pt modelId="{F6930769-B09A-4337-9551-94AF41A4C7BF}" type="pres">
      <dgm:prSet presAssocID="{B88DF06A-9F7C-4822-8487-DF80DA357473}" presName="hierChild3" presStyleCnt="0"/>
      <dgm:spPr/>
    </dgm:pt>
    <dgm:pt modelId="{13F1C01D-611D-44A3-9F56-F95885967905}" type="pres">
      <dgm:prSet presAssocID="{D38FD555-BD6A-468C-B355-45DF9F7A5ED1}" presName="Name10" presStyleLbl="parChTrans1D2" presStyleIdx="1" presStyleCnt="5"/>
      <dgm:spPr/>
    </dgm:pt>
    <dgm:pt modelId="{43A8ECE3-62DB-4CBD-887B-2439CD097F23}" type="pres">
      <dgm:prSet presAssocID="{6AA4B267-5BC3-4A7F-A3F9-670AD7FFE706}" presName="hierRoot2" presStyleCnt="0"/>
      <dgm:spPr/>
    </dgm:pt>
    <dgm:pt modelId="{15D7CC16-B310-45E7-97BD-BFD39A4498ED}" type="pres">
      <dgm:prSet presAssocID="{6AA4B267-5BC3-4A7F-A3F9-670AD7FFE706}" presName="composite2" presStyleCnt="0"/>
      <dgm:spPr/>
    </dgm:pt>
    <dgm:pt modelId="{953624E5-84BA-4182-8244-0F2701777CE2}" type="pres">
      <dgm:prSet presAssocID="{6AA4B267-5BC3-4A7F-A3F9-670AD7FFE706}" presName="background2" presStyleLbl="node2" presStyleIdx="1" presStyleCnt="5"/>
      <dgm:spPr/>
    </dgm:pt>
    <dgm:pt modelId="{0C9C6922-A4E2-43C2-9D05-27A923370D93}" type="pres">
      <dgm:prSet presAssocID="{6AA4B267-5BC3-4A7F-A3F9-670AD7FFE706}" presName="text2" presStyleLbl="fgAcc2" presStyleIdx="1" presStyleCnt="5">
        <dgm:presLayoutVars>
          <dgm:chPref val="3"/>
        </dgm:presLayoutVars>
      </dgm:prSet>
      <dgm:spPr/>
    </dgm:pt>
    <dgm:pt modelId="{6DC16254-9216-40D0-B74D-241447404437}" type="pres">
      <dgm:prSet presAssocID="{6AA4B267-5BC3-4A7F-A3F9-670AD7FFE706}" presName="hierChild3" presStyleCnt="0"/>
      <dgm:spPr/>
    </dgm:pt>
    <dgm:pt modelId="{B325412B-BA69-4659-AC8F-3C3F8852798D}" type="pres">
      <dgm:prSet presAssocID="{67C57FFC-3C6F-4FA3-A66C-F75532219747}" presName="Name10" presStyleLbl="parChTrans1D2" presStyleIdx="2" presStyleCnt="5"/>
      <dgm:spPr/>
    </dgm:pt>
    <dgm:pt modelId="{D285A9C8-3BAF-4AC9-AB41-6684BF4F34BE}" type="pres">
      <dgm:prSet presAssocID="{FE2FFB0E-ACAD-4786-9602-6CF1253A403E}" presName="hierRoot2" presStyleCnt="0"/>
      <dgm:spPr/>
    </dgm:pt>
    <dgm:pt modelId="{AAB279BB-7FD0-4845-8987-0DB0D93C2BDD}" type="pres">
      <dgm:prSet presAssocID="{FE2FFB0E-ACAD-4786-9602-6CF1253A403E}" presName="composite2" presStyleCnt="0"/>
      <dgm:spPr/>
    </dgm:pt>
    <dgm:pt modelId="{B5912BED-0E4C-47F5-82F2-74444B037E76}" type="pres">
      <dgm:prSet presAssocID="{FE2FFB0E-ACAD-4786-9602-6CF1253A403E}" presName="background2" presStyleLbl="node2" presStyleIdx="2" presStyleCnt="5"/>
      <dgm:spPr/>
    </dgm:pt>
    <dgm:pt modelId="{EA63B9E3-9AEC-4BE6-B321-BBD158F30477}" type="pres">
      <dgm:prSet presAssocID="{FE2FFB0E-ACAD-4786-9602-6CF1253A403E}" presName="text2" presStyleLbl="fgAcc2" presStyleIdx="2" presStyleCnt="5">
        <dgm:presLayoutVars>
          <dgm:chPref val="3"/>
        </dgm:presLayoutVars>
      </dgm:prSet>
      <dgm:spPr/>
    </dgm:pt>
    <dgm:pt modelId="{2E7508DF-AAB3-432D-B6E6-67F5958D244B}" type="pres">
      <dgm:prSet presAssocID="{FE2FFB0E-ACAD-4786-9602-6CF1253A403E}" presName="hierChild3" presStyleCnt="0"/>
      <dgm:spPr/>
    </dgm:pt>
    <dgm:pt modelId="{3AA3CDF3-7E00-4E00-AA2C-34727A8ACEF1}" type="pres">
      <dgm:prSet presAssocID="{A0320F3A-A708-4BBC-8B94-C51E75D1FFF2}" presName="Name10" presStyleLbl="parChTrans1D2" presStyleIdx="3" presStyleCnt="5"/>
      <dgm:spPr/>
    </dgm:pt>
    <dgm:pt modelId="{16AA0000-28A4-40FE-AEA5-30C2972C528F}" type="pres">
      <dgm:prSet presAssocID="{BF7BF0F3-AE66-4978-A7A3-4E81F738E754}" presName="hierRoot2" presStyleCnt="0"/>
      <dgm:spPr/>
    </dgm:pt>
    <dgm:pt modelId="{E7C0491B-E989-4C9B-A69F-F42EAAA3E375}" type="pres">
      <dgm:prSet presAssocID="{BF7BF0F3-AE66-4978-A7A3-4E81F738E754}" presName="composite2" presStyleCnt="0"/>
      <dgm:spPr/>
    </dgm:pt>
    <dgm:pt modelId="{31D6FB0E-7D64-4AC2-9CD6-C0667B0F5507}" type="pres">
      <dgm:prSet presAssocID="{BF7BF0F3-AE66-4978-A7A3-4E81F738E754}" presName="background2" presStyleLbl="node2" presStyleIdx="3" presStyleCnt="5"/>
      <dgm:spPr/>
    </dgm:pt>
    <dgm:pt modelId="{88E1381A-7C4C-4DA3-8ED8-2D027D15C1BE}" type="pres">
      <dgm:prSet presAssocID="{BF7BF0F3-AE66-4978-A7A3-4E81F738E754}" presName="text2" presStyleLbl="fgAcc2" presStyleIdx="3" presStyleCnt="5">
        <dgm:presLayoutVars>
          <dgm:chPref val="3"/>
        </dgm:presLayoutVars>
      </dgm:prSet>
      <dgm:spPr/>
    </dgm:pt>
    <dgm:pt modelId="{8FEB734C-7BF4-4E3B-8EC4-91DFB187A26F}" type="pres">
      <dgm:prSet presAssocID="{BF7BF0F3-AE66-4978-A7A3-4E81F738E754}" presName="hierChild3" presStyleCnt="0"/>
      <dgm:spPr/>
    </dgm:pt>
    <dgm:pt modelId="{267FAE5E-E45B-4841-992D-908C347C714E}" type="pres">
      <dgm:prSet presAssocID="{B6D81BF6-BF45-42E7-885A-677E69F9CD45}" presName="Name10" presStyleLbl="parChTrans1D2" presStyleIdx="4" presStyleCnt="5"/>
      <dgm:spPr/>
    </dgm:pt>
    <dgm:pt modelId="{912E90E1-8DC8-4788-8CD9-965498E1839E}" type="pres">
      <dgm:prSet presAssocID="{52F6E474-6182-4234-9D3F-B8E8B49E5CA6}" presName="hierRoot2" presStyleCnt="0"/>
      <dgm:spPr/>
    </dgm:pt>
    <dgm:pt modelId="{D4C5971D-18EA-486C-92EF-E59B457E61EF}" type="pres">
      <dgm:prSet presAssocID="{52F6E474-6182-4234-9D3F-B8E8B49E5CA6}" presName="composite2" presStyleCnt="0"/>
      <dgm:spPr/>
    </dgm:pt>
    <dgm:pt modelId="{9F041398-FEF1-4E29-A65F-A1A6063B3BF6}" type="pres">
      <dgm:prSet presAssocID="{52F6E474-6182-4234-9D3F-B8E8B49E5CA6}" presName="background2" presStyleLbl="node2" presStyleIdx="4" presStyleCnt="5"/>
      <dgm:spPr/>
    </dgm:pt>
    <dgm:pt modelId="{FA0A50AC-4080-402C-AADD-59ED44789BEE}" type="pres">
      <dgm:prSet presAssocID="{52F6E474-6182-4234-9D3F-B8E8B49E5CA6}" presName="text2" presStyleLbl="fgAcc2" presStyleIdx="4" presStyleCnt="5">
        <dgm:presLayoutVars>
          <dgm:chPref val="3"/>
        </dgm:presLayoutVars>
      </dgm:prSet>
      <dgm:spPr/>
    </dgm:pt>
    <dgm:pt modelId="{D6C033F4-BF77-43A6-A904-285E808777EB}" type="pres">
      <dgm:prSet presAssocID="{52F6E474-6182-4234-9D3F-B8E8B49E5CA6}" presName="hierChild3" presStyleCnt="0"/>
      <dgm:spPr/>
    </dgm:pt>
  </dgm:ptLst>
  <dgm:cxnLst>
    <dgm:cxn modelId="{540CD402-36A4-4F4F-962A-CCAF58E0D869}" type="presOf" srcId="{B6D81BF6-BF45-42E7-885A-677E69F9CD45}" destId="{267FAE5E-E45B-4841-992D-908C347C714E}" srcOrd="0" destOrd="0" presId="urn:microsoft.com/office/officeart/2005/8/layout/hierarchy1"/>
    <dgm:cxn modelId="{8D4D011E-5E0C-4668-9221-2ED151FE0565}" type="presOf" srcId="{6AA4B267-5BC3-4A7F-A3F9-670AD7FFE706}" destId="{0C9C6922-A4E2-43C2-9D05-27A923370D93}" srcOrd="0" destOrd="0" presId="urn:microsoft.com/office/officeart/2005/8/layout/hierarchy1"/>
    <dgm:cxn modelId="{266FE21F-A8D2-441D-AFB7-FA5E07D652F8}" srcId="{A5212897-27A2-40ED-AB7B-78EB08817142}" destId="{6AA4B267-5BC3-4A7F-A3F9-670AD7FFE706}" srcOrd="1" destOrd="0" parTransId="{D38FD555-BD6A-468C-B355-45DF9F7A5ED1}" sibTransId="{797D5BC0-014D-4B77-9485-D881646F0475}"/>
    <dgm:cxn modelId="{7BB9932E-C8AE-4A17-B510-F8BA6D495F2C}" srcId="{A5212897-27A2-40ED-AB7B-78EB08817142}" destId="{52F6E474-6182-4234-9D3F-B8E8B49E5CA6}" srcOrd="4" destOrd="0" parTransId="{B6D81BF6-BF45-42E7-885A-677E69F9CD45}" sibTransId="{9BA2891A-FA19-4757-A707-E03E867A5A61}"/>
    <dgm:cxn modelId="{082F3130-FB9A-4F2A-B085-A8BBC8D63683}" type="presOf" srcId="{4EF8C131-4A9F-4CC0-A733-05382E4848C1}" destId="{D4AEE7A5-28EA-4071-8FB0-281DDB25F067}" srcOrd="0" destOrd="0" presId="urn:microsoft.com/office/officeart/2005/8/layout/hierarchy1"/>
    <dgm:cxn modelId="{86C83D60-6E26-41AC-8C83-BDC4AB77DB7F}" srcId="{A5212897-27A2-40ED-AB7B-78EB08817142}" destId="{BF7BF0F3-AE66-4978-A7A3-4E81F738E754}" srcOrd="3" destOrd="0" parTransId="{A0320F3A-A708-4BBC-8B94-C51E75D1FFF2}" sibTransId="{1413C478-245B-42EC-9928-A1DB87972C2D}"/>
    <dgm:cxn modelId="{B36B5946-0384-4470-8A2B-DA6F08E0FF70}" type="presOf" srcId="{FE2FFB0E-ACAD-4786-9602-6CF1253A403E}" destId="{EA63B9E3-9AEC-4BE6-B321-BBD158F30477}" srcOrd="0" destOrd="0" presId="urn:microsoft.com/office/officeart/2005/8/layout/hierarchy1"/>
    <dgm:cxn modelId="{3CCB6A7A-3A48-4ACD-BAFB-E1C404CA1C16}" type="presOf" srcId="{D38FD555-BD6A-468C-B355-45DF9F7A5ED1}" destId="{13F1C01D-611D-44A3-9F56-F95885967905}" srcOrd="0" destOrd="0" presId="urn:microsoft.com/office/officeart/2005/8/layout/hierarchy1"/>
    <dgm:cxn modelId="{19858296-E0E8-4768-BA8B-47FAAF53F1C9}" type="presOf" srcId="{5707C2A0-3245-4FFC-BCF2-83333EB90368}" destId="{979B348D-A82E-4C0B-BB50-4708D125F76A}" srcOrd="0" destOrd="0" presId="urn:microsoft.com/office/officeart/2005/8/layout/hierarchy1"/>
    <dgm:cxn modelId="{E9409CAD-364A-442D-A0FC-7999170FD277}" srcId="{A5212897-27A2-40ED-AB7B-78EB08817142}" destId="{B88DF06A-9F7C-4822-8487-DF80DA357473}" srcOrd="0" destOrd="0" parTransId="{4EF8C131-4A9F-4CC0-A733-05382E4848C1}" sibTransId="{87C59F82-CD6F-45FC-A8B8-1322F38ABAA9}"/>
    <dgm:cxn modelId="{16C84CAF-086D-4781-9467-C0660D97D8D8}" srcId="{A5212897-27A2-40ED-AB7B-78EB08817142}" destId="{FE2FFB0E-ACAD-4786-9602-6CF1253A403E}" srcOrd="2" destOrd="0" parTransId="{67C57FFC-3C6F-4FA3-A66C-F75532219747}" sibTransId="{F4328746-746A-428C-9243-27B76D2D8737}"/>
    <dgm:cxn modelId="{9175EFB3-E8D8-4110-8DE0-4AEA018C023A}" type="presOf" srcId="{B88DF06A-9F7C-4822-8487-DF80DA357473}" destId="{94D5B4A8-3DD1-4D7D-AA1B-9CE5C2B718C7}" srcOrd="0" destOrd="0" presId="urn:microsoft.com/office/officeart/2005/8/layout/hierarchy1"/>
    <dgm:cxn modelId="{38F36CB4-7720-4989-A814-713045ECA659}" type="presOf" srcId="{A5212897-27A2-40ED-AB7B-78EB08817142}" destId="{006C1519-BBEE-4316-85A6-8BC58CCCE098}" srcOrd="0" destOrd="0" presId="urn:microsoft.com/office/officeart/2005/8/layout/hierarchy1"/>
    <dgm:cxn modelId="{510D9CBE-CAB8-4438-9EBA-FE56097ADE40}" srcId="{5707C2A0-3245-4FFC-BCF2-83333EB90368}" destId="{A5212897-27A2-40ED-AB7B-78EB08817142}" srcOrd="0" destOrd="0" parTransId="{E7B2E5EB-5515-47D4-86B0-8034D14A1236}" sibTransId="{D58639F1-D540-4CB2-A10D-CBB50449666F}"/>
    <dgm:cxn modelId="{48C59AD0-ED38-4A15-95EF-56FECB8B136E}" type="presOf" srcId="{52F6E474-6182-4234-9D3F-B8E8B49E5CA6}" destId="{FA0A50AC-4080-402C-AADD-59ED44789BEE}" srcOrd="0" destOrd="0" presId="urn:microsoft.com/office/officeart/2005/8/layout/hierarchy1"/>
    <dgm:cxn modelId="{CB3B2ED5-6BFB-4117-9C95-E248473B84B9}" type="presOf" srcId="{BF7BF0F3-AE66-4978-A7A3-4E81F738E754}" destId="{88E1381A-7C4C-4DA3-8ED8-2D027D15C1BE}" srcOrd="0" destOrd="0" presId="urn:microsoft.com/office/officeart/2005/8/layout/hierarchy1"/>
    <dgm:cxn modelId="{596041DD-C262-419E-8C4C-D402A9F21159}" type="presOf" srcId="{67C57FFC-3C6F-4FA3-A66C-F75532219747}" destId="{B325412B-BA69-4659-AC8F-3C3F8852798D}" srcOrd="0" destOrd="0" presId="urn:microsoft.com/office/officeart/2005/8/layout/hierarchy1"/>
    <dgm:cxn modelId="{EC1901E3-90EA-4EFB-BEFA-A14285962E37}" type="presOf" srcId="{A0320F3A-A708-4BBC-8B94-C51E75D1FFF2}" destId="{3AA3CDF3-7E00-4E00-AA2C-34727A8ACEF1}" srcOrd="0" destOrd="0" presId="urn:microsoft.com/office/officeart/2005/8/layout/hierarchy1"/>
    <dgm:cxn modelId="{6D4B4793-54DA-484C-A861-DD04DE2347D4}" type="presParOf" srcId="{979B348D-A82E-4C0B-BB50-4708D125F76A}" destId="{07D248F1-857A-4F28-8B4C-E3B6B51DFF22}" srcOrd="0" destOrd="0" presId="urn:microsoft.com/office/officeart/2005/8/layout/hierarchy1"/>
    <dgm:cxn modelId="{BFE44C58-D9BA-4D7D-A97D-639B0D9C77E5}" type="presParOf" srcId="{07D248F1-857A-4F28-8B4C-E3B6B51DFF22}" destId="{09556047-C527-4F51-B443-9D1CA7D55BD1}" srcOrd="0" destOrd="0" presId="urn:microsoft.com/office/officeart/2005/8/layout/hierarchy1"/>
    <dgm:cxn modelId="{19FB3E5E-55FA-4C27-85B1-1741ADDA953F}" type="presParOf" srcId="{09556047-C527-4F51-B443-9D1CA7D55BD1}" destId="{CFBC79A0-C0B2-444A-A5DF-417E22EDF452}" srcOrd="0" destOrd="0" presId="urn:microsoft.com/office/officeart/2005/8/layout/hierarchy1"/>
    <dgm:cxn modelId="{0654AA90-7619-4FB9-8380-7554A640F777}" type="presParOf" srcId="{09556047-C527-4F51-B443-9D1CA7D55BD1}" destId="{006C1519-BBEE-4316-85A6-8BC58CCCE098}" srcOrd="1" destOrd="0" presId="urn:microsoft.com/office/officeart/2005/8/layout/hierarchy1"/>
    <dgm:cxn modelId="{AEB9E73B-DFE4-4C69-B15B-45DBC9158F53}" type="presParOf" srcId="{07D248F1-857A-4F28-8B4C-E3B6B51DFF22}" destId="{319FFA25-605C-4AF8-BA17-DF23AFA4BCF4}" srcOrd="1" destOrd="0" presId="urn:microsoft.com/office/officeart/2005/8/layout/hierarchy1"/>
    <dgm:cxn modelId="{A5E4F394-C48C-4DA8-B813-141496F36468}" type="presParOf" srcId="{319FFA25-605C-4AF8-BA17-DF23AFA4BCF4}" destId="{D4AEE7A5-28EA-4071-8FB0-281DDB25F067}" srcOrd="0" destOrd="0" presId="urn:microsoft.com/office/officeart/2005/8/layout/hierarchy1"/>
    <dgm:cxn modelId="{BAE90552-A51F-446B-B490-4AA4B5080530}" type="presParOf" srcId="{319FFA25-605C-4AF8-BA17-DF23AFA4BCF4}" destId="{01AF5C2F-CEB3-46BA-8131-2BD89CF56C9B}" srcOrd="1" destOrd="0" presId="urn:microsoft.com/office/officeart/2005/8/layout/hierarchy1"/>
    <dgm:cxn modelId="{6AE8BFC3-A4BB-4846-AE87-FA4CE38B3292}" type="presParOf" srcId="{01AF5C2F-CEB3-46BA-8131-2BD89CF56C9B}" destId="{6ACF19D0-1D2C-4D65-BBFD-D384610A5FD2}" srcOrd="0" destOrd="0" presId="urn:microsoft.com/office/officeart/2005/8/layout/hierarchy1"/>
    <dgm:cxn modelId="{54FE7669-D96F-410A-BAEA-74245EECA253}" type="presParOf" srcId="{6ACF19D0-1D2C-4D65-BBFD-D384610A5FD2}" destId="{57FD080F-01ED-44A5-8169-4C9925EEE832}" srcOrd="0" destOrd="0" presId="urn:microsoft.com/office/officeart/2005/8/layout/hierarchy1"/>
    <dgm:cxn modelId="{389A52B3-9A15-4099-AB09-BBDD8E363BE8}" type="presParOf" srcId="{6ACF19D0-1D2C-4D65-BBFD-D384610A5FD2}" destId="{94D5B4A8-3DD1-4D7D-AA1B-9CE5C2B718C7}" srcOrd="1" destOrd="0" presId="urn:microsoft.com/office/officeart/2005/8/layout/hierarchy1"/>
    <dgm:cxn modelId="{FE177B36-5E9E-4ADC-91B5-24CC6CD3CAE1}" type="presParOf" srcId="{01AF5C2F-CEB3-46BA-8131-2BD89CF56C9B}" destId="{F6930769-B09A-4337-9551-94AF41A4C7BF}" srcOrd="1" destOrd="0" presId="urn:microsoft.com/office/officeart/2005/8/layout/hierarchy1"/>
    <dgm:cxn modelId="{75B6799C-BF0E-41F7-A5CC-898AEDB8C379}" type="presParOf" srcId="{319FFA25-605C-4AF8-BA17-DF23AFA4BCF4}" destId="{13F1C01D-611D-44A3-9F56-F95885967905}" srcOrd="2" destOrd="0" presId="urn:microsoft.com/office/officeart/2005/8/layout/hierarchy1"/>
    <dgm:cxn modelId="{6934A036-BCF1-47DD-BD51-D7E3F59AE1E9}" type="presParOf" srcId="{319FFA25-605C-4AF8-BA17-DF23AFA4BCF4}" destId="{43A8ECE3-62DB-4CBD-887B-2439CD097F23}" srcOrd="3" destOrd="0" presId="urn:microsoft.com/office/officeart/2005/8/layout/hierarchy1"/>
    <dgm:cxn modelId="{572B5409-3640-429D-9178-537305DDDB2F}" type="presParOf" srcId="{43A8ECE3-62DB-4CBD-887B-2439CD097F23}" destId="{15D7CC16-B310-45E7-97BD-BFD39A4498ED}" srcOrd="0" destOrd="0" presId="urn:microsoft.com/office/officeart/2005/8/layout/hierarchy1"/>
    <dgm:cxn modelId="{061D6348-A8CB-422E-910F-962EDB31317D}" type="presParOf" srcId="{15D7CC16-B310-45E7-97BD-BFD39A4498ED}" destId="{953624E5-84BA-4182-8244-0F2701777CE2}" srcOrd="0" destOrd="0" presId="urn:microsoft.com/office/officeart/2005/8/layout/hierarchy1"/>
    <dgm:cxn modelId="{1B36CB7B-B844-4F35-B8AE-20F401EC3C2E}" type="presParOf" srcId="{15D7CC16-B310-45E7-97BD-BFD39A4498ED}" destId="{0C9C6922-A4E2-43C2-9D05-27A923370D93}" srcOrd="1" destOrd="0" presId="urn:microsoft.com/office/officeart/2005/8/layout/hierarchy1"/>
    <dgm:cxn modelId="{FC9405AD-2C98-442C-BADC-01EDBE828CE0}" type="presParOf" srcId="{43A8ECE3-62DB-4CBD-887B-2439CD097F23}" destId="{6DC16254-9216-40D0-B74D-241447404437}" srcOrd="1" destOrd="0" presId="urn:microsoft.com/office/officeart/2005/8/layout/hierarchy1"/>
    <dgm:cxn modelId="{17540846-C6F8-490A-B2D3-C594882E6048}" type="presParOf" srcId="{319FFA25-605C-4AF8-BA17-DF23AFA4BCF4}" destId="{B325412B-BA69-4659-AC8F-3C3F8852798D}" srcOrd="4" destOrd="0" presId="urn:microsoft.com/office/officeart/2005/8/layout/hierarchy1"/>
    <dgm:cxn modelId="{0E9CDA81-AC83-4A81-A6DB-27CFBE612CC7}" type="presParOf" srcId="{319FFA25-605C-4AF8-BA17-DF23AFA4BCF4}" destId="{D285A9C8-3BAF-4AC9-AB41-6684BF4F34BE}" srcOrd="5" destOrd="0" presId="urn:microsoft.com/office/officeart/2005/8/layout/hierarchy1"/>
    <dgm:cxn modelId="{8FB6F3C9-A4D4-4DB8-ACE1-09B57749251E}" type="presParOf" srcId="{D285A9C8-3BAF-4AC9-AB41-6684BF4F34BE}" destId="{AAB279BB-7FD0-4845-8987-0DB0D93C2BDD}" srcOrd="0" destOrd="0" presId="urn:microsoft.com/office/officeart/2005/8/layout/hierarchy1"/>
    <dgm:cxn modelId="{DBFAD624-26C5-4742-A857-B2A296A738F9}" type="presParOf" srcId="{AAB279BB-7FD0-4845-8987-0DB0D93C2BDD}" destId="{B5912BED-0E4C-47F5-82F2-74444B037E76}" srcOrd="0" destOrd="0" presId="urn:microsoft.com/office/officeart/2005/8/layout/hierarchy1"/>
    <dgm:cxn modelId="{726642E5-A1F6-4178-9AD1-E4F892CEC0DB}" type="presParOf" srcId="{AAB279BB-7FD0-4845-8987-0DB0D93C2BDD}" destId="{EA63B9E3-9AEC-4BE6-B321-BBD158F30477}" srcOrd="1" destOrd="0" presId="urn:microsoft.com/office/officeart/2005/8/layout/hierarchy1"/>
    <dgm:cxn modelId="{81A6E8F0-14C4-4C5E-A224-E31117BE5EE9}" type="presParOf" srcId="{D285A9C8-3BAF-4AC9-AB41-6684BF4F34BE}" destId="{2E7508DF-AAB3-432D-B6E6-67F5958D244B}" srcOrd="1" destOrd="0" presId="urn:microsoft.com/office/officeart/2005/8/layout/hierarchy1"/>
    <dgm:cxn modelId="{B6D91B8E-1D18-4FE0-A9E7-7D3D9D423F05}" type="presParOf" srcId="{319FFA25-605C-4AF8-BA17-DF23AFA4BCF4}" destId="{3AA3CDF3-7E00-4E00-AA2C-34727A8ACEF1}" srcOrd="6" destOrd="0" presId="urn:microsoft.com/office/officeart/2005/8/layout/hierarchy1"/>
    <dgm:cxn modelId="{9AF7FA4A-CB46-4D2E-AEEA-9AE0617F8049}" type="presParOf" srcId="{319FFA25-605C-4AF8-BA17-DF23AFA4BCF4}" destId="{16AA0000-28A4-40FE-AEA5-30C2972C528F}" srcOrd="7" destOrd="0" presId="urn:microsoft.com/office/officeart/2005/8/layout/hierarchy1"/>
    <dgm:cxn modelId="{D5725C79-2874-408F-BD62-36D577542954}" type="presParOf" srcId="{16AA0000-28A4-40FE-AEA5-30C2972C528F}" destId="{E7C0491B-E989-4C9B-A69F-F42EAAA3E375}" srcOrd="0" destOrd="0" presId="urn:microsoft.com/office/officeart/2005/8/layout/hierarchy1"/>
    <dgm:cxn modelId="{F2FF0ADC-6407-4F56-A05E-E2A352EB9DAD}" type="presParOf" srcId="{E7C0491B-E989-4C9B-A69F-F42EAAA3E375}" destId="{31D6FB0E-7D64-4AC2-9CD6-C0667B0F5507}" srcOrd="0" destOrd="0" presId="urn:microsoft.com/office/officeart/2005/8/layout/hierarchy1"/>
    <dgm:cxn modelId="{9D73FC3E-0461-44E3-BFC0-E50BADAE05C2}" type="presParOf" srcId="{E7C0491B-E989-4C9B-A69F-F42EAAA3E375}" destId="{88E1381A-7C4C-4DA3-8ED8-2D027D15C1BE}" srcOrd="1" destOrd="0" presId="urn:microsoft.com/office/officeart/2005/8/layout/hierarchy1"/>
    <dgm:cxn modelId="{9A4A22B9-4028-4E63-96B2-7D9B0ADFF7CE}" type="presParOf" srcId="{16AA0000-28A4-40FE-AEA5-30C2972C528F}" destId="{8FEB734C-7BF4-4E3B-8EC4-91DFB187A26F}" srcOrd="1" destOrd="0" presId="urn:microsoft.com/office/officeart/2005/8/layout/hierarchy1"/>
    <dgm:cxn modelId="{2DF55F89-9C6D-4405-A1BC-CFD0F185ED71}" type="presParOf" srcId="{319FFA25-605C-4AF8-BA17-DF23AFA4BCF4}" destId="{267FAE5E-E45B-4841-992D-908C347C714E}" srcOrd="8" destOrd="0" presId="urn:microsoft.com/office/officeart/2005/8/layout/hierarchy1"/>
    <dgm:cxn modelId="{F5C61C49-263B-4BBB-80B2-11AA747C376F}" type="presParOf" srcId="{319FFA25-605C-4AF8-BA17-DF23AFA4BCF4}" destId="{912E90E1-8DC8-4788-8CD9-965498E1839E}" srcOrd="9" destOrd="0" presId="urn:microsoft.com/office/officeart/2005/8/layout/hierarchy1"/>
    <dgm:cxn modelId="{B5BB48A9-92CD-4CF8-80D1-B5E1B09FE6AD}" type="presParOf" srcId="{912E90E1-8DC8-4788-8CD9-965498E1839E}" destId="{D4C5971D-18EA-486C-92EF-E59B457E61EF}" srcOrd="0" destOrd="0" presId="urn:microsoft.com/office/officeart/2005/8/layout/hierarchy1"/>
    <dgm:cxn modelId="{8C7F11F6-9B1A-4645-BD8A-93B19B09AE7D}" type="presParOf" srcId="{D4C5971D-18EA-486C-92EF-E59B457E61EF}" destId="{9F041398-FEF1-4E29-A65F-A1A6063B3BF6}" srcOrd="0" destOrd="0" presId="urn:microsoft.com/office/officeart/2005/8/layout/hierarchy1"/>
    <dgm:cxn modelId="{3D099616-07A6-4DA3-8B84-6DA91725F6E5}" type="presParOf" srcId="{D4C5971D-18EA-486C-92EF-E59B457E61EF}" destId="{FA0A50AC-4080-402C-AADD-59ED44789BEE}" srcOrd="1" destOrd="0" presId="urn:microsoft.com/office/officeart/2005/8/layout/hierarchy1"/>
    <dgm:cxn modelId="{CBDD20C2-7FE2-4C5D-A6A7-64AF5A8855D6}" type="presParOf" srcId="{912E90E1-8DC8-4788-8CD9-965498E1839E}" destId="{D6C033F4-BF77-43A6-A904-285E808777EB}"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07C2A0-3245-4FFC-BCF2-83333EB90368}"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s-UY"/>
        </a:p>
      </dgm:t>
    </dgm:pt>
    <dgm:pt modelId="{A5212897-27A2-40ED-AB7B-78EB08817142}">
      <dgm:prSet phldrT="[Texto]" custT="1"/>
      <dgm:spPr/>
      <dgm:t>
        <a:bodyPr/>
        <a:lstStyle/>
        <a:p>
          <a:r>
            <a:rPr lang="es-UY" sz="1600" dirty="0"/>
            <a:t>Gestión</a:t>
          </a:r>
        </a:p>
      </dgm:t>
    </dgm:pt>
    <dgm:pt modelId="{E7B2E5EB-5515-47D4-86B0-8034D14A1236}" type="parTrans" cxnId="{510D9CBE-CAB8-4438-9EBA-FE56097ADE40}">
      <dgm:prSet/>
      <dgm:spPr/>
      <dgm:t>
        <a:bodyPr/>
        <a:lstStyle/>
        <a:p>
          <a:endParaRPr lang="es-UY" sz="1200"/>
        </a:p>
      </dgm:t>
    </dgm:pt>
    <dgm:pt modelId="{D58639F1-D540-4CB2-A10D-CBB50449666F}" type="sibTrans" cxnId="{510D9CBE-CAB8-4438-9EBA-FE56097ADE40}">
      <dgm:prSet/>
      <dgm:spPr/>
      <dgm:t>
        <a:bodyPr/>
        <a:lstStyle/>
        <a:p>
          <a:endParaRPr lang="es-UY" sz="1200"/>
        </a:p>
      </dgm:t>
    </dgm:pt>
    <dgm:pt modelId="{B88DF06A-9F7C-4822-8487-DF80DA357473}">
      <dgm:prSet phldrT="[Texto]" custT="1"/>
      <dgm:spPr>
        <a:ln w="28575">
          <a:solidFill>
            <a:schemeClr val="accent5">
              <a:lumMod val="50000"/>
            </a:schemeClr>
          </a:solidFill>
        </a:ln>
      </dgm:spPr>
      <dgm:t>
        <a:bodyPr/>
        <a:lstStyle/>
        <a:p>
          <a:r>
            <a:rPr lang="es-UY" sz="1800" dirty="0"/>
            <a:t>Planificación</a:t>
          </a:r>
        </a:p>
      </dgm:t>
    </dgm:pt>
    <dgm:pt modelId="{4EF8C131-4A9F-4CC0-A733-05382E4848C1}" type="parTrans" cxnId="{E9409CAD-364A-442D-A0FC-7999170FD277}">
      <dgm:prSet/>
      <dgm:spPr/>
      <dgm:t>
        <a:bodyPr/>
        <a:lstStyle/>
        <a:p>
          <a:endParaRPr lang="es-UY" sz="1200"/>
        </a:p>
      </dgm:t>
    </dgm:pt>
    <dgm:pt modelId="{87C59F82-CD6F-45FC-A8B8-1322F38ABAA9}" type="sibTrans" cxnId="{E9409CAD-364A-442D-A0FC-7999170FD277}">
      <dgm:prSet/>
      <dgm:spPr/>
      <dgm:t>
        <a:bodyPr/>
        <a:lstStyle/>
        <a:p>
          <a:endParaRPr lang="es-UY" sz="1200"/>
        </a:p>
      </dgm:t>
    </dgm:pt>
    <dgm:pt modelId="{FE2FFB0E-ACAD-4786-9602-6CF1253A403E}">
      <dgm:prSet phldrT="[Texto]" custT="1"/>
      <dgm:spPr/>
      <dgm:t>
        <a:bodyPr/>
        <a:lstStyle/>
        <a:p>
          <a:r>
            <a:rPr lang="es-UY" sz="1200" dirty="0"/>
            <a:t>Dotación de personal</a:t>
          </a:r>
        </a:p>
      </dgm:t>
    </dgm:pt>
    <dgm:pt modelId="{67C57FFC-3C6F-4FA3-A66C-F75532219747}" type="parTrans" cxnId="{16C84CAF-086D-4781-9467-C0660D97D8D8}">
      <dgm:prSet/>
      <dgm:spPr/>
      <dgm:t>
        <a:bodyPr/>
        <a:lstStyle/>
        <a:p>
          <a:endParaRPr lang="es-UY" sz="1200"/>
        </a:p>
      </dgm:t>
    </dgm:pt>
    <dgm:pt modelId="{F4328746-746A-428C-9243-27B76D2D8737}" type="sibTrans" cxnId="{16C84CAF-086D-4781-9467-C0660D97D8D8}">
      <dgm:prSet/>
      <dgm:spPr/>
      <dgm:t>
        <a:bodyPr/>
        <a:lstStyle/>
        <a:p>
          <a:endParaRPr lang="es-UY" sz="1200"/>
        </a:p>
      </dgm:t>
    </dgm:pt>
    <dgm:pt modelId="{BF7BF0F3-AE66-4978-A7A3-4E81F738E754}">
      <dgm:prSet phldrT="[Texto]" custT="1"/>
      <dgm:spPr/>
      <dgm:t>
        <a:bodyPr/>
        <a:lstStyle/>
        <a:p>
          <a:r>
            <a:rPr lang="es-UY" sz="1200" dirty="0"/>
            <a:t>Dirección</a:t>
          </a:r>
        </a:p>
      </dgm:t>
    </dgm:pt>
    <dgm:pt modelId="{A0320F3A-A708-4BBC-8B94-C51E75D1FFF2}" type="parTrans" cxnId="{86C83D60-6E26-41AC-8C83-BDC4AB77DB7F}">
      <dgm:prSet/>
      <dgm:spPr/>
      <dgm:t>
        <a:bodyPr/>
        <a:lstStyle/>
        <a:p>
          <a:endParaRPr lang="es-UY" sz="1200"/>
        </a:p>
      </dgm:t>
    </dgm:pt>
    <dgm:pt modelId="{1413C478-245B-42EC-9928-A1DB87972C2D}" type="sibTrans" cxnId="{86C83D60-6E26-41AC-8C83-BDC4AB77DB7F}">
      <dgm:prSet/>
      <dgm:spPr/>
      <dgm:t>
        <a:bodyPr/>
        <a:lstStyle/>
        <a:p>
          <a:endParaRPr lang="es-UY" sz="1200"/>
        </a:p>
      </dgm:t>
    </dgm:pt>
    <dgm:pt modelId="{52F6E474-6182-4234-9D3F-B8E8B49E5CA6}">
      <dgm:prSet phldrT="[Texto]" custT="1"/>
      <dgm:spPr/>
      <dgm:t>
        <a:bodyPr/>
        <a:lstStyle/>
        <a:p>
          <a:r>
            <a:rPr lang="es-UY" sz="1200" dirty="0"/>
            <a:t>Control</a:t>
          </a:r>
        </a:p>
      </dgm:t>
    </dgm:pt>
    <dgm:pt modelId="{B6D81BF6-BF45-42E7-885A-677E69F9CD45}" type="parTrans" cxnId="{7BB9932E-C8AE-4A17-B510-F8BA6D495F2C}">
      <dgm:prSet/>
      <dgm:spPr/>
      <dgm:t>
        <a:bodyPr/>
        <a:lstStyle/>
        <a:p>
          <a:endParaRPr lang="es-UY" sz="1200"/>
        </a:p>
      </dgm:t>
    </dgm:pt>
    <dgm:pt modelId="{9BA2891A-FA19-4757-A707-E03E867A5A61}" type="sibTrans" cxnId="{7BB9932E-C8AE-4A17-B510-F8BA6D495F2C}">
      <dgm:prSet/>
      <dgm:spPr/>
      <dgm:t>
        <a:bodyPr/>
        <a:lstStyle/>
        <a:p>
          <a:endParaRPr lang="es-UY" sz="1200"/>
        </a:p>
      </dgm:t>
    </dgm:pt>
    <dgm:pt modelId="{31516CE3-4AFC-42E3-B0B8-65DEBE730DF6}">
      <dgm:prSet phldrT="[Texto]" custT="1"/>
      <dgm:spPr/>
      <dgm:t>
        <a:bodyPr/>
        <a:lstStyle/>
        <a:p>
          <a:r>
            <a:rPr lang="es-UY" sz="1050" dirty="0"/>
            <a:t>Establecer objetivos y metas</a:t>
          </a:r>
        </a:p>
      </dgm:t>
    </dgm:pt>
    <dgm:pt modelId="{B126CA22-F770-4A97-B1AC-E1C47EAE83DB}" type="parTrans" cxnId="{C577D993-0AC3-4E45-A73C-F55619786038}">
      <dgm:prSet/>
      <dgm:spPr/>
      <dgm:t>
        <a:bodyPr/>
        <a:lstStyle/>
        <a:p>
          <a:endParaRPr lang="es-UY" sz="1100"/>
        </a:p>
      </dgm:t>
    </dgm:pt>
    <dgm:pt modelId="{CF1D410F-B91C-46FA-8166-248CAFBD9DCF}" type="sibTrans" cxnId="{C577D993-0AC3-4E45-A73C-F55619786038}">
      <dgm:prSet/>
      <dgm:spPr/>
      <dgm:t>
        <a:bodyPr/>
        <a:lstStyle/>
        <a:p>
          <a:endParaRPr lang="es-UY" sz="1100"/>
        </a:p>
      </dgm:t>
    </dgm:pt>
    <dgm:pt modelId="{C9EFA7A4-F649-4D47-8B0E-8F2A5CF50468}">
      <dgm:prSet phldrT="[Texto]" custT="1"/>
      <dgm:spPr/>
      <dgm:t>
        <a:bodyPr/>
        <a:lstStyle/>
        <a:p>
          <a:r>
            <a:rPr lang="es-UY" sz="1050" dirty="0"/>
            <a:t>Desarrollar estrategias</a:t>
          </a:r>
        </a:p>
      </dgm:t>
    </dgm:pt>
    <dgm:pt modelId="{5012DE55-6AD7-484D-AE33-D22EFDBA671E}" type="parTrans" cxnId="{02EEFB5A-5EAA-4846-9DF3-2BC4BE2CC34B}">
      <dgm:prSet/>
      <dgm:spPr/>
      <dgm:t>
        <a:bodyPr/>
        <a:lstStyle/>
        <a:p>
          <a:endParaRPr lang="es-UY" sz="1100"/>
        </a:p>
      </dgm:t>
    </dgm:pt>
    <dgm:pt modelId="{8754E29E-88AA-44AB-8CCD-8F3BD68FD313}" type="sibTrans" cxnId="{02EEFB5A-5EAA-4846-9DF3-2BC4BE2CC34B}">
      <dgm:prSet/>
      <dgm:spPr/>
      <dgm:t>
        <a:bodyPr/>
        <a:lstStyle/>
        <a:p>
          <a:endParaRPr lang="es-UY" sz="1100"/>
        </a:p>
      </dgm:t>
    </dgm:pt>
    <dgm:pt modelId="{924B50BA-1818-4302-9492-CC1B0B6BBCAE}">
      <dgm:prSet phldrT="[Texto]" custT="1"/>
      <dgm:spPr/>
      <dgm:t>
        <a:bodyPr/>
        <a:lstStyle/>
        <a:p>
          <a:r>
            <a:rPr lang="es-UY" sz="1050" dirty="0"/>
            <a:t>Desarrollar políticas</a:t>
          </a:r>
        </a:p>
      </dgm:t>
    </dgm:pt>
    <dgm:pt modelId="{2C206368-587B-4EF0-B25D-70F0234BBD33}" type="parTrans" cxnId="{A2A81FC8-4587-49BD-B2EC-C60A76EE0B49}">
      <dgm:prSet/>
      <dgm:spPr/>
      <dgm:t>
        <a:bodyPr/>
        <a:lstStyle/>
        <a:p>
          <a:endParaRPr lang="es-UY" sz="1100"/>
        </a:p>
      </dgm:t>
    </dgm:pt>
    <dgm:pt modelId="{1402EBA6-C366-490C-A93D-F278B3886EFC}" type="sibTrans" cxnId="{A2A81FC8-4587-49BD-B2EC-C60A76EE0B49}">
      <dgm:prSet/>
      <dgm:spPr/>
      <dgm:t>
        <a:bodyPr/>
        <a:lstStyle/>
        <a:p>
          <a:endParaRPr lang="es-UY" sz="1100"/>
        </a:p>
      </dgm:t>
    </dgm:pt>
    <dgm:pt modelId="{4BA44548-B5A1-4A9F-BE35-257712D9F7EB}">
      <dgm:prSet phldrT="[Texto]" custT="1"/>
      <dgm:spPr/>
      <dgm:t>
        <a:bodyPr/>
        <a:lstStyle/>
        <a:p>
          <a:r>
            <a:rPr lang="es-UY" sz="1100" dirty="0"/>
            <a:t>Predecir el futuro</a:t>
          </a:r>
        </a:p>
      </dgm:t>
    </dgm:pt>
    <dgm:pt modelId="{90DF09D1-85DA-44AC-B071-78A197D90F66}" type="parTrans" cxnId="{24DC460C-3912-4216-B6F0-C46AEE9DC30E}">
      <dgm:prSet/>
      <dgm:spPr/>
      <dgm:t>
        <a:bodyPr/>
        <a:lstStyle/>
        <a:p>
          <a:endParaRPr lang="es-UY" sz="1100"/>
        </a:p>
      </dgm:t>
    </dgm:pt>
    <dgm:pt modelId="{A68FA2B1-C021-4964-B493-A06398001877}" type="sibTrans" cxnId="{24DC460C-3912-4216-B6F0-C46AEE9DC30E}">
      <dgm:prSet/>
      <dgm:spPr/>
      <dgm:t>
        <a:bodyPr/>
        <a:lstStyle/>
        <a:p>
          <a:endParaRPr lang="es-UY" sz="1100"/>
        </a:p>
      </dgm:t>
    </dgm:pt>
    <dgm:pt modelId="{9FBBCEF2-65C1-4565-BD58-F04EF80E3ECF}">
      <dgm:prSet phldrT="[Texto]" custT="1"/>
      <dgm:spPr/>
      <dgm:t>
        <a:bodyPr/>
        <a:lstStyle/>
        <a:p>
          <a:r>
            <a:rPr lang="es-UY" sz="1100" dirty="0"/>
            <a:t>Evaluar riesgos</a:t>
          </a:r>
        </a:p>
      </dgm:t>
    </dgm:pt>
    <dgm:pt modelId="{4986FC2F-C22B-4274-AD77-FD06A0D8FAA0}" type="parTrans" cxnId="{B8A8C55A-5BCA-4F52-9702-0A557F8F1EFA}">
      <dgm:prSet/>
      <dgm:spPr/>
      <dgm:t>
        <a:bodyPr/>
        <a:lstStyle/>
        <a:p>
          <a:endParaRPr lang="es-UY" sz="1100"/>
        </a:p>
      </dgm:t>
    </dgm:pt>
    <dgm:pt modelId="{E378D866-FF90-4256-B1FF-BFEDDDDAEFEB}" type="sibTrans" cxnId="{B8A8C55A-5BCA-4F52-9702-0A557F8F1EFA}">
      <dgm:prSet/>
      <dgm:spPr/>
      <dgm:t>
        <a:bodyPr/>
        <a:lstStyle/>
        <a:p>
          <a:endParaRPr lang="es-UY" sz="1100"/>
        </a:p>
      </dgm:t>
    </dgm:pt>
    <dgm:pt modelId="{5B62E43F-5C64-4B46-A542-B4B1F2C0F2F1}">
      <dgm:prSet phldrT="[Texto]" custT="1"/>
      <dgm:spPr/>
      <dgm:t>
        <a:bodyPr/>
        <a:lstStyle/>
        <a:p>
          <a:r>
            <a:rPr lang="es-UY" sz="1200" dirty="0"/>
            <a:t>Organización</a:t>
          </a:r>
        </a:p>
      </dgm:t>
    </dgm:pt>
    <dgm:pt modelId="{0F282519-0539-40D9-AED1-C6C199C8A618}" type="parTrans" cxnId="{D3D39A16-3703-443F-A403-803863143A4E}">
      <dgm:prSet/>
      <dgm:spPr/>
      <dgm:t>
        <a:bodyPr/>
        <a:lstStyle/>
        <a:p>
          <a:endParaRPr lang="es-UY" sz="1100"/>
        </a:p>
      </dgm:t>
    </dgm:pt>
    <dgm:pt modelId="{90074E24-66DF-4C6E-A75D-6B0C5E715213}" type="sibTrans" cxnId="{D3D39A16-3703-443F-A403-803863143A4E}">
      <dgm:prSet/>
      <dgm:spPr/>
      <dgm:t>
        <a:bodyPr/>
        <a:lstStyle/>
        <a:p>
          <a:endParaRPr lang="es-UY" sz="1100"/>
        </a:p>
      </dgm:t>
    </dgm:pt>
    <dgm:pt modelId="{A1D39927-05AD-4F34-A22D-3D34AC0A3B6F}">
      <dgm:prSet phldrT="[Texto]" custT="1"/>
      <dgm:spPr/>
      <dgm:t>
        <a:bodyPr/>
        <a:lstStyle/>
        <a:p>
          <a:r>
            <a:rPr lang="es-UY" sz="1050" dirty="0"/>
            <a:t>Determinar posibles cursos de acción</a:t>
          </a:r>
        </a:p>
      </dgm:t>
    </dgm:pt>
    <dgm:pt modelId="{E284B3A6-7D0D-4874-A930-1E32165385D0}" type="parTrans" cxnId="{EACCF924-EE62-4D5F-BE9A-FF6C2637B8BB}">
      <dgm:prSet/>
      <dgm:spPr/>
      <dgm:t>
        <a:bodyPr/>
        <a:lstStyle/>
        <a:p>
          <a:endParaRPr lang="es-UY" sz="1100"/>
        </a:p>
      </dgm:t>
    </dgm:pt>
    <dgm:pt modelId="{E097BE96-64AD-443D-A67B-20D28B652F3F}" type="sibTrans" cxnId="{EACCF924-EE62-4D5F-BE9A-FF6C2637B8BB}">
      <dgm:prSet/>
      <dgm:spPr/>
      <dgm:t>
        <a:bodyPr/>
        <a:lstStyle/>
        <a:p>
          <a:endParaRPr lang="es-UY" sz="1100"/>
        </a:p>
      </dgm:t>
    </dgm:pt>
    <dgm:pt modelId="{0DE6C8AF-0F7E-4A14-8B04-2955DC2BBBBD}">
      <dgm:prSet phldrT="[Texto]" custT="1"/>
      <dgm:spPr/>
      <dgm:t>
        <a:bodyPr/>
        <a:lstStyle/>
        <a:p>
          <a:r>
            <a:rPr lang="es-UY" sz="1050" dirty="0"/>
            <a:t>Tomar decisiones de planificación</a:t>
          </a:r>
        </a:p>
      </dgm:t>
    </dgm:pt>
    <dgm:pt modelId="{CDF70C83-F47D-4946-8A1F-2779BCFF9194}" type="parTrans" cxnId="{313FA83C-8D5D-48AD-879D-5F725B577114}">
      <dgm:prSet/>
      <dgm:spPr/>
      <dgm:t>
        <a:bodyPr/>
        <a:lstStyle/>
        <a:p>
          <a:endParaRPr lang="es-UY" sz="1100"/>
        </a:p>
      </dgm:t>
    </dgm:pt>
    <dgm:pt modelId="{46437474-3597-4EE0-A43B-74D96182EAA1}" type="sibTrans" cxnId="{313FA83C-8D5D-48AD-879D-5F725B577114}">
      <dgm:prSet/>
      <dgm:spPr/>
      <dgm:t>
        <a:bodyPr/>
        <a:lstStyle/>
        <a:p>
          <a:endParaRPr lang="es-UY" sz="1100"/>
        </a:p>
      </dgm:t>
    </dgm:pt>
    <dgm:pt modelId="{0FC37856-0E55-4F72-8CDE-056BF45A7B8B}">
      <dgm:prSet phldrT="[Texto]" custT="1"/>
      <dgm:spPr/>
      <dgm:t>
        <a:bodyPr/>
        <a:lstStyle/>
        <a:p>
          <a:r>
            <a:rPr lang="es-UY" sz="1050" dirty="0"/>
            <a:t>Establecer </a:t>
          </a:r>
          <a:r>
            <a:rPr lang="es-UY" sz="1050" dirty="0" err="1"/>
            <a:t>procedi-mientos</a:t>
          </a:r>
          <a:r>
            <a:rPr lang="es-UY" sz="1050" dirty="0"/>
            <a:t> y reglas</a:t>
          </a:r>
        </a:p>
      </dgm:t>
    </dgm:pt>
    <dgm:pt modelId="{54040C02-A547-481B-AADB-39EA3CA38737}" type="parTrans" cxnId="{107178EB-A6A9-4DAE-B466-A76516F08D67}">
      <dgm:prSet/>
      <dgm:spPr/>
      <dgm:t>
        <a:bodyPr/>
        <a:lstStyle/>
        <a:p>
          <a:endParaRPr lang="es-UY" sz="1100"/>
        </a:p>
      </dgm:t>
    </dgm:pt>
    <dgm:pt modelId="{28E3FB4C-2AB3-48CB-8209-9C964EDED6AC}" type="sibTrans" cxnId="{107178EB-A6A9-4DAE-B466-A76516F08D67}">
      <dgm:prSet/>
      <dgm:spPr/>
      <dgm:t>
        <a:bodyPr/>
        <a:lstStyle/>
        <a:p>
          <a:endParaRPr lang="es-UY" sz="1100"/>
        </a:p>
      </dgm:t>
    </dgm:pt>
    <dgm:pt modelId="{428138B5-C320-49EA-8B89-35147B015E92}">
      <dgm:prSet phldrT="[Texto]" custT="1"/>
      <dgm:spPr/>
      <dgm:t>
        <a:bodyPr/>
        <a:lstStyle/>
        <a:p>
          <a:r>
            <a:rPr lang="es-UY" sz="1050" dirty="0"/>
            <a:t>Desarrollar planes de proyecto</a:t>
          </a:r>
        </a:p>
      </dgm:t>
    </dgm:pt>
    <dgm:pt modelId="{01711869-D1E1-4684-BF87-8AA318E92467}" type="parTrans" cxnId="{2408C213-1E14-42D0-98DE-5304DC4F932C}">
      <dgm:prSet/>
      <dgm:spPr/>
      <dgm:t>
        <a:bodyPr/>
        <a:lstStyle/>
        <a:p>
          <a:endParaRPr lang="es-UY" sz="1100"/>
        </a:p>
      </dgm:t>
    </dgm:pt>
    <dgm:pt modelId="{4134CBB1-B9EF-4DE8-A0DB-8666714EEE30}" type="sibTrans" cxnId="{2408C213-1E14-42D0-98DE-5304DC4F932C}">
      <dgm:prSet/>
      <dgm:spPr/>
      <dgm:t>
        <a:bodyPr/>
        <a:lstStyle/>
        <a:p>
          <a:endParaRPr lang="es-UY" sz="1100"/>
        </a:p>
      </dgm:t>
    </dgm:pt>
    <dgm:pt modelId="{A024559C-2C97-411C-ACA9-528EC226D084}">
      <dgm:prSet phldrT="[Texto]" custT="1"/>
      <dgm:spPr/>
      <dgm:t>
        <a:bodyPr/>
        <a:lstStyle/>
        <a:p>
          <a:r>
            <a:rPr lang="es-UY" sz="1050" dirty="0"/>
            <a:t>Preparar presupuestos</a:t>
          </a:r>
        </a:p>
      </dgm:t>
    </dgm:pt>
    <dgm:pt modelId="{176EE92E-A39A-4763-99D7-A0294C095439}" type="parTrans" cxnId="{EDF6561D-9D70-4380-96F6-0C3D555506D3}">
      <dgm:prSet/>
      <dgm:spPr/>
      <dgm:t>
        <a:bodyPr/>
        <a:lstStyle/>
        <a:p>
          <a:endParaRPr lang="es-UY" sz="1100"/>
        </a:p>
      </dgm:t>
    </dgm:pt>
    <dgm:pt modelId="{1CBD8CCE-28BA-4099-A767-A45D8D0B10AC}" type="sibTrans" cxnId="{EDF6561D-9D70-4380-96F6-0C3D555506D3}">
      <dgm:prSet/>
      <dgm:spPr/>
      <dgm:t>
        <a:bodyPr/>
        <a:lstStyle/>
        <a:p>
          <a:endParaRPr lang="es-UY" sz="1100"/>
        </a:p>
      </dgm:t>
    </dgm:pt>
    <dgm:pt modelId="{8EB91D85-09C5-4CD6-97A6-C64B13D921AB}">
      <dgm:prSet phldrT="[Texto]" custT="1"/>
      <dgm:spPr/>
      <dgm:t>
        <a:bodyPr/>
        <a:lstStyle/>
        <a:p>
          <a:r>
            <a:rPr lang="es-UY" sz="1100" dirty="0"/>
            <a:t>Documentar planes de proyecto</a:t>
          </a:r>
        </a:p>
      </dgm:t>
    </dgm:pt>
    <dgm:pt modelId="{8BA76B5B-DB71-4084-B317-577257FF6E6B}" type="parTrans" cxnId="{AB0486AE-4B73-4C52-B73F-7582BD2E80CD}">
      <dgm:prSet/>
      <dgm:spPr/>
      <dgm:t>
        <a:bodyPr/>
        <a:lstStyle/>
        <a:p>
          <a:endParaRPr lang="es-UY" sz="1100"/>
        </a:p>
      </dgm:t>
    </dgm:pt>
    <dgm:pt modelId="{A97C81C7-9975-419C-81D3-2CA2B4AC647D}" type="sibTrans" cxnId="{AB0486AE-4B73-4C52-B73F-7582BD2E80CD}">
      <dgm:prSet/>
      <dgm:spPr/>
      <dgm:t>
        <a:bodyPr/>
        <a:lstStyle/>
        <a:p>
          <a:endParaRPr lang="es-UY" sz="1100"/>
        </a:p>
      </dgm:t>
    </dgm:pt>
    <dgm:pt modelId="{979B348D-A82E-4C0B-BB50-4708D125F76A}" type="pres">
      <dgm:prSet presAssocID="{5707C2A0-3245-4FFC-BCF2-83333EB90368}" presName="hierChild1" presStyleCnt="0">
        <dgm:presLayoutVars>
          <dgm:chPref val="1"/>
          <dgm:dir/>
          <dgm:animOne val="branch"/>
          <dgm:animLvl val="lvl"/>
          <dgm:resizeHandles/>
        </dgm:presLayoutVars>
      </dgm:prSet>
      <dgm:spPr/>
    </dgm:pt>
    <dgm:pt modelId="{07D248F1-857A-4F28-8B4C-E3B6B51DFF22}" type="pres">
      <dgm:prSet presAssocID="{A5212897-27A2-40ED-AB7B-78EB08817142}" presName="hierRoot1" presStyleCnt="0"/>
      <dgm:spPr/>
    </dgm:pt>
    <dgm:pt modelId="{09556047-C527-4F51-B443-9D1CA7D55BD1}" type="pres">
      <dgm:prSet presAssocID="{A5212897-27A2-40ED-AB7B-78EB08817142}" presName="composite" presStyleCnt="0"/>
      <dgm:spPr/>
    </dgm:pt>
    <dgm:pt modelId="{CFBC79A0-C0B2-444A-A5DF-417E22EDF452}" type="pres">
      <dgm:prSet presAssocID="{A5212897-27A2-40ED-AB7B-78EB08817142}" presName="background" presStyleLbl="node0" presStyleIdx="0" presStyleCnt="1"/>
      <dgm:spPr/>
    </dgm:pt>
    <dgm:pt modelId="{006C1519-BBEE-4316-85A6-8BC58CCCE098}" type="pres">
      <dgm:prSet presAssocID="{A5212897-27A2-40ED-AB7B-78EB08817142}" presName="text" presStyleLbl="fgAcc0" presStyleIdx="0" presStyleCnt="1" custScaleX="153194" custScaleY="141374" custLinFactNeighborX="-5033" custLinFactNeighborY="-67908">
        <dgm:presLayoutVars>
          <dgm:chPref val="3"/>
        </dgm:presLayoutVars>
      </dgm:prSet>
      <dgm:spPr/>
    </dgm:pt>
    <dgm:pt modelId="{319FFA25-605C-4AF8-BA17-DF23AFA4BCF4}" type="pres">
      <dgm:prSet presAssocID="{A5212897-27A2-40ED-AB7B-78EB08817142}" presName="hierChild2" presStyleCnt="0"/>
      <dgm:spPr/>
    </dgm:pt>
    <dgm:pt modelId="{D4AEE7A5-28EA-4071-8FB0-281DDB25F067}" type="pres">
      <dgm:prSet presAssocID="{4EF8C131-4A9F-4CC0-A733-05382E4848C1}" presName="Name10" presStyleLbl="parChTrans1D2" presStyleIdx="0" presStyleCnt="5"/>
      <dgm:spPr/>
    </dgm:pt>
    <dgm:pt modelId="{01AF5C2F-CEB3-46BA-8131-2BD89CF56C9B}" type="pres">
      <dgm:prSet presAssocID="{B88DF06A-9F7C-4822-8487-DF80DA357473}" presName="hierRoot2" presStyleCnt="0"/>
      <dgm:spPr/>
    </dgm:pt>
    <dgm:pt modelId="{6ACF19D0-1D2C-4D65-BBFD-D384610A5FD2}" type="pres">
      <dgm:prSet presAssocID="{B88DF06A-9F7C-4822-8487-DF80DA357473}" presName="composite2" presStyleCnt="0"/>
      <dgm:spPr/>
    </dgm:pt>
    <dgm:pt modelId="{57FD080F-01ED-44A5-8169-4C9925EEE832}" type="pres">
      <dgm:prSet presAssocID="{B88DF06A-9F7C-4822-8487-DF80DA357473}" presName="background2" presStyleLbl="node2" presStyleIdx="0" presStyleCnt="5"/>
      <dgm:spPr>
        <a:solidFill>
          <a:schemeClr val="accent4">
            <a:lumMod val="50000"/>
          </a:schemeClr>
        </a:solidFill>
      </dgm:spPr>
    </dgm:pt>
    <dgm:pt modelId="{94D5B4A8-3DD1-4D7D-AA1B-9CE5C2B718C7}" type="pres">
      <dgm:prSet presAssocID="{B88DF06A-9F7C-4822-8487-DF80DA357473}" presName="text2" presStyleLbl="fgAcc2" presStyleIdx="0" presStyleCnt="5" custScaleX="224614" custScaleY="147139" custLinFactNeighborX="-7303" custLinFactNeighborY="-36991">
        <dgm:presLayoutVars>
          <dgm:chPref val="3"/>
        </dgm:presLayoutVars>
      </dgm:prSet>
      <dgm:spPr/>
    </dgm:pt>
    <dgm:pt modelId="{F6930769-B09A-4337-9551-94AF41A4C7BF}" type="pres">
      <dgm:prSet presAssocID="{B88DF06A-9F7C-4822-8487-DF80DA357473}" presName="hierChild3" presStyleCnt="0"/>
      <dgm:spPr/>
    </dgm:pt>
    <dgm:pt modelId="{814E8A75-7C5C-4BC1-8CC8-358AFD385BCC}" type="pres">
      <dgm:prSet presAssocID="{B126CA22-F770-4A97-B1AC-E1C47EAE83DB}" presName="Name17" presStyleLbl="parChTrans1D3" presStyleIdx="0" presStyleCnt="11"/>
      <dgm:spPr/>
    </dgm:pt>
    <dgm:pt modelId="{FCF7B150-1152-4DF9-B1DB-3B64E89E8649}" type="pres">
      <dgm:prSet presAssocID="{31516CE3-4AFC-42E3-B0B8-65DEBE730DF6}" presName="hierRoot3" presStyleCnt="0"/>
      <dgm:spPr/>
    </dgm:pt>
    <dgm:pt modelId="{6D61C52D-0D44-44D7-8EE1-96AED479F860}" type="pres">
      <dgm:prSet presAssocID="{31516CE3-4AFC-42E3-B0B8-65DEBE730DF6}" presName="composite3" presStyleCnt="0"/>
      <dgm:spPr/>
    </dgm:pt>
    <dgm:pt modelId="{A4BA8341-CA64-4F36-83B3-F42206B404E7}" type="pres">
      <dgm:prSet presAssocID="{31516CE3-4AFC-42E3-B0B8-65DEBE730DF6}" presName="background3" presStyleLbl="node3" presStyleIdx="0" presStyleCnt="11"/>
      <dgm:spPr/>
    </dgm:pt>
    <dgm:pt modelId="{A4864F60-954E-4F9E-BEEB-F388D10D3C32}" type="pres">
      <dgm:prSet presAssocID="{31516CE3-4AFC-42E3-B0B8-65DEBE730DF6}" presName="text3" presStyleLbl="fgAcc3" presStyleIdx="0" presStyleCnt="11" custScaleX="105415" custScaleY="178079">
        <dgm:presLayoutVars>
          <dgm:chPref val="3"/>
        </dgm:presLayoutVars>
      </dgm:prSet>
      <dgm:spPr/>
    </dgm:pt>
    <dgm:pt modelId="{A1B98C86-3187-4D5E-9A9A-720942C719C2}" type="pres">
      <dgm:prSet presAssocID="{31516CE3-4AFC-42E3-B0B8-65DEBE730DF6}" presName="hierChild4" presStyleCnt="0"/>
      <dgm:spPr/>
    </dgm:pt>
    <dgm:pt modelId="{9612A55A-01DC-4265-A998-55E7FF93B8ED}" type="pres">
      <dgm:prSet presAssocID="{5012DE55-6AD7-484D-AE33-D22EFDBA671E}" presName="Name17" presStyleLbl="parChTrans1D3" presStyleIdx="1" presStyleCnt="11"/>
      <dgm:spPr/>
    </dgm:pt>
    <dgm:pt modelId="{5D7EB741-FA58-4F16-A972-D739A30E75A1}" type="pres">
      <dgm:prSet presAssocID="{C9EFA7A4-F649-4D47-8B0E-8F2A5CF50468}" presName="hierRoot3" presStyleCnt="0"/>
      <dgm:spPr/>
    </dgm:pt>
    <dgm:pt modelId="{B29E7B71-2E67-4CAA-9E32-E1AB539A5CF7}" type="pres">
      <dgm:prSet presAssocID="{C9EFA7A4-F649-4D47-8B0E-8F2A5CF50468}" presName="composite3" presStyleCnt="0"/>
      <dgm:spPr/>
    </dgm:pt>
    <dgm:pt modelId="{247B4121-A8FD-40F3-A9EC-21963810BE1E}" type="pres">
      <dgm:prSet presAssocID="{C9EFA7A4-F649-4D47-8B0E-8F2A5CF50468}" presName="background3" presStyleLbl="node3" presStyleIdx="1" presStyleCnt="11"/>
      <dgm:spPr/>
    </dgm:pt>
    <dgm:pt modelId="{EA06C6BF-E7F7-402A-A80E-FE13A894380E}" type="pres">
      <dgm:prSet presAssocID="{C9EFA7A4-F649-4D47-8B0E-8F2A5CF50468}" presName="text3" presStyleLbl="fgAcc3" presStyleIdx="1" presStyleCnt="11" custScaleX="109914" custScaleY="175519">
        <dgm:presLayoutVars>
          <dgm:chPref val="3"/>
        </dgm:presLayoutVars>
      </dgm:prSet>
      <dgm:spPr/>
    </dgm:pt>
    <dgm:pt modelId="{092FC8ED-7DE6-45CC-B258-523F0F7D555A}" type="pres">
      <dgm:prSet presAssocID="{C9EFA7A4-F649-4D47-8B0E-8F2A5CF50468}" presName="hierChild4" presStyleCnt="0"/>
      <dgm:spPr/>
    </dgm:pt>
    <dgm:pt modelId="{2ECDA755-8E05-4C62-834C-44CE98CEC9AB}" type="pres">
      <dgm:prSet presAssocID="{2C206368-587B-4EF0-B25D-70F0234BBD33}" presName="Name17" presStyleLbl="parChTrans1D3" presStyleIdx="2" presStyleCnt="11"/>
      <dgm:spPr/>
    </dgm:pt>
    <dgm:pt modelId="{22BA509B-B5A7-4039-A569-37BF8416060E}" type="pres">
      <dgm:prSet presAssocID="{924B50BA-1818-4302-9492-CC1B0B6BBCAE}" presName="hierRoot3" presStyleCnt="0"/>
      <dgm:spPr/>
    </dgm:pt>
    <dgm:pt modelId="{F9FE52F9-A1D6-4F57-8CED-11139E4B6472}" type="pres">
      <dgm:prSet presAssocID="{924B50BA-1818-4302-9492-CC1B0B6BBCAE}" presName="composite3" presStyleCnt="0"/>
      <dgm:spPr/>
    </dgm:pt>
    <dgm:pt modelId="{56FA4D6F-1275-4F2C-9E73-6E57F8FAABF5}" type="pres">
      <dgm:prSet presAssocID="{924B50BA-1818-4302-9492-CC1B0B6BBCAE}" presName="background3" presStyleLbl="node3" presStyleIdx="2" presStyleCnt="11"/>
      <dgm:spPr/>
    </dgm:pt>
    <dgm:pt modelId="{F83CC84C-8FE5-47AE-B9FE-01E9FC6D0F1A}" type="pres">
      <dgm:prSet presAssocID="{924B50BA-1818-4302-9492-CC1B0B6BBCAE}" presName="text3" presStyleLbl="fgAcc3" presStyleIdx="2" presStyleCnt="11" custScaleX="102196" custScaleY="172960">
        <dgm:presLayoutVars>
          <dgm:chPref val="3"/>
        </dgm:presLayoutVars>
      </dgm:prSet>
      <dgm:spPr/>
    </dgm:pt>
    <dgm:pt modelId="{D4ACA120-B8D2-4278-B817-9B8C1C8B44EE}" type="pres">
      <dgm:prSet presAssocID="{924B50BA-1818-4302-9492-CC1B0B6BBCAE}" presName="hierChild4" presStyleCnt="0"/>
      <dgm:spPr/>
    </dgm:pt>
    <dgm:pt modelId="{B046E5C1-33BC-48DE-B7BD-B918D0919B9C}" type="pres">
      <dgm:prSet presAssocID="{90DF09D1-85DA-44AC-B071-78A197D90F66}" presName="Name17" presStyleLbl="parChTrans1D3" presStyleIdx="3" presStyleCnt="11"/>
      <dgm:spPr/>
    </dgm:pt>
    <dgm:pt modelId="{F76B4354-85D0-4D29-A8EB-8254802A309C}" type="pres">
      <dgm:prSet presAssocID="{4BA44548-B5A1-4A9F-BE35-257712D9F7EB}" presName="hierRoot3" presStyleCnt="0"/>
      <dgm:spPr/>
    </dgm:pt>
    <dgm:pt modelId="{F83D69E8-5B19-4CE0-B489-49F9F7524A1F}" type="pres">
      <dgm:prSet presAssocID="{4BA44548-B5A1-4A9F-BE35-257712D9F7EB}" presName="composite3" presStyleCnt="0"/>
      <dgm:spPr/>
    </dgm:pt>
    <dgm:pt modelId="{3F6E9DE1-1207-447E-B74E-49AA228F8FB6}" type="pres">
      <dgm:prSet presAssocID="{4BA44548-B5A1-4A9F-BE35-257712D9F7EB}" presName="background3" presStyleLbl="node3" presStyleIdx="3" presStyleCnt="11"/>
      <dgm:spPr/>
    </dgm:pt>
    <dgm:pt modelId="{E9FEF7C7-43ED-4AA5-B0C3-2C3F554B5B4C}" type="pres">
      <dgm:prSet presAssocID="{4BA44548-B5A1-4A9F-BE35-257712D9F7EB}" presName="text3" presStyleLbl="fgAcc3" presStyleIdx="3" presStyleCnt="11" custScaleY="170400">
        <dgm:presLayoutVars>
          <dgm:chPref val="3"/>
        </dgm:presLayoutVars>
      </dgm:prSet>
      <dgm:spPr/>
    </dgm:pt>
    <dgm:pt modelId="{77286A8E-03B3-41FD-8F23-B3F48E0F0BFF}" type="pres">
      <dgm:prSet presAssocID="{4BA44548-B5A1-4A9F-BE35-257712D9F7EB}" presName="hierChild4" presStyleCnt="0"/>
      <dgm:spPr/>
    </dgm:pt>
    <dgm:pt modelId="{77D42C43-8933-42E2-B502-3AE4410556F1}" type="pres">
      <dgm:prSet presAssocID="{4986FC2F-C22B-4274-AD77-FD06A0D8FAA0}" presName="Name17" presStyleLbl="parChTrans1D3" presStyleIdx="4" presStyleCnt="11"/>
      <dgm:spPr/>
    </dgm:pt>
    <dgm:pt modelId="{DFFB9333-AAE6-485D-9DA8-772D2FF62888}" type="pres">
      <dgm:prSet presAssocID="{9FBBCEF2-65C1-4565-BD58-F04EF80E3ECF}" presName="hierRoot3" presStyleCnt="0"/>
      <dgm:spPr/>
    </dgm:pt>
    <dgm:pt modelId="{18C88680-ED3F-4E60-BB61-E44F2F3E32CF}" type="pres">
      <dgm:prSet presAssocID="{9FBBCEF2-65C1-4565-BD58-F04EF80E3ECF}" presName="composite3" presStyleCnt="0"/>
      <dgm:spPr/>
    </dgm:pt>
    <dgm:pt modelId="{EA007DED-46CC-4B56-9368-6DC2AD0BC950}" type="pres">
      <dgm:prSet presAssocID="{9FBBCEF2-65C1-4565-BD58-F04EF80E3ECF}" presName="background3" presStyleLbl="node3" presStyleIdx="4" presStyleCnt="11"/>
      <dgm:spPr/>
    </dgm:pt>
    <dgm:pt modelId="{53A18E5F-D27B-49DF-B9C7-ADBABDC54F81}" type="pres">
      <dgm:prSet presAssocID="{9FBBCEF2-65C1-4565-BD58-F04EF80E3ECF}" presName="text3" presStyleLbl="fgAcc3" presStyleIdx="4" presStyleCnt="11" custScaleX="81206" custScaleY="167841">
        <dgm:presLayoutVars>
          <dgm:chPref val="3"/>
        </dgm:presLayoutVars>
      </dgm:prSet>
      <dgm:spPr/>
    </dgm:pt>
    <dgm:pt modelId="{BE4475A4-B166-4DDE-916C-214BC3BFF6AE}" type="pres">
      <dgm:prSet presAssocID="{9FBBCEF2-65C1-4565-BD58-F04EF80E3ECF}" presName="hierChild4" presStyleCnt="0"/>
      <dgm:spPr/>
    </dgm:pt>
    <dgm:pt modelId="{04EF1971-A7BD-4FEB-BC80-1BA7373CFFE9}" type="pres">
      <dgm:prSet presAssocID="{E284B3A6-7D0D-4874-A930-1E32165385D0}" presName="Name17" presStyleLbl="parChTrans1D3" presStyleIdx="5" presStyleCnt="11"/>
      <dgm:spPr/>
    </dgm:pt>
    <dgm:pt modelId="{2DCEEB72-31D7-46DC-A9FE-47ED80A14FF8}" type="pres">
      <dgm:prSet presAssocID="{A1D39927-05AD-4F34-A22D-3D34AC0A3B6F}" presName="hierRoot3" presStyleCnt="0"/>
      <dgm:spPr/>
    </dgm:pt>
    <dgm:pt modelId="{2488301A-BBCB-4F2D-8275-FF0BC7516AE9}" type="pres">
      <dgm:prSet presAssocID="{A1D39927-05AD-4F34-A22D-3D34AC0A3B6F}" presName="composite3" presStyleCnt="0"/>
      <dgm:spPr/>
    </dgm:pt>
    <dgm:pt modelId="{0B22BF49-2338-478E-BBF7-290831804B56}" type="pres">
      <dgm:prSet presAssocID="{A1D39927-05AD-4F34-A22D-3D34AC0A3B6F}" presName="background3" presStyleLbl="node3" presStyleIdx="5" presStyleCnt="11"/>
      <dgm:spPr/>
    </dgm:pt>
    <dgm:pt modelId="{24196D60-8CFA-463D-BA16-CB006E6F99E1}" type="pres">
      <dgm:prSet presAssocID="{A1D39927-05AD-4F34-A22D-3D34AC0A3B6F}" presName="text3" presStyleLbl="fgAcc3" presStyleIdx="5" presStyleCnt="11" custScaleX="108644" custScaleY="165281">
        <dgm:presLayoutVars>
          <dgm:chPref val="3"/>
        </dgm:presLayoutVars>
      </dgm:prSet>
      <dgm:spPr/>
    </dgm:pt>
    <dgm:pt modelId="{73E05065-1AC6-4013-97E7-A6D3D0D4EBD2}" type="pres">
      <dgm:prSet presAssocID="{A1D39927-05AD-4F34-A22D-3D34AC0A3B6F}" presName="hierChild4" presStyleCnt="0"/>
      <dgm:spPr/>
    </dgm:pt>
    <dgm:pt modelId="{BBAE1E35-E165-450B-892E-1C31C9ED3A8B}" type="pres">
      <dgm:prSet presAssocID="{CDF70C83-F47D-4946-8A1F-2779BCFF9194}" presName="Name17" presStyleLbl="parChTrans1D3" presStyleIdx="6" presStyleCnt="11"/>
      <dgm:spPr/>
    </dgm:pt>
    <dgm:pt modelId="{C3A09F32-CD0C-483E-9B0A-2694395699C9}" type="pres">
      <dgm:prSet presAssocID="{0DE6C8AF-0F7E-4A14-8B04-2955DC2BBBBD}" presName="hierRoot3" presStyleCnt="0"/>
      <dgm:spPr/>
    </dgm:pt>
    <dgm:pt modelId="{963B83FC-2D02-437A-8336-2586F8C1683E}" type="pres">
      <dgm:prSet presAssocID="{0DE6C8AF-0F7E-4A14-8B04-2955DC2BBBBD}" presName="composite3" presStyleCnt="0"/>
      <dgm:spPr/>
    </dgm:pt>
    <dgm:pt modelId="{2F8E53CF-CB7F-48A0-88E7-3956739FCBC0}" type="pres">
      <dgm:prSet presAssocID="{0DE6C8AF-0F7E-4A14-8B04-2955DC2BBBBD}" presName="background3" presStyleLbl="node3" presStyleIdx="6" presStyleCnt="11"/>
      <dgm:spPr/>
    </dgm:pt>
    <dgm:pt modelId="{A4B6E005-4FDB-4383-A643-EA2D5DD6E3E6}" type="pres">
      <dgm:prSet presAssocID="{0DE6C8AF-0F7E-4A14-8B04-2955DC2BBBBD}" presName="text3" presStyleLbl="fgAcc3" presStyleIdx="6" presStyleCnt="11" custScaleX="141828" custScaleY="162722">
        <dgm:presLayoutVars>
          <dgm:chPref val="3"/>
        </dgm:presLayoutVars>
      </dgm:prSet>
      <dgm:spPr/>
    </dgm:pt>
    <dgm:pt modelId="{9FD7CD97-F1A4-424E-84D0-0FDC7B60276B}" type="pres">
      <dgm:prSet presAssocID="{0DE6C8AF-0F7E-4A14-8B04-2955DC2BBBBD}" presName="hierChild4" presStyleCnt="0"/>
      <dgm:spPr/>
    </dgm:pt>
    <dgm:pt modelId="{1D926EF6-D682-497F-A24A-B0EE8D3D3B81}" type="pres">
      <dgm:prSet presAssocID="{54040C02-A547-481B-AADB-39EA3CA38737}" presName="Name17" presStyleLbl="parChTrans1D3" presStyleIdx="7" presStyleCnt="11"/>
      <dgm:spPr/>
    </dgm:pt>
    <dgm:pt modelId="{021E6BB1-546D-4B2B-8965-BFF36B58A2B3}" type="pres">
      <dgm:prSet presAssocID="{0FC37856-0E55-4F72-8CDE-056BF45A7B8B}" presName="hierRoot3" presStyleCnt="0"/>
      <dgm:spPr/>
    </dgm:pt>
    <dgm:pt modelId="{5EEFFA91-871F-4C8A-B0E7-A471FA2B76E3}" type="pres">
      <dgm:prSet presAssocID="{0FC37856-0E55-4F72-8CDE-056BF45A7B8B}" presName="composite3" presStyleCnt="0"/>
      <dgm:spPr/>
    </dgm:pt>
    <dgm:pt modelId="{F55386D8-FFD9-430D-A25A-683D4E8EF609}" type="pres">
      <dgm:prSet presAssocID="{0FC37856-0E55-4F72-8CDE-056BF45A7B8B}" presName="background3" presStyleLbl="node3" presStyleIdx="7" presStyleCnt="11"/>
      <dgm:spPr/>
    </dgm:pt>
    <dgm:pt modelId="{17DE7175-48A1-4973-9E47-89787327A226}" type="pres">
      <dgm:prSet presAssocID="{0FC37856-0E55-4F72-8CDE-056BF45A7B8B}" presName="text3" presStyleLbl="fgAcc3" presStyleIdx="7" presStyleCnt="11" custScaleX="121629" custScaleY="160162">
        <dgm:presLayoutVars>
          <dgm:chPref val="3"/>
        </dgm:presLayoutVars>
      </dgm:prSet>
      <dgm:spPr/>
    </dgm:pt>
    <dgm:pt modelId="{0AA9A4D7-EF39-4E12-AE2A-FFAB9852643F}" type="pres">
      <dgm:prSet presAssocID="{0FC37856-0E55-4F72-8CDE-056BF45A7B8B}" presName="hierChild4" presStyleCnt="0"/>
      <dgm:spPr/>
    </dgm:pt>
    <dgm:pt modelId="{03E245B0-6093-4441-9754-9B1CFFDDE07C}" type="pres">
      <dgm:prSet presAssocID="{01711869-D1E1-4684-BF87-8AA318E92467}" presName="Name17" presStyleLbl="parChTrans1D3" presStyleIdx="8" presStyleCnt="11"/>
      <dgm:spPr/>
    </dgm:pt>
    <dgm:pt modelId="{A8E03B44-B228-4FCB-AAE3-1F554A5FCF0B}" type="pres">
      <dgm:prSet presAssocID="{428138B5-C320-49EA-8B89-35147B015E92}" presName="hierRoot3" presStyleCnt="0"/>
      <dgm:spPr/>
    </dgm:pt>
    <dgm:pt modelId="{EDE815D1-26FB-4B4F-8997-4D973F4A911D}" type="pres">
      <dgm:prSet presAssocID="{428138B5-C320-49EA-8B89-35147B015E92}" presName="composite3" presStyleCnt="0"/>
      <dgm:spPr/>
    </dgm:pt>
    <dgm:pt modelId="{4DA4B716-7360-4B44-B11E-CF8D67A1762E}" type="pres">
      <dgm:prSet presAssocID="{428138B5-C320-49EA-8B89-35147B015E92}" presName="background3" presStyleLbl="node3" presStyleIdx="8" presStyleCnt="11"/>
      <dgm:spPr/>
    </dgm:pt>
    <dgm:pt modelId="{14701A77-E74E-4BF6-970D-D26EEBD71CF5}" type="pres">
      <dgm:prSet presAssocID="{428138B5-C320-49EA-8B89-35147B015E92}" presName="text3" presStyleLbl="fgAcc3" presStyleIdx="8" presStyleCnt="11" custScaleX="118964" custScaleY="157603">
        <dgm:presLayoutVars>
          <dgm:chPref val="3"/>
        </dgm:presLayoutVars>
      </dgm:prSet>
      <dgm:spPr/>
    </dgm:pt>
    <dgm:pt modelId="{AD9A3FBB-E48A-444D-BE32-E4161585CEAF}" type="pres">
      <dgm:prSet presAssocID="{428138B5-C320-49EA-8B89-35147B015E92}" presName="hierChild4" presStyleCnt="0"/>
      <dgm:spPr/>
    </dgm:pt>
    <dgm:pt modelId="{BEE56491-7254-49D0-B512-EC48D93F45CF}" type="pres">
      <dgm:prSet presAssocID="{176EE92E-A39A-4763-99D7-A0294C095439}" presName="Name17" presStyleLbl="parChTrans1D3" presStyleIdx="9" presStyleCnt="11"/>
      <dgm:spPr/>
    </dgm:pt>
    <dgm:pt modelId="{34253E8F-AAD6-4B52-A973-EE5B452C2C92}" type="pres">
      <dgm:prSet presAssocID="{A024559C-2C97-411C-ACA9-528EC226D084}" presName="hierRoot3" presStyleCnt="0"/>
      <dgm:spPr/>
    </dgm:pt>
    <dgm:pt modelId="{3552FFD5-5C43-46BB-AD04-33249E96D32A}" type="pres">
      <dgm:prSet presAssocID="{A024559C-2C97-411C-ACA9-528EC226D084}" presName="composite3" presStyleCnt="0"/>
      <dgm:spPr/>
    </dgm:pt>
    <dgm:pt modelId="{E20E4196-7AA8-473E-8497-66D3E437037A}" type="pres">
      <dgm:prSet presAssocID="{A024559C-2C97-411C-ACA9-528EC226D084}" presName="background3" presStyleLbl="node3" presStyleIdx="9" presStyleCnt="11"/>
      <dgm:spPr/>
    </dgm:pt>
    <dgm:pt modelId="{F508F382-9F3F-461B-901C-DB38483EE525}" type="pres">
      <dgm:prSet presAssocID="{A024559C-2C97-411C-ACA9-528EC226D084}" presName="text3" presStyleLbl="fgAcc3" presStyleIdx="9" presStyleCnt="11" custScaleX="124450" custScaleY="155043">
        <dgm:presLayoutVars>
          <dgm:chPref val="3"/>
        </dgm:presLayoutVars>
      </dgm:prSet>
      <dgm:spPr/>
    </dgm:pt>
    <dgm:pt modelId="{7DF23BF0-AC00-4BF2-A17C-9210C303E26D}" type="pres">
      <dgm:prSet presAssocID="{A024559C-2C97-411C-ACA9-528EC226D084}" presName="hierChild4" presStyleCnt="0"/>
      <dgm:spPr/>
    </dgm:pt>
    <dgm:pt modelId="{642B7250-AD70-49D3-872F-F6E719D65B32}" type="pres">
      <dgm:prSet presAssocID="{8BA76B5B-DB71-4084-B317-577257FF6E6B}" presName="Name17" presStyleLbl="parChTrans1D3" presStyleIdx="10" presStyleCnt="11"/>
      <dgm:spPr/>
    </dgm:pt>
    <dgm:pt modelId="{715AA43E-125F-4DB7-980B-78F17F3E9895}" type="pres">
      <dgm:prSet presAssocID="{8EB91D85-09C5-4CD6-97A6-C64B13D921AB}" presName="hierRoot3" presStyleCnt="0"/>
      <dgm:spPr/>
    </dgm:pt>
    <dgm:pt modelId="{18066A65-A645-4F73-BDE6-7A8F3D01B5F6}" type="pres">
      <dgm:prSet presAssocID="{8EB91D85-09C5-4CD6-97A6-C64B13D921AB}" presName="composite3" presStyleCnt="0"/>
      <dgm:spPr/>
    </dgm:pt>
    <dgm:pt modelId="{427B7E71-22A1-4131-8AB9-42E05AD25DFF}" type="pres">
      <dgm:prSet presAssocID="{8EB91D85-09C5-4CD6-97A6-C64B13D921AB}" presName="background3" presStyleLbl="node3" presStyleIdx="10" presStyleCnt="11"/>
      <dgm:spPr/>
    </dgm:pt>
    <dgm:pt modelId="{878BC9DE-4F97-471C-AE62-28DF9979AB29}" type="pres">
      <dgm:prSet presAssocID="{8EB91D85-09C5-4CD6-97A6-C64B13D921AB}" presName="text3" presStyleLbl="fgAcc3" presStyleIdx="10" presStyleCnt="11" custScaleX="139733" custScaleY="152483">
        <dgm:presLayoutVars>
          <dgm:chPref val="3"/>
        </dgm:presLayoutVars>
      </dgm:prSet>
      <dgm:spPr/>
    </dgm:pt>
    <dgm:pt modelId="{037E19DF-D4C4-42B4-AFC8-CC4881838B63}" type="pres">
      <dgm:prSet presAssocID="{8EB91D85-09C5-4CD6-97A6-C64B13D921AB}" presName="hierChild4" presStyleCnt="0"/>
      <dgm:spPr/>
    </dgm:pt>
    <dgm:pt modelId="{83BB6CB3-08C2-423F-A920-2185488174D0}" type="pres">
      <dgm:prSet presAssocID="{0F282519-0539-40D9-AED1-C6C199C8A618}" presName="Name10" presStyleLbl="parChTrans1D2" presStyleIdx="1" presStyleCnt="5"/>
      <dgm:spPr/>
    </dgm:pt>
    <dgm:pt modelId="{64D33350-98EC-43EB-87C7-8DC126F3D204}" type="pres">
      <dgm:prSet presAssocID="{5B62E43F-5C64-4B46-A542-B4B1F2C0F2F1}" presName="hierRoot2" presStyleCnt="0"/>
      <dgm:spPr/>
    </dgm:pt>
    <dgm:pt modelId="{3DC12E1C-1F5C-466F-85A2-9DA442D51A01}" type="pres">
      <dgm:prSet presAssocID="{5B62E43F-5C64-4B46-A542-B4B1F2C0F2F1}" presName="composite2" presStyleCnt="0"/>
      <dgm:spPr/>
    </dgm:pt>
    <dgm:pt modelId="{15242FAB-9C29-47D8-8600-444B6DA74440}" type="pres">
      <dgm:prSet presAssocID="{5B62E43F-5C64-4B46-A542-B4B1F2C0F2F1}" presName="background2" presStyleLbl="node2" presStyleIdx="1" presStyleCnt="5"/>
      <dgm:spPr/>
    </dgm:pt>
    <dgm:pt modelId="{75F00C27-5C6D-4D7F-8ADB-6F67D341DDF8}" type="pres">
      <dgm:prSet presAssocID="{5B62E43F-5C64-4B46-A542-B4B1F2C0F2F1}" presName="text2" presStyleLbl="fgAcc2" presStyleIdx="1" presStyleCnt="5" custScaleX="171651" custScaleY="131707" custLinFactNeighborX="-7303" custLinFactNeighborY="-36991">
        <dgm:presLayoutVars>
          <dgm:chPref val="3"/>
        </dgm:presLayoutVars>
      </dgm:prSet>
      <dgm:spPr/>
    </dgm:pt>
    <dgm:pt modelId="{45398638-B210-48F2-A364-6FDDE1C6456A}" type="pres">
      <dgm:prSet presAssocID="{5B62E43F-5C64-4B46-A542-B4B1F2C0F2F1}" presName="hierChild3" presStyleCnt="0"/>
      <dgm:spPr/>
    </dgm:pt>
    <dgm:pt modelId="{B325412B-BA69-4659-AC8F-3C3F8852798D}" type="pres">
      <dgm:prSet presAssocID="{67C57FFC-3C6F-4FA3-A66C-F75532219747}" presName="Name10" presStyleLbl="parChTrans1D2" presStyleIdx="2" presStyleCnt="5"/>
      <dgm:spPr/>
    </dgm:pt>
    <dgm:pt modelId="{D285A9C8-3BAF-4AC9-AB41-6684BF4F34BE}" type="pres">
      <dgm:prSet presAssocID="{FE2FFB0E-ACAD-4786-9602-6CF1253A403E}" presName="hierRoot2" presStyleCnt="0"/>
      <dgm:spPr/>
    </dgm:pt>
    <dgm:pt modelId="{AAB279BB-7FD0-4845-8987-0DB0D93C2BDD}" type="pres">
      <dgm:prSet presAssocID="{FE2FFB0E-ACAD-4786-9602-6CF1253A403E}" presName="composite2" presStyleCnt="0"/>
      <dgm:spPr/>
    </dgm:pt>
    <dgm:pt modelId="{B5912BED-0E4C-47F5-82F2-74444B037E76}" type="pres">
      <dgm:prSet presAssocID="{FE2FFB0E-ACAD-4786-9602-6CF1253A403E}" presName="background2" presStyleLbl="node2" presStyleIdx="2" presStyleCnt="5"/>
      <dgm:spPr/>
    </dgm:pt>
    <dgm:pt modelId="{EA63B9E3-9AEC-4BE6-B321-BBD158F30477}" type="pres">
      <dgm:prSet presAssocID="{FE2FFB0E-ACAD-4786-9602-6CF1253A403E}" presName="text2" presStyleLbl="fgAcc2" presStyleIdx="2" presStyleCnt="5" custScaleX="125788" custScaleY="126422" custLinFactNeighborX="-7303" custLinFactNeighborY="-36991">
        <dgm:presLayoutVars>
          <dgm:chPref val="3"/>
        </dgm:presLayoutVars>
      </dgm:prSet>
      <dgm:spPr/>
    </dgm:pt>
    <dgm:pt modelId="{2E7508DF-AAB3-432D-B6E6-67F5958D244B}" type="pres">
      <dgm:prSet presAssocID="{FE2FFB0E-ACAD-4786-9602-6CF1253A403E}" presName="hierChild3" presStyleCnt="0"/>
      <dgm:spPr/>
    </dgm:pt>
    <dgm:pt modelId="{3AA3CDF3-7E00-4E00-AA2C-34727A8ACEF1}" type="pres">
      <dgm:prSet presAssocID="{A0320F3A-A708-4BBC-8B94-C51E75D1FFF2}" presName="Name10" presStyleLbl="parChTrans1D2" presStyleIdx="3" presStyleCnt="5"/>
      <dgm:spPr/>
    </dgm:pt>
    <dgm:pt modelId="{16AA0000-28A4-40FE-AEA5-30C2972C528F}" type="pres">
      <dgm:prSet presAssocID="{BF7BF0F3-AE66-4978-A7A3-4E81F738E754}" presName="hierRoot2" presStyleCnt="0"/>
      <dgm:spPr/>
    </dgm:pt>
    <dgm:pt modelId="{E7C0491B-E989-4C9B-A69F-F42EAAA3E375}" type="pres">
      <dgm:prSet presAssocID="{BF7BF0F3-AE66-4978-A7A3-4E81F738E754}" presName="composite2" presStyleCnt="0"/>
      <dgm:spPr/>
    </dgm:pt>
    <dgm:pt modelId="{31D6FB0E-7D64-4AC2-9CD6-C0667B0F5507}" type="pres">
      <dgm:prSet presAssocID="{BF7BF0F3-AE66-4978-A7A3-4E81F738E754}" presName="background2" presStyleLbl="node2" presStyleIdx="3" presStyleCnt="5"/>
      <dgm:spPr/>
    </dgm:pt>
    <dgm:pt modelId="{88E1381A-7C4C-4DA3-8ED8-2D027D15C1BE}" type="pres">
      <dgm:prSet presAssocID="{BF7BF0F3-AE66-4978-A7A3-4E81F738E754}" presName="text2" presStyleLbl="fgAcc2" presStyleIdx="3" presStyleCnt="5" custScaleX="138610" custScaleY="121408" custLinFactNeighborX="-7303" custLinFactNeighborY="-36991">
        <dgm:presLayoutVars>
          <dgm:chPref val="3"/>
        </dgm:presLayoutVars>
      </dgm:prSet>
      <dgm:spPr/>
    </dgm:pt>
    <dgm:pt modelId="{8FEB734C-7BF4-4E3B-8EC4-91DFB187A26F}" type="pres">
      <dgm:prSet presAssocID="{BF7BF0F3-AE66-4978-A7A3-4E81F738E754}" presName="hierChild3" presStyleCnt="0"/>
      <dgm:spPr/>
    </dgm:pt>
    <dgm:pt modelId="{267FAE5E-E45B-4841-992D-908C347C714E}" type="pres">
      <dgm:prSet presAssocID="{B6D81BF6-BF45-42E7-885A-677E69F9CD45}" presName="Name10" presStyleLbl="parChTrans1D2" presStyleIdx="4" presStyleCnt="5"/>
      <dgm:spPr/>
    </dgm:pt>
    <dgm:pt modelId="{912E90E1-8DC8-4788-8CD9-965498E1839E}" type="pres">
      <dgm:prSet presAssocID="{52F6E474-6182-4234-9D3F-B8E8B49E5CA6}" presName="hierRoot2" presStyleCnt="0"/>
      <dgm:spPr/>
    </dgm:pt>
    <dgm:pt modelId="{D4C5971D-18EA-486C-92EF-E59B457E61EF}" type="pres">
      <dgm:prSet presAssocID="{52F6E474-6182-4234-9D3F-B8E8B49E5CA6}" presName="composite2" presStyleCnt="0"/>
      <dgm:spPr/>
    </dgm:pt>
    <dgm:pt modelId="{9F041398-FEF1-4E29-A65F-A1A6063B3BF6}" type="pres">
      <dgm:prSet presAssocID="{52F6E474-6182-4234-9D3F-B8E8B49E5CA6}" presName="background2" presStyleLbl="node2" presStyleIdx="4" presStyleCnt="5"/>
      <dgm:spPr/>
    </dgm:pt>
    <dgm:pt modelId="{FA0A50AC-4080-402C-AADD-59ED44789BEE}" type="pres">
      <dgm:prSet presAssocID="{52F6E474-6182-4234-9D3F-B8E8B49E5CA6}" presName="text2" presStyleLbl="fgAcc2" presStyleIdx="4" presStyleCnt="5" custScaleY="116115" custLinFactNeighborX="-7303" custLinFactNeighborY="-36991">
        <dgm:presLayoutVars>
          <dgm:chPref val="3"/>
        </dgm:presLayoutVars>
      </dgm:prSet>
      <dgm:spPr/>
    </dgm:pt>
    <dgm:pt modelId="{D6C033F4-BF77-43A6-A904-285E808777EB}" type="pres">
      <dgm:prSet presAssocID="{52F6E474-6182-4234-9D3F-B8E8B49E5CA6}" presName="hierChild3" presStyleCnt="0"/>
      <dgm:spPr/>
    </dgm:pt>
  </dgm:ptLst>
  <dgm:cxnLst>
    <dgm:cxn modelId="{540CD402-36A4-4F4F-962A-CCAF58E0D869}" type="presOf" srcId="{B6D81BF6-BF45-42E7-885A-677E69F9CD45}" destId="{267FAE5E-E45B-4841-992D-908C347C714E}" srcOrd="0" destOrd="0" presId="urn:microsoft.com/office/officeart/2005/8/layout/hierarchy1"/>
    <dgm:cxn modelId="{63FCBC03-F55D-46C3-A3E9-B0FE8274DF73}" type="presOf" srcId="{2C206368-587B-4EF0-B25D-70F0234BBD33}" destId="{2ECDA755-8E05-4C62-834C-44CE98CEC9AB}" srcOrd="0" destOrd="0" presId="urn:microsoft.com/office/officeart/2005/8/layout/hierarchy1"/>
    <dgm:cxn modelId="{24DC460C-3912-4216-B6F0-C46AEE9DC30E}" srcId="{B88DF06A-9F7C-4822-8487-DF80DA357473}" destId="{4BA44548-B5A1-4A9F-BE35-257712D9F7EB}" srcOrd="3" destOrd="0" parTransId="{90DF09D1-85DA-44AC-B071-78A197D90F66}" sibTransId="{A68FA2B1-C021-4964-B493-A06398001877}"/>
    <dgm:cxn modelId="{08DE6213-8959-4402-AC69-B5E478C70EE0}" type="presOf" srcId="{01711869-D1E1-4684-BF87-8AA318E92467}" destId="{03E245B0-6093-4441-9754-9B1CFFDDE07C}" srcOrd="0" destOrd="0" presId="urn:microsoft.com/office/officeart/2005/8/layout/hierarchy1"/>
    <dgm:cxn modelId="{2408C213-1E14-42D0-98DE-5304DC4F932C}" srcId="{B88DF06A-9F7C-4822-8487-DF80DA357473}" destId="{428138B5-C320-49EA-8B89-35147B015E92}" srcOrd="8" destOrd="0" parTransId="{01711869-D1E1-4684-BF87-8AA318E92467}" sibTransId="{4134CBB1-B9EF-4DE8-A0DB-8666714EEE30}"/>
    <dgm:cxn modelId="{B1196215-700C-40A5-998F-11DED8BA4C71}" type="presOf" srcId="{0FC37856-0E55-4F72-8CDE-056BF45A7B8B}" destId="{17DE7175-48A1-4973-9E47-89787327A226}" srcOrd="0" destOrd="0" presId="urn:microsoft.com/office/officeart/2005/8/layout/hierarchy1"/>
    <dgm:cxn modelId="{D3D39A16-3703-443F-A403-803863143A4E}" srcId="{A5212897-27A2-40ED-AB7B-78EB08817142}" destId="{5B62E43F-5C64-4B46-A542-B4B1F2C0F2F1}" srcOrd="1" destOrd="0" parTransId="{0F282519-0539-40D9-AED1-C6C199C8A618}" sibTransId="{90074E24-66DF-4C6E-A75D-6B0C5E715213}"/>
    <dgm:cxn modelId="{EDF6561D-9D70-4380-96F6-0C3D555506D3}" srcId="{B88DF06A-9F7C-4822-8487-DF80DA357473}" destId="{A024559C-2C97-411C-ACA9-528EC226D084}" srcOrd="9" destOrd="0" parTransId="{176EE92E-A39A-4763-99D7-A0294C095439}" sibTransId="{1CBD8CCE-28BA-4099-A767-A45D8D0B10AC}"/>
    <dgm:cxn modelId="{A5282020-5FDE-42E4-BB59-55899C9E93C4}" type="presOf" srcId="{B126CA22-F770-4A97-B1AC-E1C47EAE83DB}" destId="{814E8A75-7C5C-4BC1-8CC8-358AFD385BCC}" srcOrd="0" destOrd="0" presId="urn:microsoft.com/office/officeart/2005/8/layout/hierarchy1"/>
    <dgm:cxn modelId="{E6714922-97F7-4FF0-BC38-C931140FB0D2}" type="presOf" srcId="{176EE92E-A39A-4763-99D7-A0294C095439}" destId="{BEE56491-7254-49D0-B512-EC48D93F45CF}" srcOrd="0" destOrd="0" presId="urn:microsoft.com/office/officeart/2005/8/layout/hierarchy1"/>
    <dgm:cxn modelId="{EACCF924-EE62-4D5F-BE9A-FF6C2637B8BB}" srcId="{B88DF06A-9F7C-4822-8487-DF80DA357473}" destId="{A1D39927-05AD-4F34-A22D-3D34AC0A3B6F}" srcOrd="5" destOrd="0" parTransId="{E284B3A6-7D0D-4874-A930-1E32165385D0}" sibTransId="{E097BE96-64AD-443D-A67B-20D28B652F3F}"/>
    <dgm:cxn modelId="{2232DC29-6A39-4B2C-BD44-59A00104446F}" type="presOf" srcId="{8EB91D85-09C5-4CD6-97A6-C64B13D921AB}" destId="{878BC9DE-4F97-471C-AE62-28DF9979AB29}" srcOrd="0" destOrd="0" presId="urn:microsoft.com/office/officeart/2005/8/layout/hierarchy1"/>
    <dgm:cxn modelId="{4342B52C-760E-4D6C-A36F-739604130C55}" type="presOf" srcId="{E284B3A6-7D0D-4874-A930-1E32165385D0}" destId="{04EF1971-A7BD-4FEB-BC80-1BA7373CFFE9}" srcOrd="0" destOrd="0" presId="urn:microsoft.com/office/officeart/2005/8/layout/hierarchy1"/>
    <dgm:cxn modelId="{7BB9932E-C8AE-4A17-B510-F8BA6D495F2C}" srcId="{A5212897-27A2-40ED-AB7B-78EB08817142}" destId="{52F6E474-6182-4234-9D3F-B8E8B49E5CA6}" srcOrd="4" destOrd="0" parTransId="{B6D81BF6-BF45-42E7-885A-677E69F9CD45}" sibTransId="{9BA2891A-FA19-4757-A707-E03E867A5A61}"/>
    <dgm:cxn modelId="{082F3130-FB9A-4F2A-B085-A8BBC8D63683}" type="presOf" srcId="{4EF8C131-4A9F-4CC0-A733-05382E4848C1}" destId="{D4AEE7A5-28EA-4071-8FB0-281DDB25F067}" srcOrd="0" destOrd="0" presId="urn:microsoft.com/office/officeart/2005/8/layout/hierarchy1"/>
    <dgm:cxn modelId="{DEC53733-902E-4094-AD3D-14577E120A40}" type="presOf" srcId="{5012DE55-6AD7-484D-AE33-D22EFDBA671E}" destId="{9612A55A-01DC-4265-A998-55E7FF93B8ED}" srcOrd="0" destOrd="0" presId="urn:microsoft.com/office/officeart/2005/8/layout/hierarchy1"/>
    <dgm:cxn modelId="{313FA83C-8D5D-48AD-879D-5F725B577114}" srcId="{B88DF06A-9F7C-4822-8487-DF80DA357473}" destId="{0DE6C8AF-0F7E-4A14-8B04-2955DC2BBBBD}" srcOrd="6" destOrd="0" parTransId="{CDF70C83-F47D-4946-8A1F-2779BCFF9194}" sibTransId="{46437474-3597-4EE0-A43B-74D96182EAA1}"/>
    <dgm:cxn modelId="{CBDE6E40-563C-4899-B91E-FBD3FE7AC47F}" type="presOf" srcId="{924B50BA-1818-4302-9492-CC1B0B6BBCAE}" destId="{F83CC84C-8FE5-47AE-B9FE-01E9FC6D0F1A}" srcOrd="0" destOrd="0" presId="urn:microsoft.com/office/officeart/2005/8/layout/hierarchy1"/>
    <dgm:cxn modelId="{EBFCC75C-40B2-4E5C-9F95-093C93AAEF77}" type="presOf" srcId="{5B62E43F-5C64-4B46-A542-B4B1F2C0F2F1}" destId="{75F00C27-5C6D-4D7F-8ADB-6F67D341DDF8}" srcOrd="0" destOrd="0" presId="urn:microsoft.com/office/officeart/2005/8/layout/hierarchy1"/>
    <dgm:cxn modelId="{86C83D60-6E26-41AC-8C83-BDC4AB77DB7F}" srcId="{A5212897-27A2-40ED-AB7B-78EB08817142}" destId="{BF7BF0F3-AE66-4978-A7A3-4E81F738E754}" srcOrd="3" destOrd="0" parTransId="{A0320F3A-A708-4BBC-8B94-C51E75D1FFF2}" sibTransId="{1413C478-245B-42EC-9928-A1DB87972C2D}"/>
    <dgm:cxn modelId="{B36B5946-0384-4470-8A2B-DA6F08E0FF70}" type="presOf" srcId="{FE2FFB0E-ACAD-4786-9602-6CF1253A403E}" destId="{EA63B9E3-9AEC-4BE6-B321-BBD158F30477}" srcOrd="0" destOrd="0" presId="urn:microsoft.com/office/officeart/2005/8/layout/hierarchy1"/>
    <dgm:cxn modelId="{43BEE466-E9F9-4DD6-8D6C-9357787F65BE}" type="presOf" srcId="{C9EFA7A4-F649-4D47-8B0E-8F2A5CF50468}" destId="{EA06C6BF-E7F7-402A-A80E-FE13A894380E}" srcOrd="0" destOrd="0" presId="urn:microsoft.com/office/officeart/2005/8/layout/hierarchy1"/>
    <dgm:cxn modelId="{EEA08E4B-1F5B-4B6F-9D98-6D1C081D9598}" type="presOf" srcId="{54040C02-A547-481B-AADB-39EA3CA38737}" destId="{1D926EF6-D682-497F-A24A-B0EE8D3D3B81}" srcOrd="0" destOrd="0" presId="urn:microsoft.com/office/officeart/2005/8/layout/hierarchy1"/>
    <dgm:cxn modelId="{A090784E-B270-4D56-A4CC-76D2D5AB9A8B}" type="presOf" srcId="{4BA44548-B5A1-4A9F-BE35-257712D9F7EB}" destId="{E9FEF7C7-43ED-4AA5-B0C3-2C3F554B5B4C}" srcOrd="0" destOrd="0" presId="urn:microsoft.com/office/officeart/2005/8/layout/hierarchy1"/>
    <dgm:cxn modelId="{5BF90D51-387A-46E2-ABB0-B468F41E360C}" type="presOf" srcId="{8BA76B5B-DB71-4084-B317-577257FF6E6B}" destId="{642B7250-AD70-49D3-872F-F6E719D65B32}" srcOrd="0" destOrd="0" presId="urn:microsoft.com/office/officeart/2005/8/layout/hierarchy1"/>
    <dgm:cxn modelId="{9811A375-85DD-40B2-8314-64E20E281B7B}" type="presOf" srcId="{A1D39927-05AD-4F34-A22D-3D34AC0A3B6F}" destId="{24196D60-8CFA-463D-BA16-CB006E6F99E1}" srcOrd="0" destOrd="0" presId="urn:microsoft.com/office/officeart/2005/8/layout/hierarchy1"/>
    <dgm:cxn modelId="{0FA14956-BFE1-4E0D-8B56-BD0688DC1285}" type="presOf" srcId="{0F282519-0539-40D9-AED1-C6C199C8A618}" destId="{83BB6CB3-08C2-423F-A920-2185488174D0}" srcOrd="0" destOrd="0" presId="urn:microsoft.com/office/officeart/2005/8/layout/hierarchy1"/>
    <dgm:cxn modelId="{DC074A79-38F2-4359-9579-0D840F3B9B9B}" type="presOf" srcId="{31516CE3-4AFC-42E3-B0B8-65DEBE730DF6}" destId="{A4864F60-954E-4F9E-BEEB-F388D10D3C32}" srcOrd="0" destOrd="0" presId="urn:microsoft.com/office/officeart/2005/8/layout/hierarchy1"/>
    <dgm:cxn modelId="{B8A8C55A-5BCA-4F52-9702-0A557F8F1EFA}" srcId="{B88DF06A-9F7C-4822-8487-DF80DA357473}" destId="{9FBBCEF2-65C1-4565-BD58-F04EF80E3ECF}" srcOrd="4" destOrd="0" parTransId="{4986FC2F-C22B-4274-AD77-FD06A0D8FAA0}" sibTransId="{E378D866-FF90-4256-B1FF-BFEDDDDAEFEB}"/>
    <dgm:cxn modelId="{02EEFB5A-5EAA-4846-9DF3-2BC4BE2CC34B}" srcId="{B88DF06A-9F7C-4822-8487-DF80DA357473}" destId="{C9EFA7A4-F649-4D47-8B0E-8F2A5CF50468}" srcOrd="1" destOrd="0" parTransId="{5012DE55-6AD7-484D-AE33-D22EFDBA671E}" sibTransId="{8754E29E-88AA-44AB-8CCD-8F3BD68FD313}"/>
    <dgm:cxn modelId="{EB36D37E-6703-4331-89ED-A72AB44FA205}" type="presOf" srcId="{CDF70C83-F47D-4946-8A1F-2779BCFF9194}" destId="{BBAE1E35-E165-450B-892E-1C31C9ED3A8B}" srcOrd="0" destOrd="0" presId="urn:microsoft.com/office/officeart/2005/8/layout/hierarchy1"/>
    <dgm:cxn modelId="{C577D993-0AC3-4E45-A73C-F55619786038}" srcId="{B88DF06A-9F7C-4822-8487-DF80DA357473}" destId="{31516CE3-4AFC-42E3-B0B8-65DEBE730DF6}" srcOrd="0" destOrd="0" parTransId="{B126CA22-F770-4A97-B1AC-E1C47EAE83DB}" sibTransId="{CF1D410F-B91C-46FA-8166-248CAFBD9DCF}"/>
    <dgm:cxn modelId="{C472BE94-C5DB-4657-A8B9-D19169212803}" type="presOf" srcId="{428138B5-C320-49EA-8B89-35147B015E92}" destId="{14701A77-E74E-4BF6-970D-D26EEBD71CF5}" srcOrd="0" destOrd="0" presId="urn:microsoft.com/office/officeart/2005/8/layout/hierarchy1"/>
    <dgm:cxn modelId="{7F97A695-ED87-4D6E-A5F9-AF22BE4DDC59}" type="presOf" srcId="{A024559C-2C97-411C-ACA9-528EC226D084}" destId="{F508F382-9F3F-461B-901C-DB38483EE525}" srcOrd="0" destOrd="0" presId="urn:microsoft.com/office/officeart/2005/8/layout/hierarchy1"/>
    <dgm:cxn modelId="{19858296-E0E8-4768-BA8B-47FAAF53F1C9}" type="presOf" srcId="{5707C2A0-3245-4FFC-BCF2-83333EB90368}" destId="{979B348D-A82E-4C0B-BB50-4708D125F76A}" srcOrd="0" destOrd="0" presId="urn:microsoft.com/office/officeart/2005/8/layout/hierarchy1"/>
    <dgm:cxn modelId="{94ECEDA6-CCF3-46AF-804C-5EBDBB57242D}" type="presOf" srcId="{9FBBCEF2-65C1-4565-BD58-F04EF80E3ECF}" destId="{53A18E5F-D27B-49DF-B9C7-ADBABDC54F81}" srcOrd="0" destOrd="0" presId="urn:microsoft.com/office/officeart/2005/8/layout/hierarchy1"/>
    <dgm:cxn modelId="{E9409CAD-364A-442D-A0FC-7999170FD277}" srcId="{A5212897-27A2-40ED-AB7B-78EB08817142}" destId="{B88DF06A-9F7C-4822-8487-DF80DA357473}" srcOrd="0" destOrd="0" parTransId="{4EF8C131-4A9F-4CC0-A733-05382E4848C1}" sibTransId="{87C59F82-CD6F-45FC-A8B8-1322F38ABAA9}"/>
    <dgm:cxn modelId="{AB0486AE-4B73-4C52-B73F-7582BD2E80CD}" srcId="{B88DF06A-9F7C-4822-8487-DF80DA357473}" destId="{8EB91D85-09C5-4CD6-97A6-C64B13D921AB}" srcOrd="10" destOrd="0" parTransId="{8BA76B5B-DB71-4084-B317-577257FF6E6B}" sibTransId="{A97C81C7-9975-419C-81D3-2CA2B4AC647D}"/>
    <dgm:cxn modelId="{16C84CAF-086D-4781-9467-C0660D97D8D8}" srcId="{A5212897-27A2-40ED-AB7B-78EB08817142}" destId="{FE2FFB0E-ACAD-4786-9602-6CF1253A403E}" srcOrd="2" destOrd="0" parTransId="{67C57FFC-3C6F-4FA3-A66C-F75532219747}" sibTransId="{F4328746-746A-428C-9243-27B76D2D8737}"/>
    <dgm:cxn modelId="{9175EFB3-E8D8-4110-8DE0-4AEA018C023A}" type="presOf" srcId="{B88DF06A-9F7C-4822-8487-DF80DA357473}" destId="{94D5B4A8-3DD1-4D7D-AA1B-9CE5C2B718C7}" srcOrd="0" destOrd="0" presId="urn:microsoft.com/office/officeart/2005/8/layout/hierarchy1"/>
    <dgm:cxn modelId="{38F36CB4-7720-4989-A814-713045ECA659}" type="presOf" srcId="{A5212897-27A2-40ED-AB7B-78EB08817142}" destId="{006C1519-BBEE-4316-85A6-8BC58CCCE098}" srcOrd="0" destOrd="0" presId="urn:microsoft.com/office/officeart/2005/8/layout/hierarchy1"/>
    <dgm:cxn modelId="{510D9CBE-CAB8-4438-9EBA-FE56097ADE40}" srcId="{5707C2A0-3245-4FFC-BCF2-83333EB90368}" destId="{A5212897-27A2-40ED-AB7B-78EB08817142}" srcOrd="0" destOrd="0" parTransId="{E7B2E5EB-5515-47D4-86B0-8034D14A1236}" sibTransId="{D58639F1-D540-4CB2-A10D-CBB50449666F}"/>
    <dgm:cxn modelId="{A2A81FC8-4587-49BD-B2EC-C60A76EE0B49}" srcId="{B88DF06A-9F7C-4822-8487-DF80DA357473}" destId="{924B50BA-1818-4302-9492-CC1B0B6BBCAE}" srcOrd="2" destOrd="0" parTransId="{2C206368-587B-4EF0-B25D-70F0234BBD33}" sibTransId="{1402EBA6-C366-490C-A93D-F278B3886EFC}"/>
    <dgm:cxn modelId="{4F6675CC-1FF1-4C98-B347-7DD784D08BC8}" type="presOf" srcId="{90DF09D1-85DA-44AC-B071-78A197D90F66}" destId="{B046E5C1-33BC-48DE-B7BD-B918D0919B9C}" srcOrd="0" destOrd="0" presId="urn:microsoft.com/office/officeart/2005/8/layout/hierarchy1"/>
    <dgm:cxn modelId="{48C59AD0-ED38-4A15-95EF-56FECB8B136E}" type="presOf" srcId="{52F6E474-6182-4234-9D3F-B8E8B49E5CA6}" destId="{FA0A50AC-4080-402C-AADD-59ED44789BEE}" srcOrd="0" destOrd="0" presId="urn:microsoft.com/office/officeart/2005/8/layout/hierarchy1"/>
    <dgm:cxn modelId="{CB3B2ED5-6BFB-4117-9C95-E248473B84B9}" type="presOf" srcId="{BF7BF0F3-AE66-4978-A7A3-4E81F738E754}" destId="{88E1381A-7C4C-4DA3-8ED8-2D027D15C1BE}" srcOrd="0" destOrd="0" presId="urn:microsoft.com/office/officeart/2005/8/layout/hierarchy1"/>
    <dgm:cxn modelId="{596041DD-C262-419E-8C4C-D402A9F21159}" type="presOf" srcId="{67C57FFC-3C6F-4FA3-A66C-F75532219747}" destId="{B325412B-BA69-4659-AC8F-3C3F8852798D}" srcOrd="0" destOrd="0" presId="urn:microsoft.com/office/officeart/2005/8/layout/hierarchy1"/>
    <dgm:cxn modelId="{EC1901E3-90EA-4EFB-BEFA-A14285962E37}" type="presOf" srcId="{A0320F3A-A708-4BBC-8B94-C51E75D1FFF2}" destId="{3AA3CDF3-7E00-4E00-AA2C-34727A8ACEF1}" srcOrd="0" destOrd="0" presId="urn:microsoft.com/office/officeart/2005/8/layout/hierarchy1"/>
    <dgm:cxn modelId="{107178EB-A6A9-4DAE-B466-A76516F08D67}" srcId="{B88DF06A-9F7C-4822-8487-DF80DA357473}" destId="{0FC37856-0E55-4F72-8CDE-056BF45A7B8B}" srcOrd="7" destOrd="0" parTransId="{54040C02-A547-481B-AADB-39EA3CA38737}" sibTransId="{28E3FB4C-2AB3-48CB-8209-9C964EDED6AC}"/>
    <dgm:cxn modelId="{C47D01EF-A253-4987-B22A-989A5C8E5172}" type="presOf" srcId="{4986FC2F-C22B-4274-AD77-FD06A0D8FAA0}" destId="{77D42C43-8933-42E2-B502-3AE4410556F1}" srcOrd="0" destOrd="0" presId="urn:microsoft.com/office/officeart/2005/8/layout/hierarchy1"/>
    <dgm:cxn modelId="{24C4A6F2-9B61-4EB3-8982-4AE2D54BFA61}" type="presOf" srcId="{0DE6C8AF-0F7E-4A14-8B04-2955DC2BBBBD}" destId="{A4B6E005-4FDB-4383-A643-EA2D5DD6E3E6}" srcOrd="0" destOrd="0" presId="urn:microsoft.com/office/officeart/2005/8/layout/hierarchy1"/>
    <dgm:cxn modelId="{6D4B4793-54DA-484C-A861-DD04DE2347D4}" type="presParOf" srcId="{979B348D-A82E-4C0B-BB50-4708D125F76A}" destId="{07D248F1-857A-4F28-8B4C-E3B6B51DFF22}" srcOrd="0" destOrd="0" presId="urn:microsoft.com/office/officeart/2005/8/layout/hierarchy1"/>
    <dgm:cxn modelId="{BFE44C58-D9BA-4D7D-A97D-639B0D9C77E5}" type="presParOf" srcId="{07D248F1-857A-4F28-8B4C-E3B6B51DFF22}" destId="{09556047-C527-4F51-B443-9D1CA7D55BD1}" srcOrd="0" destOrd="0" presId="urn:microsoft.com/office/officeart/2005/8/layout/hierarchy1"/>
    <dgm:cxn modelId="{19FB3E5E-55FA-4C27-85B1-1741ADDA953F}" type="presParOf" srcId="{09556047-C527-4F51-B443-9D1CA7D55BD1}" destId="{CFBC79A0-C0B2-444A-A5DF-417E22EDF452}" srcOrd="0" destOrd="0" presId="urn:microsoft.com/office/officeart/2005/8/layout/hierarchy1"/>
    <dgm:cxn modelId="{0654AA90-7619-4FB9-8380-7554A640F777}" type="presParOf" srcId="{09556047-C527-4F51-B443-9D1CA7D55BD1}" destId="{006C1519-BBEE-4316-85A6-8BC58CCCE098}" srcOrd="1" destOrd="0" presId="urn:microsoft.com/office/officeart/2005/8/layout/hierarchy1"/>
    <dgm:cxn modelId="{AEB9E73B-DFE4-4C69-B15B-45DBC9158F53}" type="presParOf" srcId="{07D248F1-857A-4F28-8B4C-E3B6B51DFF22}" destId="{319FFA25-605C-4AF8-BA17-DF23AFA4BCF4}" srcOrd="1" destOrd="0" presId="urn:microsoft.com/office/officeart/2005/8/layout/hierarchy1"/>
    <dgm:cxn modelId="{A5E4F394-C48C-4DA8-B813-141496F36468}" type="presParOf" srcId="{319FFA25-605C-4AF8-BA17-DF23AFA4BCF4}" destId="{D4AEE7A5-28EA-4071-8FB0-281DDB25F067}" srcOrd="0" destOrd="0" presId="urn:microsoft.com/office/officeart/2005/8/layout/hierarchy1"/>
    <dgm:cxn modelId="{BAE90552-A51F-446B-B490-4AA4B5080530}" type="presParOf" srcId="{319FFA25-605C-4AF8-BA17-DF23AFA4BCF4}" destId="{01AF5C2F-CEB3-46BA-8131-2BD89CF56C9B}" srcOrd="1" destOrd="0" presId="urn:microsoft.com/office/officeart/2005/8/layout/hierarchy1"/>
    <dgm:cxn modelId="{6AE8BFC3-A4BB-4846-AE87-FA4CE38B3292}" type="presParOf" srcId="{01AF5C2F-CEB3-46BA-8131-2BD89CF56C9B}" destId="{6ACF19D0-1D2C-4D65-BBFD-D384610A5FD2}" srcOrd="0" destOrd="0" presId="urn:microsoft.com/office/officeart/2005/8/layout/hierarchy1"/>
    <dgm:cxn modelId="{54FE7669-D96F-410A-BAEA-74245EECA253}" type="presParOf" srcId="{6ACF19D0-1D2C-4D65-BBFD-D384610A5FD2}" destId="{57FD080F-01ED-44A5-8169-4C9925EEE832}" srcOrd="0" destOrd="0" presId="urn:microsoft.com/office/officeart/2005/8/layout/hierarchy1"/>
    <dgm:cxn modelId="{389A52B3-9A15-4099-AB09-BBDD8E363BE8}" type="presParOf" srcId="{6ACF19D0-1D2C-4D65-BBFD-D384610A5FD2}" destId="{94D5B4A8-3DD1-4D7D-AA1B-9CE5C2B718C7}" srcOrd="1" destOrd="0" presId="urn:microsoft.com/office/officeart/2005/8/layout/hierarchy1"/>
    <dgm:cxn modelId="{FE177B36-5E9E-4ADC-91B5-24CC6CD3CAE1}" type="presParOf" srcId="{01AF5C2F-CEB3-46BA-8131-2BD89CF56C9B}" destId="{F6930769-B09A-4337-9551-94AF41A4C7BF}" srcOrd="1" destOrd="0" presId="urn:microsoft.com/office/officeart/2005/8/layout/hierarchy1"/>
    <dgm:cxn modelId="{1E210973-08A5-470C-B7B5-F6ED7A12BADA}" type="presParOf" srcId="{F6930769-B09A-4337-9551-94AF41A4C7BF}" destId="{814E8A75-7C5C-4BC1-8CC8-358AFD385BCC}" srcOrd="0" destOrd="0" presId="urn:microsoft.com/office/officeart/2005/8/layout/hierarchy1"/>
    <dgm:cxn modelId="{ECB92AAF-D018-47BF-A967-E863AA490C82}" type="presParOf" srcId="{F6930769-B09A-4337-9551-94AF41A4C7BF}" destId="{FCF7B150-1152-4DF9-B1DB-3B64E89E8649}" srcOrd="1" destOrd="0" presId="urn:microsoft.com/office/officeart/2005/8/layout/hierarchy1"/>
    <dgm:cxn modelId="{7C446467-3507-45D1-A262-6E687B2C0BFE}" type="presParOf" srcId="{FCF7B150-1152-4DF9-B1DB-3B64E89E8649}" destId="{6D61C52D-0D44-44D7-8EE1-96AED479F860}" srcOrd="0" destOrd="0" presId="urn:microsoft.com/office/officeart/2005/8/layout/hierarchy1"/>
    <dgm:cxn modelId="{C434C3C1-7549-445B-8439-3F80A9BF56A7}" type="presParOf" srcId="{6D61C52D-0D44-44D7-8EE1-96AED479F860}" destId="{A4BA8341-CA64-4F36-83B3-F42206B404E7}" srcOrd="0" destOrd="0" presId="urn:microsoft.com/office/officeart/2005/8/layout/hierarchy1"/>
    <dgm:cxn modelId="{63447A52-21AD-4A13-8FA5-D7850B573890}" type="presParOf" srcId="{6D61C52D-0D44-44D7-8EE1-96AED479F860}" destId="{A4864F60-954E-4F9E-BEEB-F388D10D3C32}" srcOrd="1" destOrd="0" presId="urn:microsoft.com/office/officeart/2005/8/layout/hierarchy1"/>
    <dgm:cxn modelId="{4BDD62DD-8272-4AC2-966B-9972477E7BA4}" type="presParOf" srcId="{FCF7B150-1152-4DF9-B1DB-3B64E89E8649}" destId="{A1B98C86-3187-4D5E-9A9A-720942C719C2}" srcOrd="1" destOrd="0" presId="urn:microsoft.com/office/officeart/2005/8/layout/hierarchy1"/>
    <dgm:cxn modelId="{1345BFF5-73A7-4B23-B423-292D7BDA12B0}" type="presParOf" srcId="{F6930769-B09A-4337-9551-94AF41A4C7BF}" destId="{9612A55A-01DC-4265-A998-55E7FF93B8ED}" srcOrd="2" destOrd="0" presId="urn:microsoft.com/office/officeart/2005/8/layout/hierarchy1"/>
    <dgm:cxn modelId="{ABA14E4B-5CD4-4C6E-AF9F-9470AE7DBB8F}" type="presParOf" srcId="{F6930769-B09A-4337-9551-94AF41A4C7BF}" destId="{5D7EB741-FA58-4F16-A972-D739A30E75A1}" srcOrd="3" destOrd="0" presId="urn:microsoft.com/office/officeart/2005/8/layout/hierarchy1"/>
    <dgm:cxn modelId="{54F5383B-DE9E-4BDD-ABDE-13F35594DD73}" type="presParOf" srcId="{5D7EB741-FA58-4F16-A972-D739A30E75A1}" destId="{B29E7B71-2E67-4CAA-9E32-E1AB539A5CF7}" srcOrd="0" destOrd="0" presId="urn:microsoft.com/office/officeart/2005/8/layout/hierarchy1"/>
    <dgm:cxn modelId="{F7B4B788-38E3-444F-BB23-343749D09224}" type="presParOf" srcId="{B29E7B71-2E67-4CAA-9E32-E1AB539A5CF7}" destId="{247B4121-A8FD-40F3-A9EC-21963810BE1E}" srcOrd="0" destOrd="0" presId="urn:microsoft.com/office/officeart/2005/8/layout/hierarchy1"/>
    <dgm:cxn modelId="{2A7E11FB-E733-4C7F-830D-BCB16EAAA550}" type="presParOf" srcId="{B29E7B71-2E67-4CAA-9E32-E1AB539A5CF7}" destId="{EA06C6BF-E7F7-402A-A80E-FE13A894380E}" srcOrd="1" destOrd="0" presId="urn:microsoft.com/office/officeart/2005/8/layout/hierarchy1"/>
    <dgm:cxn modelId="{358D4B4A-3B22-4F6B-A6BC-6E4CD6D7074F}" type="presParOf" srcId="{5D7EB741-FA58-4F16-A972-D739A30E75A1}" destId="{092FC8ED-7DE6-45CC-B258-523F0F7D555A}" srcOrd="1" destOrd="0" presId="urn:microsoft.com/office/officeart/2005/8/layout/hierarchy1"/>
    <dgm:cxn modelId="{7B2CD04A-CA2F-4614-9EB6-E882A0539065}" type="presParOf" srcId="{F6930769-B09A-4337-9551-94AF41A4C7BF}" destId="{2ECDA755-8E05-4C62-834C-44CE98CEC9AB}" srcOrd="4" destOrd="0" presId="urn:microsoft.com/office/officeart/2005/8/layout/hierarchy1"/>
    <dgm:cxn modelId="{1EF9E31A-BF6D-4A86-B2BD-6567FB55252B}" type="presParOf" srcId="{F6930769-B09A-4337-9551-94AF41A4C7BF}" destId="{22BA509B-B5A7-4039-A569-37BF8416060E}" srcOrd="5" destOrd="0" presId="urn:microsoft.com/office/officeart/2005/8/layout/hierarchy1"/>
    <dgm:cxn modelId="{82566032-D4F2-488A-8E11-FCAFEDC65E60}" type="presParOf" srcId="{22BA509B-B5A7-4039-A569-37BF8416060E}" destId="{F9FE52F9-A1D6-4F57-8CED-11139E4B6472}" srcOrd="0" destOrd="0" presId="urn:microsoft.com/office/officeart/2005/8/layout/hierarchy1"/>
    <dgm:cxn modelId="{7FE88CC8-F63B-4117-B3BF-1F8D8A651A53}" type="presParOf" srcId="{F9FE52F9-A1D6-4F57-8CED-11139E4B6472}" destId="{56FA4D6F-1275-4F2C-9E73-6E57F8FAABF5}" srcOrd="0" destOrd="0" presId="urn:microsoft.com/office/officeart/2005/8/layout/hierarchy1"/>
    <dgm:cxn modelId="{B31FB54A-39CA-4D78-8CBA-A22237059AAF}" type="presParOf" srcId="{F9FE52F9-A1D6-4F57-8CED-11139E4B6472}" destId="{F83CC84C-8FE5-47AE-B9FE-01E9FC6D0F1A}" srcOrd="1" destOrd="0" presId="urn:microsoft.com/office/officeart/2005/8/layout/hierarchy1"/>
    <dgm:cxn modelId="{67B28FEC-27CE-4503-9851-B491A8866374}" type="presParOf" srcId="{22BA509B-B5A7-4039-A569-37BF8416060E}" destId="{D4ACA120-B8D2-4278-B817-9B8C1C8B44EE}" srcOrd="1" destOrd="0" presId="urn:microsoft.com/office/officeart/2005/8/layout/hierarchy1"/>
    <dgm:cxn modelId="{D6811836-63C7-4980-8301-7DA8CE1EE699}" type="presParOf" srcId="{F6930769-B09A-4337-9551-94AF41A4C7BF}" destId="{B046E5C1-33BC-48DE-B7BD-B918D0919B9C}" srcOrd="6" destOrd="0" presId="urn:microsoft.com/office/officeart/2005/8/layout/hierarchy1"/>
    <dgm:cxn modelId="{B5B8C68F-C5C7-4161-A0F3-E9F3207381BE}" type="presParOf" srcId="{F6930769-B09A-4337-9551-94AF41A4C7BF}" destId="{F76B4354-85D0-4D29-A8EB-8254802A309C}" srcOrd="7" destOrd="0" presId="urn:microsoft.com/office/officeart/2005/8/layout/hierarchy1"/>
    <dgm:cxn modelId="{A2F186CC-616B-44A0-8F1A-860A58EA6B4A}" type="presParOf" srcId="{F76B4354-85D0-4D29-A8EB-8254802A309C}" destId="{F83D69E8-5B19-4CE0-B489-49F9F7524A1F}" srcOrd="0" destOrd="0" presId="urn:microsoft.com/office/officeart/2005/8/layout/hierarchy1"/>
    <dgm:cxn modelId="{64FE397A-E46B-4B55-AEC9-5E48011FC97B}" type="presParOf" srcId="{F83D69E8-5B19-4CE0-B489-49F9F7524A1F}" destId="{3F6E9DE1-1207-447E-B74E-49AA228F8FB6}" srcOrd="0" destOrd="0" presId="urn:microsoft.com/office/officeart/2005/8/layout/hierarchy1"/>
    <dgm:cxn modelId="{DC593D18-2ECE-4E67-91BF-85820B27A327}" type="presParOf" srcId="{F83D69E8-5B19-4CE0-B489-49F9F7524A1F}" destId="{E9FEF7C7-43ED-4AA5-B0C3-2C3F554B5B4C}" srcOrd="1" destOrd="0" presId="urn:microsoft.com/office/officeart/2005/8/layout/hierarchy1"/>
    <dgm:cxn modelId="{BFC64B0A-CA43-4ADD-B273-9AAB1FC90289}" type="presParOf" srcId="{F76B4354-85D0-4D29-A8EB-8254802A309C}" destId="{77286A8E-03B3-41FD-8F23-B3F48E0F0BFF}" srcOrd="1" destOrd="0" presId="urn:microsoft.com/office/officeart/2005/8/layout/hierarchy1"/>
    <dgm:cxn modelId="{DE4B872F-7898-4300-8D7B-E6624783895C}" type="presParOf" srcId="{F6930769-B09A-4337-9551-94AF41A4C7BF}" destId="{77D42C43-8933-42E2-B502-3AE4410556F1}" srcOrd="8" destOrd="0" presId="urn:microsoft.com/office/officeart/2005/8/layout/hierarchy1"/>
    <dgm:cxn modelId="{4ADF1642-00ED-4E33-9622-87DCA57EE846}" type="presParOf" srcId="{F6930769-B09A-4337-9551-94AF41A4C7BF}" destId="{DFFB9333-AAE6-485D-9DA8-772D2FF62888}" srcOrd="9" destOrd="0" presId="urn:microsoft.com/office/officeart/2005/8/layout/hierarchy1"/>
    <dgm:cxn modelId="{A4EBAD7D-FEB5-4FF2-86CC-F43C52CC8A72}" type="presParOf" srcId="{DFFB9333-AAE6-485D-9DA8-772D2FF62888}" destId="{18C88680-ED3F-4E60-BB61-E44F2F3E32CF}" srcOrd="0" destOrd="0" presId="urn:microsoft.com/office/officeart/2005/8/layout/hierarchy1"/>
    <dgm:cxn modelId="{41E670C0-64C1-49C5-B382-9C67579B358E}" type="presParOf" srcId="{18C88680-ED3F-4E60-BB61-E44F2F3E32CF}" destId="{EA007DED-46CC-4B56-9368-6DC2AD0BC950}" srcOrd="0" destOrd="0" presId="urn:microsoft.com/office/officeart/2005/8/layout/hierarchy1"/>
    <dgm:cxn modelId="{213E433D-8397-49B2-AE21-ED4FD05E4249}" type="presParOf" srcId="{18C88680-ED3F-4E60-BB61-E44F2F3E32CF}" destId="{53A18E5F-D27B-49DF-B9C7-ADBABDC54F81}" srcOrd="1" destOrd="0" presId="urn:microsoft.com/office/officeart/2005/8/layout/hierarchy1"/>
    <dgm:cxn modelId="{8B49AA2F-4923-4092-A692-404715B303BF}" type="presParOf" srcId="{DFFB9333-AAE6-485D-9DA8-772D2FF62888}" destId="{BE4475A4-B166-4DDE-916C-214BC3BFF6AE}" srcOrd="1" destOrd="0" presId="urn:microsoft.com/office/officeart/2005/8/layout/hierarchy1"/>
    <dgm:cxn modelId="{AB008623-B3D9-42C3-BE69-D3647060B541}" type="presParOf" srcId="{F6930769-B09A-4337-9551-94AF41A4C7BF}" destId="{04EF1971-A7BD-4FEB-BC80-1BA7373CFFE9}" srcOrd="10" destOrd="0" presId="urn:microsoft.com/office/officeart/2005/8/layout/hierarchy1"/>
    <dgm:cxn modelId="{43A6A29E-9768-41EF-A16D-A6B6F0B4E826}" type="presParOf" srcId="{F6930769-B09A-4337-9551-94AF41A4C7BF}" destId="{2DCEEB72-31D7-46DC-A9FE-47ED80A14FF8}" srcOrd="11" destOrd="0" presId="urn:microsoft.com/office/officeart/2005/8/layout/hierarchy1"/>
    <dgm:cxn modelId="{B55B680A-91AE-4698-A501-AE1F4CE607BB}" type="presParOf" srcId="{2DCEEB72-31D7-46DC-A9FE-47ED80A14FF8}" destId="{2488301A-BBCB-4F2D-8275-FF0BC7516AE9}" srcOrd="0" destOrd="0" presId="urn:microsoft.com/office/officeart/2005/8/layout/hierarchy1"/>
    <dgm:cxn modelId="{03704C4F-F0DF-4FB3-BF67-1293AC0E87ED}" type="presParOf" srcId="{2488301A-BBCB-4F2D-8275-FF0BC7516AE9}" destId="{0B22BF49-2338-478E-BBF7-290831804B56}" srcOrd="0" destOrd="0" presId="urn:microsoft.com/office/officeart/2005/8/layout/hierarchy1"/>
    <dgm:cxn modelId="{5E314883-3712-43DE-B887-54C3428D91D0}" type="presParOf" srcId="{2488301A-BBCB-4F2D-8275-FF0BC7516AE9}" destId="{24196D60-8CFA-463D-BA16-CB006E6F99E1}" srcOrd="1" destOrd="0" presId="urn:microsoft.com/office/officeart/2005/8/layout/hierarchy1"/>
    <dgm:cxn modelId="{205DFC1C-8766-422E-B518-C5813DAA78D9}" type="presParOf" srcId="{2DCEEB72-31D7-46DC-A9FE-47ED80A14FF8}" destId="{73E05065-1AC6-4013-97E7-A6D3D0D4EBD2}" srcOrd="1" destOrd="0" presId="urn:microsoft.com/office/officeart/2005/8/layout/hierarchy1"/>
    <dgm:cxn modelId="{47A8B2F2-B5BF-4588-9797-96D41F39BD09}" type="presParOf" srcId="{F6930769-B09A-4337-9551-94AF41A4C7BF}" destId="{BBAE1E35-E165-450B-892E-1C31C9ED3A8B}" srcOrd="12" destOrd="0" presId="urn:microsoft.com/office/officeart/2005/8/layout/hierarchy1"/>
    <dgm:cxn modelId="{3CD386E2-852A-4DB3-B1E8-097872B0E7B5}" type="presParOf" srcId="{F6930769-B09A-4337-9551-94AF41A4C7BF}" destId="{C3A09F32-CD0C-483E-9B0A-2694395699C9}" srcOrd="13" destOrd="0" presId="urn:microsoft.com/office/officeart/2005/8/layout/hierarchy1"/>
    <dgm:cxn modelId="{8CD88509-6D72-4A6B-8F24-3E3FB79920D0}" type="presParOf" srcId="{C3A09F32-CD0C-483E-9B0A-2694395699C9}" destId="{963B83FC-2D02-437A-8336-2586F8C1683E}" srcOrd="0" destOrd="0" presId="urn:microsoft.com/office/officeart/2005/8/layout/hierarchy1"/>
    <dgm:cxn modelId="{23F63550-E456-4DDD-9177-562ECE5BAB2F}" type="presParOf" srcId="{963B83FC-2D02-437A-8336-2586F8C1683E}" destId="{2F8E53CF-CB7F-48A0-88E7-3956739FCBC0}" srcOrd="0" destOrd="0" presId="urn:microsoft.com/office/officeart/2005/8/layout/hierarchy1"/>
    <dgm:cxn modelId="{F6E391F1-8F26-4E84-B93C-AC845FC699ED}" type="presParOf" srcId="{963B83FC-2D02-437A-8336-2586F8C1683E}" destId="{A4B6E005-4FDB-4383-A643-EA2D5DD6E3E6}" srcOrd="1" destOrd="0" presId="urn:microsoft.com/office/officeart/2005/8/layout/hierarchy1"/>
    <dgm:cxn modelId="{66D99DB8-9DD0-4010-8ADC-EE842DA02172}" type="presParOf" srcId="{C3A09F32-CD0C-483E-9B0A-2694395699C9}" destId="{9FD7CD97-F1A4-424E-84D0-0FDC7B60276B}" srcOrd="1" destOrd="0" presId="urn:microsoft.com/office/officeart/2005/8/layout/hierarchy1"/>
    <dgm:cxn modelId="{D4D0F4BE-76A7-4BBD-BD36-EE2023E5FD4E}" type="presParOf" srcId="{F6930769-B09A-4337-9551-94AF41A4C7BF}" destId="{1D926EF6-D682-497F-A24A-B0EE8D3D3B81}" srcOrd="14" destOrd="0" presId="urn:microsoft.com/office/officeart/2005/8/layout/hierarchy1"/>
    <dgm:cxn modelId="{AB05C161-2391-4F3E-BB44-22F2B1166609}" type="presParOf" srcId="{F6930769-B09A-4337-9551-94AF41A4C7BF}" destId="{021E6BB1-546D-4B2B-8965-BFF36B58A2B3}" srcOrd="15" destOrd="0" presId="urn:microsoft.com/office/officeart/2005/8/layout/hierarchy1"/>
    <dgm:cxn modelId="{64942996-BDAB-4D4B-A0CE-3C85A1C57E62}" type="presParOf" srcId="{021E6BB1-546D-4B2B-8965-BFF36B58A2B3}" destId="{5EEFFA91-871F-4C8A-B0E7-A471FA2B76E3}" srcOrd="0" destOrd="0" presId="urn:microsoft.com/office/officeart/2005/8/layout/hierarchy1"/>
    <dgm:cxn modelId="{6DC922BE-45FF-4313-863F-949208634329}" type="presParOf" srcId="{5EEFFA91-871F-4C8A-B0E7-A471FA2B76E3}" destId="{F55386D8-FFD9-430D-A25A-683D4E8EF609}" srcOrd="0" destOrd="0" presId="urn:microsoft.com/office/officeart/2005/8/layout/hierarchy1"/>
    <dgm:cxn modelId="{98371DC3-FA61-4E94-A379-847AA429E2D5}" type="presParOf" srcId="{5EEFFA91-871F-4C8A-B0E7-A471FA2B76E3}" destId="{17DE7175-48A1-4973-9E47-89787327A226}" srcOrd="1" destOrd="0" presId="urn:microsoft.com/office/officeart/2005/8/layout/hierarchy1"/>
    <dgm:cxn modelId="{B44D2A82-BE31-4E39-A8D7-8651206D8C07}" type="presParOf" srcId="{021E6BB1-546D-4B2B-8965-BFF36B58A2B3}" destId="{0AA9A4D7-EF39-4E12-AE2A-FFAB9852643F}" srcOrd="1" destOrd="0" presId="urn:microsoft.com/office/officeart/2005/8/layout/hierarchy1"/>
    <dgm:cxn modelId="{BD854077-5631-4EAF-B786-964EE4380558}" type="presParOf" srcId="{F6930769-B09A-4337-9551-94AF41A4C7BF}" destId="{03E245B0-6093-4441-9754-9B1CFFDDE07C}" srcOrd="16" destOrd="0" presId="urn:microsoft.com/office/officeart/2005/8/layout/hierarchy1"/>
    <dgm:cxn modelId="{3A84644A-8AFB-40A4-BCA5-7B461A83EC6B}" type="presParOf" srcId="{F6930769-B09A-4337-9551-94AF41A4C7BF}" destId="{A8E03B44-B228-4FCB-AAE3-1F554A5FCF0B}" srcOrd="17" destOrd="0" presId="urn:microsoft.com/office/officeart/2005/8/layout/hierarchy1"/>
    <dgm:cxn modelId="{83C92241-73D6-47E1-9220-4E329E4AF2C5}" type="presParOf" srcId="{A8E03B44-B228-4FCB-AAE3-1F554A5FCF0B}" destId="{EDE815D1-26FB-4B4F-8997-4D973F4A911D}" srcOrd="0" destOrd="0" presId="urn:microsoft.com/office/officeart/2005/8/layout/hierarchy1"/>
    <dgm:cxn modelId="{B4358B8E-AC04-451C-85BD-0C19441B3730}" type="presParOf" srcId="{EDE815D1-26FB-4B4F-8997-4D973F4A911D}" destId="{4DA4B716-7360-4B44-B11E-CF8D67A1762E}" srcOrd="0" destOrd="0" presId="urn:microsoft.com/office/officeart/2005/8/layout/hierarchy1"/>
    <dgm:cxn modelId="{3B5CB6C8-12F6-40EE-A383-07770DCFA5D2}" type="presParOf" srcId="{EDE815D1-26FB-4B4F-8997-4D973F4A911D}" destId="{14701A77-E74E-4BF6-970D-D26EEBD71CF5}" srcOrd="1" destOrd="0" presId="urn:microsoft.com/office/officeart/2005/8/layout/hierarchy1"/>
    <dgm:cxn modelId="{2AEC4256-0C17-4020-8232-9666AD593A6B}" type="presParOf" srcId="{A8E03B44-B228-4FCB-AAE3-1F554A5FCF0B}" destId="{AD9A3FBB-E48A-444D-BE32-E4161585CEAF}" srcOrd="1" destOrd="0" presId="urn:microsoft.com/office/officeart/2005/8/layout/hierarchy1"/>
    <dgm:cxn modelId="{2F567C40-4363-4A60-AEAE-E75EFB0EAE9F}" type="presParOf" srcId="{F6930769-B09A-4337-9551-94AF41A4C7BF}" destId="{BEE56491-7254-49D0-B512-EC48D93F45CF}" srcOrd="18" destOrd="0" presId="urn:microsoft.com/office/officeart/2005/8/layout/hierarchy1"/>
    <dgm:cxn modelId="{D6FC358A-9FD3-4AE8-91F5-CA9337E46C34}" type="presParOf" srcId="{F6930769-B09A-4337-9551-94AF41A4C7BF}" destId="{34253E8F-AAD6-4B52-A973-EE5B452C2C92}" srcOrd="19" destOrd="0" presId="urn:microsoft.com/office/officeart/2005/8/layout/hierarchy1"/>
    <dgm:cxn modelId="{B7A10186-A5D6-4334-B4D5-E7FC56A81696}" type="presParOf" srcId="{34253E8F-AAD6-4B52-A973-EE5B452C2C92}" destId="{3552FFD5-5C43-46BB-AD04-33249E96D32A}" srcOrd="0" destOrd="0" presId="urn:microsoft.com/office/officeart/2005/8/layout/hierarchy1"/>
    <dgm:cxn modelId="{07ACA9B0-C8C3-46E5-9345-504E39264A99}" type="presParOf" srcId="{3552FFD5-5C43-46BB-AD04-33249E96D32A}" destId="{E20E4196-7AA8-473E-8497-66D3E437037A}" srcOrd="0" destOrd="0" presId="urn:microsoft.com/office/officeart/2005/8/layout/hierarchy1"/>
    <dgm:cxn modelId="{12716BA5-BEE2-4541-9B0A-0770EFFA4FEB}" type="presParOf" srcId="{3552FFD5-5C43-46BB-AD04-33249E96D32A}" destId="{F508F382-9F3F-461B-901C-DB38483EE525}" srcOrd="1" destOrd="0" presId="urn:microsoft.com/office/officeart/2005/8/layout/hierarchy1"/>
    <dgm:cxn modelId="{02817E0F-FE00-4118-8FFE-48A64137346D}" type="presParOf" srcId="{34253E8F-AAD6-4B52-A973-EE5B452C2C92}" destId="{7DF23BF0-AC00-4BF2-A17C-9210C303E26D}" srcOrd="1" destOrd="0" presId="urn:microsoft.com/office/officeart/2005/8/layout/hierarchy1"/>
    <dgm:cxn modelId="{B0BA1C23-B094-4F76-8B3E-57257DF9A41A}" type="presParOf" srcId="{F6930769-B09A-4337-9551-94AF41A4C7BF}" destId="{642B7250-AD70-49D3-872F-F6E719D65B32}" srcOrd="20" destOrd="0" presId="urn:microsoft.com/office/officeart/2005/8/layout/hierarchy1"/>
    <dgm:cxn modelId="{4195DA81-56C0-4FDB-A208-7D5D91B2A876}" type="presParOf" srcId="{F6930769-B09A-4337-9551-94AF41A4C7BF}" destId="{715AA43E-125F-4DB7-980B-78F17F3E9895}" srcOrd="21" destOrd="0" presId="urn:microsoft.com/office/officeart/2005/8/layout/hierarchy1"/>
    <dgm:cxn modelId="{17C4A8AF-BE37-4642-8E17-B7063656A4C4}" type="presParOf" srcId="{715AA43E-125F-4DB7-980B-78F17F3E9895}" destId="{18066A65-A645-4F73-BDE6-7A8F3D01B5F6}" srcOrd="0" destOrd="0" presId="urn:microsoft.com/office/officeart/2005/8/layout/hierarchy1"/>
    <dgm:cxn modelId="{8B866961-CD50-4A4F-B9F3-296F1F7047DB}" type="presParOf" srcId="{18066A65-A645-4F73-BDE6-7A8F3D01B5F6}" destId="{427B7E71-22A1-4131-8AB9-42E05AD25DFF}" srcOrd="0" destOrd="0" presId="urn:microsoft.com/office/officeart/2005/8/layout/hierarchy1"/>
    <dgm:cxn modelId="{75E543F5-71AD-4347-ADCA-E510A7AC3F75}" type="presParOf" srcId="{18066A65-A645-4F73-BDE6-7A8F3D01B5F6}" destId="{878BC9DE-4F97-471C-AE62-28DF9979AB29}" srcOrd="1" destOrd="0" presId="urn:microsoft.com/office/officeart/2005/8/layout/hierarchy1"/>
    <dgm:cxn modelId="{3C82CCF6-22BE-4998-8D30-66245815D14C}" type="presParOf" srcId="{715AA43E-125F-4DB7-980B-78F17F3E9895}" destId="{037E19DF-D4C4-42B4-AFC8-CC4881838B63}" srcOrd="1" destOrd="0" presId="urn:microsoft.com/office/officeart/2005/8/layout/hierarchy1"/>
    <dgm:cxn modelId="{9F616B91-CB75-43C8-A3D8-2025740ED066}" type="presParOf" srcId="{319FFA25-605C-4AF8-BA17-DF23AFA4BCF4}" destId="{83BB6CB3-08C2-423F-A920-2185488174D0}" srcOrd="2" destOrd="0" presId="urn:microsoft.com/office/officeart/2005/8/layout/hierarchy1"/>
    <dgm:cxn modelId="{F5AF808C-E6AF-4744-8205-A3D8E45B6CD4}" type="presParOf" srcId="{319FFA25-605C-4AF8-BA17-DF23AFA4BCF4}" destId="{64D33350-98EC-43EB-87C7-8DC126F3D204}" srcOrd="3" destOrd="0" presId="urn:microsoft.com/office/officeart/2005/8/layout/hierarchy1"/>
    <dgm:cxn modelId="{45D5609C-620D-4D56-A07F-EB4CED4BCA47}" type="presParOf" srcId="{64D33350-98EC-43EB-87C7-8DC126F3D204}" destId="{3DC12E1C-1F5C-466F-85A2-9DA442D51A01}" srcOrd="0" destOrd="0" presId="urn:microsoft.com/office/officeart/2005/8/layout/hierarchy1"/>
    <dgm:cxn modelId="{35994A71-10A6-4044-8DDC-2AA7AA27F710}" type="presParOf" srcId="{3DC12E1C-1F5C-466F-85A2-9DA442D51A01}" destId="{15242FAB-9C29-47D8-8600-444B6DA74440}" srcOrd="0" destOrd="0" presId="urn:microsoft.com/office/officeart/2005/8/layout/hierarchy1"/>
    <dgm:cxn modelId="{49CC8F5B-C1A5-415E-B93A-EBB7A8D8629D}" type="presParOf" srcId="{3DC12E1C-1F5C-466F-85A2-9DA442D51A01}" destId="{75F00C27-5C6D-4D7F-8ADB-6F67D341DDF8}" srcOrd="1" destOrd="0" presId="urn:microsoft.com/office/officeart/2005/8/layout/hierarchy1"/>
    <dgm:cxn modelId="{615A02A8-9043-4FB1-9CDF-F069A017BFF4}" type="presParOf" srcId="{64D33350-98EC-43EB-87C7-8DC126F3D204}" destId="{45398638-B210-48F2-A364-6FDDE1C6456A}" srcOrd="1" destOrd="0" presId="urn:microsoft.com/office/officeart/2005/8/layout/hierarchy1"/>
    <dgm:cxn modelId="{17540846-C6F8-490A-B2D3-C594882E6048}" type="presParOf" srcId="{319FFA25-605C-4AF8-BA17-DF23AFA4BCF4}" destId="{B325412B-BA69-4659-AC8F-3C3F8852798D}" srcOrd="4" destOrd="0" presId="urn:microsoft.com/office/officeart/2005/8/layout/hierarchy1"/>
    <dgm:cxn modelId="{0E9CDA81-AC83-4A81-A6DB-27CFBE612CC7}" type="presParOf" srcId="{319FFA25-605C-4AF8-BA17-DF23AFA4BCF4}" destId="{D285A9C8-3BAF-4AC9-AB41-6684BF4F34BE}" srcOrd="5" destOrd="0" presId="urn:microsoft.com/office/officeart/2005/8/layout/hierarchy1"/>
    <dgm:cxn modelId="{8FB6F3C9-A4D4-4DB8-ACE1-09B57749251E}" type="presParOf" srcId="{D285A9C8-3BAF-4AC9-AB41-6684BF4F34BE}" destId="{AAB279BB-7FD0-4845-8987-0DB0D93C2BDD}" srcOrd="0" destOrd="0" presId="urn:microsoft.com/office/officeart/2005/8/layout/hierarchy1"/>
    <dgm:cxn modelId="{DBFAD624-26C5-4742-A857-B2A296A738F9}" type="presParOf" srcId="{AAB279BB-7FD0-4845-8987-0DB0D93C2BDD}" destId="{B5912BED-0E4C-47F5-82F2-74444B037E76}" srcOrd="0" destOrd="0" presId="urn:microsoft.com/office/officeart/2005/8/layout/hierarchy1"/>
    <dgm:cxn modelId="{726642E5-A1F6-4178-9AD1-E4F892CEC0DB}" type="presParOf" srcId="{AAB279BB-7FD0-4845-8987-0DB0D93C2BDD}" destId="{EA63B9E3-9AEC-4BE6-B321-BBD158F30477}" srcOrd="1" destOrd="0" presId="urn:microsoft.com/office/officeart/2005/8/layout/hierarchy1"/>
    <dgm:cxn modelId="{81A6E8F0-14C4-4C5E-A224-E31117BE5EE9}" type="presParOf" srcId="{D285A9C8-3BAF-4AC9-AB41-6684BF4F34BE}" destId="{2E7508DF-AAB3-432D-B6E6-67F5958D244B}" srcOrd="1" destOrd="0" presId="urn:microsoft.com/office/officeart/2005/8/layout/hierarchy1"/>
    <dgm:cxn modelId="{B6D91B8E-1D18-4FE0-A9E7-7D3D9D423F05}" type="presParOf" srcId="{319FFA25-605C-4AF8-BA17-DF23AFA4BCF4}" destId="{3AA3CDF3-7E00-4E00-AA2C-34727A8ACEF1}" srcOrd="6" destOrd="0" presId="urn:microsoft.com/office/officeart/2005/8/layout/hierarchy1"/>
    <dgm:cxn modelId="{9AF7FA4A-CB46-4D2E-AEEA-9AE0617F8049}" type="presParOf" srcId="{319FFA25-605C-4AF8-BA17-DF23AFA4BCF4}" destId="{16AA0000-28A4-40FE-AEA5-30C2972C528F}" srcOrd="7" destOrd="0" presId="urn:microsoft.com/office/officeart/2005/8/layout/hierarchy1"/>
    <dgm:cxn modelId="{D5725C79-2874-408F-BD62-36D577542954}" type="presParOf" srcId="{16AA0000-28A4-40FE-AEA5-30C2972C528F}" destId="{E7C0491B-E989-4C9B-A69F-F42EAAA3E375}" srcOrd="0" destOrd="0" presId="urn:microsoft.com/office/officeart/2005/8/layout/hierarchy1"/>
    <dgm:cxn modelId="{F2FF0ADC-6407-4F56-A05E-E2A352EB9DAD}" type="presParOf" srcId="{E7C0491B-E989-4C9B-A69F-F42EAAA3E375}" destId="{31D6FB0E-7D64-4AC2-9CD6-C0667B0F5507}" srcOrd="0" destOrd="0" presId="urn:microsoft.com/office/officeart/2005/8/layout/hierarchy1"/>
    <dgm:cxn modelId="{9D73FC3E-0461-44E3-BFC0-E50BADAE05C2}" type="presParOf" srcId="{E7C0491B-E989-4C9B-A69F-F42EAAA3E375}" destId="{88E1381A-7C4C-4DA3-8ED8-2D027D15C1BE}" srcOrd="1" destOrd="0" presId="urn:microsoft.com/office/officeart/2005/8/layout/hierarchy1"/>
    <dgm:cxn modelId="{9A4A22B9-4028-4E63-96B2-7D9B0ADFF7CE}" type="presParOf" srcId="{16AA0000-28A4-40FE-AEA5-30C2972C528F}" destId="{8FEB734C-7BF4-4E3B-8EC4-91DFB187A26F}" srcOrd="1" destOrd="0" presId="urn:microsoft.com/office/officeart/2005/8/layout/hierarchy1"/>
    <dgm:cxn modelId="{2DF55F89-9C6D-4405-A1BC-CFD0F185ED71}" type="presParOf" srcId="{319FFA25-605C-4AF8-BA17-DF23AFA4BCF4}" destId="{267FAE5E-E45B-4841-992D-908C347C714E}" srcOrd="8" destOrd="0" presId="urn:microsoft.com/office/officeart/2005/8/layout/hierarchy1"/>
    <dgm:cxn modelId="{F5C61C49-263B-4BBB-80B2-11AA747C376F}" type="presParOf" srcId="{319FFA25-605C-4AF8-BA17-DF23AFA4BCF4}" destId="{912E90E1-8DC8-4788-8CD9-965498E1839E}" srcOrd="9" destOrd="0" presId="urn:microsoft.com/office/officeart/2005/8/layout/hierarchy1"/>
    <dgm:cxn modelId="{B5BB48A9-92CD-4CF8-80D1-B5E1B09FE6AD}" type="presParOf" srcId="{912E90E1-8DC8-4788-8CD9-965498E1839E}" destId="{D4C5971D-18EA-486C-92EF-E59B457E61EF}" srcOrd="0" destOrd="0" presId="urn:microsoft.com/office/officeart/2005/8/layout/hierarchy1"/>
    <dgm:cxn modelId="{8C7F11F6-9B1A-4645-BD8A-93B19B09AE7D}" type="presParOf" srcId="{D4C5971D-18EA-486C-92EF-E59B457E61EF}" destId="{9F041398-FEF1-4E29-A65F-A1A6063B3BF6}" srcOrd="0" destOrd="0" presId="urn:microsoft.com/office/officeart/2005/8/layout/hierarchy1"/>
    <dgm:cxn modelId="{3D099616-07A6-4DA3-8B84-6DA91725F6E5}" type="presParOf" srcId="{D4C5971D-18EA-486C-92EF-E59B457E61EF}" destId="{FA0A50AC-4080-402C-AADD-59ED44789BEE}" srcOrd="1" destOrd="0" presId="urn:microsoft.com/office/officeart/2005/8/layout/hierarchy1"/>
    <dgm:cxn modelId="{CBDD20C2-7FE2-4C5D-A6A7-64AF5A8855D6}" type="presParOf" srcId="{912E90E1-8DC8-4788-8CD9-965498E1839E}" destId="{D6C033F4-BF77-43A6-A904-285E808777E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07C2A0-3245-4FFC-BCF2-83333EB90368}"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s-UY"/>
        </a:p>
      </dgm:t>
    </dgm:pt>
    <dgm:pt modelId="{A5212897-27A2-40ED-AB7B-78EB08817142}">
      <dgm:prSet phldrT="[Texto]" custT="1"/>
      <dgm:spPr/>
      <dgm:t>
        <a:bodyPr/>
        <a:lstStyle/>
        <a:p>
          <a:r>
            <a:rPr lang="es-UY" sz="1800" dirty="0"/>
            <a:t>Gestión</a:t>
          </a:r>
        </a:p>
      </dgm:t>
    </dgm:pt>
    <dgm:pt modelId="{E7B2E5EB-5515-47D4-86B0-8034D14A1236}" type="parTrans" cxnId="{510D9CBE-CAB8-4438-9EBA-FE56097ADE40}">
      <dgm:prSet/>
      <dgm:spPr/>
      <dgm:t>
        <a:bodyPr/>
        <a:lstStyle/>
        <a:p>
          <a:endParaRPr lang="es-UY" sz="2000"/>
        </a:p>
      </dgm:t>
    </dgm:pt>
    <dgm:pt modelId="{D58639F1-D540-4CB2-A10D-CBB50449666F}" type="sibTrans" cxnId="{510D9CBE-CAB8-4438-9EBA-FE56097ADE40}">
      <dgm:prSet/>
      <dgm:spPr/>
      <dgm:t>
        <a:bodyPr/>
        <a:lstStyle/>
        <a:p>
          <a:endParaRPr lang="es-UY" sz="2000"/>
        </a:p>
      </dgm:t>
    </dgm:pt>
    <dgm:pt modelId="{B88DF06A-9F7C-4822-8487-DF80DA357473}">
      <dgm:prSet phldrT="[Texto]" custT="1"/>
      <dgm:spPr/>
      <dgm:t>
        <a:bodyPr/>
        <a:lstStyle/>
        <a:p>
          <a:r>
            <a:rPr lang="es-UY" sz="1800" dirty="0"/>
            <a:t>Planificación</a:t>
          </a:r>
        </a:p>
      </dgm:t>
    </dgm:pt>
    <dgm:pt modelId="{4EF8C131-4A9F-4CC0-A733-05382E4848C1}" type="parTrans" cxnId="{E9409CAD-364A-442D-A0FC-7999170FD277}">
      <dgm:prSet/>
      <dgm:spPr/>
      <dgm:t>
        <a:bodyPr/>
        <a:lstStyle/>
        <a:p>
          <a:endParaRPr lang="es-UY" sz="2000"/>
        </a:p>
      </dgm:t>
    </dgm:pt>
    <dgm:pt modelId="{87C59F82-CD6F-45FC-A8B8-1322F38ABAA9}" type="sibTrans" cxnId="{E9409CAD-364A-442D-A0FC-7999170FD277}">
      <dgm:prSet/>
      <dgm:spPr/>
      <dgm:t>
        <a:bodyPr/>
        <a:lstStyle/>
        <a:p>
          <a:endParaRPr lang="es-UY" sz="2000"/>
        </a:p>
      </dgm:t>
    </dgm:pt>
    <dgm:pt modelId="{6AA4B267-5BC3-4A7F-A3F9-670AD7FFE706}">
      <dgm:prSet phldrT="[Texto]" custT="1"/>
      <dgm:spPr/>
      <dgm:t>
        <a:bodyPr/>
        <a:lstStyle/>
        <a:p>
          <a:r>
            <a:rPr lang="es-UY" sz="1800" dirty="0"/>
            <a:t>Organización</a:t>
          </a:r>
        </a:p>
      </dgm:t>
    </dgm:pt>
    <dgm:pt modelId="{D38FD555-BD6A-468C-B355-45DF9F7A5ED1}" type="parTrans" cxnId="{266FE21F-A8D2-441D-AFB7-FA5E07D652F8}">
      <dgm:prSet/>
      <dgm:spPr/>
      <dgm:t>
        <a:bodyPr/>
        <a:lstStyle/>
        <a:p>
          <a:endParaRPr lang="es-UY" sz="2000"/>
        </a:p>
      </dgm:t>
    </dgm:pt>
    <dgm:pt modelId="{797D5BC0-014D-4B77-9485-D881646F0475}" type="sibTrans" cxnId="{266FE21F-A8D2-441D-AFB7-FA5E07D652F8}">
      <dgm:prSet/>
      <dgm:spPr/>
      <dgm:t>
        <a:bodyPr/>
        <a:lstStyle/>
        <a:p>
          <a:endParaRPr lang="es-UY" sz="2000"/>
        </a:p>
      </dgm:t>
    </dgm:pt>
    <dgm:pt modelId="{FE2FFB0E-ACAD-4786-9602-6CF1253A403E}">
      <dgm:prSet phldrT="[Texto]" custT="1"/>
      <dgm:spPr/>
      <dgm:t>
        <a:bodyPr/>
        <a:lstStyle/>
        <a:p>
          <a:r>
            <a:rPr lang="es-UY" sz="1800" dirty="0"/>
            <a:t>Dotación de personal</a:t>
          </a:r>
        </a:p>
      </dgm:t>
    </dgm:pt>
    <dgm:pt modelId="{67C57FFC-3C6F-4FA3-A66C-F75532219747}" type="parTrans" cxnId="{16C84CAF-086D-4781-9467-C0660D97D8D8}">
      <dgm:prSet/>
      <dgm:spPr/>
      <dgm:t>
        <a:bodyPr/>
        <a:lstStyle/>
        <a:p>
          <a:endParaRPr lang="es-UY" sz="2000"/>
        </a:p>
      </dgm:t>
    </dgm:pt>
    <dgm:pt modelId="{F4328746-746A-428C-9243-27B76D2D8737}" type="sibTrans" cxnId="{16C84CAF-086D-4781-9467-C0660D97D8D8}">
      <dgm:prSet/>
      <dgm:spPr/>
      <dgm:t>
        <a:bodyPr/>
        <a:lstStyle/>
        <a:p>
          <a:endParaRPr lang="es-UY" sz="2000"/>
        </a:p>
      </dgm:t>
    </dgm:pt>
    <dgm:pt modelId="{BF7BF0F3-AE66-4978-A7A3-4E81F738E754}">
      <dgm:prSet phldrT="[Texto]" custT="1"/>
      <dgm:spPr/>
      <dgm:t>
        <a:bodyPr/>
        <a:lstStyle/>
        <a:p>
          <a:r>
            <a:rPr lang="es-UY" sz="1800" dirty="0"/>
            <a:t>Dirección</a:t>
          </a:r>
        </a:p>
      </dgm:t>
    </dgm:pt>
    <dgm:pt modelId="{A0320F3A-A708-4BBC-8B94-C51E75D1FFF2}" type="parTrans" cxnId="{86C83D60-6E26-41AC-8C83-BDC4AB77DB7F}">
      <dgm:prSet/>
      <dgm:spPr/>
      <dgm:t>
        <a:bodyPr/>
        <a:lstStyle/>
        <a:p>
          <a:endParaRPr lang="es-UY" sz="2000"/>
        </a:p>
      </dgm:t>
    </dgm:pt>
    <dgm:pt modelId="{1413C478-245B-42EC-9928-A1DB87972C2D}" type="sibTrans" cxnId="{86C83D60-6E26-41AC-8C83-BDC4AB77DB7F}">
      <dgm:prSet/>
      <dgm:spPr/>
      <dgm:t>
        <a:bodyPr/>
        <a:lstStyle/>
        <a:p>
          <a:endParaRPr lang="es-UY" sz="2000"/>
        </a:p>
      </dgm:t>
    </dgm:pt>
    <dgm:pt modelId="{52F6E474-6182-4234-9D3F-B8E8B49E5CA6}">
      <dgm:prSet phldrT="[Texto]" custT="1"/>
      <dgm:spPr/>
      <dgm:t>
        <a:bodyPr/>
        <a:lstStyle/>
        <a:p>
          <a:r>
            <a:rPr lang="es-UY" sz="1800" dirty="0"/>
            <a:t>Control</a:t>
          </a:r>
        </a:p>
      </dgm:t>
    </dgm:pt>
    <dgm:pt modelId="{B6D81BF6-BF45-42E7-885A-677E69F9CD45}" type="parTrans" cxnId="{7BB9932E-C8AE-4A17-B510-F8BA6D495F2C}">
      <dgm:prSet/>
      <dgm:spPr/>
      <dgm:t>
        <a:bodyPr/>
        <a:lstStyle/>
        <a:p>
          <a:endParaRPr lang="es-UY" sz="2000"/>
        </a:p>
      </dgm:t>
    </dgm:pt>
    <dgm:pt modelId="{9BA2891A-FA19-4757-A707-E03E867A5A61}" type="sibTrans" cxnId="{7BB9932E-C8AE-4A17-B510-F8BA6D495F2C}">
      <dgm:prSet/>
      <dgm:spPr/>
      <dgm:t>
        <a:bodyPr/>
        <a:lstStyle/>
        <a:p>
          <a:endParaRPr lang="es-UY" sz="2000"/>
        </a:p>
      </dgm:t>
    </dgm:pt>
    <dgm:pt modelId="{979B348D-A82E-4C0B-BB50-4708D125F76A}" type="pres">
      <dgm:prSet presAssocID="{5707C2A0-3245-4FFC-BCF2-83333EB90368}" presName="hierChild1" presStyleCnt="0">
        <dgm:presLayoutVars>
          <dgm:chPref val="1"/>
          <dgm:dir/>
          <dgm:animOne val="branch"/>
          <dgm:animLvl val="lvl"/>
          <dgm:resizeHandles/>
        </dgm:presLayoutVars>
      </dgm:prSet>
      <dgm:spPr/>
    </dgm:pt>
    <dgm:pt modelId="{07D248F1-857A-4F28-8B4C-E3B6B51DFF22}" type="pres">
      <dgm:prSet presAssocID="{A5212897-27A2-40ED-AB7B-78EB08817142}" presName="hierRoot1" presStyleCnt="0"/>
      <dgm:spPr/>
    </dgm:pt>
    <dgm:pt modelId="{09556047-C527-4F51-B443-9D1CA7D55BD1}" type="pres">
      <dgm:prSet presAssocID="{A5212897-27A2-40ED-AB7B-78EB08817142}" presName="composite" presStyleCnt="0"/>
      <dgm:spPr/>
    </dgm:pt>
    <dgm:pt modelId="{CFBC79A0-C0B2-444A-A5DF-417E22EDF452}" type="pres">
      <dgm:prSet presAssocID="{A5212897-27A2-40ED-AB7B-78EB08817142}" presName="background" presStyleLbl="node0" presStyleIdx="0" presStyleCnt="1"/>
      <dgm:spPr/>
    </dgm:pt>
    <dgm:pt modelId="{006C1519-BBEE-4316-85A6-8BC58CCCE098}" type="pres">
      <dgm:prSet presAssocID="{A5212897-27A2-40ED-AB7B-78EB08817142}" presName="text" presStyleLbl="fgAcc0" presStyleIdx="0" presStyleCnt="1">
        <dgm:presLayoutVars>
          <dgm:chPref val="3"/>
        </dgm:presLayoutVars>
      </dgm:prSet>
      <dgm:spPr/>
    </dgm:pt>
    <dgm:pt modelId="{319FFA25-605C-4AF8-BA17-DF23AFA4BCF4}" type="pres">
      <dgm:prSet presAssocID="{A5212897-27A2-40ED-AB7B-78EB08817142}" presName="hierChild2" presStyleCnt="0"/>
      <dgm:spPr/>
    </dgm:pt>
    <dgm:pt modelId="{D4AEE7A5-28EA-4071-8FB0-281DDB25F067}" type="pres">
      <dgm:prSet presAssocID="{4EF8C131-4A9F-4CC0-A733-05382E4848C1}" presName="Name10" presStyleLbl="parChTrans1D2" presStyleIdx="0" presStyleCnt="5"/>
      <dgm:spPr/>
    </dgm:pt>
    <dgm:pt modelId="{01AF5C2F-CEB3-46BA-8131-2BD89CF56C9B}" type="pres">
      <dgm:prSet presAssocID="{B88DF06A-9F7C-4822-8487-DF80DA357473}" presName="hierRoot2" presStyleCnt="0"/>
      <dgm:spPr/>
    </dgm:pt>
    <dgm:pt modelId="{6ACF19D0-1D2C-4D65-BBFD-D384610A5FD2}" type="pres">
      <dgm:prSet presAssocID="{B88DF06A-9F7C-4822-8487-DF80DA357473}" presName="composite2" presStyleCnt="0"/>
      <dgm:spPr/>
    </dgm:pt>
    <dgm:pt modelId="{57FD080F-01ED-44A5-8169-4C9925EEE832}" type="pres">
      <dgm:prSet presAssocID="{B88DF06A-9F7C-4822-8487-DF80DA357473}" presName="background2" presStyleLbl="node2" presStyleIdx="0" presStyleCnt="5"/>
      <dgm:spPr/>
    </dgm:pt>
    <dgm:pt modelId="{94D5B4A8-3DD1-4D7D-AA1B-9CE5C2B718C7}" type="pres">
      <dgm:prSet presAssocID="{B88DF06A-9F7C-4822-8487-DF80DA357473}" presName="text2" presStyleLbl="fgAcc2" presStyleIdx="0" presStyleCnt="5">
        <dgm:presLayoutVars>
          <dgm:chPref val="3"/>
        </dgm:presLayoutVars>
      </dgm:prSet>
      <dgm:spPr/>
    </dgm:pt>
    <dgm:pt modelId="{F6930769-B09A-4337-9551-94AF41A4C7BF}" type="pres">
      <dgm:prSet presAssocID="{B88DF06A-9F7C-4822-8487-DF80DA357473}" presName="hierChild3" presStyleCnt="0"/>
      <dgm:spPr/>
    </dgm:pt>
    <dgm:pt modelId="{13F1C01D-611D-44A3-9F56-F95885967905}" type="pres">
      <dgm:prSet presAssocID="{D38FD555-BD6A-468C-B355-45DF9F7A5ED1}" presName="Name10" presStyleLbl="parChTrans1D2" presStyleIdx="1" presStyleCnt="5"/>
      <dgm:spPr/>
    </dgm:pt>
    <dgm:pt modelId="{43A8ECE3-62DB-4CBD-887B-2439CD097F23}" type="pres">
      <dgm:prSet presAssocID="{6AA4B267-5BC3-4A7F-A3F9-670AD7FFE706}" presName="hierRoot2" presStyleCnt="0"/>
      <dgm:spPr/>
    </dgm:pt>
    <dgm:pt modelId="{15D7CC16-B310-45E7-97BD-BFD39A4498ED}" type="pres">
      <dgm:prSet presAssocID="{6AA4B267-5BC3-4A7F-A3F9-670AD7FFE706}" presName="composite2" presStyleCnt="0"/>
      <dgm:spPr/>
    </dgm:pt>
    <dgm:pt modelId="{953624E5-84BA-4182-8244-0F2701777CE2}" type="pres">
      <dgm:prSet presAssocID="{6AA4B267-5BC3-4A7F-A3F9-670AD7FFE706}" presName="background2" presStyleLbl="node2" presStyleIdx="1" presStyleCnt="5"/>
      <dgm:spPr/>
    </dgm:pt>
    <dgm:pt modelId="{0C9C6922-A4E2-43C2-9D05-27A923370D93}" type="pres">
      <dgm:prSet presAssocID="{6AA4B267-5BC3-4A7F-A3F9-670AD7FFE706}" presName="text2" presStyleLbl="fgAcc2" presStyleIdx="1" presStyleCnt="5">
        <dgm:presLayoutVars>
          <dgm:chPref val="3"/>
        </dgm:presLayoutVars>
      </dgm:prSet>
      <dgm:spPr/>
    </dgm:pt>
    <dgm:pt modelId="{6DC16254-9216-40D0-B74D-241447404437}" type="pres">
      <dgm:prSet presAssocID="{6AA4B267-5BC3-4A7F-A3F9-670AD7FFE706}" presName="hierChild3" presStyleCnt="0"/>
      <dgm:spPr/>
    </dgm:pt>
    <dgm:pt modelId="{B325412B-BA69-4659-AC8F-3C3F8852798D}" type="pres">
      <dgm:prSet presAssocID="{67C57FFC-3C6F-4FA3-A66C-F75532219747}" presName="Name10" presStyleLbl="parChTrans1D2" presStyleIdx="2" presStyleCnt="5"/>
      <dgm:spPr/>
    </dgm:pt>
    <dgm:pt modelId="{D285A9C8-3BAF-4AC9-AB41-6684BF4F34BE}" type="pres">
      <dgm:prSet presAssocID="{FE2FFB0E-ACAD-4786-9602-6CF1253A403E}" presName="hierRoot2" presStyleCnt="0"/>
      <dgm:spPr/>
    </dgm:pt>
    <dgm:pt modelId="{AAB279BB-7FD0-4845-8987-0DB0D93C2BDD}" type="pres">
      <dgm:prSet presAssocID="{FE2FFB0E-ACAD-4786-9602-6CF1253A403E}" presName="composite2" presStyleCnt="0"/>
      <dgm:spPr/>
    </dgm:pt>
    <dgm:pt modelId="{B5912BED-0E4C-47F5-82F2-74444B037E76}" type="pres">
      <dgm:prSet presAssocID="{FE2FFB0E-ACAD-4786-9602-6CF1253A403E}" presName="background2" presStyleLbl="node2" presStyleIdx="2" presStyleCnt="5"/>
      <dgm:spPr/>
    </dgm:pt>
    <dgm:pt modelId="{EA63B9E3-9AEC-4BE6-B321-BBD158F30477}" type="pres">
      <dgm:prSet presAssocID="{FE2FFB0E-ACAD-4786-9602-6CF1253A403E}" presName="text2" presStyleLbl="fgAcc2" presStyleIdx="2" presStyleCnt="5">
        <dgm:presLayoutVars>
          <dgm:chPref val="3"/>
        </dgm:presLayoutVars>
      </dgm:prSet>
      <dgm:spPr/>
    </dgm:pt>
    <dgm:pt modelId="{2E7508DF-AAB3-432D-B6E6-67F5958D244B}" type="pres">
      <dgm:prSet presAssocID="{FE2FFB0E-ACAD-4786-9602-6CF1253A403E}" presName="hierChild3" presStyleCnt="0"/>
      <dgm:spPr/>
    </dgm:pt>
    <dgm:pt modelId="{3AA3CDF3-7E00-4E00-AA2C-34727A8ACEF1}" type="pres">
      <dgm:prSet presAssocID="{A0320F3A-A708-4BBC-8B94-C51E75D1FFF2}" presName="Name10" presStyleLbl="parChTrans1D2" presStyleIdx="3" presStyleCnt="5"/>
      <dgm:spPr/>
    </dgm:pt>
    <dgm:pt modelId="{16AA0000-28A4-40FE-AEA5-30C2972C528F}" type="pres">
      <dgm:prSet presAssocID="{BF7BF0F3-AE66-4978-A7A3-4E81F738E754}" presName="hierRoot2" presStyleCnt="0"/>
      <dgm:spPr/>
    </dgm:pt>
    <dgm:pt modelId="{E7C0491B-E989-4C9B-A69F-F42EAAA3E375}" type="pres">
      <dgm:prSet presAssocID="{BF7BF0F3-AE66-4978-A7A3-4E81F738E754}" presName="composite2" presStyleCnt="0"/>
      <dgm:spPr/>
    </dgm:pt>
    <dgm:pt modelId="{31D6FB0E-7D64-4AC2-9CD6-C0667B0F5507}" type="pres">
      <dgm:prSet presAssocID="{BF7BF0F3-AE66-4978-A7A3-4E81F738E754}" presName="background2" presStyleLbl="node2" presStyleIdx="3" presStyleCnt="5"/>
      <dgm:spPr/>
    </dgm:pt>
    <dgm:pt modelId="{88E1381A-7C4C-4DA3-8ED8-2D027D15C1BE}" type="pres">
      <dgm:prSet presAssocID="{BF7BF0F3-AE66-4978-A7A3-4E81F738E754}" presName="text2" presStyleLbl="fgAcc2" presStyleIdx="3" presStyleCnt="5">
        <dgm:presLayoutVars>
          <dgm:chPref val="3"/>
        </dgm:presLayoutVars>
      </dgm:prSet>
      <dgm:spPr/>
    </dgm:pt>
    <dgm:pt modelId="{8FEB734C-7BF4-4E3B-8EC4-91DFB187A26F}" type="pres">
      <dgm:prSet presAssocID="{BF7BF0F3-AE66-4978-A7A3-4E81F738E754}" presName="hierChild3" presStyleCnt="0"/>
      <dgm:spPr/>
    </dgm:pt>
    <dgm:pt modelId="{267FAE5E-E45B-4841-992D-908C347C714E}" type="pres">
      <dgm:prSet presAssocID="{B6D81BF6-BF45-42E7-885A-677E69F9CD45}" presName="Name10" presStyleLbl="parChTrans1D2" presStyleIdx="4" presStyleCnt="5"/>
      <dgm:spPr/>
    </dgm:pt>
    <dgm:pt modelId="{912E90E1-8DC8-4788-8CD9-965498E1839E}" type="pres">
      <dgm:prSet presAssocID="{52F6E474-6182-4234-9D3F-B8E8B49E5CA6}" presName="hierRoot2" presStyleCnt="0"/>
      <dgm:spPr/>
    </dgm:pt>
    <dgm:pt modelId="{D4C5971D-18EA-486C-92EF-E59B457E61EF}" type="pres">
      <dgm:prSet presAssocID="{52F6E474-6182-4234-9D3F-B8E8B49E5CA6}" presName="composite2" presStyleCnt="0"/>
      <dgm:spPr/>
    </dgm:pt>
    <dgm:pt modelId="{9F041398-FEF1-4E29-A65F-A1A6063B3BF6}" type="pres">
      <dgm:prSet presAssocID="{52F6E474-6182-4234-9D3F-B8E8B49E5CA6}" presName="background2" presStyleLbl="node2" presStyleIdx="4" presStyleCnt="5"/>
      <dgm:spPr/>
    </dgm:pt>
    <dgm:pt modelId="{FA0A50AC-4080-402C-AADD-59ED44789BEE}" type="pres">
      <dgm:prSet presAssocID="{52F6E474-6182-4234-9D3F-B8E8B49E5CA6}" presName="text2" presStyleLbl="fgAcc2" presStyleIdx="4" presStyleCnt="5">
        <dgm:presLayoutVars>
          <dgm:chPref val="3"/>
        </dgm:presLayoutVars>
      </dgm:prSet>
      <dgm:spPr/>
    </dgm:pt>
    <dgm:pt modelId="{D6C033F4-BF77-43A6-A904-285E808777EB}" type="pres">
      <dgm:prSet presAssocID="{52F6E474-6182-4234-9D3F-B8E8B49E5CA6}" presName="hierChild3" presStyleCnt="0"/>
      <dgm:spPr/>
    </dgm:pt>
  </dgm:ptLst>
  <dgm:cxnLst>
    <dgm:cxn modelId="{540CD402-36A4-4F4F-962A-CCAF58E0D869}" type="presOf" srcId="{B6D81BF6-BF45-42E7-885A-677E69F9CD45}" destId="{267FAE5E-E45B-4841-992D-908C347C714E}" srcOrd="0" destOrd="0" presId="urn:microsoft.com/office/officeart/2005/8/layout/hierarchy1"/>
    <dgm:cxn modelId="{8D4D011E-5E0C-4668-9221-2ED151FE0565}" type="presOf" srcId="{6AA4B267-5BC3-4A7F-A3F9-670AD7FFE706}" destId="{0C9C6922-A4E2-43C2-9D05-27A923370D93}" srcOrd="0" destOrd="0" presId="urn:microsoft.com/office/officeart/2005/8/layout/hierarchy1"/>
    <dgm:cxn modelId="{266FE21F-A8D2-441D-AFB7-FA5E07D652F8}" srcId="{A5212897-27A2-40ED-AB7B-78EB08817142}" destId="{6AA4B267-5BC3-4A7F-A3F9-670AD7FFE706}" srcOrd="1" destOrd="0" parTransId="{D38FD555-BD6A-468C-B355-45DF9F7A5ED1}" sibTransId="{797D5BC0-014D-4B77-9485-D881646F0475}"/>
    <dgm:cxn modelId="{7BB9932E-C8AE-4A17-B510-F8BA6D495F2C}" srcId="{A5212897-27A2-40ED-AB7B-78EB08817142}" destId="{52F6E474-6182-4234-9D3F-B8E8B49E5CA6}" srcOrd="4" destOrd="0" parTransId="{B6D81BF6-BF45-42E7-885A-677E69F9CD45}" sibTransId="{9BA2891A-FA19-4757-A707-E03E867A5A61}"/>
    <dgm:cxn modelId="{082F3130-FB9A-4F2A-B085-A8BBC8D63683}" type="presOf" srcId="{4EF8C131-4A9F-4CC0-A733-05382E4848C1}" destId="{D4AEE7A5-28EA-4071-8FB0-281DDB25F067}" srcOrd="0" destOrd="0" presId="urn:microsoft.com/office/officeart/2005/8/layout/hierarchy1"/>
    <dgm:cxn modelId="{86C83D60-6E26-41AC-8C83-BDC4AB77DB7F}" srcId="{A5212897-27A2-40ED-AB7B-78EB08817142}" destId="{BF7BF0F3-AE66-4978-A7A3-4E81F738E754}" srcOrd="3" destOrd="0" parTransId="{A0320F3A-A708-4BBC-8B94-C51E75D1FFF2}" sibTransId="{1413C478-245B-42EC-9928-A1DB87972C2D}"/>
    <dgm:cxn modelId="{B36B5946-0384-4470-8A2B-DA6F08E0FF70}" type="presOf" srcId="{FE2FFB0E-ACAD-4786-9602-6CF1253A403E}" destId="{EA63B9E3-9AEC-4BE6-B321-BBD158F30477}" srcOrd="0" destOrd="0" presId="urn:microsoft.com/office/officeart/2005/8/layout/hierarchy1"/>
    <dgm:cxn modelId="{3CCB6A7A-3A48-4ACD-BAFB-E1C404CA1C16}" type="presOf" srcId="{D38FD555-BD6A-468C-B355-45DF9F7A5ED1}" destId="{13F1C01D-611D-44A3-9F56-F95885967905}" srcOrd="0" destOrd="0" presId="urn:microsoft.com/office/officeart/2005/8/layout/hierarchy1"/>
    <dgm:cxn modelId="{19858296-E0E8-4768-BA8B-47FAAF53F1C9}" type="presOf" srcId="{5707C2A0-3245-4FFC-BCF2-83333EB90368}" destId="{979B348D-A82E-4C0B-BB50-4708D125F76A}" srcOrd="0" destOrd="0" presId="urn:microsoft.com/office/officeart/2005/8/layout/hierarchy1"/>
    <dgm:cxn modelId="{E9409CAD-364A-442D-A0FC-7999170FD277}" srcId="{A5212897-27A2-40ED-AB7B-78EB08817142}" destId="{B88DF06A-9F7C-4822-8487-DF80DA357473}" srcOrd="0" destOrd="0" parTransId="{4EF8C131-4A9F-4CC0-A733-05382E4848C1}" sibTransId="{87C59F82-CD6F-45FC-A8B8-1322F38ABAA9}"/>
    <dgm:cxn modelId="{16C84CAF-086D-4781-9467-C0660D97D8D8}" srcId="{A5212897-27A2-40ED-AB7B-78EB08817142}" destId="{FE2FFB0E-ACAD-4786-9602-6CF1253A403E}" srcOrd="2" destOrd="0" parTransId="{67C57FFC-3C6F-4FA3-A66C-F75532219747}" sibTransId="{F4328746-746A-428C-9243-27B76D2D8737}"/>
    <dgm:cxn modelId="{9175EFB3-E8D8-4110-8DE0-4AEA018C023A}" type="presOf" srcId="{B88DF06A-9F7C-4822-8487-DF80DA357473}" destId="{94D5B4A8-3DD1-4D7D-AA1B-9CE5C2B718C7}" srcOrd="0" destOrd="0" presId="urn:microsoft.com/office/officeart/2005/8/layout/hierarchy1"/>
    <dgm:cxn modelId="{38F36CB4-7720-4989-A814-713045ECA659}" type="presOf" srcId="{A5212897-27A2-40ED-AB7B-78EB08817142}" destId="{006C1519-BBEE-4316-85A6-8BC58CCCE098}" srcOrd="0" destOrd="0" presId="urn:microsoft.com/office/officeart/2005/8/layout/hierarchy1"/>
    <dgm:cxn modelId="{510D9CBE-CAB8-4438-9EBA-FE56097ADE40}" srcId="{5707C2A0-3245-4FFC-BCF2-83333EB90368}" destId="{A5212897-27A2-40ED-AB7B-78EB08817142}" srcOrd="0" destOrd="0" parTransId="{E7B2E5EB-5515-47D4-86B0-8034D14A1236}" sibTransId="{D58639F1-D540-4CB2-A10D-CBB50449666F}"/>
    <dgm:cxn modelId="{48C59AD0-ED38-4A15-95EF-56FECB8B136E}" type="presOf" srcId="{52F6E474-6182-4234-9D3F-B8E8B49E5CA6}" destId="{FA0A50AC-4080-402C-AADD-59ED44789BEE}" srcOrd="0" destOrd="0" presId="urn:microsoft.com/office/officeart/2005/8/layout/hierarchy1"/>
    <dgm:cxn modelId="{CB3B2ED5-6BFB-4117-9C95-E248473B84B9}" type="presOf" srcId="{BF7BF0F3-AE66-4978-A7A3-4E81F738E754}" destId="{88E1381A-7C4C-4DA3-8ED8-2D027D15C1BE}" srcOrd="0" destOrd="0" presId="urn:microsoft.com/office/officeart/2005/8/layout/hierarchy1"/>
    <dgm:cxn modelId="{596041DD-C262-419E-8C4C-D402A9F21159}" type="presOf" srcId="{67C57FFC-3C6F-4FA3-A66C-F75532219747}" destId="{B325412B-BA69-4659-AC8F-3C3F8852798D}" srcOrd="0" destOrd="0" presId="urn:microsoft.com/office/officeart/2005/8/layout/hierarchy1"/>
    <dgm:cxn modelId="{EC1901E3-90EA-4EFB-BEFA-A14285962E37}" type="presOf" srcId="{A0320F3A-A708-4BBC-8B94-C51E75D1FFF2}" destId="{3AA3CDF3-7E00-4E00-AA2C-34727A8ACEF1}" srcOrd="0" destOrd="0" presId="urn:microsoft.com/office/officeart/2005/8/layout/hierarchy1"/>
    <dgm:cxn modelId="{6D4B4793-54DA-484C-A861-DD04DE2347D4}" type="presParOf" srcId="{979B348D-A82E-4C0B-BB50-4708D125F76A}" destId="{07D248F1-857A-4F28-8B4C-E3B6B51DFF22}" srcOrd="0" destOrd="0" presId="urn:microsoft.com/office/officeart/2005/8/layout/hierarchy1"/>
    <dgm:cxn modelId="{BFE44C58-D9BA-4D7D-A97D-639B0D9C77E5}" type="presParOf" srcId="{07D248F1-857A-4F28-8B4C-E3B6B51DFF22}" destId="{09556047-C527-4F51-B443-9D1CA7D55BD1}" srcOrd="0" destOrd="0" presId="urn:microsoft.com/office/officeart/2005/8/layout/hierarchy1"/>
    <dgm:cxn modelId="{19FB3E5E-55FA-4C27-85B1-1741ADDA953F}" type="presParOf" srcId="{09556047-C527-4F51-B443-9D1CA7D55BD1}" destId="{CFBC79A0-C0B2-444A-A5DF-417E22EDF452}" srcOrd="0" destOrd="0" presId="urn:microsoft.com/office/officeart/2005/8/layout/hierarchy1"/>
    <dgm:cxn modelId="{0654AA90-7619-4FB9-8380-7554A640F777}" type="presParOf" srcId="{09556047-C527-4F51-B443-9D1CA7D55BD1}" destId="{006C1519-BBEE-4316-85A6-8BC58CCCE098}" srcOrd="1" destOrd="0" presId="urn:microsoft.com/office/officeart/2005/8/layout/hierarchy1"/>
    <dgm:cxn modelId="{AEB9E73B-DFE4-4C69-B15B-45DBC9158F53}" type="presParOf" srcId="{07D248F1-857A-4F28-8B4C-E3B6B51DFF22}" destId="{319FFA25-605C-4AF8-BA17-DF23AFA4BCF4}" srcOrd="1" destOrd="0" presId="urn:microsoft.com/office/officeart/2005/8/layout/hierarchy1"/>
    <dgm:cxn modelId="{A5E4F394-C48C-4DA8-B813-141496F36468}" type="presParOf" srcId="{319FFA25-605C-4AF8-BA17-DF23AFA4BCF4}" destId="{D4AEE7A5-28EA-4071-8FB0-281DDB25F067}" srcOrd="0" destOrd="0" presId="urn:microsoft.com/office/officeart/2005/8/layout/hierarchy1"/>
    <dgm:cxn modelId="{BAE90552-A51F-446B-B490-4AA4B5080530}" type="presParOf" srcId="{319FFA25-605C-4AF8-BA17-DF23AFA4BCF4}" destId="{01AF5C2F-CEB3-46BA-8131-2BD89CF56C9B}" srcOrd="1" destOrd="0" presId="urn:microsoft.com/office/officeart/2005/8/layout/hierarchy1"/>
    <dgm:cxn modelId="{6AE8BFC3-A4BB-4846-AE87-FA4CE38B3292}" type="presParOf" srcId="{01AF5C2F-CEB3-46BA-8131-2BD89CF56C9B}" destId="{6ACF19D0-1D2C-4D65-BBFD-D384610A5FD2}" srcOrd="0" destOrd="0" presId="urn:microsoft.com/office/officeart/2005/8/layout/hierarchy1"/>
    <dgm:cxn modelId="{54FE7669-D96F-410A-BAEA-74245EECA253}" type="presParOf" srcId="{6ACF19D0-1D2C-4D65-BBFD-D384610A5FD2}" destId="{57FD080F-01ED-44A5-8169-4C9925EEE832}" srcOrd="0" destOrd="0" presId="urn:microsoft.com/office/officeart/2005/8/layout/hierarchy1"/>
    <dgm:cxn modelId="{389A52B3-9A15-4099-AB09-BBDD8E363BE8}" type="presParOf" srcId="{6ACF19D0-1D2C-4D65-BBFD-D384610A5FD2}" destId="{94D5B4A8-3DD1-4D7D-AA1B-9CE5C2B718C7}" srcOrd="1" destOrd="0" presId="urn:microsoft.com/office/officeart/2005/8/layout/hierarchy1"/>
    <dgm:cxn modelId="{FE177B36-5E9E-4ADC-91B5-24CC6CD3CAE1}" type="presParOf" srcId="{01AF5C2F-CEB3-46BA-8131-2BD89CF56C9B}" destId="{F6930769-B09A-4337-9551-94AF41A4C7BF}" srcOrd="1" destOrd="0" presId="urn:microsoft.com/office/officeart/2005/8/layout/hierarchy1"/>
    <dgm:cxn modelId="{75B6799C-BF0E-41F7-A5CC-898AEDB8C379}" type="presParOf" srcId="{319FFA25-605C-4AF8-BA17-DF23AFA4BCF4}" destId="{13F1C01D-611D-44A3-9F56-F95885967905}" srcOrd="2" destOrd="0" presId="urn:microsoft.com/office/officeart/2005/8/layout/hierarchy1"/>
    <dgm:cxn modelId="{6934A036-BCF1-47DD-BD51-D7E3F59AE1E9}" type="presParOf" srcId="{319FFA25-605C-4AF8-BA17-DF23AFA4BCF4}" destId="{43A8ECE3-62DB-4CBD-887B-2439CD097F23}" srcOrd="3" destOrd="0" presId="urn:microsoft.com/office/officeart/2005/8/layout/hierarchy1"/>
    <dgm:cxn modelId="{572B5409-3640-429D-9178-537305DDDB2F}" type="presParOf" srcId="{43A8ECE3-62DB-4CBD-887B-2439CD097F23}" destId="{15D7CC16-B310-45E7-97BD-BFD39A4498ED}" srcOrd="0" destOrd="0" presId="urn:microsoft.com/office/officeart/2005/8/layout/hierarchy1"/>
    <dgm:cxn modelId="{061D6348-A8CB-422E-910F-962EDB31317D}" type="presParOf" srcId="{15D7CC16-B310-45E7-97BD-BFD39A4498ED}" destId="{953624E5-84BA-4182-8244-0F2701777CE2}" srcOrd="0" destOrd="0" presId="urn:microsoft.com/office/officeart/2005/8/layout/hierarchy1"/>
    <dgm:cxn modelId="{1B36CB7B-B844-4F35-B8AE-20F401EC3C2E}" type="presParOf" srcId="{15D7CC16-B310-45E7-97BD-BFD39A4498ED}" destId="{0C9C6922-A4E2-43C2-9D05-27A923370D93}" srcOrd="1" destOrd="0" presId="urn:microsoft.com/office/officeart/2005/8/layout/hierarchy1"/>
    <dgm:cxn modelId="{FC9405AD-2C98-442C-BADC-01EDBE828CE0}" type="presParOf" srcId="{43A8ECE3-62DB-4CBD-887B-2439CD097F23}" destId="{6DC16254-9216-40D0-B74D-241447404437}" srcOrd="1" destOrd="0" presId="urn:microsoft.com/office/officeart/2005/8/layout/hierarchy1"/>
    <dgm:cxn modelId="{17540846-C6F8-490A-B2D3-C594882E6048}" type="presParOf" srcId="{319FFA25-605C-4AF8-BA17-DF23AFA4BCF4}" destId="{B325412B-BA69-4659-AC8F-3C3F8852798D}" srcOrd="4" destOrd="0" presId="urn:microsoft.com/office/officeart/2005/8/layout/hierarchy1"/>
    <dgm:cxn modelId="{0E9CDA81-AC83-4A81-A6DB-27CFBE612CC7}" type="presParOf" srcId="{319FFA25-605C-4AF8-BA17-DF23AFA4BCF4}" destId="{D285A9C8-3BAF-4AC9-AB41-6684BF4F34BE}" srcOrd="5" destOrd="0" presId="urn:microsoft.com/office/officeart/2005/8/layout/hierarchy1"/>
    <dgm:cxn modelId="{8FB6F3C9-A4D4-4DB8-ACE1-09B57749251E}" type="presParOf" srcId="{D285A9C8-3BAF-4AC9-AB41-6684BF4F34BE}" destId="{AAB279BB-7FD0-4845-8987-0DB0D93C2BDD}" srcOrd="0" destOrd="0" presId="urn:microsoft.com/office/officeart/2005/8/layout/hierarchy1"/>
    <dgm:cxn modelId="{DBFAD624-26C5-4742-A857-B2A296A738F9}" type="presParOf" srcId="{AAB279BB-7FD0-4845-8987-0DB0D93C2BDD}" destId="{B5912BED-0E4C-47F5-82F2-74444B037E76}" srcOrd="0" destOrd="0" presId="urn:microsoft.com/office/officeart/2005/8/layout/hierarchy1"/>
    <dgm:cxn modelId="{726642E5-A1F6-4178-9AD1-E4F892CEC0DB}" type="presParOf" srcId="{AAB279BB-7FD0-4845-8987-0DB0D93C2BDD}" destId="{EA63B9E3-9AEC-4BE6-B321-BBD158F30477}" srcOrd="1" destOrd="0" presId="urn:microsoft.com/office/officeart/2005/8/layout/hierarchy1"/>
    <dgm:cxn modelId="{81A6E8F0-14C4-4C5E-A224-E31117BE5EE9}" type="presParOf" srcId="{D285A9C8-3BAF-4AC9-AB41-6684BF4F34BE}" destId="{2E7508DF-AAB3-432D-B6E6-67F5958D244B}" srcOrd="1" destOrd="0" presId="urn:microsoft.com/office/officeart/2005/8/layout/hierarchy1"/>
    <dgm:cxn modelId="{B6D91B8E-1D18-4FE0-A9E7-7D3D9D423F05}" type="presParOf" srcId="{319FFA25-605C-4AF8-BA17-DF23AFA4BCF4}" destId="{3AA3CDF3-7E00-4E00-AA2C-34727A8ACEF1}" srcOrd="6" destOrd="0" presId="urn:microsoft.com/office/officeart/2005/8/layout/hierarchy1"/>
    <dgm:cxn modelId="{9AF7FA4A-CB46-4D2E-AEEA-9AE0617F8049}" type="presParOf" srcId="{319FFA25-605C-4AF8-BA17-DF23AFA4BCF4}" destId="{16AA0000-28A4-40FE-AEA5-30C2972C528F}" srcOrd="7" destOrd="0" presId="urn:microsoft.com/office/officeart/2005/8/layout/hierarchy1"/>
    <dgm:cxn modelId="{D5725C79-2874-408F-BD62-36D577542954}" type="presParOf" srcId="{16AA0000-28A4-40FE-AEA5-30C2972C528F}" destId="{E7C0491B-E989-4C9B-A69F-F42EAAA3E375}" srcOrd="0" destOrd="0" presId="urn:microsoft.com/office/officeart/2005/8/layout/hierarchy1"/>
    <dgm:cxn modelId="{F2FF0ADC-6407-4F56-A05E-E2A352EB9DAD}" type="presParOf" srcId="{E7C0491B-E989-4C9B-A69F-F42EAAA3E375}" destId="{31D6FB0E-7D64-4AC2-9CD6-C0667B0F5507}" srcOrd="0" destOrd="0" presId="urn:microsoft.com/office/officeart/2005/8/layout/hierarchy1"/>
    <dgm:cxn modelId="{9D73FC3E-0461-44E3-BFC0-E50BADAE05C2}" type="presParOf" srcId="{E7C0491B-E989-4C9B-A69F-F42EAAA3E375}" destId="{88E1381A-7C4C-4DA3-8ED8-2D027D15C1BE}" srcOrd="1" destOrd="0" presId="urn:microsoft.com/office/officeart/2005/8/layout/hierarchy1"/>
    <dgm:cxn modelId="{9A4A22B9-4028-4E63-96B2-7D9B0ADFF7CE}" type="presParOf" srcId="{16AA0000-28A4-40FE-AEA5-30C2972C528F}" destId="{8FEB734C-7BF4-4E3B-8EC4-91DFB187A26F}" srcOrd="1" destOrd="0" presId="urn:microsoft.com/office/officeart/2005/8/layout/hierarchy1"/>
    <dgm:cxn modelId="{2DF55F89-9C6D-4405-A1BC-CFD0F185ED71}" type="presParOf" srcId="{319FFA25-605C-4AF8-BA17-DF23AFA4BCF4}" destId="{267FAE5E-E45B-4841-992D-908C347C714E}" srcOrd="8" destOrd="0" presId="urn:microsoft.com/office/officeart/2005/8/layout/hierarchy1"/>
    <dgm:cxn modelId="{F5C61C49-263B-4BBB-80B2-11AA747C376F}" type="presParOf" srcId="{319FFA25-605C-4AF8-BA17-DF23AFA4BCF4}" destId="{912E90E1-8DC8-4788-8CD9-965498E1839E}" srcOrd="9" destOrd="0" presId="urn:microsoft.com/office/officeart/2005/8/layout/hierarchy1"/>
    <dgm:cxn modelId="{B5BB48A9-92CD-4CF8-80D1-B5E1B09FE6AD}" type="presParOf" srcId="{912E90E1-8DC8-4788-8CD9-965498E1839E}" destId="{D4C5971D-18EA-486C-92EF-E59B457E61EF}" srcOrd="0" destOrd="0" presId="urn:microsoft.com/office/officeart/2005/8/layout/hierarchy1"/>
    <dgm:cxn modelId="{8C7F11F6-9B1A-4645-BD8A-93B19B09AE7D}" type="presParOf" srcId="{D4C5971D-18EA-486C-92EF-E59B457E61EF}" destId="{9F041398-FEF1-4E29-A65F-A1A6063B3BF6}" srcOrd="0" destOrd="0" presId="urn:microsoft.com/office/officeart/2005/8/layout/hierarchy1"/>
    <dgm:cxn modelId="{3D099616-07A6-4DA3-8B84-6DA91725F6E5}" type="presParOf" srcId="{D4C5971D-18EA-486C-92EF-E59B457E61EF}" destId="{FA0A50AC-4080-402C-AADD-59ED44789BEE}" srcOrd="1" destOrd="0" presId="urn:microsoft.com/office/officeart/2005/8/layout/hierarchy1"/>
    <dgm:cxn modelId="{CBDD20C2-7FE2-4C5D-A6A7-64AF5A8855D6}" type="presParOf" srcId="{912E90E1-8DC8-4788-8CD9-965498E1839E}" destId="{D6C033F4-BF77-43A6-A904-285E808777E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07C2A0-3245-4FFC-BCF2-83333EB90368}"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s-UY"/>
        </a:p>
      </dgm:t>
    </dgm:pt>
    <dgm:pt modelId="{A5212897-27A2-40ED-AB7B-78EB08817142}">
      <dgm:prSet phldrT="[Texto]" custT="1"/>
      <dgm:spPr/>
      <dgm:t>
        <a:bodyPr/>
        <a:lstStyle/>
        <a:p>
          <a:r>
            <a:rPr lang="es-UY" sz="1800" dirty="0"/>
            <a:t>Gestión</a:t>
          </a:r>
        </a:p>
      </dgm:t>
    </dgm:pt>
    <dgm:pt modelId="{E7B2E5EB-5515-47D4-86B0-8034D14A1236}" type="parTrans" cxnId="{510D9CBE-CAB8-4438-9EBA-FE56097ADE40}">
      <dgm:prSet/>
      <dgm:spPr/>
      <dgm:t>
        <a:bodyPr/>
        <a:lstStyle/>
        <a:p>
          <a:endParaRPr lang="es-UY" sz="2000"/>
        </a:p>
      </dgm:t>
    </dgm:pt>
    <dgm:pt modelId="{D58639F1-D540-4CB2-A10D-CBB50449666F}" type="sibTrans" cxnId="{510D9CBE-CAB8-4438-9EBA-FE56097ADE40}">
      <dgm:prSet/>
      <dgm:spPr/>
      <dgm:t>
        <a:bodyPr/>
        <a:lstStyle/>
        <a:p>
          <a:endParaRPr lang="es-UY" sz="2000"/>
        </a:p>
      </dgm:t>
    </dgm:pt>
    <dgm:pt modelId="{B88DF06A-9F7C-4822-8487-DF80DA357473}">
      <dgm:prSet phldrT="[Texto]" custT="1"/>
      <dgm:spPr/>
      <dgm:t>
        <a:bodyPr/>
        <a:lstStyle/>
        <a:p>
          <a:r>
            <a:rPr lang="es-UY" sz="1800" dirty="0"/>
            <a:t>Planificación</a:t>
          </a:r>
        </a:p>
      </dgm:t>
    </dgm:pt>
    <dgm:pt modelId="{4EF8C131-4A9F-4CC0-A733-05382E4848C1}" type="parTrans" cxnId="{E9409CAD-364A-442D-A0FC-7999170FD277}">
      <dgm:prSet/>
      <dgm:spPr/>
      <dgm:t>
        <a:bodyPr/>
        <a:lstStyle/>
        <a:p>
          <a:endParaRPr lang="es-UY" sz="2000"/>
        </a:p>
      </dgm:t>
    </dgm:pt>
    <dgm:pt modelId="{87C59F82-CD6F-45FC-A8B8-1322F38ABAA9}" type="sibTrans" cxnId="{E9409CAD-364A-442D-A0FC-7999170FD277}">
      <dgm:prSet/>
      <dgm:spPr/>
      <dgm:t>
        <a:bodyPr/>
        <a:lstStyle/>
        <a:p>
          <a:endParaRPr lang="es-UY" sz="2000"/>
        </a:p>
      </dgm:t>
    </dgm:pt>
    <dgm:pt modelId="{6AA4B267-5BC3-4A7F-A3F9-670AD7FFE706}">
      <dgm:prSet phldrT="[Texto]" custT="1"/>
      <dgm:spPr>
        <a:solidFill>
          <a:schemeClr val="accent4">
            <a:lumMod val="50000"/>
            <a:alpha val="90000"/>
          </a:schemeClr>
        </a:solidFill>
      </dgm:spPr>
      <dgm:t>
        <a:bodyPr/>
        <a:lstStyle/>
        <a:p>
          <a:r>
            <a:rPr lang="es-UY" sz="2100" b="1" dirty="0">
              <a:solidFill>
                <a:schemeClr val="bg1"/>
              </a:solidFill>
            </a:rPr>
            <a:t>Organización</a:t>
          </a:r>
        </a:p>
      </dgm:t>
    </dgm:pt>
    <dgm:pt modelId="{D38FD555-BD6A-468C-B355-45DF9F7A5ED1}" type="parTrans" cxnId="{266FE21F-A8D2-441D-AFB7-FA5E07D652F8}">
      <dgm:prSet/>
      <dgm:spPr/>
      <dgm:t>
        <a:bodyPr/>
        <a:lstStyle/>
        <a:p>
          <a:endParaRPr lang="es-UY" sz="2000"/>
        </a:p>
      </dgm:t>
    </dgm:pt>
    <dgm:pt modelId="{797D5BC0-014D-4B77-9485-D881646F0475}" type="sibTrans" cxnId="{266FE21F-A8D2-441D-AFB7-FA5E07D652F8}">
      <dgm:prSet/>
      <dgm:spPr/>
      <dgm:t>
        <a:bodyPr/>
        <a:lstStyle/>
        <a:p>
          <a:endParaRPr lang="es-UY" sz="2000"/>
        </a:p>
      </dgm:t>
    </dgm:pt>
    <dgm:pt modelId="{FE2FFB0E-ACAD-4786-9602-6CF1253A403E}">
      <dgm:prSet phldrT="[Texto]" custT="1"/>
      <dgm:spPr/>
      <dgm:t>
        <a:bodyPr/>
        <a:lstStyle/>
        <a:p>
          <a:r>
            <a:rPr lang="es-UY" sz="1800" dirty="0"/>
            <a:t>Dotación de personal</a:t>
          </a:r>
        </a:p>
      </dgm:t>
    </dgm:pt>
    <dgm:pt modelId="{67C57FFC-3C6F-4FA3-A66C-F75532219747}" type="parTrans" cxnId="{16C84CAF-086D-4781-9467-C0660D97D8D8}">
      <dgm:prSet/>
      <dgm:spPr/>
      <dgm:t>
        <a:bodyPr/>
        <a:lstStyle/>
        <a:p>
          <a:endParaRPr lang="es-UY" sz="2000"/>
        </a:p>
      </dgm:t>
    </dgm:pt>
    <dgm:pt modelId="{F4328746-746A-428C-9243-27B76D2D8737}" type="sibTrans" cxnId="{16C84CAF-086D-4781-9467-C0660D97D8D8}">
      <dgm:prSet/>
      <dgm:spPr/>
      <dgm:t>
        <a:bodyPr/>
        <a:lstStyle/>
        <a:p>
          <a:endParaRPr lang="es-UY" sz="2000"/>
        </a:p>
      </dgm:t>
    </dgm:pt>
    <dgm:pt modelId="{BF7BF0F3-AE66-4978-A7A3-4E81F738E754}">
      <dgm:prSet phldrT="[Texto]" custT="1"/>
      <dgm:spPr/>
      <dgm:t>
        <a:bodyPr/>
        <a:lstStyle/>
        <a:p>
          <a:r>
            <a:rPr lang="es-UY" sz="1800" dirty="0"/>
            <a:t>Dirección</a:t>
          </a:r>
        </a:p>
      </dgm:t>
    </dgm:pt>
    <dgm:pt modelId="{A0320F3A-A708-4BBC-8B94-C51E75D1FFF2}" type="parTrans" cxnId="{86C83D60-6E26-41AC-8C83-BDC4AB77DB7F}">
      <dgm:prSet/>
      <dgm:spPr/>
      <dgm:t>
        <a:bodyPr/>
        <a:lstStyle/>
        <a:p>
          <a:endParaRPr lang="es-UY" sz="2000"/>
        </a:p>
      </dgm:t>
    </dgm:pt>
    <dgm:pt modelId="{1413C478-245B-42EC-9928-A1DB87972C2D}" type="sibTrans" cxnId="{86C83D60-6E26-41AC-8C83-BDC4AB77DB7F}">
      <dgm:prSet/>
      <dgm:spPr/>
      <dgm:t>
        <a:bodyPr/>
        <a:lstStyle/>
        <a:p>
          <a:endParaRPr lang="es-UY" sz="2000"/>
        </a:p>
      </dgm:t>
    </dgm:pt>
    <dgm:pt modelId="{52F6E474-6182-4234-9D3F-B8E8B49E5CA6}">
      <dgm:prSet phldrT="[Texto]" custT="1"/>
      <dgm:spPr/>
      <dgm:t>
        <a:bodyPr/>
        <a:lstStyle/>
        <a:p>
          <a:r>
            <a:rPr lang="es-UY" sz="1800" dirty="0"/>
            <a:t>Control</a:t>
          </a:r>
        </a:p>
      </dgm:t>
    </dgm:pt>
    <dgm:pt modelId="{B6D81BF6-BF45-42E7-885A-677E69F9CD45}" type="parTrans" cxnId="{7BB9932E-C8AE-4A17-B510-F8BA6D495F2C}">
      <dgm:prSet/>
      <dgm:spPr/>
      <dgm:t>
        <a:bodyPr/>
        <a:lstStyle/>
        <a:p>
          <a:endParaRPr lang="es-UY" sz="2000"/>
        </a:p>
      </dgm:t>
    </dgm:pt>
    <dgm:pt modelId="{9BA2891A-FA19-4757-A707-E03E867A5A61}" type="sibTrans" cxnId="{7BB9932E-C8AE-4A17-B510-F8BA6D495F2C}">
      <dgm:prSet/>
      <dgm:spPr/>
      <dgm:t>
        <a:bodyPr/>
        <a:lstStyle/>
        <a:p>
          <a:endParaRPr lang="es-UY" sz="2000"/>
        </a:p>
      </dgm:t>
    </dgm:pt>
    <dgm:pt modelId="{979B348D-A82E-4C0B-BB50-4708D125F76A}" type="pres">
      <dgm:prSet presAssocID="{5707C2A0-3245-4FFC-BCF2-83333EB90368}" presName="hierChild1" presStyleCnt="0">
        <dgm:presLayoutVars>
          <dgm:chPref val="1"/>
          <dgm:dir/>
          <dgm:animOne val="branch"/>
          <dgm:animLvl val="lvl"/>
          <dgm:resizeHandles/>
        </dgm:presLayoutVars>
      </dgm:prSet>
      <dgm:spPr/>
    </dgm:pt>
    <dgm:pt modelId="{07D248F1-857A-4F28-8B4C-E3B6B51DFF22}" type="pres">
      <dgm:prSet presAssocID="{A5212897-27A2-40ED-AB7B-78EB08817142}" presName="hierRoot1" presStyleCnt="0"/>
      <dgm:spPr/>
    </dgm:pt>
    <dgm:pt modelId="{09556047-C527-4F51-B443-9D1CA7D55BD1}" type="pres">
      <dgm:prSet presAssocID="{A5212897-27A2-40ED-AB7B-78EB08817142}" presName="composite" presStyleCnt="0"/>
      <dgm:spPr/>
    </dgm:pt>
    <dgm:pt modelId="{CFBC79A0-C0B2-444A-A5DF-417E22EDF452}" type="pres">
      <dgm:prSet presAssocID="{A5212897-27A2-40ED-AB7B-78EB08817142}" presName="background" presStyleLbl="node0" presStyleIdx="0" presStyleCnt="1"/>
      <dgm:spPr/>
    </dgm:pt>
    <dgm:pt modelId="{006C1519-BBEE-4316-85A6-8BC58CCCE098}" type="pres">
      <dgm:prSet presAssocID="{A5212897-27A2-40ED-AB7B-78EB08817142}" presName="text" presStyleLbl="fgAcc0" presStyleIdx="0" presStyleCnt="1">
        <dgm:presLayoutVars>
          <dgm:chPref val="3"/>
        </dgm:presLayoutVars>
      </dgm:prSet>
      <dgm:spPr/>
    </dgm:pt>
    <dgm:pt modelId="{319FFA25-605C-4AF8-BA17-DF23AFA4BCF4}" type="pres">
      <dgm:prSet presAssocID="{A5212897-27A2-40ED-AB7B-78EB08817142}" presName="hierChild2" presStyleCnt="0"/>
      <dgm:spPr/>
    </dgm:pt>
    <dgm:pt modelId="{D4AEE7A5-28EA-4071-8FB0-281DDB25F067}" type="pres">
      <dgm:prSet presAssocID="{4EF8C131-4A9F-4CC0-A733-05382E4848C1}" presName="Name10" presStyleLbl="parChTrans1D2" presStyleIdx="0" presStyleCnt="5"/>
      <dgm:spPr/>
    </dgm:pt>
    <dgm:pt modelId="{01AF5C2F-CEB3-46BA-8131-2BD89CF56C9B}" type="pres">
      <dgm:prSet presAssocID="{B88DF06A-9F7C-4822-8487-DF80DA357473}" presName="hierRoot2" presStyleCnt="0"/>
      <dgm:spPr/>
    </dgm:pt>
    <dgm:pt modelId="{6ACF19D0-1D2C-4D65-BBFD-D384610A5FD2}" type="pres">
      <dgm:prSet presAssocID="{B88DF06A-9F7C-4822-8487-DF80DA357473}" presName="composite2" presStyleCnt="0"/>
      <dgm:spPr/>
    </dgm:pt>
    <dgm:pt modelId="{57FD080F-01ED-44A5-8169-4C9925EEE832}" type="pres">
      <dgm:prSet presAssocID="{B88DF06A-9F7C-4822-8487-DF80DA357473}" presName="background2" presStyleLbl="node2" presStyleIdx="0" presStyleCnt="5"/>
      <dgm:spPr/>
    </dgm:pt>
    <dgm:pt modelId="{94D5B4A8-3DD1-4D7D-AA1B-9CE5C2B718C7}" type="pres">
      <dgm:prSet presAssocID="{B88DF06A-9F7C-4822-8487-DF80DA357473}" presName="text2" presStyleLbl="fgAcc2" presStyleIdx="0" presStyleCnt="5">
        <dgm:presLayoutVars>
          <dgm:chPref val="3"/>
        </dgm:presLayoutVars>
      </dgm:prSet>
      <dgm:spPr/>
    </dgm:pt>
    <dgm:pt modelId="{F6930769-B09A-4337-9551-94AF41A4C7BF}" type="pres">
      <dgm:prSet presAssocID="{B88DF06A-9F7C-4822-8487-DF80DA357473}" presName="hierChild3" presStyleCnt="0"/>
      <dgm:spPr/>
    </dgm:pt>
    <dgm:pt modelId="{13F1C01D-611D-44A3-9F56-F95885967905}" type="pres">
      <dgm:prSet presAssocID="{D38FD555-BD6A-468C-B355-45DF9F7A5ED1}" presName="Name10" presStyleLbl="parChTrans1D2" presStyleIdx="1" presStyleCnt="5"/>
      <dgm:spPr/>
    </dgm:pt>
    <dgm:pt modelId="{43A8ECE3-62DB-4CBD-887B-2439CD097F23}" type="pres">
      <dgm:prSet presAssocID="{6AA4B267-5BC3-4A7F-A3F9-670AD7FFE706}" presName="hierRoot2" presStyleCnt="0"/>
      <dgm:spPr/>
    </dgm:pt>
    <dgm:pt modelId="{15D7CC16-B310-45E7-97BD-BFD39A4498ED}" type="pres">
      <dgm:prSet presAssocID="{6AA4B267-5BC3-4A7F-A3F9-670AD7FFE706}" presName="composite2" presStyleCnt="0"/>
      <dgm:spPr/>
    </dgm:pt>
    <dgm:pt modelId="{953624E5-84BA-4182-8244-0F2701777CE2}" type="pres">
      <dgm:prSet presAssocID="{6AA4B267-5BC3-4A7F-A3F9-670AD7FFE706}" presName="background2" presStyleLbl="node2" presStyleIdx="1" presStyleCnt="5"/>
      <dgm:spPr/>
    </dgm:pt>
    <dgm:pt modelId="{0C9C6922-A4E2-43C2-9D05-27A923370D93}" type="pres">
      <dgm:prSet presAssocID="{6AA4B267-5BC3-4A7F-A3F9-670AD7FFE706}" presName="text2" presStyleLbl="fgAcc2" presStyleIdx="1" presStyleCnt="5">
        <dgm:presLayoutVars>
          <dgm:chPref val="3"/>
        </dgm:presLayoutVars>
      </dgm:prSet>
      <dgm:spPr/>
    </dgm:pt>
    <dgm:pt modelId="{6DC16254-9216-40D0-B74D-241447404437}" type="pres">
      <dgm:prSet presAssocID="{6AA4B267-5BC3-4A7F-A3F9-670AD7FFE706}" presName="hierChild3" presStyleCnt="0"/>
      <dgm:spPr/>
    </dgm:pt>
    <dgm:pt modelId="{B325412B-BA69-4659-AC8F-3C3F8852798D}" type="pres">
      <dgm:prSet presAssocID="{67C57FFC-3C6F-4FA3-A66C-F75532219747}" presName="Name10" presStyleLbl="parChTrans1D2" presStyleIdx="2" presStyleCnt="5"/>
      <dgm:spPr/>
    </dgm:pt>
    <dgm:pt modelId="{D285A9C8-3BAF-4AC9-AB41-6684BF4F34BE}" type="pres">
      <dgm:prSet presAssocID="{FE2FFB0E-ACAD-4786-9602-6CF1253A403E}" presName="hierRoot2" presStyleCnt="0"/>
      <dgm:spPr/>
    </dgm:pt>
    <dgm:pt modelId="{AAB279BB-7FD0-4845-8987-0DB0D93C2BDD}" type="pres">
      <dgm:prSet presAssocID="{FE2FFB0E-ACAD-4786-9602-6CF1253A403E}" presName="composite2" presStyleCnt="0"/>
      <dgm:spPr/>
    </dgm:pt>
    <dgm:pt modelId="{B5912BED-0E4C-47F5-82F2-74444B037E76}" type="pres">
      <dgm:prSet presAssocID="{FE2FFB0E-ACAD-4786-9602-6CF1253A403E}" presName="background2" presStyleLbl="node2" presStyleIdx="2" presStyleCnt="5"/>
      <dgm:spPr/>
    </dgm:pt>
    <dgm:pt modelId="{EA63B9E3-9AEC-4BE6-B321-BBD158F30477}" type="pres">
      <dgm:prSet presAssocID="{FE2FFB0E-ACAD-4786-9602-6CF1253A403E}" presName="text2" presStyleLbl="fgAcc2" presStyleIdx="2" presStyleCnt="5">
        <dgm:presLayoutVars>
          <dgm:chPref val="3"/>
        </dgm:presLayoutVars>
      </dgm:prSet>
      <dgm:spPr/>
    </dgm:pt>
    <dgm:pt modelId="{2E7508DF-AAB3-432D-B6E6-67F5958D244B}" type="pres">
      <dgm:prSet presAssocID="{FE2FFB0E-ACAD-4786-9602-6CF1253A403E}" presName="hierChild3" presStyleCnt="0"/>
      <dgm:spPr/>
    </dgm:pt>
    <dgm:pt modelId="{3AA3CDF3-7E00-4E00-AA2C-34727A8ACEF1}" type="pres">
      <dgm:prSet presAssocID="{A0320F3A-A708-4BBC-8B94-C51E75D1FFF2}" presName="Name10" presStyleLbl="parChTrans1D2" presStyleIdx="3" presStyleCnt="5"/>
      <dgm:spPr/>
    </dgm:pt>
    <dgm:pt modelId="{16AA0000-28A4-40FE-AEA5-30C2972C528F}" type="pres">
      <dgm:prSet presAssocID="{BF7BF0F3-AE66-4978-A7A3-4E81F738E754}" presName="hierRoot2" presStyleCnt="0"/>
      <dgm:spPr/>
    </dgm:pt>
    <dgm:pt modelId="{E7C0491B-E989-4C9B-A69F-F42EAAA3E375}" type="pres">
      <dgm:prSet presAssocID="{BF7BF0F3-AE66-4978-A7A3-4E81F738E754}" presName="composite2" presStyleCnt="0"/>
      <dgm:spPr/>
    </dgm:pt>
    <dgm:pt modelId="{31D6FB0E-7D64-4AC2-9CD6-C0667B0F5507}" type="pres">
      <dgm:prSet presAssocID="{BF7BF0F3-AE66-4978-A7A3-4E81F738E754}" presName="background2" presStyleLbl="node2" presStyleIdx="3" presStyleCnt="5"/>
      <dgm:spPr/>
    </dgm:pt>
    <dgm:pt modelId="{88E1381A-7C4C-4DA3-8ED8-2D027D15C1BE}" type="pres">
      <dgm:prSet presAssocID="{BF7BF0F3-AE66-4978-A7A3-4E81F738E754}" presName="text2" presStyleLbl="fgAcc2" presStyleIdx="3" presStyleCnt="5">
        <dgm:presLayoutVars>
          <dgm:chPref val="3"/>
        </dgm:presLayoutVars>
      </dgm:prSet>
      <dgm:spPr/>
    </dgm:pt>
    <dgm:pt modelId="{8FEB734C-7BF4-4E3B-8EC4-91DFB187A26F}" type="pres">
      <dgm:prSet presAssocID="{BF7BF0F3-AE66-4978-A7A3-4E81F738E754}" presName="hierChild3" presStyleCnt="0"/>
      <dgm:spPr/>
    </dgm:pt>
    <dgm:pt modelId="{267FAE5E-E45B-4841-992D-908C347C714E}" type="pres">
      <dgm:prSet presAssocID="{B6D81BF6-BF45-42E7-885A-677E69F9CD45}" presName="Name10" presStyleLbl="parChTrans1D2" presStyleIdx="4" presStyleCnt="5"/>
      <dgm:spPr/>
    </dgm:pt>
    <dgm:pt modelId="{912E90E1-8DC8-4788-8CD9-965498E1839E}" type="pres">
      <dgm:prSet presAssocID="{52F6E474-6182-4234-9D3F-B8E8B49E5CA6}" presName="hierRoot2" presStyleCnt="0"/>
      <dgm:spPr/>
    </dgm:pt>
    <dgm:pt modelId="{D4C5971D-18EA-486C-92EF-E59B457E61EF}" type="pres">
      <dgm:prSet presAssocID="{52F6E474-6182-4234-9D3F-B8E8B49E5CA6}" presName="composite2" presStyleCnt="0"/>
      <dgm:spPr/>
    </dgm:pt>
    <dgm:pt modelId="{9F041398-FEF1-4E29-A65F-A1A6063B3BF6}" type="pres">
      <dgm:prSet presAssocID="{52F6E474-6182-4234-9D3F-B8E8B49E5CA6}" presName="background2" presStyleLbl="node2" presStyleIdx="4" presStyleCnt="5"/>
      <dgm:spPr/>
    </dgm:pt>
    <dgm:pt modelId="{FA0A50AC-4080-402C-AADD-59ED44789BEE}" type="pres">
      <dgm:prSet presAssocID="{52F6E474-6182-4234-9D3F-B8E8B49E5CA6}" presName="text2" presStyleLbl="fgAcc2" presStyleIdx="4" presStyleCnt="5">
        <dgm:presLayoutVars>
          <dgm:chPref val="3"/>
        </dgm:presLayoutVars>
      </dgm:prSet>
      <dgm:spPr/>
    </dgm:pt>
    <dgm:pt modelId="{D6C033F4-BF77-43A6-A904-285E808777EB}" type="pres">
      <dgm:prSet presAssocID="{52F6E474-6182-4234-9D3F-B8E8B49E5CA6}" presName="hierChild3" presStyleCnt="0"/>
      <dgm:spPr/>
    </dgm:pt>
  </dgm:ptLst>
  <dgm:cxnLst>
    <dgm:cxn modelId="{540CD402-36A4-4F4F-962A-CCAF58E0D869}" type="presOf" srcId="{B6D81BF6-BF45-42E7-885A-677E69F9CD45}" destId="{267FAE5E-E45B-4841-992D-908C347C714E}" srcOrd="0" destOrd="0" presId="urn:microsoft.com/office/officeart/2005/8/layout/hierarchy1"/>
    <dgm:cxn modelId="{8D4D011E-5E0C-4668-9221-2ED151FE0565}" type="presOf" srcId="{6AA4B267-5BC3-4A7F-A3F9-670AD7FFE706}" destId="{0C9C6922-A4E2-43C2-9D05-27A923370D93}" srcOrd="0" destOrd="0" presId="urn:microsoft.com/office/officeart/2005/8/layout/hierarchy1"/>
    <dgm:cxn modelId="{266FE21F-A8D2-441D-AFB7-FA5E07D652F8}" srcId="{A5212897-27A2-40ED-AB7B-78EB08817142}" destId="{6AA4B267-5BC3-4A7F-A3F9-670AD7FFE706}" srcOrd="1" destOrd="0" parTransId="{D38FD555-BD6A-468C-B355-45DF9F7A5ED1}" sibTransId="{797D5BC0-014D-4B77-9485-D881646F0475}"/>
    <dgm:cxn modelId="{7BB9932E-C8AE-4A17-B510-F8BA6D495F2C}" srcId="{A5212897-27A2-40ED-AB7B-78EB08817142}" destId="{52F6E474-6182-4234-9D3F-B8E8B49E5CA6}" srcOrd="4" destOrd="0" parTransId="{B6D81BF6-BF45-42E7-885A-677E69F9CD45}" sibTransId="{9BA2891A-FA19-4757-A707-E03E867A5A61}"/>
    <dgm:cxn modelId="{082F3130-FB9A-4F2A-B085-A8BBC8D63683}" type="presOf" srcId="{4EF8C131-4A9F-4CC0-A733-05382E4848C1}" destId="{D4AEE7A5-28EA-4071-8FB0-281DDB25F067}" srcOrd="0" destOrd="0" presId="urn:microsoft.com/office/officeart/2005/8/layout/hierarchy1"/>
    <dgm:cxn modelId="{86C83D60-6E26-41AC-8C83-BDC4AB77DB7F}" srcId="{A5212897-27A2-40ED-AB7B-78EB08817142}" destId="{BF7BF0F3-AE66-4978-A7A3-4E81F738E754}" srcOrd="3" destOrd="0" parTransId="{A0320F3A-A708-4BBC-8B94-C51E75D1FFF2}" sibTransId="{1413C478-245B-42EC-9928-A1DB87972C2D}"/>
    <dgm:cxn modelId="{B36B5946-0384-4470-8A2B-DA6F08E0FF70}" type="presOf" srcId="{FE2FFB0E-ACAD-4786-9602-6CF1253A403E}" destId="{EA63B9E3-9AEC-4BE6-B321-BBD158F30477}" srcOrd="0" destOrd="0" presId="urn:microsoft.com/office/officeart/2005/8/layout/hierarchy1"/>
    <dgm:cxn modelId="{3CCB6A7A-3A48-4ACD-BAFB-E1C404CA1C16}" type="presOf" srcId="{D38FD555-BD6A-468C-B355-45DF9F7A5ED1}" destId="{13F1C01D-611D-44A3-9F56-F95885967905}" srcOrd="0" destOrd="0" presId="urn:microsoft.com/office/officeart/2005/8/layout/hierarchy1"/>
    <dgm:cxn modelId="{19858296-E0E8-4768-BA8B-47FAAF53F1C9}" type="presOf" srcId="{5707C2A0-3245-4FFC-BCF2-83333EB90368}" destId="{979B348D-A82E-4C0B-BB50-4708D125F76A}" srcOrd="0" destOrd="0" presId="urn:microsoft.com/office/officeart/2005/8/layout/hierarchy1"/>
    <dgm:cxn modelId="{E9409CAD-364A-442D-A0FC-7999170FD277}" srcId="{A5212897-27A2-40ED-AB7B-78EB08817142}" destId="{B88DF06A-9F7C-4822-8487-DF80DA357473}" srcOrd="0" destOrd="0" parTransId="{4EF8C131-4A9F-4CC0-A733-05382E4848C1}" sibTransId="{87C59F82-CD6F-45FC-A8B8-1322F38ABAA9}"/>
    <dgm:cxn modelId="{16C84CAF-086D-4781-9467-C0660D97D8D8}" srcId="{A5212897-27A2-40ED-AB7B-78EB08817142}" destId="{FE2FFB0E-ACAD-4786-9602-6CF1253A403E}" srcOrd="2" destOrd="0" parTransId="{67C57FFC-3C6F-4FA3-A66C-F75532219747}" sibTransId="{F4328746-746A-428C-9243-27B76D2D8737}"/>
    <dgm:cxn modelId="{9175EFB3-E8D8-4110-8DE0-4AEA018C023A}" type="presOf" srcId="{B88DF06A-9F7C-4822-8487-DF80DA357473}" destId="{94D5B4A8-3DD1-4D7D-AA1B-9CE5C2B718C7}" srcOrd="0" destOrd="0" presId="urn:microsoft.com/office/officeart/2005/8/layout/hierarchy1"/>
    <dgm:cxn modelId="{38F36CB4-7720-4989-A814-713045ECA659}" type="presOf" srcId="{A5212897-27A2-40ED-AB7B-78EB08817142}" destId="{006C1519-BBEE-4316-85A6-8BC58CCCE098}" srcOrd="0" destOrd="0" presId="urn:microsoft.com/office/officeart/2005/8/layout/hierarchy1"/>
    <dgm:cxn modelId="{510D9CBE-CAB8-4438-9EBA-FE56097ADE40}" srcId="{5707C2A0-3245-4FFC-BCF2-83333EB90368}" destId="{A5212897-27A2-40ED-AB7B-78EB08817142}" srcOrd="0" destOrd="0" parTransId="{E7B2E5EB-5515-47D4-86B0-8034D14A1236}" sibTransId="{D58639F1-D540-4CB2-A10D-CBB50449666F}"/>
    <dgm:cxn modelId="{48C59AD0-ED38-4A15-95EF-56FECB8B136E}" type="presOf" srcId="{52F6E474-6182-4234-9D3F-B8E8B49E5CA6}" destId="{FA0A50AC-4080-402C-AADD-59ED44789BEE}" srcOrd="0" destOrd="0" presId="urn:microsoft.com/office/officeart/2005/8/layout/hierarchy1"/>
    <dgm:cxn modelId="{CB3B2ED5-6BFB-4117-9C95-E248473B84B9}" type="presOf" srcId="{BF7BF0F3-AE66-4978-A7A3-4E81F738E754}" destId="{88E1381A-7C4C-4DA3-8ED8-2D027D15C1BE}" srcOrd="0" destOrd="0" presId="urn:microsoft.com/office/officeart/2005/8/layout/hierarchy1"/>
    <dgm:cxn modelId="{596041DD-C262-419E-8C4C-D402A9F21159}" type="presOf" srcId="{67C57FFC-3C6F-4FA3-A66C-F75532219747}" destId="{B325412B-BA69-4659-AC8F-3C3F8852798D}" srcOrd="0" destOrd="0" presId="urn:microsoft.com/office/officeart/2005/8/layout/hierarchy1"/>
    <dgm:cxn modelId="{EC1901E3-90EA-4EFB-BEFA-A14285962E37}" type="presOf" srcId="{A0320F3A-A708-4BBC-8B94-C51E75D1FFF2}" destId="{3AA3CDF3-7E00-4E00-AA2C-34727A8ACEF1}" srcOrd="0" destOrd="0" presId="urn:microsoft.com/office/officeart/2005/8/layout/hierarchy1"/>
    <dgm:cxn modelId="{6D4B4793-54DA-484C-A861-DD04DE2347D4}" type="presParOf" srcId="{979B348D-A82E-4C0B-BB50-4708D125F76A}" destId="{07D248F1-857A-4F28-8B4C-E3B6B51DFF22}" srcOrd="0" destOrd="0" presId="urn:microsoft.com/office/officeart/2005/8/layout/hierarchy1"/>
    <dgm:cxn modelId="{BFE44C58-D9BA-4D7D-A97D-639B0D9C77E5}" type="presParOf" srcId="{07D248F1-857A-4F28-8B4C-E3B6B51DFF22}" destId="{09556047-C527-4F51-B443-9D1CA7D55BD1}" srcOrd="0" destOrd="0" presId="urn:microsoft.com/office/officeart/2005/8/layout/hierarchy1"/>
    <dgm:cxn modelId="{19FB3E5E-55FA-4C27-85B1-1741ADDA953F}" type="presParOf" srcId="{09556047-C527-4F51-B443-9D1CA7D55BD1}" destId="{CFBC79A0-C0B2-444A-A5DF-417E22EDF452}" srcOrd="0" destOrd="0" presId="urn:microsoft.com/office/officeart/2005/8/layout/hierarchy1"/>
    <dgm:cxn modelId="{0654AA90-7619-4FB9-8380-7554A640F777}" type="presParOf" srcId="{09556047-C527-4F51-B443-9D1CA7D55BD1}" destId="{006C1519-BBEE-4316-85A6-8BC58CCCE098}" srcOrd="1" destOrd="0" presId="urn:microsoft.com/office/officeart/2005/8/layout/hierarchy1"/>
    <dgm:cxn modelId="{AEB9E73B-DFE4-4C69-B15B-45DBC9158F53}" type="presParOf" srcId="{07D248F1-857A-4F28-8B4C-E3B6B51DFF22}" destId="{319FFA25-605C-4AF8-BA17-DF23AFA4BCF4}" srcOrd="1" destOrd="0" presId="urn:microsoft.com/office/officeart/2005/8/layout/hierarchy1"/>
    <dgm:cxn modelId="{A5E4F394-C48C-4DA8-B813-141496F36468}" type="presParOf" srcId="{319FFA25-605C-4AF8-BA17-DF23AFA4BCF4}" destId="{D4AEE7A5-28EA-4071-8FB0-281DDB25F067}" srcOrd="0" destOrd="0" presId="urn:microsoft.com/office/officeart/2005/8/layout/hierarchy1"/>
    <dgm:cxn modelId="{BAE90552-A51F-446B-B490-4AA4B5080530}" type="presParOf" srcId="{319FFA25-605C-4AF8-BA17-DF23AFA4BCF4}" destId="{01AF5C2F-CEB3-46BA-8131-2BD89CF56C9B}" srcOrd="1" destOrd="0" presId="urn:microsoft.com/office/officeart/2005/8/layout/hierarchy1"/>
    <dgm:cxn modelId="{6AE8BFC3-A4BB-4846-AE87-FA4CE38B3292}" type="presParOf" srcId="{01AF5C2F-CEB3-46BA-8131-2BD89CF56C9B}" destId="{6ACF19D0-1D2C-4D65-BBFD-D384610A5FD2}" srcOrd="0" destOrd="0" presId="urn:microsoft.com/office/officeart/2005/8/layout/hierarchy1"/>
    <dgm:cxn modelId="{54FE7669-D96F-410A-BAEA-74245EECA253}" type="presParOf" srcId="{6ACF19D0-1D2C-4D65-BBFD-D384610A5FD2}" destId="{57FD080F-01ED-44A5-8169-4C9925EEE832}" srcOrd="0" destOrd="0" presId="urn:microsoft.com/office/officeart/2005/8/layout/hierarchy1"/>
    <dgm:cxn modelId="{389A52B3-9A15-4099-AB09-BBDD8E363BE8}" type="presParOf" srcId="{6ACF19D0-1D2C-4D65-BBFD-D384610A5FD2}" destId="{94D5B4A8-3DD1-4D7D-AA1B-9CE5C2B718C7}" srcOrd="1" destOrd="0" presId="urn:microsoft.com/office/officeart/2005/8/layout/hierarchy1"/>
    <dgm:cxn modelId="{FE177B36-5E9E-4ADC-91B5-24CC6CD3CAE1}" type="presParOf" srcId="{01AF5C2F-CEB3-46BA-8131-2BD89CF56C9B}" destId="{F6930769-B09A-4337-9551-94AF41A4C7BF}" srcOrd="1" destOrd="0" presId="urn:microsoft.com/office/officeart/2005/8/layout/hierarchy1"/>
    <dgm:cxn modelId="{75B6799C-BF0E-41F7-A5CC-898AEDB8C379}" type="presParOf" srcId="{319FFA25-605C-4AF8-BA17-DF23AFA4BCF4}" destId="{13F1C01D-611D-44A3-9F56-F95885967905}" srcOrd="2" destOrd="0" presId="urn:microsoft.com/office/officeart/2005/8/layout/hierarchy1"/>
    <dgm:cxn modelId="{6934A036-BCF1-47DD-BD51-D7E3F59AE1E9}" type="presParOf" srcId="{319FFA25-605C-4AF8-BA17-DF23AFA4BCF4}" destId="{43A8ECE3-62DB-4CBD-887B-2439CD097F23}" srcOrd="3" destOrd="0" presId="urn:microsoft.com/office/officeart/2005/8/layout/hierarchy1"/>
    <dgm:cxn modelId="{572B5409-3640-429D-9178-537305DDDB2F}" type="presParOf" srcId="{43A8ECE3-62DB-4CBD-887B-2439CD097F23}" destId="{15D7CC16-B310-45E7-97BD-BFD39A4498ED}" srcOrd="0" destOrd="0" presId="urn:microsoft.com/office/officeart/2005/8/layout/hierarchy1"/>
    <dgm:cxn modelId="{061D6348-A8CB-422E-910F-962EDB31317D}" type="presParOf" srcId="{15D7CC16-B310-45E7-97BD-BFD39A4498ED}" destId="{953624E5-84BA-4182-8244-0F2701777CE2}" srcOrd="0" destOrd="0" presId="urn:microsoft.com/office/officeart/2005/8/layout/hierarchy1"/>
    <dgm:cxn modelId="{1B36CB7B-B844-4F35-B8AE-20F401EC3C2E}" type="presParOf" srcId="{15D7CC16-B310-45E7-97BD-BFD39A4498ED}" destId="{0C9C6922-A4E2-43C2-9D05-27A923370D93}" srcOrd="1" destOrd="0" presId="urn:microsoft.com/office/officeart/2005/8/layout/hierarchy1"/>
    <dgm:cxn modelId="{FC9405AD-2C98-442C-BADC-01EDBE828CE0}" type="presParOf" srcId="{43A8ECE3-62DB-4CBD-887B-2439CD097F23}" destId="{6DC16254-9216-40D0-B74D-241447404437}" srcOrd="1" destOrd="0" presId="urn:microsoft.com/office/officeart/2005/8/layout/hierarchy1"/>
    <dgm:cxn modelId="{17540846-C6F8-490A-B2D3-C594882E6048}" type="presParOf" srcId="{319FFA25-605C-4AF8-BA17-DF23AFA4BCF4}" destId="{B325412B-BA69-4659-AC8F-3C3F8852798D}" srcOrd="4" destOrd="0" presId="urn:microsoft.com/office/officeart/2005/8/layout/hierarchy1"/>
    <dgm:cxn modelId="{0E9CDA81-AC83-4A81-A6DB-27CFBE612CC7}" type="presParOf" srcId="{319FFA25-605C-4AF8-BA17-DF23AFA4BCF4}" destId="{D285A9C8-3BAF-4AC9-AB41-6684BF4F34BE}" srcOrd="5" destOrd="0" presId="urn:microsoft.com/office/officeart/2005/8/layout/hierarchy1"/>
    <dgm:cxn modelId="{8FB6F3C9-A4D4-4DB8-ACE1-09B57749251E}" type="presParOf" srcId="{D285A9C8-3BAF-4AC9-AB41-6684BF4F34BE}" destId="{AAB279BB-7FD0-4845-8987-0DB0D93C2BDD}" srcOrd="0" destOrd="0" presId="urn:microsoft.com/office/officeart/2005/8/layout/hierarchy1"/>
    <dgm:cxn modelId="{DBFAD624-26C5-4742-A857-B2A296A738F9}" type="presParOf" srcId="{AAB279BB-7FD0-4845-8987-0DB0D93C2BDD}" destId="{B5912BED-0E4C-47F5-82F2-74444B037E76}" srcOrd="0" destOrd="0" presId="urn:microsoft.com/office/officeart/2005/8/layout/hierarchy1"/>
    <dgm:cxn modelId="{726642E5-A1F6-4178-9AD1-E4F892CEC0DB}" type="presParOf" srcId="{AAB279BB-7FD0-4845-8987-0DB0D93C2BDD}" destId="{EA63B9E3-9AEC-4BE6-B321-BBD158F30477}" srcOrd="1" destOrd="0" presId="urn:microsoft.com/office/officeart/2005/8/layout/hierarchy1"/>
    <dgm:cxn modelId="{81A6E8F0-14C4-4C5E-A224-E31117BE5EE9}" type="presParOf" srcId="{D285A9C8-3BAF-4AC9-AB41-6684BF4F34BE}" destId="{2E7508DF-AAB3-432D-B6E6-67F5958D244B}" srcOrd="1" destOrd="0" presId="urn:microsoft.com/office/officeart/2005/8/layout/hierarchy1"/>
    <dgm:cxn modelId="{B6D91B8E-1D18-4FE0-A9E7-7D3D9D423F05}" type="presParOf" srcId="{319FFA25-605C-4AF8-BA17-DF23AFA4BCF4}" destId="{3AA3CDF3-7E00-4E00-AA2C-34727A8ACEF1}" srcOrd="6" destOrd="0" presId="urn:microsoft.com/office/officeart/2005/8/layout/hierarchy1"/>
    <dgm:cxn modelId="{9AF7FA4A-CB46-4D2E-AEEA-9AE0617F8049}" type="presParOf" srcId="{319FFA25-605C-4AF8-BA17-DF23AFA4BCF4}" destId="{16AA0000-28A4-40FE-AEA5-30C2972C528F}" srcOrd="7" destOrd="0" presId="urn:microsoft.com/office/officeart/2005/8/layout/hierarchy1"/>
    <dgm:cxn modelId="{D5725C79-2874-408F-BD62-36D577542954}" type="presParOf" srcId="{16AA0000-28A4-40FE-AEA5-30C2972C528F}" destId="{E7C0491B-E989-4C9B-A69F-F42EAAA3E375}" srcOrd="0" destOrd="0" presId="urn:microsoft.com/office/officeart/2005/8/layout/hierarchy1"/>
    <dgm:cxn modelId="{F2FF0ADC-6407-4F56-A05E-E2A352EB9DAD}" type="presParOf" srcId="{E7C0491B-E989-4C9B-A69F-F42EAAA3E375}" destId="{31D6FB0E-7D64-4AC2-9CD6-C0667B0F5507}" srcOrd="0" destOrd="0" presId="urn:microsoft.com/office/officeart/2005/8/layout/hierarchy1"/>
    <dgm:cxn modelId="{9D73FC3E-0461-44E3-BFC0-E50BADAE05C2}" type="presParOf" srcId="{E7C0491B-E989-4C9B-A69F-F42EAAA3E375}" destId="{88E1381A-7C4C-4DA3-8ED8-2D027D15C1BE}" srcOrd="1" destOrd="0" presId="urn:microsoft.com/office/officeart/2005/8/layout/hierarchy1"/>
    <dgm:cxn modelId="{9A4A22B9-4028-4E63-96B2-7D9B0ADFF7CE}" type="presParOf" srcId="{16AA0000-28A4-40FE-AEA5-30C2972C528F}" destId="{8FEB734C-7BF4-4E3B-8EC4-91DFB187A26F}" srcOrd="1" destOrd="0" presId="urn:microsoft.com/office/officeart/2005/8/layout/hierarchy1"/>
    <dgm:cxn modelId="{2DF55F89-9C6D-4405-A1BC-CFD0F185ED71}" type="presParOf" srcId="{319FFA25-605C-4AF8-BA17-DF23AFA4BCF4}" destId="{267FAE5E-E45B-4841-992D-908C347C714E}" srcOrd="8" destOrd="0" presId="urn:microsoft.com/office/officeart/2005/8/layout/hierarchy1"/>
    <dgm:cxn modelId="{F5C61C49-263B-4BBB-80B2-11AA747C376F}" type="presParOf" srcId="{319FFA25-605C-4AF8-BA17-DF23AFA4BCF4}" destId="{912E90E1-8DC8-4788-8CD9-965498E1839E}" srcOrd="9" destOrd="0" presId="urn:microsoft.com/office/officeart/2005/8/layout/hierarchy1"/>
    <dgm:cxn modelId="{B5BB48A9-92CD-4CF8-80D1-B5E1B09FE6AD}" type="presParOf" srcId="{912E90E1-8DC8-4788-8CD9-965498E1839E}" destId="{D4C5971D-18EA-486C-92EF-E59B457E61EF}" srcOrd="0" destOrd="0" presId="urn:microsoft.com/office/officeart/2005/8/layout/hierarchy1"/>
    <dgm:cxn modelId="{8C7F11F6-9B1A-4645-BD8A-93B19B09AE7D}" type="presParOf" srcId="{D4C5971D-18EA-486C-92EF-E59B457E61EF}" destId="{9F041398-FEF1-4E29-A65F-A1A6063B3BF6}" srcOrd="0" destOrd="0" presId="urn:microsoft.com/office/officeart/2005/8/layout/hierarchy1"/>
    <dgm:cxn modelId="{3D099616-07A6-4DA3-8B84-6DA91725F6E5}" type="presParOf" srcId="{D4C5971D-18EA-486C-92EF-E59B457E61EF}" destId="{FA0A50AC-4080-402C-AADD-59ED44789BEE}" srcOrd="1" destOrd="0" presId="urn:microsoft.com/office/officeart/2005/8/layout/hierarchy1"/>
    <dgm:cxn modelId="{CBDD20C2-7FE2-4C5D-A6A7-64AF5A8855D6}" type="presParOf" srcId="{912E90E1-8DC8-4788-8CD9-965498E1839E}" destId="{D6C033F4-BF77-43A6-A904-285E808777EB}"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07C2A0-3245-4FFC-BCF2-83333EB90368}"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s-UY"/>
        </a:p>
      </dgm:t>
    </dgm:pt>
    <dgm:pt modelId="{A5212897-27A2-40ED-AB7B-78EB08817142}">
      <dgm:prSet phldrT="[Texto]" custT="1"/>
      <dgm:spPr/>
      <dgm:t>
        <a:bodyPr/>
        <a:lstStyle/>
        <a:p>
          <a:r>
            <a:rPr lang="es-UY" sz="1600" dirty="0"/>
            <a:t>Gestión</a:t>
          </a:r>
        </a:p>
      </dgm:t>
    </dgm:pt>
    <dgm:pt modelId="{E7B2E5EB-5515-47D4-86B0-8034D14A1236}" type="parTrans" cxnId="{510D9CBE-CAB8-4438-9EBA-FE56097ADE40}">
      <dgm:prSet/>
      <dgm:spPr/>
      <dgm:t>
        <a:bodyPr/>
        <a:lstStyle/>
        <a:p>
          <a:endParaRPr lang="es-UY" sz="1200"/>
        </a:p>
      </dgm:t>
    </dgm:pt>
    <dgm:pt modelId="{D58639F1-D540-4CB2-A10D-CBB50449666F}" type="sibTrans" cxnId="{510D9CBE-CAB8-4438-9EBA-FE56097ADE40}">
      <dgm:prSet/>
      <dgm:spPr/>
      <dgm:t>
        <a:bodyPr/>
        <a:lstStyle/>
        <a:p>
          <a:endParaRPr lang="es-UY" sz="1200"/>
        </a:p>
      </dgm:t>
    </dgm:pt>
    <dgm:pt modelId="{B88DF06A-9F7C-4822-8487-DF80DA357473}">
      <dgm:prSet phldrT="[Texto]" custT="1"/>
      <dgm:spPr>
        <a:ln w="28575">
          <a:solidFill>
            <a:schemeClr val="accent4"/>
          </a:solidFill>
        </a:ln>
      </dgm:spPr>
      <dgm:t>
        <a:bodyPr/>
        <a:lstStyle/>
        <a:p>
          <a:r>
            <a:rPr lang="es-UY" sz="1400" dirty="0"/>
            <a:t>Planificación</a:t>
          </a:r>
        </a:p>
      </dgm:t>
    </dgm:pt>
    <dgm:pt modelId="{4EF8C131-4A9F-4CC0-A733-05382E4848C1}" type="parTrans" cxnId="{E9409CAD-364A-442D-A0FC-7999170FD277}">
      <dgm:prSet/>
      <dgm:spPr/>
      <dgm:t>
        <a:bodyPr/>
        <a:lstStyle/>
        <a:p>
          <a:endParaRPr lang="es-UY" sz="1200"/>
        </a:p>
      </dgm:t>
    </dgm:pt>
    <dgm:pt modelId="{87C59F82-CD6F-45FC-A8B8-1322F38ABAA9}" type="sibTrans" cxnId="{E9409CAD-364A-442D-A0FC-7999170FD277}">
      <dgm:prSet/>
      <dgm:spPr/>
      <dgm:t>
        <a:bodyPr/>
        <a:lstStyle/>
        <a:p>
          <a:endParaRPr lang="es-UY" sz="1200"/>
        </a:p>
      </dgm:t>
    </dgm:pt>
    <dgm:pt modelId="{FE2FFB0E-ACAD-4786-9602-6CF1253A403E}">
      <dgm:prSet phldrT="[Texto]" custT="1"/>
      <dgm:spPr/>
      <dgm:t>
        <a:bodyPr/>
        <a:lstStyle/>
        <a:p>
          <a:r>
            <a:rPr lang="es-UY" sz="1400" dirty="0"/>
            <a:t>Dotación de personal</a:t>
          </a:r>
        </a:p>
      </dgm:t>
    </dgm:pt>
    <dgm:pt modelId="{67C57FFC-3C6F-4FA3-A66C-F75532219747}" type="parTrans" cxnId="{16C84CAF-086D-4781-9467-C0660D97D8D8}">
      <dgm:prSet/>
      <dgm:spPr/>
      <dgm:t>
        <a:bodyPr/>
        <a:lstStyle/>
        <a:p>
          <a:endParaRPr lang="es-UY" sz="1200"/>
        </a:p>
      </dgm:t>
    </dgm:pt>
    <dgm:pt modelId="{F4328746-746A-428C-9243-27B76D2D8737}" type="sibTrans" cxnId="{16C84CAF-086D-4781-9467-C0660D97D8D8}">
      <dgm:prSet/>
      <dgm:spPr/>
      <dgm:t>
        <a:bodyPr/>
        <a:lstStyle/>
        <a:p>
          <a:endParaRPr lang="es-UY" sz="1200"/>
        </a:p>
      </dgm:t>
    </dgm:pt>
    <dgm:pt modelId="{BF7BF0F3-AE66-4978-A7A3-4E81F738E754}">
      <dgm:prSet phldrT="[Texto]" custT="1"/>
      <dgm:spPr/>
      <dgm:t>
        <a:bodyPr/>
        <a:lstStyle/>
        <a:p>
          <a:r>
            <a:rPr lang="es-UY" sz="1400" dirty="0"/>
            <a:t>Dirección</a:t>
          </a:r>
        </a:p>
      </dgm:t>
    </dgm:pt>
    <dgm:pt modelId="{A0320F3A-A708-4BBC-8B94-C51E75D1FFF2}" type="parTrans" cxnId="{86C83D60-6E26-41AC-8C83-BDC4AB77DB7F}">
      <dgm:prSet/>
      <dgm:spPr/>
      <dgm:t>
        <a:bodyPr/>
        <a:lstStyle/>
        <a:p>
          <a:endParaRPr lang="es-UY" sz="1200"/>
        </a:p>
      </dgm:t>
    </dgm:pt>
    <dgm:pt modelId="{1413C478-245B-42EC-9928-A1DB87972C2D}" type="sibTrans" cxnId="{86C83D60-6E26-41AC-8C83-BDC4AB77DB7F}">
      <dgm:prSet/>
      <dgm:spPr/>
      <dgm:t>
        <a:bodyPr/>
        <a:lstStyle/>
        <a:p>
          <a:endParaRPr lang="es-UY" sz="1200"/>
        </a:p>
      </dgm:t>
    </dgm:pt>
    <dgm:pt modelId="{52F6E474-6182-4234-9D3F-B8E8B49E5CA6}">
      <dgm:prSet phldrT="[Texto]" custT="1"/>
      <dgm:spPr/>
      <dgm:t>
        <a:bodyPr/>
        <a:lstStyle/>
        <a:p>
          <a:r>
            <a:rPr lang="es-UY" sz="1400" dirty="0"/>
            <a:t>Control</a:t>
          </a:r>
        </a:p>
      </dgm:t>
    </dgm:pt>
    <dgm:pt modelId="{B6D81BF6-BF45-42E7-885A-677E69F9CD45}" type="parTrans" cxnId="{7BB9932E-C8AE-4A17-B510-F8BA6D495F2C}">
      <dgm:prSet/>
      <dgm:spPr/>
      <dgm:t>
        <a:bodyPr/>
        <a:lstStyle/>
        <a:p>
          <a:endParaRPr lang="es-UY" sz="1200"/>
        </a:p>
      </dgm:t>
    </dgm:pt>
    <dgm:pt modelId="{9BA2891A-FA19-4757-A707-E03E867A5A61}" type="sibTrans" cxnId="{7BB9932E-C8AE-4A17-B510-F8BA6D495F2C}">
      <dgm:prSet/>
      <dgm:spPr/>
      <dgm:t>
        <a:bodyPr/>
        <a:lstStyle/>
        <a:p>
          <a:endParaRPr lang="es-UY" sz="1200"/>
        </a:p>
      </dgm:t>
    </dgm:pt>
    <dgm:pt modelId="{5B62E43F-5C64-4B46-A542-B4B1F2C0F2F1}">
      <dgm:prSet phldrT="[Texto]" custT="1"/>
      <dgm:spPr>
        <a:ln w="28575">
          <a:solidFill>
            <a:schemeClr val="accent4">
              <a:lumMod val="50000"/>
            </a:schemeClr>
          </a:solidFill>
        </a:ln>
      </dgm:spPr>
      <dgm:t>
        <a:bodyPr/>
        <a:lstStyle/>
        <a:p>
          <a:r>
            <a:rPr lang="es-UY" sz="1800" dirty="0"/>
            <a:t>Organización</a:t>
          </a:r>
        </a:p>
      </dgm:t>
    </dgm:pt>
    <dgm:pt modelId="{0F282519-0539-40D9-AED1-C6C199C8A618}" type="parTrans" cxnId="{D3D39A16-3703-443F-A403-803863143A4E}">
      <dgm:prSet/>
      <dgm:spPr/>
      <dgm:t>
        <a:bodyPr/>
        <a:lstStyle/>
        <a:p>
          <a:endParaRPr lang="es-UY" sz="1100"/>
        </a:p>
      </dgm:t>
    </dgm:pt>
    <dgm:pt modelId="{90074E24-66DF-4C6E-A75D-6B0C5E715213}" type="sibTrans" cxnId="{D3D39A16-3703-443F-A403-803863143A4E}">
      <dgm:prSet/>
      <dgm:spPr/>
      <dgm:t>
        <a:bodyPr/>
        <a:lstStyle/>
        <a:p>
          <a:endParaRPr lang="es-UY" sz="1100"/>
        </a:p>
      </dgm:t>
    </dgm:pt>
    <dgm:pt modelId="{30A81EAB-EB7B-41F1-BCD2-F2940DC66C29}">
      <dgm:prSet phldrT="[Texto]" custT="1"/>
      <dgm:spPr/>
      <dgm:t>
        <a:bodyPr/>
        <a:lstStyle/>
        <a:p>
          <a:r>
            <a:rPr lang="es-UY" sz="1200" dirty="0"/>
            <a:t>Identificar y agrupar funciones, actividades y tareas</a:t>
          </a:r>
        </a:p>
      </dgm:t>
    </dgm:pt>
    <dgm:pt modelId="{0241ADBA-6072-4C82-96B6-036F3D7510ED}" type="parTrans" cxnId="{497B2E01-47AA-4519-BE5F-814DA616026E}">
      <dgm:prSet/>
      <dgm:spPr/>
      <dgm:t>
        <a:bodyPr/>
        <a:lstStyle/>
        <a:p>
          <a:endParaRPr lang="es-UY"/>
        </a:p>
      </dgm:t>
    </dgm:pt>
    <dgm:pt modelId="{8042BDF8-6724-426D-B6F2-C1D3EFA38312}" type="sibTrans" cxnId="{497B2E01-47AA-4519-BE5F-814DA616026E}">
      <dgm:prSet/>
      <dgm:spPr/>
      <dgm:t>
        <a:bodyPr/>
        <a:lstStyle/>
        <a:p>
          <a:endParaRPr lang="es-UY"/>
        </a:p>
      </dgm:t>
    </dgm:pt>
    <dgm:pt modelId="{C9985714-5EDD-41C1-BD23-CED432C19C15}">
      <dgm:prSet phldrT="[Texto]" custT="1"/>
      <dgm:spPr/>
      <dgm:t>
        <a:bodyPr/>
        <a:lstStyle/>
        <a:p>
          <a:r>
            <a:rPr lang="es-UY" sz="1200" dirty="0"/>
            <a:t>Seleccionar estructuras organizacionales</a:t>
          </a:r>
        </a:p>
      </dgm:t>
    </dgm:pt>
    <dgm:pt modelId="{BD10C6E9-6B2B-4D69-8889-04C4A8251864}" type="parTrans" cxnId="{B7B4A538-6391-4154-A1D7-4FF7BF5EF1A1}">
      <dgm:prSet/>
      <dgm:spPr/>
      <dgm:t>
        <a:bodyPr/>
        <a:lstStyle/>
        <a:p>
          <a:endParaRPr lang="es-UY"/>
        </a:p>
      </dgm:t>
    </dgm:pt>
    <dgm:pt modelId="{55AF3476-0802-4581-B7D2-FA4A533787B0}" type="sibTrans" cxnId="{B7B4A538-6391-4154-A1D7-4FF7BF5EF1A1}">
      <dgm:prSet/>
      <dgm:spPr/>
      <dgm:t>
        <a:bodyPr/>
        <a:lstStyle/>
        <a:p>
          <a:endParaRPr lang="es-UY"/>
        </a:p>
      </dgm:t>
    </dgm:pt>
    <dgm:pt modelId="{E7ECF584-4B99-4A43-A652-339644E1C231}">
      <dgm:prSet phldrT="[Texto]" custT="1"/>
      <dgm:spPr/>
      <dgm:t>
        <a:bodyPr/>
        <a:lstStyle/>
        <a:p>
          <a:r>
            <a:rPr lang="es-UY" sz="1200" dirty="0"/>
            <a:t>Crear cargos</a:t>
          </a:r>
        </a:p>
      </dgm:t>
    </dgm:pt>
    <dgm:pt modelId="{01743C96-F2DB-471C-87AD-E542291607D2}" type="parTrans" cxnId="{B43F9652-0DD5-4CE3-9151-2ED18FFAE83E}">
      <dgm:prSet/>
      <dgm:spPr/>
      <dgm:t>
        <a:bodyPr/>
        <a:lstStyle/>
        <a:p>
          <a:endParaRPr lang="es-UY"/>
        </a:p>
      </dgm:t>
    </dgm:pt>
    <dgm:pt modelId="{557C6B4D-6EA1-4E15-B513-D24B362E807D}" type="sibTrans" cxnId="{B43F9652-0DD5-4CE3-9151-2ED18FFAE83E}">
      <dgm:prSet/>
      <dgm:spPr/>
      <dgm:t>
        <a:bodyPr/>
        <a:lstStyle/>
        <a:p>
          <a:endParaRPr lang="es-UY"/>
        </a:p>
      </dgm:t>
    </dgm:pt>
    <dgm:pt modelId="{893E0733-C403-40AC-85A3-5D51A47D6A1F}">
      <dgm:prSet phldrT="[Texto]" custT="1"/>
      <dgm:spPr/>
      <dgm:t>
        <a:bodyPr/>
        <a:lstStyle/>
        <a:p>
          <a:r>
            <a:rPr lang="es-UY" sz="1200" dirty="0"/>
            <a:t>Definir responsabilidades y autoridad</a:t>
          </a:r>
        </a:p>
      </dgm:t>
    </dgm:pt>
    <dgm:pt modelId="{3F4B161A-9518-4240-ABAF-0A7FAB56FBE3}" type="parTrans" cxnId="{4D8EDC3D-CAE6-4E73-909F-D8DB6037DE98}">
      <dgm:prSet/>
      <dgm:spPr/>
      <dgm:t>
        <a:bodyPr/>
        <a:lstStyle/>
        <a:p>
          <a:endParaRPr lang="es-UY"/>
        </a:p>
      </dgm:t>
    </dgm:pt>
    <dgm:pt modelId="{177E8550-F8E7-4669-AC21-8A37B8D75876}" type="sibTrans" cxnId="{4D8EDC3D-CAE6-4E73-909F-D8DB6037DE98}">
      <dgm:prSet/>
      <dgm:spPr/>
      <dgm:t>
        <a:bodyPr/>
        <a:lstStyle/>
        <a:p>
          <a:endParaRPr lang="es-UY"/>
        </a:p>
      </dgm:t>
    </dgm:pt>
    <dgm:pt modelId="{70C5ECFF-58CE-4BDD-B13D-20D2D3D4F761}">
      <dgm:prSet phldrT="[Texto]" custT="1"/>
      <dgm:spPr/>
      <dgm:t>
        <a:bodyPr/>
        <a:lstStyle/>
        <a:p>
          <a:r>
            <a:rPr lang="es-UY" sz="1200" dirty="0"/>
            <a:t>Establecer calificaciones para el cargo</a:t>
          </a:r>
        </a:p>
      </dgm:t>
    </dgm:pt>
    <dgm:pt modelId="{27398177-770D-4030-879E-5C802A2AFF5C}" type="parTrans" cxnId="{298D38ED-CF76-46DF-BF9A-DAF7A31F16B8}">
      <dgm:prSet/>
      <dgm:spPr/>
      <dgm:t>
        <a:bodyPr/>
        <a:lstStyle/>
        <a:p>
          <a:endParaRPr lang="es-UY"/>
        </a:p>
      </dgm:t>
    </dgm:pt>
    <dgm:pt modelId="{AF69CA5D-83C7-4AAC-B6EE-67878F6E83BD}" type="sibTrans" cxnId="{298D38ED-CF76-46DF-BF9A-DAF7A31F16B8}">
      <dgm:prSet/>
      <dgm:spPr/>
      <dgm:t>
        <a:bodyPr/>
        <a:lstStyle/>
        <a:p>
          <a:endParaRPr lang="es-UY"/>
        </a:p>
      </dgm:t>
    </dgm:pt>
    <dgm:pt modelId="{6295118D-CB2D-4E55-B08F-1FE6A63F58E4}">
      <dgm:prSet phldrT="[Texto]" custT="1"/>
      <dgm:spPr/>
      <dgm:t>
        <a:bodyPr/>
        <a:lstStyle/>
        <a:p>
          <a:r>
            <a:rPr lang="es-UY" sz="1200" dirty="0"/>
            <a:t>Documentar decisiones organizacionales</a:t>
          </a:r>
        </a:p>
      </dgm:t>
    </dgm:pt>
    <dgm:pt modelId="{79F5CCDE-117E-4A8F-926E-966FB47B1BCC}" type="parTrans" cxnId="{3A7E3D82-BC3C-417D-9009-F8135B1BA6CA}">
      <dgm:prSet/>
      <dgm:spPr/>
      <dgm:t>
        <a:bodyPr/>
        <a:lstStyle/>
        <a:p>
          <a:endParaRPr lang="es-UY"/>
        </a:p>
      </dgm:t>
    </dgm:pt>
    <dgm:pt modelId="{29DE15B4-642D-4799-97D4-376D31B1F1AF}" type="sibTrans" cxnId="{3A7E3D82-BC3C-417D-9009-F8135B1BA6CA}">
      <dgm:prSet/>
      <dgm:spPr/>
      <dgm:t>
        <a:bodyPr/>
        <a:lstStyle/>
        <a:p>
          <a:endParaRPr lang="es-UY"/>
        </a:p>
      </dgm:t>
    </dgm:pt>
    <dgm:pt modelId="{979B348D-A82E-4C0B-BB50-4708D125F76A}" type="pres">
      <dgm:prSet presAssocID="{5707C2A0-3245-4FFC-BCF2-83333EB90368}" presName="hierChild1" presStyleCnt="0">
        <dgm:presLayoutVars>
          <dgm:chPref val="1"/>
          <dgm:dir/>
          <dgm:animOne val="branch"/>
          <dgm:animLvl val="lvl"/>
          <dgm:resizeHandles/>
        </dgm:presLayoutVars>
      </dgm:prSet>
      <dgm:spPr/>
    </dgm:pt>
    <dgm:pt modelId="{07D248F1-857A-4F28-8B4C-E3B6B51DFF22}" type="pres">
      <dgm:prSet presAssocID="{A5212897-27A2-40ED-AB7B-78EB08817142}" presName="hierRoot1" presStyleCnt="0"/>
      <dgm:spPr/>
    </dgm:pt>
    <dgm:pt modelId="{09556047-C527-4F51-B443-9D1CA7D55BD1}" type="pres">
      <dgm:prSet presAssocID="{A5212897-27A2-40ED-AB7B-78EB08817142}" presName="composite" presStyleCnt="0"/>
      <dgm:spPr/>
    </dgm:pt>
    <dgm:pt modelId="{CFBC79A0-C0B2-444A-A5DF-417E22EDF452}" type="pres">
      <dgm:prSet presAssocID="{A5212897-27A2-40ED-AB7B-78EB08817142}" presName="background" presStyleLbl="node0" presStyleIdx="0" presStyleCnt="1"/>
      <dgm:spPr/>
    </dgm:pt>
    <dgm:pt modelId="{006C1519-BBEE-4316-85A6-8BC58CCCE098}" type="pres">
      <dgm:prSet presAssocID="{A5212897-27A2-40ED-AB7B-78EB08817142}" presName="text" presStyleLbl="fgAcc0" presStyleIdx="0" presStyleCnt="1" custScaleX="142733" custScaleY="110868" custLinFactNeighborX="-6394" custLinFactNeighborY="-67908">
        <dgm:presLayoutVars>
          <dgm:chPref val="3"/>
        </dgm:presLayoutVars>
      </dgm:prSet>
      <dgm:spPr/>
    </dgm:pt>
    <dgm:pt modelId="{319FFA25-605C-4AF8-BA17-DF23AFA4BCF4}" type="pres">
      <dgm:prSet presAssocID="{A5212897-27A2-40ED-AB7B-78EB08817142}" presName="hierChild2" presStyleCnt="0"/>
      <dgm:spPr/>
    </dgm:pt>
    <dgm:pt modelId="{D4AEE7A5-28EA-4071-8FB0-281DDB25F067}" type="pres">
      <dgm:prSet presAssocID="{4EF8C131-4A9F-4CC0-A733-05382E4848C1}" presName="Name10" presStyleLbl="parChTrans1D2" presStyleIdx="0" presStyleCnt="5"/>
      <dgm:spPr/>
    </dgm:pt>
    <dgm:pt modelId="{01AF5C2F-CEB3-46BA-8131-2BD89CF56C9B}" type="pres">
      <dgm:prSet presAssocID="{B88DF06A-9F7C-4822-8487-DF80DA357473}" presName="hierRoot2" presStyleCnt="0"/>
      <dgm:spPr/>
    </dgm:pt>
    <dgm:pt modelId="{6ACF19D0-1D2C-4D65-BBFD-D384610A5FD2}" type="pres">
      <dgm:prSet presAssocID="{B88DF06A-9F7C-4822-8487-DF80DA357473}" presName="composite2" presStyleCnt="0"/>
      <dgm:spPr/>
    </dgm:pt>
    <dgm:pt modelId="{57FD080F-01ED-44A5-8169-4C9925EEE832}" type="pres">
      <dgm:prSet presAssocID="{B88DF06A-9F7C-4822-8487-DF80DA357473}" presName="background2" presStyleLbl="node2" presStyleIdx="0" presStyleCnt="5"/>
      <dgm:spPr>
        <a:solidFill>
          <a:schemeClr val="accent4"/>
        </a:solidFill>
      </dgm:spPr>
    </dgm:pt>
    <dgm:pt modelId="{94D5B4A8-3DD1-4D7D-AA1B-9CE5C2B718C7}" type="pres">
      <dgm:prSet presAssocID="{B88DF06A-9F7C-4822-8487-DF80DA357473}" presName="text2" presStyleLbl="fgAcc2" presStyleIdx="0" presStyleCnt="5" custScaleX="155596" custScaleY="118272" custLinFactNeighborX="-2235" custLinFactNeighborY="-27606">
        <dgm:presLayoutVars>
          <dgm:chPref val="3"/>
        </dgm:presLayoutVars>
      </dgm:prSet>
      <dgm:spPr/>
    </dgm:pt>
    <dgm:pt modelId="{F6930769-B09A-4337-9551-94AF41A4C7BF}" type="pres">
      <dgm:prSet presAssocID="{B88DF06A-9F7C-4822-8487-DF80DA357473}" presName="hierChild3" presStyleCnt="0"/>
      <dgm:spPr/>
    </dgm:pt>
    <dgm:pt modelId="{83BB6CB3-08C2-423F-A920-2185488174D0}" type="pres">
      <dgm:prSet presAssocID="{0F282519-0539-40D9-AED1-C6C199C8A618}" presName="Name10" presStyleLbl="parChTrans1D2" presStyleIdx="1" presStyleCnt="5"/>
      <dgm:spPr/>
    </dgm:pt>
    <dgm:pt modelId="{64D33350-98EC-43EB-87C7-8DC126F3D204}" type="pres">
      <dgm:prSet presAssocID="{5B62E43F-5C64-4B46-A542-B4B1F2C0F2F1}" presName="hierRoot2" presStyleCnt="0"/>
      <dgm:spPr/>
    </dgm:pt>
    <dgm:pt modelId="{3DC12E1C-1F5C-466F-85A2-9DA442D51A01}" type="pres">
      <dgm:prSet presAssocID="{5B62E43F-5C64-4B46-A542-B4B1F2C0F2F1}" presName="composite2" presStyleCnt="0"/>
      <dgm:spPr/>
    </dgm:pt>
    <dgm:pt modelId="{15242FAB-9C29-47D8-8600-444B6DA74440}" type="pres">
      <dgm:prSet presAssocID="{5B62E43F-5C64-4B46-A542-B4B1F2C0F2F1}" presName="background2" presStyleLbl="node2" presStyleIdx="1" presStyleCnt="5"/>
      <dgm:spPr>
        <a:solidFill>
          <a:schemeClr val="accent4">
            <a:lumMod val="50000"/>
          </a:schemeClr>
        </a:solidFill>
      </dgm:spPr>
    </dgm:pt>
    <dgm:pt modelId="{75F00C27-5C6D-4D7F-8ADB-6F67D341DDF8}" type="pres">
      <dgm:prSet presAssocID="{5B62E43F-5C64-4B46-A542-B4B1F2C0F2F1}" presName="text2" presStyleLbl="fgAcc2" presStyleIdx="1" presStyleCnt="5" custScaleX="171651" custScaleY="131707" custLinFactNeighborX="-7303" custLinFactNeighborY="-36991">
        <dgm:presLayoutVars>
          <dgm:chPref val="3"/>
        </dgm:presLayoutVars>
      </dgm:prSet>
      <dgm:spPr/>
    </dgm:pt>
    <dgm:pt modelId="{45398638-B210-48F2-A364-6FDDE1C6456A}" type="pres">
      <dgm:prSet presAssocID="{5B62E43F-5C64-4B46-A542-B4B1F2C0F2F1}" presName="hierChild3" presStyleCnt="0"/>
      <dgm:spPr/>
    </dgm:pt>
    <dgm:pt modelId="{B8F5B50F-91E3-46D0-B23D-E3B8ADF335BE}" type="pres">
      <dgm:prSet presAssocID="{0241ADBA-6072-4C82-96B6-036F3D7510ED}" presName="Name17" presStyleLbl="parChTrans1D3" presStyleIdx="0" presStyleCnt="6"/>
      <dgm:spPr/>
    </dgm:pt>
    <dgm:pt modelId="{128443EE-92B1-41B5-8D8F-67376E542677}" type="pres">
      <dgm:prSet presAssocID="{30A81EAB-EB7B-41F1-BCD2-F2940DC66C29}" presName="hierRoot3" presStyleCnt="0"/>
      <dgm:spPr/>
    </dgm:pt>
    <dgm:pt modelId="{6EBE7940-3490-4C7C-89CF-7CC067147065}" type="pres">
      <dgm:prSet presAssocID="{30A81EAB-EB7B-41F1-BCD2-F2940DC66C29}" presName="composite3" presStyleCnt="0"/>
      <dgm:spPr/>
    </dgm:pt>
    <dgm:pt modelId="{4F3ADE88-D0BA-4356-88D5-EB8A054C17A9}" type="pres">
      <dgm:prSet presAssocID="{30A81EAB-EB7B-41F1-BCD2-F2940DC66C29}" presName="background3" presStyleLbl="node3" presStyleIdx="0" presStyleCnt="6"/>
      <dgm:spPr/>
    </dgm:pt>
    <dgm:pt modelId="{E01423C8-5CA4-4DDB-8ECE-8664C3A9C6BD}" type="pres">
      <dgm:prSet presAssocID="{30A81EAB-EB7B-41F1-BCD2-F2940DC66C29}" presName="text3" presStyleLbl="fgAcc3" presStyleIdx="0" presStyleCnt="6" custScaleX="153835" custScaleY="161939">
        <dgm:presLayoutVars>
          <dgm:chPref val="3"/>
        </dgm:presLayoutVars>
      </dgm:prSet>
      <dgm:spPr/>
    </dgm:pt>
    <dgm:pt modelId="{6596B8F8-8D44-40B0-97F8-B729043DC456}" type="pres">
      <dgm:prSet presAssocID="{30A81EAB-EB7B-41F1-BCD2-F2940DC66C29}" presName="hierChild4" presStyleCnt="0"/>
      <dgm:spPr/>
    </dgm:pt>
    <dgm:pt modelId="{0F733CE3-236E-4B33-A7D3-C16324BB921E}" type="pres">
      <dgm:prSet presAssocID="{BD10C6E9-6B2B-4D69-8889-04C4A8251864}" presName="Name17" presStyleLbl="parChTrans1D3" presStyleIdx="1" presStyleCnt="6"/>
      <dgm:spPr/>
    </dgm:pt>
    <dgm:pt modelId="{20E91A1D-5517-4306-9580-B7FEAF01B9EB}" type="pres">
      <dgm:prSet presAssocID="{C9985714-5EDD-41C1-BD23-CED432C19C15}" presName="hierRoot3" presStyleCnt="0"/>
      <dgm:spPr/>
    </dgm:pt>
    <dgm:pt modelId="{F8CBC368-5533-4CA8-980E-3976177B2A27}" type="pres">
      <dgm:prSet presAssocID="{C9985714-5EDD-41C1-BD23-CED432C19C15}" presName="composite3" presStyleCnt="0"/>
      <dgm:spPr/>
    </dgm:pt>
    <dgm:pt modelId="{233DA815-80CB-45C1-AE2E-9F882239B36B}" type="pres">
      <dgm:prSet presAssocID="{C9985714-5EDD-41C1-BD23-CED432C19C15}" presName="background3" presStyleLbl="node3" presStyleIdx="1" presStyleCnt="6"/>
      <dgm:spPr/>
    </dgm:pt>
    <dgm:pt modelId="{761855A3-201B-48FF-86AE-8B8D2CB789EF}" type="pres">
      <dgm:prSet presAssocID="{C9985714-5EDD-41C1-BD23-CED432C19C15}" presName="text3" presStyleLbl="fgAcc3" presStyleIdx="1" presStyleCnt="6" custScaleX="151925" custScaleY="191796">
        <dgm:presLayoutVars>
          <dgm:chPref val="3"/>
        </dgm:presLayoutVars>
      </dgm:prSet>
      <dgm:spPr/>
    </dgm:pt>
    <dgm:pt modelId="{98F73683-548D-48C7-A95F-03DDD277154C}" type="pres">
      <dgm:prSet presAssocID="{C9985714-5EDD-41C1-BD23-CED432C19C15}" presName="hierChild4" presStyleCnt="0"/>
      <dgm:spPr/>
    </dgm:pt>
    <dgm:pt modelId="{EC798764-13C9-4832-A15E-CDADA68C3785}" type="pres">
      <dgm:prSet presAssocID="{01743C96-F2DB-471C-87AD-E542291607D2}" presName="Name17" presStyleLbl="parChTrans1D3" presStyleIdx="2" presStyleCnt="6"/>
      <dgm:spPr/>
    </dgm:pt>
    <dgm:pt modelId="{66496DB8-07AF-4C95-AF54-0B9A46F3C7AB}" type="pres">
      <dgm:prSet presAssocID="{E7ECF584-4B99-4A43-A652-339644E1C231}" presName="hierRoot3" presStyleCnt="0"/>
      <dgm:spPr/>
    </dgm:pt>
    <dgm:pt modelId="{7F0AE795-F0DB-44D3-8A10-A907D88D8D01}" type="pres">
      <dgm:prSet presAssocID="{E7ECF584-4B99-4A43-A652-339644E1C231}" presName="composite3" presStyleCnt="0"/>
      <dgm:spPr/>
    </dgm:pt>
    <dgm:pt modelId="{BAEE5AC5-4AFD-4F89-A40A-EBA72F1CE2AC}" type="pres">
      <dgm:prSet presAssocID="{E7ECF584-4B99-4A43-A652-339644E1C231}" presName="background3" presStyleLbl="node3" presStyleIdx="2" presStyleCnt="6"/>
      <dgm:spPr/>
    </dgm:pt>
    <dgm:pt modelId="{AE55B755-C842-4295-BDFC-E24E75562405}" type="pres">
      <dgm:prSet presAssocID="{E7ECF584-4B99-4A43-A652-339644E1C231}" presName="text3" presStyleLbl="fgAcc3" presStyleIdx="2" presStyleCnt="6">
        <dgm:presLayoutVars>
          <dgm:chPref val="3"/>
        </dgm:presLayoutVars>
      </dgm:prSet>
      <dgm:spPr/>
    </dgm:pt>
    <dgm:pt modelId="{6AD26D62-1825-4260-B5DD-0678E70E9CB1}" type="pres">
      <dgm:prSet presAssocID="{E7ECF584-4B99-4A43-A652-339644E1C231}" presName="hierChild4" presStyleCnt="0"/>
      <dgm:spPr/>
    </dgm:pt>
    <dgm:pt modelId="{C180294B-2E17-4BB5-883F-4AA9F387572A}" type="pres">
      <dgm:prSet presAssocID="{3F4B161A-9518-4240-ABAF-0A7FAB56FBE3}" presName="Name17" presStyleLbl="parChTrans1D3" presStyleIdx="3" presStyleCnt="6"/>
      <dgm:spPr/>
    </dgm:pt>
    <dgm:pt modelId="{6CD22C5F-2675-4C8A-B964-909BEBCA44E4}" type="pres">
      <dgm:prSet presAssocID="{893E0733-C403-40AC-85A3-5D51A47D6A1F}" presName="hierRoot3" presStyleCnt="0"/>
      <dgm:spPr/>
    </dgm:pt>
    <dgm:pt modelId="{BEF3EBE0-844F-41BB-9ED0-84DDB4AE8B85}" type="pres">
      <dgm:prSet presAssocID="{893E0733-C403-40AC-85A3-5D51A47D6A1F}" presName="composite3" presStyleCnt="0"/>
      <dgm:spPr/>
    </dgm:pt>
    <dgm:pt modelId="{5F7C8421-DF6E-4C4D-BA00-0348C9111CEC}" type="pres">
      <dgm:prSet presAssocID="{893E0733-C403-40AC-85A3-5D51A47D6A1F}" presName="background3" presStyleLbl="node3" presStyleIdx="3" presStyleCnt="6"/>
      <dgm:spPr/>
    </dgm:pt>
    <dgm:pt modelId="{DD412496-EF85-4BB0-B79F-22CEBFED67EA}" type="pres">
      <dgm:prSet presAssocID="{893E0733-C403-40AC-85A3-5D51A47D6A1F}" presName="text3" presStyleLbl="fgAcc3" presStyleIdx="3" presStyleCnt="6" custScaleX="160193">
        <dgm:presLayoutVars>
          <dgm:chPref val="3"/>
        </dgm:presLayoutVars>
      </dgm:prSet>
      <dgm:spPr/>
    </dgm:pt>
    <dgm:pt modelId="{076F68ED-FCED-4C72-852B-2E10D6469867}" type="pres">
      <dgm:prSet presAssocID="{893E0733-C403-40AC-85A3-5D51A47D6A1F}" presName="hierChild4" presStyleCnt="0"/>
      <dgm:spPr/>
    </dgm:pt>
    <dgm:pt modelId="{F91F9F1D-9668-4C1B-8A03-66470E04E62A}" type="pres">
      <dgm:prSet presAssocID="{27398177-770D-4030-879E-5C802A2AFF5C}" presName="Name17" presStyleLbl="parChTrans1D3" presStyleIdx="4" presStyleCnt="6"/>
      <dgm:spPr/>
    </dgm:pt>
    <dgm:pt modelId="{41EA68FF-F364-4104-A08C-BEDD792B581D}" type="pres">
      <dgm:prSet presAssocID="{70C5ECFF-58CE-4BDD-B13D-20D2D3D4F761}" presName="hierRoot3" presStyleCnt="0"/>
      <dgm:spPr/>
    </dgm:pt>
    <dgm:pt modelId="{8370D308-D5F2-48FB-91EA-5A919D3E600F}" type="pres">
      <dgm:prSet presAssocID="{70C5ECFF-58CE-4BDD-B13D-20D2D3D4F761}" presName="composite3" presStyleCnt="0"/>
      <dgm:spPr/>
    </dgm:pt>
    <dgm:pt modelId="{FE703555-CF2E-44A9-9A4A-B3C8D90A63F2}" type="pres">
      <dgm:prSet presAssocID="{70C5ECFF-58CE-4BDD-B13D-20D2D3D4F761}" presName="background3" presStyleLbl="node3" presStyleIdx="4" presStyleCnt="6"/>
      <dgm:spPr/>
    </dgm:pt>
    <dgm:pt modelId="{BC691D92-66B7-4CB9-BE4A-68F7F015BB9E}" type="pres">
      <dgm:prSet presAssocID="{70C5ECFF-58CE-4BDD-B13D-20D2D3D4F761}" presName="text3" presStyleLbl="fgAcc3" presStyleIdx="4" presStyleCnt="6" custScaleX="155547">
        <dgm:presLayoutVars>
          <dgm:chPref val="3"/>
        </dgm:presLayoutVars>
      </dgm:prSet>
      <dgm:spPr/>
    </dgm:pt>
    <dgm:pt modelId="{277033E7-E0A9-4CAE-ADE6-2C8A56DB33F1}" type="pres">
      <dgm:prSet presAssocID="{70C5ECFF-58CE-4BDD-B13D-20D2D3D4F761}" presName="hierChild4" presStyleCnt="0"/>
      <dgm:spPr/>
    </dgm:pt>
    <dgm:pt modelId="{B8A6DD58-FDB2-49BF-9B40-818DE7F3A39F}" type="pres">
      <dgm:prSet presAssocID="{79F5CCDE-117E-4A8F-926E-966FB47B1BCC}" presName="Name17" presStyleLbl="parChTrans1D3" presStyleIdx="5" presStyleCnt="6"/>
      <dgm:spPr/>
    </dgm:pt>
    <dgm:pt modelId="{2081DF22-6143-4E1F-9E51-7AB700909A2B}" type="pres">
      <dgm:prSet presAssocID="{6295118D-CB2D-4E55-B08F-1FE6A63F58E4}" presName="hierRoot3" presStyleCnt="0"/>
      <dgm:spPr/>
    </dgm:pt>
    <dgm:pt modelId="{AD89CBAB-FDDB-44FB-B009-1CE89FC19100}" type="pres">
      <dgm:prSet presAssocID="{6295118D-CB2D-4E55-B08F-1FE6A63F58E4}" presName="composite3" presStyleCnt="0"/>
      <dgm:spPr/>
    </dgm:pt>
    <dgm:pt modelId="{A8098C86-C821-45B7-B7DC-0C7078B16285}" type="pres">
      <dgm:prSet presAssocID="{6295118D-CB2D-4E55-B08F-1FE6A63F58E4}" presName="background3" presStyleLbl="node3" presStyleIdx="5" presStyleCnt="6"/>
      <dgm:spPr/>
    </dgm:pt>
    <dgm:pt modelId="{9E0A564D-8DD6-4634-B587-660926F2FA4E}" type="pres">
      <dgm:prSet presAssocID="{6295118D-CB2D-4E55-B08F-1FE6A63F58E4}" presName="text3" presStyleLbl="fgAcc3" presStyleIdx="5" presStyleCnt="6" custScaleX="152772">
        <dgm:presLayoutVars>
          <dgm:chPref val="3"/>
        </dgm:presLayoutVars>
      </dgm:prSet>
      <dgm:spPr/>
    </dgm:pt>
    <dgm:pt modelId="{F990673D-8B7B-47FF-9742-4836C4B74BCE}" type="pres">
      <dgm:prSet presAssocID="{6295118D-CB2D-4E55-B08F-1FE6A63F58E4}" presName="hierChild4" presStyleCnt="0"/>
      <dgm:spPr/>
    </dgm:pt>
    <dgm:pt modelId="{B325412B-BA69-4659-AC8F-3C3F8852798D}" type="pres">
      <dgm:prSet presAssocID="{67C57FFC-3C6F-4FA3-A66C-F75532219747}" presName="Name10" presStyleLbl="parChTrans1D2" presStyleIdx="2" presStyleCnt="5"/>
      <dgm:spPr/>
    </dgm:pt>
    <dgm:pt modelId="{D285A9C8-3BAF-4AC9-AB41-6684BF4F34BE}" type="pres">
      <dgm:prSet presAssocID="{FE2FFB0E-ACAD-4786-9602-6CF1253A403E}" presName="hierRoot2" presStyleCnt="0"/>
      <dgm:spPr/>
    </dgm:pt>
    <dgm:pt modelId="{AAB279BB-7FD0-4845-8987-0DB0D93C2BDD}" type="pres">
      <dgm:prSet presAssocID="{FE2FFB0E-ACAD-4786-9602-6CF1253A403E}" presName="composite2" presStyleCnt="0"/>
      <dgm:spPr/>
    </dgm:pt>
    <dgm:pt modelId="{B5912BED-0E4C-47F5-82F2-74444B037E76}" type="pres">
      <dgm:prSet presAssocID="{FE2FFB0E-ACAD-4786-9602-6CF1253A403E}" presName="background2" presStyleLbl="node2" presStyleIdx="2" presStyleCnt="5"/>
      <dgm:spPr/>
    </dgm:pt>
    <dgm:pt modelId="{EA63B9E3-9AEC-4BE6-B321-BBD158F30477}" type="pres">
      <dgm:prSet presAssocID="{FE2FFB0E-ACAD-4786-9602-6CF1253A403E}" presName="text2" presStyleLbl="fgAcc2" presStyleIdx="2" presStyleCnt="5" custScaleX="125788" custScaleY="126422" custLinFactNeighborX="-7303" custLinFactNeighborY="-36991">
        <dgm:presLayoutVars>
          <dgm:chPref val="3"/>
        </dgm:presLayoutVars>
      </dgm:prSet>
      <dgm:spPr/>
    </dgm:pt>
    <dgm:pt modelId="{2E7508DF-AAB3-432D-B6E6-67F5958D244B}" type="pres">
      <dgm:prSet presAssocID="{FE2FFB0E-ACAD-4786-9602-6CF1253A403E}" presName="hierChild3" presStyleCnt="0"/>
      <dgm:spPr/>
    </dgm:pt>
    <dgm:pt modelId="{3AA3CDF3-7E00-4E00-AA2C-34727A8ACEF1}" type="pres">
      <dgm:prSet presAssocID="{A0320F3A-A708-4BBC-8B94-C51E75D1FFF2}" presName="Name10" presStyleLbl="parChTrans1D2" presStyleIdx="3" presStyleCnt="5"/>
      <dgm:spPr/>
    </dgm:pt>
    <dgm:pt modelId="{16AA0000-28A4-40FE-AEA5-30C2972C528F}" type="pres">
      <dgm:prSet presAssocID="{BF7BF0F3-AE66-4978-A7A3-4E81F738E754}" presName="hierRoot2" presStyleCnt="0"/>
      <dgm:spPr/>
    </dgm:pt>
    <dgm:pt modelId="{E7C0491B-E989-4C9B-A69F-F42EAAA3E375}" type="pres">
      <dgm:prSet presAssocID="{BF7BF0F3-AE66-4978-A7A3-4E81F738E754}" presName="composite2" presStyleCnt="0"/>
      <dgm:spPr/>
    </dgm:pt>
    <dgm:pt modelId="{31D6FB0E-7D64-4AC2-9CD6-C0667B0F5507}" type="pres">
      <dgm:prSet presAssocID="{BF7BF0F3-AE66-4978-A7A3-4E81F738E754}" presName="background2" presStyleLbl="node2" presStyleIdx="3" presStyleCnt="5"/>
      <dgm:spPr/>
    </dgm:pt>
    <dgm:pt modelId="{88E1381A-7C4C-4DA3-8ED8-2D027D15C1BE}" type="pres">
      <dgm:prSet presAssocID="{BF7BF0F3-AE66-4978-A7A3-4E81F738E754}" presName="text2" presStyleLbl="fgAcc2" presStyleIdx="3" presStyleCnt="5" custScaleX="138610" custScaleY="121408" custLinFactNeighborX="-7303" custLinFactNeighborY="-36991">
        <dgm:presLayoutVars>
          <dgm:chPref val="3"/>
        </dgm:presLayoutVars>
      </dgm:prSet>
      <dgm:spPr/>
    </dgm:pt>
    <dgm:pt modelId="{8FEB734C-7BF4-4E3B-8EC4-91DFB187A26F}" type="pres">
      <dgm:prSet presAssocID="{BF7BF0F3-AE66-4978-A7A3-4E81F738E754}" presName="hierChild3" presStyleCnt="0"/>
      <dgm:spPr/>
    </dgm:pt>
    <dgm:pt modelId="{267FAE5E-E45B-4841-992D-908C347C714E}" type="pres">
      <dgm:prSet presAssocID="{B6D81BF6-BF45-42E7-885A-677E69F9CD45}" presName="Name10" presStyleLbl="parChTrans1D2" presStyleIdx="4" presStyleCnt="5"/>
      <dgm:spPr/>
    </dgm:pt>
    <dgm:pt modelId="{912E90E1-8DC8-4788-8CD9-965498E1839E}" type="pres">
      <dgm:prSet presAssocID="{52F6E474-6182-4234-9D3F-B8E8B49E5CA6}" presName="hierRoot2" presStyleCnt="0"/>
      <dgm:spPr/>
    </dgm:pt>
    <dgm:pt modelId="{D4C5971D-18EA-486C-92EF-E59B457E61EF}" type="pres">
      <dgm:prSet presAssocID="{52F6E474-6182-4234-9D3F-B8E8B49E5CA6}" presName="composite2" presStyleCnt="0"/>
      <dgm:spPr/>
    </dgm:pt>
    <dgm:pt modelId="{9F041398-FEF1-4E29-A65F-A1A6063B3BF6}" type="pres">
      <dgm:prSet presAssocID="{52F6E474-6182-4234-9D3F-B8E8B49E5CA6}" presName="background2" presStyleLbl="node2" presStyleIdx="4" presStyleCnt="5"/>
      <dgm:spPr/>
    </dgm:pt>
    <dgm:pt modelId="{FA0A50AC-4080-402C-AADD-59ED44789BEE}" type="pres">
      <dgm:prSet presAssocID="{52F6E474-6182-4234-9D3F-B8E8B49E5CA6}" presName="text2" presStyleLbl="fgAcc2" presStyleIdx="4" presStyleCnt="5" custScaleY="116115" custLinFactNeighborX="-7303" custLinFactNeighborY="-36991">
        <dgm:presLayoutVars>
          <dgm:chPref val="3"/>
        </dgm:presLayoutVars>
      </dgm:prSet>
      <dgm:spPr/>
    </dgm:pt>
    <dgm:pt modelId="{D6C033F4-BF77-43A6-A904-285E808777EB}" type="pres">
      <dgm:prSet presAssocID="{52F6E474-6182-4234-9D3F-B8E8B49E5CA6}" presName="hierChild3" presStyleCnt="0"/>
      <dgm:spPr/>
    </dgm:pt>
  </dgm:ptLst>
  <dgm:cxnLst>
    <dgm:cxn modelId="{497B2E01-47AA-4519-BE5F-814DA616026E}" srcId="{5B62E43F-5C64-4B46-A542-B4B1F2C0F2F1}" destId="{30A81EAB-EB7B-41F1-BCD2-F2940DC66C29}" srcOrd="0" destOrd="0" parTransId="{0241ADBA-6072-4C82-96B6-036F3D7510ED}" sibTransId="{8042BDF8-6724-426D-B6F2-C1D3EFA38312}"/>
    <dgm:cxn modelId="{540CD402-36A4-4F4F-962A-CCAF58E0D869}" type="presOf" srcId="{B6D81BF6-BF45-42E7-885A-677E69F9CD45}" destId="{267FAE5E-E45B-4841-992D-908C347C714E}" srcOrd="0" destOrd="0" presId="urn:microsoft.com/office/officeart/2005/8/layout/hierarchy1"/>
    <dgm:cxn modelId="{54CB4B0F-9BC6-4318-9BB4-EE6663A69B7F}" type="presOf" srcId="{01743C96-F2DB-471C-87AD-E542291607D2}" destId="{EC798764-13C9-4832-A15E-CDADA68C3785}" srcOrd="0" destOrd="0" presId="urn:microsoft.com/office/officeart/2005/8/layout/hierarchy1"/>
    <dgm:cxn modelId="{D3D39A16-3703-443F-A403-803863143A4E}" srcId="{A5212897-27A2-40ED-AB7B-78EB08817142}" destId="{5B62E43F-5C64-4B46-A542-B4B1F2C0F2F1}" srcOrd="1" destOrd="0" parTransId="{0F282519-0539-40D9-AED1-C6C199C8A618}" sibTransId="{90074E24-66DF-4C6E-A75D-6B0C5E715213}"/>
    <dgm:cxn modelId="{CB66D31B-D997-46FC-92E7-C46CAAE9CF9A}" type="presOf" srcId="{C9985714-5EDD-41C1-BD23-CED432C19C15}" destId="{761855A3-201B-48FF-86AE-8B8D2CB789EF}" srcOrd="0" destOrd="0" presId="urn:microsoft.com/office/officeart/2005/8/layout/hierarchy1"/>
    <dgm:cxn modelId="{7BB9932E-C8AE-4A17-B510-F8BA6D495F2C}" srcId="{A5212897-27A2-40ED-AB7B-78EB08817142}" destId="{52F6E474-6182-4234-9D3F-B8E8B49E5CA6}" srcOrd="4" destOrd="0" parTransId="{B6D81BF6-BF45-42E7-885A-677E69F9CD45}" sibTransId="{9BA2891A-FA19-4757-A707-E03E867A5A61}"/>
    <dgm:cxn modelId="{082F3130-FB9A-4F2A-B085-A8BBC8D63683}" type="presOf" srcId="{4EF8C131-4A9F-4CC0-A733-05382E4848C1}" destId="{D4AEE7A5-28EA-4071-8FB0-281DDB25F067}" srcOrd="0" destOrd="0" presId="urn:microsoft.com/office/officeart/2005/8/layout/hierarchy1"/>
    <dgm:cxn modelId="{B7B4A538-6391-4154-A1D7-4FF7BF5EF1A1}" srcId="{5B62E43F-5C64-4B46-A542-B4B1F2C0F2F1}" destId="{C9985714-5EDD-41C1-BD23-CED432C19C15}" srcOrd="1" destOrd="0" parTransId="{BD10C6E9-6B2B-4D69-8889-04C4A8251864}" sibTransId="{55AF3476-0802-4581-B7D2-FA4A533787B0}"/>
    <dgm:cxn modelId="{B79CE13A-86C0-4A51-B759-1D54F08068A6}" type="presOf" srcId="{3F4B161A-9518-4240-ABAF-0A7FAB56FBE3}" destId="{C180294B-2E17-4BB5-883F-4AA9F387572A}" srcOrd="0" destOrd="0" presId="urn:microsoft.com/office/officeart/2005/8/layout/hierarchy1"/>
    <dgm:cxn modelId="{4D8EDC3D-CAE6-4E73-909F-D8DB6037DE98}" srcId="{5B62E43F-5C64-4B46-A542-B4B1F2C0F2F1}" destId="{893E0733-C403-40AC-85A3-5D51A47D6A1F}" srcOrd="3" destOrd="0" parTransId="{3F4B161A-9518-4240-ABAF-0A7FAB56FBE3}" sibTransId="{177E8550-F8E7-4669-AC21-8A37B8D75876}"/>
    <dgm:cxn modelId="{EBFCC75C-40B2-4E5C-9F95-093C93AAEF77}" type="presOf" srcId="{5B62E43F-5C64-4B46-A542-B4B1F2C0F2F1}" destId="{75F00C27-5C6D-4D7F-8ADB-6F67D341DDF8}" srcOrd="0" destOrd="0" presId="urn:microsoft.com/office/officeart/2005/8/layout/hierarchy1"/>
    <dgm:cxn modelId="{86C83D60-6E26-41AC-8C83-BDC4AB77DB7F}" srcId="{A5212897-27A2-40ED-AB7B-78EB08817142}" destId="{BF7BF0F3-AE66-4978-A7A3-4E81F738E754}" srcOrd="3" destOrd="0" parTransId="{A0320F3A-A708-4BBC-8B94-C51E75D1FFF2}" sibTransId="{1413C478-245B-42EC-9928-A1DB87972C2D}"/>
    <dgm:cxn modelId="{B36B5946-0384-4470-8A2B-DA6F08E0FF70}" type="presOf" srcId="{FE2FFB0E-ACAD-4786-9602-6CF1253A403E}" destId="{EA63B9E3-9AEC-4BE6-B321-BBD158F30477}" srcOrd="0" destOrd="0" presId="urn:microsoft.com/office/officeart/2005/8/layout/hierarchy1"/>
    <dgm:cxn modelId="{C0BC8646-1E52-40DC-9810-52F021862999}" type="presOf" srcId="{6295118D-CB2D-4E55-B08F-1FE6A63F58E4}" destId="{9E0A564D-8DD6-4634-B587-660926F2FA4E}" srcOrd="0" destOrd="0" presId="urn:microsoft.com/office/officeart/2005/8/layout/hierarchy1"/>
    <dgm:cxn modelId="{B43F9652-0DD5-4CE3-9151-2ED18FFAE83E}" srcId="{5B62E43F-5C64-4B46-A542-B4B1F2C0F2F1}" destId="{E7ECF584-4B99-4A43-A652-339644E1C231}" srcOrd="2" destOrd="0" parTransId="{01743C96-F2DB-471C-87AD-E542291607D2}" sibTransId="{557C6B4D-6EA1-4E15-B513-D24B362E807D}"/>
    <dgm:cxn modelId="{0FA14956-BFE1-4E0D-8B56-BD0688DC1285}" type="presOf" srcId="{0F282519-0539-40D9-AED1-C6C199C8A618}" destId="{83BB6CB3-08C2-423F-A920-2185488174D0}" srcOrd="0" destOrd="0" presId="urn:microsoft.com/office/officeart/2005/8/layout/hierarchy1"/>
    <dgm:cxn modelId="{B7B5187C-6A57-4DCA-B770-6ED3FA1BDEF8}" type="presOf" srcId="{BD10C6E9-6B2B-4D69-8889-04C4A8251864}" destId="{0F733CE3-236E-4B33-A7D3-C16324BB921E}" srcOrd="0" destOrd="0" presId="urn:microsoft.com/office/officeart/2005/8/layout/hierarchy1"/>
    <dgm:cxn modelId="{C8287C7E-BD34-489C-892C-E7D5A784DCDF}" type="presOf" srcId="{30A81EAB-EB7B-41F1-BCD2-F2940DC66C29}" destId="{E01423C8-5CA4-4DDB-8ECE-8664C3A9C6BD}" srcOrd="0" destOrd="0" presId="urn:microsoft.com/office/officeart/2005/8/layout/hierarchy1"/>
    <dgm:cxn modelId="{3A7E3D82-BC3C-417D-9009-F8135B1BA6CA}" srcId="{5B62E43F-5C64-4B46-A542-B4B1F2C0F2F1}" destId="{6295118D-CB2D-4E55-B08F-1FE6A63F58E4}" srcOrd="5" destOrd="0" parTransId="{79F5CCDE-117E-4A8F-926E-966FB47B1BCC}" sibTransId="{29DE15B4-642D-4799-97D4-376D31B1F1AF}"/>
    <dgm:cxn modelId="{94AFAB8F-26FF-4DC0-81F2-B2989BEA9E45}" type="presOf" srcId="{79F5CCDE-117E-4A8F-926E-966FB47B1BCC}" destId="{B8A6DD58-FDB2-49BF-9B40-818DE7F3A39F}" srcOrd="0" destOrd="0" presId="urn:microsoft.com/office/officeart/2005/8/layout/hierarchy1"/>
    <dgm:cxn modelId="{19858296-E0E8-4768-BA8B-47FAAF53F1C9}" type="presOf" srcId="{5707C2A0-3245-4FFC-BCF2-83333EB90368}" destId="{979B348D-A82E-4C0B-BB50-4708D125F76A}" srcOrd="0" destOrd="0" presId="urn:microsoft.com/office/officeart/2005/8/layout/hierarchy1"/>
    <dgm:cxn modelId="{73A79798-85C1-457C-90F3-3C57EF308A43}" type="presOf" srcId="{0241ADBA-6072-4C82-96B6-036F3D7510ED}" destId="{B8F5B50F-91E3-46D0-B23D-E3B8ADF335BE}" srcOrd="0" destOrd="0" presId="urn:microsoft.com/office/officeart/2005/8/layout/hierarchy1"/>
    <dgm:cxn modelId="{E9409CAD-364A-442D-A0FC-7999170FD277}" srcId="{A5212897-27A2-40ED-AB7B-78EB08817142}" destId="{B88DF06A-9F7C-4822-8487-DF80DA357473}" srcOrd="0" destOrd="0" parTransId="{4EF8C131-4A9F-4CC0-A733-05382E4848C1}" sibTransId="{87C59F82-CD6F-45FC-A8B8-1322F38ABAA9}"/>
    <dgm:cxn modelId="{16C84CAF-086D-4781-9467-C0660D97D8D8}" srcId="{A5212897-27A2-40ED-AB7B-78EB08817142}" destId="{FE2FFB0E-ACAD-4786-9602-6CF1253A403E}" srcOrd="2" destOrd="0" parTransId="{67C57FFC-3C6F-4FA3-A66C-F75532219747}" sibTransId="{F4328746-746A-428C-9243-27B76D2D8737}"/>
    <dgm:cxn modelId="{A95425B0-66D0-4BB5-9A8E-D60A46AB6526}" type="presOf" srcId="{E7ECF584-4B99-4A43-A652-339644E1C231}" destId="{AE55B755-C842-4295-BDFC-E24E75562405}" srcOrd="0" destOrd="0" presId="urn:microsoft.com/office/officeart/2005/8/layout/hierarchy1"/>
    <dgm:cxn modelId="{9175EFB3-E8D8-4110-8DE0-4AEA018C023A}" type="presOf" srcId="{B88DF06A-9F7C-4822-8487-DF80DA357473}" destId="{94D5B4A8-3DD1-4D7D-AA1B-9CE5C2B718C7}" srcOrd="0" destOrd="0" presId="urn:microsoft.com/office/officeart/2005/8/layout/hierarchy1"/>
    <dgm:cxn modelId="{38F36CB4-7720-4989-A814-713045ECA659}" type="presOf" srcId="{A5212897-27A2-40ED-AB7B-78EB08817142}" destId="{006C1519-BBEE-4316-85A6-8BC58CCCE098}" srcOrd="0" destOrd="0" presId="urn:microsoft.com/office/officeart/2005/8/layout/hierarchy1"/>
    <dgm:cxn modelId="{510D9CBE-CAB8-4438-9EBA-FE56097ADE40}" srcId="{5707C2A0-3245-4FFC-BCF2-83333EB90368}" destId="{A5212897-27A2-40ED-AB7B-78EB08817142}" srcOrd="0" destOrd="0" parTransId="{E7B2E5EB-5515-47D4-86B0-8034D14A1236}" sibTransId="{D58639F1-D540-4CB2-A10D-CBB50449666F}"/>
    <dgm:cxn modelId="{48C59AD0-ED38-4A15-95EF-56FECB8B136E}" type="presOf" srcId="{52F6E474-6182-4234-9D3F-B8E8B49E5CA6}" destId="{FA0A50AC-4080-402C-AADD-59ED44789BEE}" srcOrd="0" destOrd="0" presId="urn:microsoft.com/office/officeart/2005/8/layout/hierarchy1"/>
    <dgm:cxn modelId="{CB3B2ED5-6BFB-4117-9C95-E248473B84B9}" type="presOf" srcId="{BF7BF0F3-AE66-4978-A7A3-4E81F738E754}" destId="{88E1381A-7C4C-4DA3-8ED8-2D027D15C1BE}" srcOrd="0" destOrd="0" presId="urn:microsoft.com/office/officeart/2005/8/layout/hierarchy1"/>
    <dgm:cxn modelId="{FF2C3AD5-195D-4B41-801E-B22A6E4B99D0}" type="presOf" srcId="{27398177-770D-4030-879E-5C802A2AFF5C}" destId="{F91F9F1D-9668-4C1B-8A03-66470E04E62A}" srcOrd="0" destOrd="0" presId="urn:microsoft.com/office/officeart/2005/8/layout/hierarchy1"/>
    <dgm:cxn modelId="{596041DD-C262-419E-8C4C-D402A9F21159}" type="presOf" srcId="{67C57FFC-3C6F-4FA3-A66C-F75532219747}" destId="{B325412B-BA69-4659-AC8F-3C3F8852798D}" srcOrd="0" destOrd="0" presId="urn:microsoft.com/office/officeart/2005/8/layout/hierarchy1"/>
    <dgm:cxn modelId="{EC1901E3-90EA-4EFB-BEFA-A14285962E37}" type="presOf" srcId="{A0320F3A-A708-4BBC-8B94-C51E75D1FFF2}" destId="{3AA3CDF3-7E00-4E00-AA2C-34727A8ACEF1}" srcOrd="0" destOrd="0" presId="urn:microsoft.com/office/officeart/2005/8/layout/hierarchy1"/>
    <dgm:cxn modelId="{7499C6E7-D005-4234-A1FD-7AC9E016CA26}" type="presOf" srcId="{893E0733-C403-40AC-85A3-5D51A47D6A1F}" destId="{DD412496-EF85-4BB0-B79F-22CEBFED67EA}" srcOrd="0" destOrd="0" presId="urn:microsoft.com/office/officeart/2005/8/layout/hierarchy1"/>
    <dgm:cxn modelId="{298D38ED-CF76-46DF-BF9A-DAF7A31F16B8}" srcId="{5B62E43F-5C64-4B46-A542-B4B1F2C0F2F1}" destId="{70C5ECFF-58CE-4BDD-B13D-20D2D3D4F761}" srcOrd="4" destOrd="0" parTransId="{27398177-770D-4030-879E-5C802A2AFF5C}" sibTransId="{AF69CA5D-83C7-4AAC-B6EE-67878F6E83BD}"/>
    <dgm:cxn modelId="{F008A6FC-6083-42FA-953C-B40570665E24}" type="presOf" srcId="{70C5ECFF-58CE-4BDD-B13D-20D2D3D4F761}" destId="{BC691D92-66B7-4CB9-BE4A-68F7F015BB9E}" srcOrd="0" destOrd="0" presId="urn:microsoft.com/office/officeart/2005/8/layout/hierarchy1"/>
    <dgm:cxn modelId="{6D4B4793-54DA-484C-A861-DD04DE2347D4}" type="presParOf" srcId="{979B348D-A82E-4C0B-BB50-4708D125F76A}" destId="{07D248F1-857A-4F28-8B4C-E3B6B51DFF22}" srcOrd="0" destOrd="0" presId="urn:microsoft.com/office/officeart/2005/8/layout/hierarchy1"/>
    <dgm:cxn modelId="{BFE44C58-D9BA-4D7D-A97D-639B0D9C77E5}" type="presParOf" srcId="{07D248F1-857A-4F28-8B4C-E3B6B51DFF22}" destId="{09556047-C527-4F51-B443-9D1CA7D55BD1}" srcOrd="0" destOrd="0" presId="urn:microsoft.com/office/officeart/2005/8/layout/hierarchy1"/>
    <dgm:cxn modelId="{19FB3E5E-55FA-4C27-85B1-1741ADDA953F}" type="presParOf" srcId="{09556047-C527-4F51-B443-9D1CA7D55BD1}" destId="{CFBC79A0-C0B2-444A-A5DF-417E22EDF452}" srcOrd="0" destOrd="0" presId="urn:microsoft.com/office/officeart/2005/8/layout/hierarchy1"/>
    <dgm:cxn modelId="{0654AA90-7619-4FB9-8380-7554A640F777}" type="presParOf" srcId="{09556047-C527-4F51-B443-9D1CA7D55BD1}" destId="{006C1519-BBEE-4316-85A6-8BC58CCCE098}" srcOrd="1" destOrd="0" presId="urn:microsoft.com/office/officeart/2005/8/layout/hierarchy1"/>
    <dgm:cxn modelId="{AEB9E73B-DFE4-4C69-B15B-45DBC9158F53}" type="presParOf" srcId="{07D248F1-857A-4F28-8B4C-E3B6B51DFF22}" destId="{319FFA25-605C-4AF8-BA17-DF23AFA4BCF4}" srcOrd="1" destOrd="0" presId="urn:microsoft.com/office/officeart/2005/8/layout/hierarchy1"/>
    <dgm:cxn modelId="{A5E4F394-C48C-4DA8-B813-141496F36468}" type="presParOf" srcId="{319FFA25-605C-4AF8-BA17-DF23AFA4BCF4}" destId="{D4AEE7A5-28EA-4071-8FB0-281DDB25F067}" srcOrd="0" destOrd="0" presId="urn:microsoft.com/office/officeart/2005/8/layout/hierarchy1"/>
    <dgm:cxn modelId="{BAE90552-A51F-446B-B490-4AA4B5080530}" type="presParOf" srcId="{319FFA25-605C-4AF8-BA17-DF23AFA4BCF4}" destId="{01AF5C2F-CEB3-46BA-8131-2BD89CF56C9B}" srcOrd="1" destOrd="0" presId="urn:microsoft.com/office/officeart/2005/8/layout/hierarchy1"/>
    <dgm:cxn modelId="{6AE8BFC3-A4BB-4846-AE87-FA4CE38B3292}" type="presParOf" srcId="{01AF5C2F-CEB3-46BA-8131-2BD89CF56C9B}" destId="{6ACF19D0-1D2C-4D65-BBFD-D384610A5FD2}" srcOrd="0" destOrd="0" presId="urn:microsoft.com/office/officeart/2005/8/layout/hierarchy1"/>
    <dgm:cxn modelId="{54FE7669-D96F-410A-BAEA-74245EECA253}" type="presParOf" srcId="{6ACF19D0-1D2C-4D65-BBFD-D384610A5FD2}" destId="{57FD080F-01ED-44A5-8169-4C9925EEE832}" srcOrd="0" destOrd="0" presId="urn:microsoft.com/office/officeart/2005/8/layout/hierarchy1"/>
    <dgm:cxn modelId="{389A52B3-9A15-4099-AB09-BBDD8E363BE8}" type="presParOf" srcId="{6ACF19D0-1D2C-4D65-BBFD-D384610A5FD2}" destId="{94D5B4A8-3DD1-4D7D-AA1B-9CE5C2B718C7}" srcOrd="1" destOrd="0" presId="urn:microsoft.com/office/officeart/2005/8/layout/hierarchy1"/>
    <dgm:cxn modelId="{FE177B36-5E9E-4ADC-91B5-24CC6CD3CAE1}" type="presParOf" srcId="{01AF5C2F-CEB3-46BA-8131-2BD89CF56C9B}" destId="{F6930769-B09A-4337-9551-94AF41A4C7BF}" srcOrd="1" destOrd="0" presId="urn:microsoft.com/office/officeart/2005/8/layout/hierarchy1"/>
    <dgm:cxn modelId="{9F616B91-CB75-43C8-A3D8-2025740ED066}" type="presParOf" srcId="{319FFA25-605C-4AF8-BA17-DF23AFA4BCF4}" destId="{83BB6CB3-08C2-423F-A920-2185488174D0}" srcOrd="2" destOrd="0" presId="urn:microsoft.com/office/officeart/2005/8/layout/hierarchy1"/>
    <dgm:cxn modelId="{F5AF808C-E6AF-4744-8205-A3D8E45B6CD4}" type="presParOf" srcId="{319FFA25-605C-4AF8-BA17-DF23AFA4BCF4}" destId="{64D33350-98EC-43EB-87C7-8DC126F3D204}" srcOrd="3" destOrd="0" presId="urn:microsoft.com/office/officeart/2005/8/layout/hierarchy1"/>
    <dgm:cxn modelId="{45D5609C-620D-4D56-A07F-EB4CED4BCA47}" type="presParOf" srcId="{64D33350-98EC-43EB-87C7-8DC126F3D204}" destId="{3DC12E1C-1F5C-466F-85A2-9DA442D51A01}" srcOrd="0" destOrd="0" presId="urn:microsoft.com/office/officeart/2005/8/layout/hierarchy1"/>
    <dgm:cxn modelId="{35994A71-10A6-4044-8DDC-2AA7AA27F710}" type="presParOf" srcId="{3DC12E1C-1F5C-466F-85A2-9DA442D51A01}" destId="{15242FAB-9C29-47D8-8600-444B6DA74440}" srcOrd="0" destOrd="0" presId="urn:microsoft.com/office/officeart/2005/8/layout/hierarchy1"/>
    <dgm:cxn modelId="{49CC8F5B-C1A5-415E-B93A-EBB7A8D8629D}" type="presParOf" srcId="{3DC12E1C-1F5C-466F-85A2-9DA442D51A01}" destId="{75F00C27-5C6D-4D7F-8ADB-6F67D341DDF8}" srcOrd="1" destOrd="0" presId="urn:microsoft.com/office/officeart/2005/8/layout/hierarchy1"/>
    <dgm:cxn modelId="{615A02A8-9043-4FB1-9CDF-F069A017BFF4}" type="presParOf" srcId="{64D33350-98EC-43EB-87C7-8DC126F3D204}" destId="{45398638-B210-48F2-A364-6FDDE1C6456A}" srcOrd="1" destOrd="0" presId="urn:microsoft.com/office/officeart/2005/8/layout/hierarchy1"/>
    <dgm:cxn modelId="{68917621-6BFC-418E-99CF-63836CA2F090}" type="presParOf" srcId="{45398638-B210-48F2-A364-6FDDE1C6456A}" destId="{B8F5B50F-91E3-46D0-B23D-E3B8ADF335BE}" srcOrd="0" destOrd="0" presId="urn:microsoft.com/office/officeart/2005/8/layout/hierarchy1"/>
    <dgm:cxn modelId="{54A51741-A049-4894-99E0-B8233D4B771B}" type="presParOf" srcId="{45398638-B210-48F2-A364-6FDDE1C6456A}" destId="{128443EE-92B1-41B5-8D8F-67376E542677}" srcOrd="1" destOrd="0" presId="urn:microsoft.com/office/officeart/2005/8/layout/hierarchy1"/>
    <dgm:cxn modelId="{E4B922EA-8682-48DC-99B0-623B7921EE51}" type="presParOf" srcId="{128443EE-92B1-41B5-8D8F-67376E542677}" destId="{6EBE7940-3490-4C7C-89CF-7CC067147065}" srcOrd="0" destOrd="0" presId="urn:microsoft.com/office/officeart/2005/8/layout/hierarchy1"/>
    <dgm:cxn modelId="{71F56935-C12A-41BD-9E3C-BB402DF10D3C}" type="presParOf" srcId="{6EBE7940-3490-4C7C-89CF-7CC067147065}" destId="{4F3ADE88-D0BA-4356-88D5-EB8A054C17A9}" srcOrd="0" destOrd="0" presId="urn:microsoft.com/office/officeart/2005/8/layout/hierarchy1"/>
    <dgm:cxn modelId="{7A5CF86C-6D18-4511-907B-FD3EBA974ED6}" type="presParOf" srcId="{6EBE7940-3490-4C7C-89CF-7CC067147065}" destId="{E01423C8-5CA4-4DDB-8ECE-8664C3A9C6BD}" srcOrd="1" destOrd="0" presId="urn:microsoft.com/office/officeart/2005/8/layout/hierarchy1"/>
    <dgm:cxn modelId="{A22F3138-02CE-4A26-9EBE-2DD289591D64}" type="presParOf" srcId="{128443EE-92B1-41B5-8D8F-67376E542677}" destId="{6596B8F8-8D44-40B0-97F8-B729043DC456}" srcOrd="1" destOrd="0" presId="urn:microsoft.com/office/officeart/2005/8/layout/hierarchy1"/>
    <dgm:cxn modelId="{CDE66C9C-6340-4F9C-865F-12E55FE5F018}" type="presParOf" srcId="{45398638-B210-48F2-A364-6FDDE1C6456A}" destId="{0F733CE3-236E-4B33-A7D3-C16324BB921E}" srcOrd="2" destOrd="0" presId="urn:microsoft.com/office/officeart/2005/8/layout/hierarchy1"/>
    <dgm:cxn modelId="{81A1EEEA-FD8D-4BCC-BCC8-720ADD062146}" type="presParOf" srcId="{45398638-B210-48F2-A364-6FDDE1C6456A}" destId="{20E91A1D-5517-4306-9580-B7FEAF01B9EB}" srcOrd="3" destOrd="0" presId="urn:microsoft.com/office/officeart/2005/8/layout/hierarchy1"/>
    <dgm:cxn modelId="{2144A262-2895-4E36-A001-36D9800F6B92}" type="presParOf" srcId="{20E91A1D-5517-4306-9580-B7FEAF01B9EB}" destId="{F8CBC368-5533-4CA8-980E-3976177B2A27}" srcOrd="0" destOrd="0" presId="urn:microsoft.com/office/officeart/2005/8/layout/hierarchy1"/>
    <dgm:cxn modelId="{1D1031D5-A3E7-49E7-B46D-0D619D38F0EE}" type="presParOf" srcId="{F8CBC368-5533-4CA8-980E-3976177B2A27}" destId="{233DA815-80CB-45C1-AE2E-9F882239B36B}" srcOrd="0" destOrd="0" presId="urn:microsoft.com/office/officeart/2005/8/layout/hierarchy1"/>
    <dgm:cxn modelId="{4125269F-D5BD-4ECE-8906-BCAD2837FF74}" type="presParOf" srcId="{F8CBC368-5533-4CA8-980E-3976177B2A27}" destId="{761855A3-201B-48FF-86AE-8B8D2CB789EF}" srcOrd="1" destOrd="0" presId="urn:microsoft.com/office/officeart/2005/8/layout/hierarchy1"/>
    <dgm:cxn modelId="{B425E2CA-870A-4D16-BF93-DB6DB477D6E2}" type="presParOf" srcId="{20E91A1D-5517-4306-9580-B7FEAF01B9EB}" destId="{98F73683-548D-48C7-A95F-03DDD277154C}" srcOrd="1" destOrd="0" presId="urn:microsoft.com/office/officeart/2005/8/layout/hierarchy1"/>
    <dgm:cxn modelId="{89838B56-3D0D-441D-85C0-31E88D804500}" type="presParOf" srcId="{45398638-B210-48F2-A364-6FDDE1C6456A}" destId="{EC798764-13C9-4832-A15E-CDADA68C3785}" srcOrd="4" destOrd="0" presId="urn:microsoft.com/office/officeart/2005/8/layout/hierarchy1"/>
    <dgm:cxn modelId="{097F6E88-33A2-415F-92F7-12A68BBF1179}" type="presParOf" srcId="{45398638-B210-48F2-A364-6FDDE1C6456A}" destId="{66496DB8-07AF-4C95-AF54-0B9A46F3C7AB}" srcOrd="5" destOrd="0" presId="urn:microsoft.com/office/officeart/2005/8/layout/hierarchy1"/>
    <dgm:cxn modelId="{66F7F7B9-609D-4FFE-96F7-63E6CFC4E6CB}" type="presParOf" srcId="{66496DB8-07AF-4C95-AF54-0B9A46F3C7AB}" destId="{7F0AE795-F0DB-44D3-8A10-A907D88D8D01}" srcOrd="0" destOrd="0" presId="urn:microsoft.com/office/officeart/2005/8/layout/hierarchy1"/>
    <dgm:cxn modelId="{958EEEEB-2AA3-49C8-9BE9-B8216FF55AB6}" type="presParOf" srcId="{7F0AE795-F0DB-44D3-8A10-A907D88D8D01}" destId="{BAEE5AC5-4AFD-4F89-A40A-EBA72F1CE2AC}" srcOrd="0" destOrd="0" presId="urn:microsoft.com/office/officeart/2005/8/layout/hierarchy1"/>
    <dgm:cxn modelId="{EBBD81FB-8105-4371-8D38-8B16DB11FD88}" type="presParOf" srcId="{7F0AE795-F0DB-44D3-8A10-A907D88D8D01}" destId="{AE55B755-C842-4295-BDFC-E24E75562405}" srcOrd="1" destOrd="0" presId="urn:microsoft.com/office/officeart/2005/8/layout/hierarchy1"/>
    <dgm:cxn modelId="{116001AE-F140-4E9B-93AB-F20530A90991}" type="presParOf" srcId="{66496DB8-07AF-4C95-AF54-0B9A46F3C7AB}" destId="{6AD26D62-1825-4260-B5DD-0678E70E9CB1}" srcOrd="1" destOrd="0" presId="urn:microsoft.com/office/officeart/2005/8/layout/hierarchy1"/>
    <dgm:cxn modelId="{5107F641-A9FB-49C1-817D-1353554F4CC6}" type="presParOf" srcId="{45398638-B210-48F2-A364-6FDDE1C6456A}" destId="{C180294B-2E17-4BB5-883F-4AA9F387572A}" srcOrd="6" destOrd="0" presId="urn:microsoft.com/office/officeart/2005/8/layout/hierarchy1"/>
    <dgm:cxn modelId="{F3B8EFC8-F89D-4EC8-B740-F345670B5CFB}" type="presParOf" srcId="{45398638-B210-48F2-A364-6FDDE1C6456A}" destId="{6CD22C5F-2675-4C8A-B964-909BEBCA44E4}" srcOrd="7" destOrd="0" presId="urn:microsoft.com/office/officeart/2005/8/layout/hierarchy1"/>
    <dgm:cxn modelId="{3EB21247-7819-42FB-8A37-C79A6309E02F}" type="presParOf" srcId="{6CD22C5F-2675-4C8A-B964-909BEBCA44E4}" destId="{BEF3EBE0-844F-41BB-9ED0-84DDB4AE8B85}" srcOrd="0" destOrd="0" presId="urn:microsoft.com/office/officeart/2005/8/layout/hierarchy1"/>
    <dgm:cxn modelId="{D47DCC78-8D71-40DF-911B-C994CF009763}" type="presParOf" srcId="{BEF3EBE0-844F-41BB-9ED0-84DDB4AE8B85}" destId="{5F7C8421-DF6E-4C4D-BA00-0348C9111CEC}" srcOrd="0" destOrd="0" presId="urn:microsoft.com/office/officeart/2005/8/layout/hierarchy1"/>
    <dgm:cxn modelId="{6BB89F5D-D953-4137-8104-13AE2F1DBA7D}" type="presParOf" srcId="{BEF3EBE0-844F-41BB-9ED0-84DDB4AE8B85}" destId="{DD412496-EF85-4BB0-B79F-22CEBFED67EA}" srcOrd="1" destOrd="0" presId="urn:microsoft.com/office/officeart/2005/8/layout/hierarchy1"/>
    <dgm:cxn modelId="{8541F5D0-D29D-47C7-9CEF-58454472F5FD}" type="presParOf" srcId="{6CD22C5F-2675-4C8A-B964-909BEBCA44E4}" destId="{076F68ED-FCED-4C72-852B-2E10D6469867}" srcOrd="1" destOrd="0" presId="urn:microsoft.com/office/officeart/2005/8/layout/hierarchy1"/>
    <dgm:cxn modelId="{72F20CD3-C1DC-4559-B0E4-96BF5C87499F}" type="presParOf" srcId="{45398638-B210-48F2-A364-6FDDE1C6456A}" destId="{F91F9F1D-9668-4C1B-8A03-66470E04E62A}" srcOrd="8" destOrd="0" presId="urn:microsoft.com/office/officeart/2005/8/layout/hierarchy1"/>
    <dgm:cxn modelId="{6C2D4D32-2DFA-4793-8099-0A8DBFCBA03B}" type="presParOf" srcId="{45398638-B210-48F2-A364-6FDDE1C6456A}" destId="{41EA68FF-F364-4104-A08C-BEDD792B581D}" srcOrd="9" destOrd="0" presId="urn:microsoft.com/office/officeart/2005/8/layout/hierarchy1"/>
    <dgm:cxn modelId="{BBC7BBF4-096F-4306-8217-3668A4E020D3}" type="presParOf" srcId="{41EA68FF-F364-4104-A08C-BEDD792B581D}" destId="{8370D308-D5F2-48FB-91EA-5A919D3E600F}" srcOrd="0" destOrd="0" presId="urn:microsoft.com/office/officeart/2005/8/layout/hierarchy1"/>
    <dgm:cxn modelId="{337E22FA-8D61-47C7-9926-71A672747ADD}" type="presParOf" srcId="{8370D308-D5F2-48FB-91EA-5A919D3E600F}" destId="{FE703555-CF2E-44A9-9A4A-B3C8D90A63F2}" srcOrd="0" destOrd="0" presId="urn:microsoft.com/office/officeart/2005/8/layout/hierarchy1"/>
    <dgm:cxn modelId="{2DB5AD43-682E-496E-8494-C396660AE55B}" type="presParOf" srcId="{8370D308-D5F2-48FB-91EA-5A919D3E600F}" destId="{BC691D92-66B7-4CB9-BE4A-68F7F015BB9E}" srcOrd="1" destOrd="0" presId="urn:microsoft.com/office/officeart/2005/8/layout/hierarchy1"/>
    <dgm:cxn modelId="{211BA8AA-332D-4766-A300-3657E3541F11}" type="presParOf" srcId="{41EA68FF-F364-4104-A08C-BEDD792B581D}" destId="{277033E7-E0A9-4CAE-ADE6-2C8A56DB33F1}" srcOrd="1" destOrd="0" presId="urn:microsoft.com/office/officeart/2005/8/layout/hierarchy1"/>
    <dgm:cxn modelId="{413E7BB9-E1C0-48A9-83BE-9C8C782C88DF}" type="presParOf" srcId="{45398638-B210-48F2-A364-6FDDE1C6456A}" destId="{B8A6DD58-FDB2-49BF-9B40-818DE7F3A39F}" srcOrd="10" destOrd="0" presId="urn:microsoft.com/office/officeart/2005/8/layout/hierarchy1"/>
    <dgm:cxn modelId="{F2E54807-36A6-4252-A0E8-D59BC4255E8B}" type="presParOf" srcId="{45398638-B210-48F2-A364-6FDDE1C6456A}" destId="{2081DF22-6143-4E1F-9E51-7AB700909A2B}" srcOrd="11" destOrd="0" presId="urn:microsoft.com/office/officeart/2005/8/layout/hierarchy1"/>
    <dgm:cxn modelId="{7AF7BA6D-7577-4B2A-978F-83BA6E694A4A}" type="presParOf" srcId="{2081DF22-6143-4E1F-9E51-7AB700909A2B}" destId="{AD89CBAB-FDDB-44FB-B009-1CE89FC19100}" srcOrd="0" destOrd="0" presId="urn:microsoft.com/office/officeart/2005/8/layout/hierarchy1"/>
    <dgm:cxn modelId="{F5BEDFD0-35C9-45AB-8897-4BE559D798AF}" type="presParOf" srcId="{AD89CBAB-FDDB-44FB-B009-1CE89FC19100}" destId="{A8098C86-C821-45B7-B7DC-0C7078B16285}" srcOrd="0" destOrd="0" presId="urn:microsoft.com/office/officeart/2005/8/layout/hierarchy1"/>
    <dgm:cxn modelId="{00A1923F-5C75-4320-8C00-A82B7D763C40}" type="presParOf" srcId="{AD89CBAB-FDDB-44FB-B009-1CE89FC19100}" destId="{9E0A564D-8DD6-4634-B587-660926F2FA4E}" srcOrd="1" destOrd="0" presId="urn:microsoft.com/office/officeart/2005/8/layout/hierarchy1"/>
    <dgm:cxn modelId="{1A93A094-50AD-4CF6-A2C6-FC4573B6E86C}" type="presParOf" srcId="{2081DF22-6143-4E1F-9E51-7AB700909A2B}" destId="{F990673D-8B7B-47FF-9742-4836C4B74BCE}" srcOrd="1" destOrd="0" presId="urn:microsoft.com/office/officeart/2005/8/layout/hierarchy1"/>
    <dgm:cxn modelId="{17540846-C6F8-490A-B2D3-C594882E6048}" type="presParOf" srcId="{319FFA25-605C-4AF8-BA17-DF23AFA4BCF4}" destId="{B325412B-BA69-4659-AC8F-3C3F8852798D}" srcOrd="4" destOrd="0" presId="urn:microsoft.com/office/officeart/2005/8/layout/hierarchy1"/>
    <dgm:cxn modelId="{0E9CDA81-AC83-4A81-A6DB-27CFBE612CC7}" type="presParOf" srcId="{319FFA25-605C-4AF8-BA17-DF23AFA4BCF4}" destId="{D285A9C8-3BAF-4AC9-AB41-6684BF4F34BE}" srcOrd="5" destOrd="0" presId="urn:microsoft.com/office/officeart/2005/8/layout/hierarchy1"/>
    <dgm:cxn modelId="{8FB6F3C9-A4D4-4DB8-ACE1-09B57749251E}" type="presParOf" srcId="{D285A9C8-3BAF-4AC9-AB41-6684BF4F34BE}" destId="{AAB279BB-7FD0-4845-8987-0DB0D93C2BDD}" srcOrd="0" destOrd="0" presId="urn:microsoft.com/office/officeart/2005/8/layout/hierarchy1"/>
    <dgm:cxn modelId="{DBFAD624-26C5-4742-A857-B2A296A738F9}" type="presParOf" srcId="{AAB279BB-7FD0-4845-8987-0DB0D93C2BDD}" destId="{B5912BED-0E4C-47F5-82F2-74444B037E76}" srcOrd="0" destOrd="0" presId="urn:microsoft.com/office/officeart/2005/8/layout/hierarchy1"/>
    <dgm:cxn modelId="{726642E5-A1F6-4178-9AD1-E4F892CEC0DB}" type="presParOf" srcId="{AAB279BB-7FD0-4845-8987-0DB0D93C2BDD}" destId="{EA63B9E3-9AEC-4BE6-B321-BBD158F30477}" srcOrd="1" destOrd="0" presId="urn:microsoft.com/office/officeart/2005/8/layout/hierarchy1"/>
    <dgm:cxn modelId="{81A6E8F0-14C4-4C5E-A224-E31117BE5EE9}" type="presParOf" srcId="{D285A9C8-3BAF-4AC9-AB41-6684BF4F34BE}" destId="{2E7508DF-AAB3-432D-B6E6-67F5958D244B}" srcOrd="1" destOrd="0" presId="urn:microsoft.com/office/officeart/2005/8/layout/hierarchy1"/>
    <dgm:cxn modelId="{B6D91B8E-1D18-4FE0-A9E7-7D3D9D423F05}" type="presParOf" srcId="{319FFA25-605C-4AF8-BA17-DF23AFA4BCF4}" destId="{3AA3CDF3-7E00-4E00-AA2C-34727A8ACEF1}" srcOrd="6" destOrd="0" presId="urn:microsoft.com/office/officeart/2005/8/layout/hierarchy1"/>
    <dgm:cxn modelId="{9AF7FA4A-CB46-4D2E-AEEA-9AE0617F8049}" type="presParOf" srcId="{319FFA25-605C-4AF8-BA17-DF23AFA4BCF4}" destId="{16AA0000-28A4-40FE-AEA5-30C2972C528F}" srcOrd="7" destOrd="0" presId="urn:microsoft.com/office/officeart/2005/8/layout/hierarchy1"/>
    <dgm:cxn modelId="{D5725C79-2874-408F-BD62-36D577542954}" type="presParOf" srcId="{16AA0000-28A4-40FE-AEA5-30C2972C528F}" destId="{E7C0491B-E989-4C9B-A69F-F42EAAA3E375}" srcOrd="0" destOrd="0" presId="urn:microsoft.com/office/officeart/2005/8/layout/hierarchy1"/>
    <dgm:cxn modelId="{F2FF0ADC-6407-4F56-A05E-E2A352EB9DAD}" type="presParOf" srcId="{E7C0491B-E989-4C9B-A69F-F42EAAA3E375}" destId="{31D6FB0E-7D64-4AC2-9CD6-C0667B0F5507}" srcOrd="0" destOrd="0" presId="urn:microsoft.com/office/officeart/2005/8/layout/hierarchy1"/>
    <dgm:cxn modelId="{9D73FC3E-0461-44E3-BFC0-E50BADAE05C2}" type="presParOf" srcId="{E7C0491B-E989-4C9B-A69F-F42EAAA3E375}" destId="{88E1381A-7C4C-4DA3-8ED8-2D027D15C1BE}" srcOrd="1" destOrd="0" presId="urn:microsoft.com/office/officeart/2005/8/layout/hierarchy1"/>
    <dgm:cxn modelId="{9A4A22B9-4028-4E63-96B2-7D9B0ADFF7CE}" type="presParOf" srcId="{16AA0000-28A4-40FE-AEA5-30C2972C528F}" destId="{8FEB734C-7BF4-4E3B-8EC4-91DFB187A26F}" srcOrd="1" destOrd="0" presId="urn:microsoft.com/office/officeart/2005/8/layout/hierarchy1"/>
    <dgm:cxn modelId="{2DF55F89-9C6D-4405-A1BC-CFD0F185ED71}" type="presParOf" srcId="{319FFA25-605C-4AF8-BA17-DF23AFA4BCF4}" destId="{267FAE5E-E45B-4841-992D-908C347C714E}" srcOrd="8" destOrd="0" presId="urn:microsoft.com/office/officeart/2005/8/layout/hierarchy1"/>
    <dgm:cxn modelId="{F5C61C49-263B-4BBB-80B2-11AA747C376F}" type="presParOf" srcId="{319FFA25-605C-4AF8-BA17-DF23AFA4BCF4}" destId="{912E90E1-8DC8-4788-8CD9-965498E1839E}" srcOrd="9" destOrd="0" presId="urn:microsoft.com/office/officeart/2005/8/layout/hierarchy1"/>
    <dgm:cxn modelId="{B5BB48A9-92CD-4CF8-80D1-B5E1B09FE6AD}" type="presParOf" srcId="{912E90E1-8DC8-4788-8CD9-965498E1839E}" destId="{D4C5971D-18EA-486C-92EF-E59B457E61EF}" srcOrd="0" destOrd="0" presId="urn:microsoft.com/office/officeart/2005/8/layout/hierarchy1"/>
    <dgm:cxn modelId="{8C7F11F6-9B1A-4645-BD8A-93B19B09AE7D}" type="presParOf" srcId="{D4C5971D-18EA-486C-92EF-E59B457E61EF}" destId="{9F041398-FEF1-4E29-A65F-A1A6063B3BF6}" srcOrd="0" destOrd="0" presId="urn:microsoft.com/office/officeart/2005/8/layout/hierarchy1"/>
    <dgm:cxn modelId="{3D099616-07A6-4DA3-8B84-6DA91725F6E5}" type="presParOf" srcId="{D4C5971D-18EA-486C-92EF-E59B457E61EF}" destId="{FA0A50AC-4080-402C-AADD-59ED44789BEE}" srcOrd="1" destOrd="0" presId="urn:microsoft.com/office/officeart/2005/8/layout/hierarchy1"/>
    <dgm:cxn modelId="{CBDD20C2-7FE2-4C5D-A6A7-64AF5A8855D6}" type="presParOf" srcId="{912E90E1-8DC8-4788-8CD9-965498E1839E}" destId="{D6C033F4-BF77-43A6-A904-285E808777E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F0524-4D2D-4932-9339-9D79EDA6D8D4}">
      <dsp:nvSpPr>
        <dsp:cNvPr id="0" name=""/>
        <dsp:cNvSpPr/>
      </dsp:nvSpPr>
      <dsp:spPr>
        <a:xfrm>
          <a:off x="0" y="3126233"/>
          <a:ext cx="10058399" cy="89189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s-UY" sz="3100" kern="1200" dirty="0"/>
            <a:t>Tareas</a:t>
          </a:r>
        </a:p>
      </dsp:txBody>
      <dsp:txXfrm>
        <a:off x="0" y="3126233"/>
        <a:ext cx="3017520" cy="891897"/>
      </dsp:txXfrm>
    </dsp:sp>
    <dsp:sp modelId="{F2E6C234-391F-4972-B48B-83DABCD56AAE}">
      <dsp:nvSpPr>
        <dsp:cNvPr id="0" name=""/>
        <dsp:cNvSpPr/>
      </dsp:nvSpPr>
      <dsp:spPr>
        <a:xfrm>
          <a:off x="0" y="2085687"/>
          <a:ext cx="10058399" cy="89189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s-UY" sz="3100" kern="1200" dirty="0"/>
            <a:t>Actividades</a:t>
          </a:r>
        </a:p>
      </dsp:txBody>
      <dsp:txXfrm>
        <a:off x="0" y="2085687"/>
        <a:ext cx="3017520" cy="891897"/>
      </dsp:txXfrm>
    </dsp:sp>
    <dsp:sp modelId="{438A00C4-0109-42E3-9FC5-3245AE029B4A}">
      <dsp:nvSpPr>
        <dsp:cNvPr id="0" name=""/>
        <dsp:cNvSpPr/>
      </dsp:nvSpPr>
      <dsp:spPr>
        <a:xfrm>
          <a:off x="0" y="1045140"/>
          <a:ext cx="10058399" cy="89189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s-UY" sz="3100" kern="1200" dirty="0"/>
            <a:t>Funciones</a:t>
          </a:r>
        </a:p>
      </dsp:txBody>
      <dsp:txXfrm>
        <a:off x="0" y="1045140"/>
        <a:ext cx="3017520" cy="891897"/>
      </dsp:txXfrm>
    </dsp:sp>
    <dsp:sp modelId="{9E9EDAEA-7043-495B-9499-57CC2B0476B2}">
      <dsp:nvSpPr>
        <dsp:cNvPr id="0" name=""/>
        <dsp:cNvSpPr/>
      </dsp:nvSpPr>
      <dsp:spPr>
        <a:xfrm>
          <a:off x="0" y="4593"/>
          <a:ext cx="10058399" cy="89189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s-UY" sz="3100" kern="1200" dirty="0"/>
            <a:t> </a:t>
          </a:r>
        </a:p>
      </dsp:txBody>
      <dsp:txXfrm>
        <a:off x="0" y="4593"/>
        <a:ext cx="3017520" cy="891897"/>
      </dsp:txXfrm>
    </dsp:sp>
    <dsp:sp modelId="{7DA4AC6D-7AE7-49AD-AC5D-3A210D2309A3}">
      <dsp:nvSpPr>
        <dsp:cNvPr id="0" name=""/>
        <dsp:cNvSpPr/>
      </dsp:nvSpPr>
      <dsp:spPr>
        <a:xfrm>
          <a:off x="5879940" y="78918"/>
          <a:ext cx="1114871" cy="74324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UY" sz="2200" kern="1200" dirty="0"/>
            <a:t>Gestión</a:t>
          </a:r>
        </a:p>
      </dsp:txBody>
      <dsp:txXfrm>
        <a:off x="5901709" y="100687"/>
        <a:ext cx="1071333" cy="699709"/>
      </dsp:txXfrm>
    </dsp:sp>
    <dsp:sp modelId="{5FA759C6-4290-4B79-BA59-76370E2D908D}">
      <dsp:nvSpPr>
        <dsp:cNvPr id="0" name=""/>
        <dsp:cNvSpPr/>
      </dsp:nvSpPr>
      <dsp:spPr>
        <a:xfrm>
          <a:off x="4988043" y="822166"/>
          <a:ext cx="1449332" cy="297299"/>
        </a:xfrm>
        <a:custGeom>
          <a:avLst/>
          <a:gdLst/>
          <a:ahLst/>
          <a:cxnLst/>
          <a:rect l="0" t="0" r="0" b="0"/>
          <a:pathLst>
            <a:path>
              <a:moveTo>
                <a:pt x="1449332" y="0"/>
              </a:moveTo>
              <a:lnTo>
                <a:pt x="1449332" y="148649"/>
              </a:lnTo>
              <a:lnTo>
                <a:pt x="0" y="148649"/>
              </a:lnTo>
              <a:lnTo>
                <a:pt x="0" y="297299"/>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81DC7B-58AA-474E-AFA0-3B6963468915}">
      <dsp:nvSpPr>
        <dsp:cNvPr id="0" name=""/>
        <dsp:cNvSpPr/>
      </dsp:nvSpPr>
      <dsp:spPr>
        <a:xfrm>
          <a:off x="4430607" y="1119465"/>
          <a:ext cx="1114871" cy="74324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UY" sz="2200" kern="1200"/>
        </a:p>
      </dsp:txBody>
      <dsp:txXfrm>
        <a:off x="4452376" y="1141234"/>
        <a:ext cx="1071333" cy="699709"/>
      </dsp:txXfrm>
    </dsp:sp>
    <dsp:sp modelId="{C25C4D31-1412-46F2-9928-51D67E6D6083}">
      <dsp:nvSpPr>
        <dsp:cNvPr id="0" name=""/>
        <dsp:cNvSpPr/>
      </dsp:nvSpPr>
      <dsp:spPr>
        <a:xfrm>
          <a:off x="4263376" y="1862712"/>
          <a:ext cx="724666" cy="297299"/>
        </a:xfrm>
        <a:custGeom>
          <a:avLst/>
          <a:gdLst/>
          <a:ahLst/>
          <a:cxnLst/>
          <a:rect l="0" t="0" r="0" b="0"/>
          <a:pathLst>
            <a:path>
              <a:moveTo>
                <a:pt x="724666" y="0"/>
              </a:moveTo>
              <a:lnTo>
                <a:pt x="724666" y="148649"/>
              </a:lnTo>
              <a:lnTo>
                <a:pt x="0" y="148649"/>
              </a:lnTo>
              <a:lnTo>
                <a:pt x="0" y="297299"/>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B74D31-1806-4FEB-904E-77DC30BE0476}">
      <dsp:nvSpPr>
        <dsp:cNvPr id="0" name=""/>
        <dsp:cNvSpPr/>
      </dsp:nvSpPr>
      <dsp:spPr>
        <a:xfrm>
          <a:off x="3705940" y="2160012"/>
          <a:ext cx="1114871" cy="74324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UY" sz="2200" kern="1200"/>
        </a:p>
      </dsp:txBody>
      <dsp:txXfrm>
        <a:off x="3727709" y="2181781"/>
        <a:ext cx="1071333" cy="699709"/>
      </dsp:txXfrm>
    </dsp:sp>
    <dsp:sp modelId="{90468E77-FC37-44DA-B598-8E87A9C1B4A5}">
      <dsp:nvSpPr>
        <dsp:cNvPr id="0" name=""/>
        <dsp:cNvSpPr/>
      </dsp:nvSpPr>
      <dsp:spPr>
        <a:xfrm>
          <a:off x="4988043" y="1862712"/>
          <a:ext cx="724666" cy="297299"/>
        </a:xfrm>
        <a:custGeom>
          <a:avLst/>
          <a:gdLst/>
          <a:ahLst/>
          <a:cxnLst/>
          <a:rect l="0" t="0" r="0" b="0"/>
          <a:pathLst>
            <a:path>
              <a:moveTo>
                <a:pt x="0" y="0"/>
              </a:moveTo>
              <a:lnTo>
                <a:pt x="0" y="148649"/>
              </a:lnTo>
              <a:lnTo>
                <a:pt x="724666" y="148649"/>
              </a:lnTo>
              <a:lnTo>
                <a:pt x="724666" y="297299"/>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C9D127-105C-4E3F-B41B-116171DD83FB}">
      <dsp:nvSpPr>
        <dsp:cNvPr id="0" name=""/>
        <dsp:cNvSpPr/>
      </dsp:nvSpPr>
      <dsp:spPr>
        <a:xfrm>
          <a:off x="5155273" y="2160012"/>
          <a:ext cx="1114871" cy="74324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UY" sz="2200" kern="1200"/>
        </a:p>
      </dsp:txBody>
      <dsp:txXfrm>
        <a:off x="5177042" y="2181781"/>
        <a:ext cx="1071333" cy="699709"/>
      </dsp:txXfrm>
    </dsp:sp>
    <dsp:sp modelId="{72862569-702A-4658-B7AA-E41B1C9A200E}">
      <dsp:nvSpPr>
        <dsp:cNvPr id="0" name=""/>
        <dsp:cNvSpPr/>
      </dsp:nvSpPr>
      <dsp:spPr>
        <a:xfrm>
          <a:off x="6437376" y="822166"/>
          <a:ext cx="1449332" cy="297299"/>
        </a:xfrm>
        <a:custGeom>
          <a:avLst/>
          <a:gdLst/>
          <a:ahLst/>
          <a:cxnLst/>
          <a:rect l="0" t="0" r="0" b="0"/>
          <a:pathLst>
            <a:path>
              <a:moveTo>
                <a:pt x="0" y="0"/>
              </a:moveTo>
              <a:lnTo>
                <a:pt x="0" y="148649"/>
              </a:lnTo>
              <a:lnTo>
                <a:pt x="1449332" y="148649"/>
              </a:lnTo>
              <a:lnTo>
                <a:pt x="1449332" y="297299"/>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5AD917-6096-4515-9940-7A41C54CAAA1}">
      <dsp:nvSpPr>
        <dsp:cNvPr id="0" name=""/>
        <dsp:cNvSpPr/>
      </dsp:nvSpPr>
      <dsp:spPr>
        <a:xfrm>
          <a:off x="7329273" y="1119465"/>
          <a:ext cx="1114871" cy="74324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UY" sz="2200" kern="1200"/>
        </a:p>
      </dsp:txBody>
      <dsp:txXfrm>
        <a:off x="7351042" y="1141234"/>
        <a:ext cx="1071333" cy="699709"/>
      </dsp:txXfrm>
    </dsp:sp>
    <dsp:sp modelId="{77D840B0-72C7-4BBA-8657-82FD9B8F2198}">
      <dsp:nvSpPr>
        <dsp:cNvPr id="0" name=""/>
        <dsp:cNvSpPr/>
      </dsp:nvSpPr>
      <dsp:spPr>
        <a:xfrm>
          <a:off x="7840988" y="1862712"/>
          <a:ext cx="91440" cy="297299"/>
        </a:xfrm>
        <a:custGeom>
          <a:avLst/>
          <a:gdLst/>
          <a:ahLst/>
          <a:cxnLst/>
          <a:rect l="0" t="0" r="0" b="0"/>
          <a:pathLst>
            <a:path>
              <a:moveTo>
                <a:pt x="45720" y="0"/>
              </a:moveTo>
              <a:lnTo>
                <a:pt x="45720" y="297299"/>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8D90F0-8CAB-484D-8B9B-A8B9853E687B}">
      <dsp:nvSpPr>
        <dsp:cNvPr id="0" name=""/>
        <dsp:cNvSpPr/>
      </dsp:nvSpPr>
      <dsp:spPr>
        <a:xfrm>
          <a:off x="7329273" y="2160012"/>
          <a:ext cx="1114871" cy="74324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UY" sz="2200" kern="1200" dirty="0"/>
        </a:p>
      </dsp:txBody>
      <dsp:txXfrm>
        <a:off x="7351042" y="2181781"/>
        <a:ext cx="1071333" cy="699709"/>
      </dsp:txXfrm>
    </dsp:sp>
    <dsp:sp modelId="{BC6D368D-0668-4C45-A656-6D94CE293EF4}">
      <dsp:nvSpPr>
        <dsp:cNvPr id="0" name=""/>
        <dsp:cNvSpPr/>
      </dsp:nvSpPr>
      <dsp:spPr>
        <a:xfrm>
          <a:off x="7162042" y="2903259"/>
          <a:ext cx="724666" cy="297299"/>
        </a:xfrm>
        <a:custGeom>
          <a:avLst/>
          <a:gdLst/>
          <a:ahLst/>
          <a:cxnLst/>
          <a:rect l="0" t="0" r="0" b="0"/>
          <a:pathLst>
            <a:path>
              <a:moveTo>
                <a:pt x="724666" y="0"/>
              </a:moveTo>
              <a:lnTo>
                <a:pt x="724666" y="148649"/>
              </a:lnTo>
              <a:lnTo>
                <a:pt x="0" y="148649"/>
              </a:lnTo>
              <a:lnTo>
                <a:pt x="0" y="29729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F14F28-EC4B-4A86-BA58-A2EDD6F9D4DC}">
      <dsp:nvSpPr>
        <dsp:cNvPr id="0" name=""/>
        <dsp:cNvSpPr/>
      </dsp:nvSpPr>
      <dsp:spPr>
        <a:xfrm>
          <a:off x="6604606" y="3200558"/>
          <a:ext cx="1114871" cy="74324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UY" sz="2200" kern="1200" dirty="0"/>
        </a:p>
      </dsp:txBody>
      <dsp:txXfrm>
        <a:off x="6626375" y="3222327"/>
        <a:ext cx="1071333" cy="699709"/>
      </dsp:txXfrm>
    </dsp:sp>
    <dsp:sp modelId="{246F4F63-3ADE-4AAF-A058-1021B523063A}">
      <dsp:nvSpPr>
        <dsp:cNvPr id="0" name=""/>
        <dsp:cNvSpPr/>
      </dsp:nvSpPr>
      <dsp:spPr>
        <a:xfrm>
          <a:off x="7886708" y="2903259"/>
          <a:ext cx="724666" cy="297299"/>
        </a:xfrm>
        <a:custGeom>
          <a:avLst/>
          <a:gdLst/>
          <a:ahLst/>
          <a:cxnLst/>
          <a:rect l="0" t="0" r="0" b="0"/>
          <a:pathLst>
            <a:path>
              <a:moveTo>
                <a:pt x="0" y="0"/>
              </a:moveTo>
              <a:lnTo>
                <a:pt x="0" y="148649"/>
              </a:lnTo>
              <a:lnTo>
                <a:pt x="724666" y="148649"/>
              </a:lnTo>
              <a:lnTo>
                <a:pt x="724666" y="29729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820BC2-895C-4481-88B8-C5E69303856F}">
      <dsp:nvSpPr>
        <dsp:cNvPr id="0" name=""/>
        <dsp:cNvSpPr/>
      </dsp:nvSpPr>
      <dsp:spPr>
        <a:xfrm>
          <a:off x="8053939" y="3200558"/>
          <a:ext cx="1114871" cy="74324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UY" sz="2200" kern="1200" dirty="0"/>
        </a:p>
      </dsp:txBody>
      <dsp:txXfrm>
        <a:off x="8075708" y="3222327"/>
        <a:ext cx="1071333" cy="6997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FAE5E-E45B-4841-992D-908C347C714E}">
      <dsp:nvSpPr>
        <dsp:cNvPr id="0" name=""/>
        <dsp:cNvSpPr/>
      </dsp:nvSpPr>
      <dsp:spPr>
        <a:xfrm>
          <a:off x="5021841" y="1743009"/>
          <a:ext cx="4166172" cy="495679"/>
        </a:xfrm>
        <a:custGeom>
          <a:avLst/>
          <a:gdLst/>
          <a:ahLst/>
          <a:cxnLst/>
          <a:rect l="0" t="0" r="0" b="0"/>
          <a:pathLst>
            <a:path>
              <a:moveTo>
                <a:pt x="0" y="0"/>
              </a:moveTo>
              <a:lnTo>
                <a:pt x="0" y="337791"/>
              </a:lnTo>
              <a:lnTo>
                <a:pt x="4166172" y="337791"/>
              </a:lnTo>
              <a:lnTo>
                <a:pt x="4166172"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A3CDF3-7E00-4E00-AA2C-34727A8ACEF1}">
      <dsp:nvSpPr>
        <dsp:cNvPr id="0" name=""/>
        <dsp:cNvSpPr/>
      </dsp:nvSpPr>
      <dsp:spPr>
        <a:xfrm>
          <a:off x="5021841" y="1743009"/>
          <a:ext cx="2083086" cy="495679"/>
        </a:xfrm>
        <a:custGeom>
          <a:avLst/>
          <a:gdLst/>
          <a:ahLst/>
          <a:cxnLst/>
          <a:rect l="0" t="0" r="0" b="0"/>
          <a:pathLst>
            <a:path>
              <a:moveTo>
                <a:pt x="0" y="0"/>
              </a:moveTo>
              <a:lnTo>
                <a:pt x="0" y="337791"/>
              </a:lnTo>
              <a:lnTo>
                <a:pt x="2083086" y="337791"/>
              </a:lnTo>
              <a:lnTo>
                <a:pt x="2083086"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25412B-BA69-4659-AC8F-3C3F8852798D}">
      <dsp:nvSpPr>
        <dsp:cNvPr id="0" name=""/>
        <dsp:cNvSpPr/>
      </dsp:nvSpPr>
      <dsp:spPr>
        <a:xfrm>
          <a:off x="4976121" y="1743009"/>
          <a:ext cx="91440" cy="495679"/>
        </a:xfrm>
        <a:custGeom>
          <a:avLst/>
          <a:gdLst/>
          <a:ahLst/>
          <a:cxnLst/>
          <a:rect l="0" t="0" r="0" b="0"/>
          <a:pathLst>
            <a:path>
              <a:moveTo>
                <a:pt x="45720" y="0"/>
              </a:moveTo>
              <a:lnTo>
                <a:pt x="4572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F1C01D-611D-44A3-9F56-F95885967905}">
      <dsp:nvSpPr>
        <dsp:cNvPr id="0" name=""/>
        <dsp:cNvSpPr/>
      </dsp:nvSpPr>
      <dsp:spPr>
        <a:xfrm>
          <a:off x="2938755" y="1743009"/>
          <a:ext cx="2083086" cy="495679"/>
        </a:xfrm>
        <a:custGeom>
          <a:avLst/>
          <a:gdLst/>
          <a:ahLst/>
          <a:cxnLst/>
          <a:rect l="0" t="0" r="0" b="0"/>
          <a:pathLst>
            <a:path>
              <a:moveTo>
                <a:pt x="2083086" y="0"/>
              </a:moveTo>
              <a:lnTo>
                <a:pt x="2083086" y="337791"/>
              </a:lnTo>
              <a:lnTo>
                <a:pt x="0" y="337791"/>
              </a:lnTo>
              <a:lnTo>
                <a:pt x="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AEE7A5-28EA-4071-8FB0-281DDB25F067}">
      <dsp:nvSpPr>
        <dsp:cNvPr id="0" name=""/>
        <dsp:cNvSpPr/>
      </dsp:nvSpPr>
      <dsp:spPr>
        <a:xfrm>
          <a:off x="855669" y="1743009"/>
          <a:ext cx="4166172" cy="495679"/>
        </a:xfrm>
        <a:custGeom>
          <a:avLst/>
          <a:gdLst/>
          <a:ahLst/>
          <a:cxnLst/>
          <a:rect l="0" t="0" r="0" b="0"/>
          <a:pathLst>
            <a:path>
              <a:moveTo>
                <a:pt x="4166172" y="0"/>
              </a:moveTo>
              <a:lnTo>
                <a:pt x="4166172" y="337791"/>
              </a:lnTo>
              <a:lnTo>
                <a:pt x="0" y="337791"/>
              </a:lnTo>
              <a:lnTo>
                <a:pt x="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BC79A0-C0B2-444A-A5DF-417E22EDF452}">
      <dsp:nvSpPr>
        <dsp:cNvPr id="0" name=""/>
        <dsp:cNvSpPr/>
      </dsp:nvSpPr>
      <dsp:spPr>
        <a:xfrm>
          <a:off x="4169670" y="660751"/>
          <a:ext cx="1704343" cy="108225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6C1519-BBEE-4316-85A6-8BC58CCCE098}">
      <dsp:nvSpPr>
        <dsp:cNvPr id="0" name=""/>
        <dsp:cNvSpPr/>
      </dsp:nvSpPr>
      <dsp:spPr>
        <a:xfrm>
          <a:off x="4359041" y="840654"/>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Gestión</a:t>
          </a:r>
        </a:p>
      </dsp:txBody>
      <dsp:txXfrm>
        <a:off x="4390739" y="872352"/>
        <a:ext cx="1640947" cy="1018861"/>
      </dsp:txXfrm>
    </dsp:sp>
    <dsp:sp modelId="{57FD080F-01ED-44A5-8169-4C9925EEE832}">
      <dsp:nvSpPr>
        <dsp:cNvPr id="0" name=""/>
        <dsp:cNvSpPr/>
      </dsp:nvSpPr>
      <dsp:spPr>
        <a:xfrm>
          <a:off x="3497"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D5B4A8-3DD1-4D7D-AA1B-9CE5C2B718C7}">
      <dsp:nvSpPr>
        <dsp:cNvPr id="0" name=""/>
        <dsp:cNvSpPr/>
      </dsp:nvSpPr>
      <dsp:spPr>
        <a:xfrm>
          <a:off x="192869"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Planificación</a:t>
          </a:r>
        </a:p>
      </dsp:txBody>
      <dsp:txXfrm>
        <a:off x="224567" y="2450289"/>
        <a:ext cx="1640947" cy="1018861"/>
      </dsp:txXfrm>
    </dsp:sp>
    <dsp:sp modelId="{953624E5-84BA-4182-8244-0F2701777CE2}">
      <dsp:nvSpPr>
        <dsp:cNvPr id="0" name=""/>
        <dsp:cNvSpPr/>
      </dsp:nvSpPr>
      <dsp:spPr>
        <a:xfrm>
          <a:off x="2086583"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C6922-A4E2-43C2-9D05-27A923370D93}">
      <dsp:nvSpPr>
        <dsp:cNvPr id="0" name=""/>
        <dsp:cNvSpPr/>
      </dsp:nvSpPr>
      <dsp:spPr>
        <a:xfrm>
          <a:off x="2275955"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Organización</a:t>
          </a:r>
        </a:p>
      </dsp:txBody>
      <dsp:txXfrm>
        <a:off x="2307653" y="2450289"/>
        <a:ext cx="1640947" cy="1018861"/>
      </dsp:txXfrm>
    </dsp:sp>
    <dsp:sp modelId="{B5912BED-0E4C-47F5-82F2-74444B037E76}">
      <dsp:nvSpPr>
        <dsp:cNvPr id="0" name=""/>
        <dsp:cNvSpPr/>
      </dsp:nvSpPr>
      <dsp:spPr>
        <a:xfrm>
          <a:off x="4169670"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3B9E3-9AEC-4BE6-B321-BBD158F30477}">
      <dsp:nvSpPr>
        <dsp:cNvPr id="0" name=""/>
        <dsp:cNvSpPr/>
      </dsp:nvSpPr>
      <dsp:spPr>
        <a:xfrm>
          <a:off x="4359041"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Dotación de personal</a:t>
          </a:r>
        </a:p>
      </dsp:txBody>
      <dsp:txXfrm>
        <a:off x="4390739" y="2450289"/>
        <a:ext cx="1640947" cy="1018861"/>
      </dsp:txXfrm>
    </dsp:sp>
    <dsp:sp modelId="{31D6FB0E-7D64-4AC2-9CD6-C0667B0F5507}">
      <dsp:nvSpPr>
        <dsp:cNvPr id="0" name=""/>
        <dsp:cNvSpPr/>
      </dsp:nvSpPr>
      <dsp:spPr>
        <a:xfrm>
          <a:off x="6252756"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1381A-7C4C-4DA3-8ED8-2D027D15C1BE}">
      <dsp:nvSpPr>
        <dsp:cNvPr id="0" name=""/>
        <dsp:cNvSpPr/>
      </dsp:nvSpPr>
      <dsp:spPr>
        <a:xfrm>
          <a:off x="6442127"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Dirección</a:t>
          </a:r>
        </a:p>
      </dsp:txBody>
      <dsp:txXfrm>
        <a:off x="6473825" y="2450289"/>
        <a:ext cx="1640947" cy="1018861"/>
      </dsp:txXfrm>
    </dsp:sp>
    <dsp:sp modelId="{9F041398-FEF1-4E29-A65F-A1A6063B3BF6}">
      <dsp:nvSpPr>
        <dsp:cNvPr id="0" name=""/>
        <dsp:cNvSpPr/>
      </dsp:nvSpPr>
      <dsp:spPr>
        <a:xfrm>
          <a:off x="8335842"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0A50AC-4080-402C-AADD-59ED44789BEE}">
      <dsp:nvSpPr>
        <dsp:cNvPr id="0" name=""/>
        <dsp:cNvSpPr/>
      </dsp:nvSpPr>
      <dsp:spPr>
        <a:xfrm>
          <a:off x="8525214"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Control</a:t>
          </a:r>
        </a:p>
      </dsp:txBody>
      <dsp:txXfrm>
        <a:off x="8556912" y="2450289"/>
        <a:ext cx="1640947" cy="101886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FAE5E-E45B-4841-992D-908C347C714E}">
      <dsp:nvSpPr>
        <dsp:cNvPr id="0" name=""/>
        <dsp:cNvSpPr/>
      </dsp:nvSpPr>
      <dsp:spPr>
        <a:xfrm>
          <a:off x="5021841" y="1743009"/>
          <a:ext cx="4166172" cy="495679"/>
        </a:xfrm>
        <a:custGeom>
          <a:avLst/>
          <a:gdLst/>
          <a:ahLst/>
          <a:cxnLst/>
          <a:rect l="0" t="0" r="0" b="0"/>
          <a:pathLst>
            <a:path>
              <a:moveTo>
                <a:pt x="0" y="0"/>
              </a:moveTo>
              <a:lnTo>
                <a:pt x="0" y="337791"/>
              </a:lnTo>
              <a:lnTo>
                <a:pt x="4166172" y="337791"/>
              </a:lnTo>
              <a:lnTo>
                <a:pt x="4166172"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A3CDF3-7E00-4E00-AA2C-34727A8ACEF1}">
      <dsp:nvSpPr>
        <dsp:cNvPr id="0" name=""/>
        <dsp:cNvSpPr/>
      </dsp:nvSpPr>
      <dsp:spPr>
        <a:xfrm>
          <a:off x="5021841" y="1743009"/>
          <a:ext cx="2083086" cy="495679"/>
        </a:xfrm>
        <a:custGeom>
          <a:avLst/>
          <a:gdLst/>
          <a:ahLst/>
          <a:cxnLst/>
          <a:rect l="0" t="0" r="0" b="0"/>
          <a:pathLst>
            <a:path>
              <a:moveTo>
                <a:pt x="0" y="0"/>
              </a:moveTo>
              <a:lnTo>
                <a:pt x="0" y="337791"/>
              </a:lnTo>
              <a:lnTo>
                <a:pt x="2083086" y="337791"/>
              </a:lnTo>
              <a:lnTo>
                <a:pt x="2083086"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25412B-BA69-4659-AC8F-3C3F8852798D}">
      <dsp:nvSpPr>
        <dsp:cNvPr id="0" name=""/>
        <dsp:cNvSpPr/>
      </dsp:nvSpPr>
      <dsp:spPr>
        <a:xfrm>
          <a:off x="4976121" y="1743009"/>
          <a:ext cx="91440" cy="495679"/>
        </a:xfrm>
        <a:custGeom>
          <a:avLst/>
          <a:gdLst/>
          <a:ahLst/>
          <a:cxnLst/>
          <a:rect l="0" t="0" r="0" b="0"/>
          <a:pathLst>
            <a:path>
              <a:moveTo>
                <a:pt x="45720" y="0"/>
              </a:moveTo>
              <a:lnTo>
                <a:pt x="4572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F1C01D-611D-44A3-9F56-F95885967905}">
      <dsp:nvSpPr>
        <dsp:cNvPr id="0" name=""/>
        <dsp:cNvSpPr/>
      </dsp:nvSpPr>
      <dsp:spPr>
        <a:xfrm>
          <a:off x="2938755" y="1743009"/>
          <a:ext cx="2083086" cy="495679"/>
        </a:xfrm>
        <a:custGeom>
          <a:avLst/>
          <a:gdLst/>
          <a:ahLst/>
          <a:cxnLst/>
          <a:rect l="0" t="0" r="0" b="0"/>
          <a:pathLst>
            <a:path>
              <a:moveTo>
                <a:pt x="2083086" y="0"/>
              </a:moveTo>
              <a:lnTo>
                <a:pt x="2083086" y="337791"/>
              </a:lnTo>
              <a:lnTo>
                <a:pt x="0" y="337791"/>
              </a:lnTo>
              <a:lnTo>
                <a:pt x="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AEE7A5-28EA-4071-8FB0-281DDB25F067}">
      <dsp:nvSpPr>
        <dsp:cNvPr id="0" name=""/>
        <dsp:cNvSpPr/>
      </dsp:nvSpPr>
      <dsp:spPr>
        <a:xfrm>
          <a:off x="855669" y="1743009"/>
          <a:ext cx="4166172" cy="495679"/>
        </a:xfrm>
        <a:custGeom>
          <a:avLst/>
          <a:gdLst/>
          <a:ahLst/>
          <a:cxnLst/>
          <a:rect l="0" t="0" r="0" b="0"/>
          <a:pathLst>
            <a:path>
              <a:moveTo>
                <a:pt x="4166172" y="0"/>
              </a:moveTo>
              <a:lnTo>
                <a:pt x="4166172" y="337791"/>
              </a:lnTo>
              <a:lnTo>
                <a:pt x="0" y="337791"/>
              </a:lnTo>
              <a:lnTo>
                <a:pt x="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BC79A0-C0B2-444A-A5DF-417E22EDF452}">
      <dsp:nvSpPr>
        <dsp:cNvPr id="0" name=""/>
        <dsp:cNvSpPr/>
      </dsp:nvSpPr>
      <dsp:spPr>
        <a:xfrm>
          <a:off x="4169670" y="660751"/>
          <a:ext cx="1704343" cy="108225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6C1519-BBEE-4316-85A6-8BC58CCCE098}">
      <dsp:nvSpPr>
        <dsp:cNvPr id="0" name=""/>
        <dsp:cNvSpPr/>
      </dsp:nvSpPr>
      <dsp:spPr>
        <a:xfrm>
          <a:off x="4359041" y="840654"/>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Gestión</a:t>
          </a:r>
        </a:p>
      </dsp:txBody>
      <dsp:txXfrm>
        <a:off x="4390739" y="872352"/>
        <a:ext cx="1640947" cy="1018861"/>
      </dsp:txXfrm>
    </dsp:sp>
    <dsp:sp modelId="{57FD080F-01ED-44A5-8169-4C9925EEE832}">
      <dsp:nvSpPr>
        <dsp:cNvPr id="0" name=""/>
        <dsp:cNvSpPr/>
      </dsp:nvSpPr>
      <dsp:spPr>
        <a:xfrm>
          <a:off x="3497"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D5B4A8-3DD1-4D7D-AA1B-9CE5C2B718C7}">
      <dsp:nvSpPr>
        <dsp:cNvPr id="0" name=""/>
        <dsp:cNvSpPr/>
      </dsp:nvSpPr>
      <dsp:spPr>
        <a:xfrm>
          <a:off x="192869"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Planificación</a:t>
          </a:r>
        </a:p>
      </dsp:txBody>
      <dsp:txXfrm>
        <a:off x="224567" y="2450289"/>
        <a:ext cx="1640947" cy="1018861"/>
      </dsp:txXfrm>
    </dsp:sp>
    <dsp:sp modelId="{953624E5-84BA-4182-8244-0F2701777CE2}">
      <dsp:nvSpPr>
        <dsp:cNvPr id="0" name=""/>
        <dsp:cNvSpPr/>
      </dsp:nvSpPr>
      <dsp:spPr>
        <a:xfrm>
          <a:off x="2086583"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C6922-A4E2-43C2-9D05-27A923370D93}">
      <dsp:nvSpPr>
        <dsp:cNvPr id="0" name=""/>
        <dsp:cNvSpPr/>
      </dsp:nvSpPr>
      <dsp:spPr>
        <a:xfrm>
          <a:off x="2275955"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Organización</a:t>
          </a:r>
        </a:p>
      </dsp:txBody>
      <dsp:txXfrm>
        <a:off x="2307653" y="2450289"/>
        <a:ext cx="1640947" cy="1018861"/>
      </dsp:txXfrm>
    </dsp:sp>
    <dsp:sp modelId="{B5912BED-0E4C-47F5-82F2-74444B037E76}">
      <dsp:nvSpPr>
        <dsp:cNvPr id="0" name=""/>
        <dsp:cNvSpPr/>
      </dsp:nvSpPr>
      <dsp:spPr>
        <a:xfrm>
          <a:off x="4169670"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3B9E3-9AEC-4BE6-B321-BBD158F30477}">
      <dsp:nvSpPr>
        <dsp:cNvPr id="0" name=""/>
        <dsp:cNvSpPr/>
      </dsp:nvSpPr>
      <dsp:spPr>
        <a:xfrm>
          <a:off x="4359041" y="2418591"/>
          <a:ext cx="1704343" cy="1082257"/>
        </a:xfrm>
        <a:prstGeom prst="roundRect">
          <a:avLst>
            <a:gd name="adj" fmla="val 10000"/>
          </a:avLst>
        </a:prstGeom>
        <a:solidFill>
          <a:schemeClr val="accent4">
            <a:lumMod val="50000"/>
            <a:alpha val="9000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UY" sz="2400" b="1" kern="1200" dirty="0">
              <a:solidFill>
                <a:schemeClr val="bg1"/>
              </a:solidFill>
            </a:rPr>
            <a:t>Dotación de personal</a:t>
          </a:r>
        </a:p>
      </dsp:txBody>
      <dsp:txXfrm>
        <a:off x="4390739" y="2450289"/>
        <a:ext cx="1640947" cy="1018861"/>
      </dsp:txXfrm>
    </dsp:sp>
    <dsp:sp modelId="{31D6FB0E-7D64-4AC2-9CD6-C0667B0F5507}">
      <dsp:nvSpPr>
        <dsp:cNvPr id="0" name=""/>
        <dsp:cNvSpPr/>
      </dsp:nvSpPr>
      <dsp:spPr>
        <a:xfrm>
          <a:off x="6252756"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1381A-7C4C-4DA3-8ED8-2D027D15C1BE}">
      <dsp:nvSpPr>
        <dsp:cNvPr id="0" name=""/>
        <dsp:cNvSpPr/>
      </dsp:nvSpPr>
      <dsp:spPr>
        <a:xfrm>
          <a:off x="6442127"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Dirección</a:t>
          </a:r>
        </a:p>
      </dsp:txBody>
      <dsp:txXfrm>
        <a:off x="6473825" y="2450289"/>
        <a:ext cx="1640947" cy="1018861"/>
      </dsp:txXfrm>
    </dsp:sp>
    <dsp:sp modelId="{9F041398-FEF1-4E29-A65F-A1A6063B3BF6}">
      <dsp:nvSpPr>
        <dsp:cNvPr id="0" name=""/>
        <dsp:cNvSpPr/>
      </dsp:nvSpPr>
      <dsp:spPr>
        <a:xfrm>
          <a:off x="8335842"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0A50AC-4080-402C-AADD-59ED44789BEE}">
      <dsp:nvSpPr>
        <dsp:cNvPr id="0" name=""/>
        <dsp:cNvSpPr/>
      </dsp:nvSpPr>
      <dsp:spPr>
        <a:xfrm>
          <a:off x="8525214"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Control</a:t>
          </a:r>
        </a:p>
      </dsp:txBody>
      <dsp:txXfrm>
        <a:off x="8556912" y="2450289"/>
        <a:ext cx="1640947" cy="101886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FAE5E-E45B-4841-992D-908C347C714E}">
      <dsp:nvSpPr>
        <dsp:cNvPr id="0" name=""/>
        <dsp:cNvSpPr/>
      </dsp:nvSpPr>
      <dsp:spPr>
        <a:xfrm>
          <a:off x="5208486" y="656120"/>
          <a:ext cx="3757675" cy="452863"/>
        </a:xfrm>
        <a:custGeom>
          <a:avLst/>
          <a:gdLst/>
          <a:ahLst/>
          <a:cxnLst/>
          <a:rect l="0" t="0" r="0" b="0"/>
          <a:pathLst>
            <a:path>
              <a:moveTo>
                <a:pt x="0" y="0"/>
              </a:moveTo>
              <a:lnTo>
                <a:pt x="0" y="351298"/>
              </a:lnTo>
              <a:lnTo>
                <a:pt x="3757675" y="351298"/>
              </a:lnTo>
              <a:lnTo>
                <a:pt x="3757675" y="452863"/>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A3CDF3-7E00-4E00-AA2C-34727A8ACEF1}">
      <dsp:nvSpPr>
        <dsp:cNvPr id="0" name=""/>
        <dsp:cNvSpPr/>
      </dsp:nvSpPr>
      <dsp:spPr>
        <a:xfrm>
          <a:off x="5208486" y="656120"/>
          <a:ext cx="2206033" cy="452863"/>
        </a:xfrm>
        <a:custGeom>
          <a:avLst/>
          <a:gdLst/>
          <a:ahLst/>
          <a:cxnLst/>
          <a:rect l="0" t="0" r="0" b="0"/>
          <a:pathLst>
            <a:path>
              <a:moveTo>
                <a:pt x="0" y="0"/>
              </a:moveTo>
              <a:lnTo>
                <a:pt x="0" y="351298"/>
              </a:lnTo>
              <a:lnTo>
                <a:pt x="2206033" y="351298"/>
              </a:lnTo>
              <a:lnTo>
                <a:pt x="2206033" y="452863"/>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9D0711-6081-4BE2-BFCB-849BFA2798A7}">
      <dsp:nvSpPr>
        <dsp:cNvPr id="0" name=""/>
        <dsp:cNvSpPr/>
      </dsp:nvSpPr>
      <dsp:spPr>
        <a:xfrm>
          <a:off x="5497030" y="1989116"/>
          <a:ext cx="4944494" cy="576382"/>
        </a:xfrm>
        <a:custGeom>
          <a:avLst/>
          <a:gdLst/>
          <a:ahLst/>
          <a:cxnLst/>
          <a:rect l="0" t="0" r="0" b="0"/>
          <a:pathLst>
            <a:path>
              <a:moveTo>
                <a:pt x="0" y="0"/>
              </a:moveTo>
              <a:lnTo>
                <a:pt x="0" y="474817"/>
              </a:lnTo>
              <a:lnTo>
                <a:pt x="4944494" y="474817"/>
              </a:lnTo>
              <a:lnTo>
                <a:pt x="4944494" y="576382"/>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E8DCA-32B5-4638-9625-22F36283A75D}">
      <dsp:nvSpPr>
        <dsp:cNvPr id="0" name=""/>
        <dsp:cNvSpPr/>
      </dsp:nvSpPr>
      <dsp:spPr>
        <a:xfrm>
          <a:off x="5497030" y="1989116"/>
          <a:ext cx="3319287" cy="576382"/>
        </a:xfrm>
        <a:custGeom>
          <a:avLst/>
          <a:gdLst/>
          <a:ahLst/>
          <a:cxnLst/>
          <a:rect l="0" t="0" r="0" b="0"/>
          <a:pathLst>
            <a:path>
              <a:moveTo>
                <a:pt x="0" y="0"/>
              </a:moveTo>
              <a:lnTo>
                <a:pt x="0" y="474817"/>
              </a:lnTo>
              <a:lnTo>
                <a:pt x="3319287" y="474817"/>
              </a:lnTo>
              <a:lnTo>
                <a:pt x="3319287" y="576382"/>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5BB197-65E2-4337-A4CC-264CC5418E5B}">
      <dsp:nvSpPr>
        <dsp:cNvPr id="0" name=""/>
        <dsp:cNvSpPr/>
      </dsp:nvSpPr>
      <dsp:spPr>
        <a:xfrm>
          <a:off x="5497030" y="1989116"/>
          <a:ext cx="1804834" cy="576382"/>
        </a:xfrm>
        <a:custGeom>
          <a:avLst/>
          <a:gdLst/>
          <a:ahLst/>
          <a:cxnLst/>
          <a:rect l="0" t="0" r="0" b="0"/>
          <a:pathLst>
            <a:path>
              <a:moveTo>
                <a:pt x="0" y="0"/>
              </a:moveTo>
              <a:lnTo>
                <a:pt x="0" y="474817"/>
              </a:lnTo>
              <a:lnTo>
                <a:pt x="1804834" y="474817"/>
              </a:lnTo>
              <a:lnTo>
                <a:pt x="1804834" y="576382"/>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0274B6-3A3F-4F83-A0C7-F3656195AA89}">
      <dsp:nvSpPr>
        <dsp:cNvPr id="0" name=""/>
        <dsp:cNvSpPr/>
      </dsp:nvSpPr>
      <dsp:spPr>
        <a:xfrm>
          <a:off x="5497030" y="1989116"/>
          <a:ext cx="414801" cy="576382"/>
        </a:xfrm>
        <a:custGeom>
          <a:avLst/>
          <a:gdLst/>
          <a:ahLst/>
          <a:cxnLst/>
          <a:rect l="0" t="0" r="0" b="0"/>
          <a:pathLst>
            <a:path>
              <a:moveTo>
                <a:pt x="0" y="0"/>
              </a:moveTo>
              <a:lnTo>
                <a:pt x="0" y="474817"/>
              </a:lnTo>
              <a:lnTo>
                <a:pt x="414801" y="474817"/>
              </a:lnTo>
              <a:lnTo>
                <a:pt x="414801" y="576382"/>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3DB2E1-787D-4F87-97DC-569FA3F4550B}">
      <dsp:nvSpPr>
        <dsp:cNvPr id="0" name=""/>
        <dsp:cNvSpPr/>
      </dsp:nvSpPr>
      <dsp:spPr>
        <a:xfrm>
          <a:off x="4571842" y="1989116"/>
          <a:ext cx="925188" cy="576382"/>
        </a:xfrm>
        <a:custGeom>
          <a:avLst/>
          <a:gdLst/>
          <a:ahLst/>
          <a:cxnLst/>
          <a:rect l="0" t="0" r="0" b="0"/>
          <a:pathLst>
            <a:path>
              <a:moveTo>
                <a:pt x="925188" y="0"/>
              </a:moveTo>
              <a:lnTo>
                <a:pt x="925188" y="474817"/>
              </a:lnTo>
              <a:lnTo>
                <a:pt x="0" y="474817"/>
              </a:lnTo>
              <a:lnTo>
                <a:pt x="0" y="576382"/>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9DBBBD-59FF-4370-B668-04FDC8E4E07C}">
      <dsp:nvSpPr>
        <dsp:cNvPr id="0" name=""/>
        <dsp:cNvSpPr/>
      </dsp:nvSpPr>
      <dsp:spPr>
        <a:xfrm>
          <a:off x="3231852" y="1989116"/>
          <a:ext cx="2265178" cy="576382"/>
        </a:xfrm>
        <a:custGeom>
          <a:avLst/>
          <a:gdLst/>
          <a:ahLst/>
          <a:cxnLst/>
          <a:rect l="0" t="0" r="0" b="0"/>
          <a:pathLst>
            <a:path>
              <a:moveTo>
                <a:pt x="2265178" y="0"/>
              </a:moveTo>
              <a:lnTo>
                <a:pt x="2265178" y="474817"/>
              </a:lnTo>
              <a:lnTo>
                <a:pt x="0" y="474817"/>
              </a:lnTo>
              <a:lnTo>
                <a:pt x="0" y="576382"/>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EE518C-D46E-4B75-AB4E-F2CBAA4C46FA}">
      <dsp:nvSpPr>
        <dsp:cNvPr id="0" name=""/>
        <dsp:cNvSpPr/>
      </dsp:nvSpPr>
      <dsp:spPr>
        <a:xfrm>
          <a:off x="1891862" y="1989116"/>
          <a:ext cx="3605168" cy="576382"/>
        </a:xfrm>
        <a:custGeom>
          <a:avLst/>
          <a:gdLst/>
          <a:ahLst/>
          <a:cxnLst/>
          <a:rect l="0" t="0" r="0" b="0"/>
          <a:pathLst>
            <a:path>
              <a:moveTo>
                <a:pt x="3605168" y="0"/>
              </a:moveTo>
              <a:lnTo>
                <a:pt x="3605168" y="474817"/>
              </a:lnTo>
              <a:lnTo>
                <a:pt x="0" y="474817"/>
              </a:lnTo>
              <a:lnTo>
                <a:pt x="0" y="576382"/>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F77B39-4034-4CD1-84FC-F2741B2EE3B7}">
      <dsp:nvSpPr>
        <dsp:cNvPr id="0" name=""/>
        <dsp:cNvSpPr/>
      </dsp:nvSpPr>
      <dsp:spPr>
        <a:xfrm>
          <a:off x="551872" y="1989116"/>
          <a:ext cx="4945157" cy="576382"/>
        </a:xfrm>
        <a:custGeom>
          <a:avLst/>
          <a:gdLst/>
          <a:ahLst/>
          <a:cxnLst/>
          <a:rect l="0" t="0" r="0" b="0"/>
          <a:pathLst>
            <a:path>
              <a:moveTo>
                <a:pt x="4945157" y="0"/>
              </a:moveTo>
              <a:lnTo>
                <a:pt x="4945157" y="474817"/>
              </a:lnTo>
              <a:lnTo>
                <a:pt x="0" y="474817"/>
              </a:lnTo>
              <a:lnTo>
                <a:pt x="0" y="576382"/>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25412B-BA69-4659-AC8F-3C3F8852798D}">
      <dsp:nvSpPr>
        <dsp:cNvPr id="0" name=""/>
        <dsp:cNvSpPr/>
      </dsp:nvSpPr>
      <dsp:spPr>
        <a:xfrm>
          <a:off x="5208486" y="656120"/>
          <a:ext cx="288544" cy="452863"/>
        </a:xfrm>
        <a:custGeom>
          <a:avLst/>
          <a:gdLst/>
          <a:ahLst/>
          <a:cxnLst/>
          <a:rect l="0" t="0" r="0" b="0"/>
          <a:pathLst>
            <a:path>
              <a:moveTo>
                <a:pt x="0" y="0"/>
              </a:moveTo>
              <a:lnTo>
                <a:pt x="0" y="351298"/>
              </a:lnTo>
              <a:lnTo>
                <a:pt x="288544" y="351298"/>
              </a:lnTo>
              <a:lnTo>
                <a:pt x="288544" y="452863"/>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BB6CB3-08C2-423F-A920-2185488174D0}">
      <dsp:nvSpPr>
        <dsp:cNvPr id="0" name=""/>
        <dsp:cNvSpPr/>
      </dsp:nvSpPr>
      <dsp:spPr>
        <a:xfrm>
          <a:off x="3585949" y="656120"/>
          <a:ext cx="1622537" cy="528225"/>
        </a:xfrm>
        <a:custGeom>
          <a:avLst/>
          <a:gdLst/>
          <a:ahLst/>
          <a:cxnLst/>
          <a:rect l="0" t="0" r="0" b="0"/>
          <a:pathLst>
            <a:path>
              <a:moveTo>
                <a:pt x="1622537" y="0"/>
              </a:moveTo>
              <a:lnTo>
                <a:pt x="1622537" y="426660"/>
              </a:lnTo>
              <a:lnTo>
                <a:pt x="0" y="426660"/>
              </a:lnTo>
              <a:lnTo>
                <a:pt x="0" y="528225"/>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AEE7A5-28EA-4071-8FB0-281DDB25F067}">
      <dsp:nvSpPr>
        <dsp:cNvPr id="0" name=""/>
        <dsp:cNvSpPr/>
      </dsp:nvSpPr>
      <dsp:spPr>
        <a:xfrm>
          <a:off x="1761364" y="656120"/>
          <a:ext cx="3447121" cy="518200"/>
        </a:xfrm>
        <a:custGeom>
          <a:avLst/>
          <a:gdLst/>
          <a:ahLst/>
          <a:cxnLst/>
          <a:rect l="0" t="0" r="0" b="0"/>
          <a:pathLst>
            <a:path>
              <a:moveTo>
                <a:pt x="3447121" y="0"/>
              </a:moveTo>
              <a:lnTo>
                <a:pt x="3447121" y="416635"/>
              </a:lnTo>
              <a:lnTo>
                <a:pt x="0" y="416635"/>
              </a:lnTo>
              <a:lnTo>
                <a:pt x="0" y="51820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BC79A0-C0B2-444A-A5DF-417E22EDF452}">
      <dsp:nvSpPr>
        <dsp:cNvPr id="0" name=""/>
        <dsp:cNvSpPr/>
      </dsp:nvSpPr>
      <dsp:spPr>
        <a:xfrm>
          <a:off x="4426055" y="-115726"/>
          <a:ext cx="1564860" cy="77184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6C1519-BBEE-4316-85A6-8BC58CCCE098}">
      <dsp:nvSpPr>
        <dsp:cNvPr id="0" name=""/>
        <dsp:cNvSpPr/>
      </dsp:nvSpPr>
      <dsp:spPr>
        <a:xfrm>
          <a:off x="4547873" y="0"/>
          <a:ext cx="1564860" cy="771847"/>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UY" sz="1600" kern="1200" dirty="0"/>
            <a:t>Gestión</a:t>
          </a:r>
        </a:p>
      </dsp:txBody>
      <dsp:txXfrm>
        <a:off x="4570480" y="22607"/>
        <a:ext cx="1519646" cy="726633"/>
      </dsp:txXfrm>
    </dsp:sp>
    <dsp:sp modelId="{57FD080F-01ED-44A5-8169-4C9925EEE832}">
      <dsp:nvSpPr>
        <dsp:cNvPr id="0" name=""/>
        <dsp:cNvSpPr/>
      </dsp:nvSpPr>
      <dsp:spPr>
        <a:xfrm>
          <a:off x="908421" y="1174321"/>
          <a:ext cx="1705885" cy="823392"/>
        </a:xfrm>
        <a:prstGeom prst="roundRect">
          <a:avLst>
            <a:gd name="adj" fmla="val 10000"/>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D5B4A8-3DD1-4D7D-AA1B-9CE5C2B718C7}">
      <dsp:nvSpPr>
        <dsp:cNvPr id="0" name=""/>
        <dsp:cNvSpPr/>
      </dsp:nvSpPr>
      <dsp:spPr>
        <a:xfrm>
          <a:off x="1030239" y="1290047"/>
          <a:ext cx="1705885" cy="823392"/>
        </a:xfrm>
        <a:prstGeom prst="roundRect">
          <a:avLst>
            <a:gd name="adj" fmla="val 10000"/>
          </a:avLst>
        </a:prstGeom>
        <a:solidFill>
          <a:schemeClr val="lt1">
            <a:alpha val="90000"/>
            <a:hueOff val="0"/>
            <a:satOff val="0"/>
            <a:lumOff val="0"/>
            <a:alphaOff val="0"/>
          </a:schemeClr>
        </a:solidFill>
        <a:ln w="28575"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UY" sz="1400" kern="1200" dirty="0"/>
            <a:t>Planificación</a:t>
          </a:r>
        </a:p>
      </dsp:txBody>
      <dsp:txXfrm>
        <a:off x="1054355" y="1314163"/>
        <a:ext cx="1657653" cy="775160"/>
      </dsp:txXfrm>
    </dsp:sp>
    <dsp:sp modelId="{15242FAB-9C29-47D8-8600-444B6DA74440}">
      <dsp:nvSpPr>
        <dsp:cNvPr id="0" name=""/>
        <dsp:cNvSpPr/>
      </dsp:nvSpPr>
      <dsp:spPr>
        <a:xfrm>
          <a:off x="2817453" y="1184346"/>
          <a:ext cx="1536991" cy="835304"/>
        </a:xfrm>
        <a:prstGeom prst="roundRect">
          <a:avLst>
            <a:gd name="adj" fmla="val 10000"/>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F00C27-5C6D-4D7F-8ADB-6F67D341DDF8}">
      <dsp:nvSpPr>
        <dsp:cNvPr id="0" name=""/>
        <dsp:cNvSpPr/>
      </dsp:nvSpPr>
      <dsp:spPr>
        <a:xfrm>
          <a:off x="2939270" y="1300073"/>
          <a:ext cx="1536991" cy="835304"/>
        </a:xfrm>
        <a:prstGeom prst="roundRect">
          <a:avLst>
            <a:gd name="adj" fmla="val 10000"/>
          </a:avLst>
        </a:prstGeom>
        <a:solidFill>
          <a:schemeClr val="lt1">
            <a:alpha val="90000"/>
            <a:hueOff val="0"/>
            <a:satOff val="0"/>
            <a:lumOff val="0"/>
            <a:alphaOff val="0"/>
          </a:schemeClr>
        </a:solidFill>
        <a:ln w="28575"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UY" sz="1400" kern="1200" dirty="0"/>
            <a:t>Organización</a:t>
          </a:r>
        </a:p>
      </dsp:txBody>
      <dsp:txXfrm>
        <a:off x="2963735" y="1324538"/>
        <a:ext cx="1488061" cy="786374"/>
      </dsp:txXfrm>
    </dsp:sp>
    <dsp:sp modelId="{B5912BED-0E4C-47F5-82F2-74444B037E76}">
      <dsp:nvSpPr>
        <dsp:cNvPr id="0" name=""/>
        <dsp:cNvSpPr/>
      </dsp:nvSpPr>
      <dsp:spPr>
        <a:xfrm>
          <a:off x="4583004" y="1108984"/>
          <a:ext cx="1828052" cy="880131"/>
        </a:xfrm>
        <a:prstGeom prst="roundRect">
          <a:avLst>
            <a:gd name="adj" fmla="val 10000"/>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3B9E3-9AEC-4BE6-B321-BBD158F30477}">
      <dsp:nvSpPr>
        <dsp:cNvPr id="0" name=""/>
        <dsp:cNvSpPr/>
      </dsp:nvSpPr>
      <dsp:spPr>
        <a:xfrm>
          <a:off x="4704821" y="1224710"/>
          <a:ext cx="1828052" cy="880131"/>
        </a:xfrm>
        <a:prstGeom prst="roundRect">
          <a:avLst>
            <a:gd name="adj" fmla="val 10000"/>
          </a:avLst>
        </a:prstGeom>
        <a:solidFill>
          <a:schemeClr val="lt1">
            <a:alpha val="90000"/>
            <a:hueOff val="0"/>
            <a:satOff val="0"/>
            <a:lumOff val="0"/>
            <a:alphaOff val="0"/>
          </a:schemeClr>
        </a:solidFill>
        <a:ln w="28575"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UY" sz="1600" kern="1200" dirty="0"/>
            <a:t>Dotación de personal</a:t>
          </a:r>
        </a:p>
      </dsp:txBody>
      <dsp:txXfrm>
        <a:off x="4730599" y="1250488"/>
        <a:ext cx="1776496" cy="828575"/>
      </dsp:txXfrm>
    </dsp:sp>
    <dsp:sp modelId="{AC0F3ACF-E8C1-411E-9323-8B668600F565}">
      <dsp:nvSpPr>
        <dsp:cNvPr id="0" name=""/>
        <dsp:cNvSpPr/>
      </dsp:nvSpPr>
      <dsp:spPr>
        <a:xfrm>
          <a:off x="3694" y="2565499"/>
          <a:ext cx="1096355" cy="91456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A87B48-A2BD-47FB-9651-4277E2A51894}">
      <dsp:nvSpPr>
        <dsp:cNvPr id="0" name=""/>
        <dsp:cNvSpPr/>
      </dsp:nvSpPr>
      <dsp:spPr>
        <a:xfrm>
          <a:off x="125512" y="2681225"/>
          <a:ext cx="1096355" cy="914565"/>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UY" sz="1400" kern="1200" dirty="0"/>
            <a:t>Llenar los puestos</a:t>
          </a:r>
        </a:p>
      </dsp:txBody>
      <dsp:txXfrm>
        <a:off x="152299" y="2708012"/>
        <a:ext cx="1042781" cy="860991"/>
      </dsp:txXfrm>
    </dsp:sp>
    <dsp:sp modelId="{5AD4BE9C-AE55-4B63-9B77-31BFD0EB8212}">
      <dsp:nvSpPr>
        <dsp:cNvPr id="0" name=""/>
        <dsp:cNvSpPr/>
      </dsp:nvSpPr>
      <dsp:spPr>
        <a:xfrm>
          <a:off x="1343684" y="2565499"/>
          <a:ext cx="1096355" cy="91456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DB2981-CDEA-4704-ADCF-C79F71149A6A}">
      <dsp:nvSpPr>
        <dsp:cNvPr id="0" name=""/>
        <dsp:cNvSpPr/>
      </dsp:nvSpPr>
      <dsp:spPr>
        <a:xfrm>
          <a:off x="1465502" y="2681225"/>
          <a:ext cx="1096355" cy="914565"/>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UY" sz="1400" kern="1200" dirty="0"/>
            <a:t>Asimilar al personal nuevo</a:t>
          </a:r>
        </a:p>
      </dsp:txBody>
      <dsp:txXfrm>
        <a:off x="1492289" y="2708012"/>
        <a:ext cx="1042781" cy="860991"/>
      </dsp:txXfrm>
    </dsp:sp>
    <dsp:sp modelId="{5A28654B-1691-4D72-943D-D6BCA419D50D}">
      <dsp:nvSpPr>
        <dsp:cNvPr id="0" name=""/>
        <dsp:cNvSpPr/>
      </dsp:nvSpPr>
      <dsp:spPr>
        <a:xfrm>
          <a:off x="2683674" y="2565499"/>
          <a:ext cx="1096355" cy="91456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7FD013-EE55-4942-B8BB-2E3D3E0240EA}">
      <dsp:nvSpPr>
        <dsp:cNvPr id="0" name=""/>
        <dsp:cNvSpPr/>
      </dsp:nvSpPr>
      <dsp:spPr>
        <a:xfrm>
          <a:off x="2805491" y="2681225"/>
          <a:ext cx="1096355" cy="914565"/>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UY" sz="1400" kern="1200" dirty="0"/>
            <a:t>Capacitar al personal</a:t>
          </a:r>
        </a:p>
      </dsp:txBody>
      <dsp:txXfrm>
        <a:off x="2832278" y="2708012"/>
        <a:ext cx="1042781" cy="860991"/>
      </dsp:txXfrm>
    </dsp:sp>
    <dsp:sp modelId="{B9786CA7-4E92-4654-B084-B77E0A04493B}">
      <dsp:nvSpPr>
        <dsp:cNvPr id="0" name=""/>
        <dsp:cNvSpPr/>
      </dsp:nvSpPr>
      <dsp:spPr>
        <a:xfrm>
          <a:off x="4023664" y="2565499"/>
          <a:ext cx="1096355" cy="91456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E5F56E-0D22-46AC-9B10-72A6C9F07879}">
      <dsp:nvSpPr>
        <dsp:cNvPr id="0" name=""/>
        <dsp:cNvSpPr/>
      </dsp:nvSpPr>
      <dsp:spPr>
        <a:xfrm>
          <a:off x="4145481" y="2681225"/>
          <a:ext cx="1096355" cy="914565"/>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UY" sz="1400" kern="1200" dirty="0"/>
            <a:t>Facilitar el desarrollo en general</a:t>
          </a:r>
        </a:p>
      </dsp:txBody>
      <dsp:txXfrm>
        <a:off x="4172268" y="2708012"/>
        <a:ext cx="1042781" cy="860991"/>
      </dsp:txXfrm>
    </dsp:sp>
    <dsp:sp modelId="{E75C2A42-44A2-4DA1-895D-2D93B9F974A9}">
      <dsp:nvSpPr>
        <dsp:cNvPr id="0" name=""/>
        <dsp:cNvSpPr/>
      </dsp:nvSpPr>
      <dsp:spPr>
        <a:xfrm>
          <a:off x="5363654" y="2565499"/>
          <a:ext cx="1096355" cy="91456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0CF8E3-7C49-494D-9A40-BB2C40FF696E}">
      <dsp:nvSpPr>
        <dsp:cNvPr id="0" name=""/>
        <dsp:cNvSpPr/>
      </dsp:nvSpPr>
      <dsp:spPr>
        <a:xfrm>
          <a:off x="5485471" y="2681225"/>
          <a:ext cx="1096355" cy="914565"/>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UY" sz="1400" kern="1200" dirty="0"/>
            <a:t>Evaluar al personal</a:t>
          </a:r>
        </a:p>
      </dsp:txBody>
      <dsp:txXfrm>
        <a:off x="5512258" y="2708012"/>
        <a:ext cx="1042781" cy="860991"/>
      </dsp:txXfrm>
    </dsp:sp>
    <dsp:sp modelId="{7FC70D99-7106-45B7-8AC1-9ACF06D928D5}">
      <dsp:nvSpPr>
        <dsp:cNvPr id="0" name=""/>
        <dsp:cNvSpPr/>
      </dsp:nvSpPr>
      <dsp:spPr>
        <a:xfrm>
          <a:off x="6703644" y="2565499"/>
          <a:ext cx="1196441" cy="952980"/>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B4B21B-4E95-452D-B472-82D73389D10B}">
      <dsp:nvSpPr>
        <dsp:cNvPr id="0" name=""/>
        <dsp:cNvSpPr/>
      </dsp:nvSpPr>
      <dsp:spPr>
        <a:xfrm>
          <a:off x="6825461" y="2681225"/>
          <a:ext cx="1196441" cy="952980"/>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UY" sz="1400" kern="1200" dirty="0"/>
            <a:t>Compensar</a:t>
          </a:r>
        </a:p>
      </dsp:txBody>
      <dsp:txXfrm>
        <a:off x="6853373" y="2709137"/>
        <a:ext cx="1140617" cy="897156"/>
      </dsp:txXfrm>
    </dsp:sp>
    <dsp:sp modelId="{B89830DE-0AB7-4E12-BA9E-A9E0146588A6}">
      <dsp:nvSpPr>
        <dsp:cNvPr id="0" name=""/>
        <dsp:cNvSpPr/>
      </dsp:nvSpPr>
      <dsp:spPr>
        <a:xfrm>
          <a:off x="8143720" y="2565499"/>
          <a:ext cx="1345195" cy="921979"/>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B50F48-2082-4AA5-91D2-0B68A0CCE52F}">
      <dsp:nvSpPr>
        <dsp:cNvPr id="0" name=""/>
        <dsp:cNvSpPr/>
      </dsp:nvSpPr>
      <dsp:spPr>
        <a:xfrm>
          <a:off x="8265538" y="2681225"/>
          <a:ext cx="1345195" cy="921979"/>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UY" sz="1400" kern="1200" dirty="0"/>
            <a:t>Poner fin a asignaciones</a:t>
          </a:r>
        </a:p>
      </dsp:txBody>
      <dsp:txXfrm>
        <a:off x="8292542" y="2708229"/>
        <a:ext cx="1291187" cy="867971"/>
      </dsp:txXfrm>
    </dsp:sp>
    <dsp:sp modelId="{945F89CC-C341-4127-A52E-041B8B254316}">
      <dsp:nvSpPr>
        <dsp:cNvPr id="0" name=""/>
        <dsp:cNvSpPr/>
      </dsp:nvSpPr>
      <dsp:spPr>
        <a:xfrm>
          <a:off x="9732550" y="2565499"/>
          <a:ext cx="1417949" cy="890978"/>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DA36A9-A0C5-4E32-9829-4DF6463A4E18}">
      <dsp:nvSpPr>
        <dsp:cNvPr id="0" name=""/>
        <dsp:cNvSpPr/>
      </dsp:nvSpPr>
      <dsp:spPr>
        <a:xfrm>
          <a:off x="9854367" y="2681225"/>
          <a:ext cx="1417949" cy="890978"/>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UY" sz="1400" kern="1200" dirty="0"/>
            <a:t>Documentar decisiones respecto al personal</a:t>
          </a:r>
        </a:p>
      </dsp:txBody>
      <dsp:txXfrm>
        <a:off x="9880463" y="2707321"/>
        <a:ext cx="1365757" cy="838786"/>
      </dsp:txXfrm>
    </dsp:sp>
    <dsp:sp modelId="{31D6FB0E-7D64-4AC2-9CD6-C0667B0F5507}">
      <dsp:nvSpPr>
        <dsp:cNvPr id="0" name=""/>
        <dsp:cNvSpPr/>
      </dsp:nvSpPr>
      <dsp:spPr>
        <a:xfrm>
          <a:off x="6654691" y="1108984"/>
          <a:ext cx="1519658" cy="84522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1381A-7C4C-4DA3-8ED8-2D027D15C1BE}">
      <dsp:nvSpPr>
        <dsp:cNvPr id="0" name=""/>
        <dsp:cNvSpPr/>
      </dsp:nvSpPr>
      <dsp:spPr>
        <a:xfrm>
          <a:off x="6776508" y="1224710"/>
          <a:ext cx="1519658" cy="845225"/>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UY" sz="1400" kern="1200" dirty="0"/>
            <a:t>Dirección</a:t>
          </a:r>
        </a:p>
      </dsp:txBody>
      <dsp:txXfrm>
        <a:off x="6801264" y="1249466"/>
        <a:ext cx="1470146" cy="795713"/>
      </dsp:txXfrm>
    </dsp:sp>
    <dsp:sp modelId="{9F041398-FEF1-4E29-A65F-A1A6063B3BF6}">
      <dsp:nvSpPr>
        <dsp:cNvPr id="0" name=""/>
        <dsp:cNvSpPr/>
      </dsp:nvSpPr>
      <dsp:spPr>
        <a:xfrm>
          <a:off x="8417983" y="1108984"/>
          <a:ext cx="1096355" cy="80837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0A50AC-4080-402C-AADD-59ED44789BEE}">
      <dsp:nvSpPr>
        <dsp:cNvPr id="0" name=""/>
        <dsp:cNvSpPr/>
      </dsp:nvSpPr>
      <dsp:spPr>
        <a:xfrm>
          <a:off x="8539801" y="1224710"/>
          <a:ext cx="1096355" cy="80837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UY" sz="1400" kern="1200" dirty="0"/>
            <a:t>Control</a:t>
          </a:r>
        </a:p>
      </dsp:txBody>
      <dsp:txXfrm>
        <a:off x="8563478" y="1248387"/>
        <a:ext cx="1049001" cy="7610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0FDBB-E3FB-4C25-97D6-9D0170B7E884}">
      <dsp:nvSpPr>
        <dsp:cNvPr id="0" name=""/>
        <dsp:cNvSpPr/>
      </dsp:nvSpPr>
      <dsp:spPr>
        <a:xfrm>
          <a:off x="0" y="372275"/>
          <a:ext cx="6797675" cy="10206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374904" rIns="527575" bIns="128016" numCol="1" spcCol="1270" anchor="t" anchorCtr="0">
          <a:noAutofit/>
        </a:bodyPr>
        <a:lstStyle/>
        <a:p>
          <a:pPr marL="171450" lvl="1" indent="-171450" algn="l" defTabSz="800100">
            <a:lnSpc>
              <a:spcPct val="90000"/>
            </a:lnSpc>
            <a:spcBef>
              <a:spcPct val="0"/>
            </a:spcBef>
            <a:spcAft>
              <a:spcPct val="15000"/>
            </a:spcAft>
            <a:buChar char="•"/>
          </a:pPr>
          <a:r>
            <a:rPr lang="es-UY" sz="1800" kern="1200"/>
            <a:t>Seleccionar, reclutar o promover a personas calificada para que ocupen los roles en el proyecto.</a:t>
          </a:r>
          <a:endParaRPr lang="en-US" sz="1800" kern="1200"/>
        </a:p>
      </dsp:txBody>
      <dsp:txXfrm>
        <a:off x="0" y="372275"/>
        <a:ext cx="6797675" cy="1020600"/>
      </dsp:txXfrm>
    </dsp:sp>
    <dsp:sp modelId="{7C25FDFA-3D08-4C50-88FC-42A69345A5E8}">
      <dsp:nvSpPr>
        <dsp:cNvPr id="0" name=""/>
        <dsp:cNvSpPr/>
      </dsp:nvSpPr>
      <dsp:spPr>
        <a:xfrm>
          <a:off x="339883" y="106595"/>
          <a:ext cx="4758372" cy="5313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800100">
            <a:lnSpc>
              <a:spcPct val="90000"/>
            </a:lnSpc>
            <a:spcBef>
              <a:spcPct val="0"/>
            </a:spcBef>
            <a:spcAft>
              <a:spcPct val="35000"/>
            </a:spcAft>
            <a:buNone/>
          </a:pPr>
          <a:r>
            <a:rPr lang="es-UY" sz="1800" kern="1200"/>
            <a:t>Llenar los puestos organizacionales o los roles</a:t>
          </a:r>
          <a:endParaRPr lang="en-US" sz="1800" kern="1200"/>
        </a:p>
      </dsp:txBody>
      <dsp:txXfrm>
        <a:off x="365822" y="132534"/>
        <a:ext cx="4706494" cy="479482"/>
      </dsp:txXfrm>
    </dsp:sp>
    <dsp:sp modelId="{215DDDF2-6EDC-4F1F-96A1-B26293DDFF66}">
      <dsp:nvSpPr>
        <dsp:cNvPr id="0" name=""/>
        <dsp:cNvSpPr/>
      </dsp:nvSpPr>
      <dsp:spPr>
        <a:xfrm>
          <a:off x="0" y="1755755"/>
          <a:ext cx="6797675" cy="10206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374904" rIns="527575" bIns="128016" numCol="1" spcCol="1270" anchor="t" anchorCtr="0">
          <a:noAutofit/>
        </a:bodyPr>
        <a:lstStyle/>
        <a:p>
          <a:pPr marL="171450" lvl="1" indent="-171450" algn="l" defTabSz="800100">
            <a:lnSpc>
              <a:spcPct val="90000"/>
            </a:lnSpc>
            <a:spcBef>
              <a:spcPct val="0"/>
            </a:spcBef>
            <a:spcAft>
              <a:spcPct val="15000"/>
            </a:spcAft>
            <a:buChar char="•"/>
          </a:pPr>
          <a:r>
            <a:rPr lang="es-UY" sz="1800" kern="1200"/>
            <a:t>Orientar y familiarizar al personal nuevo con las instalaciones de la organización y las tareas a realizar.</a:t>
          </a:r>
          <a:endParaRPr lang="en-US" sz="1800" kern="1200"/>
        </a:p>
      </dsp:txBody>
      <dsp:txXfrm>
        <a:off x="0" y="1755755"/>
        <a:ext cx="6797675" cy="1020600"/>
      </dsp:txXfrm>
    </dsp:sp>
    <dsp:sp modelId="{C3D1A4EB-ED2B-499B-BD14-98D25BE0FCD4}">
      <dsp:nvSpPr>
        <dsp:cNvPr id="0" name=""/>
        <dsp:cNvSpPr/>
      </dsp:nvSpPr>
      <dsp:spPr>
        <a:xfrm>
          <a:off x="339883" y="1490075"/>
          <a:ext cx="4758372" cy="53136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800100">
            <a:lnSpc>
              <a:spcPct val="90000"/>
            </a:lnSpc>
            <a:spcBef>
              <a:spcPct val="0"/>
            </a:spcBef>
            <a:spcAft>
              <a:spcPct val="35000"/>
            </a:spcAft>
            <a:buNone/>
          </a:pPr>
          <a:r>
            <a:rPr lang="es-UY" sz="1800" kern="1200"/>
            <a:t>Asimilar al personal nuevo asignado</a:t>
          </a:r>
          <a:endParaRPr lang="en-US" sz="1800" kern="1200"/>
        </a:p>
      </dsp:txBody>
      <dsp:txXfrm>
        <a:off x="365822" y="1516014"/>
        <a:ext cx="4706494" cy="479482"/>
      </dsp:txXfrm>
    </dsp:sp>
    <dsp:sp modelId="{93C55796-DAD8-4B91-B70C-D77FB4C8685B}">
      <dsp:nvSpPr>
        <dsp:cNvPr id="0" name=""/>
        <dsp:cNvSpPr/>
      </dsp:nvSpPr>
      <dsp:spPr>
        <a:xfrm>
          <a:off x="0" y="3139236"/>
          <a:ext cx="6797675" cy="10206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374904" rIns="527575" bIns="128016" numCol="1" spcCol="1270" anchor="t" anchorCtr="0">
          <a:noAutofit/>
        </a:bodyPr>
        <a:lstStyle/>
        <a:p>
          <a:pPr marL="171450" lvl="1" indent="-171450" algn="l" defTabSz="800100">
            <a:lnSpc>
              <a:spcPct val="90000"/>
            </a:lnSpc>
            <a:spcBef>
              <a:spcPct val="0"/>
            </a:spcBef>
            <a:spcAft>
              <a:spcPct val="15000"/>
            </a:spcAft>
            <a:buChar char="•"/>
          </a:pPr>
          <a:r>
            <a:rPr lang="es-UY" sz="1800" kern="1200"/>
            <a:t>Compensar las deficiencias en las calificaciones necesarias para los roles mediante capacitación y formación.</a:t>
          </a:r>
          <a:endParaRPr lang="en-US" sz="1800" kern="1200"/>
        </a:p>
      </dsp:txBody>
      <dsp:txXfrm>
        <a:off x="0" y="3139236"/>
        <a:ext cx="6797675" cy="1020600"/>
      </dsp:txXfrm>
    </dsp:sp>
    <dsp:sp modelId="{E3169A9F-876A-4165-BC5E-9DA2607424FE}">
      <dsp:nvSpPr>
        <dsp:cNvPr id="0" name=""/>
        <dsp:cNvSpPr/>
      </dsp:nvSpPr>
      <dsp:spPr>
        <a:xfrm>
          <a:off x="339883" y="2873556"/>
          <a:ext cx="4758372" cy="53136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800100">
            <a:lnSpc>
              <a:spcPct val="90000"/>
            </a:lnSpc>
            <a:spcBef>
              <a:spcPct val="0"/>
            </a:spcBef>
            <a:spcAft>
              <a:spcPct val="35000"/>
            </a:spcAft>
            <a:buNone/>
          </a:pPr>
          <a:r>
            <a:rPr lang="es-UY" sz="1800" kern="1200"/>
            <a:t>Formar o capacitar al personal</a:t>
          </a:r>
          <a:endParaRPr lang="en-US" sz="1800" kern="1200"/>
        </a:p>
      </dsp:txBody>
      <dsp:txXfrm>
        <a:off x="365822" y="2899495"/>
        <a:ext cx="4706494" cy="479482"/>
      </dsp:txXfrm>
    </dsp:sp>
    <dsp:sp modelId="{301E5136-D462-4FC2-9F7C-AE62C302EC41}">
      <dsp:nvSpPr>
        <dsp:cNvPr id="0" name=""/>
        <dsp:cNvSpPr/>
      </dsp:nvSpPr>
      <dsp:spPr>
        <a:xfrm>
          <a:off x="0" y="4522716"/>
          <a:ext cx="6797675" cy="10206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374904" rIns="527575" bIns="128016" numCol="1" spcCol="1270" anchor="t" anchorCtr="0">
          <a:noAutofit/>
        </a:bodyPr>
        <a:lstStyle/>
        <a:p>
          <a:pPr marL="171450" lvl="1" indent="-171450" algn="l" defTabSz="800100">
            <a:lnSpc>
              <a:spcPct val="90000"/>
            </a:lnSpc>
            <a:spcBef>
              <a:spcPct val="0"/>
            </a:spcBef>
            <a:spcAft>
              <a:spcPct val="15000"/>
            </a:spcAft>
            <a:buChar char="•"/>
          </a:pPr>
          <a:r>
            <a:rPr lang="es-UY" sz="1800" kern="1200"/>
            <a:t>Mejorar el conocimiento, las actitudes y las habilidades del personal.</a:t>
          </a:r>
          <a:endParaRPr lang="en-US" sz="1800" kern="1200"/>
        </a:p>
      </dsp:txBody>
      <dsp:txXfrm>
        <a:off x="0" y="4522716"/>
        <a:ext cx="6797675" cy="1020600"/>
      </dsp:txXfrm>
    </dsp:sp>
    <dsp:sp modelId="{25A2DD42-1DF7-48E3-A820-E7CDFE74646C}">
      <dsp:nvSpPr>
        <dsp:cNvPr id="0" name=""/>
        <dsp:cNvSpPr/>
      </dsp:nvSpPr>
      <dsp:spPr>
        <a:xfrm>
          <a:off x="339883" y="4257036"/>
          <a:ext cx="4758372" cy="53136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800100">
            <a:lnSpc>
              <a:spcPct val="90000"/>
            </a:lnSpc>
            <a:spcBef>
              <a:spcPct val="0"/>
            </a:spcBef>
            <a:spcAft>
              <a:spcPct val="35000"/>
            </a:spcAft>
            <a:buNone/>
          </a:pPr>
          <a:r>
            <a:rPr lang="es-UY" sz="1800" kern="1200"/>
            <a:t>Facilitar el desarrollo en general</a:t>
          </a:r>
          <a:endParaRPr lang="en-US" sz="1800" kern="1200"/>
        </a:p>
      </dsp:txBody>
      <dsp:txXfrm>
        <a:off x="365822" y="4282975"/>
        <a:ext cx="4706494" cy="4794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6F7FF-E4EE-47BD-AAAD-5F426F5D10E7}">
      <dsp:nvSpPr>
        <dsp:cNvPr id="0" name=""/>
        <dsp:cNvSpPr/>
      </dsp:nvSpPr>
      <dsp:spPr>
        <a:xfrm>
          <a:off x="0" y="46656"/>
          <a:ext cx="6797675" cy="57563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UY" sz="2400" kern="1200"/>
            <a:t>Evaluar al personal</a:t>
          </a:r>
          <a:endParaRPr lang="en-US" sz="2400" kern="1200"/>
        </a:p>
      </dsp:txBody>
      <dsp:txXfrm>
        <a:off x="28100" y="74756"/>
        <a:ext cx="6741475" cy="519439"/>
      </dsp:txXfrm>
    </dsp:sp>
    <dsp:sp modelId="{A592F64E-FD41-4D0E-B2B2-046FA866C4AF}">
      <dsp:nvSpPr>
        <dsp:cNvPr id="0" name=""/>
        <dsp:cNvSpPr/>
      </dsp:nvSpPr>
      <dsp:spPr>
        <a:xfrm>
          <a:off x="0" y="622296"/>
          <a:ext cx="6797675"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UY" sz="1900" kern="1200"/>
            <a:t>Registrar y analizar l cantidad y calidad del trabajo del proyecto como base para evaluar al personal. </a:t>
          </a:r>
          <a:endParaRPr lang="en-US" sz="1900" kern="1200"/>
        </a:p>
        <a:p>
          <a:pPr marL="171450" lvl="1" indent="-171450" algn="l" defTabSz="844550">
            <a:lnSpc>
              <a:spcPct val="90000"/>
            </a:lnSpc>
            <a:spcBef>
              <a:spcPct val="0"/>
            </a:spcBef>
            <a:spcAft>
              <a:spcPct val="20000"/>
            </a:spcAft>
            <a:buChar char="•"/>
          </a:pPr>
          <a:r>
            <a:rPr lang="es-UY" sz="1900" kern="1200"/>
            <a:t>Establecer metas de desempeño y evaluar al personal periódicamente.</a:t>
          </a:r>
          <a:endParaRPr lang="en-US" sz="1900" kern="1200"/>
        </a:p>
      </dsp:txBody>
      <dsp:txXfrm>
        <a:off x="0" y="622296"/>
        <a:ext cx="6797675" cy="1192320"/>
      </dsp:txXfrm>
    </dsp:sp>
    <dsp:sp modelId="{A6AA51AF-E8C8-48E5-A236-6B56C789F28D}">
      <dsp:nvSpPr>
        <dsp:cNvPr id="0" name=""/>
        <dsp:cNvSpPr/>
      </dsp:nvSpPr>
      <dsp:spPr>
        <a:xfrm>
          <a:off x="0" y="1814616"/>
          <a:ext cx="6797675" cy="575639"/>
        </a:xfrm>
        <a:prstGeom prst="roundRect">
          <a:avLst/>
        </a:prstGeom>
        <a:solidFill>
          <a:schemeClr val="accent5">
            <a:hueOff val="125256"/>
            <a:satOff val="12000"/>
            <a:lumOff val="2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UY" sz="2400" kern="1200"/>
            <a:t>Compensar</a:t>
          </a:r>
          <a:endParaRPr lang="en-US" sz="2400" kern="1200"/>
        </a:p>
      </dsp:txBody>
      <dsp:txXfrm>
        <a:off x="28100" y="1842716"/>
        <a:ext cx="6741475" cy="519439"/>
      </dsp:txXfrm>
    </dsp:sp>
    <dsp:sp modelId="{BF0D85D5-5A96-4F11-A842-C28C1249862D}">
      <dsp:nvSpPr>
        <dsp:cNvPr id="0" name=""/>
        <dsp:cNvSpPr/>
      </dsp:nvSpPr>
      <dsp:spPr>
        <a:xfrm>
          <a:off x="0" y="2390256"/>
          <a:ext cx="6797675"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UY" sz="1900" kern="1200"/>
            <a:t>Proporcionar salarios, bonos, beneficios u otras remuneraciones financieras de acuerdo a las responsabilidades y el desempeño en el proyecto.</a:t>
          </a:r>
          <a:endParaRPr lang="en-US" sz="1900" kern="1200"/>
        </a:p>
      </dsp:txBody>
      <dsp:txXfrm>
        <a:off x="0" y="2390256"/>
        <a:ext cx="6797675" cy="869400"/>
      </dsp:txXfrm>
    </dsp:sp>
    <dsp:sp modelId="{4918D028-11E3-4326-86AC-70282820A040}">
      <dsp:nvSpPr>
        <dsp:cNvPr id="0" name=""/>
        <dsp:cNvSpPr/>
      </dsp:nvSpPr>
      <dsp:spPr>
        <a:xfrm>
          <a:off x="0" y="3259656"/>
          <a:ext cx="6797675" cy="575639"/>
        </a:xfrm>
        <a:prstGeom prst="roundRect">
          <a:avLst/>
        </a:prstGeom>
        <a:solidFill>
          <a:schemeClr val="accent5">
            <a:hueOff val="250511"/>
            <a:satOff val="24001"/>
            <a:lumOff val="5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UY" sz="2400" kern="1200"/>
            <a:t>Poner fin a  asignaciones</a:t>
          </a:r>
          <a:endParaRPr lang="en-US" sz="2400" kern="1200"/>
        </a:p>
      </dsp:txBody>
      <dsp:txXfrm>
        <a:off x="28100" y="3287756"/>
        <a:ext cx="6741475" cy="519439"/>
      </dsp:txXfrm>
    </dsp:sp>
    <dsp:sp modelId="{4006551A-0C54-41E6-9F8A-2A257BA648DE}">
      <dsp:nvSpPr>
        <dsp:cNvPr id="0" name=""/>
        <dsp:cNvSpPr/>
      </dsp:nvSpPr>
      <dsp:spPr>
        <a:xfrm>
          <a:off x="0" y="3835296"/>
          <a:ext cx="6797675"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UY" sz="1900" kern="1200" dirty="0"/>
            <a:t>Transferir o separar al personal del proyecto en la medida que sea necesario.</a:t>
          </a:r>
          <a:endParaRPr lang="en-US" sz="1900" kern="1200" dirty="0"/>
        </a:p>
      </dsp:txBody>
      <dsp:txXfrm>
        <a:off x="0" y="3835296"/>
        <a:ext cx="6797675" cy="596160"/>
      </dsp:txXfrm>
    </dsp:sp>
    <dsp:sp modelId="{3B3A5985-25EE-4CF6-99C2-53F2186DDF85}">
      <dsp:nvSpPr>
        <dsp:cNvPr id="0" name=""/>
        <dsp:cNvSpPr/>
      </dsp:nvSpPr>
      <dsp:spPr>
        <a:xfrm>
          <a:off x="0" y="4431456"/>
          <a:ext cx="6797675" cy="575639"/>
        </a:xfrm>
        <a:prstGeom prst="roundRect">
          <a:avLst/>
        </a:prstGeom>
        <a:solidFill>
          <a:schemeClr val="accent5">
            <a:hueOff val="375767"/>
            <a:satOff val="36001"/>
            <a:lumOff val="88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UY" sz="2400" kern="1200"/>
            <a:t>Documentar las decisiones respecto al personal</a:t>
          </a:r>
          <a:endParaRPr lang="en-US" sz="2400" kern="1200"/>
        </a:p>
      </dsp:txBody>
      <dsp:txXfrm>
        <a:off x="28100" y="4459556"/>
        <a:ext cx="6741475" cy="519439"/>
      </dsp:txXfrm>
    </dsp:sp>
    <dsp:sp modelId="{8C36A747-027A-4101-BE16-3B55D0C67E0C}">
      <dsp:nvSpPr>
        <dsp:cNvPr id="0" name=""/>
        <dsp:cNvSpPr/>
      </dsp:nvSpPr>
      <dsp:spPr>
        <a:xfrm>
          <a:off x="0" y="5007096"/>
          <a:ext cx="6797675"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UY" sz="1900" kern="1200"/>
            <a:t>Registrar planes de asignación de personal, planes y registros de capacitación y registros de evaluación y recomendaciones.</a:t>
          </a:r>
          <a:endParaRPr lang="en-US" sz="1900" kern="1200"/>
        </a:p>
      </dsp:txBody>
      <dsp:txXfrm>
        <a:off x="0" y="5007096"/>
        <a:ext cx="6797675" cy="5961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FAE5E-E45B-4841-992D-908C347C714E}">
      <dsp:nvSpPr>
        <dsp:cNvPr id="0" name=""/>
        <dsp:cNvSpPr/>
      </dsp:nvSpPr>
      <dsp:spPr>
        <a:xfrm>
          <a:off x="5021841" y="1743009"/>
          <a:ext cx="4166172" cy="495679"/>
        </a:xfrm>
        <a:custGeom>
          <a:avLst/>
          <a:gdLst/>
          <a:ahLst/>
          <a:cxnLst/>
          <a:rect l="0" t="0" r="0" b="0"/>
          <a:pathLst>
            <a:path>
              <a:moveTo>
                <a:pt x="0" y="0"/>
              </a:moveTo>
              <a:lnTo>
                <a:pt x="0" y="337791"/>
              </a:lnTo>
              <a:lnTo>
                <a:pt x="4166172" y="337791"/>
              </a:lnTo>
              <a:lnTo>
                <a:pt x="4166172"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A3CDF3-7E00-4E00-AA2C-34727A8ACEF1}">
      <dsp:nvSpPr>
        <dsp:cNvPr id="0" name=""/>
        <dsp:cNvSpPr/>
      </dsp:nvSpPr>
      <dsp:spPr>
        <a:xfrm>
          <a:off x="5021841" y="1743009"/>
          <a:ext cx="2083086" cy="495679"/>
        </a:xfrm>
        <a:custGeom>
          <a:avLst/>
          <a:gdLst/>
          <a:ahLst/>
          <a:cxnLst/>
          <a:rect l="0" t="0" r="0" b="0"/>
          <a:pathLst>
            <a:path>
              <a:moveTo>
                <a:pt x="0" y="0"/>
              </a:moveTo>
              <a:lnTo>
                <a:pt x="0" y="337791"/>
              </a:lnTo>
              <a:lnTo>
                <a:pt x="2083086" y="337791"/>
              </a:lnTo>
              <a:lnTo>
                <a:pt x="2083086"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25412B-BA69-4659-AC8F-3C3F8852798D}">
      <dsp:nvSpPr>
        <dsp:cNvPr id="0" name=""/>
        <dsp:cNvSpPr/>
      </dsp:nvSpPr>
      <dsp:spPr>
        <a:xfrm>
          <a:off x="4976121" y="1743009"/>
          <a:ext cx="91440" cy="495679"/>
        </a:xfrm>
        <a:custGeom>
          <a:avLst/>
          <a:gdLst/>
          <a:ahLst/>
          <a:cxnLst/>
          <a:rect l="0" t="0" r="0" b="0"/>
          <a:pathLst>
            <a:path>
              <a:moveTo>
                <a:pt x="45720" y="0"/>
              </a:moveTo>
              <a:lnTo>
                <a:pt x="4572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F1C01D-611D-44A3-9F56-F95885967905}">
      <dsp:nvSpPr>
        <dsp:cNvPr id="0" name=""/>
        <dsp:cNvSpPr/>
      </dsp:nvSpPr>
      <dsp:spPr>
        <a:xfrm>
          <a:off x="2938755" y="1743009"/>
          <a:ext cx="2083086" cy="495679"/>
        </a:xfrm>
        <a:custGeom>
          <a:avLst/>
          <a:gdLst/>
          <a:ahLst/>
          <a:cxnLst/>
          <a:rect l="0" t="0" r="0" b="0"/>
          <a:pathLst>
            <a:path>
              <a:moveTo>
                <a:pt x="2083086" y="0"/>
              </a:moveTo>
              <a:lnTo>
                <a:pt x="2083086" y="337791"/>
              </a:lnTo>
              <a:lnTo>
                <a:pt x="0" y="337791"/>
              </a:lnTo>
              <a:lnTo>
                <a:pt x="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AEE7A5-28EA-4071-8FB0-281DDB25F067}">
      <dsp:nvSpPr>
        <dsp:cNvPr id="0" name=""/>
        <dsp:cNvSpPr/>
      </dsp:nvSpPr>
      <dsp:spPr>
        <a:xfrm>
          <a:off x="855669" y="1743009"/>
          <a:ext cx="4166172" cy="495679"/>
        </a:xfrm>
        <a:custGeom>
          <a:avLst/>
          <a:gdLst/>
          <a:ahLst/>
          <a:cxnLst/>
          <a:rect l="0" t="0" r="0" b="0"/>
          <a:pathLst>
            <a:path>
              <a:moveTo>
                <a:pt x="4166172" y="0"/>
              </a:moveTo>
              <a:lnTo>
                <a:pt x="4166172" y="337791"/>
              </a:lnTo>
              <a:lnTo>
                <a:pt x="0" y="337791"/>
              </a:lnTo>
              <a:lnTo>
                <a:pt x="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BC79A0-C0B2-444A-A5DF-417E22EDF452}">
      <dsp:nvSpPr>
        <dsp:cNvPr id="0" name=""/>
        <dsp:cNvSpPr/>
      </dsp:nvSpPr>
      <dsp:spPr>
        <a:xfrm>
          <a:off x="4169670" y="660751"/>
          <a:ext cx="1704343" cy="108225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6C1519-BBEE-4316-85A6-8BC58CCCE098}">
      <dsp:nvSpPr>
        <dsp:cNvPr id="0" name=""/>
        <dsp:cNvSpPr/>
      </dsp:nvSpPr>
      <dsp:spPr>
        <a:xfrm>
          <a:off x="4359041" y="840654"/>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Gestión</a:t>
          </a:r>
        </a:p>
      </dsp:txBody>
      <dsp:txXfrm>
        <a:off x="4390739" y="872352"/>
        <a:ext cx="1640947" cy="1018861"/>
      </dsp:txXfrm>
    </dsp:sp>
    <dsp:sp modelId="{57FD080F-01ED-44A5-8169-4C9925EEE832}">
      <dsp:nvSpPr>
        <dsp:cNvPr id="0" name=""/>
        <dsp:cNvSpPr/>
      </dsp:nvSpPr>
      <dsp:spPr>
        <a:xfrm>
          <a:off x="3497"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D5B4A8-3DD1-4D7D-AA1B-9CE5C2B718C7}">
      <dsp:nvSpPr>
        <dsp:cNvPr id="0" name=""/>
        <dsp:cNvSpPr/>
      </dsp:nvSpPr>
      <dsp:spPr>
        <a:xfrm>
          <a:off x="192869"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Planificación</a:t>
          </a:r>
        </a:p>
      </dsp:txBody>
      <dsp:txXfrm>
        <a:off x="224567" y="2450289"/>
        <a:ext cx="1640947" cy="1018861"/>
      </dsp:txXfrm>
    </dsp:sp>
    <dsp:sp modelId="{953624E5-84BA-4182-8244-0F2701777CE2}">
      <dsp:nvSpPr>
        <dsp:cNvPr id="0" name=""/>
        <dsp:cNvSpPr/>
      </dsp:nvSpPr>
      <dsp:spPr>
        <a:xfrm>
          <a:off x="2086583"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C6922-A4E2-43C2-9D05-27A923370D93}">
      <dsp:nvSpPr>
        <dsp:cNvPr id="0" name=""/>
        <dsp:cNvSpPr/>
      </dsp:nvSpPr>
      <dsp:spPr>
        <a:xfrm>
          <a:off x="2275955"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Organización</a:t>
          </a:r>
        </a:p>
      </dsp:txBody>
      <dsp:txXfrm>
        <a:off x="2307653" y="2450289"/>
        <a:ext cx="1640947" cy="1018861"/>
      </dsp:txXfrm>
    </dsp:sp>
    <dsp:sp modelId="{B5912BED-0E4C-47F5-82F2-74444B037E76}">
      <dsp:nvSpPr>
        <dsp:cNvPr id="0" name=""/>
        <dsp:cNvSpPr/>
      </dsp:nvSpPr>
      <dsp:spPr>
        <a:xfrm>
          <a:off x="4169670"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3B9E3-9AEC-4BE6-B321-BBD158F30477}">
      <dsp:nvSpPr>
        <dsp:cNvPr id="0" name=""/>
        <dsp:cNvSpPr/>
      </dsp:nvSpPr>
      <dsp:spPr>
        <a:xfrm>
          <a:off x="4359041"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Dotación de personal</a:t>
          </a:r>
        </a:p>
      </dsp:txBody>
      <dsp:txXfrm>
        <a:off x="4390739" y="2450289"/>
        <a:ext cx="1640947" cy="1018861"/>
      </dsp:txXfrm>
    </dsp:sp>
    <dsp:sp modelId="{31D6FB0E-7D64-4AC2-9CD6-C0667B0F5507}">
      <dsp:nvSpPr>
        <dsp:cNvPr id="0" name=""/>
        <dsp:cNvSpPr/>
      </dsp:nvSpPr>
      <dsp:spPr>
        <a:xfrm>
          <a:off x="6252756"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1381A-7C4C-4DA3-8ED8-2D027D15C1BE}">
      <dsp:nvSpPr>
        <dsp:cNvPr id="0" name=""/>
        <dsp:cNvSpPr/>
      </dsp:nvSpPr>
      <dsp:spPr>
        <a:xfrm>
          <a:off x="6442127"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Dirección</a:t>
          </a:r>
        </a:p>
      </dsp:txBody>
      <dsp:txXfrm>
        <a:off x="6473825" y="2450289"/>
        <a:ext cx="1640947" cy="1018861"/>
      </dsp:txXfrm>
    </dsp:sp>
    <dsp:sp modelId="{9F041398-FEF1-4E29-A65F-A1A6063B3BF6}">
      <dsp:nvSpPr>
        <dsp:cNvPr id="0" name=""/>
        <dsp:cNvSpPr/>
      </dsp:nvSpPr>
      <dsp:spPr>
        <a:xfrm>
          <a:off x="8335842"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0A50AC-4080-402C-AADD-59ED44789BEE}">
      <dsp:nvSpPr>
        <dsp:cNvPr id="0" name=""/>
        <dsp:cNvSpPr/>
      </dsp:nvSpPr>
      <dsp:spPr>
        <a:xfrm>
          <a:off x="8525214"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Control</a:t>
          </a:r>
        </a:p>
      </dsp:txBody>
      <dsp:txXfrm>
        <a:off x="8556912" y="2450289"/>
        <a:ext cx="1640947" cy="101886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FAE5E-E45B-4841-992D-908C347C714E}">
      <dsp:nvSpPr>
        <dsp:cNvPr id="0" name=""/>
        <dsp:cNvSpPr/>
      </dsp:nvSpPr>
      <dsp:spPr>
        <a:xfrm>
          <a:off x="5021841" y="1743009"/>
          <a:ext cx="4166172" cy="495679"/>
        </a:xfrm>
        <a:custGeom>
          <a:avLst/>
          <a:gdLst/>
          <a:ahLst/>
          <a:cxnLst/>
          <a:rect l="0" t="0" r="0" b="0"/>
          <a:pathLst>
            <a:path>
              <a:moveTo>
                <a:pt x="0" y="0"/>
              </a:moveTo>
              <a:lnTo>
                <a:pt x="0" y="337791"/>
              </a:lnTo>
              <a:lnTo>
                <a:pt x="4166172" y="337791"/>
              </a:lnTo>
              <a:lnTo>
                <a:pt x="4166172"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A3CDF3-7E00-4E00-AA2C-34727A8ACEF1}">
      <dsp:nvSpPr>
        <dsp:cNvPr id="0" name=""/>
        <dsp:cNvSpPr/>
      </dsp:nvSpPr>
      <dsp:spPr>
        <a:xfrm>
          <a:off x="5021841" y="1743009"/>
          <a:ext cx="2083086" cy="495679"/>
        </a:xfrm>
        <a:custGeom>
          <a:avLst/>
          <a:gdLst/>
          <a:ahLst/>
          <a:cxnLst/>
          <a:rect l="0" t="0" r="0" b="0"/>
          <a:pathLst>
            <a:path>
              <a:moveTo>
                <a:pt x="0" y="0"/>
              </a:moveTo>
              <a:lnTo>
                <a:pt x="0" y="337791"/>
              </a:lnTo>
              <a:lnTo>
                <a:pt x="2083086" y="337791"/>
              </a:lnTo>
              <a:lnTo>
                <a:pt x="2083086"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25412B-BA69-4659-AC8F-3C3F8852798D}">
      <dsp:nvSpPr>
        <dsp:cNvPr id="0" name=""/>
        <dsp:cNvSpPr/>
      </dsp:nvSpPr>
      <dsp:spPr>
        <a:xfrm>
          <a:off x="4976121" y="1743009"/>
          <a:ext cx="91440" cy="495679"/>
        </a:xfrm>
        <a:custGeom>
          <a:avLst/>
          <a:gdLst/>
          <a:ahLst/>
          <a:cxnLst/>
          <a:rect l="0" t="0" r="0" b="0"/>
          <a:pathLst>
            <a:path>
              <a:moveTo>
                <a:pt x="45720" y="0"/>
              </a:moveTo>
              <a:lnTo>
                <a:pt x="4572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F1C01D-611D-44A3-9F56-F95885967905}">
      <dsp:nvSpPr>
        <dsp:cNvPr id="0" name=""/>
        <dsp:cNvSpPr/>
      </dsp:nvSpPr>
      <dsp:spPr>
        <a:xfrm>
          <a:off x="2938755" y="1743009"/>
          <a:ext cx="2083086" cy="495679"/>
        </a:xfrm>
        <a:custGeom>
          <a:avLst/>
          <a:gdLst/>
          <a:ahLst/>
          <a:cxnLst/>
          <a:rect l="0" t="0" r="0" b="0"/>
          <a:pathLst>
            <a:path>
              <a:moveTo>
                <a:pt x="2083086" y="0"/>
              </a:moveTo>
              <a:lnTo>
                <a:pt x="2083086" y="337791"/>
              </a:lnTo>
              <a:lnTo>
                <a:pt x="0" y="337791"/>
              </a:lnTo>
              <a:lnTo>
                <a:pt x="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AEE7A5-28EA-4071-8FB0-281DDB25F067}">
      <dsp:nvSpPr>
        <dsp:cNvPr id="0" name=""/>
        <dsp:cNvSpPr/>
      </dsp:nvSpPr>
      <dsp:spPr>
        <a:xfrm>
          <a:off x="855669" y="1743009"/>
          <a:ext cx="4166172" cy="495679"/>
        </a:xfrm>
        <a:custGeom>
          <a:avLst/>
          <a:gdLst/>
          <a:ahLst/>
          <a:cxnLst/>
          <a:rect l="0" t="0" r="0" b="0"/>
          <a:pathLst>
            <a:path>
              <a:moveTo>
                <a:pt x="4166172" y="0"/>
              </a:moveTo>
              <a:lnTo>
                <a:pt x="4166172" y="337791"/>
              </a:lnTo>
              <a:lnTo>
                <a:pt x="0" y="337791"/>
              </a:lnTo>
              <a:lnTo>
                <a:pt x="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BC79A0-C0B2-444A-A5DF-417E22EDF452}">
      <dsp:nvSpPr>
        <dsp:cNvPr id="0" name=""/>
        <dsp:cNvSpPr/>
      </dsp:nvSpPr>
      <dsp:spPr>
        <a:xfrm>
          <a:off x="4169670" y="660751"/>
          <a:ext cx="1704343" cy="108225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6C1519-BBEE-4316-85A6-8BC58CCCE098}">
      <dsp:nvSpPr>
        <dsp:cNvPr id="0" name=""/>
        <dsp:cNvSpPr/>
      </dsp:nvSpPr>
      <dsp:spPr>
        <a:xfrm>
          <a:off x="4359041" y="840654"/>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Gestión</a:t>
          </a:r>
        </a:p>
      </dsp:txBody>
      <dsp:txXfrm>
        <a:off x="4390739" y="872352"/>
        <a:ext cx="1640947" cy="1018861"/>
      </dsp:txXfrm>
    </dsp:sp>
    <dsp:sp modelId="{57FD080F-01ED-44A5-8169-4C9925EEE832}">
      <dsp:nvSpPr>
        <dsp:cNvPr id="0" name=""/>
        <dsp:cNvSpPr/>
      </dsp:nvSpPr>
      <dsp:spPr>
        <a:xfrm>
          <a:off x="3497"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D5B4A8-3DD1-4D7D-AA1B-9CE5C2B718C7}">
      <dsp:nvSpPr>
        <dsp:cNvPr id="0" name=""/>
        <dsp:cNvSpPr/>
      </dsp:nvSpPr>
      <dsp:spPr>
        <a:xfrm>
          <a:off x="192869"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Planificación</a:t>
          </a:r>
        </a:p>
      </dsp:txBody>
      <dsp:txXfrm>
        <a:off x="224567" y="2450289"/>
        <a:ext cx="1640947" cy="1018861"/>
      </dsp:txXfrm>
    </dsp:sp>
    <dsp:sp modelId="{953624E5-84BA-4182-8244-0F2701777CE2}">
      <dsp:nvSpPr>
        <dsp:cNvPr id="0" name=""/>
        <dsp:cNvSpPr/>
      </dsp:nvSpPr>
      <dsp:spPr>
        <a:xfrm>
          <a:off x="2086583"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C6922-A4E2-43C2-9D05-27A923370D93}">
      <dsp:nvSpPr>
        <dsp:cNvPr id="0" name=""/>
        <dsp:cNvSpPr/>
      </dsp:nvSpPr>
      <dsp:spPr>
        <a:xfrm>
          <a:off x="2275955"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Organización</a:t>
          </a:r>
        </a:p>
      </dsp:txBody>
      <dsp:txXfrm>
        <a:off x="2307653" y="2450289"/>
        <a:ext cx="1640947" cy="1018861"/>
      </dsp:txXfrm>
    </dsp:sp>
    <dsp:sp modelId="{B5912BED-0E4C-47F5-82F2-74444B037E76}">
      <dsp:nvSpPr>
        <dsp:cNvPr id="0" name=""/>
        <dsp:cNvSpPr/>
      </dsp:nvSpPr>
      <dsp:spPr>
        <a:xfrm>
          <a:off x="4169670"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3B9E3-9AEC-4BE6-B321-BBD158F30477}">
      <dsp:nvSpPr>
        <dsp:cNvPr id="0" name=""/>
        <dsp:cNvSpPr/>
      </dsp:nvSpPr>
      <dsp:spPr>
        <a:xfrm>
          <a:off x="4359041"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Dotación de personal</a:t>
          </a:r>
        </a:p>
      </dsp:txBody>
      <dsp:txXfrm>
        <a:off x="4390739" y="2450289"/>
        <a:ext cx="1640947" cy="1018861"/>
      </dsp:txXfrm>
    </dsp:sp>
    <dsp:sp modelId="{31D6FB0E-7D64-4AC2-9CD6-C0667B0F5507}">
      <dsp:nvSpPr>
        <dsp:cNvPr id="0" name=""/>
        <dsp:cNvSpPr/>
      </dsp:nvSpPr>
      <dsp:spPr>
        <a:xfrm>
          <a:off x="6252756"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1381A-7C4C-4DA3-8ED8-2D027D15C1BE}">
      <dsp:nvSpPr>
        <dsp:cNvPr id="0" name=""/>
        <dsp:cNvSpPr/>
      </dsp:nvSpPr>
      <dsp:spPr>
        <a:xfrm>
          <a:off x="6442127" y="2418591"/>
          <a:ext cx="1704343" cy="1082257"/>
        </a:xfrm>
        <a:prstGeom prst="roundRect">
          <a:avLst>
            <a:gd name="adj" fmla="val 10000"/>
          </a:avLst>
        </a:prstGeom>
        <a:solidFill>
          <a:schemeClr val="accent4">
            <a:lumMod val="50000"/>
            <a:alpha val="9000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UY" sz="2800" b="1" kern="1200" dirty="0">
              <a:solidFill>
                <a:schemeClr val="bg1"/>
              </a:solidFill>
            </a:rPr>
            <a:t>Dirección</a:t>
          </a:r>
          <a:endParaRPr lang="es-UY" sz="1800" b="1" kern="1200" dirty="0">
            <a:solidFill>
              <a:schemeClr val="bg1"/>
            </a:solidFill>
          </a:endParaRPr>
        </a:p>
      </dsp:txBody>
      <dsp:txXfrm>
        <a:off x="6473825" y="2450289"/>
        <a:ext cx="1640947" cy="1018861"/>
      </dsp:txXfrm>
    </dsp:sp>
    <dsp:sp modelId="{9F041398-FEF1-4E29-A65F-A1A6063B3BF6}">
      <dsp:nvSpPr>
        <dsp:cNvPr id="0" name=""/>
        <dsp:cNvSpPr/>
      </dsp:nvSpPr>
      <dsp:spPr>
        <a:xfrm>
          <a:off x="8335842"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0A50AC-4080-402C-AADD-59ED44789BEE}">
      <dsp:nvSpPr>
        <dsp:cNvPr id="0" name=""/>
        <dsp:cNvSpPr/>
      </dsp:nvSpPr>
      <dsp:spPr>
        <a:xfrm>
          <a:off x="8525214"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Control</a:t>
          </a:r>
        </a:p>
      </dsp:txBody>
      <dsp:txXfrm>
        <a:off x="8556912" y="2450289"/>
        <a:ext cx="1640947" cy="101886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FAE5E-E45B-4841-992D-908C347C714E}">
      <dsp:nvSpPr>
        <dsp:cNvPr id="0" name=""/>
        <dsp:cNvSpPr/>
      </dsp:nvSpPr>
      <dsp:spPr>
        <a:xfrm>
          <a:off x="4008075" y="1162026"/>
          <a:ext cx="3089579" cy="607077"/>
        </a:xfrm>
        <a:custGeom>
          <a:avLst/>
          <a:gdLst/>
          <a:ahLst/>
          <a:cxnLst/>
          <a:rect l="0" t="0" r="0" b="0"/>
          <a:pathLst>
            <a:path>
              <a:moveTo>
                <a:pt x="0" y="0"/>
              </a:moveTo>
              <a:lnTo>
                <a:pt x="0" y="540888"/>
              </a:lnTo>
              <a:lnTo>
                <a:pt x="3089579" y="540888"/>
              </a:lnTo>
              <a:lnTo>
                <a:pt x="3089579" y="607077"/>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FC5A58-5ADA-452D-9D6D-7BE10F3FD06B}">
      <dsp:nvSpPr>
        <dsp:cNvPr id="0" name=""/>
        <dsp:cNvSpPr/>
      </dsp:nvSpPr>
      <dsp:spPr>
        <a:xfrm>
          <a:off x="5612891" y="2295266"/>
          <a:ext cx="5115384" cy="375249"/>
        </a:xfrm>
        <a:custGeom>
          <a:avLst/>
          <a:gdLst/>
          <a:ahLst/>
          <a:cxnLst/>
          <a:rect l="0" t="0" r="0" b="0"/>
          <a:pathLst>
            <a:path>
              <a:moveTo>
                <a:pt x="0" y="0"/>
              </a:moveTo>
              <a:lnTo>
                <a:pt x="0" y="309060"/>
              </a:lnTo>
              <a:lnTo>
                <a:pt x="5115384" y="309060"/>
              </a:lnTo>
              <a:lnTo>
                <a:pt x="5115384" y="375249"/>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5963C4-FBA8-47F7-81BC-91621FBA9F3B}">
      <dsp:nvSpPr>
        <dsp:cNvPr id="0" name=""/>
        <dsp:cNvSpPr/>
      </dsp:nvSpPr>
      <dsp:spPr>
        <a:xfrm>
          <a:off x="5612891" y="2295266"/>
          <a:ext cx="4022717" cy="349075"/>
        </a:xfrm>
        <a:custGeom>
          <a:avLst/>
          <a:gdLst/>
          <a:ahLst/>
          <a:cxnLst/>
          <a:rect l="0" t="0" r="0" b="0"/>
          <a:pathLst>
            <a:path>
              <a:moveTo>
                <a:pt x="0" y="0"/>
              </a:moveTo>
              <a:lnTo>
                <a:pt x="0" y="282886"/>
              </a:lnTo>
              <a:lnTo>
                <a:pt x="4022717" y="282886"/>
              </a:lnTo>
              <a:lnTo>
                <a:pt x="4022717" y="349075"/>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DDD9C6-25E2-4232-9230-F1D83987E76B}">
      <dsp:nvSpPr>
        <dsp:cNvPr id="0" name=""/>
        <dsp:cNvSpPr/>
      </dsp:nvSpPr>
      <dsp:spPr>
        <a:xfrm>
          <a:off x="5612891" y="2295266"/>
          <a:ext cx="3001354" cy="383770"/>
        </a:xfrm>
        <a:custGeom>
          <a:avLst/>
          <a:gdLst/>
          <a:ahLst/>
          <a:cxnLst/>
          <a:rect l="0" t="0" r="0" b="0"/>
          <a:pathLst>
            <a:path>
              <a:moveTo>
                <a:pt x="0" y="0"/>
              </a:moveTo>
              <a:lnTo>
                <a:pt x="0" y="317580"/>
              </a:lnTo>
              <a:lnTo>
                <a:pt x="3001354" y="317580"/>
              </a:lnTo>
              <a:lnTo>
                <a:pt x="3001354" y="38377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8DFFC7-400A-4074-8360-B6890E6818A4}">
      <dsp:nvSpPr>
        <dsp:cNvPr id="0" name=""/>
        <dsp:cNvSpPr/>
      </dsp:nvSpPr>
      <dsp:spPr>
        <a:xfrm>
          <a:off x="5612891" y="2295266"/>
          <a:ext cx="1733975" cy="383770"/>
        </a:xfrm>
        <a:custGeom>
          <a:avLst/>
          <a:gdLst/>
          <a:ahLst/>
          <a:cxnLst/>
          <a:rect l="0" t="0" r="0" b="0"/>
          <a:pathLst>
            <a:path>
              <a:moveTo>
                <a:pt x="0" y="0"/>
              </a:moveTo>
              <a:lnTo>
                <a:pt x="0" y="317580"/>
              </a:lnTo>
              <a:lnTo>
                <a:pt x="1733975" y="317580"/>
              </a:lnTo>
              <a:lnTo>
                <a:pt x="1733975" y="38377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91119B-8775-4B22-9EF9-58853C62B84B}">
      <dsp:nvSpPr>
        <dsp:cNvPr id="0" name=""/>
        <dsp:cNvSpPr/>
      </dsp:nvSpPr>
      <dsp:spPr>
        <a:xfrm>
          <a:off x="5612891" y="2295266"/>
          <a:ext cx="399797" cy="394523"/>
        </a:xfrm>
        <a:custGeom>
          <a:avLst/>
          <a:gdLst/>
          <a:ahLst/>
          <a:cxnLst/>
          <a:rect l="0" t="0" r="0" b="0"/>
          <a:pathLst>
            <a:path>
              <a:moveTo>
                <a:pt x="0" y="0"/>
              </a:moveTo>
              <a:lnTo>
                <a:pt x="0" y="328333"/>
              </a:lnTo>
              <a:lnTo>
                <a:pt x="399797" y="328333"/>
              </a:lnTo>
              <a:lnTo>
                <a:pt x="399797" y="394523"/>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6E4DA5-2C91-487E-8D97-0B718EF6599D}">
      <dsp:nvSpPr>
        <dsp:cNvPr id="0" name=""/>
        <dsp:cNvSpPr/>
      </dsp:nvSpPr>
      <dsp:spPr>
        <a:xfrm>
          <a:off x="4852951" y="2295266"/>
          <a:ext cx="759940" cy="405779"/>
        </a:xfrm>
        <a:custGeom>
          <a:avLst/>
          <a:gdLst/>
          <a:ahLst/>
          <a:cxnLst/>
          <a:rect l="0" t="0" r="0" b="0"/>
          <a:pathLst>
            <a:path>
              <a:moveTo>
                <a:pt x="759940" y="0"/>
              </a:moveTo>
              <a:lnTo>
                <a:pt x="759940" y="339589"/>
              </a:lnTo>
              <a:lnTo>
                <a:pt x="0" y="339589"/>
              </a:lnTo>
              <a:lnTo>
                <a:pt x="0" y="405779"/>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202F36-52E1-4857-8D41-DA83F77633F9}">
      <dsp:nvSpPr>
        <dsp:cNvPr id="0" name=""/>
        <dsp:cNvSpPr/>
      </dsp:nvSpPr>
      <dsp:spPr>
        <a:xfrm>
          <a:off x="3831281" y="2295266"/>
          <a:ext cx="1781610" cy="400294"/>
        </a:xfrm>
        <a:custGeom>
          <a:avLst/>
          <a:gdLst/>
          <a:ahLst/>
          <a:cxnLst/>
          <a:rect l="0" t="0" r="0" b="0"/>
          <a:pathLst>
            <a:path>
              <a:moveTo>
                <a:pt x="1781610" y="0"/>
              </a:moveTo>
              <a:lnTo>
                <a:pt x="1781610" y="334104"/>
              </a:lnTo>
              <a:lnTo>
                <a:pt x="0" y="334104"/>
              </a:lnTo>
              <a:lnTo>
                <a:pt x="0" y="400294"/>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9FA0B1-E11E-43EE-A8FA-04BD2020B582}">
      <dsp:nvSpPr>
        <dsp:cNvPr id="0" name=""/>
        <dsp:cNvSpPr/>
      </dsp:nvSpPr>
      <dsp:spPr>
        <a:xfrm>
          <a:off x="2796761" y="2295266"/>
          <a:ext cx="2816130" cy="400294"/>
        </a:xfrm>
        <a:custGeom>
          <a:avLst/>
          <a:gdLst/>
          <a:ahLst/>
          <a:cxnLst/>
          <a:rect l="0" t="0" r="0" b="0"/>
          <a:pathLst>
            <a:path>
              <a:moveTo>
                <a:pt x="2816130" y="0"/>
              </a:moveTo>
              <a:lnTo>
                <a:pt x="2816130" y="334104"/>
              </a:lnTo>
              <a:lnTo>
                <a:pt x="0" y="334104"/>
              </a:lnTo>
              <a:lnTo>
                <a:pt x="0" y="400294"/>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C59374-CBC7-411A-8FE3-0AAF114C72D6}">
      <dsp:nvSpPr>
        <dsp:cNvPr id="0" name=""/>
        <dsp:cNvSpPr/>
      </dsp:nvSpPr>
      <dsp:spPr>
        <a:xfrm>
          <a:off x="1729356" y="2295266"/>
          <a:ext cx="3883534" cy="400294"/>
        </a:xfrm>
        <a:custGeom>
          <a:avLst/>
          <a:gdLst/>
          <a:ahLst/>
          <a:cxnLst/>
          <a:rect l="0" t="0" r="0" b="0"/>
          <a:pathLst>
            <a:path>
              <a:moveTo>
                <a:pt x="3883534" y="0"/>
              </a:moveTo>
              <a:lnTo>
                <a:pt x="3883534" y="334104"/>
              </a:lnTo>
              <a:lnTo>
                <a:pt x="0" y="334104"/>
              </a:lnTo>
              <a:lnTo>
                <a:pt x="0" y="400294"/>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00223A-9103-443C-A654-A34B222987B2}">
      <dsp:nvSpPr>
        <dsp:cNvPr id="0" name=""/>
        <dsp:cNvSpPr/>
      </dsp:nvSpPr>
      <dsp:spPr>
        <a:xfrm>
          <a:off x="562395" y="2295266"/>
          <a:ext cx="5050496" cy="400294"/>
        </a:xfrm>
        <a:custGeom>
          <a:avLst/>
          <a:gdLst/>
          <a:ahLst/>
          <a:cxnLst/>
          <a:rect l="0" t="0" r="0" b="0"/>
          <a:pathLst>
            <a:path>
              <a:moveTo>
                <a:pt x="5050496" y="0"/>
              </a:moveTo>
              <a:lnTo>
                <a:pt x="5050496" y="334104"/>
              </a:lnTo>
              <a:lnTo>
                <a:pt x="0" y="334104"/>
              </a:lnTo>
              <a:lnTo>
                <a:pt x="0" y="400294"/>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A3CDF3-7E00-4E00-AA2C-34727A8ACEF1}">
      <dsp:nvSpPr>
        <dsp:cNvPr id="0" name=""/>
        <dsp:cNvSpPr/>
      </dsp:nvSpPr>
      <dsp:spPr>
        <a:xfrm>
          <a:off x="4008075" y="1162026"/>
          <a:ext cx="1604815" cy="582410"/>
        </a:xfrm>
        <a:custGeom>
          <a:avLst/>
          <a:gdLst/>
          <a:ahLst/>
          <a:cxnLst/>
          <a:rect l="0" t="0" r="0" b="0"/>
          <a:pathLst>
            <a:path>
              <a:moveTo>
                <a:pt x="0" y="0"/>
              </a:moveTo>
              <a:lnTo>
                <a:pt x="0" y="516220"/>
              </a:lnTo>
              <a:lnTo>
                <a:pt x="1604815" y="516220"/>
              </a:lnTo>
              <a:lnTo>
                <a:pt x="1604815" y="58241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25412B-BA69-4659-AC8F-3C3F8852798D}">
      <dsp:nvSpPr>
        <dsp:cNvPr id="0" name=""/>
        <dsp:cNvSpPr/>
      </dsp:nvSpPr>
      <dsp:spPr>
        <a:xfrm>
          <a:off x="4008075" y="1162026"/>
          <a:ext cx="175489" cy="594746"/>
        </a:xfrm>
        <a:custGeom>
          <a:avLst/>
          <a:gdLst/>
          <a:ahLst/>
          <a:cxnLst/>
          <a:rect l="0" t="0" r="0" b="0"/>
          <a:pathLst>
            <a:path>
              <a:moveTo>
                <a:pt x="0" y="0"/>
              </a:moveTo>
              <a:lnTo>
                <a:pt x="0" y="528556"/>
              </a:lnTo>
              <a:lnTo>
                <a:pt x="175489" y="528556"/>
              </a:lnTo>
              <a:lnTo>
                <a:pt x="175489" y="594746"/>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BB6CB3-08C2-423F-A920-2185488174D0}">
      <dsp:nvSpPr>
        <dsp:cNvPr id="0" name=""/>
        <dsp:cNvSpPr/>
      </dsp:nvSpPr>
      <dsp:spPr>
        <a:xfrm>
          <a:off x="2752499" y="1162026"/>
          <a:ext cx="1255576" cy="606855"/>
        </a:xfrm>
        <a:custGeom>
          <a:avLst/>
          <a:gdLst/>
          <a:ahLst/>
          <a:cxnLst/>
          <a:rect l="0" t="0" r="0" b="0"/>
          <a:pathLst>
            <a:path>
              <a:moveTo>
                <a:pt x="1255576" y="0"/>
              </a:moveTo>
              <a:lnTo>
                <a:pt x="1255576" y="540665"/>
              </a:lnTo>
              <a:lnTo>
                <a:pt x="0" y="540665"/>
              </a:lnTo>
              <a:lnTo>
                <a:pt x="0" y="606855"/>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AEE7A5-28EA-4071-8FB0-281DDB25F067}">
      <dsp:nvSpPr>
        <dsp:cNvPr id="0" name=""/>
        <dsp:cNvSpPr/>
      </dsp:nvSpPr>
      <dsp:spPr>
        <a:xfrm>
          <a:off x="1242825" y="1162026"/>
          <a:ext cx="2765250" cy="637321"/>
        </a:xfrm>
        <a:custGeom>
          <a:avLst/>
          <a:gdLst/>
          <a:ahLst/>
          <a:cxnLst/>
          <a:rect l="0" t="0" r="0" b="0"/>
          <a:pathLst>
            <a:path>
              <a:moveTo>
                <a:pt x="2765250" y="0"/>
              </a:moveTo>
              <a:lnTo>
                <a:pt x="2765250" y="571132"/>
              </a:lnTo>
              <a:lnTo>
                <a:pt x="0" y="571132"/>
              </a:lnTo>
              <a:lnTo>
                <a:pt x="0" y="637321"/>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BC79A0-C0B2-444A-A5DF-417E22EDF452}">
      <dsp:nvSpPr>
        <dsp:cNvPr id="0" name=""/>
        <dsp:cNvSpPr/>
      </dsp:nvSpPr>
      <dsp:spPr>
        <a:xfrm>
          <a:off x="3252394" y="418504"/>
          <a:ext cx="1511362" cy="743521"/>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6C1519-BBEE-4316-85A6-8BC58CCCE098}">
      <dsp:nvSpPr>
        <dsp:cNvPr id="0" name=""/>
        <dsp:cNvSpPr/>
      </dsp:nvSpPr>
      <dsp:spPr>
        <a:xfrm>
          <a:off x="3331782" y="493923"/>
          <a:ext cx="1511362" cy="743521"/>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UY" sz="1600" kern="1200" dirty="0"/>
            <a:t>Gestión</a:t>
          </a:r>
        </a:p>
      </dsp:txBody>
      <dsp:txXfrm>
        <a:off x="3353559" y="515700"/>
        <a:ext cx="1467808" cy="699967"/>
      </dsp:txXfrm>
    </dsp:sp>
    <dsp:sp modelId="{57FD080F-01ED-44A5-8169-4C9925EEE832}">
      <dsp:nvSpPr>
        <dsp:cNvPr id="0" name=""/>
        <dsp:cNvSpPr/>
      </dsp:nvSpPr>
      <dsp:spPr>
        <a:xfrm>
          <a:off x="551987" y="1799348"/>
          <a:ext cx="1381675" cy="536602"/>
        </a:xfrm>
        <a:prstGeom prst="roundRect">
          <a:avLst>
            <a:gd name="adj" fmla="val 10000"/>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D5B4A8-3DD1-4D7D-AA1B-9CE5C2B718C7}">
      <dsp:nvSpPr>
        <dsp:cNvPr id="0" name=""/>
        <dsp:cNvSpPr/>
      </dsp:nvSpPr>
      <dsp:spPr>
        <a:xfrm>
          <a:off x="631375" y="1874766"/>
          <a:ext cx="1381675" cy="536602"/>
        </a:xfrm>
        <a:prstGeom prst="roundRect">
          <a:avLst>
            <a:gd name="adj" fmla="val 10000"/>
          </a:avLst>
        </a:prstGeom>
        <a:solidFill>
          <a:schemeClr val="lt1">
            <a:alpha val="90000"/>
            <a:hueOff val="0"/>
            <a:satOff val="0"/>
            <a:lumOff val="0"/>
            <a:alphaOff val="0"/>
          </a:schemeClr>
        </a:solidFill>
        <a:ln w="28575"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UY" sz="1400" kern="1200" dirty="0"/>
            <a:t>Planificación</a:t>
          </a:r>
        </a:p>
      </dsp:txBody>
      <dsp:txXfrm>
        <a:off x="647092" y="1890483"/>
        <a:ext cx="1350241" cy="505168"/>
      </dsp:txXfrm>
    </dsp:sp>
    <dsp:sp modelId="{15242FAB-9C29-47D8-8600-444B6DA74440}">
      <dsp:nvSpPr>
        <dsp:cNvPr id="0" name=""/>
        <dsp:cNvSpPr/>
      </dsp:nvSpPr>
      <dsp:spPr>
        <a:xfrm>
          <a:off x="2066052" y="1768881"/>
          <a:ext cx="1372894" cy="544364"/>
        </a:xfrm>
        <a:prstGeom prst="roundRect">
          <a:avLst>
            <a:gd name="adj" fmla="val 10000"/>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F00C27-5C6D-4D7F-8ADB-6F67D341DDF8}">
      <dsp:nvSpPr>
        <dsp:cNvPr id="0" name=""/>
        <dsp:cNvSpPr/>
      </dsp:nvSpPr>
      <dsp:spPr>
        <a:xfrm>
          <a:off x="2145440" y="1844300"/>
          <a:ext cx="1372894" cy="544364"/>
        </a:xfrm>
        <a:prstGeom prst="roundRect">
          <a:avLst>
            <a:gd name="adj" fmla="val 10000"/>
          </a:avLst>
        </a:prstGeom>
        <a:solidFill>
          <a:schemeClr val="lt1">
            <a:alpha val="90000"/>
            <a:hueOff val="0"/>
            <a:satOff val="0"/>
            <a:lumOff val="0"/>
            <a:alphaOff val="0"/>
          </a:schemeClr>
        </a:solidFill>
        <a:ln w="28575"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UY" sz="1400" kern="1200" dirty="0"/>
            <a:t>Organización</a:t>
          </a:r>
        </a:p>
      </dsp:txBody>
      <dsp:txXfrm>
        <a:off x="2161384" y="1860244"/>
        <a:ext cx="1341006" cy="512476"/>
      </dsp:txXfrm>
    </dsp:sp>
    <dsp:sp modelId="{B5912BED-0E4C-47F5-82F2-74444B037E76}">
      <dsp:nvSpPr>
        <dsp:cNvPr id="0" name=""/>
        <dsp:cNvSpPr/>
      </dsp:nvSpPr>
      <dsp:spPr>
        <a:xfrm>
          <a:off x="3587897" y="1756772"/>
          <a:ext cx="1191334" cy="573578"/>
        </a:xfrm>
        <a:prstGeom prst="roundRect">
          <a:avLst>
            <a:gd name="adj" fmla="val 10000"/>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3B9E3-9AEC-4BE6-B321-BBD158F30477}">
      <dsp:nvSpPr>
        <dsp:cNvPr id="0" name=""/>
        <dsp:cNvSpPr/>
      </dsp:nvSpPr>
      <dsp:spPr>
        <a:xfrm>
          <a:off x="3667285" y="1832191"/>
          <a:ext cx="1191334" cy="573578"/>
        </a:xfrm>
        <a:prstGeom prst="roundRect">
          <a:avLst>
            <a:gd name="adj" fmla="val 10000"/>
          </a:avLst>
        </a:prstGeom>
        <a:solidFill>
          <a:schemeClr val="lt1">
            <a:alpha val="90000"/>
            <a:hueOff val="0"/>
            <a:satOff val="0"/>
            <a:lumOff val="0"/>
            <a:alphaOff val="0"/>
          </a:schemeClr>
        </a:solidFill>
        <a:ln w="28575"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UY" sz="1400" kern="1200" dirty="0"/>
            <a:t>Dotación de personal</a:t>
          </a:r>
        </a:p>
      </dsp:txBody>
      <dsp:txXfrm>
        <a:off x="3684085" y="1848991"/>
        <a:ext cx="1157734" cy="539978"/>
      </dsp:txXfrm>
    </dsp:sp>
    <dsp:sp modelId="{31D6FB0E-7D64-4AC2-9CD6-C0667B0F5507}">
      <dsp:nvSpPr>
        <dsp:cNvPr id="0" name=""/>
        <dsp:cNvSpPr/>
      </dsp:nvSpPr>
      <dsp:spPr>
        <a:xfrm>
          <a:off x="4945603" y="1744436"/>
          <a:ext cx="1334575" cy="550830"/>
        </a:xfrm>
        <a:prstGeom prst="roundRect">
          <a:avLst>
            <a:gd name="adj" fmla="val 10000"/>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1381A-7C4C-4DA3-8ED8-2D027D15C1BE}">
      <dsp:nvSpPr>
        <dsp:cNvPr id="0" name=""/>
        <dsp:cNvSpPr/>
      </dsp:nvSpPr>
      <dsp:spPr>
        <a:xfrm>
          <a:off x="5024991" y="1819854"/>
          <a:ext cx="1334575" cy="550830"/>
        </a:xfrm>
        <a:prstGeom prst="roundRect">
          <a:avLst>
            <a:gd name="adj" fmla="val 10000"/>
          </a:avLst>
        </a:prstGeom>
        <a:solidFill>
          <a:schemeClr val="lt1">
            <a:alpha val="90000"/>
            <a:hueOff val="0"/>
            <a:satOff val="0"/>
            <a:lumOff val="0"/>
            <a:alphaOff val="0"/>
          </a:schemeClr>
        </a:solidFill>
        <a:ln w="28575"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Dirección</a:t>
          </a:r>
        </a:p>
      </dsp:txBody>
      <dsp:txXfrm>
        <a:off x="5041124" y="1835987"/>
        <a:ext cx="1302309" cy="518564"/>
      </dsp:txXfrm>
    </dsp:sp>
    <dsp:sp modelId="{439F68B0-C14F-4E4E-B7AD-3858F9733447}">
      <dsp:nvSpPr>
        <dsp:cNvPr id="0" name=""/>
        <dsp:cNvSpPr/>
      </dsp:nvSpPr>
      <dsp:spPr>
        <a:xfrm>
          <a:off x="1030" y="2695560"/>
          <a:ext cx="1122729" cy="671650"/>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A591A2-CB5A-45E4-BCCC-45CA9CAA830C}">
      <dsp:nvSpPr>
        <dsp:cNvPr id="0" name=""/>
        <dsp:cNvSpPr/>
      </dsp:nvSpPr>
      <dsp:spPr>
        <a:xfrm>
          <a:off x="80418" y="2770979"/>
          <a:ext cx="1122729" cy="671650"/>
        </a:xfrm>
        <a:prstGeom prst="roundRect">
          <a:avLst>
            <a:gd name="adj" fmla="val 10000"/>
          </a:avLst>
        </a:prstGeom>
        <a:solidFill>
          <a:schemeClr val="lt1">
            <a:alpha val="90000"/>
            <a:hueOff val="0"/>
            <a:satOff val="0"/>
            <a:lumOff val="0"/>
            <a:alphaOff val="0"/>
          </a:schemeClr>
        </a:solidFill>
        <a:ln w="28575"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UY" sz="1200" kern="1200" dirty="0"/>
            <a:t>Proporcionar liderazgo</a:t>
          </a:r>
        </a:p>
      </dsp:txBody>
      <dsp:txXfrm>
        <a:off x="100090" y="2790651"/>
        <a:ext cx="1083385" cy="632306"/>
      </dsp:txXfrm>
    </dsp:sp>
    <dsp:sp modelId="{D83CE548-C26A-4482-B1AD-710543014F0C}">
      <dsp:nvSpPr>
        <dsp:cNvPr id="0" name=""/>
        <dsp:cNvSpPr/>
      </dsp:nvSpPr>
      <dsp:spPr>
        <a:xfrm>
          <a:off x="1282535" y="2695560"/>
          <a:ext cx="893642" cy="669890"/>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C67AA9-8193-4BBD-A45A-C49D8C11ABAD}">
      <dsp:nvSpPr>
        <dsp:cNvPr id="0" name=""/>
        <dsp:cNvSpPr/>
      </dsp:nvSpPr>
      <dsp:spPr>
        <a:xfrm>
          <a:off x="1361923" y="2770979"/>
          <a:ext cx="893642" cy="669890"/>
        </a:xfrm>
        <a:prstGeom prst="roundRect">
          <a:avLst>
            <a:gd name="adj" fmla="val 10000"/>
          </a:avLst>
        </a:prstGeom>
        <a:solidFill>
          <a:schemeClr val="lt1">
            <a:alpha val="90000"/>
            <a:hueOff val="0"/>
            <a:satOff val="0"/>
            <a:lumOff val="0"/>
            <a:alphaOff val="0"/>
          </a:schemeClr>
        </a:solidFill>
        <a:ln w="28575"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UY" sz="1200" kern="1200" dirty="0"/>
            <a:t>Supervisar al personal</a:t>
          </a:r>
        </a:p>
      </dsp:txBody>
      <dsp:txXfrm>
        <a:off x="1381543" y="2790599"/>
        <a:ext cx="854402" cy="630650"/>
      </dsp:txXfrm>
    </dsp:sp>
    <dsp:sp modelId="{FF070EB6-46F5-4F44-B18D-A7C55BADB5DC}">
      <dsp:nvSpPr>
        <dsp:cNvPr id="0" name=""/>
        <dsp:cNvSpPr/>
      </dsp:nvSpPr>
      <dsp:spPr>
        <a:xfrm>
          <a:off x="2334953" y="2695560"/>
          <a:ext cx="923615" cy="671859"/>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50AE01-FDBF-46D8-8CDD-912E475D3F80}">
      <dsp:nvSpPr>
        <dsp:cNvPr id="0" name=""/>
        <dsp:cNvSpPr/>
      </dsp:nvSpPr>
      <dsp:spPr>
        <a:xfrm>
          <a:off x="2414341" y="2770979"/>
          <a:ext cx="923615" cy="671859"/>
        </a:xfrm>
        <a:prstGeom prst="roundRect">
          <a:avLst>
            <a:gd name="adj" fmla="val 10000"/>
          </a:avLst>
        </a:prstGeom>
        <a:solidFill>
          <a:schemeClr val="lt1">
            <a:alpha val="90000"/>
            <a:hueOff val="0"/>
            <a:satOff val="0"/>
            <a:lumOff val="0"/>
            <a:alphaOff val="0"/>
          </a:schemeClr>
        </a:solidFill>
        <a:ln w="28575"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UY" sz="1200" kern="1200" dirty="0"/>
            <a:t>Delegar autoridad</a:t>
          </a:r>
        </a:p>
      </dsp:txBody>
      <dsp:txXfrm>
        <a:off x="2434019" y="2790657"/>
        <a:ext cx="884259" cy="632503"/>
      </dsp:txXfrm>
    </dsp:sp>
    <dsp:sp modelId="{2D8B7D53-77AF-414A-986D-D7BCBBD85CEF}">
      <dsp:nvSpPr>
        <dsp:cNvPr id="0" name=""/>
        <dsp:cNvSpPr/>
      </dsp:nvSpPr>
      <dsp:spPr>
        <a:xfrm>
          <a:off x="3417344" y="2695560"/>
          <a:ext cx="827873" cy="671859"/>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BDC3F7-E7BC-4C6D-8829-5917D4A9DCA8}">
      <dsp:nvSpPr>
        <dsp:cNvPr id="0" name=""/>
        <dsp:cNvSpPr/>
      </dsp:nvSpPr>
      <dsp:spPr>
        <a:xfrm>
          <a:off x="3496732" y="2770979"/>
          <a:ext cx="827873" cy="671859"/>
        </a:xfrm>
        <a:prstGeom prst="roundRect">
          <a:avLst>
            <a:gd name="adj" fmla="val 10000"/>
          </a:avLst>
        </a:prstGeom>
        <a:solidFill>
          <a:schemeClr val="lt1">
            <a:alpha val="90000"/>
            <a:hueOff val="0"/>
            <a:satOff val="0"/>
            <a:lumOff val="0"/>
            <a:alphaOff val="0"/>
          </a:schemeClr>
        </a:solidFill>
        <a:ln w="28575"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UY" sz="1200" kern="1200" dirty="0"/>
            <a:t>Motivar al personal</a:t>
          </a:r>
        </a:p>
      </dsp:txBody>
      <dsp:txXfrm>
        <a:off x="3516410" y="2790657"/>
        <a:ext cx="788517" cy="632503"/>
      </dsp:txXfrm>
    </dsp:sp>
    <dsp:sp modelId="{A82248C1-D85A-4BBB-96F4-6A0EF68EABA6}">
      <dsp:nvSpPr>
        <dsp:cNvPr id="0" name=""/>
        <dsp:cNvSpPr/>
      </dsp:nvSpPr>
      <dsp:spPr>
        <a:xfrm>
          <a:off x="4397284" y="2701046"/>
          <a:ext cx="911333" cy="671859"/>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50B526-7ADB-4AD5-9E65-EF3B3ACD7AE9}">
      <dsp:nvSpPr>
        <dsp:cNvPr id="0" name=""/>
        <dsp:cNvSpPr/>
      </dsp:nvSpPr>
      <dsp:spPr>
        <a:xfrm>
          <a:off x="4476672" y="2776464"/>
          <a:ext cx="911333" cy="671859"/>
        </a:xfrm>
        <a:prstGeom prst="roundRect">
          <a:avLst>
            <a:gd name="adj" fmla="val 10000"/>
          </a:avLst>
        </a:prstGeom>
        <a:solidFill>
          <a:schemeClr val="lt1">
            <a:alpha val="90000"/>
            <a:hueOff val="0"/>
            <a:satOff val="0"/>
            <a:lumOff val="0"/>
            <a:alphaOff val="0"/>
          </a:schemeClr>
        </a:solidFill>
        <a:ln w="28575"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UY" sz="1200" kern="1200" dirty="0"/>
            <a:t>Construir equipos</a:t>
          </a:r>
        </a:p>
      </dsp:txBody>
      <dsp:txXfrm>
        <a:off x="4496350" y="2796142"/>
        <a:ext cx="871977" cy="632503"/>
      </dsp:txXfrm>
    </dsp:sp>
    <dsp:sp modelId="{5EC28DF0-298E-4671-874D-8176542290C7}">
      <dsp:nvSpPr>
        <dsp:cNvPr id="0" name=""/>
        <dsp:cNvSpPr/>
      </dsp:nvSpPr>
      <dsp:spPr>
        <a:xfrm>
          <a:off x="5489899" y="2689789"/>
          <a:ext cx="1045578" cy="720432"/>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0C0D5F-936C-4CF1-B394-E551784B351F}">
      <dsp:nvSpPr>
        <dsp:cNvPr id="0" name=""/>
        <dsp:cNvSpPr/>
      </dsp:nvSpPr>
      <dsp:spPr>
        <a:xfrm>
          <a:off x="5569287" y="2765208"/>
          <a:ext cx="1045578" cy="720432"/>
        </a:xfrm>
        <a:prstGeom prst="roundRect">
          <a:avLst>
            <a:gd name="adj" fmla="val 10000"/>
          </a:avLst>
        </a:prstGeom>
        <a:solidFill>
          <a:schemeClr val="lt1">
            <a:alpha val="90000"/>
            <a:hueOff val="0"/>
            <a:satOff val="0"/>
            <a:lumOff val="0"/>
            <a:alphaOff val="0"/>
          </a:schemeClr>
        </a:solidFill>
        <a:ln w="28575"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UY" sz="1200" kern="1200" dirty="0"/>
            <a:t>Coordinar actividades</a:t>
          </a:r>
        </a:p>
      </dsp:txBody>
      <dsp:txXfrm>
        <a:off x="5590388" y="2786309"/>
        <a:ext cx="1003376" cy="678230"/>
      </dsp:txXfrm>
    </dsp:sp>
    <dsp:sp modelId="{D83225AC-ACC3-43C0-BB91-0537F819CC29}">
      <dsp:nvSpPr>
        <dsp:cNvPr id="0" name=""/>
        <dsp:cNvSpPr/>
      </dsp:nvSpPr>
      <dsp:spPr>
        <a:xfrm>
          <a:off x="6704228" y="2679037"/>
          <a:ext cx="1285276" cy="720882"/>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CD57B1-D1ED-4F80-8DE2-AD36AA0E836B}">
      <dsp:nvSpPr>
        <dsp:cNvPr id="0" name=""/>
        <dsp:cNvSpPr/>
      </dsp:nvSpPr>
      <dsp:spPr>
        <a:xfrm>
          <a:off x="6783616" y="2754455"/>
          <a:ext cx="1285276" cy="720882"/>
        </a:xfrm>
        <a:prstGeom prst="roundRect">
          <a:avLst>
            <a:gd name="adj" fmla="val 10000"/>
          </a:avLst>
        </a:prstGeom>
        <a:solidFill>
          <a:schemeClr val="lt1">
            <a:alpha val="90000"/>
            <a:hueOff val="0"/>
            <a:satOff val="0"/>
            <a:lumOff val="0"/>
            <a:alphaOff val="0"/>
          </a:schemeClr>
        </a:solidFill>
        <a:ln w="28575"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UY" sz="1200" kern="1200" dirty="0"/>
            <a:t>Facilitar la comunicación</a:t>
          </a:r>
        </a:p>
      </dsp:txBody>
      <dsp:txXfrm>
        <a:off x="6804730" y="2775569"/>
        <a:ext cx="1243048" cy="678654"/>
      </dsp:txXfrm>
    </dsp:sp>
    <dsp:sp modelId="{D3D01D51-8B31-4E14-AB76-5B31B1AEF42A}">
      <dsp:nvSpPr>
        <dsp:cNvPr id="0" name=""/>
        <dsp:cNvSpPr/>
      </dsp:nvSpPr>
      <dsp:spPr>
        <a:xfrm>
          <a:off x="8148280" y="2679037"/>
          <a:ext cx="931931" cy="720882"/>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49F421-0DED-4C4C-B85E-0849F8670B07}">
      <dsp:nvSpPr>
        <dsp:cNvPr id="0" name=""/>
        <dsp:cNvSpPr/>
      </dsp:nvSpPr>
      <dsp:spPr>
        <a:xfrm>
          <a:off x="8227668" y="2754455"/>
          <a:ext cx="931931" cy="720882"/>
        </a:xfrm>
        <a:prstGeom prst="roundRect">
          <a:avLst>
            <a:gd name="adj" fmla="val 10000"/>
          </a:avLst>
        </a:prstGeom>
        <a:solidFill>
          <a:schemeClr val="lt1">
            <a:alpha val="90000"/>
            <a:hueOff val="0"/>
            <a:satOff val="0"/>
            <a:lumOff val="0"/>
            <a:alphaOff val="0"/>
          </a:schemeClr>
        </a:solidFill>
        <a:ln w="28575"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UY" sz="1200" kern="1200" dirty="0"/>
            <a:t>Resolver conflictos</a:t>
          </a:r>
        </a:p>
      </dsp:txBody>
      <dsp:txXfrm>
        <a:off x="8248782" y="2775569"/>
        <a:ext cx="889703" cy="678654"/>
      </dsp:txXfrm>
    </dsp:sp>
    <dsp:sp modelId="{999835A0-97F9-4A53-BA1F-19C6C9C257ED}">
      <dsp:nvSpPr>
        <dsp:cNvPr id="0" name=""/>
        <dsp:cNvSpPr/>
      </dsp:nvSpPr>
      <dsp:spPr>
        <a:xfrm>
          <a:off x="9238987" y="2644342"/>
          <a:ext cx="793241" cy="755082"/>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69ED76-0F8F-4114-8F81-9E10F8584BF4}">
      <dsp:nvSpPr>
        <dsp:cNvPr id="0" name=""/>
        <dsp:cNvSpPr/>
      </dsp:nvSpPr>
      <dsp:spPr>
        <a:xfrm>
          <a:off x="9318375" y="2719760"/>
          <a:ext cx="793241" cy="755082"/>
        </a:xfrm>
        <a:prstGeom prst="roundRect">
          <a:avLst>
            <a:gd name="adj" fmla="val 10000"/>
          </a:avLst>
        </a:prstGeom>
        <a:solidFill>
          <a:schemeClr val="lt1">
            <a:alpha val="90000"/>
            <a:hueOff val="0"/>
            <a:satOff val="0"/>
            <a:lumOff val="0"/>
            <a:alphaOff val="0"/>
          </a:schemeClr>
        </a:solidFill>
        <a:ln w="28575"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UY" sz="1200" kern="1200" dirty="0"/>
            <a:t>Manejar los cambios</a:t>
          </a:r>
        </a:p>
      </dsp:txBody>
      <dsp:txXfrm>
        <a:off x="9340491" y="2741876"/>
        <a:ext cx="749009" cy="710850"/>
      </dsp:txXfrm>
    </dsp:sp>
    <dsp:sp modelId="{963BBBA1-E4AC-4E79-8D83-3D2360F18760}">
      <dsp:nvSpPr>
        <dsp:cNvPr id="0" name=""/>
        <dsp:cNvSpPr/>
      </dsp:nvSpPr>
      <dsp:spPr>
        <a:xfrm>
          <a:off x="10166264" y="2670516"/>
          <a:ext cx="1124022" cy="753602"/>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77994F-6346-4DF4-8DF5-88E7EFE13857}">
      <dsp:nvSpPr>
        <dsp:cNvPr id="0" name=""/>
        <dsp:cNvSpPr/>
      </dsp:nvSpPr>
      <dsp:spPr>
        <a:xfrm>
          <a:off x="10245652" y="2745935"/>
          <a:ext cx="1124022" cy="753602"/>
        </a:xfrm>
        <a:prstGeom prst="roundRect">
          <a:avLst>
            <a:gd name="adj" fmla="val 10000"/>
          </a:avLst>
        </a:prstGeom>
        <a:solidFill>
          <a:schemeClr val="lt1">
            <a:alpha val="90000"/>
            <a:hueOff val="0"/>
            <a:satOff val="0"/>
            <a:lumOff val="0"/>
            <a:alphaOff val="0"/>
          </a:schemeClr>
        </a:solidFill>
        <a:ln w="28575"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UY" sz="1200" kern="1200" dirty="0"/>
            <a:t>Documentar decisiones de dirección</a:t>
          </a:r>
        </a:p>
      </dsp:txBody>
      <dsp:txXfrm>
        <a:off x="10267724" y="2768007"/>
        <a:ext cx="1079878" cy="709458"/>
      </dsp:txXfrm>
    </dsp:sp>
    <dsp:sp modelId="{9F041398-FEF1-4E29-A65F-A1A6063B3BF6}">
      <dsp:nvSpPr>
        <dsp:cNvPr id="0" name=""/>
        <dsp:cNvSpPr/>
      </dsp:nvSpPr>
      <dsp:spPr>
        <a:xfrm>
          <a:off x="6579366" y="1769104"/>
          <a:ext cx="1036576" cy="52681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0A50AC-4080-402C-AADD-59ED44789BEE}">
      <dsp:nvSpPr>
        <dsp:cNvPr id="0" name=""/>
        <dsp:cNvSpPr/>
      </dsp:nvSpPr>
      <dsp:spPr>
        <a:xfrm>
          <a:off x="6658754" y="1844522"/>
          <a:ext cx="1036576" cy="526815"/>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UY" sz="1400" kern="1200" dirty="0"/>
            <a:t>Control</a:t>
          </a:r>
        </a:p>
      </dsp:txBody>
      <dsp:txXfrm>
        <a:off x="6674184" y="1859952"/>
        <a:ext cx="1005716" cy="49595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FAE5E-E45B-4841-992D-908C347C714E}">
      <dsp:nvSpPr>
        <dsp:cNvPr id="0" name=""/>
        <dsp:cNvSpPr/>
      </dsp:nvSpPr>
      <dsp:spPr>
        <a:xfrm>
          <a:off x="5021841" y="1743009"/>
          <a:ext cx="4166172" cy="495679"/>
        </a:xfrm>
        <a:custGeom>
          <a:avLst/>
          <a:gdLst/>
          <a:ahLst/>
          <a:cxnLst/>
          <a:rect l="0" t="0" r="0" b="0"/>
          <a:pathLst>
            <a:path>
              <a:moveTo>
                <a:pt x="0" y="0"/>
              </a:moveTo>
              <a:lnTo>
                <a:pt x="0" y="337791"/>
              </a:lnTo>
              <a:lnTo>
                <a:pt x="4166172" y="337791"/>
              </a:lnTo>
              <a:lnTo>
                <a:pt x="4166172"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A3CDF3-7E00-4E00-AA2C-34727A8ACEF1}">
      <dsp:nvSpPr>
        <dsp:cNvPr id="0" name=""/>
        <dsp:cNvSpPr/>
      </dsp:nvSpPr>
      <dsp:spPr>
        <a:xfrm>
          <a:off x="5021841" y="1743009"/>
          <a:ext cx="2083086" cy="495679"/>
        </a:xfrm>
        <a:custGeom>
          <a:avLst/>
          <a:gdLst/>
          <a:ahLst/>
          <a:cxnLst/>
          <a:rect l="0" t="0" r="0" b="0"/>
          <a:pathLst>
            <a:path>
              <a:moveTo>
                <a:pt x="0" y="0"/>
              </a:moveTo>
              <a:lnTo>
                <a:pt x="0" y="337791"/>
              </a:lnTo>
              <a:lnTo>
                <a:pt x="2083086" y="337791"/>
              </a:lnTo>
              <a:lnTo>
                <a:pt x="2083086"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25412B-BA69-4659-AC8F-3C3F8852798D}">
      <dsp:nvSpPr>
        <dsp:cNvPr id="0" name=""/>
        <dsp:cNvSpPr/>
      </dsp:nvSpPr>
      <dsp:spPr>
        <a:xfrm>
          <a:off x="4976121" y="1743009"/>
          <a:ext cx="91440" cy="495679"/>
        </a:xfrm>
        <a:custGeom>
          <a:avLst/>
          <a:gdLst/>
          <a:ahLst/>
          <a:cxnLst/>
          <a:rect l="0" t="0" r="0" b="0"/>
          <a:pathLst>
            <a:path>
              <a:moveTo>
                <a:pt x="45720" y="0"/>
              </a:moveTo>
              <a:lnTo>
                <a:pt x="4572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F1C01D-611D-44A3-9F56-F95885967905}">
      <dsp:nvSpPr>
        <dsp:cNvPr id="0" name=""/>
        <dsp:cNvSpPr/>
      </dsp:nvSpPr>
      <dsp:spPr>
        <a:xfrm>
          <a:off x="2938755" y="1743009"/>
          <a:ext cx="2083086" cy="495679"/>
        </a:xfrm>
        <a:custGeom>
          <a:avLst/>
          <a:gdLst/>
          <a:ahLst/>
          <a:cxnLst/>
          <a:rect l="0" t="0" r="0" b="0"/>
          <a:pathLst>
            <a:path>
              <a:moveTo>
                <a:pt x="2083086" y="0"/>
              </a:moveTo>
              <a:lnTo>
                <a:pt x="2083086" y="337791"/>
              </a:lnTo>
              <a:lnTo>
                <a:pt x="0" y="337791"/>
              </a:lnTo>
              <a:lnTo>
                <a:pt x="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AEE7A5-28EA-4071-8FB0-281DDB25F067}">
      <dsp:nvSpPr>
        <dsp:cNvPr id="0" name=""/>
        <dsp:cNvSpPr/>
      </dsp:nvSpPr>
      <dsp:spPr>
        <a:xfrm>
          <a:off x="855669" y="1743009"/>
          <a:ext cx="4166172" cy="495679"/>
        </a:xfrm>
        <a:custGeom>
          <a:avLst/>
          <a:gdLst/>
          <a:ahLst/>
          <a:cxnLst/>
          <a:rect l="0" t="0" r="0" b="0"/>
          <a:pathLst>
            <a:path>
              <a:moveTo>
                <a:pt x="4166172" y="0"/>
              </a:moveTo>
              <a:lnTo>
                <a:pt x="4166172" y="337791"/>
              </a:lnTo>
              <a:lnTo>
                <a:pt x="0" y="337791"/>
              </a:lnTo>
              <a:lnTo>
                <a:pt x="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BC79A0-C0B2-444A-A5DF-417E22EDF452}">
      <dsp:nvSpPr>
        <dsp:cNvPr id="0" name=""/>
        <dsp:cNvSpPr/>
      </dsp:nvSpPr>
      <dsp:spPr>
        <a:xfrm>
          <a:off x="4169670" y="660751"/>
          <a:ext cx="1704343" cy="108225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6C1519-BBEE-4316-85A6-8BC58CCCE098}">
      <dsp:nvSpPr>
        <dsp:cNvPr id="0" name=""/>
        <dsp:cNvSpPr/>
      </dsp:nvSpPr>
      <dsp:spPr>
        <a:xfrm>
          <a:off x="4359041" y="840654"/>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Gestión</a:t>
          </a:r>
        </a:p>
      </dsp:txBody>
      <dsp:txXfrm>
        <a:off x="4390739" y="872352"/>
        <a:ext cx="1640947" cy="1018861"/>
      </dsp:txXfrm>
    </dsp:sp>
    <dsp:sp modelId="{57FD080F-01ED-44A5-8169-4C9925EEE832}">
      <dsp:nvSpPr>
        <dsp:cNvPr id="0" name=""/>
        <dsp:cNvSpPr/>
      </dsp:nvSpPr>
      <dsp:spPr>
        <a:xfrm>
          <a:off x="3497"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D5B4A8-3DD1-4D7D-AA1B-9CE5C2B718C7}">
      <dsp:nvSpPr>
        <dsp:cNvPr id="0" name=""/>
        <dsp:cNvSpPr/>
      </dsp:nvSpPr>
      <dsp:spPr>
        <a:xfrm>
          <a:off x="192869"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Planificación</a:t>
          </a:r>
        </a:p>
      </dsp:txBody>
      <dsp:txXfrm>
        <a:off x="224567" y="2450289"/>
        <a:ext cx="1640947" cy="1018861"/>
      </dsp:txXfrm>
    </dsp:sp>
    <dsp:sp modelId="{953624E5-84BA-4182-8244-0F2701777CE2}">
      <dsp:nvSpPr>
        <dsp:cNvPr id="0" name=""/>
        <dsp:cNvSpPr/>
      </dsp:nvSpPr>
      <dsp:spPr>
        <a:xfrm>
          <a:off x="2086583"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C6922-A4E2-43C2-9D05-27A923370D93}">
      <dsp:nvSpPr>
        <dsp:cNvPr id="0" name=""/>
        <dsp:cNvSpPr/>
      </dsp:nvSpPr>
      <dsp:spPr>
        <a:xfrm>
          <a:off x="2275955"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Organización</a:t>
          </a:r>
        </a:p>
      </dsp:txBody>
      <dsp:txXfrm>
        <a:off x="2307653" y="2450289"/>
        <a:ext cx="1640947" cy="1018861"/>
      </dsp:txXfrm>
    </dsp:sp>
    <dsp:sp modelId="{B5912BED-0E4C-47F5-82F2-74444B037E76}">
      <dsp:nvSpPr>
        <dsp:cNvPr id="0" name=""/>
        <dsp:cNvSpPr/>
      </dsp:nvSpPr>
      <dsp:spPr>
        <a:xfrm>
          <a:off x="4169670"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3B9E3-9AEC-4BE6-B321-BBD158F30477}">
      <dsp:nvSpPr>
        <dsp:cNvPr id="0" name=""/>
        <dsp:cNvSpPr/>
      </dsp:nvSpPr>
      <dsp:spPr>
        <a:xfrm>
          <a:off x="4359041"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Dotación de personal</a:t>
          </a:r>
        </a:p>
      </dsp:txBody>
      <dsp:txXfrm>
        <a:off x="4390739" y="2450289"/>
        <a:ext cx="1640947" cy="1018861"/>
      </dsp:txXfrm>
    </dsp:sp>
    <dsp:sp modelId="{31D6FB0E-7D64-4AC2-9CD6-C0667B0F5507}">
      <dsp:nvSpPr>
        <dsp:cNvPr id="0" name=""/>
        <dsp:cNvSpPr/>
      </dsp:nvSpPr>
      <dsp:spPr>
        <a:xfrm>
          <a:off x="6252756"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1381A-7C4C-4DA3-8ED8-2D027D15C1BE}">
      <dsp:nvSpPr>
        <dsp:cNvPr id="0" name=""/>
        <dsp:cNvSpPr/>
      </dsp:nvSpPr>
      <dsp:spPr>
        <a:xfrm>
          <a:off x="6442127"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Dirección</a:t>
          </a:r>
        </a:p>
      </dsp:txBody>
      <dsp:txXfrm>
        <a:off x="6473825" y="2450289"/>
        <a:ext cx="1640947" cy="1018861"/>
      </dsp:txXfrm>
    </dsp:sp>
    <dsp:sp modelId="{9F041398-FEF1-4E29-A65F-A1A6063B3BF6}">
      <dsp:nvSpPr>
        <dsp:cNvPr id="0" name=""/>
        <dsp:cNvSpPr/>
      </dsp:nvSpPr>
      <dsp:spPr>
        <a:xfrm>
          <a:off x="8335842"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0A50AC-4080-402C-AADD-59ED44789BEE}">
      <dsp:nvSpPr>
        <dsp:cNvPr id="0" name=""/>
        <dsp:cNvSpPr/>
      </dsp:nvSpPr>
      <dsp:spPr>
        <a:xfrm>
          <a:off x="8525214"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Control</a:t>
          </a:r>
        </a:p>
      </dsp:txBody>
      <dsp:txXfrm>
        <a:off x="8556912" y="2450289"/>
        <a:ext cx="1640947" cy="101886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FAE5E-E45B-4841-992D-908C347C714E}">
      <dsp:nvSpPr>
        <dsp:cNvPr id="0" name=""/>
        <dsp:cNvSpPr/>
      </dsp:nvSpPr>
      <dsp:spPr>
        <a:xfrm>
          <a:off x="5021841" y="1743009"/>
          <a:ext cx="4166172" cy="495679"/>
        </a:xfrm>
        <a:custGeom>
          <a:avLst/>
          <a:gdLst/>
          <a:ahLst/>
          <a:cxnLst/>
          <a:rect l="0" t="0" r="0" b="0"/>
          <a:pathLst>
            <a:path>
              <a:moveTo>
                <a:pt x="0" y="0"/>
              </a:moveTo>
              <a:lnTo>
                <a:pt x="0" y="337791"/>
              </a:lnTo>
              <a:lnTo>
                <a:pt x="4166172" y="337791"/>
              </a:lnTo>
              <a:lnTo>
                <a:pt x="4166172"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A3CDF3-7E00-4E00-AA2C-34727A8ACEF1}">
      <dsp:nvSpPr>
        <dsp:cNvPr id="0" name=""/>
        <dsp:cNvSpPr/>
      </dsp:nvSpPr>
      <dsp:spPr>
        <a:xfrm>
          <a:off x="5021841" y="1743009"/>
          <a:ext cx="2083086" cy="495679"/>
        </a:xfrm>
        <a:custGeom>
          <a:avLst/>
          <a:gdLst/>
          <a:ahLst/>
          <a:cxnLst/>
          <a:rect l="0" t="0" r="0" b="0"/>
          <a:pathLst>
            <a:path>
              <a:moveTo>
                <a:pt x="0" y="0"/>
              </a:moveTo>
              <a:lnTo>
                <a:pt x="0" y="337791"/>
              </a:lnTo>
              <a:lnTo>
                <a:pt x="2083086" y="337791"/>
              </a:lnTo>
              <a:lnTo>
                <a:pt x="2083086"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25412B-BA69-4659-AC8F-3C3F8852798D}">
      <dsp:nvSpPr>
        <dsp:cNvPr id="0" name=""/>
        <dsp:cNvSpPr/>
      </dsp:nvSpPr>
      <dsp:spPr>
        <a:xfrm>
          <a:off x="4976121" y="1743009"/>
          <a:ext cx="91440" cy="495679"/>
        </a:xfrm>
        <a:custGeom>
          <a:avLst/>
          <a:gdLst/>
          <a:ahLst/>
          <a:cxnLst/>
          <a:rect l="0" t="0" r="0" b="0"/>
          <a:pathLst>
            <a:path>
              <a:moveTo>
                <a:pt x="45720" y="0"/>
              </a:moveTo>
              <a:lnTo>
                <a:pt x="4572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F1C01D-611D-44A3-9F56-F95885967905}">
      <dsp:nvSpPr>
        <dsp:cNvPr id="0" name=""/>
        <dsp:cNvSpPr/>
      </dsp:nvSpPr>
      <dsp:spPr>
        <a:xfrm>
          <a:off x="2938755" y="1743009"/>
          <a:ext cx="2083086" cy="495679"/>
        </a:xfrm>
        <a:custGeom>
          <a:avLst/>
          <a:gdLst/>
          <a:ahLst/>
          <a:cxnLst/>
          <a:rect l="0" t="0" r="0" b="0"/>
          <a:pathLst>
            <a:path>
              <a:moveTo>
                <a:pt x="2083086" y="0"/>
              </a:moveTo>
              <a:lnTo>
                <a:pt x="2083086" y="337791"/>
              </a:lnTo>
              <a:lnTo>
                <a:pt x="0" y="337791"/>
              </a:lnTo>
              <a:lnTo>
                <a:pt x="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AEE7A5-28EA-4071-8FB0-281DDB25F067}">
      <dsp:nvSpPr>
        <dsp:cNvPr id="0" name=""/>
        <dsp:cNvSpPr/>
      </dsp:nvSpPr>
      <dsp:spPr>
        <a:xfrm>
          <a:off x="855669" y="1743009"/>
          <a:ext cx="4166172" cy="495679"/>
        </a:xfrm>
        <a:custGeom>
          <a:avLst/>
          <a:gdLst/>
          <a:ahLst/>
          <a:cxnLst/>
          <a:rect l="0" t="0" r="0" b="0"/>
          <a:pathLst>
            <a:path>
              <a:moveTo>
                <a:pt x="4166172" y="0"/>
              </a:moveTo>
              <a:lnTo>
                <a:pt x="4166172" y="337791"/>
              </a:lnTo>
              <a:lnTo>
                <a:pt x="0" y="337791"/>
              </a:lnTo>
              <a:lnTo>
                <a:pt x="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BC79A0-C0B2-444A-A5DF-417E22EDF452}">
      <dsp:nvSpPr>
        <dsp:cNvPr id="0" name=""/>
        <dsp:cNvSpPr/>
      </dsp:nvSpPr>
      <dsp:spPr>
        <a:xfrm>
          <a:off x="4169670" y="660751"/>
          <a:ext cx="1704343" cy="108225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6C1519-BBEE-4316-85A6-8BC58CCCE098}">
      <dsp:nvSpPr>
        <dsp:cNvPr id="0" name=""/>
        <dsp:cNvSpPr/>
      </dsp:nvSpPr>
      <dsp:spPr>
        <a:xfrm>
          <a:off x="4359041" y="840654"/>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UY" sz="2000" kern="1200" dirty="0"/>
            <a:t>Gestión</a:t>
          </a:r>
          <a:endParaRPr lang="es-UY" sz="1800" kern="1200" dirty="0"/>
        </a:p>
      </dsp:txBody>
      <dsp:txXfrm>
        <a:off x="4390739" y="872352"/>
        <a:ext cx="1640947" cy="1018861"/>
      </dsp:txXfrm>
    </dsp:sp>
    <dsp:sp modelId="{57FD080F-01ED-44A5-8169-4C9925EEE832}">
      <dsp:nvSpPr>
        <dsp:cNvPr id="0" name=""/>
        <dsp:cNvSpPr/>
      </dsp:nvSpPr>
      <dsp:spPr>
        <a:xfrm>
          <a:off x="3497"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D5B4A8-3DD1-4D7D-AA1B-9CE5C2B718C7}">
      <dsp:nvSpPr>
        <dsp:cNvPr id="0" name=""/>
        <dsp:cNvSpPr/>
      </dsp:nvSpPr>
      <dsp:spPr>
        <a:xfrm>
          <a:off x="192869"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UY" sz="2000" kern="1200" dirty="0"/>
            <a:t>Planificación</a:t>
          </a:r>
          <a:endParaRPr lang="es-UY" sz="1800" kern="1200" dirty="0"/>
        </a:p>
      </dsp:txBody>
      <dsp:txXfrm>
        <a:off x="224567" y="2450289"/>
        <a:ext cx="1640947" cy="1018861"/>
      </dsp:txXfrm>
    </dsp:sp>
    <dsp:sp modelId="{953624E5-84BA-4182-8244-0F2701777CE2}">
      <dsp:nvSpPr>
        <dsp:cNvPr id="0" name=""/>
        <dsp:cNvSpPr/>
      </dsp:nvSpPr>
      <dsp:spPr>
        <a:xfrm>
          <a:off x="2086583"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C6922-A4E2-43C2-9D05-27A923370D93}">
      <dsp:nvSpPr>
        <dsp:cNvPr id="0" name=""/>
        <dsp:cNvSpPr/>
      </dsp:nvSpPr>
      <dsp:spPr>
        <a:xfrm>
          <a:off x="2275955"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UY" sz="2000" kern="1200" dirty="0"/>
            <a:t>Organización</a:t>
          </a:r>
          <a:endParaRPr lang="es-UY" sz="1800" kern="1200" dirty="0"/>
        </a:p>
      </dsp:txBody>
      <dsp:txXfrm>
        <a:off x="2307653" y="2450289"/>
        <a:ext cx="1640947" cy="1018861"/>
      </dsp:txXfrm>
    </dsp:sp>
    <dsp:sp modelId="{B5912BED-0E4C-47F5-82F2-74444B037E76}">
      <dsp:nvSpPr>
        <dsp:cNvPr id="0" name=""/>
        <dsp:cNvSpPr/>
      </dsp:nvSpPr>
      <dsp:spPr>
        <a:xfrm>
          <a:off x="4169670"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3B9E3-9AEC-4BE6-B321-BBD158F30477}">
      <dsp:nvSpPr>
        <dsp:cNvPr id="0" name=""/>
        <dsp:cNvSpPr/>
      </dsp:nvSpPr>
      <dsp:spPr>
        <a:xfrm>
          <a:off x="4359041"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UY" sz="2000" kern="1200" dirty="0"/>
            <a:t>Dotación de personal</a:t>
          </a:r>
        </a:p>
      </dsp:txBody>
      <dsp:txXfrm>
        <a:off x="4390739" y="2450289"/>
        <a:ext cx="1640947" cy="1018861"/>
      </dsp:txXfrm>
    </dsp:sp>
    <dsp:sp modelId="{31D6FB0E-7D64-4AC2-9CD6-C0667B0F5507}">
      <dsp:nvSpPr>
        <dsp:cNvPr id="0" name=""/>
        <dsp:cNvSpPr/>
      </dsp:nvSpPr>
      <dsp:spPr>
        <a:xfrm>
          <a:off x="6252756"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1381A-7C4C-4DA3-8ED8-2D027D15C1BE}">
      <dsp:nvSpPr>
        <dsp:cNvPr id="0" name=""/>
        <dsp:cNvSpPr/>
      </dsp:nvSpPr>
      <dsp:spPr>
        <a:xfrm>
          <a:off x="6442127"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UY" sz="2000" kern="1200" dirty="0"/>
            <a:t>Dirección</a:t>
          </a:r>
          <a:endParaRPr lang="es-UY" sz="1800" kern="1200" dirty="0"/>
        </a:p>
      </dsp:txBody>
      <dsp:txXfrm>
        <a:off x="6473825" y="2450289"/>
        <a:ext cx="1640947" cy="1018861"/>
      </dsp:txXfrm>
    </dsp:sp>
    <dsp:sp modelId="{9F041398-FEF1-4E29-A65F-A1A6063B3BF6}">
      <dsp:nvSpPr>
        <dsp:cNvPr id="0" name=""/>
        <dsp:cNvSpPr/>
      </dsp:nvSpPr>
      <dsp:spPr>
        <a:xfrm>
          <a:off x="8335842"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0A50AC-4080-402C-AADD-59ED44789BEE}">
      <dsp:nvSpPr>
        <dsp:cNvPr id="0" name=""/>
        <dsp:cNvSpPr/>
      </dsp:nvSpPr>
      <dsp:spPr>
        <a:xfrm>
          <a:off x="8525214" y="2418591"/>
          <a:ext cx="1704343" cy="1082257"/>
        </a:xfrm>
        <a:prstGeom prst="roundRect">
          <a:avLst>
            <a:gd name="adj" fmla="val 10000"/>
          </a:avLst>
        </a:prstGeom>
        <a:solidFill>
          <a:schemeClr val="accent4">
            <a:lumMod val="50000"/>
            <a:alpha val="9000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UY" sz="2800" b="1" kern="1200" dirty="0">
              <a:solidFill>
                <a:schemeClr val="bg1"/>
              </a:solidFill>
            </a:rPr>
            <a:t>Control</a:t>
          </a:r>
          <a:endParaRPr lang="es-UY" sz="1800" b="1" kern="1200" dirty="0">
            <a:solidFill>
              <a:schemeClr val="bg1"/>
            </a:solidFill>
          </a:endParaRPr>
        </a:p>
      </dsp:txBody>
      <dsp:txXfrm>
        <a:off x="8556912" y="2450289"/>
        <a:ext cx="1640947" cy="1018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FAE5E-E45B-4841-992D-908C347C714E}">
      <dsp:nvSpPr>
        <dsp:cNvPr id="0" name=""/>
        <dsp:cNvSpPr/>
      </dsp:nvSpPr>
      <dsp:spPr>
        <a:xfrm>
          <a:off x="5021841" y="1743009"/>
          <a:ext cx="4166172" cy="495679"/>
        </a:xfrm>
        <a:custGeom>
          <a:avLst/>
          <a:gdLst/>
          <a:ahLst/>
          <a:cxnLst/>
          <a:rect l="0" t="0" r="0" b="0"/>
          <a:pathLst>
            <a:path>
              <a:moveTo>
                <a:pt x="0" y="0"/>
              </a:moveTo>
              <a:lnTo>
                <a:pt x="0" y="337791"/>
              </a:lnTo>
              <a:lnTo>
                <a:pt x="4166172" y="337791"/>
              </a:lnTo>
              <a:lnTo>
                <a:pt x="4166172"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A3CDF3-7E00-4E00-AA2C-34727A8ACEF1}">
      <dsp:nvSpPr>
        <dsp:cNvPr id="0" name=""/>
        <dsp:cNvSpPr/>
      </dsp:nvSpPr>
      <dsp:spPr>
        <a:xfrm>
          <a:off x="5021841" y="1743009"/>
          <a:ext cx="2083086" cy="495679"/>
        </a:xfrm>
        <a:custGeom>
          <a:avLst/>
          <a:gdLst/>
          <a:ahLst/>
          <a:cxnLst/>
          <a:rect l="0" t="0" r="0" b="0"/>
          <a:pathLst>
            <a:path>
              <a:moveTo>
                <a:pt x="0" y="0"/>
              </a:moveTo>
              <a:lnTo>
                <a:pt x="0" y="337791"/>
              </a:lnTo>
              <a:lnTo>
                <a:pt x="2083086" y="337791"/>
              </a:lnTo>
              <a:lnTo>
                <a:pt x="2083086"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25412B-BA69-4659-AC8F-3C3F8852798D}">
      <dsp:nvSpPr>
        <dsp:cNvPr id="0" name=""/>
        <dsp:cNvSpPr/>
      </dsp:nvSpPr>
      <dsp:spPr>
        <a:xfrm>
          <a:off x="4976121" y="1743009"/>
          <a:ext cx="91440" cy="495679"/>
        </a:xfrm>
        <a:custGeom>
          <a:avLst/>
          <a:gdLst/>
          <a:ahLst/>
          <a:cxnLst/>
          <a:rect l="0" t="0" r="0" b="0"/>
          <a:pathLst>
            <a:path>
              <a:moveTo>
                <a:pt x="45720" y="0"/>
              </a:moveTo>
              <a:lnTo>
                <a:pt x="4572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F1C01D-611D-44A3-9F56-F95885967905}">
      <dsp:nvSpPr>
        <dsp:cNvPr id="0" name=""/>
        <dsp:cNvSpPr/>
      </dsp:nvSpPr>
      <dsp:spPr>
        <a:xfrm>
          <a:off x="2938755" y="1743009"/>
          <a:ext cx="2083086" cy="495679"/>
        </a:xfrm>
        <a:custGeom>
          <a:avLst/>
          <a:gdLst/>
          <a:ahLst/>
          <a:cxnLst/>
          <a:rect l="0" t="0" r="0" b="0"/>
          <a:pathLst>
            <a:path>
              <a:moveTo>
                <a:pt x="2083086" y="0"/>
              </a:moveTo>
              <a:lnTo>
                <a:pt x="2083086" y="337791"/>
              </a:lnTo>
              <a:lnTo>
                <a:pt x="0" y="337791"/>
              </a:lnTo>
              <a:lnTo>
                <a:pt x="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AEE7A5-28EA-4071-8FB0-281DDB25F067}">
      <dsp:nvSpPr>
        <dsp:cNvPr id="0" name=""/>
        <dsp:cNvSpPr/>
      </dsp:nvSpPr>
      <dsp:spPr>
        <a:xfrm>
          <a:off x="855669" y="1743009"/>
          <a:ext cx="4166172" cy="495679"/>
        </a:xfrm>
        <a:custGeom>
          <a:avLst/>
          <a:gdLst/>
          <a:ahLst/>
          <a:cxnLst/>
          <a:rect l="0" t="0" r="0" b="0"/>
          <a:pathLst>
            <a:path>
              <a:moveTo>
                <a:pt x="4166172" y="0"/>
              </a:moveTo>
              <a:lnTo>
                <a:pt x="4166172" y="337791"/>
              </a:lnTo>
              <a:lnTo>
                <a:pt x="0" y="337791"/>
              </a:lnTo>
              <a:lnTo>
                <a:pt x="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BC79A0-C0B2-444A-A5DF-417E22EDF452}">
      <dsp:nvSpPr>
        <dsp:cNvPr id="0" name=""/>
        <dsp:cNvSpPr/>
      </dsp:nvSpPr>
      <dsp:spPr>
        <a:xfrm>
          <a:off x="4169670" y="660751"/>
          <a:ext cx="1704343" cy="108225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6C1519-BBEE-4316-85A6-8BC58CCCE098}">
      <dsp:nvSpPr>
        <dsp:cNvPr id="0" name=""/>
        <dsp:cNvSpPr/>
      </dsp:nvSpPr>
      <dsp:spPr>
        <a:xfrm>
          <a:off x="4359041" y="840654"/>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Gestión</a:t>
          </a:r>
        </a:p>
      </dsp:txBody>
      <dsp:txXfrm>
        <a:off x="4390739" y="872352"/>
        <a:ext cx="1640947" cy="1018861"/>
      </dsp:txXfrm>
    </dsp:sp>
    <dsp:sp modelId="{57FD080F-01ED-44A5-8169-4C9925EEE832}">
      <dsp:nvSpPr>
        <dsp:cNvPr id="0" name=""/>
        <dsp:cNvSpPr/>
      </dsp:nvSpPr>
      <dsp:spPr>
        <a:xfrm>
          <a:off x="3497"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D5B4A8-3DD1-4D7D-AA1B-9CE5C2B718C7}">
      <dsp:nvSpPr>
        <dsp:cNvPr id="0" name=""/>
        <dsp:cNvSpPr/>
      </dsp:nvSpPr>
      <dsp:spPr>
        <a:xfrm>
          <a:off x="192869"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Planificación</a:t>
          </a:r>
        </a:p>
      </dsp:txBody>
      <dsp:txXfrm>
        <a:off x="224567" y="2450289"/>
        <a:ext cx="1640947" cy="1018861"/>
      </dsp:txXfrm>
    </dsp:sp>
    <dsp:sp modelId="{953624E5-84BA-4182-8244-0F2701777CE2}">
      <dsp:nvSpPr>
        <dsp:cNvPr id="0" name=""/>
        <dsp:cNvSpPr/>
      </dsp:nvSpPr>
      <dsp:spPr>
        <a:xfrm>
          <a:off x="2086583"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C6922-A4E2-43C2-9D05-27A923370D93}">
      <dsp:nvSpPr>
        <dsp:cNvPr id="0" name=""/>
        <dsp:cNvSpPr/>
      </dsp:nvSpPr>
      <dsp:spPr>
        <a:xfrm>
          <a:off x="2275955"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Organización</a:t>
          </a:r>
        </a:p>
      </dsp:txBody>
      <dsp:txXfrm>
        <a:off x="2307653" y="2450289"/>
        <a:ext cx="1640947" cy="1018861"/>
      </dsp:txXfrm>
    </dsp:sp>
    <dsp:sp modelId="{B5912BED-0E4C-47F5-82F2-74444B037E76}">
      <dsp:nvSpPr>
        <dsp:cNvPr id="0" name=""/>
        <dsp:cNvSpPr/>
      </dsp:nvSpPr>
      <dsp:spPr>
        <a:xfrm>
          <a:off x="4169670"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3B9E3-9AEC-4BE6-B321-BBD158F30477}">
      <dsp:nvSpPr>
        <dsp:cNvPr id="0" name=""/>
        <dsp:cNvSpPr/>
      </dsp:nvSpPr>
      <dsp:spPr>
        <a:xfrm>
          <a:off x="4359041"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Dotación de personal</a:t>
          </a:r>
        </a:p>
      </dsp:txBody>
      <dsp:txXfrm>
        <a:off x="4390739" y="2450289"/>
        <a:ext cx="1640947" cy="1018861"/>
      </dsp:txXfrm>
    </dsp:sp>
    <dsp:sp modelId="{31D6FB0E-7D64-4AC2-9CD6-C0667B0F5507}">
      <dsp:nvSpPr>
        <dsp:cNvPr id="0" name=""/>
        <dsp:cNvSpPr/>
      </dsp:nvSpPr>
      <dsp:spPr>
        <a:xfrm>
          <a:off x="6252756"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1381A-7C4C-4DA3-8ED8-2D027D15C1BE}">
      <dsp:nvSpPr>
        <dsp:cNvPr id="0" name=""/>
        <dsp:cNvSpPr/>
      </dsp:nvSpPr>
      <dsp:spPr>
        <a:xfrm>
          <a:off x="6442127"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Dirección</a:t>
          </a:r>
        </a:p>
      </dsp:txBody>
      <dsp:txXfrm>
        <a:off x="6473825" y="2450289"/>
        <a:ext cx="1640947" cy="1018861"/>
      </dsp:txXfrm>
    </dsp:sp>
    <dsp:sp modelId="{9F041398-FEF1-4E29-A65F-A1A6063B3BF6}">
      <dsp:nvSpPr>
        <dsp:cNvPr id="0" name=""/>
        <dsp:cNvSpPr/>
      </dsp:nvSpPr>
      <dsp:spPr>
        <a:xfrm>
          <a:off x="8335842"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0A50AC-4080-402C-AADD-59ED44789BEE}">
      <dsp:nvSpPr>
        <dsp:cNvPr id="0" name=""/>
        <dsp:cNvSpPr/>
      </dsp:nvSpPr>
      <dsp:spPr>
        <a:xfrm>
          <a:off x="8525214"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Control</a:t>
          </a:r>
        </a:p>
      </dsp:txBody>
      <dsp:txXfrm>
        <a:off x="8556912" y="2450289"/>
        <a:ext cx="1640947" cy="101886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AC730-334F-4DA3-A858-E53C2DADB59E}">
      <dsp:nvSpPr>
        <dsp:cNvPr id="0" name=""/>
        <dsp:cNvSpPr/>
      </dsp:nvSpPr>
      <dsp:spPr>
        <a:xfrm>
          <a:off x="0" y="7256"/>
          <a:ext cx="7244493" cy="10504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4C7D8F-79AC-4243-990E-4205E34B2058}">
      <dsp:nvSpPr>
        <dsp:cNvPr id="0" name=""/>
        <dsp:cNvSpPr/>
      </dsp:nvSpPr>
      <dsp:spPr>
        <a:xfrm>
          <a:off x="317750" y="243600"/>
          <a:ext cx="578293" cy="5777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D0D210-F54B-4CC4-95E1-C1048E708114}">
      <dsp:nvSpPr>
        <dsp:cNvPr id="0" name=""/>
        <dsp:cNvSpPr/>
      </dsp:nvSpPr>
      <dsp:spPr>
        <a:xfrm>
          <a:off x="1213794" y="7256"/>
          <a:ext cx="5510061" cy="1051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278" tIns="111278" rIns="111278" bIns="111278" numCol="1" spcCol="1270" anchor="ctr" anchorCtr="0">
          <a:noAutofit/>
        </a:bodyPr>
        <a:lstStyle/>
        <a:p>
          <a:pPr marL="0" lvl="0" indent="0" algn="l" defTabSz="711200">
            <a:lnSpc>
              <a:spcPct val="90000"/>
            </a:lnSpc>
            <a:spcBef>
              <a:spcPct val="0"/>
            </a:spcBef>
            <a:spcAft>
              <a:spcPct val="35000"/>
            </a:spcAft>
            <a:buNone/>
          </a:pPr>
          <a:r>
            <a:rPr lang="es-UY" sz="1600" kern="1200" dirty="0"/>
            <a:t>Medir el «avance» en función de los gastos sin tomar en cuenta el trabajo logrado.</a:t>
          </a:r>
          <a:endParaRPr lang="en-US" sz="1600" kern="1200" dirty="0"/>
        </a:p>
      </dsp:txBody>
      <dsp:txXfrm>
        <a:off x="1213794" y="7256"/>
        <a:ext cx="5510061" cy="1051441"/>
      </dsp:txXfrm>
    </dsp:sp>
    <dsp:sp modelId="{3789A1E9-00AA-4737-8844-02FAF8A04AAD}">
      <dsp:nvSpPr>
        <dsp:cNvPr id="0" name=""/>
        <dsp:cNvSpPr/>
      </dsp:nvSpPr>
      <dsp:spPr>
        <a:xfrm>
          <a:off x="0" y="1306096"/>
          <a:ext cx="7244493" cy="10504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43C144-A6A7-4B1A-B634-2FB3F218E318}">
      <dsp:nvSpPr>
        <dsp:cNvPr id="0" name=""/>
        <dsp:cNvSpPr/>
      </dsp:nvSpPr>
      <dsp:spPr>
        <a:xfrm>
          <a:off x="317750" y="1542440"/>
          <a:ext cx="578293" cy="5777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7CE5C4-D7D0-40EE-9DD8-ADFF1BE5DCE6}">
      <dsp:nvSpPr>
        <dsp:cNvPr id="0" name=""/>
        <dsp:cNvSpPr/>
      </dsp:nvSpPr>
      <dsp:spPr>
        <a:xfrm>
          <a:off x="1213794" y="1306096"/>
          <a:ext cx="5510061" cy="1051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278" tIns="111278" rIns="111278" bIns="111278" numCol="1" spcCol="1270" anchor="ctr" anchorCtr="0">
          <a:noAutofit/>
        </a:bodyPr>
        <a:lstStyle/>
        <a:p>
          <a:pPr marL="0" lvl="0" indent="0" algn="l" defTabSz="711200">
            <a:lnSpc>
              <a:spcPct val="90000"/>
            </a:lnSpc>
            <a:spcBef>
              <a:spcPct val="0"/>
            </a:spcBef>
            <a:spcAft>
              <a:spcPct val="35000"/>
            </a:spcAft>
            <a:buNone/>
          </a:pPr>
          <a:r>
            <a:rPr lang="es-UY" sz="1600" kern="1200" dirty="0"/>
            <a:t>El avance en un proyecto de desarrollo de </a:t>
          </a:r>
          <a:r>
            <a:rPr lang="es-UY" sz="1600" kern="1200" dirty="0" err="1"/>
            <a:t>sw</a:t>
          </a:r>
          <a:r>
            <a:rPr lang="es-UY" sz="1600" kern="1200" dirty="0"/>
            <a:t> es difícil de visualizar y medir. Los métodos de medición de avance debe ser precisos y fáciles de usar. Métodos de medición de avance como el método del valor ganado y el sistema binario de seguimiento son dos de los métodos más precisos, pero llevan tiempo y son costosos de implementar.</a:t>
          </a:r>
          <a:endParaRPr lang="en-US" sz="1600" kern="1200" dirty="0"/>
        </a:p>
      </dsp:txBody>
      <dsp:txXfrm>
        <a:off x="1213794" y="1306096"/>
        <a:ext cx="5510061" cy="1051441"/>
      </dsp:txXfrm>
    </dsp:sp>
    <dsp:sp modelId="{A98969C1-23F1-45D0-ABD1-D64D33F9A12D}">
      <dsp:nvSpPr>
        <dsp:cNvPr id="0" name=""/>
        <dsp:cNvSpPr/>
      </dsp:nvSpPr>
      <dsp:spPr>
        <a:xfrm>
          <a:off x="0" y="2604937"/>
          <a:ext cx="7244493" cy="10504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74814C-4385-4ABD-83F1-E8FCC71E782A}">
      <dsp:nvSpPr>
        <dsp:cNvPr id="0" name=""/>
        <dsp:cNvSpPr/>
      </dsp:nvSpPr>
      <dsp:spPr>
        <a:xfrm>
          <a:off x="317750" y="2841280"/>
          <a:ext cx="578293" cy="5777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B2BE0B-4CB0-43E7-9892-5AF14DD6845C}">
      <dsp:nvSpPr>
        <dsp:cNvPr id="0" name=""/>
        <dsp:cNvSpPr/>
      </dsp:nvSpPr>
      <dsp:spPr>
        <a:xfrm>
          <a:off x="1213794" y="2604937"/>
          <a:ext cx="5510061" cy="1051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278" tIns="111278" rIns="111278" bIns="111278" numCol="1" spcCol="1270" anchor="ctr" anchorCtr="0">
          <a:noAutofit/>
        </a:bodyPr>
        <a:lstStyle/>
        <a:p>
          <a:pPr marL="0" lvl="0" indent="0" algn="l" defTabSz="711200">
            <a:lnSpc>
              <a:spcPct val="90000"/>
            </a:lnSpc>
            <a:spcBef>
              <a:spcPct val="0"/>
            </a:spcBef>
            <a:spcAft>
              <a:spcPct val="35000"/>
            </a:spcAft>
            <a:buNone/>
          </a:pPr>
          <a:r>
            <a:rPr lang="es-UY" sz="1600" kern="1200" dirty="0"/>
            <a:t>La calidad no es requerida (por los clientes), por lo que el gerente de proyecto no se siente obligado a construir un producto de calidad. La calidad no es seguida (¿asegurada?) ni controlada.</a:t>
          </a:r>
          <a:endParaRPr lang="en-US" sz="1600" kern="1200" dirty="0"/>
        </a:p>
      </dsp:txBody>
      <dsp:txXfrm>
        <a:off x="1213794" y="2604937"/>
        <a:ext cx="5510061" cy="1051441"/>
      </dsp:txXfrm>
    </dsp:sp>
    <dsp:sp modelId="{3A608B29-F151-4330-B192-A594FC760E42}">
      <dsp:nvSpPr>
        <dsp:cNvPr id="0" name=""/>
        <dsp:cNvSpPr/>
      </dsp:nvSpPr>
      <dsp:spPr>
        <a:xfrm>
          <a:off x="0" y="3903777"/>
          <a:ext cx="7244493" cy="10504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E43D91-FCCD-4467-A6E6-E1680E61B04B}">
      <dsp:nvSpPr>
        <dsp:cNvPr id="0" name=""/>
        <dsp:cNvSpPr/>
      </dsp:nvSpPr>
      <dsp:spPr>
        <a:xfrm>
          <a:off x="317750" y="4140120"/>
          <a:ext cx="578293" cy="5777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CCFF2A-F735-426B-AC6E-F22BEA531819}">
      <dsp:nvSpPr>
        <dsp:cNvPr id="0" name=""/>
        <dsp:cNvSpPr/>
      </dsp:nvSpPr>
      <dsp:spPr>
        <a:xfrm>
          <a:off x="1213794" y="3903777"/>
          <a:ext cx="5510061" cy="1051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278" tIns="111278" rIns="111278" bIns="111278" numCol="1" spcCol="1270" anchor="ctr" anchorCtr="0">
          <a:noAutofit/>
        </a:bodyPr>
        <a:lstStyle/>
        <a:p>
          <a:pPr marL="0" lvl="0" indent="0" algn="l" defTabSz="711200">
            <a:lnSpc>
              <a:spcPct val="90000"/>
            </a:lnSpc>
            <a:spcBef>
              <a:spcPct val="0"/>
            </a:spcBef>
            <a:spcAft>
              <a:spcPct val="35000"/>
            </a:spcAft>
            <a:buNone/>
          </a:pPr>
          <a:r>
            <a:rPr lang="es-UY" sz="1600" kern="1200"/>
            <a:t>A menudo los estándares para el desarrollo de sw y la gestión de proyectos no están escritos o, si lo están, no se hacen cumplir.</a:t>
          </a:r>
          <a:endParaRPr lang="en-US" sz="1600" kern="1200"/>
        </a:p>
      </dsp:txBody>
      <dsp:txXfrm>
        <a:off x="1213794" y="3903777"/>
        <a:ext cx="5510061" cy="1051441"/>
      </dsp:txXfrm>
    </dsp:sp>
    <dsp:sp modelId="{D92B2A23-1FED-4E12-A78B-8B30CC7F1DB7}">
      <dsp:nvSpPr>
        <dsp:cNvPr id="0" name=""/>
        <dsp:cNvSpPr/>
      </dsp:nvSpPr>
      <dsp:spPr>
        <a:xfrm>
          <a:off x="0" y="5202617"/>
          <a:ext cx="7244493" cy="10504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0ADEE8-9A6F-4146-BBD3-7F1973BFB689}">
      <dsp:nvSpPr>
        <dsp:cNvPr id="0" name=""/>
        <dsp:cNvSpPr/>
      </dsp:nvSpPr>
      <dsp:spPr>
        <a:xfrm>
          <a:off x="317750" y="5438960"/>
          <a:ext cx="578293" cy="5777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10CD77-77C7-41C4-9BE3-C37E6621B63C}">
      <dsp:nvSpPr>
        <dsp:cNvPr id="0" name=""/>
        <dsp:cNvSpPr/>
      </dsp:nvSpPr>
      <dsp:spPr>
        <a:xfrm>
          <a:off x="1213794" y="5202617"/>
          <a:ext cx="5510061" cy="1051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278" tIns="111278" rIns="111278" bIns="111278" numCol="1" spcCol="1270" anchor="ctr" anchorCtr="0">
          <a:noAutofit/>
        </a:bodyPr>
        <a:lstStyle/>
        <a:p>
          <a:pPr marL="0" lvl="0" indent="0" algn="l" defTabSz="711200">
            <a:lnSpc>
              <a:spcPct val="90000"/>
            </a:lnSpc>
            <a:spcBef>
              <a:spcPct val="0"/>
            </a:spcBef>
            <a:spcAft>
              <a:spcPct val="35000"/>
            </a:spcAft>
            <a:buNone/>
          </a:pPr>
          <a:r>
            <a:rPr lang="es-UY" sz="1600" kern="1200"/>
            <a:t>Las métricas de sw (para medir productividad, calidad y avance del producto) no están completamente desarrolladas.</a:t>
          </a:r>
          <a:endParaRPr lang="en-US" sz="1600" kern="1200"/>
        </a:p>
      </dsp:txBody>
      <dsp:txXfrm>
        <a:off x="1213794" y="5202617"/>
        <a:ext cx="5510061" cy="105144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D405C-2906-463F-837E-8409730EF93A}">
      <dsp:nvSpPr>
        <dsp:cNvPr id="0" name=""/>
        <dsp:cNvSpPr/>
      </dsp:nvSpPr>
      <dsp:spPr>
        <a:xfrm>
          <a:off x="6676892" y="2722030"/>
          <a:ext cx="3588193" cy="391565"/>
        </a:xfrm>
        <a:custGeom>
          <a:avLst/>
          <a:gdLst/>
          <a:ahLst/>
          <a:cxnLst/>
          <a:rect l="0" t="0" r="0" b="0"/>
          <a:pathLst>
            <a:path>
              <a:moveTo>
                <a:pt x="0" y="0"/>
              </a:moveTo>
              <a:lnTo>
                <a:pt x="0" y="330169"/>
              </a:lnTo>
              <a:lnTo>
                <a:pt x="3588193" y="330169"/>
              </a:lnTo>
              <a:lnTo>
                <a:pt x="3588193" y="391565"/>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FE926A-4623-4BD1-8533-2E1DF0B90389}">
      <dsp:nvSpPr>
        <dsp:cNvPr id="0" name=""/>
        <dsp:cNvSpPr/>
      </dsp:nvSpPr>
      <dsp:spPr>
        <a:xfrm>
          <a:off x="6676892" y="2722030"/>
          <a:ext cx="2056814" cy="379154"/>
        </a:xfrm>
        <a:custGeom>
          <a:avLst/>
          <a:gdLst/>
          <a:ahLst/>
          <a:cxnLst/>
          <a:rect l="0" t="0" r="0" b="0"/>
          <a:pathLst>
            <a:path>
              <a:moveTo>
                <a:pt x="0" y="0"/>
              </a:moveTo>
              <a:lnTo>
                <a:pt x="0" y="317758"/>
              </a:lnTo>
              <a:lnTo>
                <a:pt x="2056814" y="317758"/>
              </a:lnTo>
              <a:lnTo>
                <a:pt x="2056814" y="379154"/>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766D2F-25CA-41CA-982D-1F3088CD1DF4}">
      <dsp:nvSpPr>
        <dsp:cNvPr id="0" name=""/>
        <dsp:cNvSpPr/>
      </dsp:nvSpPr>
      <dsp:spPr>
        <a:xfrm>
          <a:off x="6676892" y="2722030"/>
          <a:ext cx="690970" cy="391565"/>
        </a:xfrm>
        <a:custGeom>
          <a:avLst/>
          <a:gdLst/>
          <a:ahLst/>
          <a:cxnLst/>
          <a:rect l="0" t="0" r="0" b="0"/>
          <a:pathLst>
            <a:path>
              <a:moveTo>
                <a:pt x="0" y="0"/>
              </a:moveTo>
              <a:lnTo>
                <a:pt x="0" y="330169"/>
              </a:lnTo>
              <a:lnTo>
                <a:pt x="690970" y="330169"/>
              </a:lnTo>
              <a:lnTo>
                <a:pt x="690970" y="391565"/>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34BCF1-D7DB-49A1-991E-3CB6B1041A52}">
      <dsp:nvSpPr>
        <dsp:cNvPr id="0" name=""/>
        <dsp:cNvSpPr/>
      </dsp:nvSpPr>
      <dsp:spPr>
        <a:xfrm>
          <a:off x="6193132" y="2722030"/>
          <a:ext cx="483760" cy="391565"/>
        </a:xfrm>
        <a:custGeom>
          <a:avLst/>
          <a:gdLst/>
          <a:ahLst/>
          <a:cxnLst/>
          <a:rect l="0" t="0" r="0" b="0"/>
          <a:pathLst>
            <a:path>
              <a:moveTo>
                <a:pt x="483760" y="0"/>
              </a:moveTo>
              <a:lnTo>
                <a:pt x="483760" y="330169"/>
              </a:lnTo>
              <a:lnTo>
                <a:pt x="0" y="330169"/>
              </a:lnTo>
              <a:lnTo>
                <a:pt x="0" y="391565"/>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383AC8-EA47-4583-BB0F-5E2395E7C2D3}">
      <dsp:nvSpPr>
        <dsp:cNvPr id="0" name=""/>
        <dsp:cNvSpPr/>
      </dsp:nvSpPr>
      <dsp:spPr>
        <a:xfrm>
          <a:off x="4911470" y="2722030"/>
          <a:ext cx="1765422" cy="379461"/>
        </a:xfrm>
        <a:custGeom>
          <a:avLst/>
          <a:gdLst/>
          <a:ahLst/>
          <a:cxnLst/>
          <a:rect l="0" t="0" r="0" b="0"/>
          <a:pathLst>
            <a:path>
              <a:moveTo>
                <a:pt x="1765422" y="0"/>
              </a:moveTo>
              <a:lnTo>
                <a:pt x="1765422" y="318065"/>
              </a:lnTo>
              <a:lnTo>
                <a:pt x="0" y="318065"/>
              </a:lnTo>
              <a:lnTo>
                <a:pt x="0" y="379461"/>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ABA7BE-5747-4A40-BDDA-80E86F8F20A0}">
      <dsp:nvSpPr>
        <dsp:cNvPr id="0" name=""/>
        <dsp:cNvSpPr/>
      </dsp:nvSpPr>
      <dsp:spPr>
        <a:xfrm>
          <a:off x="3564534" y="2722030"/>
          <a:ext cx="3112358" cy="413769"/>
        </a:xfrm>
        <a:custGeom>
          <a:avLst/>
          <a:gdLst/>
          <a:ahLst/>
          <a:cxnLst/>
          <a:rect l="0" t="0" r="0" b="0"/>
          <a:pathLst>
            <a:path>
              <a:moveTo>
                <a:pt x="3112358" y="0"/>
              </a:moveTo>
              <a:lnTo>
                <a:pt x="3112358" y="352372"/>
              </a:lnTo>
              <a:lnTo>
                <a:pt x="0" y="352372"/>
              </a:lnTo>
              <a:lnTo>
                <a:pt x="0" y="413769"/>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235C9C-6B64-43C4-BA8E-096DAAFF6775}">
      <dsp:nvSpPr>
        <dsp:cNvPr id="0" name=""/>
        <dsp:cNvSpPr/>
      </dsp:nvSpPr>
      <dsp:spPr>
        <a:xfrm>
          <a:off x="2147986" y="2722030"/>
          <a:ext cx="4528906" cy="391565"/>
        </a:xfrm>
        <a:custGeom>
          <a:avLst/>
          <a:gdLst/>
          <a:ahLst/>
          <a:cxnLst/>
          <a:rect l="0" t="0" r="0" b="0"/>
          <a:pathLst>
            <a:path>
              <a:moveTo>
                <a:pt x="4528906" y="0"/>
              </a:moveTo>
              <a:lnTo>
                <a:pt x="4528906" y="330169"/>
              </a:lnTo>
              <a:lnTo>
                <a:pt x="0" y="330169"/>
              </a:lnTo>
              <a:lnTo>
                <a:pt x="0" y="391565"/>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7FAE5E-E45B-4841-992D-908C347C714E}">
      <dsp:nvSpPr>
        <dsp:cNvPr id="0" name=""/>
        <dsp:cNvSpPr/>
      </dsp:nvSpPr>
      <dsp:spPr>
        <a:xfrm>
          <a:off x="3535082" y="1502552"/>
          <a:ext cx="3141810" cy="613090"/>
        </a:xfrm>
        <a:custGeom>
          <a:avLst/>
          <a:gdLst/>
          <a:ahLst/>
          <a:cxnLst/>
          <a:rect l="0" t="0" r="0" b="0"/>
          <a:pathLst>
            <a:path>
              <a:moveTo>
                <a:pt x="0" y="0"/>
              </a:moveTo>
              <a:lnTo>
                <a:pt x="0" y="551693"/>
              </a:lnTo>
              <a:lnTo>
                <a:pt x="3141810" y="551693"/>
              </a:lnTo>
              <a:lnTo>
                <a:pt x="3141810" y="61309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A3CDF3-7E00-4E00-AA2C-34727A8ACEF1}">
      <dsp:nvSpPr>
        <dsp:cNvPr id="0" name=""/>
        <dsp:cNvSpPr/>
      </dsp:nvSpPr>
      <dsp:spPr>
        <a:xfrm>
          <a:off x="3535082" y="1502552"/>
          <a:ext cx="1710798" cy="588058"/>
        </a:xfrm>
        <a:custGeom>
          <a:avLst/>
          <a:gdLst/>
          <a:ahLst/>
          <a:cxnLst/>
          <a:rect l="0" t="0" r="0" b="0"/>
          <a:pathLst>
            <a:path>
              <a:moveTo>
                <a:pt x="0" y="0"/>
              </a:moveTo>
              <a:lnTo>
                <a:pt x="0" y="526661"/>
              </a:lnTo>
              <a:lnTo>
                <a:pt x="1710798" y="526661"/>
              </a:lnTo>
              <a:lnTo>
                <a:pt x="1710798" y="588058"/>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25412B-BA69-4659-AC8F-3C3F8852798D}">
      <dsp:nvSpPr>
        <dsp:cNvPr id="0" name=""/>
        <dsp:cNvSpPr/>
      </dsp:nvSpPr>
      <dsp:spPr>
        <a:xfrm>
          <a:off x="3535082" y="1502552"/>
          <a:ext cx="331460" cy="591349"/>
        </a:xfrm>
        <a:custGeom>
          <a:avLst/>
          <a:gdLst/>
          <a:ahLst/>
          <a:cxnLst/>
          <a:rect l="0" t="0" r="0" b="0"/>
          <a:pathLst>
            <a:path>
              <a:moveTo>
                <a:pt x="0" y="0"/>
              </a:moveTo>
              <a:lnTo>
                <a:pt x="0" y="529952"/>
              </a:lnTo>
              <a:lnTo>
                <a:pt x="331460" y="529952"/>
              </a:lnTo>
              <a:lnTo>
                <a:pt x="331460" y="59134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BB6CB3-08C2-423F-A920-2185488174D0}">
      <dsp:nvSpPr>
        <dsp:cNvPr id="0" name=""/>
        <dsp:cNvSpPr/>
      </dsp:nvSpPr>
      <dsp:spPr>
        <a:xfrm>
          <a:off x="2308938" y="1502552"/>
          <a:ext cx="1226143" cy="594800"/>
        </a:xfrm>
        <a:custGeom>
          <a:avLst/>
          <a:gdLst/>
          <a:ahLst/>
          <a:cxnLst/>
          <a:rect l="0" t="0" r="0" b="0"/>
          <a:pathLst>
            <a:path>
              <a:moveTo>
                <a:pt x="1226143" y="0"/>
              </a:moveTo>
              <a:lnTo>
                <a:pt x="1226143" y="533403"/>
              </a:lnTo>
              <a:lnTo>
                <a:pt x="0" y="533403"/>
              </a:lnTo>
              <a:lnTo>
                <a:pt x="0" y="59480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AEE7A5-28EA-4071-8FB0-281DDB25F067}">
      <dsp:nvSpPr>
        <dsp:cNvPr id="0" name=""/>
        <dsp:cNvSpPr/>
      </dsp:nvSpPr>
      <dsp:spPr>
        <a:xfrm>
          <a:off x="661021" y="1502552"/>
          <a:ext cx="2874060" cy="602888"/>
        </a:xfrm>
        <a:custGeom>
          <a:avLst/>
          <a:gdLst/>
          <a:ahLst/>
          <a:cxnLst/>
          <a:rect l="0" t="0" r="0" b="0"/>
          <a:pathLst>
            <a:path>
              <a:moveTo>
                <a:pt x="2874060" y="0"/>
              </a:moveTo>
              <a:lnTo>
                <a:pt x="2874060" y="541492"/>
              </a:lnTo>
              <a:lnTo>
                <a:pt x="0" y="541492"/>
              </a:lnTo>
              <a:lnTo>
                <a:pt x="0" y="602888"/>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BC79A0-C0B2-444A-A5DF-417E22EDF452}">
      <dsp:nvSpPr>
        <dsp:cNvPr id="0" name=""/>
        <dsp:cNvSpPr/>
      </dsp:nvSpPr>
      <dsp:spPr>
        <a:xfrm>
          <a:off x="2804086" y="793419"/>
          <a:ext cx="1461991" cy="70913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6C1519-BBEE-4316-85A6-8BC58CCCE098}">
      <dsp:nvSpPr>
        <dsp:cNvPr id="0" name=""/>
        <dsp:cNvSpPr/>
      </dsp:nvSpPr>
      <dsp:spPr>
        <a:xfrm>
          <a:off x="2877725" y="863376"/>
          <a:ext cx="1461991" cy="709133"/>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UY" sz="1600" kern="1200" dirty="0"/>
            <a:t>Gestión</a:t>
          </a:r>
        </a:p>
      </dsp:txBody>
      <dsp:txXfrm>
        <a:off x="2898495" y="884146"/>
        <a:ext cx="1420451" cy="667593"/>
      </dsp:txXfrm>
    </dsp:sp>
    <dsp:sp modelId="{57FD080F-01ED-44A5-8169-4C9925EEE832}">
      <dsp:nvSpPr>
        <dsp:cNvPr id="0" name=""/>
        <dsp:cNvSpPr/>
      </dsp:nvSpPr>
      <dsp:spPr>
        <a:xfrm>
          <a:off x="1420" y="2105441"/>
          <a:ext cx="1319201" cy="559333"/>
        </a:xfrm>
        <a:prstGeom prst="roundRect">
          <a:avLst>
            <a:gd name="adj" fmla="val 10000"/>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D5B4A8-3DD1-4D7D-AA1B-9CE5C2B718C7}">
      <dsp:nvSpPr>
        <dsp:cNvPr id="0" name=""/>
        <dsp:cNvSpPr/>
      </dsp:nvSpPr>
      <dsp:spPr>
        <a:xfrm>
          <a:off x="75059" y="2175398"/>
          <a:ext cx="1319201" cy="559333"/>
        </a:xfrm>
        <a:prstGeom prst="roundRect">
          <a:avLst>
            <a:gd name="adj" fmla="val 10000"/>
          </a:avLst>
        </a:prstGeom>
        <a:solidFill>
          <a:schemeClr val="lt1">
            <a:alpha val="90000"/>
            <a:hueOff val="0"/>
            <a:satOff val="0"/>
            <a:lumOff val="0"/>
            <a:alphaOff val="0"/>
          </a:schemeClr>
        </a:solidFill>
        <a:ln w="28575"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UY" sz="1400" kern="1200" dirty="0"/>
            <a:t>Planificación</a:t>
          </a:r>
        </a:p>
      </dsp:txBody>
      <dsp:txXfrm>
        <a:off x="91441" y="2191780"/>
        <a:ext cx="1286437" cy="526569"/>
      </dsp:txXfrm>
    </dsp:sp>
    <dsp:sp modelId="{15242FAB-9C29-47D8-8600-444B6DA74440}">
      <dsp:nvSpPr>
        <dsp:cNvPr id="0" name=""/>
        <dsp:cNvSpPr/>
      </dsp:nvSpPr>
      <dsp:spPr>
        <a:xfrm>
          <a:off x="1532876" y="2097352"/>
          <a:ext cx="1552124" cy="567421"/>
        </a:xfrm>
        <a:prstGeom prst="roundRect">
          <a:avLst>
            <a:gd name="adj" fmla="val 10000"/>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F00C27-5C6D-4D7F-8ADB-6F67D341DDF8}">
      <dsp:nvSpPr>
        <dsp:cNvPr id="0" name=""/>
        <dsp:cNvSpPr/>
      </dsp:nvSpPr>
      <dsp:spPr>
        <a:xfrm>
          <a:off x="1606514" y="2167309"/>
          <a:ext cx="1552124" cy="567421"/>
        </a:xfrm>
        <a:prstGeom prst="roundRect">
          <a:avLst>
            <a:gd name="adj" fmla="val 10000"/>
          </a:avLst>
        </a:prstGeom>
        <a:solidFill>
          <a:schemeClr val="lt1">
            <a:alpha val="90000"/>
            <a:hueOff val="0"/>
            <a:satOff val="0"/>
            <a:lumOff val="0"/>
            <a:alphaOff val="0"/>
          </a:schemeClr>
        </a:solidFill>
        <a:ln w="28575"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UY" sz="1400" kern="1200" dirty="0"/>
            <a:t>Organización</a:t>
          </a:r>
        </a:p>
      </dsp:txBody>
      <dsp:txXfrm>
        <a:off x="1623133" y="2183928"/>
        <a:ext cx="1518886" cy="534183"/>
      </dsp:txXfrm>
    </dsp:sp>
    <dsp:sp modelId="{B5912BED-0E4C-47F5-82F2-74444B037E76}">
      <dsp:nvSpPr>
        <dsp:cNvPr id="0" name=""/>
        <dsp:cNvSpPr/>
      </dsp:nvSpPr>
      <dsp:spPr>
        <a:xfrm>
          <a:off x="3247124" y="2093901"/>
          <a:ext cx="1238836" cy="637829"/>
        </a:xfrm>
        <a:prstGeom prst="roundRect">
          <a:avLst>
            <a:gd name="adj" fmla="val 10000"/>
          </a:avLst>
        </a:prstGeom>
        <a:solidFill>
          <a:schemeClr val="accent4"/>
        </a:solidFill>
        <a:ln w="15875"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sp>
    <dsp:sp modelId="{EA63B9E3-9AEC-4BE6-B321-BBD158F30477}">
      <dsp:nvSpPr>
        <dsp:cNvPr id="0" name=""/>
        <dsp:cNvSpPr/>
      </dsp:nvSpPr>
      <dsp:spPr>
        <a:xfrm>
          <a:off x="3320763" y="2163858"/>
          <a:ext cx="1238836" cy="637829"/>
        </a:xfrm>
        <a:prstGeom prst="roundRect">
          <a:avLst>
            <a:gd name="adj" fmla="val 10000"/>
          </a:avLst>
        </a:prstGeom>
        <a:solidFill>
          <a:schemeClr val="lt1">
            <a:alpha val="90000"/>
            <a:hueOff val="0"/>
            <a:satOff val="0"/>
            <a:lumOff val="0"/>
            <a:alphaOff val="0"/>
          </a:schemeClr>
        </a:solidFill>
        <a:ln w="28575"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UY" sz="1400" kern="1200" dirty="0"/>
            <a:t>Dotación de personal</a:t>
          </a:r>
        </a:p>
      </dsp:txBody>
      <dsp:txXfrm>
        <a:off x="3339444" y="2182539"/>
        <a:ext cx="1201474" cy="600467"/>
      </dsp:txXfrm>
    </dsp:sp>
    <dsp:sp modelId="{31D6FB0E-7D64-4AC2-9CD6-C0667B0F5507}">
      <dsp:nvSpPr>
        <dsp:cNvPr id="0" name=""/>
        <dsp:cNvSpPr/>
      </dsp:nvSpPr>
      <dsp:spPr>
        <a:xfrm>
          <a:off x="4628758" y="2090610"/>
          <a:ext cx="1234244" cy="58753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1381A-7C4C-4DA3-8ED8-2D027D15C1BE}">
      <dsp:nvSpPr>
        <dsp:cNvPr id="0" name=""/>
        <dsp:cNvSpPr/>
      </dsp:nvSpPr>
      <dsp:spPr>
        <a:xfrm>
          <a:off x="4702397" y="2160567"/>
          <a:ext cx="1234244" cy="587534"/>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UY" sz="1400" kern="1200" dirty="0"/>
            <a:t>Dirección</a:t>
          </a:r>
        </a:p>
      </dsp:txBody>
      <dsp:txXfrm>
        <a:off x="4719605" y="2177775"/>
        <a:ext cx="1199828" cy="553118"/>
      </dsp:txXfrm>
    </dsp:sp>
    <dsp:sp modelId="{9F041398-FEF1-4E29-A65F-A1A6063B3BF6}">
      <dsp:nvSpPr>
        <dsp:cNvPr id="0" name=""/>
        <dsp:cNvSpPr/>
      </dsp:nvSpPr>
      <dsp:spPr>
        <a:xfrm>
          <a:off x="6035530" y="2115642"/>
          <a:ext cx="1282724" cy="606387"/>
        </a:xfrm>
        <a:prstGeom prst="roundRect">
          <a:avLst>
            <a:gd name="adj" fmla="val 10000"/>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0A50AC-4080-402C-AADD-59ED44789BEE}">
      <dsp:nvSpPr>
        <dsp:cNvPr id="0" name=""/>
        <dsp:cNvSpPr/>
      </dsp:nvSpPr>
      <dsp:spPr>
        <a:xfrm>
          <a:off x="6109169" y="2185599"/>
          <a:ext cx="1282724" cy="606387"/>
        </a:xfrm>
        <a:prstGeom prst="roundRect">
          <a:avLst>
            <a:gd name="adj" fmla="val 10000"/>
          </a:avLst>
        </a:prstGeom>
        <a:solidFill>
          <a:schemeClr val="lt1">
            <a:alpha val="90000"/>
            <a:hueOff val="0"/>
            <a:satOff val="0"/>
            <a:lumOff val="0"/>
            <a:alphaOff val="0"/>
          </a:schemeClr>
        </a:solidFill>
        <a:ln w="381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Control</a:t>
          </a:r>
        </a:p>
      </dsp:txBody>
      <dsp:txXfrm>
        <a:off x="6126929" y="2203359"/>
        <a:ext cx="1247204" cy="570867"/>
      </dsp:txXfrm>
    </dsp:sp>
    <dsp:sp modelId="{5A3FA1D8-F01F-482C-A5A9-DC36555D7767}">
      <dsp:nvSpPr>
        <dsp:cNvPr id="0" name=""/>
        <dsp:cNvSpPr/>
      </dsp:nvSpPr>
      <dsp:spPr>
        <a:xfrm>
          <a:off x="1562047" y="3113595"/>
          <a:ext cx="1171879" cy="70763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5B3A14-01DC-42B5-8268-39FF74504A58}">
      <dsp:nvSpPr>
        <dsp:cNvPr id="0" name=""/>
        <dsp:cNvSpPr/>
      </dsp:nvSpPr>
      <dsp:spPr>
        <a:xfrm>
          <a:off x="1635685" y="3183552"/>
          <a:ext cx="1171879" cy="707635"/>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UY" sz="1200" kern="1200" dirty="0"/>
            <a:t>Desarrollar estándares de desempeño</a:t>
          </a:r>
        </a:p>
      </dsp:txBody>
      <dsp:txXfrm>
        <a:off x="1656411" y="3204278"/>
        <a:ext cx="1130427" cy="666183"/>
      </dsp:txXfrm>
    </dsp:sp>
    <dsp:sp modelId="{36D9E76B-19F0-44E4-A4A3-79F2BDCCEE1D}">
      <dsp:nvSpPr>
        <dsp:cNvPr id="0" name=""/>
        <dsp:cNvSpPr/>
      </dsp:nvSpPr>
      <dsp:spPr>
        <a:xfrm>
          <a:off x="2958924" y="3135799"/>
          <a:ext cx="1211220" cy="704369"/>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249DEF-3B49-4617-BBE4-9F4D2AF17D06}">
      <dsp:nvSpPr>
        <dsp:cNvPr id="0" name=""/>
        <dsp:cNvSpPr/>
      </dsp:nvSpPr>
      <dsp:spPr>
        <a:xfrm>
          <a:off x="3032563" y="3205756"/>
          <a:ext cx="1211220" cy="704369"/>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UY" sz="1200" kern="1200" dirty="0"/>
            <a:t>Establecer sistemas de seguimiento y notificación</a:t>
          </a:r>
        </a:p>
      </dsp:txBody>
      <dsp:txXfrm>
        <a:off x="3053193" y="3226386"/>
        <a:ext cx="1169960" cy="663109"/>
      </dsp:txXfrm>
    </dsp:sp>
    <dsp:sp modelId="{379F576E-A6CF-49ED-A3AA-9D0E73D397F9}">
      <dsp:nvSpPr>
        <dsp:cNvPr id="0" name=""/>
        <dsp:cNvSpPr/>
      </dsp:nvSpPr>
      <dsp:spPr>
        <a:xfrm>
          <a:off x="4429108" y="3101492"/>
          <a:ext cx="964723" cy="697682"/>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EC512A-6559-4F63-AD45-80FFDB6CB83E}">
      <dsp:nvSpPr>
        <dsp:cNvPr id="0" name=""/>
        <dsp:cNvSpPr/>
      </dsp:nvSpPr>
      <dsp:spPr>
        <a:xfrm>
          <a:off x="4502747" y="3171449"/>
          <a:ext cx="964723" cy="69768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UY" sz="1200" kern="1200" dirty="0"/>
            <a:t>Medir y analizar los resultados</a:t>
          </a:r>
        </a:p>
      </dsp:txBody>
      <dsp:txXfrm>
        <a:off x="4523181" y="3191883"/>
        <a:ext cx="923855" cy="656814"/>
      </dsp:txXfrm>
    </dsp:sp>
    <dsp:sp modelId="{E1BD9617-1ABA-4C32-B901-AF3492955D24}">
      <dsp:nvSpPr>
        <dsp:cNvPr id="0" name=""/>
        <dsp:cNvSpPr/>
      </dsp:nvSpPr>
      <dsp:spPr>
        <a:xfrm>
          <a:off x="5696206" y="3113595"/>
          <a:ext cx="993851" cy="697682"/>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68455D-84F1-4640-88B5-EBAA4B8EDB78}">
      <dsp:nvSpPr>
        <dsp:cNvPr id="0" name=""/>
        <dsp:cNvSpPr/>
      </dsp:nvSpPr>
      <dsp:spPr>
        <a:xfrm>
          <a:off x="5769845" y="3183552"/>
          <a:ext cx="993851" cy="69768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UY" sz="1200" kern="1200" dirty="0"/>
            <a:t>Iniciar acciones correctivas</a:t>
          </a:r>
        </a:p>
      </dsp:txBody>
      <dsp:txXfrm>
        <a:off x="5790279" y="3203986"/>
        <a:ext cx="952983" cy="656814"/>
      </dsp:txXfrm>
    </dsp:sp>
    <dsp:sp modelId="{F9C14B9A-FF4E-4F7C-83B0-0081BB302AEA}">
      <dsp:nvSpPr>
        <dsp:cNvPr id="0" name=""/>
        <dsp:cNvSpPr/>
      </dsp:nvSpPr>
      <dsp:spPr>
        <a:xfrm>
          <a:off x="6951951" y="3113595"/>
          <a:ext cx="831822" cy="697682"/>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736FDA-9A26-4A77-93BD-AE625CDFC35D}">
      <dsp:nvSpPr>
        <dsp:cNvPr id="0" name=""/>
        <dsp:cNvSpPr/>
      </dsp:nvSpPr>
      <dsp:spPr>
        <a:xfrm>
          <a:off x="7025590" y="3183552"/>
          <a:ext cx="831822" cy="69768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UY" sz="1200" kern="1200" dirty="0"/>
            <a:t>Evaluar al personal</a:t>
          </a:r>
        </a:p>
      </dsp:txBody>
      <dsp:txXfrm>
        <a:off x="7046024" y="3203986"/>
        <a:ext cx="790954" cy="656814"/>
      </dsp:txXfrm>
    </dsp:sp>
    <dsp:sp modelId="{30D2826F-CA56-4252-97D9-CBD484F06DC4}">
      <dsp:nvSpPr>
        <dsp:cNvPr id="0" name=""/>
        <dsp:cNvSpPr/>
      </dsp:nvSpPr>
      <dsp:spPr>
        <a:xfrm>
          <a:off x="8077128" y="3101185"/>
          <a:ext cx="1313157" cy="72698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E81863-3485-4590-A5EA-891D8E014ACE}">
      <dsp:nvSpPr>
        <dsp:cNvPr id="0" name=""/>
        <dsp:cNvSpPr/>
      </dsp:nvSpPr>
      <dsp:spPr>
        <a:xfrm>
          <a:off x="8150767" y="3171142"/>
          <a:ext cx="1313157" cy="726985"/>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UY" sz="1200" kern="1200" dirty="0"/>
            <a:t>Recompensar y disciplinar</a:t>
          </a:r>
        </a:p>
      </dsp:txBody>
      <dsp:txXfrm>
        <a:off x="8172060" y="3192435"/>
        <a:ext cx="1270571" cy="684399"/>
      </dsp:txXfrm>
    </dsp:sp>
    <dsp:sp modelId="{14BB18DE-9766-4C01-B4DF-BEC6797B3719}">
      <dsp:nvSpPr>
        <dsp:cNvPr id="0" name=""/>
        <dsp:cNvSpPr/>
      </dsp:nvSpPr>
      <dsp:spPr>
        <a:xfrm>
          <a:off x="9620718" y="3113595"/>
          <a:ext cx="1288735" cy="703338"/>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2B9695-A9B3-4DB3-9E8A-519620C51276}">
      <dsp:nvSpPr>
        <dsp:cNvPr id="0" name=""/>
        <dsp:cNvSpPr/>
      </dsp:nvSpPr>
      <dsp:spPr>
        <a:xfrm>
          <a:off x="9694357" y="3183552"/>
          <a:ext cx="1288735" cy="703338"/>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UY" sz="1200" kern="1200" dirty="0"/>
            <a:t>Documentar métodos de control</a:t>
          </a:r>
        </a:p>
      </dsp:txBody>
      <dsp:txXfrm>
        <a:off x="9714957" y="3204152"/>
        <a:ext cx="1247535" cy="66213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AD27F-4CDA-4F62-A469-B3EC5547C6F2}">
      <dsp:nvSpPr>
        <dsp:cNvPr id="0" name=""/>
        <dsp:cNvSpPr/>
      </dsp:nvSpPr>
      <dsp:spPr>
        <a:xfrm>
          <a:off x="0" y="689"/>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BA3ECB-D52F-4975-B085-81F1EED13285}">
      <dsp:nvSpPr>
        <dsp:cNvPr id="0" name=""/>
        <dsp:cNvSpPr/>
      </dsp:nvSpPr>
      <dsp:spPr>
        <a:xfrm>
          <a:off x="488194" y="363809"/>
          <a:ext cx="887626" cy="887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0E9BEC-1CE9-41E0-B89E-5846A36251F1}">
      <dsp:nvSpPr>
        <dsp:cNvPr id="0" name=""/>
        <dsp:cNvSpPr/>
      </dsp:nvSpPr>
      <dsp:spPr>
        <a:xfrm>
          <a:off x="1864015" y="689"/>
          <a:ext cx="3058953"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022350">
            <a:lnSpc>
              <a:spcPct val="90000"/>
            </a:lnSpc>
            <a:spcBef>
              <a:spcPct val="0"/>
            </a:spcBef>
            <a:spcAft>
              <a:spcPct val="35000"/>
            </a:spcAft>
            <a:buNone/>
          </a:pPr>
          <a:r>
            <a:rPr lang="es-UY" sz="2300" kern="1200"/>
            <a:t>Desarrollar estándares de desempeño o rendimiento</a:t>
          </a:r>
          <a:endParaRPr lang="en-US" sz="2300" kern="1200"/>
        </a:p>
      </dsp:txBody>
      <dsp:txXfrm>
        <a:off x="1864015" y="689"/>
        <a:ext cx="3058953" cy="1613866"/>
      </dsp:txXfrm>
    </dsp:sp>
    <dsp:sp modelId="{ED352A24-9A02-466D-BB44-C439E297553E}">
      <dsp:nvSpPr>
        <dsp:cNvPr id="0" name=""/>
        <dsp:cNvSpPr/>
      </dsp:nvSpPr>
      <dsp:spPr>
        <a:xfrm>
          <a:off x="4922969" y="689"/>
          <a:ext cx="1874705"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666750">
            <a:lnSpc>
              <a:spcPct val="90000"/>
            </a:lnSpc>
            <a:spcBef>
              <a:spcPct val="0"/>
            </a:spcBef>
            <a:spcAft>
              <a:spcPct val="35000"/>
            </a:spcAft>
            <a:buNone/>
          </a:pPr>
          <a:r>
            <a:rPr lang="es-UY" sz="1500" kern="1200"/>
            <a:t>Establecer metas qué serán logradas cuando las tareas se completen.</a:t>
          </a:r>
          <a:endParaRPr lang="en-US" sz="1500" kern="1200"/>
        </a:p>
      </dsp:txBody>
      <dsp:txXfrm>
        <a:off x="4922969" y="689"/>
        <a:ext cx="1874705" cy="1613866"/>
      </dsp:txXfrm>
    </dsp:sp>
    <dsp:sp modelId="{84F954B4-53E2-4F4C-A769-C0B821CD69F3}">
      <dsp:nvSpPr>
        <dsp:cNvPr id="0" name=""/>
        <dsp:cNvSpPr/>
      </dsp:nvSpPr>
      <dsp:spPr>
        <a:xfrm>
          <a:off x="0" y="2018022"/>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C8B099-F358-43D3-9285-6C935CA7A7BB}">
      <dsp:nvSpPr>
        <dsp:cNvPr id="0" name=""/>
        <dsp:cNvSpPr/>
      </dsp:nvSpPr>
      <dsp:spPr>
        <a:xfrm>
          <a:off x="488194" y="2381142"/>
          <a:ext cx="887626" cy="887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EFB027-9663-4860-A375-62ADEAFA1286}">
      <dsp:nvSpPr>
        <dsp:cNvPr id="0" name=""/>
        <dsp:cNvSpPr/>
      </dsp:nvSpPr>
      <dsp:spPr>
        <a:xfrm>
          <a:off x="1864015" y="2018022"/>
          <a:ext cx="3058953"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022350">
            <a:lnSpc>
              <a:spcPct val="90000"/>
            </a:lnSpc>
            <a:spcBef>
              <a:spcPct val="0"/>
            </a:spcBef>
            <a:spcAft>
              <a:spcPct val="35000"/>
            </a:spcAft>
            <a:buNone/>
          </a:pPr>
          <a:r>
            <a:rPr lang="es-UY" sz="2300" kern="1200"/>
            <a:t>Establecer sistemas de seguimiento y de notificación</a:t>
          </a:r>
          <a:endParaRPr lang="en-US" sz="2300" kern="1200"/>
        </a:p>
      </dsp:txBody>
      <dsp:txXfrm>
        <a:off x="1864015" y="2018022"/>
        <a:ext cx="3058953" cy="1613866"/>
      </dsp:txXfrm>
    </dsp:sp>
    <dsp:sp modelId="{E9F61EB6-AF52-4E4E-88BA-E1C58378DB84}">
      <dsp:nvSpPr>
        <dsp:cNvPr id="0" name=""/>
        <dsp:cNvSpPr/>
      </dsp:nvSpPr>
      <dsp:spPr>
        <a:xfrm>
          <a:off x="4922969" y="2018022"/>
          <a:ext cx="1874705"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666750">
            <a:lnSpc>
              <a:spcPct val="90000"/>
            </a:lnSpc>
            <a:spcBef>
              <a:spcPct val="0"/>
            </a:spcBef>
            <a:spcAft>
              <a:spcPct val="35000"/>
            </a:spcAft>
            <a:buNone/>
          </a:pPr>
          <a:r>
            <a:rPr lang="es-UY" sz="1500" kern="1200"/>
            <a:t>Determinar los datos necesarios, quién los recibirá, cuándo se recibirán, y qué se hará con ellos.</a:t>
          </a:r>
          <a:endParaRPr lang="en-US" sz="1500" kern="1200"/>
        </a:p>
      </dsp:txBody>
      <dsp:txXfrm>
        <a:off x="4922969" y="2018022"/>
        <a:ext cx="1874705" cy="1613866"/>
      </dsp:txXfrm>
    </dsp:sp>
    <dsp:sp modelId="{8E6D8194-3D36-4C72-9B6B-77FFA04E5CAD}">
      <dsp:nvSpPr>
        <dsp:cNvPr id="0" name=""/>
        <dsp:cNvSpPr/>
      </dsp:nvSpPr>
      <dsp:spPr>
        <a:xfrm>
          <a:off x="0" y="4035355"/>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6A37D2-DC96-4B43-B5D7-D2D6A89A7FAB}">
      <dsp:nvSpPr>
        <dsp:cNvPr id="0" name=""/>
        <dsp:cNvSpPr/>
      </dsp:nvSpPr>
      <dsp:spPr>
        <a:xfrm>
          <a:off x="488194" y="4398475"/>
          <a:ext cx="887626" cy="887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0BDCD5-2681-489A-9F56-CB4D9E47DDC9}">
      <dsp:nvSpPr>
        <dsp:cNvPr id="0" name=""/>
        <dsp:cNvSpPr/>
      </dsp:nvSpPr>
      <dsp:spPr>
        <a:xfrm>
          <a:off x="1864015" y="4035355"/>
          <a:ext cx="3058953"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022350">
            <a:lnSpc>
              <a:spcPct val="90000"/>
            </a:lnSpc>
            <a:spcBef>
              <a:spcPct val="0"/>
            </a:spcBef>
            <a:spcAft>
              <a:spcPct val="35000"/>
            </a:spcAft>
            <a:buNone/>
          </a:pPr>
          <a:r>
            <a:rPr lang="es-UY" sz="2300" kern="1200"/>
            <a:t>Medir y analizar los resultados</a:t>
          </a:r>
          <a:endParaRPr lang="en-US" sz="2300" kern="1200"/>
        </a:p>
      </dsp:txBody>
      <dsp:txXfrm>
        <a:off x="1864015" y="4035355"/>
        <a:ext cx="3058953" cy="1613866"/>
      </dsp:txXfrm>
    </dsp:sp>
    <dsp:sp modelId="{AC524705-E638-4407-9302-4B89C3C34866}">
      <dsp:nvSpPr>
        <dsp:cNvPr id="0" name=""/>
        <dsp:cNvSpPr/>
      </dsp:nvSpPr>
      <dsp:spPr>
        <a:xfrm>
          <a:off x="4922969" y="4035355"/>
          <a:ext cx="1874705"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666750">
            <a:lnSpc>
              <a:spcPct val="90000"/>
            </a:lnSpc>
            <a:spcBef>
              <a:spcPct val="0"/>
            </a:spcBef>
            <a:spcAft>
              <a:spcPct val="35000"/>
            </a:spcAft>
            <a:buNone/>
          </a:pPr>
          <a:r>
            <a:rPr lang="es-UY" sz="1500" kern="1200"/>
            <a:t>Comparar lo realizado con los estándares, las metas y los planes.</a:t>
          </a:r>
          <a:endParaRPr lang="en-US" sz="1500" kern="1200"/>
        </a:p>
      </dsp:txBody>
      <dsp:txXfrm>
        <a:off x="4922969" y="4035355"/>
        <a:ext cx="1874705" cy="161386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76E14-86B1-4C7A-AA26-1E3B91C8B827}">
      <dsp:nvSpPr>
        <dsp:cNvPr id="0" name=""/>
        <dsp:cNvSpPr/>
      </dsp:nvSpPr>
      <dsp:spPr>
        <a:xfrm>
          <a:off x="0" y="689"/>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A4C3F0-9947-4CA2-B1BB-108BB4E93629}">
      <dsp:nvSpPr>
        <dsp:cNvPr id="0" name=""/>
        <dsp:cNvSpPr/>
      </dsp:nvSpPr>
      <dsp:spPr>
        <a:xfrm>
          <a:off x="488194" y="363809"/>
          <a:ext cx="887626" cy="887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596C00-2957-4590-BD2B-2090FED613AB}">
      <dsp:nvSpPr>
        <dsp:cNvPr id="0" name=""/>
        <dsp:cNvSpPr/>
      </dsp:nvSpPr>
      <dsp:spPr>
        <a:xfrm>
          <a:off x="1864015" y="689"/>
          <a:ext cx="3058953"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90000"/>
            </a:lnSpc>
            <a:spcBef>
              <a:spcPct val="0"/>
            </a:spcBef>
            <a:spcAft>
              <a:spcPct val="35000"/>
            </a:spcAft>
            <a:buNone/>
          </a:pPr>
          <a:r>
            <a:rPr lang="es-UY" sz="2500" kern="1200"/>
            <a:t>Iniciar acciones correctivas</a:t>
          </a:r>
          <a:endParaRPr lang="en-US" sz="2500" kern="1200"/>
        </a:p>
      </dsp:txBody>
      <dsp:txXfrm>
        <a:off x="1864015" y="689"/>
        <a:ext cx="3058953" cy="1613866"/>
      </dsp:txXfrm>
    </dsp:sp>
    <dsp:sp modelId="{4F317616-86DB-48E0-9D75-686B0EA86F55}">
      <dsp:nvSpPr>
        <dsp:cNvPr id="0" name=""/>
        <dsp:cNvSpPr/>
      </dsp:nvSpPr>
      <dsp:spPr>
        <a:xfrm>
          <a:off x="4922969" y="689"/>
          <a:ext cx="1874705"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533400">
            <a:lnSpc>
              <a:spcPct val="90000"/>
            </a:lnSpc>
            <a:spcBef>
              <a:spcPct val="0"/>
            </a:spcBef>
            <a:spcAft>
              <a:spcPct val="35000"/>
            </a:spcAft>
            <a:buNone/>
          </a:pPr>
          <a:r>
            <a:rPr lang="es-UY" sz="1200" kern="1200"/>
            <a:t>Ajustar al plan el estado actual del proyecto en cuanto a los requisitos.</a:t>
          </a:r>
          <a:endParaRPr lang="en-US" sz="1200" kern="1200"/>
        </a:p>
      </dsp:txBody>
      <dsp:txXfrm>
        <a:off x="4922969" y="689"/>
        <a:ext cx="1874705" cy="1613866"/>
      </dsp:txXfrm>
    </dsp:sp>
    <dsp:sp modelId="{47ADA5E2-9E72-4051-8BC3-68CFC108FA19}">
      <dsp:nvSpPr>
        <dsp:cNvPr id="0" name=""/>
        <dsp:cNvSpPr/>
      </dsp:nvSpPr>
      <dsp:spPr>
        <a:xfrm>
          <a:off x="0" y="2018022"/>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A94CF9-4BCB-4B43-A17E-B5CFCF753568}">
      <dsp:nvSpPr>
        <dsp:cNvPr id="0" name=""/>
        <dsp:cNvSpPr/>
      </dsp:nvSpPr>
      <dsp:spPr>
        <a:xfrm>
          <a:off x="488194" y="2381142"/>
          <a:ext cx="887626" cy="887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E335F8-30F0-4E9D-A59B-EC5DEED6A1B4}">
      <dsp:nvSpPr>
        <dsp:cNvPr id="0" name=""/>
        <dsp:cNvSpPr/>
      </dsp:nvSpPr>
      <dsp:spPr>
        <a:xfrm>
          <a:off x="1864015" y="2018022"/>
          <a:ext cx="3058953"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90000"/>
            </a:lnSpc>
            <a:spcBef>
              <a:spcPct val="0"/>
            </a:spcBef>
            <a:spcAft>
              <a:spcPct val="35000"/>
            </a:spcAft>
            <a:buNone/>
          </a:pPr>
          <a:r>
            <a:rPr lang="es-UY" sz="2500" kern="1200"/>
            <a:t>Recompensar y disciplinar</a:t>
          </a:r>
          <a:endParaRPr lang="en-US" sz="2500" kern="1200"/>
        </a:p>
      </dsp:txBody>
      <dsp:txXfrm>
        <a:off x="1864015" y="2018022"/>
        <a:ext cx="3058953" cy="1613866"/>
      </dsp:txXfrm>
    </dsp:sp>
    <dsp:sp modelId="{4A6B77F9-5451-4A09-8954-116BF786DC47}">
      <dsp:nvSpPr>
        <dsp:cNvPr id="0" name=""/>
        <dsp:cNvSpPr/>
      </dsp:nvSpPr>
      <dsp:spPr>
        <a:xfrm>
          <a:off x="4922969" y="2018022"/>
          <a:ext cx="1874705"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533400">
            <a:lnSpc>
              <a:spcPct val="90000"/>
            </a:lnSpc>
            <a:spcBef>
              <a:spcPct val="0"/>
            </a:spcBef>
            <a:spcAft>
              <a:spcPct val="35000"/>
            </a:spcAft>
            <a:buNone/>
          </a:pPr>
          <a:r>
            <a:rPr lang="es-UY" sz="1200" kern="1200"/>
            <a:t>Elogiar, remunerar y disciplinar al personal según sea apropiado.</a:t>
          </a:r>
          <a:endParaRPr lang="en-US" sz="1200" kern="1200"/>
        </a:p>
      </dsp:txBody>
      <dsp:txXfrm>
        <a:off x="4922969" y="2018022"/>
        <a:ext cx="1874705" cy="1613866"/>
      </dsp:txXfrm>
    </dsp:sp>
    <dsp:sp modelId="{C7C34294-C492-4D6D-B82A-C5C403D9EF4A}">
      <dsp:nvSpPr>
        <dsp:cNvPr id="0" name=""/>
        <dsp:cNvSpPr/>
      </dsp:nvSpPr>
      <dsp:spPr>
        <a:xfrm>
          <a:off x="0" y="4035355"/>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BDADBB-0544-416B-9E3C-DEF672B3BB48}">
      <dsp:nvSpPr>
        <dsp:cNvPr id="0" name=""/>
        <dsp:cNvSpPr/>
      </dsp:nvSpPr>
      <dsp:spPr>
        <a:xfrm>
          <a:off x="488194" y="4398475"/>
          <a:ext cx="887626" cy="887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A52BAD-62B5-4521-A329-E88CCF56A1EA}">
      <dsp:nvSpPr>
        <dsp:cNvPr id="0" name=""/>
        <dsp:cNvSpPr/>
      </dsp:nvSpPr>
      <dsp:spPr>
        <a:xfrm>
          <a:off x="1864015" y="4035355"/>
          <a:ext cx="3058953"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90000"/>
            </a:lnSpc>
            <a:spcBef>
              <a:spcPct val="0"/>
            </a:spcBef>
            <a:spcAft>
              <a:spcPct val="35000"/>
            </a:spcAft>
            <a:buNone/>
          </a:pPr>
          <a:r>
            <a:rPr lang="es-UY" sz="2500" kern="1200"/>
            <a:t>Documentar métodos de control</a:t>
          </a:r>
          <a:endParaRPr lang="en-US" sz="2500" kern="1200"/>
        </a:p>
      </dsp:txBody>
      <dsp:txXfrm>
        <a:off x="1864015" y="4035355"/>
        <a:ext cx="3058953" cy="1613866"/>
      </dsp:txXfrm>
    </dsp:sp>
    <dsp:sp modelId="{A3E9AD71-01A9-49A1-99F7-25CB3CFD3A2C}">
      <dsp:nvSpPr>
        <dsp:cNvPr id="0" name=""/>
        <dsp:cNvSpPr/>
      </dsp:nvSpPr>
      <dsp:spPr>
        <a:xfrm>
          <a:off x="4922969" y="4035355"/>
          <a:ext cx="1874705"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533400">
            <a:lnSpc>
              <a:spcPct val="90000"/>
            </a:lnSpc>
            <a:spcBef>
              <a:spcPct val="0"/>
            </a:spcBef>
            <a:spcAft>
              <a:spcPct val="35000"/>
            </a:spcAft>
            <a:buNone/>
          </a:pPr>
          <a:r>
            <a:rPr lang="es-UY" sz="1200" kern="1200"/>
            <a:t>Documentar los estándares de desempeño, seguimiento y control y los mecanismos de recompensa y disciplinamiento.</a:t>
          </a:r>
          <a:endParaRPr lang="en-US" sz="1200" kern="1200"/>
        </a:p>
      </dsp:txBody>
      <dsp:txXfrm>
        <a:off x="4922969" y="4035355"/>
        <a:ext cx="1874705" cy="161386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BB25C-314D-4893-AD83-A7797E17519C}">
      <dsp:nvSpPr>
        <dsp:cNvPr id="0" name=""/>
        <dsp:cNvSpPr/>
      </dsp:nvSpPr>
      <dsp:spPr>
        <a:xfrm>
          <a:off x="0" y="921833"/>
          <a:ext cx="6797675" cy="169166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10F0D5-8AA1-426B-B944-F8513748DE52}">
      <dsp:nvSpPr>
        <dsp:cNvPr id="0" name=""/>
        <dsp:cNvSpPr/>
      </dsp:nvSpPr>
      <dsp:spPr>
        <a:xfrm>
          <a:off x="511728" y="1302457"/>
          <a:ext cx="930415" cy="9304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B1D861-2D86-430D-A8A1-4710BF456F39}">
      <dsp:nvSpPr>
        <dsp:cNvPr id="0" name=""/>
        <dsp:cNvSpPr/>
      </dsp:nvSpPr>
      <dsp:spPr>
        <a:xfrm>
          <a:off x="1953872" y="921833"/>
          <a:ext cx="3058953" cy="1691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35" tIns="179035" rIns="179035" bIns="179035" numCol="1" spcCol="1270" anchor="ctr" anchorCtr="0">
          <a:noAutofit/>
        </a:bodyPr>
        <a:lstStyle/>
        <a:p>
          <a:pPr marL="0" lvl="0" indent="0" algn="l" defTabSz="1111250">
            <a:lnSpc>
              <a:spcPct val="90000"/>
            </a:lnSpc>
            <a:spcBef>
              <a:spcPct val="0"/>
            </a:spcBef>
            <a:spcAft>
              <a:spcPct val="35000"/>
            </a:spcAft>
            <a:buNone/>
          </a:pPr>
          <a:r>
            <a:rPr lang="es-ES" sz="2500" kern="1200"/>
            <a:t>Procesos de dirección de proyectos (49):</a:t>
          </a:r>
          <a:endParaRPr lang="en-US" sz="2500" kern="1200"/>
        </a:p>
      </dsp:txBody>
      <dsp:txXfrm>
        <a:off x="1953872" y="921833"/>
        <a:ext cx="3058953" cy="1691664"/>
      </dsp:txXfrm>
    </dsp:sp>
    <dsp:sp modelId="{CFE0A102-D471-4253-9F65-A7973B4F7F9A}">
      <dsp:nvSpPr>
        <dsp:cNvPr id="0" name=""/>
        <dsp:cNvSpPr/>
      </dsp:nvSpPr>
      <dsp:spPr>
        <a:xfrm>
          <a:off x="5012826" y="921833"/>
          <a:ext cx="1782938" cy="1691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35" tIns="179035" rIns="179035" bIns="179035" numCol="1" spcCol="1270" anchor="ctr" anchorCtr="0">
          <a:noAutofit/>
        </a:bodyPr>
        <a:lstStyle/>
        <a:p>
          <a:pPr marL="0" lvl="0" indent="0" algn="l" defTabSz="800100">
            <a:lnSpc>
              <a:spcPct val="90000"/>
            </a:lnSpc>
            <a:spcBef>
              <a:spcPct val="0"/>
            </a:spcBef>
            <a:spcAft>
              <a:spcPct val="35000"/>
            </a:spcAft>
            <a:buNone/>
          </a:pPr>
          <a:r>
            <a:rPr lang="es-UY" sz="1800" kern="1200" dirty="0"/>
            <a:t>aseguran que el proyecto avanza de manera eficaz a lo largo de su ciclo de vida.</a:t>
          </a:r>
          <a:endParaRPr lang="en-US" sz="1800" kern="1200" dirty="0"/>
        </a:p>
      </dsp:txBody>
      <dsp:txXfrm>
        <a:off x="5012826" y="921833"/>
        <a:ext cx="1782938" cy="1691664"/>
      </dsp:txXfrm>
    </dsp:sp>
    <dsp:sp modelId="{24135B07-DA04-4163-A8E8-424CB53EBB01}">
      <dsp:nvSpPr>
        <dsp:cNvPr id="0" name=""/>
        <dsp:cNvSpPr/>
      </dsp:nvSpPr>
      <dsp:spPr>
        <a:xfrm>
          <a:off x="0" y="3036414"/>
          <a:ext cx="6797675" cy="169166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933EA3-50C3-457C-BF4F-366B0EFFF9E2}">
      <dsp:nvSpPr>
        <dsp:cNvPr id="0" name=""/>
        <dsp:cNvSpPr/>
      </dsp:nvSpPr>
      <dsp:spPr>
        <a:xfrm>
          <a:off x="511728" y="3417038"/>
          <a:ext cx="930415" cy="9304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34BE44-A4BE-43D9-B52D-F866A1BA6647}">
      <dsp:nvSpPr>
        <dsp:cNvPr id="0" name=""/>
        <dsp:cNvSpPr/>
      </dsp:nvSpPr>
      <dsp:spPr>
        <a:xfrm>
          <a:off x="1953872" y="3036414"/>
          <a:ext cx="3058953" cy="1691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35" tIns="179035" rIns="179035" bIns="179035" numCol="1" spcCol="1270" anchor="ctr" anchorCtr="0">
          <a:noAutofit/>
        </a:bodyPr>
        <a:lstStyle/>
        <a:p>
          <a:pPr marL="0" lvl="0" indent="0" algn="l" defTabSz="1111250">
            <a:lnSpc>
              <a:spcPct val="90000"/>
            </a:lnSpc>
            <a:spcBef>
              <a:spcPct val="0"/>
            </a:spcBef>
            <a:spcAft>
              <a:spcPct val="35000"/>
            </a:spcAft>
            <a:buNone/>
          </a:pPr>
          <a:r>
            <a:rPr lang="es-ES" sz="2500" kern="1200"/>
            <a:t>Procesos orientados al producto:</a:t>
          </a:r>
          <a:endParaRPr lang="en-US" sz="2500" kern="1200"/>
        </a:p>
      </dsp:txBody>
      <dsp:txXfrm>
        <a:off x="1953872" y="3036414"/>
        <a:ext cx="3058953" cy="1691664"/>
      </dsp:txXfrm>
    </dsp:sp>
    <dsp:sp modelId="{27394811-A430-409C-A344-A750527F0A1B}">
      <dsp:nvSpPr>
        <dsp:cNvPr id="0" name=""/>
        <dsp:cNvSpPr/>
      </dsp:nvSpPr>
      <dsp:spPr>
        <a:xfrm>
          <a:off x="5012826" y="3036414"/>
          <a:ext cx="1782938" cy="1691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35" tIns="179035" rIns="179035" bIns="179035" numCol="1" spcCol="1270" anchor="ctr" anchorCtr="0">
          <a:noAutofit/>
        </a:bodyPr>
        <a:lstStyle/>
        <a:p>
          <a:pPr marL="0" lvl="0" indent="0" algn="l" defTabSz="889000">
            <a:lnSpc>
              <a:spcPct val="90000"/>
            </a:lnSpc>
            <a:spcBef>
              <a:spcPct val="0"/>
            </a:spcBef>
            <a:spcAft>
              <a:spcPct val="35000"/>
            </a:spcAft>
            <a:buNone/>
          </a:pPr>
          <a:r>
            <a:rPr lang="es-UY" sz="2000" kern="1200" dirty="0"/>
            <a:t>especifican y generan el producto del proyecto.</a:t>
          </a:r>
          <a:endParaRPr lang="en-US" sz="2000" kern="1200" dirty="0"/>
        </a:p>
      </dsp:txBody>
      <dsp:txXfrm>
        <a:off x="5012826" y="3036414"/>
        <a:ext cx="1782938" cy="16916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FAE5E-E45B-4841-992D-908C347C714E}">
      <dsp:nvSpPr>
        <dsp:cNvPr id="0" name=""/>
        <dsp:cNvSpPr/>
      </dsp:nvSpPr>
      <dsp:spPr>
        <a:xfrm>
          <a:off x="5021841" y="1743009"/>
          <a:ext cx="4166172" cy="495679"/>
        </a:xfrm>
        <a:custGeom>
          <a:avLst/>
          <a:gdLst/>
          <a:ahLst/>
          <a:cxnLst/>
          <a:rect l="0" t="0" r="0" b="0"/>
          <a:pathLst>
            <a:path>
              <a:moveTo>
                <a:pt x="0" y="0"/>
              </a:moveTo>
              <a:lnTo>
                <a:pt x="0" y="337791"/>
              </a:lnTo>
              <a:lnTo>
                <a:pt x="4166172" y="337791"/>
              </a:lnTo>
              <a:lnTo>
                <a:pt x="4166172"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A3CDF3-7E00-4E00-AA2C-34727A8ACEF1}">
      <dsp:nvSpPr>
        <dsp:cNvPr id="0" name=""/>
        <dsp:cNvSpPr/>
      </dsp:nvSpPr>
      <dsp:spPr>
        <a:xfrm>
          <a:off x="5021841" y="1743009"/>
          <a:ext cx="2083086" cy="495679"/>
        </a:xfrm>
        <a:custGeom>
          <a:avLst/>
          <a:gdLst/>
          <a:ahLst/>
          <a:cxnLst/>
          <a:rect l="0" t="0" r="0" b="0"/>
          <a:pathLst>
            <a:path>
              <a:moveTo>
                <a:pt x="0" y="0"/>
              </a:moveTo>
              <a:lnTo>
                <a:pt x="0" y="337791"/>
              </a:lnTo>
              <a:lnTo>
                <a:pt x="2083086" y="337791"/>
              </a:lnTo>
              <a:lnTo>
                <a:pt x="2083086"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25412B-BA69-4659-AC8F-3C3F8852798D}">
      <dsp:nvSpPr>
        <dsp:cNvPr id="0" name=""/>
        <dsp:cNvSpPr/>
      </dsp:nvSpPr>
      <dsp:spPr>
        <a:xfrm>
          <a:off x="4976121" y="1743009"/>
          <a:ext cx="91440" cy="495679"/>
        </a:xfrm>
        <a:custGeom>
          <a:avLst/>
          <a:gdLst/>
          <a:ahLst/>
          <a:cxnLst/>
          <a:rect l="0" t="0" r="0" b="0"/>
          <a:pathLst>
            <a:path>
              <a:moveTo>
                <a:pt x="45720" y="0"/>
              </a:moveTo>
              <a:lnTo>
                <a:pt x="4572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F1C01D-611D-44A3-9F56-F95885967905}">
      <dsp:nvSpPr>
        <dsp:cNvPr id="0" name=""/>
        <dsp:cNvSpPr/>
      </dsp:nvSpPr>
      <dsp:spPr>
        <a:xfrm>
          <a:off x="2938755" y="1743009"/>
          <a:ext cx="2083086" cy="495679"/>
        </a:xfrm>
        <a:custGeom>
          <a:avLst/>
          <a:gdLst/>
          <a:ahLst/>
          <a:cxnLst/>
          <a:rect l="0" t="0" r="0" b="0"/>
          <a:pathLst>
            <a:path>
              <a:moveTo>
                <a:pt x="2083086" y="0"/>
              </a:moveTo>
              <a:lnTo>
                <a:pt x="2083086" y="337791"/>
              </a:lnTo>
              <a:lnTo>
                <a:pt x="0" y="337791"/>
              </a:lnTo>
              <a:lnTo>
                <a:pt x="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AEE7A5-28EA-4071-8FB0-281DDB25F067}">
      <dsp:nvSpPr>
        <dsp:cNvPr id="0" name=""/>
        <dsp:cNvSpPr/>
      </dsp:nvSpPr>
      <dsp:spPr>
        <a:xfrm>
          <a:off x="855669" y="1743009"/>
          <a:ext cx="4166172" cy="495679"/>
        </a:xfrm>
        <a:custGeom>
          <a:avLst/>
          <a:gdLst/>
          <a:ahLst/>
          <a:cxnLst/>
          <a:rect l="0" t="0" r="0" b="0"/>
          <a:pathLst>
            <a:path>
              <a:moveTo>
                <a:pt x="4166172" y="0"/>
              </a:moveTo>
              <a:lnTo>
                <a:pt x="4166172" y="337791"/>
              </a:lnTo>
              <a:lnTo>
                <a:pt x="0" y="337791"/>
              </a:lnTo>
              <a:lnTo>
                <a:pt x="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BC79A0-C0B2-444A-A5DF-417E22EDF452}">
      <dsp:nvSpPr>
        <dsp:cNvPr id="0" name=""/>
        <dsp:cNvSpPr/>
      </dsp:nvSpPr>
      <dsp:spPr>
        <a:xfrm>
          <a:off x="4169670" y="660751"/>
          <a:ext cx="1704343" cy="108225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6C1519-BBEE-4316-85A6-8BC58CCCE098}">
      <dsp:nvSpPr>
        <dsp:cNvPr id="0" name=""/>
        <dsp:cNvSpPr/>
      </dsp:nvSpPr>
      <dsp:spPr>
        <a:xfrm>
          <a:off x="4359041" y="840654"/>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Gestión</a:t>
          </a:r>
        </a:p>
      </dsp:txBody>
      <dsp:txXfrm>
        <a:off x="4390739" y="872352"/>
        <a:ext cx="1640947" cy="1018861"/>
      </dsp:txXfrm>
    </dsp:sp>
    <dsp:sp modelId="{57FD080F-01ED-44A5-8169-4C9925EEE832}">
      <dsp:nvSpPr>
        <dsp:cNvPr id="0" name=""/>
        <dsp:cNvSpPr/>
      </dsp:nvSpPr>
      <dsp:spPr>
        <a:xfrm>
          <a:off x="3497"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D5B4A8-3DD1-4D7D-AA1B-9CE5C2B718C7}">
      <dsp:nvSpPr>
        <dsp:cNvPr id="0" name=""/>
        <dsp:cNvSpPr/>
      </dsp:nvSpPr>
      <dsp:spPr>
        <a:xfrm>
          <a:off x="192869"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Planificación</a:t>
          </a:r>
        </a:p>
      </dsp:txBody>
      <dsp:txXfrm>
        <a:off x="224567" y="2450289"/>
        <a:ext cx="1640947" cy="1018861"/>
      </dsp:txXfrm>
    </dsp:sp>
    <dsp:sp modelId="{953624E5-84BA-4182-8244-0F2701777CE2}">
      <dsp:nvSpPr>
        <dsp:cNvPr id="0" name=""/>
        <dsp:cNvSpPr/>
      </dsp:nvSpPr>
      <dsp:spPr>
        <a:xfrm>
          <a:off x="2086583"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C6922-A4E2-43C2-9D05-27A923370D93}">
      <dsp:nvSpPr>
        <dsp:cNvPr id="0" name=""/>
        <dsp:cNvSpPr/>
      </dsp:nvSpPr>
      <dsp:spPr>
        <a:xfrm>
          <a:off x="2275955"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Organización</a:t>
          </a:r>
        </a:p>
      </dsp:txBody>
      <dsp:txXfrm>
        <a:off x="2307653" y="2450289"/>
        <a:ext cx="1640947" cy="1018861"/>
      </dsp:txXfrm>
    </dsp:sp>
    <dsp:sp modelId="{B5912BED-0E4C-47F5-82F2-74444B037E76}">
      <dsp:nvSpPr>
        <dsp:cNvPr id="0" name=""/>
        <dsp:cNvSpPr/>
      </dsp:nvSpPr>
      <dsp:spPr>
        <a:xfrm>
          <a:off x="4169670"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3B9E3-9AEC-4BE6-B321-BBD158F30477}">
      <dsp:nvSpPr>
        <dsp:cNvPr id="0" name=""/>
        <dsp:cNvSpPr/>
      </dsp:nvSpPr>
      <dsp:spPr>
        <a:xfrm>
          <a:off x="4359041"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Dotación de personal</a:t>
          </a:r>
        </a:p>
      </dsp:txBody>
      <dsp:txXfrm>
        <a:off x="4390739" y="2450289"/>
        <a:ext cx="1640947" cy="1018861"/>
      </dsp:txXfrm>
    </dsp:sp>
    <dsp:sp modelId="{31D6FB0E-7D64-4AC2-9CD6-C0667B0F5507}">
      <dsp:nvSpPr>
        <dsp:cNvPr id="0" name=""/>
        <dsp:cNvSpPr/>
      </dsp:nvSpPr>
      <dsp:spPr>
        <a:xfrm>
          <a:off x="6252756"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1381A-7C4C-4DA3-8ED8-2D027D15C1BE}">
      <dsp:nvSpPr>
        <dsp:cNvPr id="0" name=""/>
        <dsp:cNvSpPr/>
      </dsp:nvSpPr>
      <dsp:spPr>
        <a:xfrm>
          <a:off x="6442127"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Dirección</a:t>
          </a:r>
        </a:p>
      </dsp:txBody>
      <dsp:txXfrm>
        <a:off x="6473825" y="2450289"/>
        <a:ext cx="1640947" cy="1018861"/>
      </dsp:txXfrm>
    </dsp:sp>
    <dsp:sp modelId="{9F041398-FEF1-4E29-A65F-A1A6063B3BF6}">
      <dsp:nvSpPr>
        <dsp:cNvPr id="0" name=""/>
        <dsp:cNvSpPr/>
      </dsp:nvSpPr>
      <dsp:spPr>
        <a:xfrm>
          <a:off x="8335842"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0A50AC-4080-402C-AADD-59ED44789BEE}">
      <dsp:nvSpPr>
        <dsp:cNvPr id="0" name=""/>
        <dsp:cNvSpPr/>
      </dsp:nvSpPr>
      <dsp:spPr>
        <a:xfrm>
          <a:off x="8525214"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Control</a:t>
          </a:r>
        </a:p>
      </dsp:txBody>
      <dsp:txXfrm>
        <a:off x="8556912" y="2450289"/>
        <a:ext cx="1640947" cy="10188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FAE5E-E45B-4841-992D-908C347C714E}">
      <dsp:nvSpPr>
        <dsp:cNvPr id="0" name=""/>
        <dsp:cNvSpPr/>
      </dsp:nvSpPr>
      <dsp:spPr>
        <a:xfrm>
          <a:off x="5021841" y="1743009"/>
          <a:ext cx="4166172" cy="495679"/>
        </a:xfrm>
        <a:custGeom>
          <a:avLst/>
          <a:gdLst/>
          <a:ahLst/>
          <a:cxnLst/>
          <a:rect l="0" t="0" r="0" b="0"/>
          <a:pathLst>
            <a:path>
              <a:moveTo>
                <a:pt x="0" y="0"/>
              </a:moveTo>
              <a:lnTo>
                <a:pt x="0" y="337791"/>
              </a:lnTo>
              <a:lnTo>
                <a:pt x="4166172" y="337791"/>
              </a:lnTo>
              <a:lnTo>
                <a:pt x="4166172"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A3CDF3-7E00-4E00-AA2C-34727A8ACEF1}">
      <dsp:nvSpPr>
        <dsp:cNvPr id="0" name=""/>
        <dsp:cNvSpPr/>
      </dsp:nvSpPr>
      <dsp:spPr>
        <a:xfrm>
          <a:off x="5021841" y="1743009"/>
          <a:ext cx="2083086" cy="495679"/>
        </a:xfrm>
        <a:custGeom>
          <a:avLst/>
          <a:gdLst/>
          <a:ahLst/>
          <a:cxnLst/>
          <a:rect l="0" t="0" r="0" b="0"/>
          <a:pathLst>
            <a:path>
              <a:moveTo>
                <a:pt x="0" y="0"/>
              </a:moveTo>
              <a:lnTo>
                <a:pt x="0" y="337791"/>
              </a:lnTo>
              <a:lnTo>
                <a:pt x="2083086" y="337791"/>
              </a:lnTo>
              <a:lnTo>
                <a:pt x="2083086"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25412B-BA69-4659-AC8F-3C3F8852798D}">
      <dsp:nvSpPr>
        <dsp:cNvPr id="0" name=""/>
        <dsp:cNvSpPr/>
      </dsp:nvSpPr>
      <dsp:spPr>
        <a:xfrm>
          <a:off x="4976121" y="1743009"/>
          <a:ext cx="91440" cy="495679"/>
        </a:xfrm>
        <a:custGeom>
          <a:avLst/>
          <a:gdLst/>
          <a:ahLst/>
          <a:cxnLst/>
          <a:rect l="0" t="0" r="0" b="0"/>
          <a:pathLst>
            <a:path>
              <a:moveTo>
                <a:pt x="45720" y="0"/>
              </a:moveTo>
              <a:lnTo>
                <a:pt x="4572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F1C01D-611D-44A3-9F56-F95885967905}">
      <dsp:nvSpPr>
        <dsp:cNvPr id="0" name=""/>
        <dsp:cNvSpPr/>
      </dsp:nvSpPr>
      <dsp:spPr>
        <a:xfrm>
          <a:off x="2938755" y="1743009"/>
          <a:ext cx="2083086" cy="495679"/>
        </a:xfrm>
        <a:custGeom>
          <a:avLst/>
          <a:gdLst/>
          <a:ahLst/>
          <a:cxnLst/>
          <a:rect l="0" t="0" r="0" b="0"/>
          <a:pathLst>
            <a:path>
              <a:moveTo>
                <a:pt x="2083086" y="0"/>
              </a:moveTo>
              <a:lnTo>
                <a:pt x="2083086" y="337791"/>
              </a:lnTo>
              <a:lnTo>
                <a:pt x="0" y="337791"/>
              </a:lnTo>
              <a:lnTo>
                <a:pt x="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AEE7A5-28EA-4071-8FB0-281DDB25F067}">
      <dsp:nvSpPr>
        <dsp:cNvPr id="0" name=""/>
        <dsp:cNvSpPr/>
      </dsp:nvSpPr>
      <dsp:spPr>
        <a:xfrm>
          <a:off x="855669" y="1743009"/>
          <a:ext cx="4166172" cy="495679"/>
        </a:xfrm>
        <a:custGeom>
          <a:avLst/>
          <a:gdLst/>
          <a:ahLst/>
          <a:cxnLst/>
          <a:rect l="0" t="0" r="0" b="0"/>
          <a:pathLst>
            <a:path>
              <a:moveTo>
                <a:pt x="4166172" y="0"/>
              </a:moveTo>
              <a:lnTo>
                <a:pt x="4166172" y="337791"/>
              </a:lnTo>
              <a:lnTo>
                <a:pt x="0" y="337791"/>
              </a:lnTo>
              <a:lnTo>
                <a:pt x="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BC79A0-C0B2-444A-A5DF-417E22EDF452}">
      <dsp:nvSpPr>
        <dsp:cNvPr id="0" name=""/>
        <dsp:cNvSpPr/>
      </dsp:nvSpPr>
      <dsp:spPr>
        <a:xfrm>
          <a:off x="4169670" y="660751"/>
          <a:ext cx="1704343" cy="108225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6C1519-BBEE-4316-85A6-8BC58CCCE098}">
      <dsp:nvSpPr>
        <dsp:cNvPr id="0" name=""/>
        <dsp:cNvSpPr/>
      </dsp:nvSpPr>
      <dsp:spPr>
        <a:xfrm>
          <a:off x="4359041" y="840654"/>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Gestión</a:t>
          </a:r>
        </a:p>
      </dsp:txBody>
      <dsp:txXfrm>
        <a:off x="4390739" y="872352"/>
        <a:ext cx="1640947" cy="1018861"/>
      </dsp:txXfrm>
    </dsp:sp>
    <dsp:sp modelId="{57FD080F-01ED-44A5-8169-4C9925EEE832}">
      <dsp:nvSpPr>
        <dsp:cNvPr id="0" name=""/>
        <dsp:cNvSpPr/>
      </dsp:nvSpPr>
      <dsp:spPr>
        <a:xfrm>
          <a:off x="3497"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D5B4A8-3DD1-4D7D-AA1B-9CE5C2B718C7}">
      <dsp:nvSpPr>
        <dsp:cNvPr id="0" name=""/>
        <dsp:cNvSpPr/>
      </dsp:nvSpPr>
      <dsp:spPr>
        <a:xfrm>
          <a:off x="192869"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Planificación</a:t>
          </a:r>
        </a:p>
      </dsp:txBody>
      <dsp:txXfrm>
        <a:off x="224567" y="2450289"/>
        <a:ext cx="1640947" cy="1018861"/>
      </dsp:txXfrm>
    </dsp:sp>
    <dsp:sp modelId="{953624E5-84BA-4182-8244-0F2701777CE2}">
      <dsp:nvSpPr>
        <dsp:cNvPr id="0" name=""/>
        <dsp:cNvSpPr/>
      </dsp:nvSpPr>
      <dsp:spPr>
        <a:xfrm>
          <a:off x="2086583"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C6922-A4E2-43C2-9D05-27A923370D93}">
      <dsp:nvSpPr>
        <dsp:cNvPr id="0" name=""/>
        <dsp:cNvSpPr/>
      </dsp:nvSpPr>
      <dsp:spPr>
        <a:xfrm>
          <a:off x="2275955"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Organización</a:t>
          </a:r>
        </a:p>
      </dsp:txBody>
      <dsp:txXfrm>
        <a:off x="2307653" y="2450289"/>
        <a:ext cx="1640947" cy="1018861"/>
      </dsp:txXfrm>
    </dsp:sp>
    <dsp:sp modelId="{B5912BED-0E4C-47F5-82F2-74444B037E76}">
      <dsp:nvSpPr>
        <dsp:cNvPr id="0" name=""/>
        <dsp:cNvSpPr/>
      </dsp:nvSpPr>
      <dsp:spPr>
        <a:xfrm>
          <a:off x="4169670"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3B9E3-9AEC-4BE6-B321-BBD158F30477}">
      <dsp:nvSpPr>
        <dsp:cNvPr id="0" name=""/>
        <dsp:cNvSpPr/>
      </dsp:nvSpPr>
      <dsp:spPr>
        <a:xfrm>
          <a:off x="4359041"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Dotación de personal</a:t>
          </a:r>
        </a:p>
      </dsp:txBody>
      <dsp:txXfrm>
        <a:off x="4390739" y="2450289"/>
        <a:ext cx="1640947" cy="1018861"/>
      </dsp:txXfrm>
    </dsp:sp>
    <dsp:sp modelId="{31D6FB0E-7D64-4AC2-9CD6-C0667B0F5507}">
      <dsp:nvSpPr>
        <dsp:cNvPr id="0" name=""/>
        <dsp:cNvSpPr/>
      </dsp:nvSpPr>
      <dsp:spPr>
        <a:xfrm>
          <a:off x="6252756"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1381A-7C4C-4DA3-8ED8-2D027D15C1BE}">
      <dsp:nvSpPr>
        <dsp:cNvPr id="0" name=""/>
        <dsp:cNvSpPr/>
      </dsp:nvSpPr>
      <dsp:spPr>
        <a:xfrm>
          <a:off x="6442127"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Dirección</a:t>
          </a:r>
        </a:p>
      </dsp:txBody>
      <dsp:txXfrm>
        <a:off x="6473825" y="2450289"/>
        <a:ext cx="1640947" cy="1018861"/>
      </dsp:txXfrm>
    </dsp:sp>
    <dsp:sp modelId="{9F041398-FEF1-4E29-A65F-A1A6063B3BF6}">
      <dsp:nvSpPr>
        <dsp:cNvPr id="0" name=""/>
        <dsp:cNvSpPr/>
      </dsp:nvSpPr>
      <dsp:spPr>
        <a:xfrm>
          <a:off x="8335842"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0A50AC-4080-402C-AADD-59ED44789BEE}">
      <dsp:nvSpPr>
        <dsp:cNvPr id="0" name=""/>
        <dsp:cNvSpPr/>
      </dsp:nvSpPr>
      <dsp:spPr>
        <a:xfrm>
          <a:off x="8525214"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Control</a:t>
          </a:r>
        </a:p>
      </dsp:txBody>
      <dsp:txXfrm>
        <a:off x="8556912" y="2450289"/>
        <a:ext cx="1640947" cy="10188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FAE5E-E45B-4841-992D-908C347C714E}">
      <dsp:nvSpPr>
        <dsp:cNvPr id="0" name=""/>
        <dsp:cNvSpPr/>
      </dsp:nvSpPr>
      <dsp:spPr>
        <a:xfrm>
          <a:off x="5021841" y="1743009"/>
          <a:ext cx="4166172" cy="495679"/>
        </a:xfrm>
        <a:custGeom>
          <a:avLst/>
          <a:gdLst/>
          <a:ahLst/>
          <a:cxnLst/>
          <a:rect l="0" t="0" r="0" b="0"/>
          <a:pathLst>
            <a:path>
              <a:moveTo>
                <a:pt x="0" y="0"/>
              </a:moveTo>
              <a:lnTo>
                <a:pt x="0" y="337791"/>
              </a:lnTo>
              <a:lnTo>
                <a:pt x="4166172" y="337791"/>
              </a:lnTo>
              <a:lnTo>
                <a:pt x="4166172"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A3CDF3-7E00-4E00-AA2C-34727A8ACEF1}">
      <dsp:nvSpPr>
        <dsp:cNvPr id="0" name=""/>
        <dsp:cNvSpPr/>
      </dsp:nvSpPr>
      <dsp:spPr>
        <a:xfrm>
          <a:off x="5021841" y="1743009"/>
          <a:ext cx="2083086" cy="495679"/>
        </a:xfrm>
        <a:custGeom>
          <a:avLst/>
          <a:gdLst/>
          <a:ahLst/>
          <a:cxnLst/>
          <a:rect l="0" t="0" r="0" b="0"/>
          <a:pathLst>
            <a:path>
              <a:moveTo>
                <a:pt x="0" y="0"/>
              </a:moveTo>
              <a:lnTo>
                <a:pt x="0" y="337791"/>
              </a:lnTo>
              <a:lnTo>
                <a:pt x="2083086" y="337791"/>
              </a:lnTo>
              <a:lnTo>
                <a:pt x="2083086"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25412B-BA69-4659-AC8F-3C3F8852798D}">
      <dsp:nvSpPr>
        <dsp:cNvPr id="0" name=""/>
        <dsp:cNvSpPr/>
      </dsp:nvSpPr>
      <dsp:spPr>
        <a:xfrm>
          <a:off x="4976121" y="1743009"/>
          <a:ext cx="91440" cy="495679"/>
        </a:xfrm>
        <a:custGeom>
          <a:avLst/>
          <a:gdLst/>
          <a:ahLst/>
          <a:cxnLst/>
          <a:rect l="0" t="0" r="0" b="0"/>
          <a:pathLst>
            <a:path>
              <a:moveTo>
                <a:pt x="45720" y="0"/>
              </a:moveTo>
              <a:lnTo>
                <a:pt x="4572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F1C01D-611D-44A3-9F56-F95885967905}">
      <dsp:nvSpPr>
        <dsp:cNvPr id="0" name=""/>
        <dsp:cNvSpPr/>
      </dsp:nvSpPr>
      <dsp:spPr>
        <a:xfrm>
          <a:off x="2938755" y="1743009"/>
          <a:ext cx="2083086" cy="495679"/>
        </a:xfrm>
        <a:custGeom>
          <a:avLst/>
          <a:gdLst/>
          <a:ahLst/>
          <a:cxnLst/>
          <a:rect l="0" t="0" r="0" b="0"/>
          <a:pathLst>
            <a:path>
              <a:moveTo>
                <a:pt x="2083086" y="0"/>
              </a:moveTo>
              <a:lnTo>
                <a:pt x="2083086" y="337791"/>
              </a:lnTo>
              <a:lnTo>
                <a:pt x="0" y="337791"/>
              </a:lnTo>
              <a:lnTo>
                <a:pt x="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AEE7A5-28EA-4071-8FB0-281DDB25F067}">
      <dsp:nvSpPr>
        <dsp:cNvPr id="0" name=""/>
        <dsp:cNvSpPr/>
      </dsp:nvSpPr>
      <dsp:spPr>
        <a:xfrm>
          <a:off x="855669" y="1743009"/>
          <a:ext cx="4166172" cy="495679"/>
        </a:xfrm>
        <a:custGeom>
          <a:avLst/>
          <a:gdLst/>
          <a:ahLst/>
          <a:cxnLst/>
          <a:rect l="0" t="0" r="0" b="0"/>
          <a:pathLst>
            <a:path>
              <a:moveTo>
                <a:pt x="4166172" y="0"/>
              </a:moveTo>
              <a:lnTo>
                <a:pt x="4166172" y="337791"/>
              </a:lnTo>
              <a:lnTo>
                <a:pt x="0" y="337791"/>
              </a:lnTo>
              <a:lnTo>
                <a:pt x="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BC79A0-C0B2-444A-A5DF-417E22EDF452}">
      <dsp:nvSpPr>
        <dsp:cNvPr id="0" name=""/>
        <dsp:cNvSpPr/>
      </dsp:nvSpPr>
      <dsp:spPr>
        <a:xfrm>
          <a:off x="4169670" y="660751"/>
          <a:ext cx="1704343" cy="108225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6C1519-BBEE-4316-85A6-8BC58CCCE098}">
      <dsp:nvSpPr>
        <dsp:cNvPr id="0" name=""/>
        <dsp:cNvSpPr/>
      </dsp:nvSpPr>
      <dsp:spPr>
        <a:xfrm>
          <a:off x="4359041" y="840654"/>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Gestión</a:t>
          </a:r>
        </a:p>
      </dsp:txBody>
      <dsp:txXfrm>
        <a:off x="4390739" y="872352"/>
        <a:ext cx="1640947" cy="1018861"/>
      </dsp:txXfrm>
    </dsp:sp>
    <dsp:sp modelId="{57FD080F-01ED-44A5-8169-4C9925EEE832}">
      <dsp:nvSpPr>
        <dsp:cNvPr id="0" name=""/>
        <dsp:cNvSpPr/>
      </dsp:nvSpPr>
      <dsp:spPr>
        <a:xfrm>
          <a:off x="3497"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D5B4A8-3DD1-4D7D-AA1B-9CE5C2B718C7}">
      <dsp:nvSpPr>
        <dsp:cNvPr id="0" name=""/>
        <dsp:cNvSpPr/>
      </dsp:nvSpPr>
      <dsp:spPr>
        <a:xfrm>
          <a:off x="192869" y="2418591"/>
          <a:ext cx="1704343" cy="1082257"/>
        </a:xfrm>
        <a:prstGeom prst="roundRect">
          <a:avLst>
            <a:gd name="adj" fmla="val 10000"/>
          </a:avLst>
        </a:prstGeom>
        <a:solidFill>
          <a:schemeClr val="accent4">
            <a:lumMod val="50000"/>
            <a:alpha val="9000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UY" sz="2200" b="1" kern="1200" dirty="0">
              <a:solidFill>
                <a:schemeClr val="bg1"/>
              </a:solidFill>
            </a:rPr>
            <a:t>Planificación</a:t>
          </a:r>
        </a:p>
      </dsp:txBody>
      <dsp:txXfrm>
        <a:off x="224567" y="2450289"/>
        <a:ext cx="1640947" cy="1018861"/>
      </dsp:txXfrm>
    </dsp:sp>
    <dsp:sp modelId="{953624E5-84BA-4182-8244-0F2701777CE2}">
      <dsp:nvSpPr>
        <dsp:cNvPr id="0" name=""/>
        <dsp:cNvSpPr/>
      </dsp:nvSpPr>
      <dsp:spPr>
        <a:xfrm>
          <a:off x="2086583"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C6922-A4E2-43C2-9D05-27A923370D93}">
      <dsp:nvSpPr>
        <dsp:cNvPr id="0" name=""/>
        <dsp:cNvSpPr/>
      </dsp:nvSpPr>
      <dsp:spPr>
        <a:xfrm>
          <a:off x="2275955"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Organización</a:t>
          </a:r>
        </a:p>
      </dsp:txBody>
      <dsp:txXfrm>
        <a:off x="2307653" y="2450289"/>
        <a:ext cx="1640947" cy="1018861"/>
      </dsp:txXfrm>
    </dsp:sp>
    <dsp:sp modelId="{B5912BED-0E4C-47F5-82F2-74444B037E76}">
      <dsp:nvSpPr>
        <dsp:cNvPr id="0" name=""/>
        <dsp:cNvSpPr/>
      </dsp:nvSpPr>
      <dsp:spPr>
        <a:xfrm>
          <a:off x="4169670"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3B9E3-9AEC-4BE6-B321-BBD158F30477}">
      <dsp:nvSpPr>
        <dsp:cNvPr id="0" name=""/>
        <dsp:cNvSpPr/>
      </dsp:nvSpPr>
      <dsp:spPr>
        <a:xfrm>
          <a:off x="4359041"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Dotación de personal</a:t>
          </a:r>
        </a:p>
      </dsp:txBody>
      <dsp:txXfrm>
        <a:off x="4390739" y="2450289"/>
        <a:ext cx="1640947" cy="1018861"/>
      </dsp:txXfrm>
    </dsp:sp>
    <dsp:sp modelId="{31D6FB0E-7D64-4AC2-9CD6-C0667B0F5507}">
      <dsp:nvSpPr>
        <dsp:cNvPr id="0" name=""/>
        <dsp:cNvSpPr/>
      </dsp:nvSpPr>
      <dsp:spPr>
        <a:xfrm>
          <a:off x="6252756"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1381A-7C4C-4DA3-8ED8-2D027D15C1BE}">
      <dsp:nvSpPr>
        <dsp:cNvPr id="0" name=""/>
        <dsp:cNvSpPr/>
      </dsp:nvSpPr>
      <dsp:spPr>
        <a:xfrm>
          <a:off x="6442127"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Dirección</a:t>
          </a:r>
        </a:p>
      </dsp:txBody>
      <dsp:txXfrm>
        <a:off x="6473825" y="2450289"/>
        <a:ext cx="1640947" cy="1018861"/>
      </dsp:txXfrm>
    </dsp:sp>
    <dsp:sp modelId="{9F041398-FEF1-4E29-A65F-A1A6063B3BF6}">
      <dsp:nvSpPr>
        <dsp:cNvPr id="0" name=""/>
        <dsp:cNvSpPr/>
      </dsp:nvSpPr>
      <dsp:spPr>
        <a:xfrm>
          <a:off x="8335842"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0A50AC-4080-402C-AADD-59ED44789BEE}">
      <dsp:nvSpPr>
        <dsp:cNvPr id="0" name=""/>
        <dsp:cNvSpPr/>
      </dsp:nvSpPr>
      <dsp:spPr>
        <a:xfrm>
          <a:off x="8525214"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Control</a:t>
          </a:r>
        </a:p>
      </dsp:txBody>
      <dsp:txXfrm>
        <a:off x="8556912" y="2450289"/>
        <a:ext cx="1640947" cy="10188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FAE5E-E45B-4841-992D-908C347C714E}">
      <dsp:nvSpPr>
        <dsp:cNvPr id="0" name=""/>
        <dsp:cNvSpPr/>
      </dsp:nvSpPr>
      <dsp:spPr>
        <a:xfrm>
          <a:off x="8256513" y="1507309"/>
          <a:ext cx="2938257" cy="384259"/>
        </a:xfrm>
        <a:custGeom>
          <a:avLst/>
          <a:gdLst/>
          <a:ahLst/>
          <a:cxnLst/>
          <a:rect l="0" t="0" r="0" b="0"/>
          <a:pathLst>
            <a:path>
              <a:moveTo>
                <a:pt x="0" y="0"/>
              </a:moveTo>
              <a:lnTo>
                <a:pt x="0" y="311187"/>
              </a:lnTo>
              <a:lnTo>
                <a:pt x="2938257" y="311187"/>
              </a:lnTo>
              <a:lnTo>
                <a:pt x="2938257" y="38425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A3CDF3-7E00-4E00-AA2C-34727A8ACEF1}">
      <dsp:nvSpPr>
        <dsp:cNvPr id="0" name=""/>
        <dsp:cNvSpPr/>
      </dsp:nvSpPr>
      <dsp:spPr>
        <a:xfrm>
          <a:off x="8256513" y="1507309"/>
          <a:ext cx="1821916" cy="384259"/>
        </a:xfrm>
        <a:custGeom>
          <a:avLst/>
          <a:gdLst/>
          <a:ahLst/>
          <a:cxnLst/>
          <a:rect l="0" t="0" r="0" b="0"/>
          <a:pathLst>
            <a:path>
              <a:moveTo>
                <a:pt x="0" y="0"/>
              </a:moveTo>
              <a:lnTo>
                <a:pt x="0" y="311187"/>
              </a:lnTo>
              <a:lnTo>
                <a:pt x="1821916" y="311187"/>
              </a:lnTo>
              <a:lnTo>
                <a:pt x="1821916" y="38425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25412B-BA69-4659-AC8F-3C3F8852798D}">
      <dsp:nvSpPr>
        <dsp:cNvPr id="0" name=""/>
        <dsp:cNvSpPr/>
      </dsp:nvSpPr>
      <dsp:spPr>
        <a:xfrm>
          <a:off x="8256513" y="1507309"/>
          <a:ext cx="603871" cy="384259"/>
        </a:xfrm>
        <a:custGeom>
          <a:avLst/>
          <a:gdLst/>
          <a:ahLst/>
          <a:cxnLst/>
          <a:rect l="0" t="0" r="0" b="0"/>
          <a:pathLst>
            <a:path>
              <a:moveTo>
                <a:pt x="0" y="0"/>
              </a:moveTo>
              <a:lnTo>
                <a:pt x="0" y="311187"/>
              </a:lnTo>
              <a:lnTo>
                <a:pt x="603871" y="311187"/>
              </a:lnTo>
              <a:lnTo>
                <a:pt x="603871" y="38425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BB6CB3-08C2-423F-A920-2185488174D0}">
      <dsp:nvSpPr>
        <dsp:cNvPr id="0" name=""/>
        <dsp:cNvSpPr/>
      </dsp:nvSpPr>
      <dsp:spPr>
        <a:xfrm>
          <a:off x="7512028" y="1507309"/>
          <a:ext cx="744485" cy="384259"/>
        </a:xfrm>
        <a:custGeom>
          <a:avLst/>
          <a:gdLst/>
          <a:ahLst/>
          <a:cxnLst/>
          <a:rect l="0" t="0" r="0" b="0"/>
          <a:pathLst>
            <a:path>
              <a:moveTo>
                <a:pt x="744485" y="0"/>
              </a:moveTo>
              <a:lnTo>
                <a:pt x="744485" y="311187"/>
              </a:lnTo>
              <a:lnTo>
                <a:pt x="0" y="311187"/>
              </a:lnTo>
              <a:lnTo>
                <a:pt x="0" y="38425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2B7250-AD70-49D3-872F-F6E719D65B32}">
      <dsp:nvSpPr>
        <dsp:cNvPr id="0" name=""/>
        <dsp:cNvSpPr/>
      </dsp:nvSpPr>
      <dsp:spPr>
        <a:xfrm>
          <a:off x="5773911" y="2628553"/>
          <a:ext cx="5328510" cy="414682"/>
        </a:xfrm>
        <a:custGeom>
          <a:avLst/>
          <a:gdLst/>
          <a:ahLst/>
          <a:cxnLst/>
          <a:rect l="0" t="0" r="0" b="0"/>
          <a:pathLst>
            <a:path>
              <a:moveTo>
                <a:pt x="0" y="0"/>
              </a:moveTo>
              <a:lnTo>
                <a:pt x="0" y="341611"/>
              </a:lnTo>
              <a:lnTo>
                <a:pt x="5328510" y="341611"/>
              </a:lnTo>
              <a:lnTo>
                <a:pt x="5328510" y="414682"/>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E56491-7254-49D0-B512-EC48D93F45CF}">
      <dsp:nvSpPr>
        <dsp:cNvPr id="0" name=""/>
        <dsp:cNvSpPr/>
      </dsp:nvSpPr>
      <dsp:spPr>
        <a:xfrm>
          <a:off x="5773911" y="2628553"/>
          <a:ext cx="4111312" cy="414682"/>
        </a:xfrm>
        <a:custGeom>
          <a:avLst/>
          <a:gdLst/>
          <a:ahLst/>
          <a:cxnLst/>
          <a:rect l="0" t="0" r="0" b="0"/>
          <a:pathLst>
            <a:path>
              <a:moveTo>
                <a:pt x="0" y="0"/>
              </a:moveTo>
              <a:lnTo>
                <a:pt x="0" y="341611"/>
              </a:lnTo>
              <a:lnTo>
                <a:pt x="4111312" y="341611"/>
              </a:lnTo>
              <a:lnTo>
                <a:pt x="4111312" y="414682"/>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E245B0-6093-4441-9754-9B1CFFDDE07C}">
      <dsp:nvSpPr>
        <dsp:cNvPr id="0" name=""/>
        <dsp:cNvSpPr/>
      </dsp:nvSpPr>
      <dsp:spPr>
        <a:xfrm>
          <a:off x="5773911" y="2628553"/>
          <a:ext cx="2976025" cy="414682"/>
        </a:xfrm>
        <a:custGeom>
          <a:avLst/>
          <a:gdLst/>
          <a:ahLst/>
          <a:cxnLst/>
          <a:rect l="0" t="0" r="0" b="0"/>
          <a:pathLst>
            <a:path>
              <a:moveTo>
                <a:pt x="0" y="0"/>
              </a:moveTo>
              <a:lnTo>
                <a:pt x="0" y="341611"/>
              </a:lnTo>
              <a:lnTo>
                <a:pt x="2976025" y="341611"/>
              </a:lnTo>
              <a:lnTo>
                <a:pt x="2976025" y="414682"/>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926EF6-D682-497F-A24A-B0EE8D3D3B81}">
      <dsp:nvSpPr>
        <dsp:cNvPr id="0" name=""/>
        <dsp:cNvSpPr/>
      </dsp:nvSpPr>
      <dsp:spPr>
        <a:xfrm>
          <a:off x="5773911" y="2628553"/>
          <a:ext cx="1851864" cy="414682"/>
        </a:xfrm>
        <a:custGeom>
          <a:avLst/>
          <a:gdLst/>
          <a:ahLst/>
          <a:cxnLst/>
          <a:rect l="0" t="0" r="0" b="0"/>
          <a:pathLst>
            <a:path>
              <a:moveTo>
                <a:pt x="0" y="0"/>
              </a:moveTo>
              <a:lnTo>
                <a:pt x="0" y="341611"/>
              </a:lnTo>
              <a:lnTo>
                <a:pt x="1851864" y="341611"/>
              </a:lnTo>
              <a:lnTo>
                <a:pt x="1851864" y="414682"/>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AE1E35-E165-450B-892E-1C31C9ED3A8B}">
      <dsp:nvSpPr>
        <dsp:cNvPr id="0" name=""/>
        <dsp:cNvSpPr/>
      </dsp:nvSpPr>
      <dsp:spPr>
        <a:xfrm>
          <a:off x="5773911" y="2628553"/>
          <a:ext cx="637530" cy="414682"/>
        </a:xfrm>
        <a:custGeom>
          <a:avLst/>
          <a:gdLst/>
          <a:ahLst/>
          <a:cxnLst/>
          <a:rect l="0" t="0" r="0" b="0"/>
          <a:pathLst>
            <a:path>
              <a:moveTo>
                <a:pt x="0" y="0"/>
              </a:moveTo>
              <a:lnTo>
                <a:pt x="0" y="341611"/>
              </a:lnTo>
              <a:lnTo>
                <a:pt x="637530" y="341611"/>
              </a:lnTo>
              <a:lnTo>
                <a:pt x="637530" y="414682"/>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EF1971-A7BD-4FEB-BC80-1BA7373CFFE9}">
      <dsp:nvSpPr>
        <dsp:cNvPr id="0" name=""/>
        <dsp:cNvSpPr/>
      </dsp:nvSpPr>
      <dsp:spPr>
        <a:xfrm>
          <a:off x="5248319" y="2628553"/>
          <a:ext cx="525592" cy="414682"/>
        </a:xfrm>
        <a:custGeom>
          <a:avLst/>
          <a:gdLst/>
          <a:ahLst/>
          <a:cxnLst/>
          <a:rect l="0" t="0" r="0" b="0"/>
          <a:pathLst>
            <a:path>
              <a:moveTo>
                <a:pt x="525592" y="0"/>
              </a:moveTo>
              <a:lnTo>
                <a:pt x="525592" y="341611"/>
              </a:lnTo>
              <a:lnTo>
                <a:pt x="0" y="341611"/>
              </a:lnTo>
              <a:lnTo>
                <a:pt x="0" y="414682"/>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D42C43-8933-42E2-B502-3AE4410556F1}">
      <dsp:nvSpPr>
        <dsp:cNvPr id="0" name=""/>
        <dsp:cNvSpPr/>
      </dsp:nvSpPr>
      <dsp:spPr>
        <a:xfrm>
          <a:off x="4324283" y="2628553"/>
          <a:ext cx="1449627" cy="414682"/>
        </a:xfrm>
        <a:custGeom>
          <a:avLst/>
          <a:gdLst/>
          <a:ahLst/>
          <a:cxnLst/>
          <a:rect l="0" t="0" r="0" b="0"/>
          <a:pathLst>
            <a:path>
              <a:moveTo>
                <a:pt x="1449627" y="0"/>
              </a:moveTo>
              <a:lnTo>
                <a:pt x="1449627" y="341611"/>
              </a:lnTo>
              <a:lnTo>
                <a:pt x="0" y="341611"/>
              </a:lnTo>
              <a:lnTo>
                <a:pt x="0" y="414682"/>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46E5C1-33BC-48DE-B7BD-B918D0919B9C}">
      <dsp:nvSpPr>
        <dsp:cNvPr id="0" name=""/>
        <dsp:cNvSpPr/>
      </dsp:nvSpPr>
      <dsp:spPr>
        <a:xfrm>
          <a:off x="3434339" y="2628553"/>
          <a:ext cx="2339572" cy="414682"/>
        </a:xfrm>
        <a:custGeom>
          <a:avLst/>
          <a:gdLst/>
          <a:ahLst/>
          <a:cxnLst/>
          <a:rect l="0" t="0" r="0" b="0"/>
          <a:pathLst>
            <a:path>
              <a:moveTo>
                <a:pt x="2339572" y="0"/>
              </a:moveTo>
              <a:lnTo>
                <a:pt x="2339572" y="341611"/>
              </a:lnTo>
              <a:lnTo>
                <a:pt x="0" y="341611"/>
              </a:lnTo>
              <a:lnTo>
                <a:pt x="0" y="414682"/>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CDA755-8E05-4C62-834C-44CE98CEC9AB}">
      <dsp:nvSpPr>
        <dsp:cNvPr id="0" name=""/>
        <dsp:cNvSpPr/>
      </dsp:nvSpPr>
      <dsp:spPr>
        <a:xfrm>
          <a:off x="2461612" y="2628553"/>
          <a:ext cx="3312298" cy="414682"/>
        </a:xfrm>
        <a:custGeom>
          <a:avLst/>
          <a:gdLst/>
          <a:ahLst/>
          <a:cxnLst/>
          <a:rect l="0" t="0" r="0" b="0"/>
          <a:pathLst>
            <a:path>
              <a:moveTo>
                <a:pt x="3312298" y="0"/>
              </a:moveTo>
              <a:lnTo>
                <a:pt x="3312298" y="341611"/>
              </a:lnTo>
              <a:lnTo>
                <a:pt x="0" y="341611"/>
              </a:lnTo>
              <a:lnTo>
                <a:pt x="0" y="414682"/>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12A55A-01DC-4265-A998-55E7FF93B8ED}">
      <dsp:nvSpPr>
        <dsp:cNvPr id="0" name=""/>
        <dsp:cNvSpPr/>
      </dsp:nvSpPr>
      <dsp:spPr>
        <a:xfrm>
          <a:off x="1449785" y="2628553"/>
          <a:ext cx="4324125" cy="414682"/>
        </a:xfrm>
        <a:custGeom>
          <a:avLst/>
          <a:gdLst/>
          <a:ahLst/>
          <a:cxnLst/>
          <a:rect l="0" t="0" r="0" b="0"/>
          <a:pathLst>
            <a:path>
              <a:moveTo>
                <a:pt x="4324125" y="0"/>
              </a:moveTo>
              <a:lnTo>
                <a:pt x="4324125" y="341611"/>
              </a:lnTo>
              <a:lnTo>
                <a:pt x="0" y="341611"/>
              </a:lnTo>
              <a:lnTo>
                <a:pt x="0" y="414682"/>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4E8A75-7C5C-4BC1-8CC8-358AFD385BCC}">
      <dsp:nvSpPr>
        <dsp:cNvPr id="0" name=""/>
        <dsp:cNvSpPr/>
      </dsp:nvSpPr>
      <dsp:spPr>
        <a:xfrm>
          <a:off x="425263" y="2628553"/>
          <a:ext cx="5348647" cy="414682"/>
        </a:xfrm>
        <a:custGeom>
          <a:avLst/>
          <a:gdLst/>
          <a:ahLst/>
          <a:cxnLst/>
          <a:rect l="0" t="0" r="0" b="0"/>
          <a:pathLst>
            <a:path>
              <a:moveTo>
                <a:pt x="5348647" y="0"/>
              </a:moveTo>
              <a:lnTo>
                <a:pt x="5348647" y="341611"/>
              </a:lnTo>
              <a:lnTo>
                <a:pt x="0" y="341611"/>
              </a:lnTo>
              <a:lnTo>
                <a:pt x="0" y="414682"/>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AEE7A5-28EA-4071-8FB0-281DDB25F067}">
      <dsp:nvSpPr>
        <dsp:cNvPr id="0" name=""/>
        <dsp:cNvSpPr/>
      </dsp:nvSpPr>
      <dsp:spPr>
        <a:xfrm>
          <a:off x="5773911" y="1507309"/>
          <a:ext cx="2482601" cy="384259"/>
        </a:xfrm>
        <a:custGeom>
          <a:avLst/>
          <a:gdLst/>
          <a:ahLst/>
          <a:cxnLst/>
          <a:rect l="0" t="0" r="0" b="0"/>
          <a:pathLst>
            <a:path>
              <a:moveTo>
                <a:pt x="2482601" y="0"/>
              </a:moveTo>
              <a:lnTo>
                <a:pt x="2482601" y="311187"/>
              </a:lnTo>
              <a:lnTo>
                <a:pt x="0" y="311187"/>
              </a:lnTo>
              <a:lnTo>
                <a:pt x="0" y="38425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BC79A0-C0B2-444A-A5DF-417E22EDF452}">
      <dsp:nvSpPr>
        <dsp:cNvPr id="0" name=""/>
        <dsp:cNvSpPr/>
      </dsp:nvSpPr>
      <dsp:spPr>
        <a:xfrm>
          <a:off x="7652330" y="799200"/>
          <a:ext cx="1208365" cy="708108"/>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6C1519-BBEE-4316-85A6-8BC58CCCE098}">
      <dsp:nvSpPr>
        <dsp:cNvPr id="0" name=""/>
        <dsp:cNvSpPr/>
      </dsp:nvSpPr>
      <dsp:spPr>
        <a:xfrm>
          <a:off x="7739973" y="882460"/>
          <a:ext cx="1208365" cy="708108"/>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UY" sz="1600" kern="1200" dirty="0"/>
            <a:t>Gestión</a:t>
          </a:r>
        </a:p>
      </dsp:txBody>
      <dsp:txXfrm>
        <a:off x="7760713" y="903200"/>
        <a:ext cx="1166885" cy="666628"/>
      </dsp:txXfrm>
    </dsp:sp>
    <dsp:sp modelId="{57FD080F-01ED-44A5-8169-4C9925EEE832}">
      <dsp:nvSpPr>
        <dsp:cNvPr id="0" name=""/>
        <dsp:cNvSpPr/>
      </dsp:nvSpPr>
      <dsp:spPr>
        <a:xfrm>
          <a:off x="4888055" y="1891568"/>
          <a:ext cx="1771713" cy="736984"/>
        </a:xfrm>
        <a:prstGeom prst="roundRect">
          <a:avLst>
            <a:gd name="adj" fmla="val 10000"/>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D5B4A8-3DD1-4D7D-AA1B-9CE5C2B718C7}">
      <dsp:nvSpPr>
        <dsp:cNvPr id="0" name=""/>
        <dsp:cNvSpPr/>
      </dsp:nvSpPr>
      <dsp:spPr>
        <a:xfrm>
          <a:off x="4975697" y="1974829"/>
          <a:ext cx="1771713" cy="736984"/>
        </a:xfrm>
        <a:prstGeom prst="roundRect">
          <a:avLst>
            <a:gd name="adj" fmla="val 10000"/>
          </a:avLst>
        </a:prstGeom>
        <a:solidFill>
          <a:schemeClr val="lt1">
            <a:alpha val="90000"/>
            <a:hueOff val="0"/>
            <a:satOff val="0"/>
            <a:lumOff val="0"/>
            <a:alphaOff val="0"/>
          </a:schemeClr>
        </a:solidFill>
        <a:ln w="28575"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Planificación</a:t>
          </a:r>
        </a:p>
      </dsp:txBody>
      <dsp:txXfrm>
        <a:off x="4997283" y="1996415"/>
        <a:ext cx="1728541" cy="693812"/>
      </dsp:txXfrm>
    </dsp:sp>
    <dsp:sp modelId="{A4BA8341-CA64-4F36-83B3-F42206B404E7}">
      <dsp:nvSpPr>
        <dsp:cNvPr id="0" name=""/>
        <dsp:cNvSpPr/>
      </dsp:nvSpPr>
      <dsp:spPr>
        <a:xfrm>
          <a:off x="9516" y="3043236"/>
          <a:ext cx="831493" cy="89195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864F60-954E-4F9E-BEEB-F388D10D3C32}">
      <dsp:nvSpPr>
        <dsp:cNvPr id="0" name=""/>
        <dsp:cNvSpPr/>
      </dsp:nvSpPr>
      <dsp:spPr>
        <a:xfrm>
          <a:off x="97159" y="3126496"/>
          <a:ext cx="831493" cy="891955"/>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UY" sz="1050" kern="1200" dirty="0"/>
            <a:t>Establecer objetivos y metas</a:t>
          </a:r>
        </a:p>
      </dsp:txBody>
      <dsp:txXfrm>
        <a:off x="121513" y="3150850"/>
        <a:ext cx="782785" cy="843247"/>
      </dsp:txXfrm>
    </dsp:sp>
    <dsp:sp modelId="{247B4121-A8FD-40F3-A9EC-21963810BE1E}">
      <dsp:nvSpPr>
        <dsp:cNvPr id="0" name=""/>
        <dsp:cNvSpPr/>
      </dsp:nvSpPr>
      <dsp:spPr>
        <a:xfrm>
          <a:off x="1016295" y="3043236"/>
          <a:ext cx="866981" cy="879132"/>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06C6BF-E7F7-402A-A80E-FE13A894380E}">
      <dsp:nvSpPr>
        <dsp:cNvPr id="0" name=""/>
        <dsp:cNvSpPr/>
      </dsp:nvSpPr>
      <dsp:spPr>
        <a:xfrm>
          <a:off x="1103937" y="3126496"/>
          <a:ext cx="866981" cy="87913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UY" sz="1050" kern="1200" dirty="0"/>
            <a:t>Desarrollar estrategias</a:t>
          </a:r>
        </a:p>
      </dsp:txBody>
      <dsp:txXfrm>
        <a:off x="1129330" y="3151889"/>
        <a:ext cx="816195" cy="828346"/>
      </dsp:txXfrm>
    </dsp:sp>
    <dsp:sp modelId="{56FA4D6F-1275-4F2C-9E73-6E57F8FAABF5}">
      <dsp:nvSpPr>
        <dsp:cNvPr id="0" name=""/>
        <dsp:cNvSpPr/>
      </dsp:nvSpPr>
      <dsp:spPr>
        <a:xfrm>
          <a:off x="2058561" y="3043236"/>
          <a:ext cx="806102" cy="86631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3CC84C-8FE5-47AE-B9FE-01E9FC6D0F1A}">
      <dsp:nvSpPr>
        <dsp:cNvPr id="0" name=""/>
        <dsp:cNvSpPr/>
      </dsp:nvSpPr>
      <dsp:spPr>
        <a:xfrm>
          <a:off x="2146203" y="3126496"/>
          <a:ext cx="806102" cy="866315"/>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UY" sz="1050" kern="1200" dirty="0"/>
            <a:t>Desarrollar políticas</a:t>
          </a:r>
        </a:p>
      </dsp:txBody>
      <dsp:txXfrm>
        <a:off x="2169813" y="3150106"/>
        <a:ext cx="758882" cy="819095"/>
      </dsp:txXfrm>
    </dsp:sp>
    <dsp:sp modelId="{3F6E9DE1-1207-447E-B74E-49AA228F8FB6}">
      <dsp:nvSpPr>
        <dsp:cNvPr id="0" name=""/>
        <dsp:cNvSpPr/>
      </dsp:nvSpPr>
      <dsp:spPr>
        <a:xfrm>
          <a:off x="3039948" y="3043236"/>
          <a:ext cx="788781" cy="853492"/>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FEF7C7-43ED-4AA5-B0C3-2C3F554B5B4C}">
      <dsp:nvSpPr>
        <dsp:cNvPr id="0" name=""/>
        <dsp:cNvSpPr/>
      </dsp:nvSpPr>
      <dsp:spPr>
        <a:xfrm>
          <a:off x="3127591" y="3126496"/>
          <a:ext cx="788781" cy="85349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UY" sz="1100" kern="1200" dirty="0"/>
            <a:t>Predecir el futuro</a:t>
          </a:r>
        </a:p>
      </dsp:txBody>
      <dsp:txXfrm>
        <a:off x="3150694" y="3149599"/>
        <a:ext cx="742575" cy="807286"/>
      </dsp:txXfrm>
    </dsp:sp>
    <dsp:sp modelId="{EA007DED-46CC-4B56-9368-6DC2AD0BC950}">
      <dsp:nvSpPr>
        <dsp:cNvPr id="0" name=""/>
        <dsp:cNvSpPr/>
      </dsp:nvSpPr>
      <dsp:spPr>
        <a:xfrm>
          <a:off x="4004014" y="3043236"/>
          <a:ext cx="640537" cy="84067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A18E5F-D27B-49DF-B9C7-ADBABDC54F81}">
      <dsp:nvSpPr>
        <dsp:cNvPr id="0" name=""/>
        <dsp:cNvSpPr/>
      </dsp:nvSpPr>
      <dsp:spPr>
        <a:xfrm>
          <a:off x="4091657" y="3126496"/>
          <a:ext cx="640537" cy="840675"/>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UY" sz="1100" kern="1200" dirty="0"/>
            <a:t>Evaluar riesgos</a:t>
          </a:r>
        </a:p>
      </dsp:txBody>
      <dsp:txXfrm>
        <a:off x="4110418" y="3145257"/>
        <a:ext cx="603015" cy="803153"/>
      </dsp:txXfrm>
    </dsp:sp>
    <dsp:sp modelId="{0B22BF49-2338-478E-BBF7-290831804B56}">
      <dsp:nvSpPr>
        <dsp:cNvPr id="0" name=""/>
        <dsp:cNvSpPr/>
      </dsp:nvSpPr>
      <dsp:spPr>
        <a:xfrm>
          <a:off x="4819837" y="3043236"/>
          <a:ext cx="856963" cy="827853"/>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196D60-8CFA-463D-BA16-CB006E6F99E1}">
      <dsp:nvSpPr>
        <dsp:cNvPr id="0" name=""/>
        <dsp:cNvSpPr/>
      </dsp:nvSpPr>
      <dsp:spPr>
        <a:xfrm>
          <a:off x="4907479" y="3126496"/>
          <a:ext cx="856963" cy="82785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UY" sz="1050" kern="1200" dirty="0"/>
            <a:t>Determinar posibles cursos de acción</a:t>
          </a:r>
        </a:p>
      </dsp:txBody>
      <dsp:txXfrm>
        <a:off x="4931726" y="3150743"/>
        <a:ext cx="808469" cy="779359"/>
      </dsp:txXfrm>
    </dsp:sp>
    <dsp:sp modelId="{2F8E53CF-CB7F-48A0-88E7-3956739FCBC0}">
      <dsp:nvSpPr>
        <dsp:cNvPr id="0" name=""/>
        <dsp:cNvSpPr/>
      </dsp:nvSpPr>
      <dsp:spPr>
        <a:xfrm>
          <a:off x="5852085" y="3043236"/>
          <a:ext cx="1118712" cy="81503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B6E005-4FDB-4383-A643-EA2D5DD6E3E6}">
      <dsp:nvSpPr>
        <dsp:cNvPr id="0" name=""/>
        <dsp:cNvSpPr/>
      </dsp:nvSpPr>
      <dsp:spPr>
        <a:xfrm>
          <a:off x="5939727" y="3126496"/>
          <a:ext cx="1118712" cy="815035"/>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UY" sz="1050" kern="1200" dirty="0"/>
            <a:t>Tomar decisiones de planificación</a:t>
          </a:r>
        </a:p>
      </dsp:txBody>
      <dsp:txXfrm>
        <a:off x="5963599" y="3150368"/>
        <a:ext cx="1070968" cy="767291"/>
      </dsp:txXfrm>
    </dsp:sp>
    <dsp:sp modelId="{F55386D8-FFD9-430D-A25A-683D4E8EF609}">
      <dsp:nvSpPr>
        <dsp:cNvPr id="0" name=""/>
        <dsp:cNvSpPr/>
      </dsp:nvSpPr>
      <dsp:spPr>
        <a:xfrm>
          <a:off x="7146082" y="3043236"/>
          <a:ext cx="959386" cy="802213"/>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DE7175-48A1-4973-9E47-89787327A226}">
      <dsp:nvSpPr>
        <dsp:cNvPr id="0" name=""/>
        <dsp:cNvSpPr/>
      </dsp:nvSpPr>
      <dsp:spPr>
        <a:xfrm>
          <a:off x="7233725" y="3126496"/>
          <a:ext cx="959386" cy="80221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UY" sz="1050" kern="1200" dirty="0"/>
            <a:t>Establecer </a:t>
          </a:r>
          <a:r>
            <a:rPr lang="es-UY" sz="1050" kern="1200" dirty="0" err="1"/>
            <a:t>procedi-mientos</a:t>
          </a:r>
          <a:r>
            <a:rPr lang="es-UY" sz="1050" kern="1200" dirty="0"/>
            <a:t> y reglas</a:t>
          </a:r>
        </a:p>
      </dsp:txBody>
      <dsp:txXfrm>
        <a:off x="7257221" y="3149992"/>
        <a:ext cx="912394" cy="755221"/>
      </dsp:txXfrm>
    </dsp:sp>
    <dsp:sp modelId="{4DA4B716-7360-4B44-B11E-CF8D67A1762E}">
      <dsp:nvSpPr>
        <dsp:cNvPr id="0" name=""/>
        <dsp:cNvSpPr/>
      </dsp:nvSpPr>
      <dsp:spPr>
        <a:xfrm>
          <a:off x="8280754" y="3043236"/>
          <a:ext cx="938365" cy="78939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701A77-E74E-4BF6-970D-D26EEBD71CF5}">
      <dsp:nvSpPr>
        <dsp:cNvPr id="0" name=""/>
        <dsp:cNvSpPr/>
      </dsp:nvSpPr>
      <dsp:spPr>
        <a:xfrm>
          <a:off x="8368396" y="3126496"/>
          <a:ext cx="938365" cy="789395"/>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UY" sz="1050" kern="1200" dirty="0"/>
            <a:t>Desarrollar planes de proyecto</a:t>
          </a:r>
        </a:p>
      </dsp:txBody>
      <dsp:txXfrm>
        <a:off x="8391517" y="3149617"/>
        <a:ext cx="892123" cy="743153"/>
      </dsp:txXfrm>
    </dsp:sp>
    <dsp:sp modelId="{E20E4196-7AA8-473E-8497-66D3E437037A}">
      <dsp:nvSpPr>
        <dsp:cNvPr id="0" name=""/>
        <dsp:cNvSpPr/>
      </dsp:nvSpPr>
      <dsp:spPr>
        <a:xfrm>
          <a:off x="9394404" y="3043236"/>
          <a:ext cx="981638" cy="776573"/>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08F382-9F3F-461B-901C-DB38483EE525}">
      <dsp:nvSpPr>
        <dsp:cNvPr id="0" name=""/>
        <dsp:cNvSpPr/>
      </dsp:nvSpPr>
      <dsp:spPr>
        <a:xfrm>
          <a:off x="9482047" y="3126496"/>
          <a:ext cx="981638" cy="776573"/>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UY" sz="1050" kern="1200" dirty="0"/>
            <a:t>Preparar presupuestos</a:t>
          </a:r>
        </a:p>
      </dsp:txBody>
      <dsp:txXfrm>
        <a:off x="9504792" y="3149241"/>
        <a:ext cx="936148" cy="731083"/>
      </dsp:txXfrm>
    </dsp:sp>
    <dsp:sp modelId="{427B7E71-22A1-4131-8AB9-42E05AD25DFF}">
      <dsp:nvSpPr>
        <dsp:cNvPr id="0" name=""/>
        <dsp:cNvSpPr/>
      </dsp:nvSpPr>
      <dsp:spPr>
        <a:xfrm>
          <a:off x="10551327" y="3043236"/>
          <a:ext cx="1102187" cy="763750"/>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8BC9DE-4F97-471C-AE62-28DF9979AB29}">
      <dsp:nvSpPr>
        <dsp:cNvPr id="0" name=""/>
        <dsp:cNvSpPr/>
      </dsp:nvSpPr>
      <dsp:spPr>
        <a:xfrm>
          <a:off x="10638970" y="3126496"/>
          <a:ext cx="1102187" cy="763750"/>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UY" sz="1100" kern="1200" dirty="0"/>
            <a:t>Documentar planes de proyecto</a:t>
          </a:r>
        </a:p>
      </dsp:txBody>
      <dsp:txXfrm>
        <a:off x="10661339" y="3148865"/>
        <a:ext cx="1057449" cy="719012"/>
      </dsp:txXfrm>
    </dsp:sp>
    <dsp:sp modelId="{15242FAB-9C29-47D8-8600-444B6DA74440}">
      <dsp:nvSpPr>
        <dsp:cNvPr id="0" name=""/>
        <dsp:cNvSpPr/>
      </dsp:nvSpPr>
      <dsp:spPr>
        <a:xfrm>
          <a:off x="6835052" y="1891568"/>
          <a:ext cx="1353950" cy="659688"/>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F00C27-5C6D-4D7F-8ADB-6F67D341DDF8}">
      <dsp:nvSpPr>
        <dsp:cNvPr id="0" name=""/>
        <dsp:cNvSpPr/>
      </dsp:nvSpPr>
      <dsp:spPr>
        <a:xfrm>
          <a:off x="6922695" y="1974829"/>
          <a:ext cx="1353950" cy="659688"/>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UY" sz="1200" kern="1200" dirty="0"/>
            <a:t>Organización</a:t>
          </a:r>
        </a:p>
      </dsp:txBody>
      <dsp:txXfrm>
        <a:off x="6942017" y="1994151"/>
        <a:ext cx="1315306" cy="621044"/>
      </dsp:txXfrm>
    </dsp:sp>
    <dsp:sp modelId="{B5912BED-0E4C-47F5-82F2-74444B037E76}">
      <dsp:nvSpPr>
        <dsp:cNvPr id="0" name=""/>
        <dsp:cNvSpPr/>
      </dsp:nvSpPr>
      <dsp:spPr>
        <a:xfrm>
          <a:off x="8364288" y="1891568"/>
          <a:ext cx="992192" cy="63321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3B9E3-9AEC-4BE6-B321-BBD158F30477}">
      <dsp:nvSpPr>
        <dsp:cNvPr id="0" name=""/>
        <dsp:cNvSpPr/>
      </dsp:nvSpPr>
      <dsp:spPr>
        <a:xfrm>
          <a:off x="8451930" y="1974829"/>
          <a:ext cx="992192" cy="63321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UY" sz="1200" kern="1200" dirty="0"/>
            <a:t>Dotación de personal</a:t>
          </a:r>
        </a:p>
      </dsp:txBody>
      <dsp:txXfrm>
        <a:off x="8470476" y="1993375"/>
        <a:ext cx="955100" cy="596125"/>
      </dsp:txXfrm>
    </dsp:sp>
    <dsp:sp modelId="{31D6FB0E-7D64-4AC2-9CD6-C0667B0F5507}">
      <dsp:nvSpPr>
        <dsp:cNvPr id="0" name=""/>
        <dsp:cNvSpPr/>
      </dsp:nvSpPr>
      <dsp:spPr>
        <a:xfrm>
          <a:off x="9531765" y="1891568"/>
          <a:ext cx="1093329" cy="608103"/>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1381A-7C4C-4DA3-8ED8-2D027D15C1BE}">
      <dsp:nvSpPr>
        <dsp:cNvPr id="0" name=""/>
        <dsp:cNvSpPr/>
      </dsp:nvSpPr>
      <dsp:spPr>
        <a:xfrm>
          <a:off x="9619407" y="1974829"/>
          <a:ext cx="1093329" cy="608103"/>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UY" sz="1200" kern="1200" dirty="0"/>
            <a:t>Dirección</a:t>
          </a:r>
        </a:p>
      </dsp:txBody>
      <dsp:txXfrm>
        <a:off x="9637218" y="1992640"/>
        <a:ext cx="1057707" cy="572481"/>
      </dsp:txXfrm>
    </dsp:sp>
    <dsp:sp modelId="{9F041398-FEF1-4E29-A65F-A1A6063B3BF6}">
      <dsp:nvSpPr>
        <dsp:cNvPr id="0" name=""/>
        <dsp:cNvSpPr/>
      </dsp:nvSpPr>
      <dsp:spPr>
        <a:xfrm>
          <a:off x="10800379" y="1891568"/>
          <a:ext cx="788781" cy="58159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0A50AC-4080-402C-AADD-59ED44789BEE}">
      <dsp:nvSpPr>
        <dsp:cNvPr id="0" name=""/>
        <dsp:cNvSpPr/>
      </dsp:nvSpPr>
      <dsp:spPr>
        <a:xfrm>
          <a:off x="10888022" y="1974829"/>
          <a:ext cx="788781" cy="581592"/>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UY" sz="1200" kern="1200" dirty="0"/>
            <a:t>Control</a:t>
          </a:r>
        </a:p>
      </dsp:txBody>
      <dsp:txXfrm>
        <a:off x="10905056" y="1991863"/>
        <a:ext cx="754713" cy="5475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FAE5E-E45B-4841-992D-908C347C714E}">
      <dsp:nvSpPr>
        <dsp:cNvPr id="0" name=""/>
        <dsp:cNvSpPr/>
      </dsp:nvSpPr>
      <dsp:spPr>
        <a:xfrm>
          <a:off x="5021841" y="1743009"/>
          <a:ext cx="4166172" cy="495679"/>
        </a:xfrm>
        <a:custGeom>
          <a:avLst/>
          <a:gdLst/>
          <a:ahLst/>
          <a:cxnLst/>
          <a:rect l="0" t="0" r="0" b="0"/>
          <a:pathLst>
            <a:path>
              <a:moveTo>
                <a:pt x="0" y="0"/>
              </a:moveTo>
              <a:lnTo>
                <a:pt x="0" y="337791"/>
              </a:lnTo>
              <a:lnTo>
                <a:pt x="4166172" y="337791"/>
              </a:lnTo>
              <a:lnTo>
                <a:pt x="4166172"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A3CDF3-7E00-4E00-AA2C-34727A8ACEF1}">
      <dsp:nvSpPr>
        <dsp:cNvPr id="0" name=""/>
        <dsp:cNvSpPr/>
      </dsp:nvSpPr>
      <dsp:spPr>
        <a:xfrm>
          <a:off x="5021841" y="1743009"/>
          <a:ext cx="2083086" cy="495679"/>
        </a:xfrm>
        <a:custGeom>
          <a:avLst/>
          <a:gdLst/>
          <a:ahLst/>
          <a:cxnLst/>
          <a:rect l="0" t="0" r="0" b="0"/>
          <a:pathLst>
            <a:path>
              <a:moveTo>
                <a:pt x="0" y="0"/>
              </a:moveTo>
              <a:lnTo>
                <a:pt x="0" y="337791"/>
              </a:lnTo>
              <a:lnTo>
                <a:pt x="2083086" y="337791"/>
              </a:lnTo>
              <a:lnTo>
                <a:pt x="2083086"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25412B-BA69-4659-AC8F-3C3F8852798D}">
      <dsp:nvSpPr>
        <dsp:cNvPr id="0" name=""/>
        <dsp:cNvSpPr/>
      </dsp:nvSpPr>
      <dsp:spPr>
        <a:xfrm>
          <a:off x="4976121" y="1743009"/>
          <a:ext cx="91440" cy="495679"/>
        </a:xfrm>
        <a:custGeom>
          <a:avLst/>
          <a:gdLst/>
          <a:ahLst/>
          <a:cxnLst/>
          <a:rect l="0" t="0" r="0" b="0"/>
          <a:pathLst>
            <a:path>
              <a:moveTo>
                <a:pt x="45720" y="0"/>
              </a:moveTo>
              <a:lnTo>
                <a:pt x="4572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F1C01D-611D-44A3-9F56-F95885967905}">
      <dsp:nvSpPr>
        <dsp:cNvPr id="0" name=""/>
        <dsp:cNvSpPr/>
      </dsp:nvSpPr>
      <dsp:spPr>
        <a:xfrm>
          <a:off x="2938755" y="1743009"/>
          <a:ext cx="2083086" cy="495679"/>
        </a:xfrm>
        <a:custGeom>
          <a:avLst/>
          <a:gdLst/>
          <a:ahLst/>
          <a:cxnLst/>
          <a:rect l="0" t="0" r="0" b="0"/>
          <a:pathLst>
            <a:path>
              <a:moveTo>
                <a:pt x="2083086" y="0"/>
              </a:moveTo>
              <a:lnTo>
                <a:pt x="2083086" y="337791"/>
              </a:lnTo>
              <a:lnTo>
                <a:pt x="0" y="337791"/>
              </a:lnTo>
              <a:lnTo>
                <a:pt x="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AEE7A5-28EA-4071-8FB0-281DDB25F067}">
      <dsp:nvSpPr>
        <dsp:cNvPr id="0" name=""/>
        <dsp:cNvSpPr/>
      </dsp:nvSpPr>
      <dsp:spPr>
        <a:xfrm>
          <a:off x="855669" y="1743009"/>
          <a:ext cx="4166172" cy="495679"/>
        </a:xfrm>
        <a:custGeom>
          <a:avLst/>
          <a:gdLst/>
          <a:ahLst/>
          <a:cxnLst/>
          <a:rect l="0" t="0" r="0" b="0"/>
          <a:pathLst>
            <a:path>
              <a:moveTo>
                <a:pt x="4166172" y="0"/>
              </a:moveTo>
              <a:lnTo>
                <a:pt x="4166172" y="337791"/>
              </a:lnTo>
              <a:lnTo>
                <a:pt x="0" y="337791"/>
              </a:lnTo>
              <a:lnTo>
                <a:pt x="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BC79A0-C0B2-444A-A5DF-417E22EDF452}">
      <dsp:nvSpPr>
        <dsp:cNvPr id="0" name=""/>
        <dsp:cNvSpPr/>
      </dsp:nvSpPr>
      <dsp:spPr>
        <a:xfrm>
          <a:off x="4169670" y="660751"/>
          <a:ext cx="1704343" cy="108225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6C1519-BBEE-4316-85A6-8BC58CCCE098}">
      <dsp:nvSpPr>
        <dsp:cNvPr id="0" name=""/>
        <dsp:cNvSpPr/>
      </dsp:nvSpPr>
      <dsp:spPr>
        <a:xfrm>
          <a:off x="4359041" y="840654"/>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Gestión</a:t>
          </a:r>
        </a:p>
      </dsp:txBody>
      <dsp:txXfrm>
        <a:off x="4390739" y="872352"/>
        <a:ext cx="1640947" cy="1018861"/>
      </dsp:txXfrm>
    </dsp:sp>
    <dsp:sp modelId="{57FD080F-01ED-44A5-8169-4C9925EEE832}">
      <dsp:nvSpPr>
        <dsp:cNvPr id="0" name=""/>
        <dsp:cNvSpPr/>
      </dsp:nvSpPr>
      <dsp:spPr>
        <a:xfrm>
          <a:off x="3497"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D5B4A8-3DD1-4D7D-AA1B-9CE5C2B718C7}">
      <dsp:nvSpPr>
        <dsp:cNvPr id="0" name=""/>
        <dsp:cNvSpPr/>
      </dsp:nvSpPr>
      <dsp:spPr>
        <a:xfrm>
          <a:off x="192869"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Planificación</a:t>
          </a:r>
        </a:p>
      </dsp:txBody>
      <dsp:txXfrm>
        <a:off x="224567" y="2450289"/>
        <a:ext cx="1640947" cy="1018861"/>
      </dsp:txXfrm>
    </dsp:sp>
    <dsp:sp modelId="{953624E5-84BA-4182-8244-0F2701777CE2}">
      <dsp:nvSpPr>
        <dsp:cNvPr id="0" name=""/>
        <dsp:cNvSpPr/>
      </dsp:nvSpPr>
      <dsp:spPr>
        <a:xfrm>
          <a:off x="2086583"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C6922-A4E2-43C2-9D05-27A923370D93}">
      <dsp:nvSpPr>
        <dsp:cNvPr id="0" name=""/>
        <dsp:cNvSpPr/>
      </dsp:nvSpPr>
      <dsp:spPr>
        <a:xfrm>
          <a:off x="2275955"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Organización</a:t>
          </a:r>
        </a:p>
      </dsp:txBody>
      <dsp:txXfrm>
        <a:off x="2307653" y="2450289"/>
        <a:ext cx="1640947" cy="1018861"/>
      </dsp:txXfrm>
    </dsp:sp>
    <dsp:sp modelId="{B5912BED-0E4C-47F5-82F2-74444B037E76}">
      <dsp:nvSpPr>
        <dsp:cNvPr id="0" name=""/>
        <dsp:cNvSpPr/>
      </dsp:nvSpPr>
      <dsp:spPr>
        <a:xfrm>
          <a:off x="4169670"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3B9E3-9AEC-4BE6-B321-BBD158F30477}">
      <dsp:nvSpPr>
        <dsp:cNvPr id="0" name=""/>
        <dsp:cNvSpPr/>
      </dsp:nvSpPr>
      <dsp:spPr>
        <a:xfrm>
          <a:off x="4359041"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Dotación de personal</a:t>
          </a:r>
        </a:p>
      </dsp:txBody>
      <dsp:txXfrm>
        <a:off x="4390739" y="2450289"/>
        <a:ext cx="1640947" cy="1018861"/>
      </dsp:txXfrm>
    </dsp:sp>
    <dsp:sp modelId="{31D6FB0E-7D64-4AC2-9CD6-C0667B0F5507}">
      <dsp:nvSpPr>
        <dsp:cNvPr id="0" name=""/>
        <dsp:cNvSpPr/>
      </dsp:nvSpPr>
      <dsp:spPr>
        <a:xfrm>
          <a:off x="6252756"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1381A-7C4C-4DA3-8ED8-2D027D15C1BE}">
      <dsp:nvSpPr>
        <dsp:cNvPr id="0" name=""/>
        <dsp:cNvSpPr/>
      </dsp:nvSpPr>
      <dsp:spPr>
        <a:xfrm>
          <a:off x="6442127"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Dirección</a:t>
          </a:r>
        </a:p>
      </dsp:txBody>
      <dsp:txXfrm>
        <a:off x="6473825" y="2450289"/>
        <a:ext cx="1640947" cy="1018861"/>
      </dsp:txXfrm>
    </dsp:sp>
    <dsp:sp modelId="{9F041398-FEF1-4E29-A65F-A1A6063B3BF6}">
      <dsp:nvSpPr>
        <dsp:cNvPr id="0" name=""/>
        <dsp:cNvSpPr/>
      </dsp:nvSpPr>
      <dsp:spPr>
        <a:xfrm>
          <a:off x="8335842"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0A50AC-4080-402C-AADD-59ED44789BEE}">
      <dsp:nvSpPr>
        <dsp:cNvPr id="0" name=""/>
        <dsp:cNvSpPr/>
      </dsp:nvSpPr>
      <dsp:spPr>
        <a:xfrm>
          <a:off x="8525214"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Control</a:t>
          </a:r>
        </a:p>
      </dsp:txBody>
      <dsp:txXfrm>
        <a:off x="8556912" y="2450289"/>
        <a:ext cx="1640947" cy="10188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FAE5E-E45B-4841-992D-908C347C714E}">
      <dsp:nvSpPr>
        <dsp:cNvPr id="0" name=""/>
        <dsp:cNvSpPr/>
      </dsp:nvSpPr>
      <dsp:spPr>
        <a:xfrm>
          <a:off x="5021841" y="1743009"/>
          <a:ext cx="4166172" cy="495679"/>
        </a:xfrm>
        <a:custGeom>
          <a:avLst/>
          <a:gdLst/>
          <a:ahLst/>
          <a:cxnLst/>
          <a:rect l="0" t="0" r="0" b="0"/>
          <a:pathLst>
            <a:path>
              <a:moveTo>
                <a:pt x="0" y="0"/>
              </a:moveTo>
              <a:lnTo>
                <a:pt x="0" y="337791"/>
              </a:lnTo>
              <a:lnTo>
                <a:pt x="4166172" y="337791"/>
              </a:lnTo>
              <a:lnTo>
                <a:pt x="4166172"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A3CDF3-7E00-4E00-AA2C-34727A8ACEF1}">
      <dsp:nvSpPr>
        <dsp:cNvPr id="0" name=""/>
        <dsp:cNvSpPr/>
      </dsp:nvSpPr>
      <dsp:spPr>
        <a:xfrm>
          <a:off x="5021841" y="1743009"/>
          <a:ext cx="2083086" cy="495679"/>
        </a:xfrm>
        <a:custGeom>
          <a:avLst/>
          <a:gdLst/>
          <a:ahLst/>
          <a:cxnLst/>
          <a:rect l="0" t="0" r="0" b="0"/>
          <a:pathLst>
            <a:path>
              <a:moveTo>
                <a:pt x="0" y="0"/>
              </a:moveTo>
              <a:lnTo>
                <a:pt x="0" y="337791"/>
              </a:lnTo>
              <a:lnTo>
                <a:pt x="2083086" y="337791"/>
              </a:lnTo>
              <a:lnTo>
                <a:pt x="2083086"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25412B-BA69-4659-AC8F-3C3F8852798D}">
      <dsp:nvSpPr>
        <dsp:cNvPr id="0" name=""/>
        <dsp:cNvSpPr/>
      </dsp:nvSpPr>
      <dsp:spPr>
        <a:xfrm>
          <a:off x="4976121" y="1743009"/>
          <a:ext cx="91440" cy="495679"/>
        </a:xfrm>
        <a:custGeom>
          <a:avLst/>
          <a:gdLst/>
          <a:ahLst/>
          <a:cxnLst/>
          <a:rect l="0" t="0" r="0" b="0"/>
          <a:pathLst>
            <a:path>
              <a:moveTo>
                <a:pt x="45720" y="0"/>
              </a:moveTo>
              <a:lnTo>
                <a:pt x="4572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F1C01D-611D-44A3-9F56-F95885967905}">
      <dsp:nvSpPr>
        <dsp:cNvPr id="0" name=""/>
        <dsp:cNvSpPr/>
      </dsp:nvSpPr>
      <dsp:spPr>
        <a:xfrm>
          <a:off x="2938755" y="1743009"/>
          <a:ext cx="2083086" cy="495679"/>
        </a:xfrm>
        <a:custGeom>
          <a:avLst/>
          <a:gdLst/>
          <a:ahLst/>
          <a:cxnLst/>
          <a:rect l="0" t="0" r="0" b="0"/>
          <a:pathLst>
            <a:path>
              <a:moveTo>
                <a:pt x="2083086" y="0"/>
              </a:moveTo>
              <a:lnTo>
                <a:pt x="2083086" y="337791"/>
              </a:lnTo>
              <a:lnTo>
                <a:pt x="0" y="337791"/>
              </a:lnTo>
              <a:lnTo>
                <a:pt x="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AEE7A5-28EA-4071-8FB0-281DDB25F067}">
      <dsp:nvSpPr>
        <dsp:cNvPr id="0" name=""/>
        <dsp:cNvSpPr/>
      </dsp:nvSpPr>
      <dsp:spPr>
        <a:xfrm>
          <a:off x="855669" y="1743009"/>
          <a:ext cx="4166172" cy="495679"/>
        </a:xfrm>
        <a:custGeom>
          <a:avLst/>
          <a:gdLst/>
          <a:ahLst/>
          <a:cxnLst/>
          <a:rect l="0" t="0" r="0" b="0"/>
          <a:pathLst>
            <a:path>
              <a:moveTo>
                <a:pt x="4166172" y="0"/>
              </a:moveTo>
              <a:lnTo>
                <a:pt x="4166172" y="337791"/>
              </a:lnTo>
              <a:lnTo>
                <a:pt x="0" y="337791"/>
              </a:lnTo>
              <a:lnTo>
                <a:pt x="0" y="49567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BC79A0-C0B2-444A-A5DF-417E22EDF452}">
      <dsp:nvSpPr>
        <dsp:cNvPr id="0" name=""/>
        <dsp:cNvSpPr/>
      </dsp:nvSpPr>
      <dsp:spPr>
        <a:xfrm>
          <a:off x="4169670" y="660751"/>
          <a:ext cx="1704343" cy="108225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6C1519-BBEE-4316-85A6-8BC58CCCE098}">
      <dsp:nvSpPr>
        <dsp:cNvPr id="0" name=""/>
        <dsp:cNvSpPr/>
      </dsp:nvSpPr>
      <dsp:spPr>
        <a:xfrm>
          <a:off x="4359041" y="840654"/>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Gestión</a:t>
          </a:r>
        </a:p>
      </dsp:txBody>
      <dsp:txXfrm>
        <a:off x="4390739" y="872352"/>
        <a:ext cx="1640947" cy="1018861"/>
      </dsp:txXfrm>
    </dsp:sp>
    <dsp:sp modelId="{57FD080F-01ED-44A5-8169-4C9925EEE832}">
      <dsp:nvSpPr>
        <dsp:cNvPr id="0" name=""/>
        <dsp:cNvSpPr/>
      </dsp:nvSpPr>
      <dsp:spPr>
        <a:xfrm>
          <a:off x="3497"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D5B4A8-3DD1-4D7D-AA1B-9CE5C2B718C7}">
      <dsp:nvSpPr>
        <dsp:cNvPr id="0" name=""/>
        <dsp:cNvSpPr/>
      </dsp:nvSpPr>
      <dsp:spPr>
        <a:xfrm>
          <a:off x="192869"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Planificación</a:t>
          </a:r>
        </a:p>
      </dsp:txBody>
      <dsp:txXfrm>
        <a:off x="224567" y="2450289"/>
        <a:ext cx="1640947" cy="1018861"/>
      </dsp:txXfrm>
    </dsp:sp>
    <dsp:sp modelId="{953624E5-84BA-4182-8244-0F2701777CE2}">
      <dsp:nvSpPr>
        <dsp:cNvPr id="0" name=""/>
        <dsp:cNvSpPr/>
      </dsp:nvSpPr>
      <dsp:spPr>
        <a:xfrm>
          <a:off x="2086583"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C6922-A4E2-43C2-9D05-27A923370D93}">
      <dsp:nvSpPr>
        <dsp:cNvPr id="0" name=""/>
        <dsp:cNvSpPr/>
      </dsp:nvSpPr>
      <dsp:spPr>
        <a:xfrm>
          <a:off x="2275955" y="2418591"/>
          <a:ext cx="1704343" cy="1082257"/>
        </a:xfrm>
        <a:prstGeom prst="roundRect">
          <a:avLst>
            <a:gd name="adj" fmla="val 10000"/>
          </a:avLst>
        </a:prstGeom>
        <a:solidFill>
          <a:schemeClr val="accent4">
            <a:lumMod val="50000"/>
            <a:alpha val="9000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UY" sz="2100" b="1" kern="1200" dirty="0">
              <a:solidFill>
                <a:schemeClr val="bg1"/>
              </a:solidFill>
            </a:rPr>
            <a:t>Organización</a:t>
          </a:r>
        </a:p>
      </dsp:txBody>
      <dsp:txXfrm>
        <a:off x="2307653" y="2450289"/>
        <a:ext cx="1640947" cy="1018861"/>
      </dsp:txXfrm>
    </dsp:sp>
    <dsp:sp modelId="{B5912BED-0E4C-47F5-82F2-74444B037E76}">
      <dsp:nvSpPr>
        <dsp:cNvPr id="0" name=""/>
        <dsp:cNvSpPr/>
      </dsp:nvSpPr>
      <dsp:spPr>
        <a:xfrm>
          <a:off x="4169670"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3B9E3-9AEC-4BE6-B321-BBD158F30477}">
      <dsp:nvSpPr>
        <dsp:cNvPr id="0" name=""/>
        <dsp:cNvSpPr/>
      </dsp:nvSpPr>
      <dsp:spPr>
        <a:xfrm>
          <a:off x="4359041"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Dotación de personal</a:t>
          </a:r>
        </a:p>
      </dsp:txBody>
      <dsp:txXfrm>
        <a:off x="4390739" y="2450289"/>
        <a:ext cx="1640947" cy="1018861"/>
      </dsp:txXfrm>
    </dsp:sp>
    <dsp:sp modelId="{31D6FB0E-7D64-4AC2-9CD6-C0667B0F5507}">
      <dsp:nvSpPr>
        <dsp:cNvPr id="0" name=""/>
        <dsp:cNvSpPr/>
      </dsp:nvSpPr>
      <dsp:spPr>
        <a:xfrm>
          <a:off x="6252756"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1381A-7C4C-4DA3-8ED8-2D027D15C1BE}">
      <dsp:nvSpPr>
        <dsp:cNvPr id="0" name=""/>
        <dsp:cNvSpPr/>
      </dsp:nvSpPr>
      <dsp:spPr>
        <a:xfrm>
          <a:off x="6442127"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Dirección</a:t>
          </a:r>
        </a:p>
      </dsp:txBody>
      <dsp:txXfrm>
        <a:off x="6473825" y="2450289"/>
        <a:ext cx="1640947" cy="1018861"/>
      </dsp:txXfrm>
    </dsp:sp>
    <dsp:sp modelId="{9F041398-FEF1-4E29-A65F-A1A6063B3BF6}">
      <dsp:nvSpPr>
        <dsp:cNvPr id="0" name=""/>
        <dsp:cNvSpPr/>
      </dsp:nvSpPr>
      <dsp:spPr>
        <a:xfrm>
          <a:off x="8335842" y="2238688"/>
          <a:ext cx="1704343" cy="108225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0A50AC-4080-402C-AADD-59ED44789BEE}">
      <dsp:nvSpPr>
        <dsp:cNvPr id="0" name=""/>
        <dsp:cNvSpPr/>
      </dsp:nvSpPr>
      <dsp:spPr>
        <a:xfrm>
          <a:off x="8525214" y="2418591"/>
          <a:ext cx="1704343" cy="1082257"/>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Control</a:t>
          </a:r>
        </a:p>
      </dsp:txBody>
      <dsp:txXfrm>
        <a:off x="8556912" y="2450289"/>
        <a:ext cx="1640947" cy="10188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FAE5E-E45B-4841-992D-908C347C714E}">
      <dsp:nvSpPr>
        <dsp:cNvPr id="0" name=""/>
        <dsp:cNvSpPr/>
      </dsp:nvSpPr>
      <dsp:spPr>
        <a:xfrm>
          <a:off x="6245025" y="736694"/>
          <a:ext cx="3455221" cy="496005"/>
        </a:xfrm>
        <a:custGeom>
          <a:avLst/>
          <a:gdLst/>
          <a:ahLst/>
          <a:cxnLst/>
          <a:rect l="0" t="0" r="0" b="0"/>
          <a:pathLst>
            <a:path>
              <a:moveTo>
                <a:pt x="0" y="0"/>
              </a:moveTo>
              <a:lnTo>
                <a:pt x="0" y="401683"/>
              </a:lnTo>
              <a:lnTo>
                <a:pt x="3455221" y="401683"/>
              </a:lnTo>
              <a:lnTo>
                <a:pt x="3455221" y="496005"/>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A3CDF3-7E00-4E00-AA2C-34727A8ACEF1}">
      <dsp:nvSpPr>
        <dsp:cNvPr id="0" name=""/>
        <dsp:cNvSpPr/>
      </dsp:nvSpPr>
      <dsp:spPr>
        <a:xfrm>
          <a:off x="6245025" y="736694"/>
          <a:ext cx="2014241" cy="496005"/>
        </a:xfrm>
        <a:custGeom>
          <a:avLst/>
          <a:gdLst/>
          <a:ahLst/>
          <a:cxnLst/>
          <a:rect l="0" t="0" r="0" b="0"/>
          <a:pathLst>
            <a:path>
              <a:moveTo>
                <a:pt x="0" y="0"/>
              </a:moveTo>
              <a:lnTo>
                <a:pt x="0" y="401683"/>
              </a:lnTo>
              <a:lnTo>
                <a:pt x="2014241" y="401683"/>
              </a:lnTo>
              <a:lnTo>
                <a:pt x="2014241" y="496005"/>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25412B-BA69-4659-AC8F-3C3F8852798D}">
      <dsp:nvSpPr>
        <dsp:cNvPr id="0" name=""/>
        <dsp:cNvSpPr/>
      </dsp:nvSpPr>
      <dsp:spPr>
        <a:xfrm>
          <a:off x="6245025" y="736694"/>
          <a:ext cx="441980" cy="496005"/>
        </a:xfrm>
        <a:custGeom>
          <a:avLst/>
          <a:gdLst/>
          <a:ahLst/>
          <a:cxnLst/>
          <a:rect l="0" t="0" r="0" b="0"/>
          <a:pathLst>
            <a:path>
              <a:moveTo>
                <a:pt x="0" y="0"/>
              </a:moveTo>
              <a:lnTo>
                <a:pt x="0" y="401683"/>
              </a:lnTo>
              <a:lnTo>
                <a:pt x="441980" y="401683"/>
              </a:lnTo>
              <a:lnTo>
                <a:pt x="441980" y="496005"/>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A6DD58-FDB2-49BF-9B40-818DE7F3A39F}">
      <dsp:nvSpPr>
        <dsp:cNvPr id="0" name=""/>
        <dsp:cNvSpPr/>
      </dsp:nvSpPr>
      <dsp:spPr>
        <a:xfrm>
          <a:off x="4946537" y="2084230"/>
          <a:ext cx="4313031" cy="535275"/>
        </a:xfrm>
        <a:custGeom>
          <a:avLst/>
          <a:gdLst/>
          <a:ahLst/>
          <a:cxnLst/>
          <a:rect l="0" t="0" r="0" b="0"/>
          <a:pathLst>
            <a:path>
              <a:moveTo>
                <a:pt x="0" y="0"/>
              </a:moveTo>
              <a:lnTo>
                <a:pt x="0" y="440954"/>
              </a:lnTo>
              <a:lnTo>
                <a:pt x="4313031" y="440954"/>
              </a:lnTo>
              <a:lnTo>
                <a:pt x="4313031" y="535275"/>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1F9F1D-9668-4C1B-8A03-66470E04E62A}">
      <dsp:nvSpPr>
        <dsp:cNvPr id="0" name=""/>
        <dsp:cNvSpPr/>
      </dsp:nvSpPr>
      <dsp:spPr>
        <a:xfrm>
          <a:off x="4946537" y="2084230"/>
          <a:ext cx="2517175" cy="535275"/>
        </a:xfrm>
        <a:custGeom>
          <a:avLst/>
          <a:gdLst/>
          <a:ahLst/>
          <a:cxnLst/>
          <a:rect l="0" t="0" r="0" b="0"/>
          <a:pathLst>
            <a:path>
              <a:moveTo>
                <a:pt x="0" y="0"/>
              </a:moveTo>
              <a:lnTo>
                <a:pt x="0" y="440954"/>
              </a:lnTo>
              <a:lnTo>
                <a:pt x="2517175" y="440954"/>
              </a:lnTo>
              <a:lnTo>
                <a:pt x="2517175" y="535275"/>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80294B-2E17-4BB5-883F-4AA9F387572A}">
      <dsp:nvSpPr>
        <dsp:cNvPr id="0" name=""/>
        <dsp:cNvSpPr/>
      </dsp:nvSpPr>
      <dsp:spPr>
        <a:xfrm>
          <a:off x="4946537" y="2084230"/>
          <a:ext cx="683540" cy="535275"/>
        </a:xfrm>
        <a:custGeom>
          <a:avLst/>
          <a:gdLst/>
          <a:ahLst/>
          <a:cxnLst/>
          <a:rect l="0" t="0" r="0" b="0"/>
          <a:pathLst>
            <a:path>
              <a:moveTo>
                <a:pt x="0" y="0"/>
              </a:moveTo>
              <a:lnTo>
                <a:pt x="0" y="440954"/>
              </a:lnTo>
              <a:lnTo>
                <a:pt x="683540" y="440954"/>
              </a:lnTo>
              <a:lnTo>
                <a:pt x="683540" y="535275"/>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798764-13C9-4832-A15E-CDADA68C3785}">
      <dsp:nvSpPr>
        <dsp:cNvPr id="0" name=""/>
        <dsp:cNvSpPr/>
      </dsp:nvSpPr>
      <dsp:spPr>
        <a:xfrm>
          <a:off x="4079223" y="2084230"/>
          <a:ext cx="867314" cy="535275"/>
        </a:xfrm>
        <a:custGeom>
          <a:avLst/>
          <a:gdLst/>
          <a:ahLst/>
          <a:cxnLst/>
          <a:rect l="0" t="0" r="0" b="0"/>
          <a:pathLst>
            <a:path>
              <a:moveTo>
                <a:pt x="867314" y="0"/>
              </a:moveTo>
              <a:lnTo>
                <a:pt x="867314" y="440954"/>
              </a:lnTo>
              <a:lnTo>
                <a:pt x="0" y="440954"/>
              </a:lnTo>
              <a:lnTo>
                <a:pt x="0" y="535275"/>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733CE3-236E-4B33-A7D3-C16324BB921E}">
      <dsp:nvSpPr>
        <dsp:cNvPr id="0" name=""/>
        <dsp:cNvSpPr/>
      </dsp:nvSpPr>
      <dsp:spPr>
        <a:xfrm>
          <a:off x="2570459" y="2084230"/>
          <a:ext cx="2376078" cy="535275"/>
        </a:xfrm>
        <a:custGeom>
          <a:avLst/>
          <a:gdLst/>
          <a:ahLst/>
          <a:cxnLst/>
          <a:rect l="0" t="0" r="0" b="0"/>
          <a:pathLst>
            <a:path>
              <a:moveTo>
                <a:pt x="2376078" y="0"/>
              </a:moveTo>
              <a:lnTo>
                <a:pt x="2376078" y="440954"/>
              </a:lnTo>
              <a:lnTo>
                <a:pt x="0" y="440954"/>
              </a:lnTo>
              <a:lnTo>
                <a:pt x="0" y="535275"/>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F5B50F-91E3-46D0-B23D-E3B8ADF335BE}">
      <dsp:nvSpPr>
        <dsp:cNvPr id="0" name=""/>
        <dsp:cNvSpPr/>
      </dsp:nvSpPr>
      <dsp:spPr>
        <a:xfrm>
          <a:off x="787631" y="2084230"/>
          <a:ext cx="4158906" cy="535275"/>
        </a:xfrm>
        <a:custGeom>
          <a:avLst/>
          <a:gdLst/>
          <a:ahLst/>
          <a:cxnLst/>
          <a:rect l="0" t="0" r="0" b="0"/>
          <a:pathLst>
            <a:path>
              <a:moveTo>
                <a:pt x="4158906" y="0"/>
              </a:moveTo>
              <a:lnTo>
                <a:pt x="4158906" y="440954"/>
              </a:lnTo>
              <a:lnTo>
                <a:pt x="0" y="440954"/>
              </a:lnTo>
              <a:lnTo>
                <a:pt x="0" y="535275"/>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BB6CB3-08C2-423F-A920-2185488174D0}">
      <dsp:nvSpPr>
        <dsp:cNvPr id="0" name=""/>
        <dsp:cNvSpPr/>
      </dsp:nvSpPr>
      <dsp:spPr>
        <a:xfrm>
          <a:off x="4946537" y="736694"/>
          <a:ext cx="1298487" cy="496005"/>
        </a:xfrm>
        <a:custGeom>
          <a:avLst/>
          <a:gdLst/>
          <a:ahLst/>
          <a:cxnLst/>
          <a:rect l="0" t="0" r="0" b="0"/>
          <a:pathLst>
            <a:path>
              <a:moveTo>
                <a:pt x="1298487" y="0"/>
              </a:moveTo>
              <a:lnTo>
                <a:pt x="1298487" y="401683"/>
              </a:lnTo>
              <a:lnTo>
                <a:pt x="0" y="401683"/>
              </a:lnTo>
              <a:lnTo>
                <a:pt x="0" y="496005"/>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AEE7A5-28EA-4071-8FB0-281DDB25F067}">
      <dsp:nvSpPr>
        <dsp:cNvPr id="0" name=""/>
        <dsp:cNvSpPr/>
      </dsp:nvSpPr>
      <dsp:spPr>
        <a:xfrm>
          <a:off x="3105923" y="736694"/>
          <a:ext cx="3139101" cy="556682"/>
        </a:xfrm>
        <a:custGeom>
          <a:avLst/>
          <a:gdLst/>
          <a:ahLst/>
          <a:cxnLst/>
          <a:rect l="0" t="0" r="0" b="0"/>
          <a:pathLst>
            <a:path>
              <a:moveTo>
                <a:pt x="3139101" y="0"/>
              </a:moveTo>
              <a:lnTo>
                <a:pt x="3139101" y="462360"/>
              </a:lnTo>
              <a:lnTo>
                <a:pt x="0" y="462360"/>
              </a:lnTo>
              <a:lnTo>
                <a:pt x="0" y="556682"/>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BC79A0-C0B2-444A-A5DF-417E22EDF452}">
      <dsp:nvSpPr>
        <dsp:cNvPr id="0" name=""/>
        <dsp:cNvSpPr/>
      </dsp:nvSpPr>
      <dsp:spPr>
        <a:xfrm>
          <a:off x="5518397" y="19894"/>
          <a:ext cx="1453256" cy="71679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6C1519-BBEE-4316-85A6-8BC58CCCE098}">
      <dsp:nvSpPr>
        <dsp:cNvPr id="0" name=""/>
        <dsp:cNvSpPr/>
      </dsp:nvSpPr>
      <dsp:spPr>
        <a:xfrm>
          <a:off x="5631526" y="127367"/>
          <a:ext cx="1453256" cy="716799"/>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UY" sz="1600" kern="1200" dirty="0"/>
            <a:t>Gestión</a:t>
          </a:r>
        </a:p>
      </dsp:txBody>
      <dsp:txXfrm>
        <a:off x="5652520" y="148361"/>
        <a:ext cx="1411268" cy="674811"/>
      </dsp:txXfrm>
    </dsp:sp>
    <dsp:sp modelId="{57FD080F-01ED-44A5-8169-4C9925EEE832}">
      <dsp:nvSpPr>
        <dsp:cNvPr id="0" name=""/>
        <dsp:cNvSpPr/>
      </dsp:nvSpPr>
      <dsp:spPr>
        <a:xfrm>
          <a:off x="2313812" y="1293377"/>
          <a:ext cx="1584223" cy="764669"/>
        </a:xfrm>
        <a:prstGeom prst="roundRect">
          <a:avLst>
            <a:gd name="adj" fmla="val 10000"/>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D5B4A8-3DD1-4D7D-AA1B-9CE5C2B718C7}">
      <dsp:nvSpPr>
        <dsp:cNvPr id="0" name=""/>
        <dsp:cNvSpPr/>
      </dsp:nvSpPr>
      <dsp:spPr>
        <a:xfrm>
          <a:off x="2426941" y="1400849"/>
          <a:ext cx="1584223" cy="764669"/>
        </a:xfrm>
        <a:prstGeom prst="roundRect">
          <a:avLst>
            <a:gd name="adj" fmla="val 10000"/>
          </a:avLst>
        </a:prstGeom>
        <a:solidFill>
          <a:schemeClr val="lt1">
            <a:alpha val="90000"/>
            <a:hueOff val="0"/>
            <a:satOff val="0"/>
            <a:lumOff val="0"/>
            <a:alphaOff val="0"/>
          </a:schemeClr>
        </a:solidFill>
        <a:ln w="28575"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UY" sz="1400" kern="1200" dirty="0"/>
            <a:t>Planificación</a:t>
          </a:r>
        </a:p>
      </dsp:txBody>
      <dsp:txXfrm>
        <a:off x="2449337" y="1423245"/>
        <a:ext cx="1539431" cy="719877"/>
      </dsp:txXfrm>
    </dsp:sp>
    <dsp:sp modelId="{15242FAB-9C29-47D8-8600-444B6DA74440}">
      <dsp:nvSpPr>
        <dsp:cNvPr id="0" name=""/>
        <dsp:cNvSpPr/>
      </dsp:nvSpPr>
      <dsp:spPr>
        <a:xfrm>
          <a:off x="4072693" y="1232699"/>
          <a:ext cx="1747689" cy="851531"/>
        </a:xfrm>
        <a:prstGeom prst="roundRect">
          <a:avLst>
            <a:gd name="adj" fmla="val 10000"/>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F00C27-5C6D-4D7F-8ADB-6F67D341DDF8}">
      <dsp:nvSpPr>
        <dsp:cNvPr id="0" name=""/>
        <dsp:cNvSpPr/>
      </dsp:nvSpPr>
      <dsp:spPr>
        <a:xfrm>
          <a:off x="4185822" y="1340172"/>
          <a:ext cx="1747689" cy="851531"/>
        </a:xfrm>
        <a:prstGeom prst="roundRect">
          <a:avLst>
            <a:gd name="adj" fmla="val 10000"/>
          </a:avLst>
        </a:prstGeom>
        <a:solidFill>
          <a:schemeClr val="lt1">
            <a:alpha val="90000"/>
            <a:hueOff val="0"/>
            <a:satOff val="0"/>
            <a:lumOff val="0"/>
            <a:alphaOff val="0"/>
          </a:schemeClr>
        </a:solidFill>
        <a:ln w="28575"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UY" sz="1800" kern="1200" dirty="0"/>
            <a:t>Organización</a:t>
          </a:r>
        </a:p>
      </dsp:txBody>
      <dsp:txXfrm>
        <a:off x="4210762" y="1365112"/>
        <a:ext cx="1697809" cy="801651"/>
      </dsp:txXfrm>
    </dsp:sp>
    <dsp:sp modelId="{4F3ADE88-D0BA-4356-88D5-EB8A054C17A9}">
      <dsp:nvSpPr>
        <dsp:cNvPr id="0" name=""/>
        <dsp:cNvSpPr/>
      </dsp:nvSpPr>
      <dsp:spPr>
        <a:xfrm>
          <a:off x="4484" y="2619506"/>
          <a:ext cx="1566293" cy="1046991"/>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1423C8-5CA4-4DDB-8ECE-8664C3A9C6BD}">
      <dsp:nvSpPr>
        <dsp:cNvPr id="0" name=""/>
        <dsp:cNvSpPr/>
      </dsp:nvSpPr>
      <dsp:spPr>
        <a:xfrm>
          <a:off x="117614" y="2726979"/>
          <a:ext cx="1566293" cy="1046991"/>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UY" sz="1200" kern="1200" dirty="0"/>
            <a:t>Identificar y agrupar funciones, actividades y tareas</a:t>
          </a:r>
        </a:p>
      </dsp:txBody>
      <dsp:txXfrm>
        <a:off x="148279" y="2757644"/>
        <a:ext cx="1504963" cy="985661"/>
      </dsp:txXfrm>
    </dsp:sp>
    <dsp:sp modelId="{233DA815-80CB-45C1-AE2E-9F882239B36B}">
      <dsp:nvSpPr>
        <dsp:cNvPr id="0" name=""/>
        <dsp:cNvSpPr/>
      </dsp:nvSpPr>
      <dsp:spPr>
        <a:xfrm>
          <a:off x="1797036" y="2619506"/>
          <a:ext cx="1546846" cy="1240027"/>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1855A3-201B-48FF-86AE-8B8D2CB789EF}">
      <dsp:nvSpPr>
        <dsp:cNvPr id="0" name=""/>
        <dsp:cNvSpPr/>
      </dsp:nvSpPr>
      <dsp:spPr>
        <a:xfrm>
          <a:off x="1910165" y="2726979"/>
          <a:ext cx="1546846" cy="1240027"/>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UY" sz="1200" kern="1200" dirty="0"/>
            <a:t>Seleccionar estructuras organizacionales</a:t>
          </a:r>
        </a:p>
      </dsp:txBody>
      <dsp:txXfrm>
        <a:off x="1946484" y="2763298"/>
        <a:ext cx="1474208" cy="1167389"/>
      </dsp:txXfrm>
    </dsp:sp>
    <dsp:sp modelId="{BAEE5AC5-4AFD-4F89-A40A-EBA72F1CE2AC}">
      <dsp:nvSpPr>
        <dsp:cNvPr id="0" name=""/>
        <dsp:cNvSpPr/>
      </dsp:nvSpPr>
      <dsp:spPr>
        <a:xfrm>
          <a:off x="3570141" y="2619506"/>
          <a:ext cx="1018164" cy="646534"/>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55B755-C842-4295-BDFC-E24E75562405}">
      <dsp:nvSpPr>
        <dsp:cNvPr id="0" name=""/>
        <dsp:cNvSpPr/>
      </dsp:nvSpPr>
      <dsp:spPr>
        <a:xfrm>
          <a:off x="3683270" y="2726979"/>
          <a:ext cx="1018164" cy="646534"/>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UY" sz="1200" kern="1200" dirty="0"/>
            <a:t>Crear cargos</a:t>
          </a:r>
        </a:p>
      </dsp:txBody>
      <dsp:txXfrm>
        <a:off x="3702206" y="2745915"/>
        <a:ext cx="980292" cy="608662"/>
      </dsp:txXfrm>
    </dsp:sp>
    <dsp:sp modelId="{5F7C8421-DF6E-4C4D-BA00-0348C9111CEC}">
      <dsp:nvSpPr>
        <dsp:cNvPr id="0" name=""/>
        <dsp:cNvSpPr/>
      </dsp:nvSpPr>
      <dsp:spPr>
        <a:xfrm>
          <a:off x="4814564" y="2619506"/>
          <a:ext cx="1631028" cy="646534"/>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412496-EF85-4BB0-B79F-22CEBFED67EA}">
      <dsp:nvSpPr>
        <dsp:cNvPr id="0" name=""/>
        <dsp:cNvSpPr/>
      </dsp:nvSpPr>
      <dsp:spPr>
        <a:xfrm>
          <a:off x="4927693" y="2726979"/>
          <a:ext cx="1631028" cy="646534"/>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UY" sz="1200" kern="1200" dirty="0"/>
            <a:t>Definir responsabilidades y autoridad</a:t>
          </a:r>
        </a:p>
      </dsp:txBody>
      <dsp:txXfrm>
        <a:off x="4946629" y="2745915"/>
        <a:ext cx="1593156" cy="608662"/>
      </dsp:txXfrm>
    </dsp:sp>
    <dsp:sp modelId="{FE703555-CF2E-44A9-9A4A-B3C8D90A63F2}">
      <dsp:nvSpPr>
        <dsp:cNvPr id="0" name=""/>
        <dsp:cNvSpPr/>
      </dsp:nvSpPr>
      <dsp:spPr>
        <a:xfrm>
          <a:off x="6671851" y="2619506"/>
          <a:ext cx="1583724" cy="646534"/>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691D92-66B7-4CB9-BE4A-68F7F015BB9E}">
      <dsp:nvSpPr>
        <dsp:cNvPr id="0" name=""/>
        <dsp:cNvSpPr/>
      </dsp:nvSpPr>
      <dsp:spPr>
        <a:xfrm>
          <a:off x="6784980" y="2726979"/>
          <a:ext cx="1583724" cy="646534"/>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UY" sz="1200" kern="1200" dirty="0"/>
            <a:t>Establecer calificaciones para el cargo</a:t>
          </a:r>
        </a:p>
      </dsp:txBody>
      <dsp:txXfrm>
        <a:off x="6803916" y="2745915"/>
        <a:ext cx="1545852" cy="608662"/>
      </dsp:txXfrm>
    </dsp:sp>
    <dsp:sp modelId="{A8098C86-C821-45B7-B7DC-0C7078B16285}">
      <dsp:nvSpPr>
        <dsp:cNvPr id="0" name=""/>
        <dsp:cNvSpPr/>
      </dsp:nvSpPr>
      <dsp:spPr>
        <a:xfrm>
          <a:off x="8481834" y="2619506"/>
          <a:ext cx="1555470" cy="646534"/>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0A564D-8DD6-4634-B587-660926F2FA4E}">
      <dsp:nvSpPr>
        <dsp:cNvPr id="0" name=""/>
        <dsp:cNvSpPr/>
      </dsp:nvSpPr>
      <dsp:spPr>
        <a:xfrm>
          <a:off x="8594963" y="2726979"/>
          <a:ext cx="1555470" cy="646534"/>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UY" sz="1200" kern="1200" dirty="0"/>
            <a:t>Documentar decisiones organizacionales</a:t>
          </a:r>
        </a:p>
      </dsp:txBody>
      <dsp:txXfrm>
        <a:off x="8613899" y="2745915"/>
        <a:ext cx="1517598" cy="608662"/>
      </dsp:txXfrm>
    </dsp:sp>
    <dsp:sp modelId="{B5912BED-0E4C-47F5-82F2-74444B037E76}">
      <dsp:nvSpPr>
        <dsp:cNvPr id="0" name=""/>
        <dsp:cNvSpPr/>
      </dsp:nvSpPr>
      <dsp:spPr>
        <a:xfrm>
          <a:off x="6046641" y="1232699"/>
          <a:ext cx="1280728" cy="817361"/>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3B9E3-9AEC-4BE6-B321-BBD158F30477}">
      <dsp:nvSpPr>
        <dsp:cNvPr id="0" name=""/>
        <dsp:cNvSpPr/>
      </dsp:nvSpPr>
      <dsp:spPr>
        <a:xfrm>
          <a:off x="6159770" y="1340172"/>
          <a:ext cx="1280728" cy="817361"/>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UY" sz="1400" kern="1200" dirty="0"/>
            <a:t>Dotación de personal</a:t>
          </a:r>
        </a:p>
      </dsp:txBody>
      <dsp:txXfrm>
        <a:off x="6183710" y="1364112"/>
        <a:ext cx="1232848" cy="769481"/>
      </dsp:txXfrm>
    </dsp:sp>
    <dsp:sp modelId="{31D6FB0E-7D64-4AC2-9CD6-C0667B0F5507}">
      <dsp:nvSpPr>
        <dsp:cNvPr id="0" name=""/>
        <dsp:cNvSpPr/>
      </dsp:nvSpPr>
      <dsp:spPr>
        <a:xfrm>
          <a:off x="7553628" y="1232699"/>
          <a:ext cx="1411277" cy="78494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1381A-7C4C-4DA3-8ED8-2D027D15C1BE}">
      <dsp:nvSpPr>
        <dsp:cNvPr id="0" name=""/>
        <dsp:cNvSpPr/>
      </dsp:nvSpPr>
      <dsp:spPr>
        <a:xfrm>
          <a:off x="7666758" y="1340172"/>
          <a:ext cx="1411277" cy="784944"/>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UY" sz="1400" kern="1200" dirty="0"/>
            <a:t>Dirección</a:t>
          </a:r>
        </a:p>
      </dsp:txBody>
      <dsp:txXfrm>
        <a:off x="7689748" y="1363162"/>
        <a:ext cx="1365297" cy="738964"/>
      </dsp:txXfrm>
    </dsp:sp>
    <dsp:sp modelId="{9F041398-FEF1-4E29-A65F-A1A6063B3BF6}">
      <dsp:nvSpPr>
        <dsp:cNvPr id="0" name=""/>
        <dsp:cNvSpPr/>
      </dsp:nvSpPr>
      <dsp:spPr>
        <a:xfrm>
          <a:off x="9191165" y="1232699"/>
          <a:ext cx="1018164" cy="750723"/>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0A50AC-4080-402C-AADD-59ED44789BEE}">
      <dsp:nvSpPr>
        <dsp:cNvPr id="0" name=""/>
        <dsp:cNvSpPr/>
      </dsp:nvSpPr>
      <dsp:spPr>
        <a:xfrm>
          <a:off x="9304294" y="1340172"/>
          <a:ext cx="1018164" cy="750723"/>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UY" sz="1400" kern="1200" dirty="0"/>
            <a:t>Control</a:t>
          </a:r>
        </a:p>
      </dsp:txBody>
      <dsp:txXfrm>
        <a:off x="9326282" y="1362160"/>
        <a:ext cx="974188" cy="7067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Y"/>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527F7-1BB6-4D27-B031-2F0AF6DB949E}" type="datetimeFigureOut">
              <a:rPr lang="es-UY" smtClean="0"/>
              <a:t>10/03/2025</a:t>
            </a:fld>
            <a:endParaRPr lang="es-UY"/>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UY"/>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Y"/>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E91577-C6CE-40DC-A19C-BC59D5DB05C4}" type="slidenum">
              <a:rPr lang="es-UY" smtClean="0"/>
              <a:t>‹Nº›</a:t>
            </a:fld>
            <a:endParaRPr lang="es-UY"/>
          </a:p>
        </p:txBody>
      </p:sp>
    </p:spTree>
    <p:extLst>
      <p:ext uri="{BB962C8B-B14F-4D97-AF65-F5344CB8AC3E}">
        <p14:creationId xmlns:p14="http://schemas.microsoft.com/office/powerpoint/2010/main" val="2266700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dirty="0"/>
              <a:t>Actividades:</a:t>
            </a:r>
          </a:p>
          <a:p>
            <a:pPr marL="171450" indent="-171450">
              <a:buFontTx/>
              <a:buChar char="-"/>
            </a:pPr>
            <a:r>
              <a:rPr lang="es-UY" dirty="0"/>
              <a:t>Determinar el cronograma</a:t>
            </a:r>
          </a:p>
          <a:p>
            <a:pPr marL="171450" indent="-171450">
              <a:buFontTx/>
              <a:buChar char="-"/>
            </a:pPr>
            <a:r>
              <a:rPr lang="es-UY" dirty="0"/>
              <a:t>Determinar el presupuesto</a:t>
            </a:r>
          </a:p>
          <a:p>
            <a:pPr marL="171450" indent="-171450">
              <a:buFontTx/>
              <a:buChar char="-"/>
            </a:pPr>
            <a:r>
              <a:rPr lang="es-UY" dirty="0"/>
              <a:t>Establecer la autoridad y responsabilidad en las relaciones</a:t>
            </a:r>
          </a:p>
          <a:p>
            <a:pPr marL="171450" indent="-171450">
              <a:buFontTx/>
              <a:buChar char="-"/>
            </a:pPr>
            <a:r>
              <a:rPr lang="es-UY" dirty="0"/>
              <a:t>Capacitación</a:t>
            </a:r>
          </a:p>
          <a:p>
            <a:pPr marL="171450" indent="-171450">
              <a:buFontTx/>
              <a:buChar char="-"/>
            </a:pPr>
            <a:r>
              <a:rPr lang="es-UY" dirty="0"/>
              <a:t>Comunicación</a:t>
            </a:r>
          </a:p>
          <a:p>
            <a:pPr marL="171450" indent="-171450">
              <a:buFontTx/>
              <a:buChar char="-"/>
            </a:pPr>
            <a:r>
              <a:rPr lang="es-UY" dirty="0"/>
              <a:t>Asignación de responsabilidades</a:t>
            </a:r>
          </a:p>
          <a:p>
            <a:pPr marL="171450" indent="-171450">
              <a:buFontTx/>
              <a:buChar char="-"/>
            </a:pPr>
            <a:r>
              <a:rPr lang="es-UY" dirty="0"/>
              <a:t>Etc.</a:t>
            </a:r>
          </a:p>
          <a:p>
            <a:pPr marL="0" indent="0">
              <a:buFontTx/>
              <a:buNone/>
            </a:pPr>
            <a:r>
              <a:rPr lang="es-UY" dirty="0"/>
              <a:t>Otras funciones no de gestión:</a:t>
            </a:r>
          </a:p>
          <a:p>
            <a:pPr marL="171450" indent="-171450">
              <a:buFontTx/>
              <a:buChar char="-"/>
            </a:pPr>
            <a:r>
              <a:rPr lang="es-UY" dirty="0"/>
              <a:t>Capacitar al personal</a:t>
            </a:r>
          </a:p>
          <a:p>
            <a:pPr marL="171450" indent="-171450">
              <a:buFontTx/>
              <a:buChar char="-"/>
            </a:pPr>
            <a:r>
              <a:rPr lang="es-UY" dirty="0"/>
              <a:t>Almorzar</a:t>
            </a:r>
          </a:p>
          <a:p>
            <a:pPr marL="171450" indent="-171450">
              <a:buFontTx/>
              <a:buChar char="-"/>
            </a:pPr>
            <a:r>
              <a:rPr lang="es-UY" dirty="0"/>
              <a:t>Escribir un artículo técnico, etc.</a:t>
            </a:r>
          </a:p>
        </p:txBody>
      </p:sp>
      <p:sp>
        <p:nvSpPr>
          <p:cNvPr id="4" name="Marcador de número de diapositiva 3"/>
          <p:cNvSpPr>
            <a:spLocks noGrp="1"/>
          </p:cNvSpPr>
          <p:nvPr>
            <p:ph type="sldNum" sz="quarter" idx="10"/>
          </p:nvPr>
        </p:nvSpPr>
        <p:spPr/>
        <p:txBody>
          <a:bodyPr/>
          <a:lstStyle/>
          <a:p>
            <a:fld id="{52E91577-C6CE-40DC-A19C-BC59D5DB05C4}" type="slidenum">
              <a:rPr lang="es-UY" smtClean="0"/>
              <a:t>12</a:t>
            </a:fld>
            <a:endParaRPr lang="es-UY"/>
          </a:p>
        </p:txBody>
      </p:sp>
    </p:spTree>
    <p:extLst>
      <p:ext uri="{BB962C8B-B14F-4D97-AF65-F5344CB8AC3E}">
        <p14:creationId xmlns:p14="http://schemas.microsoft.com/office/powerpoint/2010/main" val="2483867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dirty="0"/>
              <a:t>Categorización de cuestiones de gestión. 5 funciones.</a:t>
            </a:r>
          </a:p>
        </p:txBody>
      </p:sp>
      <p:sp>
        <p:nvSpPr>
          <p:cNvPr id="4" name="Marcador de número de diapositiva 3"/>
          <p:cNvSpPr>
            <a:spLocks noGrp="1"/>
          </p:cNvSpPr>
          <p:nvPr>
            <p:ph type="sldNum" sz="quarter" idx="10"/>
          </p:nvPr>
        </p:nvSpPr>
        <p:spPr/>
        <p:txBody>
          <a:bodyPr/>
          <a:lstStyle/>
          <a:p>
            <a:fld id="{52E91577-C6CE-40DC-A19C-BC59D5DB05C4}" type="slidenum">
              <a:rPr lang="es-UY" smtClean="0"/>
              <a:t>47</a:t>
            </a:fld>
            <a:endParaRPr lang="es-UY"/>
          </a:p>
        </p:txBody>
      </p:sp>
    </p:spTree>
    <p:extLst>
      <p:ext uri="{BB962C8B-B14F-4D97-AF65-F5344CB8AC3E}">
        <p14:creationId xmlns:p14="http://schemas.microsoft.com/office/powerpoint/2010/main" val="3435218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0" i="0" dirty="0">
                <a:solidFill>
                  <a:srgbClr val="212529"/>
                </a:solidFill>
                <a:effectLst/>
                <a:latin typeface="Roboto"/>
              </a:rPr>
              <a:t>Binary Tracking System A method of measuring progress on a work package by accepting only 0 or 100% completion.</a:t>
            </a:r>
            <a:endParaRPr lang="en-GB" dirty="0"/>
          </a:p>
        </p:txBody>
      </p:sp>
      <p:sp>
        <p:nvSpPr>
          <p:cNvPr id="4" name="Marcador de número de diapositiva 3"/>
          <p:cNvSpPr>
            <a:spLocks noGrp="1"/>
          </p:cNvSpPr>
          <p:nvPr>
            <p:ph type="sldNum" sz="quarter" idx="5"/>
          </p:nvPr>
        </p:nvSpPr>
        <p:spPr/>
        <p:txBody>
          <a:bodyPr/>
          <a:lstStyle/>
          <a:p>
            <a:fld id="{52E91577-C6CE-40DC-A19C-BC59D5DB05C4}" type="slidenum">
              <a:rPr lang="es-UY" smtClean="0"/>
              <a:t>51</a:t>
            </a:fld>
            <a:endParaRPr lang="es-UY"/>
          </a:p>
        </p:txBody>
      </p:sp>
    </p:spTree>
    <p:extLst>
      <p:ext uri="{BB962C8B-B14F-4D97-AF65-F5344CB8AC3E}">
        <p14:creationId xmlns:p14="http://schemas.microsoft.com/office/powerpoint/2010/main" val="154567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52E91577-C6CE-40DC-A19C-BC59D5DB05C4}" type="slidenum">
              <a:rPr lang="es-UY" smtClean="0"/>
              <a:t>55</a:t>
            </a:fld>
            <a:endParaRPr lang="es-UY"/>
          </a:p>
        </p:txBody>
      </p:sp>
    </p:spTree>
    <p:extLst>
      <p:ext uri="{BB962C8B-B14F-4D97-AF65-F5344CB8AC3E}">
        <p14:creationId xmlns:p14="http://schemas.microsoft.com/office/powerpoint/2010/main" val="3258226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UY" dirty="0" err="1"/>
              <a:t>SWEBOK</a:t>
            </a:r>
            <a:r>
              <a:rPr lang="es-UY" dirty="0"/>
              <a:t>:</a:t>
            </a:r>
          </a:p>
          <a:p>
            <a:pPr marL="228600" indent="-228600">
              <a:buAutoNum type="arabicPeriod"/>
            </a:pPr>
            <a:r>
              <a:rPr lang="es-UY" dirty="0"/>
              <a:t>Inicio y definición de alcance:  tiene que ver con la decisión de embarcarse en un proyecto de ingeniería de software.</a:t>
            </a:r>
          </a:p>
          <a:p>
            <a:pPr marL="228600" indent="-228600">
              <a:buAutoNum type="arabicPeriod"/>
            </a:pPr>
            <a:r>
              <a:rPr lang="es-UY" dirty="0"/>
              <a:t>Planificación del proyecto de software: actividades para preparar un proyecto de ing. de </a:t>
            </a:r>
            <a:r>
              <a:rPr lang="es-UY" dirty="0" err="1"/>
              <a:t>sw</a:t>
            </a:r>
            <a:r>
              <a:rPr lang="es-UY" dirty="0"/>
              <a:t> exitoso, desde la perspectiva de la gestión.</a:t>
            </a:r>
          </a:p>
          <a:p>
            <a:pPr marL="228600" indent="-228600">
              <a:buAutoNum type="arabicPeriod"/>
            </a:pPr>
            <a:r>
              <a:rPr lang="es-UY" dirty="0"/>
              <a:t>Puesta en práctica del proyecto de software: las actividades de gestión durante la ejecución del proyecto.</a:t>
            </a:r>
          </a:p>
          <a:p>
            <a:pPr marL="228600" indent="-228600">
              <a:buAutoNum type="arabicPeriod"/>
            </a:pPr>
            <a:r>
              <a:rPr lang="es-UY" dirty="0"/>
              <a:t>Revisión y evaluación: asegurar que las actividades técnicas, de cronograma, costo y calidad sean efectivas.</a:t>
            </a:r>
          </a:p>
          <a:p>
            <a:pPr marL="228600" indent="-228600">
              <a:buAutoNum type="arabicPeriod"/>
            </a:pPr>
            <a:r>
              <a:rPr lang="es-UY" dirty="0"/>
              <a:t>Cierre: actividades realizadas para completar el proyecto</a:t>
            </a:r>
          </a:p>
          <a:p>
            <a:pPr marL="228600" indent="-228600">
              <a:buAutoNum type="arabicPeriod"/>
            </a:pPr>
            <a:r>
              <a:rPr lang="es-UY" dirty="0"/>
              <a:t>Medición: Desarrollo e implementación de programas efectivos de medición en las organizaciones de ing. de </a:t>
            </a:r>
            <a:r>
              <a:rPr lang="es-UY" dirty="0" err="1"/>
              <a:t>sw</a:t>
            </a:r>
            <a:r>
              <a:rPr lang="es-UY" dirty="0"/>
              <a:t>.</a:t>
            </a:r>
          </a:p>
          <a:p>
            <a:pPr marL="228600" indent="-228600">
              <a:buAutoNum type="arabicPeriod"/>
            </a:pPr>
            <a:r>
              <a:rPr lang="es-UY" dirty="0"/>
              <a:t>Herramientas: describe la selección y utilización de herramientas para la gestión </a:t>
            </a:r>
          </a:p>
          <a:p>
            <a:pPr marL="228600" indent="-228600">
              <a:buAutoNum type="arabicPeriod"/>
            </a:pPr>
            <a:endParaRPr lang="es-UY" dirty="0"/>
          </a:p>
        </p:txBody>
      </p:sp>
      <p:sp>
        <p:nvSpPr>
          <p:cNvPr id="4" name="Marcador de número de diapositiva 3"/>
          <p:cNvSpPr>
            <a:spLocks noGrp="1"/>
          </p:cNvSpPr>
          <p:nvPr>
            <p:ph type="sldNum" sz="quarter" idx="10"/>
          </p:nvPr>
        </p:nvSpPr>
        <p:spPr/>
        <p:txBody>
          <a:bodyPr/>
          <a:lstStyle/>
          <a:p>
            <a:fld id="{52E91577-C6CE-40DC-A19C-BC59D5DB05C4}" type="slidenum">
              <a:rPr lang="es-UY" smtClean="0"/>
              <a:t>74</a:t>
            </a:fld>
            <a:endParaRPr lang="es-UY"/>
          </a:p>
        </p:txBody>
      </p:sp>
    </p:spTree>
    <p:extLst>
      <p:ext uri="{BB962C8B-B14F-4D97-AF65-F5344CB8AC3E}">
        <p14:creationId xmlns:p14="http://schemas.microsoft.com/office/powerpoint/2010/main" val="175847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52E91577-C6CE-40DC-A19C-BC59D5DB05C4}" type="slidenum">
              <a:rPr lang="es-UY" smtClean="0"/>
              <a:t>85</a:t>
            </a:fld>
            <a:endParaRPr lang="es-UY"/>
          </a:p>
        </p:txBody>
      </p:sp>
    </p:spTree>
    <p:extLst>
      <p:ext uri="{BB962C8B-B14F-4D97-AF65-F5344CB8AC3E}">
        <p14:creationId xmlns:p14="http://schemas.microsoft.com/office/powerpoint/2010/main" val="1981225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dirty="0"/>
              <a:t>Categorización de cuestiones de gestión. 5 funciones.</a:t>
            </a:r>
          </a:p>
        </p:txBody>
      </p:sp>
      <p:sp>
        <p:nvSpPr>
          <p:cNvPr id="4" name="Marcador de número de diapositiva 3"/>
          <p:cNvSpPr>
            <a:spLocks noGrp="1"/>
          </p:cNvSpPr>
          <p:nvPr>
            <p:ph type="sldNum" sz="quarter" idx="10"/>
          </p:nvPr>
        </p:nvSpPr>
        <p:spPr/>
        <p:txBody>
          <a:bodyPr/>
          <a:lstStyle/>
          <a:p>
            <a:fld id="{52E91577-C6CE-40DC-A19C-BC59D5DB05C4}" type="slidenum">
              <a:rPr lang="es-UY" smtClean="0"/>
              <a:t>13</a:t>
            </a:fld>
            <a:endParaRPr lang="es-UY"/>
          </a:p>
        </p:txBody>
      </p:sp>
    </p:spTree>
    <p:extLst>
      <p:ext uri="{BB962C8B-B14F-4D97-AF65-F5344CB8AC3E}">
        <p14:creationId xmlns:p14="http://schemas.microsoft.com/office/powerpoint/2010/main" val="79917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dirty="0"/>
              <a:t>Categorización de cuestiones de gestión. 5 funciones.</a:t>
            </a:r>
          </a:p>
        </p:txBody>
      </p:sp>
      <p:sp>
        <p:nvSpPr>
          <p:cNvPr id="4" name="Marcador de número de diapositiva 3"/>
          <p:cNvSpPr>
            <a:spLocks noGrp="1"/>
          </p:cNvSpPr>
          <p:nvPr>
            <p:ph type="sldNum" sz="quarter" idx="10"/>
          </p:nvPr>
        </p:nvSpPr>
        <p:spPr/>
        <p:txBody>
          <a:bodyPr/>
          <a:lstStyle/>
          <a:p>
            <a:fld id="{52E91577-C6CE-40DC-A19C-BC59D5DB05C4}" type="slidenum">
              <a:rPr lang="es-UY" smtClean="0"/>
              <a:t>16</a:t>
            </a:fld>
            <a:endParaRPr lang="es-UY"/>
          </a:p>
        </p:txBody>
      </p:sp>
    </p:spTree>
    <p:extLst>
      <p:ext uri="{BB962C8B-B14F-4D97-AF65-F5344CB8AC3E}">
        <p14:creationId xmlns:p14="http://schemas.microsoft.com/office/powerpoint/2010/main" val="815101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UY" dirty="0"/>
          </a:p>
        </p:txBody>
      </p:sp>
      <p:sp>
        <p:nvSpPr>
          <p:cNvPr id="4" name="Marcador de número de diapositiva 3"/>
          <p:cNvSpPr>
            <a:spLocks noGrp="1"/>
          </p:cNvSpPr>
          <p:nvPr>
            <p:ph type="sldNum" sz="quarter" idx="10"/>
          </p:nvPr>
        </p:nvSpPr>
        <p:spPr/>
        <p:txBody>
          <a:bodyPr/>
          <a:lstStyle/>
          <a:p>
            <a:fld id="{52E91577-C6CE-40DC-A19C-BC59D5DB05C4}" type="slidenum">
              <a:rPr lang="es-UY" smtClean="0"/>
              <a:t>21</a:t>
            </a:fld>
            <a:endParaRPr lang="es-UY"/>
          </a:p>
        </p:txBody>
      </p:sp>
    </p:spTree>
    <p:extLst>
      <p:ext uri="{BB962C8B-B14F-4D97-AF65-F5344CB8AC3E}">
        <p14:creationId xmlns:p14="http://schemas.microsoft.com/office/powerpoint/2010/main" val="2721115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dirty="0"/>
              <a:t>Categorización de cuestiones de gestión. 5 funciones.</a:t>
            </a:r>
          </a:p>
        </p:txBody>
      </p:sp>
      <p:sp>
        <p:nvSpPr>
          <p:cNvPr id="4" name="Marcador de número de diapositiva 3"/>
          <p:cNvSpPr>
            <a:spLocks noGrp="1"/>
          </p:cNvSpPr>
          <p:nvPr>
            <p:ph type="sldNum" sz="quarter" idx="10"/>
          </p:nvPr>
        </p:nvSpPr>
        <p:spPr/>
        <p:txBody>
          <a:bodyPr/>
          <a:lstStyle/>
          <a:p>
            <a:fld id="{52E91577-C6CE-40DC-A19C-BC59D5DB05C4}" type="slidenum">
              <a:rPr lang="es-UY" smtClean="0"/>
              <a:t>24</a:t>
            </a:fld>
            <a:endParaRPr lang="es-UY"/>
          </a:p>
        </p:txBody>
      </p:sp>
    </p:spTree>
    <p:extLst>
      <p:ext uri="{BB962C8B-B14F-4D97-AF65-F5344CB8AC3E}">
        <p14:creationId xmlns:p14="http://schemas.microsoft.com/office/powerpoint/2010/main" val="3455587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Y" dirty="0"/>
          </a:p>
        </p:txBody>
      </p:sp>
      <p:sp>
        <p:nvSpPr>
          <p:cNvPr id="4" name="Marcador de número de diapositiva 3"/>
          <p:cNvSpPr>
            <a:spLocks noGrp="1"/>
          </p:cNvSpPr>
          <p:nvPr>
            <p:ph type="sldNum" sz="quarter" idx="10"/>
          </p:nvPr>
        </p:nvSpPr>
        <p:spPr/>
        <p:txBody>
          <a:bodyPr/>
          <a:lstStyle/>
          <a:p>
            <a:fld id="{52E91577-C6CE-40DC-A19C-BC59D5DB05C4}" type="slidenum">
              <a:rPr lang="es-UY" smtClean="0"/>
              <a:t>27</a:t>
            </a:fld>
            <a:endParaRPr lang="es-UY"/>
          </a:p>
        </p:txBody>
      </p:sp>
    </p:spTree>
    <p:extLst>
      <p:ext uri="{BB962C8B-B14F-4D97-AF65-F5344CB8AC3E}">
        <p14:creationId xmlns:p14="http://schemas.microsoft.com/office/powerpoint/2010/main" val="3834007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dirty="0"/>
              <a:t>Categorización de cuestiones de gestión. 5 funciones.</a:t>
            </a:r>
          </a:p>
        </p:txBody>
      </p:sp>
      <p:sp>
        <p:nvSpPr>
          <p:cNvPr id="4" name="Marcador de número de diapositiva 3"/>
          <p:cNvSpPr>
            <a:spLocks noGrp="1"/>
          </p:cNvSpPr>
          <p:nvPr>
            <p:ph type="sldNum" sz="quarter" idx="10"/>
          </p:nvPr>
        </p:nvSpPr>
        <p:spPr/>
        <p:txBody>
          <a:bodyPr/>
          <a:lstStyle/>
          <a:p>
            <a:fld id="{52E91577-C6CE-40DC-A19C-BC59D5DB05C4}" type="slidenum">
              <a:rPr lang="es-UY" smtClean="0"/>
              <a:t>31</a:t>
            </a:fld>
            <a:endParaRPr lang="es-UY"/>
          </a:p>
        </p:txBody>
      </p:sp>
    </p:spTree>
    <p:extLst>
      <p:ext uri="{BB962C8B-B14F-4D97-AF65-F5344CB8AC3E}">
        <p14:creationId xmlns:p14="http://schemas.microsoft.com/office/powerpoint/2010/main" val="1536571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dirty="0"/>
              <a:t>Categorización de cuestiones de gestión. 5 funciones.</a:t>
            </a:r>
          </a:p>
        </p:txBody>
      </p:sp>
      <p:sp>
        <p:nvSpPr>
          <p:cNvPr id="4" name="Marcador de número de diapositiva 3"/>
          <p:cNvSpPr>
            <a:spLocks noGrp="1"/>
          </p:cNvSpPr>
          <p:nvPr>
            <p:ph type="sldNum" sz="quarter" idx="10"/>
          </p:nvPr>
        </p:nvSpPr>
        <p:spPr/>
        <p:txBody>
          <a:bodyPr/>
          <a:lstStyle/>
          <a:p>
            <a:fld id="{52E91577-C6CE-40DC-A19C-BC59D5DB05C4}" type="slidenum">
              <a:rPr lang="es-UY" smtClean="0"/>
              <a:t>39</a:t>
            </a:fld>
            <a:endParaRPr lang="es-UY"/>
          </a:p>
        </p:txBody>
      </p:sp>
    </p:spTree>
    <p:extLst>
      <p:ext uri="{BB962C8B-B14F-4D97-AF65-F5344CB8AC3E}">
        <p14:creationId xmlns:p14="http://schemas.microsoft.com/office/powerpoint/2010/main" val="1598174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Y" dirty="0"/>
              <a:t>El equipo líder puede estar renuente a introducir métodos y herramientas no familiares, puede esto puede aumentar los riesgos de sus proyectos.  La alta dirección puede mitigar este problema reconociendo que el proyecto está asumiendo un riesgo  en favor de la empresa y proporcionarle recursos adicionales o aliviando el cronograma del proyecto.</a:t>
            </a:r>
          </a:p>
          <a:p>
            <a:endParaRPr lang="es-UY" dirty="0"/>
          </a:p>
        </p:txBody>
      </p:sp>
      <p:sp>
        <p:nvSpPr>
          <p:cNvPr id="4" name="Marcador de número de diapositiva 3"/>
          <p:cNvSpPr>
            <a:spLocks noGrp="1"/>
          </p:cNvSpPr>
          <p:nvPr>
            <p:ph type="sldNum" sz="quarter" idx="10"/>
          </p:nvPr>
        </p:nvSpPr>
        <p:spPr/>
        <p:txBody>
          <a:bodyPr/>
          <a:lstStyle/>
          <a:p>
            <a:fld id="{52E91577-C6CE-40DC-A19C-BC59D5DB05C4}" type="slidenum">
              <a:rPr lang="es-UY" smtClean="0"/>
              <a:t>41</a:t>
            </a:fld>
            <a:endParaRPr lang="es-UY"/>
          </a:p>
        </p:txBody>
      </p:sp>
    </p:spTree>
    <p:extLst>
      <p:ext uri="{BB962C8B-B14F-4D97-AF65-F5344CB8AC3E}">
        <p14:creationId xmlns:p14="http://schemas.microsoft.com/office/powerpoint/2010/main" val="1417512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0"/>
            <a:ext cx="12192001"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bg1"/>
                </a:solidFill>
              </a:defRPr>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Autofit/>
          </a:bodyPr>
          <a:lstStyle>
            <a:lvl1pPr marL="0" indent="0" algn="l">
              <a:buNone/>
              <a:defRPr sz="4000" cap="all" spc="200" baseline="0">
                <a:solidFill>
                  <a:srgbClr val="FFFF0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dirty="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93FF8CF-CC72-4F82-8133-5367CBEF1BCB}" type="datetime1">
              <a:rPr lang="en-US" smtClean="0"/>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216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50ADD8B-F70A-4E2F-A868-42EAB9211FD2}" type="datetime1">
              <a:rPr lang="en-US" smtClean="0"/>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8926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9CD7E6-9C4C-4FBD-94C7-EA719D69596D}" type="datetime1">
              <a:rPr lang="en-US" smtClean="0"/>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843079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ormAutofit/>
          </a:bodyPr>
          <a:lstStyle>
            <a:lvl1pPr>
              <a:lnSpc>
                <a:spcPct val="114000"/>
              </a:lnSpc>
              <a:spcBef>
                <a:spcPts val="0"/>
              </a:spcBef>
              <a:spcAft>
                <a:spcPts val="600"/>
              </a:spcAft>
              <a:defRPr sz="2400"/>
            </a:lvl1pPr>
            <a:lvl2pPr>
              <a:lnSpc>
                <a:spcPct val="114000"/>
              </a:lnSpc>
              <a:spcBef>
                <a:spcPts val="0"/>
              </a:spcBef>
              <a:spcAft>
                <a:spcPts val="600"/>
              </a:spcAft>
              <a:defRPr sz="2000"/>
            </a:lvl2pPr>
            <a:lvl3pPr>
              <a:lnSpc>
                <a:spcPct val="114000"/>
              </a:lnSpc>
              <a:spcBef>
                <a:spcPts val="0"/>
              </a:spcBef>
              <a:spcAft>
                <a:spcPts val="600"/>
              </a:spcAft>
              <a:defRPr sz="1600"/>
            </a:lvl3pPr>
            <a:lvl4pPr>
              <a:lnSpc>
                <a:spcPct val="114000"/>
              </a:lnSpc>
              <a:spcBef>
                <a:spcPts val="0"/>
              </a:spcBef>
              <a:spcAft>
                <a:spcPts val="600"/>
              </a:spcAft>
              <a:defRPr sz="1600"/>
            </a:lvl4pPr>
            <a:lvl5pPr>
              <a:lnSpc>
                <a:spcPct val="114000"/>
              </a:lnSpc>
              <a:spcBef>
                <a:spcPts val="0"/>
              </a:spcBef>
              <a:spcAft>
                <a:spcPts val="600"/>
              </a:spcAft>
              <a:defRPr sz="1600"/>
            </a:lvl5p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B570C21A-89DB-4723-A2FC-A32651D581D0}" type="datetime1">
              <a:rPr lang="en-US" smtClean="0"/>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752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4361689"/>
            <a:ext cx="12192000" cy="24963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FEA80B3C-9F32-4CF3-AF6C-C77A3D9B271E}" type="datetime1">
              <a:rPr lang="en-US" smtClean="0"/>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080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0637DD1-FA2A-4E9C-AC25-E1E85BB73D93}" type="datetime1">
              <a:rPr lang="en-US" smtClean="0"/>
              <a:t>3/10/2025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779118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501CE13-350E-41E5-83AA-026299570AFD}" type="datetime1">
              <a:rPr lang="en-US" smtClean="0"/>
              <a:t>3/10/2025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84876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09620A-42AE-4410-8CDF-DA03C3D2853C}" type="datetime1">
              <a:rPr lang="en-US" smtClean="0"/>
              <a:t>3/10/2025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854448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D03FB29-5652-402F-8FA9-2B5EC1F499A6}" type="datetime1">
              <a:rPr lang="en-US" smtClean="0"/>
              <a:t>3/10/2025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246166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136E719-51BB-4BF9-91EB-AE56D06A2483}" type="datetime1">
              <a:rPr lang="en-US" smtClean="0"/>
              <a:t>3/10/2025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851476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3E224DD4-ED94-4D7A-9309-74F57E6BE947}" type="datetime1">
              <a:rPr lang="en-US" smtClean="0"/>
              <a:t>3/10/2025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8596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01CF58E-2B8E-42D8-ADA1-E817275501B0}" type="datetime1">
              <a:rPr lang="en-US" smtClean="0"/>
              <a:t>3/10/2025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00123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1.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Patrones florales naranjas y azules">
            <a:extLst>
              <a:ext uri="{FF2B5EF4-FFF2-40B4-BE49-F238E27FC236}">
                <a16:creationId xmlns:a16="http://schemas.microsoft.com/office/drawing/2014/main" id="{905CA142-94E9-BFAB-E32B-A040A83D111A}"/>
              </a:ext>
            </a:extLst>
          </p:cNvPr>
          <p:cNvPicPr>
            <a:picLocks noChangeAspect="1"/>
          </p:cNvPicPr>
          <p:nvPr/>
        </p:nvPicPr>
        <p:blipFill>
          <a:blip r:embed="rId2">
            <a:duotone>
              <a:schemeClr val="bg2">
                <a:shade val="45000"/>
                <a:satMod val="135000"/>
              </a:schemeClr>
              <a:prstClr val="white"/>
            </a:duotone>
            <a:alphaModFix amt="35000"/>
          </a:blip>
          <a:srcRect t="8605" b="16395"/>
          <a:stretch/>
        </p:blipFill>
        <p:spPr>
          <a:xfrm>
            <a:off x="20" y="10"/>
            <a:ext cx="12191980" cy="6857990"/>
          </a:xfrm>
          <a:prstGeom prst="rect">
            <a:avLst/>
          </a:prstGeom>
        </p:spPr>
      </p:pic>
      <p:sp>
        <p:nvSpPr>
          <p:cNvPr id="5" name="Título 4">
            <a:extLst>
              <a:ext uri="{FF2B5EF4-FFF2-40B4-BE49-F238E27FC236}">
                <a16:creationId xmlns:a16="http://schemas.microsoft.com/office/drawing/2014/main" id="{6DA3C9FB-3B3E-4B0B-BEDB-33BE360819A8}"/>
              </a:ext>
            </a:extLst>
          </p:cNvPr>
          <p:cNvSpPr>
            <a:spLocks noGrp="1"/>
          </p:cNvSpPr>
          <p:nvPr>
            <p:ph type="ctrTitle"/>
          </p:nvPr>
        </p:nvSpPr>
        <p:spPr>
          <a:xfrm>
            <a:off x="1097280" y="758952"/>
            <a:ext cx="10058400" cy="3566160"/>
          </a:xfrm>
        </p:spPr>
        <p:txBody>
          <a:bodyPr>
            <a:normAutofit/>
          </a:bodyPr>
          <a:lstStyle/>
          <a:p>
            <a:r>
              <a:rPr lang="es-UY"/>
              <a:t>Introducción</a:t>
            </a:r>
            <a:endParaRPr lang="es-UY" dirty="0"/>
          </a:p>
        </p:txBody>
      </p:sp>
      <p:sp>
        <p:nvSpPr>
          <p:cNvPr id="2" name="Subtítulo 1">
            <a:extLst>
              <a:ext uri="{FF2B5EF4-FFF2-40B4-BE49-F238E27FC236}">
                <a16:creationId xmlns:a16="http://schemas.microsoft.com/office/drawing/2014/main" id="{912C7113-7A6C-2A33-1C91-F6503DA0359E}"/>
              </a:ext>
            </a:extLst>
          </p:cNvPr>
          <p:cNvSpPr>
            <a:spLocks noGrp="1"/>
          </p:cNvSpPr>
          <p:nvPr>
            <p:ph type="subTitle" idx="1"/>
          </p:nvPr>
        </p:nvSpPr>
        <p:spPr>
          <a:xfrm>
            <a:off x="1100051" y="4455621"/>
            <a:ext cx="10058400" cy="1143000"/>
          </a:xfrm>
        </p:spPr>
        <p:txBody>
          <a:bodyPr>
            <a:normAutofit/>
          </a:bodyPr>
          <a:lstStyle/>
          <a:p>
            <a:endParaRPr lang="es-419">
              <a:solidFill>
                <a:schemeClr val="tx1">
                  <a:lumMod val="85000"/>
                  <a:lumOff val="15000"/>
                </a:schemeClr>
              </a:solidFill>
            </a:endParaRPr>
          </a:p>
        </p:txBody>
      </p:sp>
      <p:cxnSp>
        <p:nvCxnSpPr>
          <p:cNvPr id="11" name="Straight Connector 10">
            <a:extLst>
              <a:ext uri="{FF2B5EF4-FFF2-40B4-BE49-F238E27FC236}">
                <a16:creationId xmlns:a16="http://schemas.microsoft.com/office/drawing/2014/main" id="{72592478-32DC-44B2-ABDD-EBEB9D0B91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D4FE8F0-C229-4917-A71C-E5F2CFE1D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sp>
        <p:nvSpPr>
          <p:cNvPr id="15" name="Rectangle 14">
            <a:extLst>
              <a:ext uri="{FF2B5EF4-FFF2-40B4-BE49-F238E27FC236}">
                <a16:creationId xmlns:a16="http://schemas.microsoft.com/office/drawing/2014/main" id="{64640A8E-A5F8-4E2C-9ACF-D39888714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sp>
        <p:nvSpPr>
          <p:cNvPr id="4" name="Marcador de número de diapositiva 3">
            <a:extLst>
              <a:ext uri="{FF2B5EF4-FFF2-40B4-BE49-F238E27FC236}">
                <a16:creationId xmlns:a16="http://schemas.microsoft.com/office/drawing/2014/main" id="{9A249517-DDAB-467F-9725-9B215065D09F}"/>
              </a:ext>
            </a:extLst>
          </p:cNvPr>
          <p:cNvSpPr>
            <a:spLocks noGrp="1"/>
          </p:cNvSpPr>
          <p:nvPr>
            <p:ph type="sldNum" sz="quarter" idx="12"/>
          </p:nvPr>
        </p:nvSpPr>
        <p:spPr>
          <a:xfrm>
            <a:off x="9900458" y="6459785"/>
            <a:ext cx="1312025" cy="365125"/>
          </a:xfrm>
        </p:spPr>
        <p:txBody>
          <a:bodyPr>
            <a:normAutofit/>
          </a:bodyPr>
          <a:lstStyle/>
          <a:p>
            <a:pPr>
              <a:spcAft>
                <a:spcPts val="600"/>
              </a:spcAft>
            </a:pPr>
            <a:fld id="{6D22F896-40B5-4ADD-8801-0D06FADFA095}" type="slidenum">
              <a:rPr lang="en-US" smtClean="0"/>
              <a:pPr>
                <a:spcAft>
                  <a:spcPts val="600"/>
                </a:spcAft>
              </a:pPr>
              <a:t>1</a:t>
            </a:fld>
            <a:endParaRPr lang="en-US"/>
          </a:p>
        </p:txBody>
      </p:sp>
    </p:spTree>
    <p:extLst>
      <p:ext uri="{BB962C8B-B14F-4D97-AF65-F5344CB8AC3E}">
        <p14:creationId xmlns:p14="http://schemas.microsoft.com/office/powerpoint/2010/main" val="22675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5DC945-34FF-4B1E-BF47-0EE1B06BEFE2}"/>
              </a:ext>
            </a:extLst>
          </p:cNvPr>
          <p:cNvSpPr>
            <a:spLocks noGrp="1"/>
          </p:cNvSpPr>
          <p:nvPr>
            <p:ph type="title"/>
          </p:nvPr>
        </p:nvSpPr>
        <p:spPr/>
        <p:txBody>
          <a:bodyPr/>
          <a:lstStyle/>
          <a:p>
            <a:r>
              <a:rPr lang="es-UY" dirty="0"/>
              <a:t>Universalidad de la gestión</a:t>
            </a:r>
          </a:p>
        </p:txBody>
      </p:sp>
      <p:sp>
        <p:nvSpPr>
          <p:cNvPr id="3" name="Marcador de contenido 2">
            <a:extLst>
              <a:ext uri="{FF2B5EF4-FFF2-40B4-BE49-F238E27FC236}">
                <a16:creationId xmlns:a16="http://schemas.microsoft.com/office/drawing/2014/main" id="{8AFAACCA-6F73-4E8C-BD92-ADDB901EBA6E}"/>
              </a:ext>
            </a:extLst>
          </p:cNvPr>
          <p:cNvSpPr>
            <a:spLocks noGrp="1"/>
          </p:cNvSpPr>
          <p:nvPr>
            <p:ph idx="1"/>
          </p:nvPr>
        </p:nvSpPr>
        <p:spPr>
          <a:xfrm>
            <a:off x="1130272" y="2171768"/>
            <a:ext cx="9603275" cy="3732903"/>
          </a:xfrm>
        </p:spPr>
        <p:txBody>
          <a:bodyPr>
            <a:normAutofit/>
          </a:bodyPr>
          <a:lstStyle/>
          <a:p>
            <a:r>
              <a:rPr lang="es-UY" sz="2400" dirty="0"/>
              <a:t>El equipo de gestión realiza las mismas funciones independientemente de la posición que ocupe en la organización gestionada.</a:t>
            </a:r>
          </a:p>
          <a:p>
            <a:r>
              <a:rPr lang="es-UY" sz="2400" dirty="0"/>
              <a:t>Las funciones de gestión son deberes característicos de los gerentes de proyecto.</a:t>
            </a:r>
          </a:p>
          <a:p>
            <a:r>
              <a:rPr lang="es-UY" sz="2400" dirty="0"/>
              <a:t>Las prácticas, métodos, actividades y tareas de gestión son específicas al dominio, la empresa o el trabajo gestionados.</a:t>
            </a:r>
          </a:p>
          <a:p>
            <a:r>
              <a:rPr lang="es-UY" sz="2400" dirty="0">
                <a:solidFill>
                  <a:srgbClr val="FF0000"/>
                </a:solidFill>
              </a:rPr>
              <a:t>El proceso</a:t>
            </a:r>
            <a:r>
              <a:rPr lang="es-UY" dirty="0">
                <a:solidFill>
                  <a:srgbClr val="FF0000"/>
                </a:solidFill>
              </a:rPr>
              <a:t> </a:t>
            </a:r>
            <a:r>
              <a:rPr lang="es-UY">
                <a:solidFill>
                  <a:srgbClr val="FF0000"/>
                </a:solidFill>
              </a:rPr>
              <a:t>también influye.</a:t>
            </a:r>
            <a:endParaRPr lang="es-UY" sz="2400" dirty="0">
              <a:solidFill>
                <a:srgbClr val="FF0000"/>
              </a:solidFill>
            </a:endParaRPr>
          </a:p>
        </p:txBody>
      </p:sp>
      <p:sp>
        <p:nvSpPr>
          <p:cNvPr id="4" name="Marcador de número de diapositiva 3">
            <a:extLst>
              <a:ext uri="{FF2B5EF4-FFF2-40B4-BE49-F238E27FC236}">
                <a16:creationId xmlns:a16="http://schemas.microsoft.com/office/drawing/2014/main" id="{208F9349-A8F7-4D7E-988B-91DA39B3387D}"/>
              </a:ext>
            </a:extLst>
          </p:cNvPr>
          <p:cNvSpPr>
            <a:spLocks noGrp="1"/>
          </p:cNvSpPr>
          <p:nvPr>
            <p:ph type="sldNum" sz="quarter" idx="12"/>
          </p:nvPr>
        </p:nvSpPr>
        <p:spPr/>
        <p:txBody>
          <a:bodyPr/>
          <a:lstStyle/>
          <a:p>
            <a:fld id="{6D22F896-40B5-4ADD-8801-0D06FADFA095}" type="slidenum">
              <a:rPr lang="en-US" smtClean="0"/>
              <a:pPr/>
              <a:t>10</a:t>
            </a:fld>
            <a:endParaRPr lang="en-US" dirty="0"/>
          </a:p>
        </p:txBody>
      </p:sp>
    </p:spTree>
    <p:extLst>
      <p:ext uri="{BB962C8B-B14F-4D97-AF65-F5344CB8AC3E}">
        <p14:creationId xmlns:p14="http://schemas.microsoft.com/office/powerpoint/2010/main" val="2898583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53CCFA-54C4-48A7-AD41-76EF89766AEF}"/>
              </a:ext>
            </a:extLst>
          </p:cNvPr>
          <p:cNvSpPr>
            <a:spLocks noGrp="1"/>
          </p:cNvSpPr>
          <p:nvPr>
            <p:ph type="ctrTitle"/>
          </p:nvPr>
        </p:nvSpPr>
        <p:spPr/>
        <p:txBody>
          <a:bodyPr/>
          <a:lstStyle/>
          <a:p>
            <a:r>
              <a:rPr lang="en-GB" dirty="0"/>
              <a:t>Thayer y Dorfman</a:t>
            </a:r>
          </a:p>
        </p:txBody>
      </p:sp>
      <p:sp>
        <p:nvSpPr>
          <p:cNvPr id="3" name="Subtítulo 2">
            <a:extLst>
              <a:ext uri="{FF2B5EF4-FFF2-40B4-BE49-F238E27FC236}">
                <a16:creationId xmlns:a16="http://schemas.microsoft.com/office/drawing/2014/main" id="{AAEA690A-9FB8-4A8F-B4E9-FA3C7CAE264C}"/>
              </a:ext>
            </a:extLst>
          </p:cNvPr>
          <p:cNvSpPr>
            <a:spLocks noGrp="1"/>
          </p:cNvSpPr>
          <p:nvPr>
            <p:ph type="subTitle" idx="1"/>
          </p:nvPr>
        </p:nvSpPr>
        <p:spPr/>
        <p:txBody>
          <a:bodyPr>
            <a:normAutofit/>
          </a:bodyPr>
          <a:lstStyle/>
          <a:p>
            <a:r>
              <a:rPr lang="en-GB" sz="3200" dirty="0" err="1"/>
              <a:t>Gestión</a:t>
            </a:r>
            <a:r>
              <a:rPr lang="en-GB" sz="3200" dirty="0"/>
              <a:t> de un </a:t>
            </a:r>
            <a:r>
              <a:rPr lang="en-GB" sz="3200" dirty="0" err="1"/>
              <a:t>proyecto</a:t>
            </a:r>
            <a:r>
              <a:rPr lang="en-GB" sz="3200" dirty="0"/>
              <a:t> de </a:t>
            </a:r>
            <a:r>
              <a:rPr lang="en-GB" sz="3200" dirty="0" err="1"/>
              <a:t>ingeniería</a:t>
            </a:r>
            <a:r>
              <a:rPr lang="en-GB" sz="3200" dirty="0"/>
              <a:t> de Software</a:t>
            </a:r>
            <a:endParaRPr lang="en-GB" sz="3200" dirty="0">
              <a:solidFill>
                <a:srgbClr val="FFFF00"/>
              </a:solidFill>
            </a:endParaRPr>
          </a:p>
        </p:txBody>
      </p:sp>
      <p:sp>
        <p:nvSpPr>
          <p:cNvPr id="4" name="Marcador de número de diapositiva 3">
            <a:extLst>
              <a:ext uri="{FF2B5EF4-FFF2-40B4-BE49-F238E27FC236}">
                <a16:creationId xmlns:a16="http://schemas.microsoft.com/office/drawing/2014/main" id="{8F2FAA26-40F6-484B-BAF7-1205FDE603A3}"/>
              </a:ext>
            </a:extLst>
          </p:cNvPr>
          <p:cNvSpPr>
            <a:spLocks noGrp="1"/>
          </p:cNvSpPr>
          <p:nvPr>
            <p:ph type="sldNum" sz="quarter" idx="12"/>
          </p:nvPr>
        </p:nvSpPr>
        <p:spPr/>
        <p:txBody>
          <a:bodyPr/>
          <a:lstStyle/>
          <a:p>
            <a:fld id="{6D22F896-40B5-4ADD-8801-0D06FADFA095}" type="slidenum">
              <a:rPr lang="en-US" smtClean="0"/>
              <a:pPr/>
              <a:t>11</a:t>
            </a:fld>
            <a:endParaRPr lang="en-US" dirty="0"/>
          </a:p>
        </p:txBody>
      </p:sp>
    </p:spTree>
    <p:extLst>
      <p:ext uri="{BB962C8B-B14F-4D97-AF65-F5344CB8AC3E}">
        <p14:creationId xmlns:p14="http://schemas.microsoft.com/office/powerpoint/2010/main" val="3142356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34540-CF5A-40EC-979A-E47EC3432D63}"/>
              </a:ext>
            </a:extLst>
          </p:cNvPr>
          <p:cNvSpPr>
            <a:spLocks noGrp="1"/>
          </p:cNvSpPr>
          <p:nvPr>
            <p:ph type="title"/>
          </p:nvPr>
        </p:nvSpPr>
        <p:spPr/>
        <p:txBody>
          <a:bodyPr/>
          <a:lstStyle/>
          <a:p>
            <a:r>
              <a:rPr lang="es-UY" dirty="0"/>
              <a:t>Modelo clásico de gestión</a:t>
            </a:r>
            <a:br>
              <a:rPr lang="es-UY" dirty="0"/>
            </a:br>
            <a:r>
              <a:rPr lang="es-UY" dirty="0"/>
              <a:t>Categorías</a:t>
            </a:r>
          </a:p>
        </p:txBody>
      </p:sp>
      <p:graphicFrame>
        <p:nvGraphicFramePr>
          <p:cNvPr id="5" name="Marcador de contenido 4">
            <a:extLst>
              <a:ext uri="{FF2B5EF4-FFF2-40B4-BE49-F238E27FC236}">
                <a16:creationId xmlns:a16="http://schemas.microsoft.com/office/drawing/2014/main" id="{EC57016D-F3D8-45A3-801F-B946F76D348A}"/>
              </a:ext>
            </a:extLst>
          </p:cNvPr>
          <p:cNvGraphicFramePr>
            <a:graphicFrameLocks noGrp="1"/>
          </p:cNvGraphicFramePr>
          <p:nvPr>
            <p:ph idx="1"/>
            <p:extLst>
              <p:ext uri="{D42A27DB-BD31-4B8C-83A1-F6EECF244321}">
                <p14:modId xmlns:p14="http://schemas.microsoft.com/office/powerpoint/2010/main" val="1002379312"/>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número de diapositiva 3">
            <a:extLst>
              <a:ext uri="{FF2B5EF4-FFF2-40B4-BE49-F238E27FC236}">
                <a16:creationId xmlns:a16="http://schemas.microsoft.com/office/drawing/2014/main" id="{A08842DC-468E-4F73-8ECD-07BAB940E98E}"/>
              </a:ext>
            </a:extLst>
          </p:cNvPr>
          <p:cNvSpPr>
            <a:spLocks noGrp="1"/>
          </p:cNvSpPr>
          <p:nvPr>
            <p:ph type="sldNum" sz="quarter" idx="12"/>
          </p:nvPr>
        </p:nvSpPr>
        <p:spPr/>
        <p:txBody>
          <a:bodyPr/>
          <a:lstStyle/>
          <a:p>
            <a:fld id="{6D22F896-40B5-4ADD-8801-0D06FADFA095}" type="slidenum">
              <a:rPr lang="en-US" smtClean="0"/>
              <a:pPr/>
              <a:t>12</a:t>
            </a:fld>
            <a:endParaRPr lang="en-US" dirty="0"/>
          </a:p>
        </p:txBody>
      </p:sp>
    </p:spTree>
    <p:extLst>
      <p:ext uri="{BB962C8B-B14F-4D97-AF65-F5344CB8AC3E}">
        <p14:creationId xmlns:p14="http://schemas.microsoft.com/office/powerpoint/2010/main" val="117676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45DA16-FE3F-4D5F-A5C0-10CCE6D95A0D}"/>
              </a:ext>
            </a:extLst>
          </p:cNvPr>
          <p:cNvSpPr>
            <a:spLocks noGrp="1"/>
          </p:cNvSpPr>
          <p:nvPr>
            <p:ph type="title"/>
          </p:nvPr>
        </p:nvSpPr>
        <p:spPr/>
        <p:txBody>
          <a:bodyPr/>
          <a:lstStyle/>
          <a:p>
            <a:r>
              <a:rPr lang="es-UY" dirty="0"/>
              <a:t>Modelo clásico de gestión *</a:t>
            </a:r>
          </a:p>
        </p:txBody>
      </p:sp>
      <p:graphicFrame>
        <p:nvGraphicFramePr>
          <p:cNvPr id="5" name="Marcador de contenido 4">
            <a:extLst>
              <a:ext uri="{FF2B5EF4-FFF2-40B4-BE49-F238E27FC236}">
                <a16:creationId xmlns:a16="http://schemas.microsoft.com/office/drawing/2014/main" id="{26FBB9AF-6115-49F0-8A03-25E58235D5EF}"/>
              </a:ext>
            </a:extLst>
          </p:cNvPr>
          <p:cNvGraphicFramePr>
            <a:graphicFrameLocks noGrp="1"/>
          </p:cNvGraphicFramePr>
          <p:nvPr>
            <p:ph idx="1"/>
            <p:extLst>
              <p:ext uri="{D42A27DB-BD31-4B8C-83A1-F6EECF244321}">
                <p14:modId xmlns:p14="http://schemas.microsoft.com/office/powerpoint/2010/main" val="3204142089"/>
              </p:ext>
            </p:extLst>
          </p:nvPr>
        </p:nvGraphicFramePr>
        <p:xfrm>
          <a:off x="828677" y="1743078"/>
          <a:ext cx="10233055" cy="4161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número de diapositiva 3">
            <a:extLst>
              <a:ext uri="{FF2B5EF4-FFF2-40B4-BE49-F238E27FC236}">
                <a16:creationId xmlns:a16="http://schemas.microsoft.com/office/drawing/2014/main" id="{D767503C-2C12-4B64-8341-D1656A2C485D}"/>
              </a:ext>
            </a:extLst>
          </p:cNvPr>
          <p:cNvSpPr>
            <a:spLocks noGrp="1"/>
          </p:cNvSpPr>
          <p:nvPr>
            <p:ph type="sldNum" sz="quarter" idx="12"/>
          </p:nvPr>
        </p:nvSpPr>
        <p:spPr/>
        <p:txBody>
          <a:bodyPr/>
          <a:lstStyle/>
          <a:p>
            <a:fld id="{6D22F896-40B5-4ADD-8801-0D06FADFA095}" type="slidenum">
              <a:rPr lang="en-US" smtClean="0"/>
              <a:pPr/>
              <a:t>13</a:t>
            </a:fld>
            <a:endParaRPr lang="en-US" dirty="0"/>
          </a:p>
        </p:txBody>
      </p:sp>
      <p:graphicFrame>
        <p:nvGraphicFramePr>
          <p:cNvPr id="6" name="Marcador de contenido 4">
            <a:extLst>
              <a:ext uri="{FF2B5EF4-FFF2-40B4-BE49-F238E27FC236}">
                <a16:creationId xmlns:a16="http://schemas.microsoft.com/office/drawing/2014/main" id="{C782625E-A24F-4D09-9410-1B21D9FCD741}"/>
              </a:ext>
            </a:extLst>
          </p:cNvPr>
          <p:cNvGraphicFramePr>
            <a:graphicFrameLocks/>
          </p:cNvGraphicFramePr>
          <p:nvPr>
            <p:extLst>
              <p:ext uri="{D42A27DB-BD31-4B8C-83A1-F6EECF244321}">
                <p14:modId xmlns:p14="http://schemas.microsoft.com/office/powerpoint/2010/main" val="3204142089"/>
              </p:ext>
            </p:extLst>
          </p:nvPr>
        </p:nvGraphicFramePr>
        <p:xfrm>
          <a:off x="828675" y="1743074"/>
          <a:ext cx="10233055" cy="41616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CuadroTexto 2">
            <a:extLst>
              <a:ext uri="{FF2B5EF4-FFF2-40B4-BE49-F238E27FC236}">
                <a16:creationId xmlns:a16="http://schemas.microsoft.com/office/drawing/2014/main" id="{7FF76946-D766-4BE9-BF92-67572393283D}"/>
              </a:ext>
            </a:extLst>
          </p:cNvPr>
          <p:cNvSpPr txBox="1"/>
          <p:nvPr/>
        </p:nvSpPr>
        <p:spPr>
          <a:xfrm>
            <a:off x="828673" y="5812896"/>
            <a:ext cx="3161315" cy="369332"/>
          </a:xfrm>
          <a:prstGeom prst="rect">
            <a:avLst/>
          </a:prstGeom>
          <a:noFill/>
        </p:spPr>
        <p:txBody>
          <a:bodyPr wrap="none" rtlCol="0">
            <a:spAutoFit/>
          </a:bodyPr>
          <a:lstStyle/>
          <a:p>
            <a:r>
              <a:rPr lang="en-GB" dirty="0"/>
              <a:t>* de Koontz y O’Donnell (1972)</a:t>
            </a:r>
          </a:p>
        </p:txBody>
      </p:sp>
    </p:spTree>
    <p:extLst>
      <p:ext uri="{BB962C8B-B14F-4D97-AF65-F5344CB8AC3E}">
        <p14:creationId xmlns:p14="http://schemas.microsoft.com/office/powerpoint/2010/main" val="3258090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C6B681-7BBC-4F27-9AFC-C6E634ABA91C}"/>
              </a:ext>
            </a:extLst>
          </p:cNvPr>
          <p:cNvSpPr>
            <a:spLocks noGrp="1"/>
          </p:cNvSpPr>
          <p:nvPr>
            <p:ph type="title"/>
          </p:nvPr>
        </p:nvSpPr>
        <p:spPr/>
        <p:txBody>
          <a:bodyPr/>
          <a:lstStyle/>
          <a:p>
            <a:r>
              <a:rPr lang="es-UY"/>
              <a:t>Funciones</a:t>
            </a:r>
            <a:endParaRPr lang="es-UY" dirty="0"/>
          </a:p>
        </p:txBody>
      </p:sp>
      <p:sp>
        <p:nvSpPr>
          <p:cNvPr id="3" name="Marcador de contenido 2">
            <a:extLst>
              <a:ext uri="{FF2B5EF4-FFF2-40B4-BE49-F238E27FC236}">
                <a16:creationId xmlns:a16="http://schemas.microsoft.com/office/drawing/2014/main" id="{2DDA8328-381D-4972-B2C3-00798875625F}"/>
              </a:ext>
            </a:extLst>
          </p:cNvPr>
          <p:cNvSpPr>
            <a:spLocks noGrp="1"/>
          </p:cNvSpPr>
          <p:nvPr>
            <p:ph idx="1"/>
          </p:nvPr>
        </p:nvSpPr>
        <p:spPr>
          <a:xfrm>
            <a:off x="1097280" y="1845733"/>
            <a:ext cx="10058400" cy="4430375"/>
          </a:xfrm>
        </p:spPr>
        <p:txBody>
          <a:bodyPr>
            <a:normAutofit fontScale="85000" lnSpcReduction="20000"/>
          </a:bodyPr>
          <a:lstStyle/>
          <a:p>
            <a:pPr>
              <a:lnSpc>
                <a:spcPct val="134000"/>
              </a:lnSpc>
            </a:pPr>
            <a:r>
              <a:rPr lang="es-UY" dirty="0"/>
              <a:t>Planificación</a:t>
            </a:r>
          </a:p>
          <a:p>
            <a:pPr lvl="1">
              <a:lnSpc>
                <a:spcPct val="134000"/>
              </a:lnSpc>
            </a:pPr>
            <a:r>
              <a:rPr lang="es-UY" dirty="0"/>
              <a:t>Predeterminar un curso de acción para lograr </a:t>
            </a:r>
            <a:r>
              <a:rPr lang="es-UY" b="1" dirty="0">
                <a:solidFill>
                  <a:schemeClr val="accent3">
                    <a:lumMod val="50000"/>
                  </a:schemeClr>
                </a:solidFill>
              </a:rPr>
              <a:t>los objetivos organizacionales</a:t>
            </a:r>
            <a:r>
              <a:rPr lang="es-UY" dirty="0">
                <a:solidFill>
                  <a:schemeClr val="accent3">
                    <a:lumMod val="50000"/>
                  </a:schemeClr>
                </a:solidFill>
              </a:rPr>
              <a:t>.</a:t>
            </a:r>
          </a:p>
          <a:p>
            <a:pPr>
              <a:lnSpc>
                <a:spcPct val="134000"/>
              </a:lnSpc>
            </a:pPr>
            <a:r>
              <a:rPr lang="es-UY" dirty="0"/>
              <a:t>Organización</a:t>
            </a:r>
          </a:p>
          <a:p>
            <a:pPr lvl="1">
              <a:lnSpc>
                <a:spcPct val="134000"/>
              </a:lnSpc>
            </a:pPr>
            <a:r>
              <a:rPr lang="es-UY" dirty="0"/>
              <a:t>Establecer las relaciones entre las unidades de trabajo y asegurar la responsabilidad y la autoridad para lograr los objetivos.</a:t>
            </a:r>
          </a:p>
          <a:p>
            <a:pPr>
              <a:lnSpc>
                <a:spcPct val="134000"/>
              </a:lnSpc>
            </a:pPr>
            <a:r>
              <a:rPr lang="es-UY" dirty="0"/>
              <a:t>Dotación de personal</a:t>
            </a:r>
          </a:p>
          <a:p>
            <a:pPr lvl="1">
              <a:lnSpc>
                <a:spcPct val="134000"/>
              </a:lnSpc>
            </a:pPr>
            <a:r>
              <a:rPr lang="es-UY" dirty="0"/>
              <a:t>Seleccionar y capacitar personas para trabajar en las distintas posiciones de la organización.</a:t>
            </a:r>
          </a:p>
          <a:p>
            <a:pPr>
              <a:lnSpc>
                <a:spcPct val="134000"/>
              </a:lnSpc>
            </a:pPr>
            <a:r>
              <a:rPr lang="es-UY" dirty="0"/>
              <a:t>Dirección</a:t>
            </a:r>
          </a:p>
          <a:p>
            <a:pPr lvl="1">
              <a:lnSpc>
                <a:spcPct val="134000"/>
              </a:lnSpc>
            </a:pPr>
            <a:r>
              <a:rPr lang="es-UY" dirty="0"/>
              <a:t>Crear una atmósfera que ayuda y motive al persona para lograr los resultados finales deseados.</a:t>
            </a:r>
          </a:p>
          <a:p>
            <a:pPr>
              <a:lnSpc>
                <a:spcPct val="134000"/>
              </a:lnSpc>
            </a:pPr>
            <a:r>
              <a:rPr lang="es-UY" dirty="0"/>
              <a:t>Control</a:t>
            </a:r>
          </a:p>
          <a:p>
            <a:pPr lvl="1">
              <a:lnSpc>
                <a:spcPct val="134000"/>
              </a:lnSpc>
            </a:pPr>
            <a:r>
              <a:rPr lang="es-UY" dirty="0"/>
              <a:t>Establecer, medir y evaluar el desempeño de las actividades orientadas a lograr los objetivos planificados.</a:t>
            </a:r>
          </a:p>
        </p:txBody>
      </p:sp>
      <p:sp>
        <p:nvSpPr>
          <p:cNvPr id="4" name="Marcador de número de diapositiva 3">
            <a:extLst>
              <a:ext uri="{FF2B5EF4-FFF2-40B4-BE49-F238E27FC236}">
                <a16:creationId xmlns:a16="http://schemas.microsoft.com/office/drawing/2014/main" id="{6149325C-922E-4157-BC5D-99D5312E756E}"/>
              </a:ext>
            </a:extLst>
          </p:cNvPr>
          <p:cNvSpPr>
            <a:spLocks noGrp="1"/>
          </p:cNvSpPr>
          <p:nvPr>
            <p:ph type="sldNum" sz="quarter" idx="12"/>
          </p:nvPr>
        </p:nvSpPr>
        <p:spPr/>
        <p:txBody>
          <a:bodyPr/>
          <a:lstStyle/>
          <a:p>
            <a:fld id="{6D22F896-40B5-4ADD-8801-0D06FADFA095}" type="slidenum">
              <a:rPr lang="en-US" smtClean="0"/>
              <a:pPr/>
              <a:t>14</a:t>
            </a:fld>
            <a:endParaRPr lang="en-US" dirty="0"/>
          </a:p>
        </p:txBody>
      </p:sp>
    </p:spTree>
    <p:extLst>
      <p:ext uri="{BB962C8B-B14F-4D97-AF65-F5344CB8AC3E}">
        <p14:creationId xmlns:p14="http://schemas.microsoft.com/office/powerpoint/2010/main" val="152268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E3E90B4-5CF4-467A-8F10-6EACAB2F4876}"/>
              </a:ext>
            </a:extLst>
          </p:cNvPr>
          <p:cNvSpPr>
            <a:spLocks noGrp="1"/>
          </p:cNvSpPr>
          <p:nvPr>
            <p:ph type="title"/>
          </p:nvPr>
        </p:nvSpPr>
        <p:spPr/>
        <p:txBody>
          <a:bodyPr/>
          <a:lstStyle/>
          <a:p>
            <a:r>
              <a:rPr lang="es-UY" dirty="0"/>
              <a:t>Planificación de un proyecto de ingeniería de software</a:t>
            </a:r>
          </a:p>
        </p:txBody>
      </p:sp>
      <p:sp>
        <p:nvSpPr>
          <p:cNvPr id="8" name="Marcador de texto 7">
            <a:extLst>
              <a:ext uri="{FF2B5EF4-FFF2-40B4-BE49-F238E27FC236}">
                <a16:creationId xmlns:a16="http://schemas.microsoft.com/office/drawing/2014/main" id="{BB657DDE-A76B-44C3-A407-200876AA2B47}"/>
              </a:ext>
            </a:extLst>
          </p:cNvPr>
          <p:cNvSpPr>
            <a:spLocks noGrp="1"/>
          </p:cNvSpPr>
          <p:nvPr>
            <p:ph type="body" idx="1"/>
          </p:nvPr>
        </p:nvSpPr>
        <p:spPr/>
        <p:txBody>
          <a:bodyPr/>
          <a:lstStyle/>
          <a:p>
            <a:endParaRPr lang="es-UY" dirty="0"/>
          </a:p>
        </p:txBody>
      </p:sp>
      <p:sp>
        <p:nvSpPr>
          <p:cNvPr id="4" name="Marcador de número de diapositiva 3">
            <a:extLst>
              <a:ext uri="{FF2B5EF4-FFF2-40B4-BE49-F238E27FC236}">
                <a16:creationId xmlns:a16="http://schemas.microsoft.com/office/drawing/2014/main" id="{17019738-2FEF-4C89-B988-53DE25D21F3C}"/>
              </a:ext>
            </a:extLst>
          </p:cNvPr>
          <p:cNvSpPr>
            <a:spLocks noGrp="1"/>
          </p:cNvSpPr>
          <p:nvPr>
            <p:ph type="sldNum" sz="quarter" idx="12"/>
          </p:nvPr>
        </p:nvSpPr>
        <p:spPr/>
        <p:txBody>
          <a:bodyPr/>
          <a:lstStyle/>
          <a:p>
            <a:fld id="{6D22F896-40B5-4ADD-8801-0D06FADFA095}" type="slidenum">
              <a:rPr lang="en-US" smtClean="0"/>
              <a:pPr/>
              <a:t>15</a:t>
            </a:fld>
            <a:endParaRPr lang="en-US" dirty="0"/>
          </a:p>
        </p:txBody>
      </p:sp>
    </p:spTree>
    <p:extLst>
      <p:ext uri="{BB962C8B-B14F-4D97-AF65-F5344CB8AC3E}">
        <p14:creationId xmlns:p14="http://schemas.microsoft.com/office/powerpoint/2010/main" val="2207562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45DA16-FE3F-4D5F-A5C0-10CCE6D95A0D}"/>
              </a:ext>
            </a:extLst>
          </p:cNvPr>
          <p:cNvSpPr>
            <a:spLocks noGrp="1"/>
          </p:cNvSpPr>
          <p:nvPr>
            <p:ph type="title"/>
          </p:nvPr>
        </p:nvSpPr>
        <p:spPr/>
        <p:txBody>
          <a:bodyPr/>
          <a:lstStyle/>
          <a:p>
            <a:r>
              <a:rPr lang="es-UY" dirty="0"/>
              <a:t>Modelo clásico de gestión</a:t>
            </a:r>
          </a:p>
        </p:txBody>
      </p:sp>
      <p:graphicFrame>
        <p:nvGraphicFramePr>
          <p:cNvPr id="5" name="Marcador de contenido 4">
            <a:extLst>
              <a:ext uri="{FF2B5EF4-FFF2-40B4-BE49-F238E27FC236}">
                <a16:creationId xmlns:a16="http://schemas.microsoft.com/office/drawing/2014/main" id="{26FBB9AF-6115-49F0-8A03-25E58235D5EF}"/>
              </a:ext>
            </a:extLst>
          </p:cNvPr>
          <p:cNvGraphicFramePr>
            <a:graphicFrameLocks noGrp="1"/>
          </p:cNvGraphicFramePr>
          <p:nvPr>
            <p:ph idx="1"/>
          </p:nvPr>
        </p:nvGraphicFramePr>
        <p:xfrm>
          <a:off x="828677" y="1743078"/>
          <a:ext cx="10233055" cy="4161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número de diapositiva 3">
            <a:extLst>
              <a:ext uri="{FF2B5EF4-FFF2-40B4-BE49-F238E27FC236}">
                <a16:creationId xmlns:a16="http://schemas.microsoft.com/office/drawing/2014/main" id="{D767503C-2C12-4B64-8341-D1656A2C485D}"/>
              </a:ext>
            </a:extLst>
          </p:cNvPr>
          <p:cNvSpPr>
            <a:spLocks noGrp="1"/>
          </p:cNvSpPr>
          <p:nvPr>
            <p:ph type="sldNum" sz="quarter" idx="12"/>
          </p:nvPr>
        </p:nvSpPr>
        <p:spPr/>
        <p:txBody>
          <a:bodyPr/>
          <a:lstStyle/>
          <a:p>
            <a:fld id="{6D22F896-40B5-4ADD-8801-0D06FADFA095}" type="slidenum">
              <a:rPr lang="en-US" smtClean="0"/>
              <a:pPr/>
              <a:t>16</a:t>
            </a:fld>
            <a:endParaRPr lang="en-US" dirty="0"/>
          </a:p>
        </p:txBody>
      </p:sp>
      <p:graphicFrame>
        <p:nvGraphicFramePr>
          <p:cNvPr id="6" name="Marcador de contenido 4">
            <a:extLst>
              <a:ext uri="{FF2B5EF4-FFF2-40B4-BE49-F238E27FC236}">
                <a16:creationId xmlns:a16="http://schemas.microsoft.com/office/drawing/2014/main" id="{C782625E-A24F-4D09-9410-1B21D9FCD741}"/>
              </a:ext>
            </a:extLst>
          </p:cNvPr>
          <p:cNvGraphicFramePr>
            <a:graphicFrameLocks/>
          </p:cNvGraphicFramePr>
          <p:nvPr>
            <p:extLst>
              <p:ext uri="{D42A27DB-BD31-4B8C-83A1-F6EECF244321}">
                <p14:modId xmlns:p14="http://schemas.microsoft.com/office/powerpoint/2010/main" val="2370835668"/>
              </p:ext>
            </p:extLst>
          </p:nvPr>
        </p:nvGraphicFramePr>
        <p:xfrm>
          <a:off x="828675" y="1743074"/>
          <a:ext cx="10233055" cy="41616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0456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349C43-EC95-4185-85D7-BBF2E50B3752}"/>
              </a:ext>
            </a:extLst>
          </p:cNvPr>
          <p:cNvSpPr>
            <a:spLocks noGrp="1"/>
          </p:cNvSpPr>
          <p:nvPr>
            <p:ph type="title"/>
          </p:nvPr>
        </p:nvSpPr>
        <p:spPr/>
        <p:txBody>
          <a:bodyPr/>
          <a:lstStyle/>
          <a:p>
            <a:r>
              <a:rPr lang="es-UY"/>
              <a:t>Planificación de un proyecto de software</a:t>
            </a:r>
            <a:endParaRPr lang="es-UY" dirty="0"/>
          </a:p>
        </p:txBody>
      </p:sp>
      <p:sp>
        <p:nvSpPr>
          <p:cNvPr id="3" name="Marcador de contenido 2">
            <a:extLst>
              <a:ext uri="{FF2B5EF4-FFF2-40B4-BE49-F238E27FC236}">
                <a16:creationId xmlns:a16="http://schemas.microsoft.com/office/drawing/2014/main" id="{8A5E95ED-426D-44B9-A8D2-1E59B4AFCD73}"/>
              </a:ext>
            </a:extLst>
          </p:cNvPr>
          <p:cNvSpPr>
            <a:spLocks noGrp="1"/>
          </p:cNvSpPr>
          <p:nvPr>
            <p:ph idx="1"/>
          </p:nvPr>
        </p:nvSpPr>
        <p:spPr/>
        <p:txBody>
          <a:bodyPr>
            <a:normAutofit fontScale="92500" lnSpcReduction="10000"/>
          </a:bodyPr>
          <a:lstStyle/>
          <a:p>
            <a:r>
              <a:rPr lang="es-UY" dirty="0"/>
              <a:t>Consiste en:</a:t>
            </a:r>
          </a:p>
          <a:p>
            <a:pPr lvl="1"/>
            <a:r>
              <a:rPr lang="es-UY" dirty="0"/>
              <a:t> las actividades de gestión que llevan a la selección, entre alternativas, de los futuros cursos de acción del proyecto y de un programa para completar dichas acciones.</a:t>
            </a:r>
          </a:p>
          <a:p>
            <a:r>
              <a:rPr lang="es-UY" dirty="0"/>
              <a:t>Implica:</a:t>
            </a:r>
          </a:p>
          <a:p>
            <a:pPr lvl="1"/>
            <a:r>
              <a:rPr lang="es-UY" dirty="0"/>
              <a:t>Especificar las metas y objetivos de un proyecto y las estrategias, políticas, planes y procedimientos para lograrlos.</a:t>
            </a:r>
          </a:p>
          <a:p>
            <a:r>
              <a:rPr lang="es-UY" dirty="0"/>
              <a:t>Atención en:</a:t>
            </a:r>
          </a:p>
          <a:p>
            <a:pPr lvl="1"/>
            <a:r>
              <a:rPr lang="es-UY" dirty="0"/>
              <a:t>Los objetivos del proyecto</a:t>
            </a:r>
          </a:p>
          <a:p>
            <a:pPr lvl="1"/>
            <a:r>
              <a:rPr lang="es-UY" dirty="0"/>
              <a:t>Las acciones necesarias para lograrlos</a:t>
            </a:r>
          </a:p>
          <a:p>
            <a:pPr lvl="1"/>
            <a:r>
              <a:rPr lang="es-UY" dirty="0"/>
              <a:t>Riesgos y problemas que podrían interferir con el logro de esos objetivos.</a:t>
            </a:r>
          </a:p>
        </p:txBody>
      </p:sp>
      <p:sp>
        <p:nvSpPr>
          <p:cNvPr id="4" name="Marcador de número de diapositiva 3">
            <a:extLst>
              <a:ext uri="{FF2B5EF4-FFF2-40B4-BE49-F238E27FC236}">
                <a16:creationId xmlns:a16="http://schemas.microsoft.com/office/drawing/2014/main" id="{E340839C-AACF-4D26-BBFB-9703456B4121}"/>
              </a:ext>
            </a:extLst>
          </p:cNvPr>
          <p:cNvSpPr>
            <a:spLocks noGrp="1"/>
          </p:cNvSpPr>
          <p:nvPr>
            <p:ph type="sldNum" sz="quarter" idx="12"/>
          </p:nvPr>
        </p:nvSpPr>
        <p:spPr/>
        <p:txBody>
          <a:bodyPr/>
          <a:lstStyle/>
          <a:p>
            <a:fld id="{6D22F896-40B5-4ADD-8801-0D06FADFA095}" type="slidenum">
              <a:rPr lang="en-US" smtClean="0"/>
              <a:pPr/>
              <a:t>17</a:t>
            </a:fld>
            <a:endParaRPr lang="en-US" dirty="0"/>
          </a:p>
        </p:txBody>
      </p:sp>
    </p:spTree>
    <p:extLst>
      <p:ext uri="{BB962C8B-B14F-4D97-AF65-F5344CB8AC3E}">
        <p14:creationId xmlns:p14="http://schemas.microsoft.com/office/powerpoint/2010/main" val="2183809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97228-BC4B-46AB-82A6-3615C090768F}"/>
              </a:ext>
            </a:extLst>
          </p:cNvPr>
          <p:cNvSpPr>
            <a:spLocks noGrp="1"/>
          </p:cNvSpPr>
          <p:nvPr>
            <p:ph type="title"/>
          </p:nvPr>
        </p:nvSpPr>
        <p:spPr/>
        <p:txBody>
          <a:bodyPr>
            <a:normAutofit/>
          </a:bodyPr>
          <a:lstStyle/>
          <a:p>
            <a:r>
              <a:rPr lang="es-UY" sz="4400" dirty="0"/>
              <a:t>Principales problemas en la planificación de proyectos de software</a:t>
            </a:r>
          </a:p>
        </p:txBody>
      </p:sp>
      <p:sp>
        <p:nvSpPr>
          <p:cNvPr id="3" name="Marcador de contenido 2">
            <a:extLst>
              <a:ext uri="{FF2B5EF4-FFF2-40B4-BE49-F238E27FC236}">
                <a16:creationId xmlns:a16="http://schemas.microsoft.com/office/drawing/2014/main" id="{295887B6-A704-49F9-8EF7-B18C8CB74061}"/>
              </a:ext>
            </a:extLst>
          </p:cNvPr>
          <p:cNvSpPr>
            <a:spLocks noGrp="1"/>
          </p:cNvSpPr>
          <p:nvPr>
            <p:ph idx="1"/>
          </p:nvPr>
        </p:nvSpPr>
        <p:spPr>
          <a:xfrm>
            <a:off x="968991" y="1845734"/>
            <a:ext cx="10186689" cy="4402666"/>
          </a:xfrm>
        </p:spPr>
        <p:txBody>
          <a:bodyPr>
            <a:normAutofit/>
          </a:bodyPr>
          <a:lstStyle/>
          <a:p>
            <a:pPr lvl="1">
              <a:lnSpc>
                <a:spcPct val="120000"/>
              </a:lnSpc>
            </a:pPr>
            <a:r>
              <a:rPr lang="es-UY" sz="1800" dirty="0"/>
              <a:t>Requisitos incorrectos e incompletos </a:t>
            </a:r>
            <a:r>
              <a:rPr lang="es-UY" sz="1800" dirty="0">
                <a:sym typeface="Wingdings" panose="05000000000000000000" pitchFamily="2" charset="2"/>
              </a:rPr>
              <a:t> difícil asignar esfuerzo a las tareas.</a:t>
            </a:r>
          </a:p>
          <a:p>
            <a:pPr lvl="1">
              <a:lnSpc>
                <a:spcPct val="120000"/>
              </a:lnSpc>
            </a:pPr>
            <a:r>
              <a:rPr lang="es-UY" sz="1800" dirty="0">
                <a:sym typeface="Wingdings" panose="05000000000000000000" pitchFamily="2" charset="2"/>
              </a:rPr>
              <a:t>Especificaciones de requisitos inestables y sujetos a cambios frecuentes y considerables.</a:t>
            </a:r>
          </a:p>
          <a:p>
            <a:pPr lvl="1">
              <a:lnSpc>
                <a:spcPct val="120000"/>
              </a:lnSpc>
            </a:pPr>
            <a:r>
              <a:rPr lang="es-UY" sz="1800" dirty="0">
                <a:sym typeface="Wingdings" panose="05000000000000000000" pitchFamily="2" charset="2"/>
              </a:rPr>
              <a:t>No se planifica en la creencia errónea de que es una pérdida de tiempo porque los planes van a cambiar de todos modos.</a:t>
            </a:r>
          </a:p>
          <a:p>
            <a:pPr lvl="1">
              <a:lnSpc>
                <a:spcPct val="120000"/>
              </a:lnSpc>
            </a:pPr>
            <a:r>
              <a:rPr lang="es-UY" sz="1800" dirty="0">
                <a:sym typeface="Wingdings" panose="05000000000000000000" pitchFamily="2" charset="2"/>
              </a:rPr>
              <a:t>No se actualiza la planificación del cronograma y presupuesto y estos se basan necesidades comerciales y no en los requisitos del sistema.</a:t>
            </a:r>
          </a:p>
          <a:p>
            <a:pPr lvl="1">
              <a:lnSpc>
                <a:spcPct val="120000"/>
              </a:lnSpc>
            </a:pPr>
            <a:r>
              <a:rPr lang="es-UY" sz="1800" dirty="0">
                <a:sym typeface="Wingdings" panose="05000000000000000000" pitchFamily="2" charset="2"/>
              </a:rPr>
              <a:t>Es difícil estimar el tamaño y la complejidad del proyecto de </a:t>
            </a:r>
            <a:r>
              <a:rPr lang="es-UY" sz="1800" dirty="0" err="1">
                <a:sym typeface="Wingdings" panose="05000000000000000000" pitchFamily="2" charset="2"/>
              </a:rPr>
              <a:t>sw</a:t>
            </a:r>
            <a:r>
              <a:rPr lang="es-UY" sz="1800" dirty="0">
                <a:sym typeface="Wingdings" panose="05000000000000000000" pitchFamily="2" charset="2"/>
              </a:rPr>
              <a:t> para hacer una estimación realista de costo y cronograma.</a:t>
            </a:r>
          </a:p>
          <a:p>
            <a:pPr lvl="1">
              <a:lnSpc>
                <a:spcPct val="120000"/>
              </a:lnSpc>
            </a:pPr>
            <a:r>
              <a:rPr lang="es-UY" sz="1800" dirty="0">
                <a:sym typeface="Wingdings" panose="05000000000000000000" pitchFamily="2" charset="2"/>
              </a:rPr>
              <a:t>No se evalúan o gestionan los factores de riesgo.</a:t>
            </a:r>
          </a:p>
          <a:p>
            <a:pPr lvl="1">
              <a:lnSpc>
                <a:spcPct val="120000"/>
              </a:lnSpc>
            </a:pPr>
            <a:r>
              <a:rPr lang="es-UY" sz="1800" dirty="0">
                <a:sym typeface="Wingdings" panose="05000000000000000000" pitchFamily="2" charset="2"/>
              </a:rPr>
              <a:t>La mayoría de las organizaciones de desarrollo de software no recolectan datos de proyectos anteriores.</a:t>
            </a:r>
          </a:p>
          <a:p>
            <a:pPr lvl="1">
              <a:lnSpc>
                <a:spcPct val="120000"/>
              </a:lnSpc>
            </a:pPr>
            <a:r>
              <a:rPr lang="es-UY" sz="1800" dirty="0">
                <a:sym typeface="Wingdings" panose="05000000000000000000" pitchFamily="2" charset="2"/>
              </a:rPr>
              <a:t>Las empresas no establecen políticas o procesos de desarrollo de software.</a:t>
            </a:r>
            <a:endParaRPr lang="es-UY" sz="1800" dirty="0"/>
          </a:p>
        </p:txBody>
      </p:sp>
      <p:sp>
        <p:nvSpPr>
          <p:cNvPr id="4" name="Marcador de número de diapositiva 3">
            <a:extLst>
              <a:ext uri="{FF2B5EF4-FFF2-40B4-BE49-F238E27FC236}">
                <a16:creationId xmlns:a16="http://schemas.microsoft.com/office/drawing/2014/main" id="{449D62AB-4064-4297-AF1C-73B33AE50D82}"/>
              </a:ext>
            </a:extLst>
          </p:cNvPr>
          <p:cNvSpPr>
            <a:spLocks noGrp="1"/>
          </p:cNvSpPr>
          <p:nvPr>
            <p:ph type="sldNum" sz="quarter" idx="12"/>
          </p:nvPr>
        </p:nvSpPr>
        <p:spPr/>
        <p:txBody>
          <a:bodyPr/>
          <a:lstStyle/>
          <a:p>
            <a:fld id="{6D22F896-40B5-4ADD-8801-0D06FADFA095}" type="slidenum">
              <a:rPr lang="en-US" smtClean="0"/>
              <a:pPr/>
              <a:t>18</a:t>
            </a:fld>
            <a:endParaRPr lang="en-US" dirty="0"/>
          </a:p>
        </p:txBody>
      </p:sp>
    </p:spTree>
    <p:extLst>
      <p:ext uri="{BB962C8B-B14F-4D97-AF65-F5344CB8AC3E}">
        <p14:creationId xmlns:p14="http://schemas.microsoft.com/office/powerpoint/2010/main" val="3360041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38A4529-1776-4304-B16E-0B2061B4C647}"/>
              </a:ext>
            </a:extLst>
          </p:cNvPr>
          <p:cNvSpPr>
            <a:spLocks noGrp="1"/>
          </p:cNvSpPr>
          <p:nvPr>
            <p:ph type="sldNum" sz="quarter" idx="12"/>
          </p:nvPr>
        </p:nvSpPr>
        <p:spPr/>
        <p:txBody>
          <a:bodyPr/>
          <a:lstStyle/>
          <a:p>
            <a:fld id="{6D22F896-40B5-4ADD-8801-0D06FADFA095}" type="slidenum">
              <a:rPr lang="en-US" smtClean="0"/>
              <a:pPr/>
              <a:t>19</a:t>
            </a:fld>
            <a:endParaRPr lang="en-US" dirty="0"/>
          </a:p>
        </p:txBody>
      </p:sp>
      <p:graphicFrame>
        <p:nvGraphicFramePr>
          <p:cNvPr id="5" name="Marcador de contenido 4">
            <a:extLst>
              <a:ext uri="{FF2B5EF4-FFF2-40B4-BE49-F238E27FC236}">
                <a16:creationId xmlns:a16="http://schemas.microsoft.com/office/drawing/2014/main" id="{450AF8CE-F497-4780-8209-77CD03A00346}"/>
              </a:ext>
            </a:extLst>
          </p:cNvPr>
          <p:cNvGraphicFramePr>
            <a:graphicFrameLocks noGrp="1"/>
          </p:cNvGraphicFramePr>
          <p:nvPr>
            <p:ph idx="4294967295"/>
            <p:extLst>
              <p:ext uri="{D42A27DB-BD31-4B8C-83A1-F6EECF244321}">
                <p14:modId xmlns:p14="http://schemas.microsoft.com/office/powerpoint/2010/main" val="19977734"/>
              </p:ext>
            </p:extLst>
          </p:nvPr>
        </p:nvGraphicFramePr>
        <p:xfrm>
          <a:off x="220662" y="410297"/>
          <a:ext cx="11750675" cy="5157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0135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E32D60-9180-4F54-AEC4-485170D859D5}"/>
              </a:ext>
            </a:extLst>
          </p:cNvPr>
          <p:cNvSpPr>
            <a:spLocks noGrp="1"/>
          </p:cNvSpPr>
          <p:nvPr>
            <p:ph type="title"/>
          </p:nvPr>
        </p:nvSpPr>
        <p:spPr/>
        <p:txBody>
          <a:bodyPr/>
          <a:lstStyle/>
          <a:p>
            <a:r>
              <a:rPr lang="es-UY"/>
              <a:t>Temario clases 1 y 2</a:t>
            </a:r>
            <a:endParaRPr lang="es-UY" dirty="0"/>
          </a:p>
        </p:txBody>
      </p:sp>
      <p:sp>
        <p:nvSpPr>
          <p:cNvPr id="3" name="Marcador de contenido 2">
            <a:extLst>
              <a:ext uri="{FF2B5EF4-FFF2-40B4-BE49-F238E27FC236}">
                <a16:creationId xmlns:a16="http://schemas.microsoft.com/office/drawing/2014/main" id="{22C2788F-B0C2-4514-B4BA-0AE902125D26}"/>
              </a:ext>
            </a:extLst>
          </p:cNvPr>
          <p:cNvSpPr>
            <a:spLocks noGrp="1"/>
          </p:cNvSpPr>
          <p:nvPr>
            <p:ph idx="1"/>
          </p:nvPr>
        </p:nvSpPr>
        <p:spPr/>
        <p:txBody>
          <a:bodyPr>
            <a:normAutofit lnSpcReduction="10000"/>
          </a:bodyPr>
          <a:lstStyle/>
          <a:p>
            <a:r>
              <a:rPr lang="es-UY" dirty="0"/>
              <a:t>La crisis del software</a:t>
            </a:r>
          </a:p>
          <a:p>
            <a:r>
              <a:rPr lang="es-UY" dirty="0"/>
              <a:t>El lugar de la gestión de proyectos de ingeniería de software:</a:t>
            </a:r>
          </a:p>
          <a:p>
            <a:pPr lvl="1"/>
            <a:r>
              <a:rPr lang="es-UY" dirty="0"/>
              <a:t>El modelo clásico de gestión (aplicado al </a:t>
            </a:r>
            <a:r>
              <a:rPr lang="es-UY" dirty="0" err="1"/>
              <a:t>sw</a:t>
            </a:r>
            <a:r>
              <a:rPr lang="es-UY" dirty="0"/>
              <a:t>) (Thayer y Dorfman)</a:t>
            </a:r>
          </a:p>
          <a:p>
            <a:pPr lvl="1"/>
            <a:r>
              <a:rPr lang="es-UY" dirty="0"/>
              <a:t>La gestión de proyectos en general (</a:t>
            </a:r>
            <a:r>
              <a:rPr lang="es-UY" dirty="0" err="1"/>
              <a:t>PMI</a:t>
            </a:r>
            <a:r>
              <a:rPr lang="es-UY" dirty="0"/>
              <a:t>)</a:t>
            </a:r>
          </a:p>
          <a:p>
            <a:pPr lvl="1"/>
            <a:r>
              <a:rPr lang="es-UY" dirty="0"/>
              <a:t>La gestión de proyectos de software (</a:t>
            </a:r>
            <a:r>
              <a:rPr lang="es-UY" dirty="0" err="1"/>
              <a:t>SWEBOK</a:t>
            </a:r>
            <a:r>
              <a:rPr lang="es-UY" dirty="0"/>
              <a:t>)</a:t>
            </a:r>
          </a:p>
          <a:p>
            <a:r>
              <a:rPr lang="es-UY" dirty="0"/>
              <a:t>El lugar de la planificación en estos modelos.</a:t>
            </a:r>
          </a:p>
          <a:p>
            <a:r>
              <a:rPr lang="es-UY" dirty="0"/>
              <a:t>Los factores que influyen en la planificación:</a:t>
            </a:r>
          </a:p>
          <a:p>
            <a:pPr lvl="1"/>
            <a:r>
              <a:rPr lang="es-UY" dirty="0"/>
              <a:t>La estructura organizacional  (</a:t>
            </a:r>
            <a:r>
              <a:rPr lang="es-UY" dirty="0" err="1"/>
              <a:t>Youker</a:t>
            </a:r>
            <a:r>
              <a:rPr lang="es-UY" dirty="0"/>
              <a:t> y </a:t>
            </a:r>
            <a:r>
              <a:rPr lang="es-UY" dirty="0" err="1"/>
              <a:t>PMI</a:t>
            </a:r>
            <a:r>
              <a:rPr lang="es-UY" dirty="0"/>
              <a:t>)</a:t>
            </a:r>
          </a:p>
          <a:p>
            <a:pPr lvl="1"/>
            <a:r>
              <a:rPr lang="es-UY" dirty="0"/>
              <a:t>Ciclos de vida o modelos de proceso (Sommerville)</a:t>
            </a:r>
          </a:p>
          <a:p>
            <a:pPr lvl="2"/>
            <a:endParaRPr lang="es-UY" dirty="0"/>
          </a:p>
          <a:p>
            <a:pPr lvl="1"/>
            <a:endParaRPr lang="es-UY" dirty="0"/>
          </a:p>
        </p:txBody>
      </p:sp>
      <p:sp>
        <p:nvSpPr>
          <p:cNvPr id="4" name="Marcador de número de diapositiva 3">
            <a:extLst>
              <a:ext uri="{FF2B5EF4-FFF2-40B4-BE49-F238E27FC236}">
                <a16:creationId xmlns:a16="http://schemas.microsoft.com/office/drawing/2014/main" id="{1F1BB341-57A7-49AB-A95D-837F6DB84469}"/>
              </a:ext>
            </a:extLst>
          </p:cNvPr>
          <p:cNvSpPr>
            <a:spLocks noGrp="1"/>
          </p:cNvSpPr>
          <p:nvPr>
            <p:ph type="sldNum" sz="quarter" idx="12"/>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val="2772768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D6E23B-4C57-431A-99BC-444C71A80E77}"/>
              </a:ext>
            </a:extLst>
          </p:cNvPr>
          <p:cNvSpPr>
            <a:spLocks noGrp="1"/>
          </p:cNvSpPr>
          <p:nvPr>
            <p:ph type="title"/>
          </p:nvPr>
        </p:nvSpPr>
        <p:spPr/>
        <p:txBody>
          <a:bodyPr/>
          <a:lstStyle/>
          <a:p>
            <a:r>
              <a:rPr lang="es-UY" dirty="0"/>
              <a:t>Actividades de planificación I</a:t>
            </a:r>
          </a:p>
        </p:txBody>
      </p:sp>
      <p:sp>
        <p:nvSpPr>
          <p:cNvPr id="3" name="Marcador de contenido 2">
            <a:extLst>
              <a:ext uri="{FF2B5EF4-FFF2-40B4-BE49-F238E27FC236}">
                <a16:creationId xmlns:a16="http://schemas.microsoft.com/office/drawing/2014/main" id="{CCED41A8-6C1F-4DD4-94CA-DB1C8E322B7B}"/>
              </a:ext>
            </a:extLst>
          </p:cNvPr>
          <p:cNvSpPr>
            <a:spLocks noGrp="1"/>
          </p:cNvSpPr>
          <p:nvPr>
            <p:ph idx="1"/>
          </p:nvPr>
        </p:nvSpPr>
        <p:spPr>
          <a:xfrm>
            <a:off x="1130272" y="1801504"/>
            <a:ext cx="9603275" cy="4486440"/>
          </a:xfrm>
        </p:spPr>
        <p:txBody>
          <a:bodyPr>
            <a:normAutofit fontScale="92500" lnSpcReduction="10000"/>
          </a:bodyPr>
          <a:lstStyle/>
          <a:p>
            <a:pPr fontAlgn="t"/>
            <a:r>
              <a:rPr lang="es-UY" dirty="0"/>
              <a:t>Establecer objetivos y metas</a:t>
            </a:r>
          </a:p>
          <a:p>
            <a:pPr lvl="1" fontAlgn="t"/>
            <a:r>
              <a:rPr lang="es-UY" dirty="0"/>
              <a:t>Determinar los resultados deseados del proyecto.</a:t>
            </a:r>
          </a:p>
          <a:p>
            <a:pPr fontAlgn="t"/>
            <a:r>
              <a:rPr lang="es-UY" dirty="0"/>
              <a:t>Desarrollar estrategias</a:t>
            </a:r>
          </a:p>
          <a:p>
            <a:pPr lvl="1" fontAlgn="t"/>
            <a:r>
              <a:rPr lang="es-UY" dirty="0"/>
              <a:t>Decidir cuáles son las metas organizacionales principales y </a:t>
            </a:r>
          </a:p>
          <a:p>
            <a:pPr lvl="1" fontAlgn="t"/>
            <a:r>
              <a:rPr lang="es-UY" dirty="0"/>
              <a:t>desarrollar un programa de acción general para alcanzarlas.</a:t>
            </a:r>
          </a:p>
          <a:p>
            <a:pPr fontAlgn="t"/>
            <a:r>
              <a:rPr lang="es-UY" dirty="0"/>
              <a:t>Desarrollar políticas</a:t>
            </a:r>
          </a:p>
          <a:p>
            <a:pPr lvl="1" fontAlgn="t"/>
            <a:r>
              <a:rPr lang="es-UY" dirty="0"/>
              <a:t>Tomar decisiones sobre asuntos recurrentes importantes para proporcionar una guía para la toma de decisiones.</a:t>
            </a:r>
          </a:p>
          <a:p>
            <a:pPr fontAlgn="t"/>
            <a:r>
              <a:rPr lang="es-UY" dirty="0"/>
              <a:t>Predecir el futuro</a:t>
            </a:r>
          </a:p>
          <a:p>
            <a:pPr lvl="1" fontAlgn="t"/>
            <a:r>
              <a:rPr lang="es-UY" dirty="0"/>
              <a:t>Anticipar eventos futuros o hacer asunciones sobre estos; </a:t>
            </a:r>
          </a:p>
          <a:p>
            <a:pPr lvl="1" fontAlgn="t"/>
            <a:r>
              <a:rPr lang="es-UY" dirty="0"/>
              <a:t>predecir resultados futuros de los cursos de acción.</a:t>
            </a:r>
          </a:p>
        </p:txBody>
      </p:sp>
      <p:sp>
        <p:nvSpPr>
          <p:cNvPr id="4" name="Marcador de número de diapositiva 3">
            <a:extLst>
              <a:ext uri="{FF2B5EF4-FFF2-40B4-BE49-F238E27FC236}">
                <a16:creationId xmlns:a16="http://schemas.microsoft.com/office/drawing/2014/main" id="{50A46795-70E9-40D7-9420-D72CEF392347}"/>
              </a:ext>
            </a:extLst>
          </p:cNvPr>
          <p:cNvSpPr>
            <a:spLocks noGrp="1"/>
          </p:cNvSpPr>
          <p:nvPr>
            <p:ph type="sldNum" sz="quarter" idx="12"/>
          </p:nvPr>
        </p:nvSpPr>
        <p:spPr/>
        <p:txBody>
          <a:bodyPr/>
          <a:lstStyle/>
          <a:p>
            <a:fld id="{6D22F896-40B5-4ADD-8801-0D06FADFA095}" type="slidenum">
              <a:rPr lang="en-US" smtClean="0"/>
              <a:pPr/>
              <a:t>20</a:t>
            </a:fld>
            <a:endParaRPr lang="en-US" dirty="0"/>
          </a:p>
        </p:txBody>
      </p:sp>
    </p:spTree>
    <p:extLst>
      <p:ext uri="{BB962C8B-B14F-4D97-AF65-F5344CB8AC3E}">
        <p14:creationId xmlns:p14="http://schemas.microsoft.com/office/powerpoint/2010/main" val="3937517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D6E23B-4C57-431A-99BC-444C71A80E77}"/>
              </a:ext>
            </a:extLst>
          </p:cNvPr>
          <p:cNvSpPr>
            <a:spLocks noGrp="1"/>
          </p:cNvSpPr>
          <p:nvPr>
            <p:ph type="title"/>
          </p:nvPr>
        </p:nvSpPr>
        <p:spPr/>
        <p:txBody>
          <a:bodyPr/>
          <a:lstStyle/>
          <a:p>
            <a:r>
              <a:rPr lang="es-UY"/>
              <a:t>Actividades de planificación II</a:t>
            </a:r>
            <a:endParaRPr lang="es-UY" dirty="0"/>
          </a:p>
        </p:txBody>
      </p:sp>
      <p:sp>
        <p:nvSpPr>
          <p:cNvPr id="3" name="Marcador de contenido 2">
            <a:extLst>
              <a:ext uri="{FF2B5EF4-FFF2-40B4-BE49-F238E27FC236}">
                <a16:creationId xmlns:a16="http://schemas.microsoft.com/office/drawing/2014/main" id="{CCED41A8-6C1F-4DD4-94CA-DB1C8E322B7B}"/>
              </a:ext>
            </a:extLst>
          </p:cNvPr>
          <p:cNvSpPr>
            <a:spLocks noGrp="1"/>
          </p:cNvSpPr>
          <p:nvPr>
            <p:ph idx="1"/>
          </p:nvPr>
        </p:nvSpPr>
        <p:spPr/>
        <p:txBody>
          <a:bodyPr>
            <a:normAutofit fontScale="92500" lnSpcReduction="20000"/>
          </a:bodyPr>
          <a:lstStyle/>
          <a:p>
            <a:r>
              <a:rPr lang="es-UY" dirty="0"/>
              <a:t>Llevar adelante una evaluación de riesgos</a:t>
            </a:r>
          </a:p>
          <a:p>
            <a:pPr lvl="1"/>
            <a:r>
              <a:rPr lang="es-UY" dirty="0"/>
              <a:t>Anticipar posibles eventos adversos y áreas problemáticas, </a:t>
            </a:r>
          </a:p>
          <a:p>
            <a:pPr lvl="1"/>
            <a:r>
              <a:rPr lang="es-UY" dirty="0"/>
              <a:t>declarar asunciones, </a:t>
            </a:r>
          </a:p>
          <a:p>
            <a:pPr lvl="1"/>
            <a:r>
              <a:rPr lang="es-UY" dirty="0"/>
              <a:t>desarrollar planes de contingencia; </a:t>
            </a:r>
          </a:p>
          <a:p>
            <a:pPr lvl="1"/>
            <a:r>
              <a:rPr lang="es-UY" dirty="0"/>
              <a:t>predecir resultados de posibles cursos de acción.</a:t>
            </a:r>
          </a:p>
          <a:p>
            <a:r>
              <a:rPr lang="es-UY" dirty="0"/>
              <a:t>Determinar posibles cursos de acción</a:t>
            </a:r>
          </a:p>
          <a:p>
            <a:pPr lvl="1"/>
            <a:r>
              <a:rPr lang="es-UY" dirty="0"/>
              <a:t>Desarrollar, analizar o evaluar diferentes formas de llevar el proyecto.</a:t>
            </a:r>
          </a:p>
          <a:p>
            <a:r>
              <a:rPr lang="es-UY" dirty="0"/>
              <a:t>Tomar decisiones de planificación</a:t>
            </a:r>
          </a:p>
          <a:p>
            <a:pPr lvl="1"/>
            <a:r>
              <a:rPr lang="es-UY" dirty="0"/>
              <a:t>Evaluar y seleccionar un curso de acción de los propuestos.</a:t>
            </a:r>
          </a:p>
          <a:p>
            <a:r>
              <a:rPr lang="es-UY" dirty="0"/>
              <a:t>Establecer procedimientos y reglas</a:t>
            </a:r>
          </a:p>
          <a:p>
            <a:pPr lvl="1"/>
            <a:r>
              <a:rPr lang="es-UY" dirty="0"/>
              <a:t>Establecer métodos, guías y límites para logar la actividad.</a:t>
            </a:r>
          </a:p>
        </p:txBody>
      </p:sp>
      <p:sp>
        <p:nvSpPr>
          <p:cNvPr id="4" name="Marcador de número de diapositiva 3">
            <a:extLst>
              <a:ext uri="{FF2B5EF4-FFF2-40B4-BE49-F238E27FC236}">
                <a16:creationId xmlns:a16="http://schemas.microsoft.com/office/drawing/2014/main" id="{50A46795-70E9-40D7-9420-D72CEF392347}"/>
              </a:ext>
            </a:extLst>
          </p:cNvPr>
          <p:cNvSpPr>
            <a:spLocks noGrp="1"/>
          </p:cNvSpPr>
          <p:nvPr>
            <p:ph type="sldNum" sz="quarter" idx="12"/>
          </p:nvPr>
        </p:nvSpPr>
        <p:spPr/>
        <p:txBody>
          <a:bodyPr/>
          <a:lstStyle/>
          <a:p>
            <a:fld id="{6D22F896-40B5-4ADD-8801-0D06FADFA095}" type="slidenum">
              <a:rPr lang="en-US" smtClean="0"/>
              <a:pPr/>
              <a:t>21</a:t>
            </a:fld>
            <a:endParaRPr lang="en-US" dirty="0"/>
          </a:p>
        </p:txBody>
      </p:sp>
    </p:spTree>
    <p:extLst>
      <p:ext uri="{BB962C8B-B14F-4D97-AF65-F5344CB8AC3E}">
        <p14:creationId xmlns:p14="http://schemas.microsoft.com/office/powerpoint/2010/main" val="3937517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D6E23B-4C57-431A-99BC-444C71A80E77}"/>
              </a:ext>
            </a:extLst>
          </p:cNvPr>
          <p:cNvSpPr>
            <a:spLocks noGrp="1"/>
          </p:cNvSpPr>
          <p:nvPr>
            <p:ph type="title"/>
          </p:nvPr>
        </p:nvSpPr>
        <p:spPr/>
        <p:txBody>
          <a:bodyPr/>
          <a:lstStyle/>
          <a:p>
            <a:r>
              <a:rPr lang="es-UY"/>
              <a:t>Actividades de planificación III</a:t>
            </a:r>
            <a:endParaRPr lang="es-UY" dirty="0"/>
          </a:p>
        </p:txBody>
      </p:sp>
      <p:sp>
        <p:nvSpPr>
          <p:cNvPr id="3" name="Marcador de contenido 2">
            <a:extLst>
              <a:ext uri="{FF2B5EF4-FFF2-40B4-BE49-F238E27FC236}">
                <a16:creationId xmlns:a16="http://schemas.microsoft.com/office/drawing/2014/main" id="{CCED41A8-6C1F-4DD4-94CA-DB1C8E322B7B}"/>
              </a:ext>
            </a:extLst>
          </p:cNvPr>
          <p:cNvSpPr>
            <a:spLocks noGrp="1"/>
          </p:cNvSpPr>
          <p:nvPr>
            <p:ph idx="1"/>
          </p:nvPr>
        </p:nvSpPr>
        <p:spPr/>
        <p:txBody>
          <a:bodyPr/>
          <a:lstStyle/>
          <a:p>
            <a:r>
              <a:rPr lang="es-UY" dirty="0"/>
              <a:t>Desarrollar planes de proyecto</a:t>
            </a:r>
          </a:p>
          <a:p>
            <a:pPr lvl="1"/>
            <a:r>
              <a:rPr lang="es-UY" dirty="0"/>
              <a:t>Establecer políticas, procedimientos, reglas, tareas, cronogramas y recursos necesarios para completar el proyecto.</a:t>
            </a:r>
          </a:p>
          <a:p>
            <a:r>
              <a:rPr lang="es-UY" dirty="0"/>
              <a:t>Preparar presupuestos</a:t>
            </a:r>
          </a:p>
          <a:p>
            <a:pPr lvl="1"/>
            <a:r>
              <a:rPr lang="es-UY" dirty="0"/>
              <a:t>Asignar costos estimados a las funciones, actividades y tareas del proyecto.</a:t>
            </a:r>
          </a:p>
          <a:p>
            <a:r>
              <a:rPr lang="es-UY" dirty="0"/>
              <a:t>Documentar los planes de proyecto</a:t>
            </a:r>
          </a:p>
          <a:p>
            <a:pPr lvl="1"/>
            <a:r>
              <a:rPr lang="es-UY" dirty="0"/>
              <a:t>Registrar las decisiones sobre políticas, cursos de acciones, cronograma, planes y planes de contingencia.</a:t>
            </a:r>
          </a:p>
          <a:p>
            <a:endParaRPr lang="es-UY" dirty="0"/>
          </a:p>
        </p:txBody>
      </p:sp>
      <p:sp>
        <p:nvSpPr>
          <p:cNvPr id="4" name="Marcador de número de diapositiva 3">
            <a:extLst>
              <a:ext uri="{FF2B5EF4-FFF2-40B4-BE49-F238E27FC236}">
                <a16:creationId xmlns:a16="http://schemas.microsoft.com/office/drawing/2014/main" id="{50A46795-70E9-40D7-9420-D72CEF392347}"/>
              </a:ext>
            </a:extLst>
          </p:cNvPr>
          <p:cNvSpPr>
            <a:spLocks noGrp="1"/>
          </p:cNvSpPr>
          <p:nvPr>
            <p:ph type="sldNum" sz="quarter" idx="12"/>
          </p:nvPr>
        </p:nvSpPr>
        <p:spPr/>
        <p:txBody>
          <a:bodyPr/>
          <a:lstStyle/>
          <a:p>
            <a:fld id="{6D22F896-40B5-4ADD-8801-0D06FADFA095}" type="slidenum">
              <a:rPr lang="en-US" smtClean="0"/>
              <a:pPr/>
              <a:t>22</a:t>
            </a:fld>
            <a:endParaRPr lang="en-US" dirty="0"/>
          </a:p>
        </p:txBody>
      </p:sp>
    </p:spTree>
    <p:extLst>
      <p:ext uri="{BB962C8B-B14F-4D97-AF65-F5344CB8AC3E}">
        <p14:creationId xmlns:p14="http://schemas.microsoft.com/office/powerpoint/2010/main" val="3937517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sp>
        <p:nvSpPr>
          <p:cNvPr id="13" name="Rectangle 12">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cxnSp>
        <p:nvCxnSpPr>
          <p:cNvPr id="15" name="Straight Connector 14">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Personas en escritorio de reunión">
            <a:extLst>
              <a:ext uri="{FF2B5EF4-FFF2-40B4-BE49-F238E27FC236}">
                <a16:creationId xmlns:a16="http://schemas.microsoft.com/office/drawing/2014/main" id="{B65C14BC-E54D-CA60-FC37-8C0BE5A2B852}"/>
              </a:ext>
            </a:extLst>
          </p:cNvPr>
          <p:cNvPicPr>
            <a:picLocks noChangeAspect="1"/>
          </p:cNvPicPr>
          <p:nvPr/>
        </p:nvPicPr>
        <p:blipFill>
          <a:blip r:embed="rId2">
            <a:duotone>
              <a:prstClr val="black"/>
              <a:schemeClr val="tx2">
                <a:tint val="45000"/>
                <a:satMod val="400000"/>
              </a:schemeClr>
            </a:duotone>
            <a:alphaModFix amt="40000"/>
          </a:blip>
          <a:srcRect/>
          <a:stretch/>
        </p:blipFill>
        <p:spPr>
          <a:xfrm>
            <a:off x="20" y="10"/>
            <a:ext cx="12191980" cy="6857991"/>
          </a:xfrm>
          <a:prstGeom prst="rect">
            <a:avLst/>
          </a:prstGeom>
        </p:spPr>
      </p:pic>
      <p:sp>
        <p:nvSpPr>
          <p:cNvPr id="2" name="Título 1">
            <a:extLst>
              <a:ext uri="{FF2B5EF4-FFF2-40B4-BE49-F238E27FC236}">
                <a16:creationId xmlns:a16="http://schemas.microsoft.com/office/drawing/2014/main" id="{56005E9B-E019-405B-9285-2956B5B3E456}"/>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a:t>Organización de un proyecto de ingeniería de software</a:t>
            </a:r>
          </a:p>
        </p:txBody>
      </p:sp>
      <p:sp>
        <p:nvSpPr>
          <p:cNvPr id="5" name="Marcador de texto 4">
            <a:extLst>
              <a:ext uri="{FF2B5EF4-FFF2-40B4-BE49-F238E27FC236}">
                <a16:creationId xmlns:a16="http://schemas.microsoft.com/office/drawing/2014/main" id="{1268454C-671A-4D9A-B342-03129B9DD071}"/>
              </a:ext>
            </a:extLst>
          </p:cNvPr>
          <p:cNvSpPr>
            <a:spLocks noGrp="1"/>
          </p:cNvSpPr>
          <p:nvPr>
            <p:ph type="body" idx="1"/>
          </p:nvPr>
        </p:nvSpPr>
        <p:spPr>
          <a:xfrm>
            <a:off x="1100051" y="4455621"/>
            <a:ext cx="10058400" cy="1143000"/>
          </a:xfrm>
        </p:spPr>
        <p:txBody>
          <a:bodyPr vert="horz" lIns="91440" tIns="45720" rIns="91440" bIns="45720" rtlCol="0">
            <a:normAutofit/>
          </a:bodyPr>
          <a:lstStyle/>
          <a:p>
            <a:endParaRPr lang="en-US"/>
          </a:p>
        </p:txBody>
      </p:sp>
      <p:cxnSp>
        <p:nvCxnSpPr>
          <p:cNvPr id="17" name="Straight Connector 16">
            <a:extLst>
              <a:ext uri="{FF2B5EF4-FFF2-40B4-BE49-F238E27FC236}">
                <a16:creationId xmlns:a16="http://schemas.microsoft.com/office/drawing/2014/main" id="{0268177E-1445-4DCF-955D-1CAE9B76F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5D52B88-A4AE-4B06-AEFC-8E492B903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sp>
        <p:nvSpPr>
          <p:cNvPr id="21" name="Rectangle 20">
            <a:extLst>
              <a:ext uri="{FF2B5EF4-FFF2-40B4-BE49-F238E27FC236}">
                <a16:creationId xmlns:a16="http://schemas.microsoft.com/office/drawing/2014/main" id="{CFD6FA94-0FE6-4CC5-BC1A-1F4780CDA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sp>
        <p:nvSpPr>
          <p:cNvPr id="4" name="Marcador de número de diapositiva 3">
            <a:extLst>
              <a:ext uri="{FF2B5EF4-FFF2-40B4-BE49-F238E27FC236}">
                <a16:creationId xmlns:a16="http://schemas.microsoft.com/office/drawing/2014/main" id="{CC7129C5-B5EE-46E2-BA41-E0AB15D05D52}"/>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6D22F896-40B5-4ADD-8801-0D06FADFA095}" type="slidenum">
              <a:rPr lang="en-US" smtClean="0"/>
              <a:pPr defTabSz="914400">
                <a:spcAft>
                  <a:spcPts val="600"/>
                </a:spcAft>
              </a:pPr>
              <a:t>23</a:t>
            </a:fld>
            <a:endParaRPr lang="en-US"/>
          </a:p>
        </p:txBody>
      </p:sp>
    </p:spTree>
    <p:extLst>
      <p:ext uri="{BB962C8B-B14F-4D97-AF65-F5344CB8AC3E}">
        <p14:creationId xmlns:p14="http://schemas.microsoft.com/office/powerpoint/2010/main" val="407476360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45DA16-FE3F-4D5F-A5C0-10CCE6D95A0D}"/>
              </a:ext>
            </a:extLst>
          </p:cNvPr>
          <p:cNvSpPr>
            <a:spLocks noGrp="1"/>
          </p:cNvSpPr>
          <p:nvPr>
            <p:ph type="title"/>
          </p:nvPr>
        </p:nvSpPr>
        <p:spPr/>
        <p:txBody>
          <a:bodyPr/>
          <a:lstStyle/>
          <a:p>
            <a:r>
              <a:rPr lang="es-UY" dirty="0"/>
              <a:t>Modelo clásico de gestión</a:t>
            </a:r>
          </a:p>
        </p:txBody>
      </p:sp>
      <p:graphicFrame>
        <p:nvGraphicFramePr>
          <p:cNvPr id="5" name="Marcador de contenido 4">
            <a:extLst>
              <a:ext uri="{FF2B5EF4-FFF2-40B4-BE49-F238E27FC236}">
                <a16:creationId xmlns:a16="http://schemas.microsoft.com/office/drawing/2014/main" id="{26FBB9AF-6115-49F0-8A03-25E58235D5EF}"/>
              </a:ext>
            </a:extLst>
          </p:cNvPr>
          <p:cNvGraphicFramePr>
            <a:graphicFrameLocks noGrp="1"/>
          </p:cNvGraphicFramePr>
          <p:nvPr>
            <p:ph idx="1"/>
          </p:nvPr>
        </p:nvGraphicFramePr>
        <p:xfrm>
          <a:off x="828677" y="1743078"/>
          <a:ext cx="10233055" cy="4161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número de diapositiva 3">
            <a:extLst>
              <a:ext uri="{FF2B5EF4-FFF2-40B4-BE49-F238E27FC236}">
                <a16:creationId xmlns:a16="http://schemas.microsoft.com/office/drawing/2014/main" id="{D767503C-2C12-4B64-8341-D1656A2C485D}"/>
              </a:ext>
            </a:extLst>
          </p:cNvPr>
          <p:cNvSpPr>
            <a:spLocks noGrp="1"/>
          </p:cNvSpPr>
          <p:nvPr>
            <p:ph type="sldNum" sz="quarter" idx="12"/>
          </p:nvPr>
        </p:nvSpPr>
        <p:spPr/>
        <p:txBody>
          <a:bodyPr/>
          <a:lstStyle/>
          <a:p>
            <a:fld id="{6D22F896-40B5-4ADD-8801-0D06FADFA095}" type="slidenum">
              <a:rPr lang="en-US" smtClean="0"/>
              <a:pPr/>
              <a:t>24</a:t>
            </a:fld>
            <a:endParaRPr lang="en-US" dirty="0"/>
          </a:p>
        </p:txBody>
      </p:sp>
      <p:graphicFrame>
        <p:nvGraphicFramePr>
          <p:cNvPr id="6" name="Marcador de contenido 4">
            <a:extLst>
              <a:ext uri="{FF2B5EF4-FFF2-40B4-BE49-F238E27FC236}">
                <a16:creationId xmlns:a16="http://schemas.microsoft.com/office/drawing/2014/main" id="{C782625E-A24F-4D09-9410-1B21D9FCD741}"/>
              </a:ext>
            </a:extLst>
          </p:cNvPr>
          <p:cNvGraphicFramePr>
            <a:graphicFrameLocks/>
          </p:cNvGraphicFramePr>
          <p:nvPr>
            <p:extLst>
              <p:ext uri="{D42A27DB-BD31-4B8C-83A1-F6EECF244321}">
                <p14:modId xmlns:p14="http://schemas.microsoft.com/office/powerpoint/2010/main" val="3976686766"/>
              </p:ext>
            </p:extLst>
          </p:nvPr>
        </p:nvGraphicFramePr>
        <p:xfrm>
          <a:off x="828675" y="1743074"/>
          <a:ext cx="10233055" cy="41616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40256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1927B3-2A21-49BE-83C0-2CCBBC71D632}"/>
              </a:ext>
            </a:extLst>
          </p:cNvPr>
          <p:cNvSpPr>
            <a:spLocks noGrp="1"/>
          </p:cNvSpPr>
          <p:nvPr>
            <p:ph type="title"/>
          </p:nvPr>
        </p:nvSpPr>
        <p:spPr/>
        <p:txBody>
          <a:bodyPr/>
          <a:lstStyle/>
          <a:p>
            <a:r>
              <a:rPr lang="es-UY"/>
              <a:t>Organización de un proyecto de software</a:t>
            </a:r>
            <a:endParaRPr lang="es-UY" dirty="0"/>
          </a:p>
        </p:txBody>
      </p:sp>
      <p:sp>
        <p:nvSpPr>
          <p:cNvPr id="3" name="Marcador de contenido 2">
            <a:extLst>
              <a:ext uri="{FF2B5EF4-FFF2-40B4-BE49-F238E27FC236}">
                <a16:creationId xmlns:a16="http://schemas.microsoft.com/office/drawing/2014/main" id="{9070BDF0-B6B6-4B38-806F-0DA5BD0B8ED0}"/>
              </a:ext>
            </a:extLst>
          </p:cNvPr>
          <p:cNvSpPr>
            <a:spLocks noGrp="1"/>
          </p:cNvSpPr>
          <p:nvPr>
            <p:ph idx="1"/>
          </p:nvPr>
        </p:nvSpPr>
        <p:spPr>
          <a:xfrm>
            <a:off x="1097280" y="1845734"/>
            <a:ext cx="10058400" cy="4291830"/>
          </a:xfrm>
        </p:spPr>
        <p:txBody>
          <a:bodyPr>
            <a:normAutofit fontScale="85000" lnSpcReduction="10000"/>
          </a:bodyPr>
          <a:lstStyle/>
          <a:p>
            <a:r>
              <a:rPr lang="es-UY" dirty="0"/>
              <a:t>Implica:</a:t>
            </a:r>
          </a:p>
          <a:p>
            <a:pPr lvl="1"/>
            <a:r>
              <a:rPr lang="es-UY" dirty="0"/>
              <a:t>Desarrollar una estructura organizacional efectiva y eficiente para asignar y completar las tareas del proyecto. </a:t>
            </a:r>
          </a:p>
          <a:p>
            <a:pPr lvl="1"/>
            <a:r>
              <a:rPr lang="es-UY" dirty="0"/>
              <a:t>Establecer las relaciones de autoridad y responsabilidad entre las tareas.</a:t>
            </a:r>
          </a:p>
          <a:p>
            <a:r>
              <a:rPr lang="es-UY" dirty="0"/>
              <a:t>Para ello:</a:t>
            </a:r>
          </a:p>
          <a:p>
            <a:pPr lvl="1"/>
            <a:r>
              <a:rPr lang="es-UY" dirty="0"/>
              <a:t>Establecer una estructura organizacional (funcional, matricial, por proyectos), para determinar:</a:t>
            </a:r>
          </a:p>
          <a:p>
            <a:pPr lvl="2"/>
            <a:r>
              <a:rPr lang="es-UY" dirty="0"/>
              <a:t>Cómo va  ser gestionado el proyecto</a:t>
            </a:r>
          </a:p>
          <a:p>
            <a:pPr lvl="2"/>
            <a:r>
              <a:rPr lang="es-UY" dirty="0"/>
              <a:t>Quién va a estar a cargo</a:t>
            </a:r>
          </a:p>
          <a:p>
            <a:pPr lvl="2"/>
            <a:r>
              <a:rPr lang="es-UY" dirty="0"/>
              <a:t>Quién va a interactuar con el cliente</a:t>
            </a:r>
          </a:p>
          <a:p>
            <a:pPr lvl="1"/>
            <a:r>
              <a:rPr lang="es-UY" dirty="0"/>
              <a:t>Identificar e individualizar las actividades del proyecto necesarias para lograr los objetivos del proyecto.</a:t>
            </a:r>
          </a:p>
          <a:p>
            <a:pPr lvl="1"/>
            <a:r>
              <a:rPr lang="es-UY" dirty="0"/>
              <a:t>Agruparlas lógicamente.</a:t>
            </a:r>
          </a:p>
          <a:p>
            <a:pPr lvl="1"/>
            <a:r>
              <a:rPr lang="es-UY" dirty="0"/>
              <a:t>Asignar las actividades a las distintas unidades organizacionales.</a:t>
            </a:r>
          </a:p>
          <a:p>
            <a:pPr lvl="1"/>
            <a:r>
              <a:rPr lang="es-UY" dirty="0"/>
              <a:t>Delegar la responsabilidad y autoridad para llevar adelante las actividades.</a:t>
            </a:r>
          </a:p>
        </p:txBody>
      </p:sp>
      <p:sp>
        <p:nvSpPr>
          <p:cNvPr id="4" name="Marcador de número de diapositiva 3">
            <a:extLst>
              <a:ext uri="{FF2B5EF4-FFF2-40B4-BE49-F238E27FC236}">
                <a16:creationId xmlns:a16="http://schemas.microsoft.com/office/drawing/2014/main" id="{2DF993D9-6218-423E-9B41-0D21CD1B1752}"/>
              </a:ext>
            </a:extLst>
          </p:cNvPr>
          <p:cNvSpPr>
            <a:spLocks noGrp="1"/>
          </p:cNvSpPr>
          <p:nvPr>
            <p:ph type="sldNum" sz="quarter" idx="12"/>
          </p:nvPr>
        </p:nvSpPr>
        <p:spPr/>
        <p:txBody>
          <a:bodyPr/>
          <a:lstStyle/>
          <a:p>
            <a:fld id="{6D22F896-40B5-4ADD-8801-0D06FADFA095}" type="slidenum">
              <a:rPr lang="en-US" smtClean="0"/>
              <a:pPr/>
              <a:t>25</a:t>
            </a:fld>
            <a:endParaRPr lang="en-US" dirty="0"/>
          </a:p>
        </p:txBody>
      </p:sp>
    </p:spTree>
    <p:extLst>
      <p:ext uri="{BB962C8B-B14F-4D97-AF65-F5344CB8AC3E}">
        <p14:creationId xmlns:p14="http://schemas.microsoft.com/office/powerpoint/2010/main" val="868024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C94274-057C-4582-BD20-3A7AF076545B}"/>
              </a:ext>
            </a:extLst>
          </p:cNvPr>
          <p:cNvSpPr>
            <a:spLocks noGrp="1"/>
          </p:cNvSpPr>
          <p:nvPr>
            <p:ph type="title"/>
          </p:nvPr>
        </p:nvSpPr>
        <p:spPr/>
        <p:txBody>
          <a:bodyPr/>
          <a:lstStyle/>
          <a:p>
            <a:r>
              <a:rPr lang="es-ES" dirty="0"/>
              <a:t>Influencia de la organización en la dirección de proyectos</a:t>
            </a:r>
            <a:endParaRPr lang="es-UY" dirty="0"/>
          </a:p>
        </p:txBody>
      </p:sp>
      <p:sp>
        <p:nvSpPr>
          <p:cNvPr id="3" name="Marcador de contenido 2">
            <a:extLst>
              <a:ext uri="{FF2B5EF4-FFF2-40B4-BE49-F238E27FC236}">
                <a16:creationId xmlns:a16="http://schemas.microsoft.com/office/drawing/2014/main" id="{4C550BE4-B978-4DD8-B8F0-3FA4AB1A230E}"/>
              </a:ext>
            </a:extLst>
          </p:cNvPr>
          <p:cNvSpPr>
            <a:spLocks noGrp="1"/>
          </p:cNvSpPr>
          <p:nvPr>
            <p:ph idx="1"/>
          </p:nvPr>
        </p:nvSpPr>
        <p:spPr/>
        <p:txBody>
          <a:bodyPr>
            <a:normAutofit/>
          </a:bodyPr>
          <a:lstStyle/>
          <a:p>
            <a:r>
              <a:rPr lang="es-UY" dirty="0"/>
              <a:t>La </a:t>
            </a:r>
            <a:r>
              <a:rPr lang="es-ES" dirty="0"/>
              <a:t>cultura, el estilo, la estructura y </a:t>
            </a:r>
            <a:r>
              <a:rPr lang="es-UY" dirty="0"/>
              <a:t>el comportamiento de la organización y </a:t>
            </a:r>
          </a:p>
          <a:p>
            <a:r>
              <a:rPr lang="es-UY" dirty="0"/>
              <a:t>la gestión funcional de la empresa:</a:t>
            </a:r>
          </a:p>
          <a:p>
            <a:pPr lvl="1"/>
            <a:r>
              <a:rPr lang="es-UY" dirty="0"/>
              <a:t>Licitaciones</a:t>
            </a:r>
          </a:p>
          <a:p>
            <a:pPr lvl="1"/>
            <a:r>
              <a:rPr lang="es-UY" dirty="0"/>
              <a:t>Gestión de la cadena de provisiones</a:t>
            </a:r>
          </a:p>
          <a:p>
            <a:pPr lvl="1"/>
            <a:r>
              <a:rPr lang="es-UY" dirty="0"/>
              <a:t>Marketing</a:t>
            </a:r>
          </a:p>
          <a:p>
            <a:pPr lvl="1"/>
            <a:r>
              <a:rPr lang="es-UY" dirty="0"/>
              <a:t>Ventas</a:t>
            </a:r>
          </a:p>
          <a:p>
            <a:pPr lvl="1"/>
            <a:r>
              <a:rPr lang="es-UY" dirty="0"/>
              <a:t>Distribución</a:t>
            </a:r>
          </a:p>
          <a:p>
            <a:r>
              <a:rPr lang="es-UY" dirty="0"/>
              <a:t>influyen indirectamente en el proceso de ingeniería de software de la organización.</a:t>
            </a:r>
          </a:p>
        </p:txBody>
      </p:sp>
      <p:sp>
        <p:nvSpPr>
          <p:cNvPr id="4" name="Marcador de número de diapositiva 3">
            <a:extLst>
              <a:ext uri="{FF2B5EF4-FFF2-40B4-BE49-F238E27FC236}">
                <a16:creationId xmlns:a16="http://schemas.microsoft.com/office/drawing/2014/main" id="{04CAE87B-75AE-422B-BF2E-A22048AE9AEC}"/>
              </a:ext>
            </a:extLst>
          </p:cNvPr>
          <p:cNvSpPr>
            <a:spLocks noGrp="1"/>
          </p:cNvSpPr>
          <p:nvPr>
            <p:ph type="sldNum" sz="quarter" idx="12"/>
          </p:nvPr>
        </p:nvSpPr>
        <p:spPr/>
        <p:txBody>
          <a:bodyPr/>
          <a:lstStyle/>
          <a:p>
            <a:fld id="{6D22F896-40B5-4ADD-8801-0D06FADFA095}" type="slidenum">
              <a:rPr lang="en-US" smtClean="0"/>
              <a:pPr/>
              <a:t>26</a:t>
            </a:fld>
            <a:endParaRPr lang="en-US" dirty="0"/>
          </a:p>
        </p:txBody>
      </p:sp>
    </p:spTree>
    <p:extLst>
      <p:ext uri="{BB962C8B-B14F-4D97-AF65-F5344CB8AC3E}">
        <p14:creationId xmlns:p14="http://schemas.microsoft.com/office/powerpoint/2010/main" val="290199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063FDB05-C72B-49AE-9349-04D400BFF942}"/>
              </a:ext>
            </a:extLst>
          </p:cNvPr>
          <p:cNvSpPr>
            <a:spLocks noGrp="1"/>
          </p:cNvSpPr>
          <p:nvPr>
            <p:ph type="sldNum" sz="quarter" idx="12"/>
          </p:nvPr>
        </p:nvSpPr>
        <p:spPr/>
        <p:txBody>
          <a:bodyPr/>
          <a:lstStyle/>
          <a:p>
            <a:fld id="{6D22F896-40B5-4ADD-8801-0D06FADFA095}" type="slidenum">
              <a:rPr lang="en-US" smtClean="0"/>
              <a:pPr/>
              <a:t>27</a:t>
            </a:fld>
            <a:endParaRPr lang="en-US" dirty="0"/>
          </a:p>
        </p:txBody>
      </p:sp>
      <p:graphicFrame>
        <p:nvGraphicFramePr>
          <p:cNvPr id="5" name="Marcador de contenido 4">
            <a:extLst>
              <a:ext uri="{FF2B5EF4-FFF2-40B4-BE49-F238E27FC236}">
                <a16:creationId xmlns:a16="http://schemas.microsoft.com/office/drawing/2014/main" id="{32693EA2-3417-4C42-B431-8ACCBE8BCB94}"/>
              </a:ext>
            </a:extLst>
          </p:cNvPr>
          <p:cNvGraphicFramePr>
            <a:graphicFrameLocks noGrp="1"/>
          </p:cNvGraphicFramePr>
          <p:nvPr>
            <p:ph idx="4294967295"/>
            <p:extLst>
              <p:ext uri="{D42A27DB-BD31-4B8C-83A1-F6EECF244321}">
                <p14:modId xmlns:p14="http://schemas.microsoft.com/office/powerpoint/2010/main" val="3512334860"/>
              </p:ext>
            </p:extLst>
          </p:nvPr>
        </p:nvGraphicFramePr>
        <p:xfrm>
          <a:off x="895350" y="1216025"/>
          <a:ext cx="10401300" cy="4425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3890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9ED3B9-AD14-4B0B-B50E-0F4960F90696}"/>
              </a:ext>
            </a:extLst>
          </p:cNvPr>
          <p:cNvSpPr>
            <a:spLocks noGrp="1"/>
          </p:cNvSpPr>
          <p:nvPr>
            <p:ph type="title"/>
          </p:nvPr>
        </p:nvSpPr>
        <p:spPr/>
        <p:txBody>
          <a:bodyPr/>
          <a:lstStyle/>
          <a:p>
            <a:r>
              <a:rPr lang="es-UY" dirty="0"/>
              <a:t>Actividades de organización del proyecto de software I</a:t>
            </a:r>
          </a:p>
        </p:txBody>
      </p:sp>
      <p:sp>
        <p:nvSpPr>
          <p:cNvPr id="3" name="Marcador de contenido 2">
            <a:extLst>
              <a:ext uri="{FF2B5EF4-FFF2-40B4-BE49-F238E27FC236}">
                <a16:creationId xmlns:a16="http://schemas.microsoft.com/office/drawing/2014/main" id="{0F4706FA-59A4-4244-95A2-5FFEFC1CC531}"/>
              </a:ext>
            </a:extLst>
          </p:cNvPr>
          <p:cNvSpPr>
            <a:spLocks noGrp="1"/>
          </p:cNvSpPr>
          <p:nvPr>
            <p:ph idx="1"/>
          </p:nvPr>
        </p:nvSpPr>
        <p:spPr/>
        <p:txBody>
          <a:bodyPr>
            <a:normAutofit/>
          </a:bodyPr>
          <a:lstStyle/>
          <a:p>
            <a:r>
              <a:rPr lang="es-UY" dirty="0"/>
              <a:t>Identificar y agrupar las funciones, actividades y tareas del proyecto</a:t>
            </a:r>
          </a:p>
          <a:p>
            <a:pPr lvl="1"/>
            <a:r>
              <a:rPr lang="es-UY" dirty="0"/>
              <a:t>Definir, dimensionar y categorizar el trabajo del proyecto.</a:t>
            </a:r>
          </a:p>
          <a:p>
            <a:r>
              <a:rPr lang="es-UY" dirty="0"/>
              <a:t>Seleccionar estructuras organizacionales</a:t>
            </a:r>
          </a:p>
          <a:p>
            <a:pPr lvl="1"/>
            <a:r>
              <a:rPr lang="es-UY" dirty="0"/>
              <a:t>Seleccionar estructuras apropiadas para realizar el proyecto y para seguir, controlar, comunicar y coordinar.</a:t>
            </a:r>
          </a:p>
          <a:p>
            <a:r>
              <a:rPr lang="es-UY" dirty="0"/>
              <a:t>Crear puestos o cargos organizacionales  </a:t>
            </a:r>
          </a:p>
          <a:p>
            <a:pPr lvl="1"/>
            <a:r>
              <a:rPr lang="es-UY" dirty="0"/>
              <a:t>Establecer títulos, descripciones de trabajo y relaciones de trabajo para cada rol del proyecto.</a:t>
            </a:r>
          </a:p>
        </p:txBody>
      </p:sp>
      <p:sp>
        <p:nvSpPr>
          <p:cNvPr id="4" name="Marcador de número de diapositiva 3">
            <a:extLst>
              <a:ext uri="{FF2B5EF4-FFF2-40B4-BE49-F238E27FC236}">
                <a16:creationId xmlns:a16="http://schemas.microsoft.com/office/drawing/2014/main" id="{B86D378D-E6C0-4811-9CC4-57DBEE9A1704}"/>
              </a:ext>
            </a:extLst>
          </p:cNvPr>
          <p:cNvSpPr>
            <a:spLocks noGrp="1"/>
          </p:cNvSpPr>
          <p:nvPr>
            <p:ph type="sldNum" sz="quarter" idx="12"/>
          </p:nvPr>
        </p:nvSpPr>
        <p:spPr/>
        <p:txBody>
          <a:bodyPr/>
          <a:lstStyle/>
          <a:p>
            <a:fld id="{6D22F896-40B5-4ADD-8801-0D06FADFA095}" type="slidenum">
              <a:rPr lang="en-US" smtClean="0"/>
              <a:pPr/>
              <a:t>28</a:t>
            </a:fld>
            <a:endParaRPr lang="en-US" dirty="0"/>
          </a:p>
        </p:txBody>
      </p:sp>
    </p:spTree>
    <p:extLst>
      <p:ext uri="{BB962C8B-B14F-4D97-AF65-F5344CB8AC3E}">
        <p14:creationId xmlns:p14="http://schemas.microsoft.com/office/powerpoint/2010/main" val="1002646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9ED3B9-AD14-4B0B-B50E-0F4960F90696}"/>
              </a:ext>
            </a:extLst>
          </p:cNvPr>
          <p:cNvSpPr>
            <a:spLocks noGrp="1"/>
          </p:cNvSpPr>
          <p:nvPr>
            <p:ph type="title"/>
          </p:nvPr>
        </p:nvSpPr>
        <p:spPr/>
        <p:txBody>
          <a:bodyPr/>
          <a:lstStyle/>
          <a:p>
            <a:r>
              <a:rPr lang="es-UY"/>
              <a:t>Actividades de organización del proyecto de software II</a:t>
            </a:r>
            <a:endParaRPr lang="es-UY" dirty="0"/>
          </a:p>
        </p:txBody>
      </p:sp>
      <p:sp>
        <p:nvSpPr>
          <p:cNvPr id="3" name="Marcador de contenido 2">
            <a:extLst>
              <a:ext uri="{FF2B5EF4-FFF2-40B4-BE49-F238E27FC236}">
                <a16:creationId xmlns:a16="http://schemas.microsoft.com/office/drawing/2014/main" id="{0F4706FA-59A4-4244-95A2-5FFEFC1CC531}"/>
              </a:ext>
            </a:extLst>
          </p:cNvPr>
          <p:cNvSpPr>
            <a:spLocks noGrp="1"/>
          </p:cNvSpPr>
          <p:nvPr>
            <p:ph idx="1"/>
          </p:nvPr>
        </p:nvSpPr>
        <p:spPr/>
        <p:txBody>
          <a:bodyPr/>
          <a:lstStyle/>
          <a:p>
            <a:r>
              <a:rPr lang="es-UY" dirty="0"/>
              <a:t>Definir responsabilidades y autoridad</a:t>
            </a:r>
          </a:p>
          <a:p>
            <a:pPr lvl="1"/>
            <a:r>
              <a:rPr lang="es-UY" dirty="0"/>
              <a:t>Definir responsabilidades para cada puesto organizacional y la autoridad que se le debe otorgar para que pueda cumplir con sus responsabilidades.</a:t>
            </a:r>
          </a:p>
          <a:p>
            <a:r>
              <a:rPr lang="es-UY" dirty="0"/>
              <a:t>Establecer las calificaciones para el puesto o cargo</a:t>
            </a:r>
          </a:p>
          <a:p>
            <a:pPr lvl="1"/>
            <a:r>
              <a:rPr lang="es-UY" dirty="0"/>
              <a:t>Definir calificaciones que deben tener las personas para llenar ese puesto.</a:t>
            </a:r>
          </a:p>
          <a:p>
            <a:r>
              <a:rPr lang="es-UY" dirty="0"/>
              <a:t>Documentar las decisiones organizacionales</a:t>
            </a:r>
          </a:p>
          <a:p>
            <a:pPr lvl="1"/>
            <a:r>
              <a:rPr lang="es-UY" dirty="0"/>
              <a:t>Documentar títulos, posiciones, descripciones de trabajo, responsabilidades, autoridades, relaciones y calificaciones del los puestos.</a:t>
            </a:r>
          </a:p>
        </p:txBody>
      </p:sp>
      <p:sp>
        <p:nvSpPr>
          <p:cNvPr id="4" name="Marcador de número de diapositiva 3">
            <a:extLst>
              <a:ext uri="{FF2B5EF4-FFF2-40B4-BE49-F238E27FC236}">
                <a16:creationId xmlns:a16="http://schemas.microsoft.com/office/drawing/2014/main" id="{B86D378D-E6C0-4811-9CC4-57DBEE9A1704}"/>
              </a:ext>
            </a:extLst>
          </p:cNvPr>
          <p:cNvSpPr>
            <a:spLocks noGrp="1"/>
          </p:cNvSpPr>
          <p:nvPr>
            <p:ph type="sldNum" sz="quarter" idx="12"/>
          </p:nvPr>
        </p:nvSpPr>
        <p:spPr/>
        <p:txBody>
          <a:bodyPr/>
          <a:lstStyle/>
          <a:p>
            <a:fld id="{6D22F896-40B5-4ADD-8801-0D06FADFA095}" type="slidenum">
              <a:rPr lang="en-US" smtClean="0"/>
              <a:pPr/>
              <a:t>29</a:t>
            </a:fld>
            <a:endParaRPr lang="en-US" dirty="0"/>
          </a:p>
        </p:txBody>
      </p:sp>
    </p:spTree>
    <p:extLst>
      <p:ext uri="{BB962C8B-B14F-4D97-AF65-F5344CB8AC3E}">
        <p14:creationId xmlns:p14="http://schemas.microsoft.com/office/powerpoint/2010/main" val="1002646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5E9BE0-0148-A663-54B3-8787D6B5023C}"/>
              </a:ext>
            </a:extLst>
          </p:cNvPr>
          <p:cNvSpPr>
            <a:spLocks noGrp="1"/>
          </p:cNvSpPr>
          <p:nvPr>
            <p:ph type="title"/>
          </p:nvPr>
        </p:nvSpPr>
        <p:spPr>
          <a:xfrm>
            <a:off x="1097280" y="286604"/>
            <a:ext cx="10058400" cy="1170238"/>
          </a:xfrm>
        </p:spPr>
        <p:txBody>
          <a:bodyPr/>
          <a:lstStyle/>
          <a:p>
            <a:r>
              <a:rPr lang="es-419" dirty="0"/>
              <a:t>La evolución del desarrollo de software</a:t>
            </a:r>
          </a:p>
        </p:txBody>
      </p:sp>
      <p:pic>
        <p:nvPicPr>
          <p:cNvPr id="6" name="Marcador de contenido 5" descr="Imagen en blanco y negro de personas en una oficina&#10;&#10;El contenido generado por IA puede ser incorrecto.">
            <a:extLst>
              <a:ext uri="{FF2B5EF4-FFF2-40B4-BE49-F238E27FC236}">
                <a16:creationId xmlns:a16="http://schemas.microsoft.com/office/drawing/2014/main" id="{06E2AC69-5DC5-E9E5-6111-58D81F7E4839}"/>
              </a:ext>
            </a:extLst>
          </p:cNvPr>
          <p:cNvPicPr>
            <a:picLocks noGrp="1" noChangeAspect="1"/>
          </p:cNvPicPr>
          <p:nvPr>
            <p:ph idx="1"/>
          </p:nvPr>
        </p:nvPicPr>
        <p:blipFill>
          <a:blip r:embed="rId2"/>
          <a:stretch>
            <a:fillRect/>
          </a:stretch>
        </p:blipFill>
        <p:spPr>
          <a:xfrm>
            <a:off x="2696705" y="1687797"/>
            <a:ext cx="6959234" cy="4677954"/>
          </a:xfrm>
        </p:spPr>
      </p:pic>
      <p:sp>
        <p:nvSpPr>
          <p:cNvPr id="4" name="Marcador de número de diapositiva 3">
            <a:extLst>
              <a:ext uri="{FF2B5EF4-FFF2-40B4-BE49-F238E27FC236}">
                <a16:creationId xmlns:a16="http://schemas.microsoft.com/office/drawing/2014/main" id="{5E142450-280F-6507-AD4B-4735C0A2417B}"/>
              </a:ext>
            </a:extLst>
          </p:cNvPr>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val="402434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sp>
        <p:nvSpPr>
          <p:cNvPr id="14" name="Rectangle 13">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cxnSp>
        <p:nvCxnSpPr>
          <p:cNvPr id="16" name="Straight Connector 15">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Figuras talladas de seres humanos coloridas">
            <a:extLst>
              <a:ext uri="{FF2B5EF4-FFF2-40B4-BE49-F238E27FC236}">
                <a16:creationId xmlns:a16="http://schemas.microsoft.com/office/drawing/2014/main" id="{C97A58EE-E485-A64C-223C-3309E5786628}"/>
              </a:ext>
            </a:extLst>
          </p:cNvPr>
          <p:cNvPicPr>
            <a:picLocks noChangeAspect="1"/>
          </p:cNvPicPr>
          <p:nvPr/>
        </p:nvPicPr>
        <p:blipFill>
          <a:blip r:embed="rId2">
            <a:duotone>
              <a:prstClr val="black"/>
              <a:schemeClr val="tx2">
                <a:tint val="45000"/>
                <a:satMod val="400000"/>
              </a:schemeClr>
            </a:duotone>
            <a:alphaModFix amt="40000"/>
          </a:blip>
          <a:srcRect t="21053"/>
          <a:stretch/>
        </p:blipFill>
        <p:spPr>
          <a:xfrm>
            <a:off x="20" y="10"/>
            <a:ext cx="12191980" cy="6857991"/>
          </a:xfrm>
          <a:prstGeom prst="rect">
            <a:avLst/>
          </a:prstGeom>
        </p:spPr>
      </p:pic>
      <p:sp>
        <p:nvSpPr>
          <p:cNvPr id="5" name="Título 4">
            <a:extLst>
              <a:ext uri="{FF2B5EF4-FFF2-40B4-BE49-F238E27FC236}">
                <a16:creationId xmlns:a16="http://schemas.microsoft.com/office/drawing/2014/main" id="{3AEE05C9-2184-45CA-9D26-EABBE812C1CC}"/>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a:t>Dotación de personal</a:t>
            </a:r>
          </a:p>
        </p:txBody>
      </p:sp>
      <p:sp>
        <p:nvSpPr>
          <p:cNvPr id="6" name="Marcador de texto 5">
            <a:extLst>
              <a:ext uri="{FF2B5EF4-FFF2-40B4-BE49-F238E27FC236}">
                <a16:creationId xmlns:a16="http://schemas.microsoft.com/office/drawing/2014/main" id="{E0CB03B9-37CA-471B-80B6-FC4DC2B753CC}"/>
              </a:ext>
            </a:extLst>
          </p:cNvPr>
          <p:cNvSpPr>
            <a:spLocks noGrp="1"/>
          </p:cNvSpPr>
          <p:nvPr>
            <p:ph type="body" idx="1"/>
          </p:nvPr>
        </p:nvSpPr>
        <p:spPr>
          <a:xfrm>
            <a:off x="1100051" y="4455621"/>
            <a:ext cx="10058400" cy="1143000"/>
          </a:xfrm>
        </p:spPr>
        <p:txBody>
          <a:bodyPr vert="horz" lIns="91440" tIns="45720" rIns="91440" bIns="45720" rtlCol="0">
            <a:normAutofit/>
          </a:bodyPr>
          <a:lstStyle/>
          <a:p>
            <a:endParaRPr lang="en-US"/>
          </a:p>
        </p:txBody>
      </p:sp>
      <p:cxnSp>
        <p:nvCxnSpPr>
          <p:cNvPr id="18" name="Straight Connector 17">
            <a:extLst>
              <a:ext uri="{FF2B5EF4-FFF2-40B4-BE49-F238E27FC236}">
                <a16:creationId xmlns:a16="http://schemas.microsoft.com/office/drawing/2014/main" id="{0268177E-1445-4DCF-955D-1CAE9B76F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5D52B88-A4AE-4B06-AEFC-8E492B903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sp>
        <p:nvSpPr>
          <p:cNvPr id="22" name="Rectangle 21">
            <a:extLst>
              <a:ext uri="{FF2B5EF4-FFF2-40B4-BE49-F238E27FC236}">
                <a16:creationId xmlns:a16="http://schemas.microsoft.com/office/drawing/2014/main" id="{CFD6FA94-0FE6-4CC5-BC1A-1F4780CDA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sp>
        <p:nvSpPr>
          <p:cNvPr id="4" name="Marcador de número de diapositiva 3">
            <a:extLst>
              <a:ext uri="{FF2B5EF4-FFF2-40B4-BE49-F238E27FC236}">
                <a16:creationId xmlns:a16="http://schemas.microsoft.com/office/drawing/2014/main" id="{552A22F5-BDA8-4165-B5D6-B458757E3361}"/>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6D22F896-40B5-4ADD-8801-0D06FADFA095}" type="slidenum">
              <a:rPr lang="en-US" smtClean="0"/>
              <a:pPr defTabSz="914400">
                <a:spcAft>
                  <a:spcPts val="600"/>
                </a:spcAft>
              </a:pPr>
              <a:t>30</a:t>
            </a:fld>
            <a:endParaRPr lang="en-US"/>
          </a:p>
        </p:txBody>
      </p:sp>
    </p:spTree>
    <p:extLst>
      <p:ext uri="{BB962C8B-B14F-4D97-AF65-F5344CB8AC3E}">
        <p14:creationId xmlns:p14="http://schemas.microsoft.com/office/powerpoint/2010/main" val="3735259899"/>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45DA16-FE3F-4D5F-A5C0-10CCE6D95A0D}"/>
              </a:ext>
            </a:extLst>
          </p:cNvPr>
          <p:cNvSpPr>
            <a:spLocks noGrp="1"/>
          </p:cNvSpPr>
          <p:nvPr>
            <p:ph type="title"/>
          </p:nvPr>
        </p:nvSpPr>
        <p:spPr/>
        <p:txBody>
          <a:bodyPr/>
          <a:lstStyle/>
          <a:p>
            <a:r>
              <a:rPr lang="es-UY" dirty="0"/>
              <a:t>Modelo clásico de gestión</a:t>
            </a:r>
          </a:p>
        </p:txBody>
      </p:sp>
      <p:graphicFrame>
        <p:nvGraphicFramePr>
          <p:cNvPr id="5" name="Marcador de contenido 4">
            <a:extLst>
              <a:ext uri="{FF2B5EF4-FFF2-40B4-BE49-F238E27FC236}">
                <a16:creationId xmlns:a16="http://schemas.microsoft.com/office/drawing/2014/main" id="{26FBB9AF-6115-49F0-8A03-25E58235D5EF}"/>
              </a:ext>
            </a:extLst>
          </p:cNvPr>
          <p:cNvGraphicFramePr>
            <a:graphicFrameLocks noGrp="1"/>
          </p:cNvGraphicFramePr>
          <p:nvPr>
            <p:ph idx="1"/>
          </p:nvPr>
        </p:nvGraphicFramePr>
        <p:xfrm>
          <a:off x="828677" y="1743078"/>
          <a:ext cx="10233055" cy="4161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número de diapositiva 3">
            <a:extLst>
              <a:ext uri="{FF2B5EF4-FFF2-40B4-BE49-F238E27FC236}">
                <a16:creationId xmlns:a16="http://schemas.microsoft.com/office/drawing/2014/main" id="{D767503C-2C12-4B64-8341-D1656A2C485D}"/>
              </a:ext>
            </a:extLst>
          </p:cNvPr>
          <p:cNvSpPr>
            <a:spLocks noGrp="1"/>
          </p:cNvSpPr>
          <p:nvPr>
            <p:ph type="sldNum" sz="quarter" idx="12"/>
          </p:nvPr>
        </p:nvSpPr>
        <p:spPr/>
        <p:txBody>
          <a:bodyPr/>
          <a:lstStyle/>
          <a:p>
            <a:fld id="{6D22F896-40B5-4ADD-8801-0D06FADFA095}" type="slidenum">
              <a:rPr lang="en-US" smtClean="0"/>
              <a:pPr/>
              <a:t>31</a:t>
            </a:fld>
            <a:endParaRPr lang="en-US" dirty="0"/>
          </a:p>
        </p:txBody>
      </p:sp>
      <p:graphicFrame>
        <p:nvGraphicFramePr>
          <p:cNvPr id="6" name="Marcador de contenido 4">
            <a:extLst>
              <a:ext uri="{FF2B5EF4-FFF2-40B4-BE49-F238E27FC236}">
                <a16:creationId xmlns:a16="http://schemas.microsoft.com/office/drawing/2014/main" id="{C782625E-A24F-4D09-9410-1B21D9FCD741}"/>
              </a:ext>
            </a:extLst>
          </p:cNvPr>
          <p:cNvGraphicFramePr>
            <a:graphicFrameLocks/>
          </p:cNvGraphicFramePr>
          <p:nvPr>
            <p:extLst>
              <p:ext uri="{D42A27DB-BD31-4B8C-83A1-F6EECF244321}">
                <p14:modId xmlns:p14="http://schemas.microsoft.com/office/powerpoint/2010/main" val="3602355918"/>
              </p:ext>
            </p:extLst>
          </p:nvPr>
        </p:nvGraphicFramePr>
        <p:xfrm>
          <a:off x="828675" y="1743074"/>
          <a:ext cx="10233055" cy="41616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4727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6A154C9-73DE-4098-AB12-25761B1D0412}"/>
              </a:ext>
            </a:extLst>
          </p:cNvPr>
          <p:cNvSpPr>
            <a:spLocks noGrp="1"/>
          </p:cNvSpPr>
          <p:nvPr>
            <p:ph type="title"/>
          </p:nvPr>
        </p:nvSpPr>
        <p:spPr/>
        <p:txBody>
          <a:bodyPr/>
          <a:lstStyle/>
          <a:p>
            <a:r>
              <a:rPr lang="es-UY" dirty="0"/>
              <a:t>Dotación de personal</a:t>
            </a:r>
          </a:p>
        </p:txBody>
      </p:sp>
      <p:sp>
        <p:nvSpPr>
          <p:cNvPr id="6" name="Marcador de contenido 5">
            <a:extLst>
              <a:ext uri="{FF2B5EF4-FFF2-40B4-BE49-F238E27FC236}">
                <a16:creationId xmlns:a16="http://schemas.microsoft.com/office/drawing/2014/main" id="{DC9EFD76-2388-4D61-8DE8-4BA008541FC1}"/>
              </a:ext>
            </a:extLst>
          </p:cNvPr>
          <p:cNvSpPr>
            <a:spLocks noGrp="1"/>
          </p:cNvSpPr>
          <p:nvPr>
            <p:ph idx="1"/>
          </p:nvPr>
        </p:nvSpPr>
        <p:spPr>
          <a:xfrm>
            <a:off x="1097280" y="1845733"/>
            <a:ext cx="10058400" cy="4374957"/>
          </a:xfrm>
        </p:spPr>
        <p:txBody>
          <a:bodyPr>
            <a:normAutofit fontScale="77500" lnSpcReduction="20000"/>
          </a:bodyPr>
          <a:lstStyle/>
          <a:p>
            <a:r>
              <a:rPr lang="es-UY" dirty="0"/>
              <a:t>Consiste en:</a:t>
            </a:r>
          </a:p>
          <a:p>
            <a:pPr lvl="1"/>
            <a:r>
              <a:rPr lang="es-UY" dirty="0"/>
              <a:t>Todas las actividades de gestión que involucran llenar (mantener llenos) los puestos que fueron establecidos en la estructura organizacional. </a:t>
            </a:r>
          </a:p>
          <a:p>
            <a:r>
              <a:rPr lang="es-UY" dirty="0"/>
              <a:t>Incluye:</a:t>
            </a:r>
          </a:p>
          <a:p>
            <a:pPr lvl="1"/>
            <a:r>
              <a:rPr lang="es-UY" dirty="0"/>
              <a:t>Seleccionar candidatos para los puestos.</a:t>
            </a:r>
          </a:p>
          <a:p>
            <a:pPr lvl="1"/>
            <a:r>
              <a:rPr lang="es-UY" dirty="0"/>
              <a:t>Capacitarlos o desarrollarlos para que puedan cumplir sus tareas de forma efectiva. </a:t>
            </a:r>
          </a:p>
          <a:p>
            <a:pPr lvl="1"/>
            <a:r>
              <a:rPr lang="es-UY" dirty="0"/>
              <a:t>Poner fin a su participación de ser necesario.</a:t>
            </a:r>
          </a:p>
          <a:p>
            <a:r>
              <a:rPr lang="es-UY" dirty="0"/>
              <a:t>No es lo mismo que organizar.</a:t>
            </a:r>
          </a:p>
          <a:p>
            <a:r>
              <a:rPr lang="es-UY" dirty="0"/>
              <a:t>Implica:</a:t>
            </a:r>
          </a:p>
          <a:p>
            <a:pPr lvl="1"/>
            <a:r>
              <a:rPr lang="es-UY" dirty="0"/>
              <a:t>Llenar los puestos creados en la estructura organizacional del proyecto mediante selección, capacitación y desarrollo del personal. </a:t>
            </a:r>
          </a:p>
          <a:p>
            <a:r>
              <a:rPr lang="es-UY" dirty="0"/>
              <a:t>Objetivo:</a:t>
            </a:r>
          </a:p>
          <a:p>
            <a:pPr lvl="1"/>
            <a:r>
              <a:rPr lang="es-UY" dirty="0"/>
              <a:t>Asegurar que los puestos del proyecto sean llenados con personal calificado (tanto técnica como temperamentalmente) para ocuparlos.</a:t>
            </a:r>
          </a:p>
          <a:p>
            <a:pPr lvl="1"/>
            <a:endParaRPr lang="es-UY" dirty="0"/>
          </a:p>
        </p:txBody>
      </p:sp>
      <p:sp>
        <p:nvSpPr>
          <p:cNvPr id="4" name="Marcador de número de diapositiva 3">
            <a:extLst>
              <a:ext uri="{FF2B5EF4-FFF2-40B4-BE49-F238E27FC236}">
                <a16:creationId xmlns:a16="http://schemas.microsoft.com/office/drawing/2014/main" id="{DC82856D-F6AF-48EE-8B0D-DDC510384933}"/>
              </a:ext>
            </a:extLst>
          </p:cNvPr>
          <p:cNvSpPr>
            <a:spLocks noGrp="1"/>
          </p:cNvSpPr>
          <p:nvPr>
            <p:ph type="sldNum" sz="quarter" idx="12"/>
          </p:nvPr>
        </p:nvSpPr>
        <p:spPr/>
        <p:txBody>
          <a:bodyPr/>
          <a:lstStyle/>
          <a:p>
            <a:fld id="{6D22F896-40B5-4ADD-8801-0D06FADFA095}" type="slidenum">
              <a:rPr lang="en-US" smtClean="0"/>
              <a:pPr/>
              <a:t>32</a:t>
            </a:fld>
            <a:endParaRPr lang="en-US" dirty="0"/>
          </a:p>
        </p:txBody>
      </p:sp>
    </p:spTree>
    <p:extLst>
      <p:ext uri="{BB962C8B-B14F-4D97-AF65-F5344CB8AC3E}">
        <p14:creationId xmlns:p14="http://schemas.microsoft.com/office/powerpoint/2010/main" val="1036611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193796-7132-428F-B995-3814D5030C6F}"/>
              </a:ext>
            </a:extLst>
          </p:cNvPr>
          <p:cNvSpPr>
            <a:spLocks noGrp="1"/>
          </p:cNvSpPr>
          <p:nvPr>
            <p:ph type="title"/>
          </p:nvPr>
        </p:nvSpPr>
        <p:spPr/>
        <p:txBody>
          <a:bodyPr/>
          <a:lstStyle/>
          <a:p>
            <a:r>
              <a:rPr lang="es-UY"/>
              <a:t>Dotación de personal</a:t>
            </a:r>
            <a:endParaRPr lang="es-UY" dirty="0"/>
          </a:p>
        </p:txBody>
      </p:sp>
      <p:sp>
        <p:nvSpPr>
          <p:cNvPr id="3" name="Marcador de contenido 2">
            <a:extLst>
              <a:ext uri="{FF2B5EF4-FFF2-40B4-BE49-F238E27FC236}">
                <a16:creationId xmlns:a16="http://schemas.microsoft.com/office/drawing/2014/main" id="{CECAC08C-42FF-442C-AEE5-9CF8D8D4F148}"/>
              </a:ext>
            </a:extLst>
          </p:cNvPr>
          <p:cNvSpPr>
            <a:spLocks noGrp="1"/>
          </p:cNvSpPr>
          <p:nvPr>
            <p:ph idx="1"/>
          </p:nvPr>
        </p:nvSpPr>
        <p:spPr/>
        <p:txBody>
          <a:bodyPr/>
          <a:lstStyle/>
          <a:p>
            <a:r>
              <a:rPr lang="es-UY" dirty="0"/>
              <a:t>Políticas y procedimientos para:</a:t>
            </a:r>
          </a:p>
          <a:p>
            <a:pPr lvl="1"/>
            <a:r>
              <a:rPr lang="es-UY" dirty="0"/>
              <a:t>Contratar</a:t>
            </a:r>
          </a:p>
          <a:p>
            <a:pPr lvl="1"/>
            <a:r>
              <a:rPr lang="es-UY" dirty="0"/>
              <a:t>Capacitar</a:t>
            </a:r>
          </a:p>
          <a:p>
            <a:pPr lvl="1"/>
            <a:r>
              <a:rPr lang="es-UY" dirty="0"/>
              <a:t>Motivar</a:t>
            </a:r>
          </a:p>
          <a:p>
            <a:pPr lvl="1"/>
            <a:r>
              <a:rPr lang="es-UY" dirty="0"/>
              <a:t>Actuar como mentor para el desarrollo profesional</a:t>
            </a:r>
          </a:p>
          <a:p>
            <a:r>
              <a:rPr lang="es-UY" dirty="0"/>
              <a:t>son importantes para el proyecto y para el éxito de la organización a largo plazo.</a:t>
            </a:r>
          </a:p>
          <a:p>
            <a:endParaRPr lang="es-UY" dirty="0"/>
          </a:p>
        </p:txBody>
      </p:sp>
      <p:sp>
        <p:nvSpPr>
          <p:cNvPr id="4" name="Marcador de número de diapositiva 3">
            <a:extLst>
              <a:ext uri="{FF2B5EF4-FFF2-40B4-BE49-F238E27FC236}">
                <a16:creationId xmlns:a16="http://schemas.microsoft.com/office/drawing/2014/main" id="{A84D8DC9-D9E3-4B57-925C-207F0C1DA860}"/>
              </a:ext>
            </a:extLst>
          </p:cNvPr>
          <p:cNvSpPr>
            <a:spLocks noGrp="1"/>
          </p:cNvSpPr>
          <p:nvPr>
            <p:ph type="sldNum" sz="quarter" idx="12"/>
          </p:nvPr>
        </p:nvSpPr>
        <p:spPr/>
        <p:txBody>
          <a:bodyPr/>
          <a:lstStyle/>
          <a:p>
            <a:fld id="{6D22F896-40B5-4ADD-8801-0D06FADFA095}" type="slidenum">
              <a:rPr lang="en-US" smtClean="0"/>
              <a:pPr/>
              <a:t>33</a:t>
            </a:fld>
            <a:endParaRPr lang="en-US" dirty="0"/>
          </a:p>
        </p:txBody>
      </p:sp>
    </p:spTree>
    <p:extLst>
      <p:ext uri="{BB962C8B-B14F-4D97-AF65-F5344CB8AC3E}">
        <p14:creationId xmlns:p14="http://schemas.microsoft.com/office/powerpoint/2010/main" val="152855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640E2B-0988-40DA-958C-F1FF46F3F1D6}"/>
              </a:ext>
            </a:extLst>
          </p:cNvPr>
          <p:cNvSpPr>
            <a:spLocks noGrp="1"/>
          </p:cNvSpPr>
          <p:nvPr>
            <p:ph type="title"/>
          </p:nvPr>
        </p:nvSpPr>
        <p:spPr/>
        <p:txBody>
          <a:bodyPr/>
          <a:lstStyle/>
          <a:p>
            <a:r>
              <a:rPr lang="es-UY" dirty="0"/>
              <a:t>Principales problemas en la dotación de personal</a:t>
            </a:r>
          </a:p>
        </p:txBody>
      </p:sp>
      <p:sp>
        <p:nvSpPr>
          <p:cNvPr id="3" name="Marcador de contenido 2">
            <a:extLst>
              <a:ext uri="{FF2B5EF4-FFF2-40B4-BE49-F238E27FC236}">
                <a16:creationId xmlns:a16="http://schemas.microsoft.com/office/drawing/2014/main" id="{D5C9B8B1-832E-46E0-BCA4-EDB92FC60209}"/>
              </a:ext>
            </a:extLst>
          </p:cNvPr>
          <p:cNvSpPr>
            <a:spLocks noGrp="1"/>
          </p:cNvSpPr>
          <p:nvPr>
            <p:ph idx="1"/>
          </p:nvPr>
        </p:nvSpPr>
        <p:spPr>
          <a:xfrm>
            <a:off x="980147" y="2019870"/>
            <a:ext cx="9603275" cy="3843862"/>
          </a:xfrm>
        </p:spPr>
        <p:txBody>
          <a:bodyPr>
            <a:normAutofit fontScale="92500" lnSpcReduction="20000"/>
          </a:bodyPr>
          <a:lstStyle/>
          <a:p>
            <a:pPr lvl="1"/>
            <a:r>
              <a:rPr lang="es-UY" dirty="0"/>
              <a:t>Se eligen gerentes de proyecto por sus habilidades para programar o realizar tareas de ingeniería, y no por su habilidad para gestionar.</a:t>
            </a:r>
          </a:p>
          <a:p>
            <a:pPr lvl="1"/>
            <a:r>
              <a:rPr lang="es-UY" dirty="0"/>
              <a:t>La productividad de los programadores, analistas e ingenieros de </a:t>
            </a:r>
            <a:r>
              <a:rPr lang="es-UY" dirty="0" err="1"/>
              <a:t>sw</a:t>
            </a:r>
            <a:r>
              <a:rPr lang="es-UY" dirty="0"/>
              <a:t> varía mucho entre las diferentes personas.</a:t>
            </a:r>
          </a:p>
          <a:p>
            <a:pPr lvl="1"/>
            <a:r>
              <a:rPr lang="es-UY" dirty="0"/>
              <a:t>Hay una alta rotación de persona en los proyectos de </a:t>
            </a:r>
            <a:r>
              <a:rPr lang="es-UY" dirty="0" err="1"/>
              <a:t>sw</a:t>
            </a:r>
            <a:r>
              <a:rPr lang="es-UY" dirty="0"/>
              <a:t>, especialmente en aquellos con organización matricial.</a:t>
            </a:r>
          </a:p>
          <a:p>
            <a:pPr lvl="1"/>
            <a:r>
              <a:rPr lang="es-UY" dirty="0"/>
              <a:t>Las universidades no producen una cantidad suficiente de graduados que comprendan el proceso de ingeniería de software y la gestión de proyectos.</a:t>
            </a:r>
          </a:p>
          <a:p>
            <a:pPr lvl="1"/>
            <a:r>
              <a:rPr lang="es-UY" dirty="0"/>
              <a:t>No se producen o mantienen planes de capacitación para desarrolladores de </a:t>
            </a:r>
            <a:r>
              <a:rPr lang="es-UY" dirty="0" err="1"/>
              <a:t>sw</a:t>
            </a:r>
            <a:r>
              <a:rPr lang="es-UY" dirty="0"/>
              <a:t> individuales. Por lo tanto, los ingenieros carecen de las habilidades específicas necesarias para sus proyectos actuales, así como la base general de habilidades para mejorar su desarrollo profesional.</a:t>
            </a:r>
          </a:p>
        </p:txBody>
      </p:sp>
      <p:sp>
        <p:nvSpPr>
          <p:cNvPr id="4" name="Marcador de número de diapositiva 3">
            <a:extLst>
              <a:ext uri="{FF2B5EF4-FFF2-40B4-BE49-F238E27FC236}">
                <a16:creationId xmlns:a16="http://schemas.microsoft.com/office/drawing/2014/main" id="{716A8F33-7E67-4DB1-958F-593413F242B6}"/>
              </a:ext>
            </a:extLst>
          </p:cNvPr>
          <p:cNvSpPr>
            <a:spLocks noGrp="1"/>
          </p:cNvSpPr>
          <p:nvPr>
            <p:ph type="sldNum" sz="quarter" idx="12"/>
          </p:nvPr>
        </p:nvSpPr>
        <p:spPr/>
        <p:txBody>
          <a:bodyPr/>
          <a:lstStyle/>
          <a:p>
            <a:fld id="{6D22F896-40B5-4ADD-8801-0D06FADFA095}" type="slidenum">
              <a:rPr lang="en-US" smtClean="0"/>
              <a:pPr/>
              <a:t>34</a:t>
            </a:fld>
            <a:endParaRPr lang="en-US" dirty="0"/>
          </a:p>
        </p:txBody>
      </p:sp>
    </p:spTree>
    <p:extLst>
      <p:ext uri="{BB962C8B-B14F-4D97-AF65-F5344CB8AC3E}">
        <p14:creationId xmlns:p14="http://schemas.microsoft.com/office/powerpoint/2010/main" val="2449133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7DCA089-E87D-4A9B-AAB4-C07933BA3627}"/>
              </a:ext>
            </a:extLst>
          </p:cNvPr>
          <p:cNvSpPr>
            <a:spLocks noGrp="1"/>
          </p:cNvSpPr>
          <p:nvPr>
            <p:ph type="sldNum" sz="quarter" idx="12"/>
          </p:nvPr>
        </p:nvSpPr>
        <p:spPr/>
        <p:txBody>
          <a:bodyPr/>
          <a:lstStyle/>
          <a:p>
            <a:fld id="{6D22F896-40B5-4ADD-8801-0D06FADFA095}" type="slidenum">
              <a:rPr lang="en-US" smtClean="0"/>
              <a:pPr/>
              <a:t>35</a:t>
            </a:fld>
            <a:endParaRPr lang="en-US" dirty="0"/>
          </a:p>
        </p:txBody>
      </p:sp>
      <p:graphicFrame>
        <p:nvGraphicFramePr>
          <p:cNvPr id="5" name="Marcador de contenido 4">
            <a:extLst>
              <a:ext uri="{FF2B5EF4-FFF2-40B4-BE49-F238E27FC236}">
                <a16:creationId xmlns:a16="http://schemas.microsoft.com/office/drawing/2014/main" id="{55E52045-9C3F-46C8-871B-C39AABF26FBB}"/>
              </a:ext>
            </a:extLst>
          </p:cNvPr>
          <p:cNvGraphicFramePr>
            <a:graphicFrameLocks noGrp="1"/>
          </p:cNvGraphicFramePr>
          <p:nvPr>
            <p:ph idx="4294967295"/>
            <p:extLst>
              <p:ext uri="{D42A27DB-BD31-4B8C-83A1-F6EECF244321}">
                <p14:modId xmlns:p14="http://schemas.microsoft.com/office/powerpoint/2010/main" val="1615920180"/>
              </p:ext>
            </p:extLst>
          </p:nvPr>
        </p:nvGraphicFramePr>
        <p:xfrm>
          <a:off x="569624" y="1473993"/>
          <a:ext cx="11276012" cy="3910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5097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sp>
        <p:nvSpPr>
          <p:cNvPr id="2" name="Título 1">
            <a:extLst>
              <a:ext uri="{FF2B5EF4-FFF2-40B4-BE49-F238E27FC236}">
                <a16:creationId xmlns:a16="http://schemas.microsoft.com/office/drawing/2014/main" id="{845857C2-AEF9-4398-B0F8-3777AED377CC}"/>
              </a:ext>
            </a:extLst>
          </p:cNvPr>
          <p:cNvSpPr>
            <a:spLocks noGrp="1"/>
          </p:cNvSpPr>
          <p:nvPr>
            <p:ph type="title"/>
          </p:nvPr>
        </p:nvSpPr>
        <p:spPr>
          <a:xfrm>
            <a:off x="492370" y="516835"/>
            <a:ext cx="3084844" cy="5772840"/>
          </a:xfrm>
        </p:spPr>
        <p:txBody>
          <a:bodyPr anchor="ctr">
            <a:normAutofit/>
          </a:bodyPr>
          <a:lstStyle/>
          <a:p>
            <a:r>
              <a:rPr lang="es-UY" sz="3600">
                <a:solidFill>
                  <a:srgbClr val="FFFFFF"/>
                </a:solidFill>
              </a:rPr>
              <a:t>Actividades de dotación de personal I</a:t>
            </a:r>
          </a:p>
        </p:txBody>
      </p:sp>
      <p:sp>
        <p:nvSpPr>
          <p:cNvPr id="14" name="Rectangle 1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sp>
        <p:nvSpPr>
          <p:cNvPr id="4" name="Marcador de número de diapositiva 3">
            <a:extLst>
              <a:ext uri="{FF2B5EF4-FFF2-40B4-BE49-F238E27FC236}">
                <a16:creationId xmlns:a16="http://schemas.microsoft.com/office/drawing/2014/main" id="{55A4AB15-CF9E-4285-9734-D9450F93A589}"/>
              </a:ext>
            </a:extLst>
          </p:cNvPr>
          <p:cNvSpPr>
            <a:spLocks noGrp="1"/>
          </p:cNvSpPr>
          <p:nvPr>
            <p:ph type="sldNum" sz="quarter" idx="12"/>
          </p:nvPr>
        </p:nvSpPr>
        <p:spPr>
          <a:xfrm>
            <a:off x="10123055" y="6459785"/>
            <a:ext cx="1089428" cy="365125"/>
          </a:xfrm>
        </p:spPr>
        <p:txBody>
          <a:bodyPr>
            <a:normAutofit/>
          </a:bodyPr>
          <a:lstStyle/>
          <a:p>
            <a:pPr>
              <a:spcAft>
                <a:spcPts val="600"/>
              </a:spcAft>
            </a:pPr>
            <a:fld id="{6D22F896-40B5-4ADD-8801-0D06FADFA095}" type="slidenum">
              <a:rPr lang="en-US">
                <a:solidFill>
                  <a:schemeClr val="tx2"/>
                </a:solidFill>
              </a:rPr>
              <a:pPr>
                <a:spcAft>
                  <a:spcPts val="600"/>
                </a:spcAft>
              </a:pPr>
              <a:t>36</a:t>
            </a:fld>
            <a:endParaRPr lang="en-US">
              <a:solidFill>
                <a:schemeClr val="tx2"/>
              </a:solidFill>
            </a:endParaRPr>
          </a:p>
        </p:txBody>
      </p:sp>
      <p:graphicFrame>
        <p:nvGraphicFramePr>
          <p:cNvPr id="6" name="Marcador de contenido 2">
            <a:extLst>
              <a:ext uri="{FF2B5EF4-FFF2-40B4-BE49-F238E27FC236}">
                <a16:creationId xmlns:a16="http://schemas.microsoft.com/office/drawing/2014/main" id="{6E8D58B1-9583-B15E-1A39-46ED713A7907}"/>
              </a:ext>
            </a:extLst>
          </p:cNvPr>
          <p:cNvGraphicFramePr>
            <a:graphicFrameLocks noGrp="1"/>
          </p:cNvGraphicFramePr>
          <p:nvPr>
            <p:ph idx="1"/>
            <p:extLst>
              <p:ext uri="{D42A27DB-BD31-4B8C-83A1-F6EECF244321}">
                <p14:modId xmlns:p14="http://schemas.microsoft.com/office/powerpoint/2010/main" val="741642027"/>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3727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sp>
        <p:nvSpPr>
          <p:cNvPr id="2" name="Título 1">
            <a:extLst>
              <a:ext uri="{FF2B5EF4-FFF2-40B4-BE49-F238E27FC236}">
                <a16:creationId xmlns:a16="http://schemas.microsoft.com/office/drawing/2014/main" id="{845857C2-AEF9-4398-B0F8-3777AED377CC}"/>
              </a:ext>
            </a:extLst>
          </p:cNvPr>
          <p:cNvSpPr>
            <a:spLocks noGrp="1"/>
          </p:cNvSpPr>
          <p:nvPr>
            <p:ph type="title"/>
          </p:nvPr>
        </p:nvSpPr>
        <p:spPr>
          <a:xfrm>
            <a:off x="492370" y="516835"/>
            <a:ext cx="3084844" cy="5772840"/>
          </a:xfrm>
        </p:spPr>
        <p:txBody>
          <a:bodyPr anchor="ctr">
            <a:normAutofit/>
          </a:bodyPr>
          <a:lstStyle/>
          <a:p>
            <a:r>
              <a:rPr lang="es-UY" sz="3600">
                <a:solidFill>
                  <a:srgbClr val="FFFFFF"/>
                </a:solidFill>
              </a:rPr>
              <a:t>Actividades de dotación de personal II</a:t>
            </a:r>
          </a:p>
        </p:txBody>
      </p:sp>
      <p:sp>
        <p:nvSpPr>
          <p:cNvPr id="15" name="Rectangle 14">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sp>
        <p:nvSpPr>
          <p:cNvPr id="4" name="Marcador de número de diapositiva 3">
            <a:extLst>
              <a:ext uri="{FF2B5EF4-FFF2-40B4-BE49-F238E27FC236}">
                <a16:creationId xmlns:a16="http://schemas.microsoft.com/office/drawing/2014/main" id="{55A4AB15-CF9E-4285-9734-D9450F93A589}"/>
              </a:ext>
            </a:extLst>
          </p:cNvPr>
          <p:cNvSpPr>
            <a:spLocks noGrp="1"/>
          </p:cNvSpPr>
          <p:nvPr>
            <p:ph type="sldNum" sz="quarter" idx="12"/>
          </p:nvPr>
        </p:nvSpPr>
        <p:spPr>
          <a:xfrm>
            <a:off x="10123055" y="6459785"/>
            <a:ext cx="1089428" cy="365125"/>
          </a:xfrm>
        </p:spPr>
        <p:txBody>
          <a:bodyPr>
            <a:normAutofit/>
          </a:bodyPr>
          <a:lstStyle/>
          <a:p>
            <a:pPr>
              <a:spcAft>
                <a:spcPts val="600"/>
              </a:spcAft>
            </a:pPr>
            <a:fld id="{6D22F896-40B5-4ADD-8801-0D06FADFA095}" type="slidenum">
              <a:rPr lang="en-US">
                <a:solidFill>
                  <a:schemeClr val="tx2"/>
                </a:solidFill>
              </a:rPr>
              <a:pPr>
                <a:spcAft>
                  <a:spcPts val="600"/>
                </a:spcAft>
              </a:pPr>
              <a:t>37</a:t>
            </a:fld>
            <a:endParaRPr lang="en-US">
              <a:solidFill>
                <a:schemeClr val="tx2"/>
              </a:solidFill>
            </a:endParaRPr>
          </a:p>
        </p:txBody>
      </p:sp>
      <p:graphicFrame>
        <p:nvGraphicFramePr>
          <p:cNvPr id="6" name="Marcador de contenido 2">
            <a:extLst>
              <a:ext uri="{FF2B5EF4-FFF2-40B4-BE49-F238E27FC236}">
                <a16:creationId xmlns:a16="http://schemas.microsoft.com/office/drawing/2014/main" id="{0B05FFC3-6A0E-8F4D-2745-EC1E0B98A240}"/>
              </a:ext>
            </a:extLst>
          </p:cNvPr>
          <p:cNvGraphicFramePr>
            <a:graphicFrameLocks noGrp="1"/>
          </p:cNvGraphicFramePr>
          <p:nvPr>
            <p:ph idx="1"/>
            <p:extLst>
              <p:ext uri="{D42A27DB-BD31-4B8C-83A1-F6EECF244321}">
                <p14:modId xmlns:p14="http://schemas.microsoft.com/office/powerpoint/2010/main" val="317228578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3727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sp>
        <p:nvSpPr>
          <p:cNvPr id="14" name="Rectangle 13">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cxnSp>
        <p:nvCxnSpPr>
          <p:cNvPr id="16" name="Straight Connector 15">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Vista superior de cubos conectados con líneas negras">
            <a:extLst>
              <a:ext uri="{FF2B5EF4-FFF2-40B4-BE49-F238E27FC236}">
                <a16:creationId xmlns:a16="http://schemas.microsoft.com/office/drawing/2014/main" id="{A28DA12B-17B2-A95B-4169-E14F1A9C4C8E}"/>
              </a:ext>
            </a:extLst>
          </p:cNvPr>
          <p:cNvPicPr>
            <a:picLocks noChangeAspect="1"/>
          </p:cNvPicPr>
          <p:nvPr/>
        </p:nvPicPr>
        <p:blipFill>
          <a:blip r:embed="rId2">
            <a:duotone>
              <a:prstClr val="black"/>
              <a:schemeClr val="tx2">
                <a:tint val="45000"/>
                <a:satMod val="400000"/>
              </a:schemeClr>
            </a:duotone>
            <a:alphaModFix amt="40000"/>
          </a:blip>
          <a:srcRect t="14732" b="10268"/>
          <a:stretch/>
        </p:blipFill>
        <p:spPr>
          <a:xfrm>
            <a:off x="20" y="10"/>
            <a:ext cx="12191980" cy="6857991"/>
          </a:xfrm>
          <a:prstGeom prst="rect">
            <a:avLst/>
          </a:prstGeom>
        </p:spPr>
      </p:pic>
      <p:sp>
        <p:nvSpPr>
          <p:cNvPr id="5" name="Título 4">
            <a:extLst>
              <a:ext uri="{FF2B5EF4-FFF2-40B4-BE49-F238E27FC236}">
                <a16:creationId xmlns:a16="http://schemas.microsoft.com/office/drawing/2014/main" id="{F00DF422-8BD0-48AC-B0C5-0103EC1F2BD7}"/>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a:t>Dirección de un proyecto de ingeniería de software</a:t>
            </a:r>
          </a:p>
        </p:txBody>
      </p:sp>
      <p:sp>
        <p:nvSpPr>
          <p:cNvPr id="6" name="Marcador de texto 5">
            <a:extLst>
              <a:ext uri="{FF2B5EF4-FFF2-40B4-BE49-F238E27FC236}">
                <a16:creationId xmlns:a16="http://schemas.microsoft.com/office/drawing/2014/main" id="{84AC82E8-55C7-47E7-9960-0FBCC8A77CFD}"/>
              </a:ext>
            </a:extLst>
          </p:cNvPr>
          <p:cNvSpPr>
            <a:spLocks noGrp="1"/>
          </p:cNvSpPr>
          <p:nvPr>
            <p:ph type="body" idx="1"/>
          </p:nvPr>
        </p:nvSpPr>
        <p:spPr>
          <a:xfrm>
            <a:off x="1100051" y="4455621"/>
            <a:ext cx="10058400" cy="1143000"/>
          </a:xfrm>
        </p:spPr>
        <p:txBody>
          <a:bodyPr vert="horz" lIns="91440" tIns="45720" rIns="91440" bIns="45720" rtlCol="0">
            <a:normAutofit/>
          </a:bodyPr>
          <a:lstStyle/>
          <a:p>
            <a:endParaRPr lang="en-US"/>
          </a:p>
        </p:txBody>
      </p:sp>
      <p:cxnSp>
        <p:nvCxnSpPr>
          <p:cNvPr id="18" name="Straight Connector 17">
            <a:extLst>
              <a:ext uri="{FF2B5EF4-FFF2-40B4-BE49-F238E27FC236}">
                <a16:creationId xmlns:a16="http://schemas.microsoft.com/office/drawing/2014/main" id="{0268177E-1445-4DCF-955D-1CAE9B76F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5D52B88-A4AE-4B06-AEFC-8E492B903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sp>
        <p:nvSpPr>
          <p:cNvPr id="22" name="Rectangle 21">
            <a:extLst>
              <a:ext uri="{FF2B5EF4-FFF2-40B4-BE49-F238E27FC236}">
                <a16:creationId xmlns:a16="http://schemas.microsoft.com/office/drawing/2014/main" id="{CFD6FA94-0FE6-4CC5-BC1A-1F4780CDA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sp>
        <p:nvSpPr>
          <p:cNvPr id="4" name="Marcador de número de diapositiva 3">
            <a:extLst>
              <a:ext uri="{FF2B5EF4-FFF2-40B4-BE49-F238E27FC236}">
                <a16:creationId xmlns:a16="http://schemas.microsoft.com/office/drawing/2014/main" id="{2F625B05-C838-432D-B772-59D4491AF4B5}"/>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6D22F896-40B5-4ADD-8801-0D06FADFA095}" type="slidenum">
              <a:rPr lang="en-US" smtClean="0"/>
              <a:pPr defTabSz="914400">
                <a:spcAft>
                  <a:spcPts val="600"/>
                </a:spcAft>
              </a:pPr>
              <a:t>38</a:t>
            </a:fld>
            <a:endParaRPr lang="en-US"/>
          </a:p>
        </p:txBody>
      </p:sp>
    </p:spTree>
    <p:extLst>
      <p:ext uri="{BB962C8B-B14F-4D97-AF65-F5344CB8AC3E}">
        <p14:creationId xmlns:p14="http://schemas.microsoft.com/office/powerpoint/2010/main" val="1151211704"/>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45DA16-FE3F-4D5F-A5C0-10CCE6D95A0D}"/>
              </a:ext>
            </a:extLst>
          </p:cNvPr>
          <p:cNvSpPr>
            <a:spLocks noGrp="1"/>
          </p:cNvSpPr>
          <p:nvPr>
            <p:ph type="title"/>
          </p:nvPr>
        </p:nvSpPr>
        <p:spPr/>
        <p:txBody>
          <a:bodyPr/>
          <a:lstStyle/>
          <a:p>
            <a:r>
              <a:rPr lang="es-UY" dirty="0"/>
              <a:t>Modelo clásico de gestión</a:t>
            </a:r>
          </a:p>
        </p:txBody>
      </p:sp>
      <p:graphicFrame>
        <p:nvGraphicFramePr>
          <p:cNvPr id="5" name="Marcador de contenido 4">
            <a:extLst>
              <a:ext uri="{FF2B5EF4-FFF2-40B4-BE49-F238E27FC236}">
                <a16:creationId xmlns:a16="http://schemas.microsoft.com/office/drawing/2014/main" id="{26FBB9AF-6115-49F0-8A03-25E58235D5EF}"/>
              </a:ext>
            </a:extLst>
          </p:cNvPr>
          <p:cNvGraphicFramePr>
            <a:graphicFrameLocks noGrp="1"/>
          </p:cNvGraphicFramePr>
          <p:nvPr>
            <p:ph idx="1"/>
          </p:nvPr>
        </p:nvGraphicFramePr>
        <p:xfrm>
          <a:off x="828677" y="1743078"/>
          <a:ext cx="10233055" cy="4161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número de diapositiva 3">
            <a:extLst>
              <a:ext uri="{FF2B5EF4-FFF2-40B4-BE49-F238E27FC236}">
                <a16:creationId xmlns:a16="http://schemas.microsoft.com/office/drawing/2014/main" id="{D767503C-2C12-4B64-8341-D1656A2C485D}"/>
              </a:ext>
            </a:extLst>
          </p:cNvPr>
          <p:cNvSpPr>
            <a:spLocks noGrp="1"/>
          </p:cNvSpPr>
          <p:nvPr>
            <p:ph type="sldNum" sz="quarter" idx="12"/>
          </p:nvPr>
        </p:nvSpPr>
        <p:spPr/>
        <p:txBody>
          <a:bodyPr/>
          <a:lstStyle/>
          <a:p>
            <a:fld id="{6D22F896-40B5-4ADD-8801-0D06FADFA095}" type="slidenum">
              <a:rPr lang="en-US" smtClean="0"/>
              <a:pPr/>
              <a:t>39</a:t>
            </a:fld>
            <a:endParaRPr lang="en-US" dirty="0"/>
          </a:p>
        </p:txBody>
      </p:sp>
      <p:graphicFrame>
        <p:nvGraphicFramePr>
          <p:cNvPr id="6" name="Marcador de contenido 4">
            <a:extLst>
              <a:ext uri="{FF2B5EF4-FFF2-40B4-BE49-F238E27FC236}">
                <a16:creationId xmlns:a16="http://schemas.microsoft.com/office/drawing/2014/main" id="{C782625E-A24F-4D09-9410-1B21D9FCD741}"/>
              </a:ext>
            </a:extLst>
          </p:cNvPr>
          <p:cNvGraphicFramePr>
            <a:graphicFrameLocks/>
          </p:cNvGraphicFramePr>
          <p:nvPr>
            <p:extLst>
              <p:ext uri="{D42A27DB-BD31-4B8C-83A1-F6EECF244321}">
                <p14:modId xmlns:p14="http://schemas.microsoft.com/office/powerpoint/2010/main" val="999412614"/>
              </p:ext>
            </p:extLst>
          </p:nvPr>
        </p:nvGraphicFramePr>
        <p:xfrm>
          <a:off x="828675" y="1743074"/>
          <a:ext cx="10233055" cy="41616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2243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093633-36C9-5039-D64F-0CEB3E40037C}"/>
              </a:ext>
            </a:extLst>
          </p:cNvPr>
          <p:cNvSpPr>
            <a:spLocks noGrp="1"/>
          </p:cNvSpPr>
          <p:nvPr>
            <p:ph type="title"/>
          </p:nvPr>
        </p:nvSpPr>
        <p:spPr>
          <a:xfrm>
            <a:off x="1097280" y="286603"/>
            <a:ext cx="10058400" cy="1154739"/>
          </a:xfrm>
        </p:spPr>
        <p:txBody>
          <a:bodyPr/>
          <a:lstStyle/>
          <a:p>
            <a:r>
              <a:rPr lang="es-419" dirty="0"/>
              <a:t>La evolución del desarrollo de software</a:t>
            </a:r>
          </a:p>
        </p:txBody>
      </p:sp>
      <p:pic>
        <p:nvPicPr>
          <p:cNvPr id="6" name="Marcador de contenido 5" descr="Un grupo de personas en una oficina&#10;&#10;El contenido generado por IA puede ser incorrecto.">
            <a:extLst>
              <a:ext uri="{FF2B5EF4-FFF2-40B4-BE49-F238E27FC236}">
                <a16:creationId xmlns:a16="http://schemas.microsoft.com/office/drawing/2014/main" id="{4CF4DBEC-FAD6-D729-C250-2DD0E3BC75B6}"/>
              </a:ext>
            </a:extLst>
          </p:cNvPr>
          <p:cNvPicPr>
            <a:picLocks noGrp="1" noChangeAspect="1"/>
          </p:cNvPicPr>
          <p:nvPr>
            <p:ph idx="1"/>
          </p:nvPr>
        </p:nvPicPr>
        <p:blipFill>
          <a:blip r:embed="rId2"/>
          <a:stretch>
            <a:fillRect/>
          </a:stretch>
        </p:blipFill>
        <p:spPr>
          <a:xfrm>
            <a:off x="2526224" y="1686782"/>
            <a:ext cx="6995925" cy="4663951"/>
          </a:xfrm>
        </p:spPr>
      </p:pic>
      <p:sp>
        <p:nvSpPr>
          <p:cNvPr id="4" name="Marcador de número de diapositiva 3">
            <a:extLst>
              <a:ext uri="{FF2B5EF4-FFF2-40B4-BE49-F238E27FC236}">
                <a16:creationId xmlns:a16="http://schemas.microsoft.com/office/drawing/2014/main" id="{E0B33800-FFD2-0157-CD81-F34411952579}"/>
              </a:ext>
            </a:extLst>
          </p:cNvPr>
          <p:cNvSpPr>
            <a:spLocks noGrp="1"/>
          </p:cNvSpPr>
          <p:nvPr>
            <p:ph type="sldNum" sz="quarter" idx="12"/>
          </p:nvPr>
        </p:nvSpPr>
        <p:spPr/>
        <p:txBody>
          <a:bodyPr/>
          <a:lstStyle/>
          <a:p>
            <a:fld id="{6D22F896-40B5-4ADD-8801-0D06FADFA095}" type="slidenum">
              <a:rPr lang="en-US" smtClean="0"/>
              <a:pPr/>
              <a:t>4</a:t>
            </a:fld>
            <a:endParaRPr lang="en-US" dirty="0"/>
          </a:p>
        </p:txBody>
      </p:sp>
    </p:spTree>
    <p:extLst>
      <p:ext uri="{BB962C8B-B14F-4D97-AF65-F5344CB8AC3E}">
        <p14:creationId xmlns:p14="http://schemas.microsoft.com/office/powerpoint/2010/main" val="38335224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2B0B962C-3FB7-4E29-95E2-D2B7AA111808}"/>
              </a:ext>
            </a:extLst>
          </p:cNvPr>
          <p:cNvSpPr>
            <a:spLocks noGrp="1"/>
          </p:cNvSpPr>
          <p:nvPr>
            <p:ph type="title"/>
          </p:nvPr>
        </p:nvSpPr>
        <p:spPr/>
        <p:txBody>
          <a:bodyPr/>
          <a:lstStyle/>
          <a:p>
            <a:r>
              <a:rPr lang="es-UY"/>
              <a:t>Dirigir</a:t>
            </a:r>
            <a:endParaRPr lang="es-UY" dirty="0"/>
          </a:p>
        </p:txBody>
      </p:sp>
      <p:sp>
        <p:nvSpPr>
          <p:cNvPr id="6" name="Marcador de contenido 5">
            <a:extLst>
              <a:ext uri="{FF2B5EF4-FFF2-40B4-BE49-F238E27FC236}">
                <a16:creationId xmlns:a16="http://schemas.microsoft.com/office/drawing/2014/main" id="{915BDBBE-C5B0-4D9A-A5C3-E797B0495D21}"/>
              </a:ext>
            </a:extLst>
          </p:cNvPr>
          <p:cNvSpPr>
            <a:spLocks noGrp="1"/>
          </p:cNvSpPr>
          <p:nvPr>
            <p:ph idx="1"/>
          </p:nvPr>
        </p:nvSpPr>
        <p:spPr>
          <a:xfrm>
            <a:off x="1097280" y="1845734"/>
            <a:ext cx="10058400" cy="4375452"/>
          </a:xfrm>
        </p:spPr>
        <p:txBody>
          <a:bodyPr>
            <a:normAutofit fontScale="85000" lnSpcReduction="10000"/>
          </a:bodyPr>
          <a:lstStyle/>
          <a:p>
            <a:r>
              <a:rPr lang="es-UY" dirty="0"/>
              <a:t>Involucra personas.</a:t>
            </a:r>
          </a:p>
          <a:p>
            <a:r>
              <a:rPr lang="es-UY" dirty="0"/>
              <a:t>Es sinónimo de liderar.</a:t>
            </a:r>
          </a:p>
          <a:p>
            <a:r>
              <a:rPr lang="es-UY" dirty="0"/>
              <a:t>Consiste en:</a:t>
            </a:r>
          </a:p>
          <a:p>
            <a:pPr lvl="1"/>
            <a:r>
              <a:rPr lang="es-UY" dirty="0"/>
              <a:t>Gestionar las actividades que involucran los aspectos motivacionales e interpersonales, por los cuales el personal llega a entender y a contribuir al logro de las metas del proyecto.</a:t>
            </a:r>
          </a:p>
          <a:p>
            <a:pPr lvl="1"/>
            <a:r>
              <a:rPr lang="es-UY" dirty="0"/>
              <a:t>Motivar = alinear las metas individuales con las metas del proyecto y de la empresa.</a:t>
            </a:r>
          </a:p>
          <a:p>
            <a:pPr lvl="1"/>
            <a:r>
              <a:rPr lang="es-UY" dirty="0"/>
              <a:t>Una vez que los subordinados fueron capacitados y orientados, el director del proyecto tiene una responsabilidad continua de clarificar sus asignaciones, guiarlos hacia una mejora de su desempeño y motivarlos para que trabajen con entusiasmo y confianza en aras de las metas del proyecto.</a:t>
            </a:r>
          </a:p>
          <a:p>
            <a:r>
              <a:rPr lang="es-UY" dirty="0"/>
              <a:t>Implica:</a:t>
            </a:r>
          </a:p>
          <a:p>
            <a:pPr lvl="1"/>
            <a:r>
              <a:rPr lang="es-UY" dirty="0"/>
              <a:t>Definir métodos de comunicación y enfoques de motivación</a:t>
            </a:r>
          </a:p>
          <a:p>
            <a:pPr lvl="1"/>
            <a:r>
              <a:rPr lang="es-UY" dirty="0"/>
              <a:t>Delegar</a:t>
            </a:r>
          </a:p>
        </p:txBody>
      </p:sp>
      <p:sp>
        <p:nvSpPr>
          <p:cNvPr id="4" name="Marcador de número de diapositiva 3">
            <a:extLst>
              <a:ext uri="{FF2B5EF4-FFF2-40B4-BE49-F238E27FC236}">
                <a16:creationId xmlns:a16="http://schemas.microsoft.com/office/drawing/2014/main" id="{AD06138F-D452-4C3C-A661-750D59C17F07}"/>
              </a:ext>
            </a:extLst>
          </p:cNvPr>
          <p:cNvSpPr>
            <a:spLocks noGrp="1"/>
          </p:cNvSpPr>
          <p:nvPr>
            <p:ph type="sldNum" sz="quarter" idx="12"/>
          </p:nvPr>
        </p:nvSpPr>
        <p:spPr/>
        <p:txBody>
          <a:bodyPr/>
          <a:lstStyle/>
          <a:p>
            <a:fld id="{6D22F896-40B5-4ADD-8801-0D06FADFA095}" type="slidenum">
              <a:rPr lang="en-US" smtClean="0"/>
              <a:pPr/>
              <a:t>40</a:t>
            </a:fld>
            <a:endParaRPr lang="en-US" dirty="0"/>
          </a:p>
        </p:txBody>
      </p:sp>
    </p:spTree>
    <p:extLst>
      <p:ext uri="{BB962C8B-B14F-4D97-AF65-F5344CB8AC3E}">
        <p14:creationId xmlns:p14="http://schemas.microsoft.com/office/powerpoint/2010/main" val="905809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7B168A-068A-42FF-9299-156D909163A6}"/>
              </a:ext>
            </a:extLst>
          </p:cNvPr>
          <p:cNvSpPr>
            <a:spLocks noGrp="1"/>
          </p:cNvSpPr>
          <p:nvPr>
            <p:ph type="title"/>
          </p:nvPr>
        </p:nvSpPr>
        <p:spPr/>
        <p:txBody>
          <a:bodyPr/>
          <a:lstStyle/>
          <a:p>
            <a:r>
              <a:rPr lang="es-UY" dirty="0"/>
              <a:t>Principales problemas en la dirección de un proyecto de software</a:t>
            </a:r>
          </a:p>
        </p:txBody>
      </p:sp>
      <p:sp>
        <p:nvSpPr>
          <p:cNvPr id="3" name="Marcador de contenido 2">
            <a:extLst>
              <a:ext uri="{FF2B5EF4-FFF2-40B4-BE49-F238E27FC236}">
                <a16:creationId xmlns:a16="http://schemas.microsoft.com/office/drawing/2014/main" id="{E90C0342-48E3-4720-8E5B-9C15616B8AC9}"/>
              </a:ext>
            </a:extLst>
          </p:cNvPr>
          <p:cNvSpPr>
            <a:spLocks noGrp="1"/>
          </p:cNvSpPr>
          <p:nvPr>
            <p:ph idx="1"/>
          </p:nvPr>
        </p:nvSpPr>
        <p:spPr>
          <a:xfrm>
            <a:off x="1097280" y="1845733"/>
            <a:ext cx="10058400" cy="4457095"/>
          </a:xfrm>
        </p:spPr>
        <p:txBody>
          <a:bodyPr>
            <a:normAutofit fontScale="85000" lnSpcReduction="10000"/>
          </a:bodyPr>
          <a:lstStyle/>
          <a:p>
            <a:r>
              <a:rPr lang="es-UY" dirty="0"/>
              <a:t>Falla en lograr una comunicación efectiva entre el proyecto y otras entidades fuera del proyecto.</a:t>
            </a:r>
          </a:p>
          <a:p>
            <a:r>
              <a:rPr lang="es-UY" dirty="0"/>
              <a:t>Problemas de motivación:</a:t>
            </a:r>
          </a:p>
          <a:p>
            <a:pPr lvl="1"/>
            <a:r>
              <a:rPr lang="es-UY" dirty="0"/>
              <a:t>Los clientes y los gerentes no reconocen el impacto potencial en el software causado por un cambio aparentemente trivial y esta falta de entendimiento de la naturaleza y las dificultades del proceso de desarrollo de </a:t>
            </a:r>
            <a:r>
              <a:rPr lang="es-UY" dirty="0" err="1"/>
              <a:t>sw</a:t>
            </a:r>
            <a:r>
              <a:rPr lang="es-UY" dirty="0"/>
              <a:t> resulta </a:t>
            </a:r>
            <a:r>
              <a:rPr lang="es-UY" dirty="0" err="1"/>
              <a:t>desmotivante</a:t>
            </a:r>
            <a:r>
              <a:rPr lang="es-UY" dirty="0"/>
              <a:t>. </a:t>
            </a:r>
          </a:p>
          <a:p>
            <a:pPr lvl="1"/>
            <a:r>
              <a:rPr lang="es-UY" dirty="0"/>
              <a:t>Falla en entender que el dinero no es suficiente motivador para los desarrolladores de software (Maslow).</a:t>
            </a:r>
          </a:p>
          <a:p>
            <a:pPr lvl="1"/>
            <a:r>
              <a:rPr lang="es-UY" dirty="0"/>
              <a:t>La oportunidad de usar herramientas y técnicas modernas es un fuerte motivador para algunos ingenieros de </a:t>
            </a:r>
            <a:r>
              <a:rPr lang="es-UY" dirty="0" err="1"/>
              <a:t>sw</a:t>
            </a:r>
            <a:r>
              <a:rPr lang="es-UY" dirty="0"/>
              <a:t>. Pero:</a:t>
            </a:r>
          </a:p>
          <a:p>
            <a:pPr lvl="2"/>
            <a:r>
              <a:rPr lang="es-UY" dirty="0"/>
              <a:t>Las empresas y los gerentes no tienen las herramientas y técnicas adecuadas para motivar a los ingenieros de software. Retraso en la transferencia tecnológica. Por inercia.  De 15 a 18 años.</a:t>
            </a:r>
          </a:p>
          <a:p>
            <a:pPr lvl="2"/>
            <a:r>
              <a:rPr lang="es-UY" dirty="0"/>
              <a:t>Causas:</a:t>
            </a:r>
          </a:p>
          <a:p>
            <a:pPr lvl="3"/>
            <a:r>
              <a:rPr lang="es-UY" dirty="0"/>
              <a:t>El equipo líder puede estar renuente a introducir métodos y herramientas no familiares, puede esto puede aumentar los riesgos de sus proyectos.  </a:t>
            </a:r>
            <a:r>
              <a:rPr lang="es-UY" dirty="0">
                <a:sym typeface="Wingdings" panose="05000000000000000000" pitchFamily="2" charset="2"/>
              </a:rPr>
              <a:t> </a:t>
            </a:r>
            <a:r>
              <a:rPr lang="es-UY" dirty="0"/>
              <a:t>recursos adicionales o aliviando el cronograma del proyecto.</a:t>
            </a:r>
          </a:p>
          <a:p>
            <a:pPr lvl="3"/>
            <a:r>
              <a:rPr lang="es-UY" dirty="0"/>
              <a:t>El uso de métodos y herramientas no familiares pueden dificultar la estimación del costo y el cronograma.</a:t>
            </a:r>
          </a:p>
        </p:txBody>
      </p:sp>
      <p:sp>
        <p:nvSpPr>
          <p:cNvPr id="4" name="Marcador de número de diapositiva 3">
            <a:extLst>
              <a:ext uri="{FF2B5EF4-FFF2-40B4-BE49-F238E27FC236}">
                <a16:creationId xmlns:a16="http://schemas.microsoft.com/office/drawing/2014/main" id="{FBDA9E66-C389-4CAA-86A9-A33CF0494C66}"/>
              </a:ext>
            </a:extLst>
          </p:cNvPr>
          <p:cNvSpPr>
            <a:spLocks noGrp="1"/>
          </p:cNvSpPr>
          <p:nvPr>
            <p:ph type="sldNum" sz="quarter" idx="12"/>
          </p:nvPr>
        </p:nvSpPr>
        <p:spPr/>
        <p:txBody>
          <a:bodyPr/>
          <a:lstStyle/>
          <a:p>
            <a:fld id="{6D22F896-40B5-4ADD-8801-0D06FADFA095}" type="slidenum">
              <a:rPr lang="en-US" smtClean="0"/>
              <a:pPr/>
              <a:t>41</a:t>
            </a:fld>
            <a:endParaRPr lang="en-US" dirty="0"/>
          </a:p>
        </p:txBody>
      </p:sp>
    </p:spTree>
    <p:extLst>
      <p:ext uri="{BB962C8B-B14F-4D97-AF65-F5344CB8AC3E}">
        <p14:creationId xmlns:p14="http://schemas.microsoft.com/office/powerpoint/2010/main" val="8607567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2D097C9-93BC-4220-8CA9-4A16AE07ADC4}"/>
              </a:ext>
            </a:extLst>
          </p:cNvPr>
          <p:cNvSpPr>
            <a:spLocks noGrp="1"/>
          </p:cNvSpPr>
          <p:nvPr>
            <p:ph type="sldNum" sz="quarter" idx="12"/>
          </p:nvPr>
        </p:nvSpPr>
        <p:spPr/>
        <p:txBody>
          <a:bodyPr/>
          <a:lstStyle/>
          <a:p>
            <a:fld id="{6D22F896-40B5-4ADD-8801-0D06FADFA095}" type="slidenum">
              <a:rPr lang="en-US" smtClean="0"/>
              <a:pPr/>
              <a:t>42</a:t>
            </a:fld>
            <a:endParaRPr lang="en-US" dirty="0"/>
          </a:p>
        </p:txBody>
      </p:sp>
      <p:graphicFrame>
        <p:nvGraphicFramePr>
          <p:cNvPr id="5" name="Marcador de contenido 4">
            <a:extLst>
              <a:ext uri="{FF2B5EF4-FFF2-40B4-BE49-F238E27FC236}">
                <a16:creationId xmlns:a16="http://schemas.microsoft.com/office/drawing/2014/main" id="{AFB1D67C-0316-4C8A-8F64-CFE9719080FD}"/>
              </a:ext>
            </a:extLst>
          </p:cNvPr>
          <p:cNvGraphicFramePr>
            <a:graphicFrameLocks noGrp="1"/>
          </p:cNvGraphicFramePr>
          <p:nvPr>
            <p:ph idx="4294967295"/>
            <p:extLst>
              <p:ext uri="{D42A27DB-BD31-4B8C-83A1-F6EECF244321}">
                <p14:modId xmlns:p14="http://schemas.microsoft.com/office/powerpoint/2010/main" val="248124020"/>
              </p:ext>
            </p:extLst>
          </p:nvPr>
        </p:nvGraphicFramePr>
        <p:xfrm>
          <a:off x="309706" y="1009506"/>
          <a:ext cx="11369675" cy="4511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81900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5A7C92-4D30-4F8B-B1FB-2B10F2E92D7B}"/>
              </a:ext>
            </a:extLst>
          </p:cNvPr>
          <p:cNvSpPr>
            <a:spLocks noGrp="1"/>
          </p:cNvSpPr>
          <p:nvPr>
            <p:ph type="title"/>
          </p:nvPr>
        </p:nvSpPr>
        <p:spPr/>
        <p:txBody>
          <a:bodyPr/>
          <a:lstStyle/>
          <a:p>
            <a:r>
              <a:rPr lang="es-UY"/>
              <a:t>Actividades de dirección de proyectos de software I</a:t>
            </a:r>
            <a:endParaRPr lang="es-UY" dirty="0"/>
          </a:p>
        </p:txBody>
      </p:sp>
      <p:sp>
        <p:nvSpPr>
          <p:cNvPr id="3" name="Marcador de contenido 2">
            <a:extLst>
              <a:ext uri="{FF2B5EF4-FFF2-40B4-BE49-F238E27FC236}">
                <a16:creationId xmlns:a16="http://schemas.microsoft.com/office/drawing/2014/main" id="{D72F903B-E03B-4C10-B97B-D5EC0B1AB025}"/>
              </a:ext>
            </a:extLst>
          </p:cNvPr>
          <p:cNvSpPr>
            <a:spLocks noGrp="1"/>
          </p:cNvSpPr>
          <p:nvPr>
            <p:ph idx="1"/>
          </p:nvPr>
        </p:nvSpPr>
        <p:spPr>
          <a:xfrm>
            <a:off x="1097280" y="1845733"/>
            <a:ext cx="10058400" cy="4614051"/>
          </a:xfrm>
        </p:spPr>
        <p:txBody>
          <a:bodyPr>
            <a:normAutofit fontScale="92500" lnSpcReduction="10000"/>
          </a:bodyPr>
          <a:lstStyle/>
          <a:p>
            <a:r>
              <a:rPr lang="es-UY" dirty="0"/>
              <a:t>Proporcionar liderazgo</a:t>
            </a:r>
          </a:p>
          <a:p>
            <a:pPr lvl="1"/>
            <a:r>
              <a:rPr lang="es-UY" dirty="0"/>
              <a:t>Crear un ambiente en el cual los miembros del proyecto puedan cumplir sus asignaciones con entusiasmo y confianza.</a:t>
            </a:r>
          </a:p>
          <a:p>
            <a:r>
              <a:rPr lang="es-UY" dirty="0"/>
              <a:t>Supervisar al personal</a:t>
            </a:r>
          </a:p>
          <a:p>
            <a:pPr lvl="1"/>
            <a:r>
              <a:rPr lang="es-UY" dirty="0"/>
              <a:t>Dar diariamente instrucciones, guía y disciplina para y ayudar a los miembros del proyecto a cumplir con sus tareas asignadas.</a:t>
            </a:r>
          </a:p>
          <a:p>
            <a:r>
              <a:rPr lang="es-UY" dirty="0"/>
              <a:t>Delegar autoridad</a:t>
            </a:r>
          </a:p>
          <a:p>
            <a:pPr lvl="1"/>
            <a:r>
              <a:rPr lang="es-UY" dirty="0"/>
              <a:t>Permitir que el personal del proyecto tome decisiones y consumir recursos dentro de las limitaciones y restricciones de sus roles</a:t>
            </a:r>
          </a:p>
          <a:p>
            <a:r>
              <a:rPr lang="es-UY" dirty="0"/>
              <a:t>Motivar al personal</a:t>
            </a:r>
          </a:p>
          <a:p>
            <a:pPr lvl="1"/>
            <a:r>
              <a:rPr lang="es-UY" dirty="0"/>
              <a:t>Proporcionar un ambiente laboral en el cual el personal del proyecto pueda satisfacer sus necesidades psicológicas.</a:t>
            </a:r>
          </a:p>
        </p:txBody>
      </p:sp>
      <p:sp>
        <p:nvSpPr>
          <p:cNvPr id="4" name="Marcador de número de diapositiva 3">
            <a:extLst>
              <a:ext uri="{FF2B5EF4-FFF2-40B4-BE49-F238E27FC236}">
                <a16:creationId xmlns:a16="http://schemas.microsoft.com/office/drawing/2014/main" id="{64C5F0DB-AD72-407E-B468-19C739D7DC5F}"/>
              </a:ext>
            </a:extLst>
          </p:cNvPr>
          <p:cNvSpPr>
            <a:spLocks noGrp="1"/>
          </p:cNvSpPr>
          <p:nvPr>
            <p:ph type="sldNum" sz="quarter" idx="12"/>
          </p:nvPr>
        </p:nvSpPr>
        <p:spPr/>
        <p:txBody>
          <a:bodyPr/>
          <a:lstStyle/>
          <a:p>
            <a:fld id="{6D22F896-40B5-4ADD-8801-0D06FADFA095}" type="slidenum">
              <a:rPr lang="en-US" smtClean="0"/>
              <a:pPr/>
              <a:t>43</a:t>
            </a:fld>
            <a:endParaRPr lang="en-US" dirty="0"/>
          </a:p>
        </p:txBody>
      </p:sp>
    </p:spTree>
    <p:extLst>
      <p:ext uri="{BB962C8B-B14F-4D97-AF65-F5344CB8AC3E}">
        <p14:creationId xmlns:p14="http://schemas.microsoft.com/office/powerpoint/2010/main" val="2804229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5A7C92-4D30-4F8B-B1FB-2B10F2E92D7B}"/>
              </a:ext>
            </a:extLst>
          </p:cNvPr>
          <p:cNvSpPr>
            <a:spLocks noGrp="1"/>
          </p:cNvSpPr>
          <p:nvPr>
            <p:ph type="title"/>
          </p:nvPr>
        </p:nvSpPr>
        <p:spPr/>
        <p:txBody>
          <a:bodyPr/>
          <a:lstStyle/>
          <a:p>
            <a:r>
              <a:rPr lang="es-UY"/>
              <a:t>Actividades de dirección de proyectos de software II</a:t>
            </a:r>
            <a:endParaRPr lang="es-UY" dirty="0"/>
          </a:p>
        </p:txBody>
      </p:sp>
      <p:sp>
        <p:nvSpPr>
          <p:cNvPr id="3" name="Marcador de contenido 2">
            <a:extLst>
              <a:ext uri="{FF2B5EF4-FFF2-40B4-BE49-F238E27FC236}">
                <a16:creationId xmlns:a16="http://schemas.microsoft.com/office/drawing/2014/main" id="{D72F903B-E03B-4C10-B97B-D5EC0B1AB025}"/>
              </a:ext>
            </a:extLst>
          </p:cNvPr>
          <p:cNvSpPr>
            <a:spLocks noGrp="1"/>
          </p:cNvSpPr>
          <p:nvPr>
            <p:ph idx="1"/>
          </p:nvPr>
        </p:nvSpPr>
        <p:spPr/>
        <p:txBody>
          <a:bodyPr/>
          <a:lstStyle/>
          <a:p>
            <a:r>
              <a:rPr lang="es-UY"/>
              <a:t>Construir equipos</a:t>
            </a:r>
          </a:p>
          <a:p>
            <a:pPr lvl="1"/>
            <a:r>
              <a:rPr lang="es-UY"/>
              <a:t>Proporcionar un ambiente laboral en el cual el personal del proyecto pueda trabajar juntos procurando objetivos comunes del proyecto.</a:t>
            </a:r>
          </a:p>
          <a:p>
            <a:pPr lvl="1"/>
            <a:r>
              <a:rPr lang="es-UY"/>
              <a:t>Establecer metas de desempeño o rendimiento para los equipos así como para sus integrantes individualmente. </a:t>
            </a:r>
          </a:p>
          <a:p>
            <a:r>
              <a:rPr lang="es-UY"/>
              <a:t>Coordinar actividades</a:t>
            </a:r>
          </a:p>
          <a:p>
            <a:pPr lvl="1"/>
            <a:r>
              <a:rPr lang="es-UY"/>
              <a:t>Combinar las actividades del proyecto de forma efectiva y eficiente.</a:t>
            </a:r>
          </a:p>
          <a:p>
            <a:r>
              <a:rPr lang="es-UY"/>
              <a:t>Facilitar la comunicación</a:t>
            </a:r>
          </a:p>
          <a:p>
            <a:pPr lvl="1"/>
            <a:r>
              <a:rPr lang="es-UY"/>
              <a:t>Asegurar un flujo libre de información correcta entre los integrantes del proyecto.</a:t>
            </a:r>
            <a:endParaRPr lang="es-UY" dirty="0"/>
          </a:p>
        </p:txBody>
      </p:sp>
      <p:sp>
        <p:nvSpPr>
          <p:cNvPr id="4" name="Marcador de número de diapositiva 3">
            <a:extLst>
              <a:ext uri="{FF2B5EF4-FFF2-40B4-BE49-F238E27FC236}">
                <a16:creationId xmlns:a16="http://schemas.microsoft.com/office/drawing/2014/main" id="{64C5F0DB-AD72-407E-B468-19C739D7DC5F}"/>
              </a:ext>
            </a:extLst>
          </p:cNvPr>
          <p:cNvSpPr>
            <a:spLocks noGrp="1"/>
          </p:cNvSpPr>
          <p:nvPr>
            <p:ph type="sldNum" sz="quarter" idx="12"/>
          </p:nvPr>
        </p:nvSpPr>
        <p:spPr/>
        <p:txBody>
          <a:bodyPr/>
          <a:lstStyle/>
          <a:p>
            <a:fld id="{6D22F896-40B5-4ADD-8801-0D06FADFA095}" type="slidenum">
              <a:rPr lang="en-US" smtClean="0"/>
              <a:pPr/>
              <a:t>44</a:t>
            </a:fld>
            <a:endParaRPr lang="en-US" dirty="0"/>
          </a:p>
        </p:txBody>
      </p:sp>
    </p:spTree>
    <p:extLst>
      <p:ext uri="{BB962C8B-B14F-4D97-AF65-F5344CB8AC3E}">
        <p14:creationId xmlns:p14="http://schemas.microsoft.com/office/powerpoint/2010/main" val="28042297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5A7C92-4D30-4F8B-B1FB-2B10F2E92D7B}"/>
              </a:ext>
            </a:extLst>
          </p:cNvPr>
          <p:cNvSpPr>
            <a:spLocks noGrp="1"/>
          </p:cNvSpPr>
          <p:nvPr>
            <p:ph type="title"/>
          </p:nvPr>
        </p:nvSpPr>
        <p:spPr/>
        <p:txBody>
          <a:bodyPr/>
          <a:lstStyle/>
          <a:p>
            <a:r>
              <a:rPr lang="es-UY"/>
              <a:t>Actividades de dirección de proyectos de software III</a:t>
            </a:r>
            <a:endParaRPr lang="es-UY" dirty="0"/>
          </a:p>
        </p:txBody>
      </p:sp>
      <p:sp>
        <p:nvSpPr>
          <p:cNvPr id="3" name="Marcador de contenido 2">
            <a:extLst>
              <a:ext uri="{FF2B5EF4-FFF2-40B4-BE49-F238E27FC236}">
                <a16:creationId xmlns:a16="http://schemas.microsoft.com/office/drawing/2014/main" id="{D72F903B-E03B-4C10-B97B-D5EC0B1AB025}"/>
              </a:ext>
            </a:extLst>
          </p:cNvPr>
          <p:cNvSpPr>
            <a:spLocks noGrp="1"/>
          </p:cNvSpPr>
          <p:nvPr>
            <p:ph idx="1"/>
          </p:nvPr>
        </p:nvSpPr>
        <p:spPr>
          <a:xfrm>
            <a:off x="1130272" y="2171769"/>
            <a:ext cx="9603275" cy="3892856"/>
          </a:xfrm>
        </p:spPr>
        <p:txBody>
          <a:bodyPr>
            <a:normAutofit/>
          </a:bodyPr>
          <a:lstStyle/>
          <a:p>
            <a:r>
              <a:rPr lang="es-UY" dirty="0"/>
              <a:t>Resolver conflictos</a:t>
            </a:r>
          </a:p>
          <a:p>
            <a:pPr lvl="1"/>
            <a:r>
              <a:rPr lang="es-UY" dirty="0"/>
              <a:t>Alentar diferencias de opinión constructivas y ayudar a resolver los conflictos resultantes.</a:t>
            </a:r>
          </a:p>
          <a:p>
            <a:r>
              <a:rPr lang="es-UY" dirty="0">
                <a:solidFill>
                  <a:srgbClr val="FF0000"/>
                </a:solidFill>
              </a:rPr>
              <a:t>Manejar los cambios</a:t>
            </a:r>
          </a:p>
          <a:p>
            <a:pPr lvl="1"/>
            <a:r>
              <a:rPr lang="es-UY" dirty="0"/>
              <a:t>Estimular la creatividad e innovación para lograr los objetivos del proyecto.</a:t>
            </a:r>
          </a:p>
          <a:p>
            <a:r>
              <a:rPr lang="es-UY" dirty="0"/>
              <a:t>Documentar decisiones de dirección</a:t>
            </a:r>
          </a:p>
          <a:p>
            <a:pPr lvl="1"/>
            <a:r>
              <a:rPr lang="es-UY" dirty="0"/>
              <a:t>Documentar las decisiones importantes que involucren la delegación de autoridad, comunicación  y coordinación, la resolución de conflictos y el manejo del cambio.</a:t>
            </a:r>
          </a:p>
        </p:txBody>
      </p:sp>
      <p:sp>
        <p:nvSpPr>
          <p:cNvPr id="4" name="Marcador de número de diapositiva 3">
            <a:extLst>
              <a:ext uri="{FF2B5EF4-FFF2-40B4-BE49-F238E27FC236}">
                <a16:creationId xmlns:a16="http://schemas.microsoft.com/office/drawing/2014/main" id="{64C5F0DB-AD72-407E-B468-19C739D7DC5F}"/>
              </a:ext>
            </a:extLst>
          </p:cNvPr>
          <p:cNvSpPr>
            <a:spLocks noGrp="1"/>
          </p:cNvSpPr>
          <p:nvPr>
            <p:ph type="sldNum" sz="quarter" idx="12"/>
          </p:nvPr>
        </p:nvSpPr>
        <p:spPr/>
        <p:txBody>
          <a:bodyPr/>
          <a:lstStyle/>
          <a:p>
            <a:fld id="{6D22F896-40B5-4ADD-8801-0D06FADFA095}" type="slidenum">
              <a:rPr lang="en-US" smtClean="0"/>
              <a:pPr/>
              <a:t>45</a:t>
            </a:fld>
            <a:endParaRPr lang="en-US" dirty="0"/>
          </a:p>
        </p:txBody>
      </p:sp>
    </p:spTree>
    <p:extLst>
      <p:ext uri="{BB962C8B-B14F-4D97-AF65-F5344CB8AC3E}">
        <p14:creationId xmlns:p14="http://schemas.microsoft.com/office/powerpoint/2010/main" val="28042297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sp>
        <p:nvSpPr>
          <p:cNvPr id="14" name="Rectangle 13">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cxnSp>
        <p:nvCxnSpPr>
          <p:cNvPr id="16" name="Straight Connector 15">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Gráfico económico digital">
            <a:extLst>
              <a:ext uri="{FF2B5EF4-FFF2-40B4-BE49-F238E27FC236}">
                <a16:creationId xmlns:a16="http://schemas.microsoft.com/office/drawing/2014/main" id="{05EE8A87-87DF-4E87-C7F9-9B298767DBD2}"/>
              </a:ext>
            </a:extLst>
          </p:cNvPr>
          <p:cNvPicPr>
            <a:picLocks noChangeAspect="1"/>
          </p:cNvPicPr>
          <p:nvPr/>
        </p:nvPicPr>
        <p:blipFill>
          <a:blip r:embed="rId2">
            <a:duotone>
              <a:prstClr val="black"/>
              <a:schemeClr val="tx2">
                <a:tint val="45000"/>
                <a:satMod val="400000"/>
              </a:schemeClr>
            </a:duotone>
            <a:alphaModFix amt="40000"/>
          </a:blip>
          <a:srcRect/>
          <a:stretch/>
        </p:blipFill>
        <p:spPr>
          <a:xfrm>
            <a:off x="20" y="10"/>
            <a:ext cx="12191980" cy="6857991"/>
          </a:xfrm>
          <a:prstGeom prst="rect">
            <a:avLst/>
          </a:prstGeom>
        </p:spPr>
      </p:pic>
      <p:sp>
        <p:nvSpPr>
          <p:cNvPr id="5" name="Título 4">
            <a:extLst>
              <a:ext uri="{FF2B5EF4-FFF2-40B4-BE49-F238E27FC236}">
                <a16:creationId xmlns:a16="http://schemas.microsoft.com/office/drawing/2014/main" id="{EACFBC6E-BE45-4F4E-A0E5-F3DAE0D784D5}"/>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a:t>Control de un proyecto de ingeniería de software</a:t>
            </a:r>
          </a:p>
        </p:txBody>
      </p:sp>
      <p:sp>
        <p:nvSpPr>
          <p:cNvPr id="6" name="Marcador de texto 5">
            <a:extLst>
              <a:ext uri="{FF2B5EF4-FFF2-40B4-BE49-F238E27FC236}">
                <a16:creationId xmlns:a16="http://schemas.microsoft.com/office/drawing/2014/main" id="{6A761DD0-B46F-41B5-BB42-06AFB833C3E1}"/>
              </a:ext>
            </a:extLst>
          </p:cNvPr>
          <p:cNvSpPr>
            <a:spLocks noGrp="1"/>
          </p:cNvSpPr>
          <p:nvPr>
            <p:ph type="body" idx="1"/>
          </p:nvPr>
        </p:nvSpPr>
        <p:spPr>
          <a:xfrm>
            <a:off x="1100051" y="4455621"/>
            <a:ext cx="10058400" cy="1143000"/>
          </a:xfrm>
        </p:spPr>
        <p:txBody>
          <a:bodyPr vert="horz" lIns="91440" tIns="45720" rIns="91440" bIns="45720" rtlCol="0">
            <a:normAutofit/>
          </a:bodyPr>
          <a:lstStyle/>
          <a:p>
            <a:endParaRPr lang="en-US"/>
          </a:p>
        </p:txBody>
      </p:sp>
      <p:cxnSp>
        <p:nvCxnSpPr>
          <p:cNvPr id="18" name="Straight Connector 17">
            <a:extLst>
              <a:ext uri="{FF2B5EF4-FFF2-40B4-BE49-F238E27FC236}">
                <a16:creationId xmlns:a16="http://schemas.microsoft.com/office/drawing/2014/main" id="{0268177E-1445-4DCF-955D-1CAE9B76F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5D52B88-A4AE-4B06-AEFC-8E492B903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sp>
        <p:nvSpPr>
          <p:cNvPr id="22" name="Rectangle 21">
            <a:extLst>
              <a:ext uri="{FF2B5EF4-FFF2-40B4-BE49-F238E27FC236}">
                <a16:creationId xmlns:a16="http://schemas.microsoft.com/office/drawing/2014/main" id="{CFD6FA94-0FE6-4CC5-BC1A-1F4780CDA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sp>
        <p:nvSpPr>
          <p:cNvPr id="4" name="Marcador de número de diapositiva 3">
            <a:extLst>
              <a:ext uri="{FF2B5EF4-FFF2-40B4-BE49-F238E27FC236}">
                <a16:creationId xmlns:a16="http://schemas.microsoft.com/office/drawing/2014/main" id="{D2C50C5C-B691-4306-9350-317C4A7C4089}"/>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6D22F896-40B5-4ADD-8801-0D06FADFA095}" type="slidenum">
              <a:rPr lang="en-US" smtClean="0"/>
              <a:pPr defTabSz="914400">
                <a:spcAft>
                  <a:spcPts val="600"/>
                </a:spcAft>
              </a:pPr>
              <a:t>46</a:t>
            </a:fld>
            <a:endParaRPr lang="en-US"/>
          </a:p>
        </p:txBody>
      </p:sp>
    </p:spTree>
    <p:extLst>
      <p:ext uri="{BB962C8B-B14F-4D97-AF65-F5344CB8AC3E}">
        <p14:creationId xmlns:p14="http://schemas.microsoft.com/office/powerpoint/2010/main" val="800733104"/>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45DA16-FE3F-4D5F-A5C0-10CCE6D95A0D}"/>
              </a:ext>
            </a:extLst>
          </p:cNvPr>
          <p:cNvSpPr>
            <a:spLocks noGrp="1"/>
          </p:cNvSpPr>
          <p:nvPr>
            <p:ph type="title"/>
          </p:nvPr>
        </p:nvSpPr>
        <p:spPr/>
        <p:txBody>
          <a:bodyPr/>
          <a:lstStyle/>
          <a:p>
            <a:r>
              <a:rPr lang="es-UY" dirty="0"/>
              <a:t>Modelo clásico de gestión</a:t>
            </a:r>
          </a:p>
        </p:txBody>
      </p:sp>
      <p:graphicFrame>
        <p:nvGraphicFramePr>
          <p:cNvPr id="5" name="Marcador de contenido 4">
            <a:extLst>
              <a:ext uri="{FF2B5EF4-FFF2-40B4-BE49-F238E27FC236}">
                <a16:creationId xmlns:a16="http://schemas.microsoft.com/office/drawing/2014/main" id="{26FBB9AF-6115-49F0-8A03-25E58235D5EF}"/>
              </a:ext>
            </a:extLst>
          </p:cNvPr>
          <p:cNvGraphicFramePr>
            <a:graphicFrameLocks noGrp="1"/>
          </p:cNvGraphicFramePr>
          <p:nvPr>
            <p:ph idx="1"/>
          </p:nvPr>
        </p:nvGraphicFramePr>
        <p:xfrm>
          <a:off x="828677" y="1743078"/>
          <a:ext cx="10233055" cy="4161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número de diapositiva 3">
            <a:extLst>
              <a:ext uri="{FF2B5EF4-FFF2-40B4-BE49-F238E27FC236}">
                <a16:creationId xmlns:a16="http://schemas.microsoft.com/office/drawing/2014/main" id="{D767503C-2C12-4B64-8341-D1656A2C485D}"/>
              </a:ext>
            </a:extLst>
          </p:cNvPr>
          <p:cNvSpPr>
            <a:spLocks noGrp="1"/>
          </p:cNvSpPr>
          <p:nvPr>
            <p:ph type="sldNum" sz="quarter" idx="12"/>
          </p:nvPr>
        </p:nvSpPr>
        <p:spPr/>
        <p:txBody>
          <a:bodyPr/>
          <a:lstStyle/>
          <a:p>
            <a:fld id="{6D22F896-40B5-4ADD-8801-0D06FADFA095}" type="slidenum">
              <a:rPr lang="en-US" smtClean="0"/>
              <a:pPr/>
              <a:t>47</a:t>
            </a:fld>
            <a:endParaRPr lang="en-US" dirty="0"/>
          </a:p>
        </p:txBody>
      </p:sp>
      <p:graphicFrame>
        <p:nvGraphicFramePr>
          <p:cNvPr id="6" name="Marcador de contenido 4">
            <a:extLst>
              <a:ext uri="{FF2B5EF4-FFF2-40B4-BE49-F238E27FC236}">
                <a16:creationId xmlns:a16="http://schemas.microsoft.com/office/drawing/2014/main" id="{C782625E-A24F-4D09-9410-1B21D9FCD741}"/>
              </a:ext>
            </a:extLst>
          </p:cNvPr>
          <p:cNvGraphicFramePr>
            <a:graphicFrameLocks/>
          </p:cNvGraphicFramePr>
          <p:nvPr>
            <p:extLst>
              <p:ext uri="{D42A27DB-BD31-4B8C-83A1-F6EECF244321}">
                <p14:modId xmlns:p14="http://schemas.microsoft.com/office/powerpoint/2010/main" val="2529861822"/>
              </p:ext>
            </p:extLst>
          </p:nvPr>
        </p:nvGraphicFramePr>
        <p:xfrm>
          <a:off x="828675" y="1743074"/>
          <a:ext cx="10233055" cy="41616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342248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EA1D7264-CACC-489C-930B-A1847A616BCE}"/>
              </a:ext>
            </a:extLst>
          </p:cNvPr>
          <p:cNvSpPr>
            <a:spLocks noGrp="1"/>
          </p:cNvSpPr>
          <p:nvPr>
            <p:ph type="title"/>
          </p:nvPr>
        </p:nvSpPr>
        <p:spPr/>
        <p:txBody>
          <a:bodyPr/>
          <a:lstStyle/>
          <a:p>
            <a:r>
              <a:rPr lang="es-UY"/>
              <a:t>Control de un proyecto de ingeniería de software</a:t>
            </a:r>
            <a:endParaRPr lang="es-UY" dirty="0"/>
          </a:p>
        </p:txBody>
      </p:sp>
      <p:sp>
        <p:nvSpPr>
          <p:cNvPr id="6" name="Marcador de contenido 5">
            <a:extLst>
              <a:ext uri="{FF2B5EF4-FFF2-40B4-BE49-F238E27FC236}">
                <a16:creationId xmlns:a16="http://schemas.microsoft.com/office/drawing/2014/main" id="{F405326F-4B2A-40D3-A9C1-2C3F4DE2241E}"/>
              </a:ext>
            </a:extLst>
          </p:cNvPr>
          <p:cNvSpPr>
            <a:spLocks noGrp="1"/>
          </p:cNvSpPr>
          <p:nvPr>
            <p:ph idx="1"/>
          </p:nvPr>
        </p:nvSpPr>
        <p:spPr>
          <a:xfrm>
            <a:off x="1097280" y="1845734"/>
            <a:ext cx="10058400" cy="4440766"/>
          </a:xfrm>
        </p:spPr>
        <p:txBody>
          <a:bodyPr>
            <a:normAutofit fontScale="77500" lnSpcReduction="20000"/>
          </a:bodyPr>
          <a:lstStyle/>
          <a:p>
            <a:r>
              <a:rPr lang="es-UY" dirty="0"/>
              <a:t>Es el conjunto de actividades de gestión para asegurar que el proyecto va de acuerdo al plan.</a:t>
            </a:r>
          </a:p>
          <a:p>
            <a:r>
              <a:rPr lang="es-UY" dirty="0"/>
              <a:t>Implica:</a:t>
            </a:r>
          </a:p>
          <a:p>
            <a:pPr lvl="1"/>
            <a:r>
              <a:rPr lang="es-UY" dirty="0"/>
              <a:t>Establecer las metas del proyecto</a:t>
            </a:r>
          </a:p>
          <a:p>
            <a:pPr lvl="1"/>
            <a:r>
              <a:rPr lang="es-UY" dirty="0"/>
              <a:t>Los medios de medir el avance hacia esas metas</a:t>
            </a:r>
          </a:p>
          <a:p>
            <a:pPr lvl="1"/>
            <a:r>
              <a:rPr lang="es-UY" dirty="0"/>
              <a:t>Tomar medidas correctivas si el avance no se ajusta a las metas planificadas.</a:t>
            </a:r>
          </a:p>
          <a:p>
            <a:r>
              <a:rPr lang="es-UY" dirty="0"/>
              <a:t>Se miden el desempeño y los resultados contra los planes, se notan desviaciones y se toman acciones correctivas para asegurar que los valores reales sean de acuerdo a los planes.</a:t>
            </a:r>
          </a:p>
          <a:p>
            <a:r>
              <a:rPr lang="es-UY" dirty="0"/>
              <a:t>Es un sistema de retroalimentación que da información respecto a cuán bien le está yendo al proyecto.</a:t>
            </a:r>
          </a:p>
          <a:p>
            <a:r>
              <a:rPr lang="es-UY" dirty="0"/>
              <a:t>Hace las siguientes preguntas: </a:t>
            </a:r>
          </a:p>
          <a:p>
            <a:pPr lvl="1"/>
            <a:r>
              <a:rPr lang="es-UY" dirty="0"/>
              <a:t>¿Va el proyecto de acuerdo al cronograma?</a:t>
            </a:r>
          </a:p>
          <a:p>
            <a:pPr lvl="1"/>
            <a:r>
              <a:rPr lang="es-UY" dirty="0"/>
              <a:t>¿Está dentro de los costos esperados?</a:t>
            </a:r>
          </a:p>
          <a:p>
            <a:pPr lvl="1"/>
            <a:r>
              <a:rPr lang="es-UY" dirty="0"/>
              <a:t>¿Hay algún problema potencial que pueda causar retrasos en la realización de los requisitos dentro del presupuesto y el plazo?</a:t>
            </a:r>
          </a:p>
          <a:p>
            <a:pPr lvl="1"/>
            <a:endParaRPr lang="es-UY" dirty="0"/>
          </a:p>
        </p:txBody>
      </p:sp>
      <p:sp>
        <p:nvSpPr>
          <p:cNvPr id="4" name="Marcador de número de diapositiva 3">
            <a:extLst>
              <a:ext uri="{FF2B5EF4-FFF2-40B4-BE49-F238E27FC236}">
                <a16:creationId xmlns:a16="http://schemas.microsoft.com/office/drawing/2014/main" id="{68A80AB1-078F-4CEE-9180-32B09C711E1B}"/>
              </a:ext>
            </a:extLst>
          </p:cNvPr>
          <p:cNvSpPr>
            <a:spLocks noGrp="1"/>
          </p:cNvSpPr>
          <p:nvPr>
            <p:ph type="sldNum" sz="quarter" idx="12"/>
          </p:nvPr>
        </p:nvSpPr>
        <p:spPr/>
        <p:txBody>
          <a:bodyPr/>
          <a:lstStyle/>
          <a:p>
            <a:fld id="{6D22F896-40B5-4ADD-8801-0D06FADFA095}" type="slidenum">
              <a:rPr lang="en-US" smtClean="0"/>
              <a:pPr/>
              <a:t>48</a:t>
            </a:fld>
            <a:endParaRPr lang="en-US" dirty="0"/>
          </a:p>
        </p:txBody>
      </p:sp>
    </p:spTree>
    <p:extLst>
      <p:ext uri="{BB962C8B-B14F-4D97-AF65-F5344CB8AC3E}">
        <p14:creationId xmlns:p14="http://schemas.microsoft.com/office/powerpoint/2010/main" val="12473147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EA1D7264-CACC-489C-930B-A1847A616BCE}"/>
              </a:ext>
            </a:extLst>
          </p:cNvPr>
          <p:cNvSpPr>
            <a:spLocks noGrp="1"/>
          </p:cNvSpPr>
          <p:nvPr>
            <p:ph type="title"/>
          </p:nvPr>
        </p:nvSpPr>
        <p:spPr/>
        <p:txBody>
          <a:bodyPr/>
          <a:lstStyle/>
          <a:p>
            <a:r>
              <a:rPr lang="es-UY" dirty="0"/>
              <a:t>Control de un proyecto de ingeniería de software</a:t>
            </a:r>
          </a:p>
        </p:txBody>
      </p:sp>
      <p:sp>
        <p:nvSpPr>
          <p:cNvPr id="6" name="Marcador de contenido 5">
            <a:extLst>
              <a:ext uri="{FF2B5EF4-FFF2-40B4-BE49-F238E27FC236}">
                <a16:creationId xmlns:a16="http://schemas.microsoft.com/office/drawing/2014/main" id="{F405326F-4B2A-40D3-A9C1-2C3F4DE2241E}"/>
              </a:ext>
            </a:extLst>
          </p:cNvPr>
          <p:cNvSpPr>
            <a:spLocks noGrp="1"/>
          </p:cNvSpPr>
          <p:nvPr>
            <p:ph idx="1"/>
          </p:nvPr>
        </p:nvSpPr>
        <p:spPr>
          <a:xfrm>
            <a:off x="1130272" y="1877786"/>
            <a:ext cx="9603275" cy="4199163"/>
          </a:xfrm>
        </p:spPr>
        <p:txBody>
          <a:bodyPr>
            <a:normAutofit fontScale="92500" lnSpcReduction="20000"/>
          </a:bodyPr>
          <a:lstStyle/>
          <a:p>
            <a:r>
              <a:rPr lang="es-UY" dirty="0"/>
              <a:t>Mientras que dirigir se enfoca en las personas, controlar se ocupa de los números: datos reales vs. planes.</a:t>
            </a:r>
          </a:p>
          <a:p>
            <a:r>
              <a:rPr lang="es-UY" dirty="0"/>
              <a:t>El proceso de control requiere estructura organizacional, comunicación y coordinación. P. ej. ¿Quién es responsable de evaluar el avance? ¿Quién deberá actuar frente a los problemas informados?</a:t>
            </a:r>
          </a:p>
          <a:p>
            <a:r>
              <a:rPr lang="es-UY" dirty="0"/>
              <a:t>Los métodos y las herramientas de control deben:</a:t>
            </a:r>
          </a:p>
          <a:p>
            <a:pPr lvl="1"/>
            <a:r>
              <a:rPr lang="es-UY" dirty="0"/>
              <a:t>ser objetivos. La información debe estar cuantificada. Los métodos y herramientas deben señalar desviaciones de los planes sin tener en cuenta las personas o los puesto particulares involucrados.  </a:t>
            </a:r>
          </a:p>
          <a:p>
            <a:pPr lvl="1"/>
            <a:r>
              <a:rPr lang="es-UY" dirty="0"/>
              <a:t>ser adaptados a los ambientes y gerentes individuales.</a:t>
            </a:r>
          </a:p>
          <a:p>
            <a:pPr lvl="1"/>
            <a:r>
              <a:rPr lang="es-UY" dirty="0"/>
              <a:t>ser flexibles y adaptables para manejar el ambiente cambiante de la organización.</a:t>
            </a:r>
          </a:p>
          <a:p>
            <a:r>
              <a:rPr lang="es-UY" dirty="0"/>
              <a:t>El control debe ser económico: el costo no debe superar los beneficios.</a:t>
            </a:r>
          </a:p>
        </p:txBody>
      </p:sp>
      <p:sp>
        <p:nvSpPr>
          <p:cNvPr id="4" name="Marcador de número de diapositiva 3">
            <a:extLst>
              <a:ext uri="{FF2B5EF4-FFF2-40B4-BE49-F238E27FC236}">
                <a16:creationId xmlns:a16="http://schemas.microsoft.com/office/drawing/2014/main" id="{68A80AB1-078F-4CEE-9180-32B09C711E1B}"/>
              </a:ext>
            </a:extLst>
          </p:cNvPr>
          <p:cNvSpPr>
            <a:spLocks noGrp="1"/>
          </p:cNvSpPr>
          <p:nvPr>
            <p:ph type="sldNum" sz="quarter" idx="12"/>
          </p:nvPr>
        </p:nvSpPr>
        <p:spPr/>
        <p:txBody>
          <a:bodyPr/>
          <a:lstStyle/>
          <a:p>
            <a:fld id="{6D22F896-40B5-4ADD-8801-0D06FADFA095}" type="slidenum">
              <a:rPr lang="en-US" smtClean="0"/>
              <a:t>49</a:t>
            </a:fld>
            <a:endParaRPr lang="en-US" dirty="0"/>
          </a:p>
        </p:txBody>
      </p:sp>
    </p:spTree>
    <p:extLst>
      <p:ext uri="{BB962C8B-B14F-4D97-AF65-F5344CB8AC3E}">
        <p14:creationId xmlns:p14="http://schemas.microsoft.com/office/powerpoint/2010/main" val="1247314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30C113-5ED1-4C84-B7AA-C37B0382C4D6}"/>
              </a:ext>
            </a:extLst>
          </p:cNvPr>
          <p:cNvSpPr>
            <a:spLocks noGrp="1"/>
          </p:cNvSpPr>
          <p:nvPr>
            <p:ph type="title"/>
          </p:nvPr>
        </p:nvSpPr>
        <p:spPr/>
        <p:txBody>
          <a:bodyPr/>
          <a:lstStyle/>
          <a:p>
            <a:r>
              <a:rPr lang="es-UY" dirty="0"/>
              <a:t>La crisis del software</a:t>
            </a:r>
          </a:p>
        </p:txBody>
      </p:sp>
      <p:sp>
        <p:nvSpPr>
          <p:cNvPr id="3" name="Marcador de contenido 2">
            <a:extLst>
              <a:ext uri="{FF2B5EF4-FFF2-40B4-BE49-F238E27FC236}">
                <a16:creationId xmlns:a16="http://schemas.microsoft.com/office/drawing/2014/main" id="{02946BB1-11C5-4B0F-8CE2-264055FD9301}"/>
              </a:ext>
            </a:extLst>
          </p:cNvPr>
          <p:cNvSpPr>
            <a:spLocks noGrp="1"/>
          </p:cNvSpPr>
          <p:nvPr>
            <p:ph idx="1"/>
          </p:nvPr>
        </p:nvSpPr>
        <p:spPr>
          <a:xfrm>
            <a:off x="1097280" y="1737360"/>
            <a:ext cx="10058400" cy="4722425"/>
          </a:xfrm>
        </p:spPr>
        <p:txBody>
          <a:bodyPr>
            <a:normAutofit fontScale="77500" lnSpcReduction="20000"/>
          </a:bodyPr>
          <a:lstStyle/>
          <a:p>
            <a:r>
              <a:rPr lang="es-UY" dirty="0"/>
              <a:t>Problemas:</a:t>
            </a:r>
          </a:p>
          <a:p>
            <a:pPr lvl="1"/>
            <a:r>
              <a:rPr lang="es-UY" dirty="0"/>
              <a:t>Los procesos de desarrollos son improvisados en el curso del proyecto.</a:t>
            </a:r>
          </a:p>
          <a:p>
            <a:pPr lvl="1"/>
            <a:r>
              <a:rPr lang="es-UY" dirty="0"/>
              <a:t>La empresa no tiene prácticas estándar.</a:t>
            </a:r>
          </a:p>
          <a:p>
            <a:pPr lvl="1"/>
            <a:r>
              <a:rPr lang="es-UY" dirty="0"/>
              <a:t>Las prácticas no se siguen.</a:t>
            </a:r>
          </a:p>
          <a:p>
            <a:pPr lvl="1"/>
            <a:r>
              <a:rPr lang="es-UY" dirty="0"/>
              <a:t>Cada gestor de proyecto gestiona usando lo que le funcionó mejor en su último proyecto.</a:t>
            </a:r>
          </a:p>
          <a:p>
            <a:pPr lvl="1"/>
            <a:r>
              <a:rPr lang="es-UY" dirty="0"/>
              <a:t>Algunas técnicas establecidas de ingeniería de software, tales como análisis de requisitos en profundidad, inspecciones, revisiones, pruebas y documentación, se reducen o eliminan cuando:</a:t>
            </a:r>
          </a:p>
          <a:p>
            <a:pPr lvl="2"/>
            <a:r>
              <a:rPr lang="es-UY" dirty="0"/>
              <a:t>el proyecto se atrasa en costo o cronograma</a:t>
            </a:r>
          </a:p>
          <a:p>
            <a:pPr lvl="2"/>
            <a:r>
              <a:rPr lang="es-UY" dirty="0"/>
              <a:t>el cliente demanda más funcionalidad sin aumentar ni el presupuesto ni el cronograma.</a:t>
            </a:r>
          </a:p>
          <a:p>
            <a:r>
              <a:rPr lang="es-UY" dirty="0"/>
              <a:t>Resultados: software:</a:t>
            </a:r>
          </a:p>
          <a:p>
            <a:pPr lvl="1"/>
            <a:r>
              <a:rPr lang="es-UY" dirty="0"/>
              <a:t>Fuera de plazo</a:t>
            </a:r>
          </a:p>
          <a:p>
            <a:pPr lvl="1"/>
            <a:r>
              <a:rPr lang="es-UY" dirty="0"/>
              <a:t>Fuera de presupuesto</a:t>
            </a:r>
          </a:p>
          <a:p>
            <a:pPr lvl="1"/>
            <a:r>
              <a:rPr lang="es-UY" dirty="0"/>
              <a:t>No cumple los requisitos del sistema del cliente</a:t>
            </a:r>
          </a:p>
          <a:p>
            <a:r>
              <a:rPr lang="es-UY" dirty="0"/>
              <a:t>La razón:</a:t>
            </a:r>
          </a:p>
          <a:p>
            <a:pPr lvl="1"/>
            <a:r>
              <a:rPr lang="es-UY" dirty="0"/>
              <a:t>Mala gestión del proyecto de software.</a:t>
            </a:r>
          </a:p>
        </p:txBody>
      </p:sp>
      <p:sp>
        <p:nvSpPr>
          <p:cNvPr id="4" name="Marcador de número de diapositiva 3">
            <a:extLst>
              <a:ext uri="{FF2B5EF4-FFF2-40B4-BE49-F238E27FC236}">
                <a16:creationId xmlns:a16="http://schemas.microsoft.com/office/drawing/2014/main" id="{1E702F47-8E56-499A-BBB1-44DE178EE89B}"/>
              </a:ext>
            </a:extLst>
          </p:cNvPr>
          <p:cNvSpPr>
            <a:spLocks noGrp="1"/>
          </p:cNvSpPr>
          <p:nvPr>
            <p:ph type="sldNum" sz="quarter" idx="12"/>
          </p:nvPr>
        </p:nvSpPr>
        <p:spPr/>
        <p:txBody>
          <a:bodyPr/>
          <a:lstStyle/>
          <a:p>
            <a:fld id="{6D22F896-40B5-4ADD-8801-0D06FADFA095}" type="slidenum">
              <a:rPr lang="en-US" smtClean="0"/>
              <a:pPr/>
              <a:t>5</a:t>
            </a:fld>
            <a:endParaRPr lang="en-US" dirty="0"/>
          </a:p>
        </p:txBody>
      </p:sp>
    </p:spTree>
    <p:extLst>
      <p:ext uri="{BB962C8B-B14F-4D97-AF65-F5344CB8AC3E}">
        <p14:creationId xmlns:p14="http://schemas.microsoft.com/office/powerpoint/2010/main" val="35879699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EA1D7264-CACC-489C-930B-A1847A616BCE}"/>
              </a:ext>
            </a:extLst>
          </p:cNvPr>
          <p:cNvSpPr>
            <a:spLocks noGrp="1"/>
          </p:cNvSpPr>
          <p:nvPr>
            <p:ph type="title"/>
          </p:nvPr>
        </p:nvSpPr>
        <p:spPr/>
        <p:txBody>
          <a:bodyPr/>
          <a:lstStyle/>
          <a:p>
            <a:r>
              <a:rPr lang="es-UY" dirty="0"/>
              <a:t>Control – tomar medidas correctivas</a:t>
            </a:r>
          </a:p>
        </p:txBody>
      </p:sp>
      <p:sp>
        <p:nvSpPr>
          <p:cNvPr id="6" name="Marcador de contenido 5">
            <a:extLst>
              <a:ext uri="{FF2B5EF4-FFF2-40B4-BE49-F238E27FC236}">
                <a16:creationId xmlns:a16="http://schemas.microsoft.com/office/drawing/2014/main" id="{F405326F-4B2A-40D3-A9C1-2C3F4DE2241E}"/>
              </a:ext>
            </a:extLst>
          </p:cNvPr>
          <p:cNvSpPr>
            <a:spLocks noGrp="1"/>
          </p:cNvSpPr>
          <p:nvPr>
            <p:ph idx="1"/>
          </p:nvPr>
        </p:nvSpPr>
        <p:spPr/>
        <p:txBody>
          <a:bodyPr>
            <a:normAutofit/>
          </a:bodyPr>
          <a:lstStyle/>
          <a:p>
            <a:r>
              <a:rPr lang="es-UY" dirty="0"/>
              <a:t>El control debe llevar a tomar medidas correctivas, ya sea para</a:t>
            </a:r>
          </a:p>
          <a:p>
            <a:pPr lvl="1"/>
            <a:r>
              <a:rPr lang="es-UY" dirty="0"/>
              <a:t>reencauzar el proyecto según el plan,</a:t>
            </a:r>
          </a:p>
          <a:p>
            <a:pPr lvl="1"/>
            <a:r>
              <a:rPr lang="es-UY" dirty="0"/>
              <a:t>cambiar el plan,</a:t>
            </a:r>
          </a:p>
          <a:p>
            <a:pPr lvl="1"/>
            <a:r>
              <a:rPr lang="es-UY" dirty="0"/>
              <a:t>o cancelar el proyecto (evitar falacia del costo hundido).</a:t>
            </a:r>
          </a:p>
          <a:p>
            <a:r>
              <a:rPr lang="es-UY" dirty="0"/>
              <a:t>Es la responsabilidad principal del gerente de proyecto durante la construcción del sistema. </a:t>
            </a:r>
          </a:p>
          <a:p>
            <a:r>
              <a:rPr lang="es-UY" dirty="0"/>
              <a:t>Es esencial que se detecten las desviaciones de los planes, cronogramas y presupuestos y que sean corregidos oportunamente. De lo contrario hay un alto riesgo de que el proyecto fracase.</a:t>
            </a:r>
          </a:p>
        </p:txBody>
      </p:sp>
      <p:sp>
        <p:nvSpPr>
          <p:cNvPr id="4" name="Marcador de número de diapositiva 3">
            <a:extLst>
              <a:ext uri="{FF2B5EF4-FFF2-40B4-BE49-F238E27FC236}">
                <a16:creationId xmlns:a16="http://schemas.microsoft.com/office/drawing/2014/main" id="{68A80AB1-078F-4CEE-9180-32B09C711E1B}"/>
              </a:ext>
            </a:extLst>
          </p:cNvPr>
          <p:cNvSpPr>
            <a:spLocks noGrp="1"/>
          </p:cNvSpPr>
          <p:nvPr>
            <p:ph type="sldNum" sz="quarter" idx="12"/>
          </p:nvPr>
        </p:nvSpPr>
        <p:spPr/>
        <p:txBody>
          <a:bodyPr/>
          <a:lstStyle/>
          <a:p>
            <a:fld id="{6D22F896-40B5-4ADD-8801-0D06FADFA095}" type="slidenum">
              <a:rPr lang="en-US" smtClean="0"/>
              <a:pPr/>
              <a:t>50</a:t>
            </a:fld>
            <a:endParaRPr lang="en-US" dirty="0"/>
          </a:p>
        </p:txBody>
      </p:sp>
    </p:spTree>
    <p:extLst>
      <p:ext uri="{BB962C8B-B14F-4D97-AF65-F5344CB8AC3E}">
        <p14:creationId xmlns:p14="http://schemas.microsoft.com/office/powerpoint/2010/main" val="1247314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sp>
        <p:nvSpPr>
          <p:cNvPr id="2" name="Título 1">
            <a:extLst>
              <a:ext uri="{FF2B5EF4-FFF2-40B4-BE49-F238E27FC236}">
                <a16:creationId xmlns:a16="http://schemas.microsoft.com/office/drawing/2014/main" id="{75BE8D15-7DFE-4C3F-96CE-0BABF2265904}"/>
              </a:ext>
            </a:extLst>
          </p:cNvPr>
          <p:cNvSpPr>
            <a:spLocks noGrp="1"/>
          </p:cNvSpPr>
          <p:nvPr>
            <p:ph type="title"/>
          </p:nvPr>
        </p:nvSpPr>
        <p:spPr>
          <a:xfrm>
            <a:off x="492370" y="516835"/>
            <a:ext cx="3084844" cy="5772840"/>
          </a:xfrm>
        </p:spPr>
        <p:txBody>
          <a:bodyPr anchor="ctr">
            <a:normAutofit/>
          </a:bodyPr>
          <a:lstStyle/>
          <a:p>
            <a:r>
              <a:rPr lang="es-UY" sz="3600">
                <a:solidFill>
                  <a:srgbClr val="FFFFFF"/>
                </a:solidFill>
              </a:rPr>
              <a:t>Principales problemas en el control de un proyecto de ingeniería de software</a:t>
            </a:r>
          </a:p>
        </p:txBody>
      </p:sp>
      <p:sp>
        <p:nvSpPr>
          <p:cNvPr id="14" name="Rectangle 1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sp>
        <p:nvSpPr>
          <p:cNvPr id="4" name="Marcador de número de diapositiva 3">
            <a:extLst>
              <a:ext uri="{FF2B5EF4-FFF2-40B4-BE49-F238E27FC236}">
                <a16:creationId xmlns:a16="http://schemas.microsoft.com/office/drawing/2014/main" id="{7EF50F58-A34F-4979-ADA1-CE1EDB63A62B}"/>
              </a:ext>
            </a:extLst>
          </p:cNvPr>
          <p:cNvSpPr>
            <a:spLocks noGrp="1"/>
          </p:cNvSpPr>
          <p:nvPr>
            <p:ph type="sldNum" sz="quarter" idx="12"/>
          </p:nvPr>
        </p:nvSpPr>
        <p:spPr>
          <a:xfrm>
            <a:off x="10123055" y="6459785"/>
            <a:ext cx="1089428" cy="365125"/>
          </a:xfrm>
        </p:spPr>
        <p:txBody>
          <a:bodyPr>
            <a:normAutofit/>
          </a:bodyPr>
          <a:lstStyle/>
          <a:p>
            <a:pPr>
              <a:spcAft>
                <a:spcPts val="600"/>
              </a:spcAft>
            </a:pPr>
            <a:fld id="{6D22F896-40B5-4ADD-8801-0D06FADFA095}" type="slidenum">
              <a:rPr lang="en-US">
                <a:solidFill>
                  <a:schemeClr val="tx2"/>
                </a:solidFill>
              </a:rPr>
              <a:pPr>
                <a:spcAft>
                  <a:spcPts val="600"/>
                </a:spcAft>
              </a:pPr>
              <a:t>51</a:t>
            </a:fld>
            <a:endParaRPr lang="en-US">
              <a:solidFill>
                <a:schemeClr val="tx2"/>
              </a:solidFill>
            </a:endParaRPr>
          </a:p>
        </p:txBody>
      </p:sp>
      <p:graphicFrame>
        <p:nvGraphicFramePr>
          <p:cNvPr id="6" name="Marcador de contenido 2">
            <a:extLst>
              <a:ext uri="{FF2B5EF4-FFF2-40B4-BE49-F238E27FC236}">
                <a16:creationId xmlns:a16="http://schemas.microsoft.com/office/drawing/2014/main" id="{A6C38CAA-90F7-F0C0-89F0-9B8EA6DBC0AD}"/>
              </a:ext>
            </a:extLst>
          </p:cNvPr>
          <p:cNvGraphicFramePr>
            <a:graphicFrameLocks noGrp="1"/>
          </p:cNvGraphicFramePr>
          <p:nvPr>
            <p:ph idx="1"/>
            <p:extLst>
              <p:ext uri="{D42A27DB-BD31-4B8C-83A1-F6EECF244321}">
                <p14:modId xmlns:p14="http://schemas.microsoft.com/office/powerpoint/2010/main" val="2524201951"/>
              </p:ext>
            </p:extLst>
          </p:nvPr>
        </p:nvGraphicFramePr>
        <p:xfrm>
          <a:off x="4295045" y="371959"/>
          <a:ext cx="7244493" cy="6261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61651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DD135465-0EAE-442A-8A1A-C79AF3974894}"/>
              </a:ext>
            </a:extLst>
          </p:cNvPr>
          <p:cNvSpPr>
            <a:spLocks noGrp="1"/>
          </p:cNvSpPr>
          <p:nvPr>
            <p:ph type="sldNum" sz="quarter" idx="12"/>
          </p:nvPr>
        </p:nvSpPr>
        <p:spPr/>
        <p:txBody>
          <a:bodyPr/>
          <a:lstStyle/>
          <a:p>
            <a:fld id="{6D22F896-40B5-4ADD-8801-0D06FADFA095}" type="slidenum">
              <a:rPr lang="en-US" smtClean="0"/>
              <a:pPr/>
              <a:t>52</a:t>
            </a:fld>
            <a:endParaRPr lang="en-US" dirty="0"/>
          </a:p>
        </p:txBody>
      </p:sp>
      <p:graphicFrame>
        <p:nvGraphicFramePr>
          <p:cNvPr id="5" name="Marcador de contenido 4">
            <a:extLst>
              <a:ext uri="{FF2B5EF4-FFF2-40B4-BE49-F238E27FC236}">
                <a16:creationId xmlns:a16="http://schemas.microsoft.com/office/drawing/2014/main" id="{F469CC43-A1CC-425B-92F6-4566023CD765}"/>
              </a:ext>
            </a:extLst>
          </p:cNvPr>
          <p:cNvGraphicFramePr>
            <a:graphicFrameLocks noGrp="1"/>
          </p:cNvGraphicFramePr>
          <p:nvPr>
            <p:ph idx="4294967295"/>
            <p:extLst>
              <p:ext uri="{D42A27DB-BD31-4B8C-83A1-F6EECF244321}">
                <p14:modId xmlns:p14="http://schemas.microsoft.com/office/powerpoint/2010/main" val="2658246557"/>
              </p:ext>
            </p:extLst>
          </p:nvPr>
        </p:nvGraphicFramePr>
        <p:xfrm>
          <a:off x="538843" y="767443"/>
          <a:ext cx="10988139" cy="5323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77673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sp>
        <p:nvSpPr>
          <p:cNvPr id="2" name="Título 1">
            <a:extLst>
              <a:ext uri="{FF2B5EF4-FFF2-40B4-BE49-F238E27FC236}">
                <a16:creationId xmlns:a16="http://schemas.microsoft.com/office/drawing/2014/main" id="{E8FB8719-126D-4656-8196-F737B2C1933B}"/>
              </a:ext>
            </a:extLst>
          </p:cNvPr>
          <p:cNvSpPr>
            <a:spLocks noGrp="1"/>
          </p:cNvSpPr>
          <p:nvPr>
            <p:ph type="title"/>
          </p:nvPr>
        </p:nvSpPr>
        <p:spPr>
          <a:xfrm>
            <a:off x="492370" y="516835"/>
            <a:ext cx="3084844" cy="5772840"/>
          </a:xfrm>
        </p:spPr>
        <p:txBody>
          <a:bodyPr anchor="ctr">
            <a:normAutofit/>
          </a:bodyPr>
          <a:lstStyle/>
          <a:p>
            <a:r>
              <a:rPr lang="es-UY" sz="3600">
                <a:solidFill>
                  <a:srgbClr val="FFFFFF"/>
                </a:solidFill>
              </a:rPr>
              <a:t>Principales actividades para el control de las actividades de proyectos de software I</a:t>
            </a:r>
          </a:p>
        </p:txBody>
      </p:sp>
      <p:sp>
        <p:nvSpPr>
          <p:cNvPr id="20" name="Rectangle 1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sp>
        <p:nvSpPr>
          <p:cNvPr id="4" name="Marcador de número de diapositiva 3">
            <a:extLst>
              <a:ext uri="{FF2B5EF4-FFF2-40B4-BE49-F238E27FC236}">
                <a16:creationId xmlns:a16="http://schemas.microsoft.com/office/drawing/2014/main" id="{06756A30-A078-4E63-8486-F4BB3273F7D6}"/>
              </a:ext>
            </a:extLst>
          </p:cNvPr>
          <p:cNvSpPr>
            <a:spLocks noGrp="1"/>
          </p:cNvSpPr>
          <p:nvPr>
            <p:ph type="sldNum" sz="quarter" idx="12"/>
          </p:nvPr>
        </p:nvSpPr>
        <p:spPr>
          <a:xfrm>
            <a:off x="10123055" y="6459785"/>
            <a:ext cx="1089428" cy="365125"/>
          </a:xfrm>
        </p:spPr>
        <p:txBody>
          <a:bodyPr>
            <a:normAutofit/>
          </a:bodyPr>
          <a:lstStyle/>
          <a:p>
            <a:pPr>
              <a:spcAft>
                <a:spcPts val="600"/>
              </a:spcAft>
            </a:pPr>
            <a:fld id="{6D22F896-40B5-4ADD-8801-0D06FADFA095}" type="slidenum">
              <a:rPr lang="en-US">
                <a:solidFill>
                  <a:schemeClr val="tx2"/>
                </a:solidFill>
              </a:rPr>
              <a:pPr>
                <a:spcAft>
                  <a:spcPts val="600"/>
                </a:spcAft>
              </a:pPr>
              <a:t>53</a:t>
            </a:fld>
            <a:endParaRPr lang="en-US">
              <a:solidFill>
                <a:schemeClr val="tx2"/>
              </a:solidFill>
            </a:endParaRPr>
          </a:p>
        </p:txBody>
      </p:sp>
      <p:graphicFrame>
        <p:nvGraphicFramePr>
          <p:cNvPr id="21" name="Marcador de contenido 2">
            <a:extLst>
              <a:ext uri="{FF2B5EF4-FFF2-40B4-BE49-F238E27FC236}">
                <a16:creationId xmlns:a16="http://schemas.microsoft.com/office/drawing/2014/main" id="{D2E69AE7-E86E-BF26-C83D-2218343A10B4}"/>
              </a:ext>
            </a:extLst>
          </p:cNvPr>
          <p:cNvGraphicFramePr>
            <a:graphicFrameLocks noGrp="1"/>
          </p:cNvGraphicFramePr>
          <p:nvPr>
            <p:ph idx="1"/>
            <p:extLst>
              <p:ext uri="{D42A27DB-BD31-4B8C-83A1-F6EECF244321}">
                <p14:modId xmlns:p14="http://schemas.microsoft.com/office/powerpoint/2010/main" val="353451163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53976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sp>
        <p:nvSpPr>
          <p:cNvPr id="2" name="Título 1">
            <a:extLst>
              <a:ext uri="{FF2B5EF4-FFF2-40B4-BE49-F238E27FC236}">
                <a16:creationId xmlns:a16="http://schemas.microsoft.com/office/drawing/2014/main" id="{E8FB8719-126D-4656-8196-F737B2C1933B}"/>
              </a:ext>
            </a:extLst>
          </p:cNvPr>
          <p:cNvSpPr>
            <a:spLocks noGrp="1"/>
          </p:cNvSpPr>
          <p:nvPr>
            <p:ph type="title"/>
          </p:nvPr>
        </p:nvSpPr>
        <p:spPr>
          <a:xfrm>
            <a:off x="492370" y="516835"/>
            <a:ext cx="3084844" cy="5772840"/>
          </a:xfrm>
        </p:spPr>
        <p:txBody>
          <a:bodyPr anchor="ctr">
            <a:normAutofit/>
          </a:bodyPr>
          <a:lstStyle/>
          <a:p>
            <a:r>
              <a:rPr lang="es-UY" sz="3600">
                <a:solidFill>
                  <a:srgbClr val="FFFFFF"/>
                </a:solidFill>
              </a:rPr>
              <a:t>Principales actividades para el control de las actividades de proyectos de software II</a:t>
            </a:r>
          </a:p>
        </p:txBody>
      </p:sp>
      <p:sp>
        <p:nvSpPr>
          <p:cNvPr id="14" name="Rectangle 1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sp>
        <p:nvSpPr>
          <p:cNvPr id="4" name="Marcador de número de diapositiva 3">
            <a:extLst>
              <a:ext uri="{FF2B5EF4-FFF2-40B4-BE49-F238E27FC236}">
                <a16:creationId xmlns:a16="http://schemas.microsoft.com/office/drawing/2014/main" id="{06756A30-A078-4E63-8486-F4BB3273F7D6}"/>
              </a:ext>
            </a:extLst>
          </p:cNvPr>
          <p:cNvSpPr>
            <a:spLocks noGrp="1"/>
          </p:cNvSpPr>
          <p:nvPr>
            <p:ph type="sldNum" sz="quarter" idx="12"/>
          </p:nvPr>
        </p:nvSpPr>
        <p:spPr>
          <a:xfrm>
            <a:off x="10123055" y="6459785"/>
            <a:ext cx="1089428" cy="365125"/>
          </a:xfrm>
        </p:spPr>
        <p:txBody>
          <a:bodyPr>
            <a:normAutofit/>
          </a:bodyPr>
          <a:lstStyle/>
          <a:p>
            <a:pPr>
              <a:spcAft>
                <a:spcPts val="600"/>
              </a:spcAft>
            </a:pPr>
            <a:fld id="{6D22F896-40B5-4ADD-8801-0D06FADFA095}" type="slidenum">
              <a:rPr lang="en-US">
                <a:solidFill>
                  <a:schemeClr val="tx2"/>
                </a:solidFill>
              </a:rPr>
              <a:pPr>
                <a:spcAft>
                  <a:spcPts val="600"/>
                </a:spcAft>
              </a:pPr>
              <a:t>54</a:t>
            </a:fld>
            <a:endParaRPr lang="en-US">
              <a:solidFill>
                <a:schemeClr val="tx2"/>
              </a:solidFill>
            </a:endParaRPr>
          </a:p>
        </p:txBody>
      </p:sp>
      <p:graphicFrame>
        <p:nvGraphicFramePr>
          <p:cNvPr id="6" name="Marcador de contenido 2">
            <a:extLst>
              <a:ext uri="{FF2B5EF4-FFF2-40B4-BE49-F238E27FC236}">
                <a16:creationId xmlns:a16="http://schemas.microsoft.com/office/drawing/2014/main" id="{95DD1C12-F25E-17F5-9ACA-CB9BA88FF05E}"/>
              </a:ext>
            </a:extLst>
          </p:cNvPr>
          <p:cNvGraphicFramePr>
            <a:graphicFrameLocks noGrp="1"/>
          </p:cNvGraphicFramePr>
          <p:nvPr>
            <p:ph idx="1"/>
            <p:extLst>
              <p:ext uri="{D42A27DB-BD31-4B8C-83A1-F6EECF244321}">
                <p14:modId xmlns:p14="http://schemas.microsoft.com/office/powerpoint/2010/main" val="176610385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53976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1128405" y="945913"/>
            <a:ext cx="9366723" cy="2618555"/>
          </a:xfrm>
        </p:spPr>
        <p:txBody>
          <a:bodyPr>
            <a:normAutofit/>
          </a:bodyPr>
          <a:lstStyle/>
          <a:p>
            <a:r>
              <a:rPr lang="es-ES" dirty="0" err="1"/>
              <a:t>PMBOK</a:t>
            </a:r>
            <a:endParaRPr lang="es-ES" dirty="0"/>
          </a:p>
        </p:txBody>
      </p:sp>
      <p:sp>
        <p:nvSpPr>
          <p:cNvPr id="6" name="5 Marcador de texto"/>
          <p:cNvSpPr>
            <a:spLocks noGrp="1"/>
          </p:cNvSpPr>
          <p:nvPr>
            <p:ph type="subTitle" idx="1"/>
          </p:nvPr>
        </p:nvSpPr>
        <p:spPr/>
        <p:txBody>
          <a:bodyPr/>
          <a:lstStyle/>
          <a:p>
            <a:r>
              <a:rPr lang="es-ES" dirty="0"/>
              <a:t>Procesos de la dirección de proyectos</a:t>
            </a:r>
          </a:p>
        </p:txBody>
      </p:sp>
      <p:sp>
        <p:nvSpPr>
          <p:cNvPr id="4" name="3 Marcador de número de diapositiva"/>
          <p:cNvSpPr>
            <a:spLocks noGrp="1"/>
          </p:cNvSpPr>
          <p:nvPr>
            <p:ph type="sldNum" sz="quarter" idx="12"/>
          </p:nvPr>
        </p:nvSpPr>
        <p:spPr/>
        <p:txBody>
          <a:bodyPr/>
          <a:lstStyle/>
          <a:p>
            <a:fld id="{574A5DF0-8C4C-44A7-8F36-2CF2331F784A}" type="slidenum">
              <a:rPr lang="es-ES_tradnl" smtClean="0"/>
              <a:pPr/>
              <a:t>55</a:t>
            </a:fld>
            <a:endParaRPr lang="es-ES_tradnl" dirty="0"/>
          </a:p>
        </p:txBody>
      </p:sp>
    </p:spTree>
    <p:extLst>
      <p:ext uri="{BB962C8B-B14F-4D97-AF65-F5344CB8AC3E}">
        <p14:creationId xmlns:p14="http://schemas.microsoft.com/office/powerpoint/2010/main" val="23912453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2470C7B-B0DF-5097-3E1F-93685486BEF3}"/>
              </a:ext>
            </a:extLst>
          </p:cNvPr>
          <p:cNvSpPr>
            <a:spLocks noGrp="1"/>
          </p:cNvSpPr>
          <p:nvPr>
            <p:ph type="title"/>
          </p:nvPr>
        </p:nvSpPr>
        <p:spPr/>
        <p:txBody>
          <a:bodyPr/>
          <a:lstStyle/>
          <a:p>
            <a:r>
              <a:rPr lang="es-419" dirty="0" err="1"/>
              <a:t>PMBOK</a:t>
            </a:r>
            <a:r>
              <a:rPr lang="es-419" dirty="0"/>
              <a:t> v5 y v6</a:t>
            </a:r>
          </a:p>
        </p:txBody>
      </p:sp>
      <p:sp>
        <p:nvSpPr>
          <p:cNvPr id="6" name="Marcador de texto 5">
            <a:extLst>
              <a:ext uri="{FF2B5EF4-FFF2-40B4-BE49-F238E27FC236}">
                <a16:creationId xmlns:a16="http://schemas.microsoft.com/office/drawing/2014/main" id="{F28B8B49-8A07-7CD6-7143-0360AFDD1693}"/>
              </a:ext>
            </a:extLst>
          </p:cNvPr>
          <p:cNvSpPr>
            <a:spLocks noGrp="1"/>
          </p:cNvSpPr>
          <p:nvPr>
            <p:ph type="body" idx="1"/>
          </p:nvPr>
        </p:nvSpPr>
        <p:spPr/>
        <p:txBody>
          <a:bodyPr/>
          <a:lstStyle/>
          <a:p>
            <a:r>
              <a:rPr lang="es-419" dirty="0"/>
              <a:t>Enfoque en procesos</a:t>
            </a:r>
          </a:p>
        </p:txBody>
      </p:sp>
      <p:sp>
        <p:nvSpPr>
          <p:cNvPr id="4" name="Marcador de número de diapositiva 3">
            <a:extLst>
              <a:ext uri="{FF2B5EF4-FFF2-40B4-BE49-F238E27FC236}">
                <a16:creationId xmlns:a16="http://schemas.microsoft.com/office/drawing/2014/main" id="{3AFE52C7-F808-B657-6B55-4474A5A28FAA}"/>
              </a:ext>
            </a:extLst>
          </p:cNvPr>
          <p:cNvSpPr>
            <a:spLocks noGrp="1"/>
          </p:cNvSpPr>
          <p:nvPr>
            <p:ph type="sldNum" sz="quarter" idx="12"/>
          </p:nvPr>
        </p:nvSpPr>
        <p:spPr/>
        <p:txBody>
          <a:bodyPr/>
          <a:lstStyle/>
          <a:p>
            <a:fld id="{6D22F896-40B5-4ADD-8801-0D06FADFA095}" type="slidenum">
              <a:rPr lang="en-US" smtClean="0"/>
              <a:pPr/>
              <a:t>56</a:t>
            </a:fld>
            <a:endParaRPr lang="en-US" dirty="0"/>
          </a:p>
        </p:txBody>
      </p:sp>
    </p:spTree>
    <p:extLst>
      <p:ext uri="{BB962C8B-B14F-4D97-AF65-F5344CB8AC3E}">
        <p14:creationId xmlns:p14="http://schemas.microsoft.com/office/powerpoint/2010/main" val="13855300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1">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sp>
        <p:nvSpPr>
          <p:cNvPr id="5" name="4 Título"/>
          <p:cNvSpPr>
            <a:spLocks noGrp="1"/>
          </p:cNvSpPr>
          <p:nvPr>
            <p:ph type="title"/>
          </p:nvPr>
        </p:nvSpPr>
        <p:spPr>
          <a:xfrm>
            <a:off x="492370" y="516835"/>
            <a:ext cx="3084844" cy="5772840"/>
          </a:xfrm>
        </p:spPr>
        <p:txBody>
          <a:bodyPr anchor="ctr">
            <a:normAutofit/>
          </a:bodyPr>
          <a:lstStyle/>
          <a:p>
            <a:r>
              <a:rPr lang="es-ES" sz="3600">
                <a:solidFill>
                  <a:srgbClr val="FFFFFF"/>
                </a:solidFill>
              </a:rPr>
              <a:t>Procesos del proyecto</a:t>
            </a:r>
          </a:p>
        </p:txBody>
      </p:sp>
      <p:sp>
        <p:nvSpPr>
          <p:cNvPr id="24" name="Rectangle 15">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419"/>
          </a:p>
        </p:txBody>
      </p:sp>
      <p:sp>
        <p:nvSpPr>
          <p:cNvPr id="4" name="3 Marcador de número de diapositiva"/>
          <p:cNvSpPr>
            <a:spLocks noGrp="1"/>
          </p:cNvSpPr>
          <p:nvPr>
            <p:ph type="sldNum" sz="quarter" idx="12"/>
          </p:nvPr>
        </p:nvSpPr>
        <p:spPr>
          <a:xfrm>
            <a:off x="10123055" y="6459785"/>
            <a:ext cx="1089428" cy="365125"/>
          </a:xfrm>
        </p:spPr>
        <p:txBody>
          <a:bodyPr>
            <a:normAutofit/>
          </a:bodyPr>
          <a:lstStyle/>
          <a:p>
            <a:pPr>
              <a:spcAft>
                <a:spcPts val="600"/>
              </a:spcAft>
            </a:pPr>
            <a:fld id="{394CCB80-C28A-43EA-A603-A06A6022CED7}" type="slidenum">
              <a:rPr lang="es-ES_tradnl">
                <a:solidFill>
                  <a:schemeClr val="tx2"/>
                </a:solidFill>
              </a:rPr>
              <a:pPr>
                <a:spcAft>
                  <a:spcPts val="600"/>
                </a:spcAft>
              </a:pPr>
              <a:t>57</a:t>
            </a:fld>
            <a:endParaRPr lang="es-ES_tradnl">
              <a:solidFill>
                <a:schemeClr val="tx2"/>
              </a:solidFill>
            </a:endParaRPr>
          </a:p>
        </p:txBody>
      </p:sp>
      <p:graphicFrame>
        <p:nvGraphicFramePr>
          <p:cNvPr id="25" name="5 Marcador de contenido">
            <a:extLst>
              <a:ext uri="{FF2B5EF4-FFF2-40B4-BE49-F238E27FC236}">
                <a16:creationId xmlns:a16="http://schemas.microsoft.com/office/drawing/2014/main" id="{5D3F67B6-BAED-D085-AB12-CF99EE7E7ADE}"/>
              </a:ext>
            </a:extLst>
          </p:cNvPr>
          <p:cNvGraphicFramePr>
            <a:graphicFrameLocks noGrp="1"/>
          </p:cNvGraphicFramePr>
          <p:nvPr>
            <p:ph idx="1"/>
            <p:extLst>
              <p:ext uri="{D42A27DB-BD31-4B8C-83A1-F6EECF244321}">
                <p14:modId xmlns:p14="http://schemas.microsoft.com/office/powerpoint/2010/main" val="155427605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2812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Procesos de dirección de proyectos</a:t>
            </a:r>
            <a:endParaRPr lang="es-ES" dirty="0"/>
          </a:p>
        </p:txBody>
      </p:sp>
      <p:sp>
        <p:nvSpPr>
          <p:cNvPr id="4" name="3 Marcador de contenido"/>
          <p:cNvSpPr>
            <a:spLocks noGrp="1"/>
          </p:cNvSpPr>
          <p:nvPr>
            <p:ph idx="1"/>
          </p:nvPr>
        </p:nvSpPr>
        <p:spPr/>
        <p:txBody>
          <a:bodyPr/>
          <a:lstStyle/>
          <a:p>
            <a:r>
              <a:rPr lang="es-ES" dirty="0"/>
              <a:t>49 procesos agrupados en 5 grupos:</a:t>
            </a:r>
          </a:p>
          <a:p>
            <a:pPr marL="544068" lvl="1" indent="-342900">
              <a:buFont typeface="+mj-lt"/>
              <a:buAutoNum type="arabicPeriod"/>
            </a:pPr>
            <a:r>
              <a:rPr lang="es-ES" dirty="0"/>
              <a:t>Inicio</a:t>
            </a:r>
          </a:p>
          <a:p>
            <a:pPr marL="544068" lvl="1" indent="-342900">
              <a:buFont typeface="+mj-lt"/>
              <a:buAutoNum type="arabicPeriod"/>
            </a:pPr>
            <a:r>
              <a:rPr lang="es-ES" dirty="0"/>
              <a:t>Planificación</a:t>
            </a:r>
          </a:p>
          <a:p>
            <a:pPr marL="544068" lvl="1" indent="-342900">
              <a:buFont typeface="+mj-lt"/>
              <a:buAutoNum type="arabicPeriod"/>
            </a:pPr>
            <a:r>
              <a:rPr lang="es-ES" dirty="0"/>
              <a:t>Ejecución</a:t>
            </a:r>
          </a:p>
          <a:p>
            <a:pPr marL="544068" lvl="1" indent="-342900">
              <a:buFont typeface="+mj-lt"/>
              <a:buAutoNum type="arabicPeriod"/>
            </a:pPr>
            <a:r>
              <a:rPr lang="es-ES" dirty="0"/>
              <a:t>Seguimiento y control</a:t>
            </a:r>
          </a:p>
          <a:p>
            <a:pPr marL="544068" lvl="1" indent="-342900">
              <a:buFont typeface="+mj-lt"/>
              <a:buAutoNum type="arabicPeriod"/>
            </a:pPr>
            <a:r>
              <a:rPr lang="es-ES" dirty="0"/>
              <a:t>Cierre</a:t>
            </a:r>
          </a:p>
          <a:p>
            <a:endParaRPr lang="es-ES" dirty="0"/>
          </a:p>
        </p:txBody>
      </p:sp>
      <p:sp>
        <p:nvSpPr>
          <p:cNvPr id="3" name="2 Marcador de número de diapositiva"/>
          <p:cNvSpPr>
            <a:spLocks noGrp="1"/>
          </p:cNvSpPr>
          <p:nvPr>
            <p:ph type="sldNum" sz="quarter" idx="12"/>
          </p:nvPr>
        </p:nvSpPr>
        <p:spPr/>
        <p:txBody>
          <a:bodyPr/>
          <a:lstStyle/>
          <a:p>
            <a:fld id="{49E852EE-1DD5-4E19-A791-7ABF21E393EF}" type="slidenum">
              <a:rPr lang="es-ES_tradnl" smtClean="0"/>
              <a:pPr/>
              <a:t>58</a:t>
            </a:fld>
            <a:endParaRPr lang="es-ES_tradnl"/>
          </a:p>
        </p:txBody>
      </p:sp>
      <p:pic>
        <p:nvPicPr>
          <p:cNvPr id="1445890" name="Picture 2"/>
          <p:cNvPicPr>
            <a:picLocks noChangeAspect="1" noChangeArrowheads="1"/>
          </p:cNvPicPr>
          <p:nvPr/>
        </p:nvPicPr>
        <p:blipFill>
          <a:blip r:embed="rId2" cstate="print"/>
          <a:srcRect/>
          <a:stretch>
            <a:fillRect/>
          </a:stretch>
        </p:blipFill>
        <p:spPr bwMode="auto">
          <a:xfrm>
            <a:off x="3944215" y="3332028"/>
            <a:ext cx="8247785" cy="3045664"/>
          </a:xfrm>
          <a:prstGeom prst="rect">
            <a:avLst/>
          </a:prstGeom>
          <a:noFill/>
          <a:ln w="9525">
            <a:noFill/>
            <a:miter lim="800000"/>
            <a:headEnd/>
            <a:tailEnd/>
          </a:ln>
        </p:spPr>
      </p:pic>
    </p:spTree>
    <p:extLst>
      <p:ext uri="{BB962C8B-B14F-4D97-AF65-F5344CB8AC3E}">
        <p14:creationId xmlns:p14="http://schemas.microsoft.com/office/powerpoint/2010/main" val="30639053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Procesos de inicio</a:t>
            </a:r>
            <a:endParaRPr lang="es-ES" dirty="0"/>
          </a:p>
        </p:txBody>
      </p:sp>
      <p:sp>
        <p:nvSpPr>
          <p:cNvPr id="3" name="2 Marcador de contenido"/>
          <p:cNvSpPr>
            <a:spLocks noGrp="1"/>
          </p:cNvSpPr>
          <p:nvPr>
            <p:ph idx="1"/>
          </p:nvPr>
        </p:nvSpPr>
        <p:spPr/>
        <p:txBody>
          <a:bodyPr>
            <a:normAutofit fontScale="92500" lnSpcReduction="10000"/>
          </a:bodyPr>
          <a:lstStyle/>
          <a:p>
            <a:r>
              <a:rPr lang="es-ES" dirty="0"/>
              <a:t>Objetivo: definir un nuevo proyecto o una nueva fase de un proyecto existente.</a:t>
            </a:r>
          </a:p>
          <a:p>
            <a:r>
              <a:rPr lang="es-ES" dirty="0"/>
              <a:t>Tareas: </a:t>
            </a:r>
          </a:p>
          <a:p>
            <a:pPr lvl="1"/>
            <a:r>
              <a:rPr lang="es-ES" dirty="0"/>
              <a:t>Se define el alcance inicial.</a:t>
            </a:r>
          </a:p>
          <a:p>
            <a:pPr lvl="1"/>
            <a:r>
              <a:rPr lang="es-ES" dirty="0"/>
              <a:t>Se comprometen los recursos financieros iniciales. </a:t>
            </a:r>
          </a:p>
          <a:p>
            <a:pPr lvl="1"/>
            <a:r>
              <a:rPr lang="es-ES" dirty="0"/>
              <a:t>Se identifican los </a:t>
            </a:r>
            <a:r>
              <a:rPr lang="es-ES" i="1" dirty="0"/>
              <a:t>stakeholders</a:t>
            </a:r>
            <a:r>
              <a:rPr lang="es-ES" dirty="0"/>
              <a:t> internos y externos </a:t>
            </a:r>
          </a:p>
          <a:p>
            <a:pPr lvl="1"/>
            <a:r>
              <a:rPr lang="es-ES" dirty="0"/>
              <a:t>Se selecciona el director del proyecto. </a:t>
            </a:r>
          </a:p>
          <a:p>
            <a:r>
              <a:rPr lang="es-ES" dirty="0"/>
              <a:t>Se registra esta información en el acta de constitución del proyecto y el registro de interesados. </a:t>
            </a:r>
          </a:p>
          <a:p>
            <a:r>
              <a:rPr lang="es-ES" dirty="0"/>
              <a:t>Cuando se aprueba el acta de constitución del proyecto, este se considera oficialmente autorizado. </a:t>
            </a:r>
          </a:p>
          <a:p>
            <a:pPr lvl="1"/>
            <a:endParaRPr lang="es-ES" dirty="0"/>
          </a:p>
        </p:txBody>
      </p:sp>
      <p:sp>
        <p:nvSpPr>
          <p:cNvPr id="4" name="3 Marcador de número de diapositiva"/>
          <p:cNvSpPr>
            <a:spLocks noGrp="1"/>
          </p:cNvSpPr>
          <p:nvPr>
            <p:ph type="sldNum" sz="quarter" idx="12"/>
          </p:nvPr>
        </p:nvSpPr>
        <p:spPr/>
        <p:txBody>
          <a:bodyPr/>
          <a:lstStyle/>
          <a:p>
            <a:fld id="{574A5DF0-8C4C-44A7-8F36-2CF2331F784A}" type="slidenum">
              <a:rPr lang="es-ES_tradnl" smtClean="0"/>
              <a:pPr/>
              <a:t>59</a:t>
            </a:fld>
            <a:endParaRPr lang="es-ES_tradnl" dirty="0"/>
          </a:p>
        </p:txBody>
      </p:sp>
    </p:spTree>
    <p:extLst>
      <p:ext uri="{BB962C8B-B14F-4D97-AF65-F5344CB8AC3E}">
        <p14:creationId xmlns:p14="http://schemas.microsoft.com/office/powerpoint/2010/main" val="75894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AB2BB6-A42C-45A8-BEBB-9B662DDBC14B}"/>
              </a:ext>
            </a:extLst>
          </p:cNvPr>
          <p:cNvSpPr>
            <a:spLocks noGrp="1"/>
          </p:cNvSpPr>
          <p:nvPr>
            <p:ph type="title"/>
          </p:nvPr>
        </p:nvSpPr>
        <p:spPr/>
        <p:txBody>
          <a:bodyPr/>
          <a:lstStyle/>
          <a:p>
            <a:r>
              <a:rPr lang="es-UY" dirty="0"/>
              <a:t>Principales problemas con el desarrollo de software</a:t>
            </a:r>
          </a:p>
        </p:txBody>
      </p:sp>
      <p:sp>
        <p:nvSpPr>
          <p:cNvPr id="3" name="Marcador de contenido 2">
            <a:extLst>
              <a:ext uri="{FF2B5EF4-FFF2-40B4-BE49-F238E27FC236}">
                <a16:creationId xmlns:a16="http://schemas.microsoft.com/office/drawing/2014/main" id="{724EF45F-516F-4098-8353-99933C33FBBF}"/>
              </a:ext>
            </a:extLst>
          </p:cNvPr>
          <p:cNvSpPr>
            <a:spLocks noGrp="1"/>
          </p:cNvSpPr>
          <p:nvPr>
            <p:ph idx="1"/>
          </p:nvPr>
        </p:nvSpPr>
        <p:spPr>
          <a:xfrm>
            <a:off x="1130272" y="2171768"/>
            <a:ext cx="9603275" cy="3732903"/>
          </a:xfrm>
        </p:spPr>
        <p:txBody>
          <a:bodyPr>
            <a:normAutofit/>
          </a:bodyPr>
          <a:lstStyle/>
          <a:p>
            <a:r>
              <a:rPr lang="es-UY" sz="2400" dirty="0"/>
              <a:t>Tienen que ver con la gestión del proyecto de ingeniería de software.</a:t>
            </a:r>
          </a:p>
          <a:p>
            <a:r>
              <a:rPr lang="es-UY" sz="2400" dirty="0"/>
              <a:t>Causas del fracaso de proyectos atribuidas a:</a:t>
            </a:r>
          </a:p>
          <a:p>
            <a:pPr lvl="1"/>
            <a:r>
              <a:rPr lang="es-UY" sz="2000" dirty="0"/>
              <a:t>Falla en la planificación</a:t>
            </a:r>
          </a:p>
          <a:p>
            <a:pPr lvl="1"/>
            <a:r>
              <a:rPr lang="es-UY" sz="2000" dirty="0"/>
              <a:t>Falla en ajustar el cronograma cuando los requisitos cambian</a:t>
            </a:r>
          </a:p>
          <a:p>
            <a:pPr lvl="1"/>
            <a:r>
              <a:rPr lang="es-UY" sz="2000" dirty="0"/>
              <a:t>Mal trabajo en equipo</a:t>
            </a:r>
          </a:p>
          <a:p>
            <a:pPr lvl="1"/>
            <a:r>
              <a:rPr lang="es-UY" sz="2000" dirty="0"/>
              <a:t>Capacitación inadecuada</a:t>
            </a:r>
          </a:p>
          <a:p>
            <a:pPr lvl="1"/>
            <a:r>
              <a:rPr lang="es-UY" sz="2000" dirty="0"/>
              <a:t>Falla en delegar</a:t>
            </a:r>
          </a:p>
          <a:p>
            <a:pPr lvl="1"/>
            <a:r>
              <a:rPr lang="es-UY" sz="2000" dirty="0"/>
              <a:t>Ningún control sobre el proceso de gestión</a:t>
            </a:r>
          </a:p>
        </p:txBody>
      </p:sp>
      <p:sp>
        <p:nvSpPr>
          <p:cNvPr id="4" name="Marcador de número de diapositiva 3">
            <a:extLst>
              <a:ext uri="{FF2B5EF4-FFF2-40B4-BE49-F238E27FC236}">
                <a16:creationId xmlns:a16="http://schemas.microsoft.com/office/drawing/2014/main" id="{FA5A3CC1-540A-47B4-91A6-17706060A655}"/>
              </a:ext>
            </a:extLst>
          </p:cNvPr>
          <p:cNvSpPr>
            <a:spLocks noGrp="1"/>
          </p:cNvSpPr>
          <p:nvPr>
            <p:ph type="sldNum" sz="quarter" idx="12"/>
          </p:nvPr>
        </p:nvSpPr>
        <p:spPr/>
        <p:txBody>
          <a:bodyPr/>
          <a:lstStyle/>
          <a:p>
            <a:fld id="{6D22F896-40B5-4ADD-8801-0D06FADFA095}" type="slidenum">
              <a:rPr lang="en-US" smtClean="0"/>
              <a:pPr/>
              <a:t>6</a:t>
            </a:fld>
            <a:endParaRPr lang="en-US" dirty="0"/>
          </a:p>
        </p:txBody>
      </p:sp>
    </p:spTree>
    <p:extLst>
      <p:ext uri="{BB962C8B-B14F-4D97-AF65-F5344CB8AC3E}">
        <p14:creationId xmlns:p14="http://schemas.microsoft.com/office/powerpoint/2010/main" val="33637937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Procesos de inicio</a:t>
            </a:r>
            <a:endParaRPr lang="es-ES" dirty="0"/>
          </a:p>
        </p:txBody>
      </p:sp>
      <p:sp>
        <p:nvSpPr>
          <p:cNvPr id="3" name="2 Marcador de contenido"/>
          <p:cNvSpPr>
            <a:spLocks noGrp="1"/>
          </p:cNvSpPr>
          <p:nvPr>
            <p:ph idx="1"/>
          </p:nvPr>
        </p:nvSpPr>
        <p:spPr/>
        <p:txBody>
          <a:bodyPr/>
          <a:lstStyle/>
          <a:p>
            <a:pPr>
              <a:lnSpc>
                <a:spcPct val="100000"/>
              </a:lnSpc>
            </a:pPr>
            <a:r>
              <a:rPr lang="es-ES" dirty="0"/>
              <a:t>El límite de un proyecto se define como el momento en que se autoriza el inicio o la finalización de un proyecto.</a:t>
            </a:r>
          </a:p>
          <a:p>
            <a:pPr lvl="1">
              <a:lnSpc>
                <a:spcPct val="100000"/>
              </a:lnSpc>
            </a:pPr>
            <a:r>
              <a:rPr lang="es-ES" dirty="0"/>
              <a:t>El equipo de dirección del proyecto puede colaborar en la redacción de esta acta.</a:t>
            </a:r>
          </a:p>
          <a:p>
            <a:pPr lvl="1">
              <a:lnSpc>
                <a:spcPct val="100000"/>
              </a:lnSpc>
            </a:pPr>
            <a:r>
              <a:rPr lang="es-ES" dirty="0"/>
              <a:t>Los procesos de inicio podrían realizarse a nivel de la organización, programa o portafolio y estarían fuera del nivel de control del proyecto. </a:t>
            </a:r>
          </a:p>
          <a:p>
            <a:pPr>
              <a:lnSpc>
                <a:spcPct val="100000"/>
              </a:lnSpc>
            </a:pPr>
            <a:r>
              <a:rPr lang="es-ES" dirty="0"/>
              <a:t>La evaluación, la aprobación y el financiamiento del caso de negocio se manejan fuera de los límites del proyecto.</a:t>
            </a:r>
          </a:p>
          <a:p>
            <a:pPr lvl="1">
              <a:lnSpc>
                <a:spcPct val="100000"/>
              </a:lnSpc>
            </a:pPr>
            <a:endParaRPr lang="es-ES" dirty="0"/>
          </a:p>
        </p:txBody>
      </p:sp>
      <p:sp>
        <p:nvSpPr>
          <p:cNvPr id="4" name="3 Marcador de número de diapositiva"/>
          <p:cNvSpPr>
            <a:spLocks noGrp="1"/>
          </p:cNvSpPr>
          <p:nvPr>
            <p:ph type="sldNum" sz="quarter" idx="12"/>
          </p:nvPr>
        </p:nvSpPr>
        <p:spPr/>
        <p:txBody>
          <a:bodyPr/>
          <a:lstStyle/>
          <a:p>
            <a:fld id="{574A5DF0-8C4C-44A7-8F36-2CF2331F784A}" type="slidenum">
              <a:rPr lang="es-ES_tradnl" smtClean="0"/>
              <a:pPr/>
              <a:t>60</a:t>
            </a:fld>
            <a:endParaRPr lang="es-ES_tradnl" dirty="0"/>
          </a:p>
        </p:txBody>
      </p:sp>
    </p:spTree>
    <p:extLst>
      <p:ext uri="{BB962C8B-B14F-4D97-AF65-F5344CB8AC3E}">
        <p14:creationId xmlns:p14="http://schemas.microsoft.com/office/powerpoint/2010/main" val="25826847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Límites del proyecto</a:t>
            </a:r>
          </a:p>
        </p:txBody>
      </p:sp>
      <p:sp>
        <p:nvSpPr>
          <p:cNvPr id="3" name="2 Marcador de contenido"/>
          <p:cNvSpPr>
            <a:spLocks noGrp="1"/>
          </p:cNvSpPr>
          <p:nvPr>
            <p:ph idx="1"/>
          </p:nvPr>
        </p:nvSpPr>
        <p:spPr/>
        <p:txBody>
          <a:bodyPr/>
          <a:lstStyle/>
          <a:p>
            <a:endParaRPr lang="es-ES"/>
          </a:p>
        </p:txBody>
      </p:sp>
      <p:sp>
        <p:nvSpPr>
          <p:cNvPr id="4" name="3 Marcador de número de diapositiva"/>
          <p:cNvSpPr>
            <a:spLocks noGrp="1"/>
          </p:cNvSpPr>
          <p:nvPr>
            <p:ph type="sldNum" sz="quarter" idx="12"/>
          </p:nvPr>
        </p:nvSpPr>
        <p:spPr/>
        <p:txBody>
          <a:bodyPr/>
          <a:lstStyle/>
          <a:p>
            <a:fld id="{574A5DF0-8C4C-44A7-8F36-2CF2331F784A}" type="slidenum">
              <a:rPr lang="es-ES_tradnl" smtClean="0"/>
              <a:pPr/>
              <a:t>61</a:t>
            </a:fld>
            <a:endParaRPr lang="es-ES_tradnl" dirty="0"/>
          </a:p>
        </p:txBody>
      </p:sp>
      <p:pic>
        <p:nvPicPr>
          <p:cNvPr id="1457154" name="Picture 2"/>
          <p:cNvPicPr>
            <a:picLocks noChangeAspect="1" noChangeArrowheads="1"/>
          </p:cNvPicPr>
          <p:nvPr/>
        </p:nvPicPr>
        <p:blipFill>
          <a:blip r:embed="rId2" cstate="print"/>
          <a:srcRect/>
          <a:stretch>
            <a:fillRect/>
          </a:stretch>
        </p:blipFill>
        <p:spPr bwMode="auto">
          <a:xfrm>
            <a:off x="1671638" y="1704507"/>
            <a:ext cx="8848725" cy="4229100"/>
          </a:xfrm>
          <a:prstGeom prst="rect">
            <a:avLst/>
          </a:prstGeom>
          <a:noFill/>
          <a:ln w="9525">
            <a:noFill/>
            <a:miter lim="800000"/>
            <a:headEnd/>
            <a:tailEnd/>
          </a:ln>
        </p:spPr>
      </p:pic>
    </p:spTree>
    <p:extLst>
      <p:ext uri="{BB962C8B-B14F-4D97-AF65-F5344CB8AC3E}">
        <p14:creationId xmlns:p14="http://schemas.microsoft.com/office/powerpoint/2010/main" val="22510273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Procesos de planificación</a:t>
            </a:r>
            <a:endParaRPr lang="es-ES" dirty="0"/>
          </a:p>
        </p:txBody>
      </p:sp>
      <p:sp>
        <p:nvSpPr>
          <p:cNvPr id="3" name="2 Marcador de contenido"/>
          <p:cNvSpPr>
            <a:spLocks noGrp="1"/>
          </p:cNvSpPr>
          <p:nvPr>
            <p:ph idx="1"/>
          </p:nvPr>
        </p:nvSpPr>
        <p:spPr>
          <a:xfrm>
            <a:off x="1130272" y="1774210"/>
            <a:ext cx="9603275" cy="4326340"/>
          </a:xfrm>
        </p:spPr>
        <p:txBody>
          <a:bodyPr>
            <a:normAutofit lnSpcReduction="10000"/>
          </a:bodyPr>
          <a:lstStyle/>
          <a:p>
            <a:pPr>
              <a:spcAft>
                <a:spcPts val="600"/>
              </a:spcAft>
            </a:pPr>
            <a:r>
              <a:rPr lang="es-ES" sz="2800" dirty="0"/>
              <a:t>Objetivos: </a:t>
            </a:r>
          </a:p>
          <a:p>
            <a:pPr lvl="1">
              <a:spcAft>
                <a:spcPts val="600"/>
              </a:spcAft>
            </a:pPr>
            <a:r>
              <a:rPr lang="es-ES" sz="2400" dirty="0"/>
              <a:t>establecer el alcance total del esfuerzo, definir y refinar los objetivos, y </a:t>
            </a:r>
          </a:p>
          <a:p>
            <a:pPr lvl="1">
              <a:spcAft>
                <a:spcPts val="600"/>
              </a:spcAft>
            </a:pPr>
            <a:r>
              <a:rPr lang="es-ES" sz="2400" dirty="0"/>
              <a:t>desarrollar la línea de acción requerida para alcanzarlos. </a:t>
            </a:r>
          </a:p>
          <a:p>
            <a:pPr>
              <a:spcAft>
                <a:spcPts val="600"/>
              </a:spcAft>
            </a:pPr>
            <a:r>
              <a:rPr lang="es-ES" sz="2800" dirty="0"/>
              <a:t>Entregables: </a:t>
            </a:r>
          </a:p>
          <a:p>
            <a:pPr lvl="1">
              <a:spcAft>
                <a:spcPts val="600"/>
              </a:spcAft>
            </a:pPr>
            <a:r>
              <a:rPr lang="es-ES" sz="2400" dirty="0"/>
              <a:t>el plan para la dirección del proyecto y</a:t>
            </a:r>
          </a:p>
          <a:p>
            <a:pPr lvl="1">
              <a:spcAft>
                <a:spcPts val="600"/>
              </a:spcAft>
            </a:pPr>
            <a:r>
              <a:rPr lang="es-ES" sz="2400" dirty="0"/>
              <a:t>los documentos del proyecto para llevarlo a cabo.</a:t>
            </a:r>
          </a:p>
          <a:p>
            <a:pPr>
              <a:spcAft>
                <a:spcPts val="600"/>
              </a:spcAft>
            </a:pPr>
            <a:r>
              <a:rPr lang="es-ES" sz="2800" dirty="0"/>
              <a:t>Abarcan:</a:t>
            </a:r>
          </a:p>
          <a:p>
            <a:pPr lvl="1"/>
            <a:r>
              <a:rPr lang="es-ES" sz="2400" dirty="0"/>
              <a:t> alcance, tiempo, costo, calidad, comunicaciones, personal, riesgos, adquisiciones y participación de los </a:t>
            </a:r>
            <a:r>
              <a:rPr lang="es-ES" sz="2400" i="1" dirty="0"/>
              <a:t>stakeholders</a:t>
            </a:r>
            <a:r>
              <a:rPr lang="es-ES" sz="2400" dirty="0"/>
              <a:t>.</a:t>
            </a:r>
          </a:p>
        </p:txBody>
      </p:sp>
      <p:sp>
        <p:nvSpPr>
          <p:cNvPr id="4" name="3 Marcador de número de diapositiva"/>
          <p:cNvSpPr>
            <a:spLocks noGrp="1"/>
          </p:cNvSpPr>
          <p:nvPr>
            <p:ph type="sldNum" sz="quarter" idx="12"/>
          </p:nvPr>
        </p:nvSpPr>
        <p:spPr/>
        <p:txBody>
          <a:bodyPr/>
          <a:lstStyle/>
          <a:p>
            <a:fld id="{574A5DF0-8C4C-44A7-8F36-2CF2331F784A}" type="slidenum">
              <a:rPr lang="es-ES_tradnl" smtClean="0"/>
              <a:pPr/>
              <a:t>62</a:t>
            </a:fld>
            <a:endParaRPr lang="es-ES_tradnl" dirty="0"/>
          </a:p>
        </p:txBody>
      </p:sp>
    </p:spTree>
    <p:extLst>
      <p:ext uri="{BB962C8B-B14F-4D97-AF65-F5344CB8AC3E}">
        <p14:creationId xmlns:p14="http://schemas.microsoft.com/office/powerpoint/2010/main" val="15789778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Procesos de ejecución</a:t>
            </a:r>
          </a:p>
        </p:txBody>
      </p:sp>
      <p:sp>
        <p:nvSpPr>
          <p:cNvPr id="3" name="2 Marcador de contenido"/>
          <p:cNvSpPr>
            <a:spLocks noGrp="1"/>
          </p:cNvSpPr>
          <p:nvPr>
            <p:ph idx="1"/>
          </p:nvPr>
        </p:nvSpPr>
        <p:spPr>
          <a:xfrm>
            <a:off x="1130272" y="2002563"/>
            <a:ext cx="9603275" cy="3814010"/>
          </a:xfrm>
        </p:spPr>
        <p:txBody>
          <a:bodyPr>
            <a:normAutofit/>
          </a:bodyPr>
          <a:lstStyle/>
          <a:p>
            <a:r>
              <a:rPr lang="es-ES" sz="2400" dirty="0"/>
              <a:t>Objetivo:</a:t>
            </a:r>
          </a:p>
          <a:p>
            <a:pPr lvl="1"/>
            <a:r>
              <a:rPr lang="es-ES" sz="2000" dirty="0"/>
              <a:t>completar el trabajo definido en el plan para la dirección del proyecto.</a:t>
            </a:r>
          </a:p>
          <a:p>
            <a:r>
              <a:rPr lang="es-ES" sz="2400" dirty="0"/>
              <a:t>Implica </a:t>
            </a:r>
          </a:p>
          <a:p>
            <a:pPr lvl="1"/>
            <a:r>
              <a:rPr lang="es-ES" sz="2000" dirty="0"/>
              <a:t>coordinar personas y recursos, </a:t>
            </a:r>
          </a:p>
          <a:p>
            <a:pPr lvl="1"/>
            <a:r>
              <a:rPr lang="es-ES" sz="2000" dirty="0"/>
              <a:t>gestionar las expectativas de los interesados, e </a:t>
            </a:r>
          </a:p>
          <a:p>
            <a:pPr lvl="1"/>
            <a:r>
              <a:rPr lang="es-ES" sz="2000" dirty="0"/>
              <a:t>integrar y realizar las actividades del proyecto conforme al plan para la dirección del proyecto.</a:t>
            </a:r>
          </a:p>
          <a:p>
            <a:pPr>
              <a:buNone/>
            </a:pPr>
            <a:endParaRPr lang="es-ES" sz="2400" dirty="0"/>
          </a:p>
          <a:p>
            <a:pPr>
              <a:buNone/>
            </a:pPr>
            <a:endParaRPr lang="es-ES" sz="2400" dirty="0"/>
          </a:p>
        </p:txBody>
      </p:sp>
      <p:sp>
        <p:nvSpPr>
          <p:cNvPr id="4" name="3 Marcador de número de diapositiva"/>
          <p:cNvSpPr>
            <a:spLocks noGrp="1"/>
          </p:cNvSpPr>
          <p:nvPr>
            <p:ph type="sldNum" sz="quarter" idx="12"/>
          </p:nvPr>
        </p:nvSpPr>
        <p:spPr/>
        <p:txBody>
          <a:bodyPr/>
          <a:lstStyle/>
          <a:p>
            <a:fld id="{574A5DF0-8C4C-44A7-8F36-2CF2331F784A}" type="slidenum">
              <a:rPr lang="es-ES_tradnl" smtClean="0"/>
              <a:pPr/>
              <a:t>63</a:t>
            </a:fld>
            <a:endParaRPr lang="es-ES_tradnl" dirty="0"/>
          </a:p>
        </p:txBody>
      </p:sp>
    </p:spTree>
    <p:extLst>
      <p:ext uri="{BB962C8B-B14F-4D97-AF65-F5344CB8AC3E}">
        <p14:creationId xmlns:p14="http://schemas.microsoft.com/office/powerpoint/2010/main" val="32531875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Procesos de seguimiento y control</a:t>
            </a:r>
            <a:endParaRPr lang="es-ES" dirty="0"/>
          </a:p>
        </p:txBody>
      </p:sp>
      <p:sp>
        <p:nvSpPr>
          <p:cNvPr id="3" name="2 Marcador de contenido"/>
          <p:cNvSpPr>
            <a:spLocks noGrp="1"/>
          </p:cNvSpPr>
          <p:nvPr>
            <p:ph idx="1"/>
          </p:nvPr>
        </p:nvSpPr>
        <p:spPr>
          <a:xfrm>
            <a:off x="1097280" y="1845734"/>
            <a:ext cx="10058400" cy="4440766"/>
          </a:xfrm>
        </p:spPr>
        <p:txBody>
          <a:bodyPr>
            <a:normAutofit fontScale="92500" lnSpcReduction="20000"/>
          </a:bodyPr>
          <a:lstStyle/>
          <a:p>
            <a:r>
              <a:rPr lang="es-ES"/>
              <a:t>Objetivos:</a:t>
            </a:r>
          </a:p>
          <a:p>
            <a:pPr lvl="1"/>
            <a:r>
              <a:rPr lang="es-ES"/>
              <a:t>Rastrear, analizar y dirigir el progreso y el desempeño del proyecto, </a:t>
            </a:r>
          </a:p>
          <a:p>
            <a:pPr lvl="1"/>
            <a:r>
              <a:rPr lang="es-ES"/>
              <a:t>identificar áreas en las que el plan requiera cambios e </a:t>
            </a:r>
          </a:p>
          <a:p>
            <a:pPr lvl="1"/>
            <a:r>
              <a:rPr lang="es-ES"/>
              <a:t>iniciar los cambios correspondientes.</a:t>
            </a:r>
          </a:p>
          <a:p>
            <a:r>
              <a:rPr lang="es-ES"/>
              <a:t>Implica:</a:t>
            </a:r>
          </a:p>
          <a:p>
            <a:pPr lvl="1"/>
            <a:r>
              <a:rPr lang="es-ES"/>
              <a:t>controlar los cambios y recomendar acciones correctivas o preventivas;</a:t>
            </a:r>
          </a:p>
          <a:p>
            <a:pPr lvl="1"/>
            <a:r>
              <a:rPr lang="es-ES"/>
              <a:t>monitorear las actividades del proyecto, comparándolas con el plan para la dirección del proyecto;</a:t>
            </a:r>
          </a:p>
          <a:p>
            <a:pPr lvl="1"/>
            <a:r>
              <a:rPr lang="es-ES"/>
              <a:t>monitorear el esfuerzo dedicado al proyecto;</a:t>
            </a:r>
          </a:p>
          <a:p>
            <a:pPr lvl="1"/>
            <a:r>
              <a:rPr lang="es-ES"/>
              <a:t>asegurar que únicamente se implementen cambios aprobados.</a:t>
            </a:r>
          </a:p>
          <a:p>
            <a:r>
              <a:rPr lang="es-ES"/>
              <a:t>El desempeño del proyecto se mide y se analiza </a:t>
            </a:r>
          </a:p>
          <a:p>
            <a:pPr lvl="1"/>
            <a:r>
              <a:rPr lang="es-ES"/>
              <a:t>a intervalos regulares, </a:t>
            </a:r>
          </a:p>
          <a:p>
            <a:pPr lvl="1"/>
            <a:r>
              <a:rPr lang="es-ES"/>
              <a:t>como consecuencia de eventos adecuados o de determinadas condiciones de excepción.</a:t>
            </a:r>
          </a:p>
          <a:p>
            <a:pPr lvl="1"/>
            <a:endParaRPr lang="es-ES" dirty="0"/>
          </a:p>
        </p:txBody>
      </p:sp>
      <p:sp>
        <p:nvSpPr>
          <p:cNvPr id="4" name="3 Marcador de número de diapositiva"/>
          <p:cNvSpPr>
            <a:spLocks noGrp="1"/>
          </p:cNvSpPr>
          <p:nvPr>
            <p:ph type="sldNum" sz="quarter" idx="12"/>
          </p:nvPr>
        </p:nvSpPr>
        <p:spPr/>
        <p:txBody>
          <a:bodyPr/>
          <a:lstStyle/>
          <a:p>
            <a:fld id="{574A5DF0-8C4C-44A7-8F36-2CF2331F784A}" type="slidenum">
              <a:rPr lang="es-ES_tradnl" smtClean="0"/>
              <a:pPr/>
              <a:t>64</a:t>
            </a:fld>
            <a:endParaRPr lang="es-ES_tradnl" dirty="0"/>
          </a:p>
        </p:txBody>
      </p:sp>
    </p:spTree>
    <p:extLst>
      <p:ext uri="{BB962C8B-B14F-4D97-AF65-F5344CB8AC3E}">
        <p14:creationId xmlns:p14="http://schemas.microsoft.com/office/powerpoint/2010/main" val="30532074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Procesos de cierre</a:t>
            </a:r>
          </a:p>
        </p:txBody>
      </p:sp>
      <p:sp>
        <p:nvSpPr>
          <p:cNvPr id="3" name="2 Marcador de contenido"/>
          <p:cNvSpPr>
            <a:spLocks noGrp="1"/>
          </p:cNvSpPr>
          <p:nvPr>
            <p:ph idx="1"/>
          </p:nvPr>
        </p:nvSpPr>
        <p:spPr/>
        <p:txBody>
          <a:bodyPr>
            <a:normAutofit/>
          </a:bodyPr>
          <a:lstStyle/>
          <a:p>
            <a:r>
              <a:rPr lang="es-ES" sz="2800" dirty="0"/>
              <a:t>Objetivo:</a:t>
            </a:r>
          </a:p>
          <a:p>
            <a:pPr lvl="1"/>
            <a:r>
              <a:rPr lang="es-ES" sz="2400" dirty="0"/>
              <a:t>Completar formalmente el proyecto, una fase de este u otras obligaciones contractuales.</a:t>
            </a:r>
          </a:p>
        </p:txBody>
      </p:sp>
      <p:sp>
        <p:nvSpPr>
          <p:cNvPr id="4" name="3 Marcador de número de diapositiva"/>
          <p:cNvSpPr>
            <a:spLocks noGrp="1"/>
          </p:cNvSpPr>
          <p:nvPr>
            <p:ph type="sldNum" sz="quarter" idx="12"/>
          </p:nvPr>
        </p:nvSpPr>
        <p:spPr/>
        <p:txBody>
          <a:bodyPr/>
          <a:lstStyle/>
          <a:p>
            <a:fld id="{574A5DF0-8C4C-44A7-8F36-2CF2331F784A}" type="slidenum">
              <a:rPr lang="es-ES_tradnl" smtClean="0"/>
              <a:pPr/>
              <a:t>65</a:t>
            </a:fld>
            <a:endParaRPr lang="es-ES_tradnl" dirty="0"/>
          </a:p>
        </p:txBody>
      </p:sp>
    </p:spTree>
    <p:extLst>
      <p:ext uri="{BB962C8B-B14F-4D97-AF65-F5344CB8AC3E}">
        <p14:creationId xmlns:p14="http://schemas.microsoft.com/office/powerpoint/2010/main" val="21550934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DBE13F3F-68EC-47BC-B366-2CF0FE262E64}"/>
              </a:ext>
            </a:extLst>
          </p:cNvPr>
          <p:cNvSpPr>
            <a:spLocks noGrp="1"/>
          </p:cNvSpPr>
          <p:nvPr>
            <p:ph type="sldNum" sz="quarter" idx="12"/>
          </p:nvPr>
        </p:nvSpPr>
        <p:spPr/>
        <p:txBody>
          <a:bodyPr/>
          <a:lstStyle/>
          <a:p>
            <a:fld id="{6D22F896-40B5-4ADD-8801-0D06FADFA095}" type="slidenum">
              <a:rPr lang="en-US" smtClean="0"/>
              <a:pPr/>
              <a:t>66</a:t>
            </a:fld>
            <a:endParaRPr lang="en-US" dirty="0"/>
          </a:p>
        </p:txBody>
      </p:sp>
      <p:pic>
        <p:nvPicPr>
          <p:cNvPr id="5" name="Marcador de contenido 4">
            <a:extLst>
              <a:ext uri="{FF2B5EF4-FFF2-40B4-BE49-F238E27FC236}">
                <a16:creationId xmlns:a16="http://schemas.microsoft.com/office/drawing/2014/main" id="{DBA37108-750C-4883-89DA-819C95D6F8AC}"/>
              </a:ext>
            </a:extLst>
          </p:cNvPr>
          <p:cNvPicPr>
            <a:picLocks noGrp="1" noChangeAspect="1"/>
          </p:cNvPicPr>
          <p:nvPr>
            <p:ph idx="4294967295"/>
          </p:nvPr>
        </p:nvPicPr>
        <p:blipFill>
          <a:blip r:embed="rId2"/>
          <a:stretch>
            <a:fillRect/>
          </a:stretch>
        </p:blipFill>
        <p:spPr>
          <a:xfrm>
            <a:off x="3232150" y="-72621"/>
            <a:ext cx="5727700" cy="6888163"/>
          </a:xfrm>
          <a:prstGeom prst="rect">
            <a:avLst/>
          </a:prstGeom>
        </p:spPr>
      </p:pic>
      <p:sp>
        <p:nvSpPr>
          <p:cNvPr id="6" name="Elipse 5">
            <a:extLst>
              <a:ext uri="{FF2B5EF4-FFF2-40B4-BE49-F238E27FC236}">
                <a16:creationId xmlns:a16="http://schemas.microsoft.com/office/drawing/2014/main" id="{2067F742-C7F5-42E6-99E2-1EAA3350D16B}"/>
              </a:ext>
            </a:extLst>
          </p:cNvPr>
          <p:cNvSpPr/>
          <p:nvPr/>
        </p:nvSpPr>
        <p:spPr>
          <a:xfrm>
            <a:off x="5150498" y="531168"/>
            <a:ext cx="787530" cy="5127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7" name="Elipse 6">
            <a:extLst>
              <a:ext uri="{FF2B5EF4-FFF2-40B4-BE49-F238E27FC236}">
                <a16:creationId xmlns:a16="http://schemas.microsoft.com/office/drawing/2014/main" id="{51E45883-D74D-4206-AAC8-97745168C1DB}"/>
              </a:ext>
            </a:extLst>
          </p:cNvPr>
          <p:cNvSpPr/>
          <p:nvPr/>
        </p:nvSpPr>
        <p:spPr>
          <a:xfrm>
            <a:off x="5138676" y="1107232"/>
            <a:ext cx="1119673" cy="6904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8" name="Elipse 7">
            <a:extLst>
              <a:ext uri="{FF2B5EF4-FFF2-40B4-BE49-F238E27FC236}">
                <a16:creationId xmlns:a16="http://schemas.microsoft.com/office/drawing/2014/main" id="{D335DE1F-A166-4450-9F8E-FA37938DA27B}"/>
              </a:ext>
            </a:extLst>
          </p:cNvPr>
          <p:cNvSpPr/>
          <p:nvPr/>
        </p:nvSpPr>
        <p:spPr>
          <a:xfrm>
            <a:off x="5022435" y="1708733"/>
            <a:ext cx="1188098" cy="14005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9" name="Elipse 8">
            <a:extLst>
              <a:ext uri="{FF2B5EF4-FFF2-40B4-BE49-F238E27FC236}">
                <a16:creationId xmlns:a16="http://schemas.microsoft.com/office/drawing/2014/main" id="{3F72F5B6-5B04-43F0-9B70-87F61A04725D}"/>
              </a:ext>
            </a:extLst>
          </p:cNvPr>
          <p:cNvSpPr/>
          <p:nvPr/>
        </p:nvSpPr>
        <p:spPr>
          <a:xfrm>
            <a:off x="6991739" y="2984857"/>
            <a:ext cx="914400" cy="3866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0" name="Elipse 9">
            <a:extLst>
              <a:ext uri="{FF2B5EF4-FFF2-40B4-BE49-F238E27FC236}">
                <a16:creationId xmlns:a16="http://schemas.microsoft.com/office/drawing/2014/main" id="{029CD2A6-0B58-4E08-AEC4-5E45AE1DF318}"/>
              </a:ext>
            </a:extLst>
          </p:cNvPr>
          <p:cNvSpPr/>
          <p:nvPr/>
        </p:nvSpPr>
        <p:spPr>
          <a:xfrm>
            <a:off x="6991739" y="1708733"/>
            <a:ext cx="901959" cy="3866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1" name="Elipse 10">
            <a:extLst>
              <a:ext uri="{FF2B5EF4-FFF2-40B4-BE49-F238E27FC236}">
                <a16:creationId xmlns:a16="http://schemas.microsoft.com/office/drawing/2014/main" id="{70C018CA-114F-4EBC-9454-C103D31C1F28}"/>
              </a:ext>
            </a:extLst>
          </p:cNvPr>
          <p:cNvSpPr/>
          <p:nvPr/>
        </p:nvSpPr>
        <p:spPr>
          <a:xfrm>
            <a:off x="6991739" y="1281404"/>
            <a:ext cx="901959" cy="3421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2" name="Elipse 11">
            <a:extLst>
              <a:ext uri="{FF2B5EF4-FFF2-40B4-BE49-F238E27FC236}">
                <a16:creationId xmlns:a16="http://schemas.microsoft.com/office/drawing/2014/main" id="{BA6F5B71-5C57-4899-9F94-103A6F8D9178}"/>
              </a:ext>
            </a:extLst>
          </p:cNvPr>
          <p:cNvSpPr/>
          <p:nvPr/>
        </p:nvSpPr>
        <p:spPr>
          <a:xfrm>
            <a:off x="6991739" y="573501"/>
            <a:ext cx="914400" cy="3421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Tree>
    <p:extLst>
      <p:ext uri="{BB962C8B-B14F-4D97-AF65-F5344CB8AC3E}">
        <p14:creationId xmlns:p14="http://schemas.microsoft.com/office/powerpoint/2010/main" val="28095461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581EF5-A65B-AFEC-42C5-73A10D7A657D}"/>
              </a:ext>
            </a:extLst>
          </p:cNvPr>
          <p:cNvSpPr>
            <a:spLocks noGrp="1"/>
          </p:cNvSpPr>
          <p:nvPr>
            <p:ph type="title"/>
          </p:nvPr>
        </p:nvSpPr>
        <p:spPr/>
        <p:txBody>
          <a:bodyPr/>
          <a:lstStyle/>
          <a:p>
            <a:r>
              <a:rPr lang="es-419" dirty="0" err="1"/>
              <a:t>PMBOK</a:t>
            </a:r>
            <a:r>
              <a:rPr lang="es-419" dirty="0"/>
              <a:t> v7</a:t>
            </a:r>
          </a:p>
        </p:txBody>
      </p:sp>
      <p:sp>
        <p:nvSpPr>
          <p:cNvPr id="3" name="Marcador de texto 2">
            <a:extLst>
              <a:ext uri="{FF2B5EF4-FFF2-40B4-BE49-F238E27FC236}">
                <a16:creationId xmlns:a16="http://schemas.microsoft.com/office/drawing/2014/main" id="{CDFEF601-2C7A-D104-2A1E-8FFFA7499FFE}"/>
              </a:ext>
            </a:extLst>
          </p:cNvPr>
          <p:cNvSpPr>
            <a:spLocks noGrp="1"/>
          </p:cNvSpPr>
          <p:nvPr>
            <p:ph type="body" idx="1"/>
          </p:nvPr>
        </p:nvSpPr>
        <p:spPr/>
        <p:txBody>
          <a:bodyPr/>
          <a:lstStyle/>
          <a:p>
            <a:r>
              <a:rPr lang="es-419" dirty="0"/>
              <a:t>Enfoque en principios</a:t>
            </a:r>
          </a:p>
        </p:txBody>
      </p:sp>
      <p:sp>
        <p:nvSpPr>
          <p:cNvPr id="4" name="Marcador de número de diapositiva 3">
            <a:extLst>
              <a:ext uri="{FF2B5EF4-FFF2-40B4-BE49-F238E27FC236}">
                <a16:creationId xmlns:a16="http://schemas.microsoft.com/office/drawing/2014/main" id="{9B500B69-5B68-9B5E-7CB4-CF0174AFE0D3}"/>
              </a:ext>
            </a:extLst>
          </p:cNvPr>
          <p:cNvSpPr>
            <a:spLocks noGrp="1"/>
          </p:cNvSpPr>
          <p:nvPr>
            <p:ph type="sldNum" sz="quarter" idx="12"/>
          </p:nvPr>
        </p:nvSpPr>
        <p:spPr/>
        <p:txBody>
          <a:bodyPr/>
          <a:lstStyle/>
          <a:p>
            <a:fld id="{6D22F896-40B5-4ADD-8801-0D06FADFA095}" type="slidenum">
              <a:rPr lang="en-US" smtClean="0"/>
              <a:pPr/>
              <a:t>67</a:t>
            </a:fld>
            <a:endParaRPr lang="en-US" dirty="0"/>
          </a:p>
        </p:txBody>
      </p:sp>
    </p:spTree>
    <p:extLst>
      <p:ext uri="{BB962C8B-B14F-4D97-AF65-F5344CB8AC3E}">
        <p14:creationId xmlns:p14="http://schemas.microsoft.com/office/powerpoint/2010/main" val="41988136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891E08-635B-2959-97FE-7741F64F5564}"/>
              </a:ext>
            </a:extLst>
          </p:cNvPr>
          <p:cNvSpPr>
            <a:spLocks noGrp="1"/>
          </p:cNvSpPr>
          <p:nvPr>
            <p:ph type="title"/>
          </p:nvPr>
        </p:nvSpPr>
        <p:spPr/>
        <p:txBody>
          <a:bodyPr/>
          <a:lstStyle/>
          <a:p>
            <a:r>
              <a:rPr lang="es-419" dirty="0"/>
              <a:t>Cambio de enfoque</a:t>
            </a:r>
          </a:p>
        </p:txBody>
      </p:sp>
      <p:sp>
        <p:nvSpPr>
          <p:cNvPr id="3" name="Marcador de contenido 2">
            <a:extLst>
              <a:ext uri="{FF2B5EF4-FFF2-40B4-BE49-F238E27FC236}">
                <a16:creationId xmlns:a16="http://schemas.microsoft.com/office/drawing/2014/main" id="{AD128247-4197-F898-B098-C9833D0C7D76}"/>
              </a:ext>
            </a:extLst>
          </p:cNvPr>
          <p:cNvSpPr>
            <a:spLocks noGrp="1"/>
          </p:cNvSpPr>
          <p:nvPr>
            <p:ph idx="1"/>
          </p:nvPr>
        </p:nvSpPr>
        <p:spPr>
          <a:xfrm>
            <a:off x="1097280" y="1845733"/>
            <a:ext cx="10058400" cy="4508571"/>
          </a:xfrm>
        </p:spPr>
        <p:txBody>
          <a:bodyPr>
            <a:normAutofit fontScale="92500" lnSpcReduction="10000"/>
          </a:bodyPr>
          <a:lstStyle/>
          <a:p>
            <a:r>
              <a:rPr lang="en-US" dirty="0"/>
              <a:t>C</a:t>
            </a:r>
            <a:r>
              <a:rPr lang="es-UY" noProof="0" dirty="0" err="1"/>
              <a:t>ambio</a:t>
            </a:r>
            <a:r>
              <a:rPr lang="es-UY" noProof="0" dirty="0"/>
              <a:t> de un estándar basado en procesos a uno basado en principios.</a:t>
            </a:r>
          </a:p>
          <a:p>
            <a:pPr lvl="1"/>
            <a:r>
              <a:rPr lang="es-UY" noProof="0" dirty="0"/>
              <a:t>Versiones anteriores basadas en procesos siguen vigentes.</a:t>
            </a:r>
          </a:p>
          <a:p>
            <a:pPr lvl="1"/>
            <a:r>
              <a:rPr lang="es-UY" noProof="0" dirty="0"/>
              <a:t>Nueva versión no dice cómo: apenas titulares </a:t>
            </a:r>
            <a:r>
              <a:rPr lang="es-UY" noProof="0" dirty="0">
                <a:sym typeface="Wingdings" panose="05000000000000000000" pitchFamily="2" charset="2"/>
              </a:rPr>
              <a:t> plataforma.</a:t>
            </a:r>
            <a:endParaRPr lang="es-UY" noProof="0" dirty="0"/>
          </a:p>
          <a:p>
            <a:pPr lvl="1"/>
            <a:r>
              <a:rPr lang="es-UY" noProof="0" dirty="0"/>
              <a:t>Cambia grupos de procesos por 8 dominios de desempeño.</a:t>
            </a:r>
          </a:p>
          <a:p>
            <a:r>
              <a:rPr lang="es-UY" noProof="0" dirty="0"/>
              <a:t>Foco en la entrega de valor. No solo salidas, sino resultados de valor para la organización</a:t>
            </a:r>
          </a:p>
          <a:p>
            <a:r>
              <a:rPr lang="es-UY" noProof="0" dirty="0"/>
              <a:t>Toma principios ágiles. </a:t>
            </a:r>
          </a:p>
          <a:p>
            <a:pPr lvl="1"/>
            <a:r>
              <a:rPr lang="es-UY" noProof="0" dirty="0"/>
              <a:t>Parece que se casa con ese modelo de proceso. </a:t>
            </a:r>
          </a:p>
          <a:p>
            <a:pPr lvl="1"/>
            <a:r>
              <a:rPr lang="es-UY" noProof="0" dirty="0"/>
              <a:t>Incorpora todas las ceremonias de Scrum.</a:t>
            </a:r>
          </a:p>
          <a:p>
            <a:r>
              <a:rPr lang="es-UY" noProof="0" dirty="0"/>
              <a:t>Incorpora principios LEAN</a:t>
            </a:r>
          </a:p>
          <a:p>
            <a:r>
              <a:rPr lang="es-UY" noProof="0" dirty="0"/>
              <a:t>Cambio de un enfoque prescriptivo a uno «adaptativo».</a:t>
            </a:r>
          </a:p>
          <a:p>
            <a:endParaRPr lang="en-US" dirty="0"/>
          </a:p>
        </p:txBody>
      </p:sp>
    </p:spTree>
    <p:extLst>
      <p:ext uri="{BB962C8B-B14F-4D97-AF65-F5344CB8AC3E}">
        <p14:creationId xmlns:p14="http://schemas.microsoft.com/office/powerpoint/2010/main" val="35949098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BD6012D9-7695-38E7-3327-8A0664E7A325}"/>
              </a:ext>
            </a:extLst>
          </p:cNvPr>
          <p:cNvPicPr>
            <a:picLocks noGrp="1" noChangeAspect="1"/>
          </p:cNvPicPr>
          <p:nvPr>
            <p:ph idx="4294967295"/>
          </p:nvPr>
        </p:nvPicPr>
        <p:blipFill>
          <a:blip r:embed="rId2"/>
          <a:stretch>
            <a:fillRect/>
          </a:stretch>
        </p:blipFill>
        <p:spPr>
          <a:xfrm>
            <a:off x="2253984" y="0"/>
            <a:ext cx="7647117" cy="6825053"/>
          </a:xfrm>
          <a:prstGeom prst="rect">
            <a:avLst/>
          </a:prstGeom>
          <a:ln>
            <a:noFill/>
          </a:ln>
        </p:spPr>
      </p:pic>
    </p:spTree>
    <p:extLst>
      <p:ext uri="{BB962C8B-B14F-4D97-AF65-F5344CB8AC3E}">
        <p14:creationId xmlns:p14="http://schemas.microsoft.com/office/powerpoint/2010/main" val="2049082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normAutofit/>
          </a:bodyPr>
          <a:lstStyle/>
          <a:p>
            <a:r>
              <a:rPr lang="es-ES_tradnl"/>
              <a:t>Relación con otras disciplinas </a:t>
            </a:r>
            <a:endParaRPr lang="es-ES_tradnl" dirty="0"/>
          </a:p>
        </p:txBody>
      </p:sp>
      <p:sp>
        <p:nvSpPr>
          <p:cNvPr id="156675" name="Rectangle 3"/>
          <p:cNvSpPr>
            <a:spLocks noGrp="1" noChangeArrowheads="1"/>
          </p:cNvSpPr>
          <p:nvPr>
            <p:ph idx="1"/>
          </p:nvPr>
        </p:nvSpPr>
        <p:spPr>
          <a:xfrm>
            <a:off x="1190429" y="1858278"/>
            <a:ext cx="7073919" cy="4362162"/>
          </a:xfrm>
        </p:spPr>
        <p:txBody>
          <a:bodyPr>
            <a:normAutofit/>
          </a:bodyPr>
          <a:lstStyle/>
          <a:p>
            <a:pPr marL="0" indent="0">
              <a:spcBef>
                <a:spcPts val="0"/>
              </a:spcBef>
              <a:spcAft>
                <a:spcPts val="600"/>
              </a:spcAft>
              <a:buNone/>
            </a:pPr>
            <a:r>
              <a:rPr lang="es-ES_tradnl" sz="2400" dirty="0">
                <a:solidFill>
                  <a:srgbClr val="3333CC"/>
                </a:solidFill>
              </a:rPr>
              <a:t>Administración general o gestión de operaciones</a:t>
            </a:r>
          </a:p>
          <a:p>
            <a:pPr marL="292608" lvl="1" indent="0">
              <a:buNone/>
            </a:pPr>
            <a:r>
              <a:rPr lang="es-ES_tradnl" dirty="0"/>
              <a:t>Comprende planificar, organizar, asignar personal, ejecutar y controlar las operaciones de una empresa de operación continua.</a:t>
            </a:r>
          </a:p>
          <a:p>
            <a:pPr marL="0" indent="0">
              <a:spcBef>
                <a:spcPts val="0"/>
              </a:spcBef>
              <a:spcAft>
                <a:spcPts val="600"/>
              </a:spcAft>
              <a:buNone/>
            </a:pPr>
            <a:r>
              <a:rPr lang="es-ES_tradnl" sz="2400" dirty="0">
                <a:solidFill>
                  <a:srgbClr val="00CC00"/>
                </a:solidFill>
              </a:rPr>
              <a:t>Áreas de aplicación</a:t>
            </a:r>
            <a:endParaRPr lang="es-ES_tradnl" sz="2400" dirty="0"/>
          </a:p>
          <a:p>
            <a:pPr marL="342891" indent="-342891">
              <a:spcBef>
                <a:spcPts val="0"/>
              </a:spcBef>
              <a:spcAft>
                <a:spcPts val="600"/>
              </a:spcAft>
            </a:pPr>
            <a:r>
              <a:rPr lang="es-ES_tradnl" sz="2000" dirty="0"/>
              <a:t>Categorías de proyectos donde hay prácticas generalmente aceptadas que no aplican a todo tipo de proyectos. </a:t>
            </a:r>
          </a:p>
          <a:p>
            <a:pPr marL="342891" indent="-342891">
              <a:spcBef>
                <a:spcPts val="0"/>
              </a:spcBef>
            </a:pPr>
            <a:r>
              <a:rPr lang="es-ES_tradnl" sz="2000" dirty="0"/>
              <a:t>Definidas por:</a:t>
            </a:r>
          </a:p>
          <a:p>
            <a:pPr marL="736432" lvl="1" indent="-285744">
              <a:spcBef>
                <a:spcPts val="0"/>
              </a:spcBef>
              <a:buFont typeface="Courier New" panose="02070309020205020404" pitchFamily="49" charset="0"/>
              <a:buChar char="o"/>
            </a:pPr>
            <a:r>
              <a:rPr lang="es-ES_tradnl" sz="1800" dirty="0"/>
              <a:t>Elementos técnicos. (P. ej. desarrollo de SW)</a:t>
            </a:r>
          </a:p>
          <a:p>
            <a:pPr marL="736432" lvl="1" indent="-285744">
              <a:spcBef>
                <a:spcPts val="0"/>
              </a:spcBef>
              <a:buFont typeface="Courier New" panose="02070309020205020404" pitchFamily="49" charset="0"/>
              <a:buChar char="o"/>
            </a:pPr>
            <a:r>
              <a:rPr lang="es-ES_tradnl" sz="1800" dirty="0"/>
              <a:t>Elementos administrativos. (P. ej. licitaciones públicas)</a:t>
            </a:r>
          </a:p>
          <a:p>
            <a:pPr marL="736432" lvl="1" indent="-285744">
              <a:spcBef>
                <a:spcPts val="0"/>
              </a:spcBef>
              <a:buFont typeface="Courier New" panose="02070309020205020404" pitchFamily="49" charset="0"/>
              <a:buChar char="o"/>
            </a:pPr>
            <a:r>
              <a:rPr lang="es-ES_tradnl" sz="1800" dirty="0"/>
              <a:t>Ramas de la industria. (P. ej. automotriz)</a:t>
            </a:r>
          </a:p>
        </p:txBody>
      </p:sp>
      <p:sp>
        <p:nvSpPr>
          <p:cNvPr id="8" name="3 Marcador de número de diapositiva"/>
          <p:cNvSpPr>
            <a:spLocks noGrp="1"/>
          </p:cNvSpPr>
          <p:nvPr>
            <p:ph type="sldNum" sz="quarter" idx="12"/>
          </p:nvPr>
        </p:nvSpPr>
        <p:spPr/>
        <p:txBody>
          <a:bodyPr/>
          <a:lstStyle/>
          <a:p>
            <a:fld id="{90AB7EC8-91B8-4A25-89B3-EBD44F685ADD}" type="slidenum">
              <a:rPr lang="es-ES_tradnl" smtClean="0"/>
              <a:pPr/>
              <a:t>7</a:t>
            </a:fld>
            <a:endParaRPr lang="es-ES_tradnl"/>
          </a:p>
        </p:txBody>
      </p:sp>
      <p:grpSp>
        <p:nvGrpSpPr>
          <p:cNvPr id="2" name="Group 4"/>
          <p:cNvGrpSpPr>
            <a:grpSpLocks/>
          </p:cNvGrpSpPr>
          <p:nvPr/>
        </p:nvGrpSpPr>
        <p:grpSpPr bwMode="auto">
          <a:xfrm>
            <a:off x="8264348" y="2159759"/>
            <a:ext cx="3474684" cy="2819400"/>
            <a:chOff x="2592" y="1968"/>
            <a:chExt cx="2400" cy="1872"/>
          </a:xfrm>
        </p:grpSpPr>
        <p:sp>
          <p:nvSpPr>
            <p:cNvPr id="156677" name="Oval 5"/>
            <p:cNvSpPr>
              <a:spLocks noChangeArrowheads="1"/>
            </p:cNvSpPr>
            <p:nvPr/>
          </p:nvSpPr>
          <p:spPr bwMode="auto">
            <a:xfrm>
              <a:off x="3264" y="1968"/>
              <a:ext cx="1296" cy="1200"/>
            </a:xfrm>
            <a:prstGeom prst="ellipse">
              <a:avLst/>
            </a:prstGeom>
            <a:noFill/>
            <a:ln w="31750">
              <a:solidFill>
                <a:srgbClr val="D60093"/>
              </a:solidFill>
              <a:round/>
              <a:headEnd/>
              <a:tailEnd/>
            </a:ln>
            <a:effectLst/>
          </p:spPr>
          <p:txBody>
            <a:bodyPr wrap="none"/>
            <a:lstStyle/>
            <a:p>
              <a:pPr algn="ctr" eaLnBrk="0" hangingPunct="0"/>
              <a:r>
                <a:rPr lang="es-ES_tradnl" sz="2400" dirty="0">
                  <a:solidFill>
                    <a:srgbClr val="D60093"/>
                  </a:solidFill>
                  <a:latin typeface="Times New Roman" pitchFamily="18" charset="0"/>
                </a:rPr>
                <a:t>Gestión de</a:t>
              </a:r>
            </a:p>
            <a:p>
              <a:pPr algn="ctr" eaLnBrk="0" hangingPunct="0"/>
              <a:r>
                <a:rPr lang="es-ES_tradnl" sz="2400" dirty="0">
                  <a:solidFill>
                    <a:srgbClr val="D60093"/>
                  </a:solidFill>
                  <a:latin typeface="Times New Roman" pitchFamily="18" charset="0"/>
                </a:rPr>
                <a:t> proyectos</a:t>
              </a:r>
            </a:p>
          </p:txBody>
        </p:sp>
        <p:sp>
          <p:nvSpPr>
            <p:cNvPr id="156678" name="Oval 6"/>
            <p:cNvSpPr>
              <a:spLocks noChangeArrowheads="1"/>
            </p:cNvSpPr>
            <p:nvPr/>
          </p:nvSpPr>
          <p:spPr bwMode="auto">
            <a:xfrm>
              <a:off x="2592" y="2648"/>
              <a:ext cx="1344" cy="1192"/>
            </a:xfrm>
            <a:prstGeom prst="ellipse">
              <a:avLst/>
            </a:prstGeom>
            <a:noFill/>
            <a:ln w="31750">
              <a:solidFill>
                <a:srgbClr val="3333CC"/>
              </a:solidFill>
              <a:round/>
              <a:headEnd/>
              <a:tailEnd/>
            </a:ln>
            <a:effectLst/>
          </p:spPr>
          <p:txBody>
            <a:bodyPr wrap="none" anchor="b"/>
            <a:lstStyle/>
            <a:p>
              <a:pPr algn="ctr" eaLnBrk="0" hangingPunct="0"/>
              <a:r>
                <a:rPr lang="es-ES_tradnl" sz="2400" dirty="0">
                  <a:solidFill>
                    <a:srgbClr val="3333CC"/>
                  </a:solidFill>
                  <a:latin typeface="Times New Roman" pitchFamily="18" charset="0"/>
                </a:rPr>
                <a:t>Administración</a:t>
              </a:r>
            </a:p>
            <a:p>
              <a:pPr algn="ctr" eaLnBrk="0" hangingPunct="0"/>
              <a:r>
                <a:rPr lang="es-ES_tradnl" sz="2400" dirty="0">
                  <a:solidFill>
                    <a:srgbClr val="3333CC"/>
                  </a:solidFill>
                  <a:latin typeface="Times New Roman" pitchFamily="18" charset="0"/>
                </a:rPr>
                <a:t> general</a:t>
              </a:r>
              <a:endParaRPr lang="es-ES_tradnl" sz="2400" dirty="0">
                <a:latin typeface="Times New Roman" pitchFamily="18" charset="0"/>
              </a:endParaRPr>
            </a:p>
          </p:txBody>
        </p:sp>
        <p:sp>
          <p:nvSpPr>
            <p:cNvPr id="156679" name="Oval 7"/>
            <p:cNvSpPr>
              <a:spLocks noChangeArrowheads="1"/>
            </p:cNvSpPr>
            <p:nvPr/>
          </p:nvSpPr>
          <p:spPr bwMode="auto">
            <a:xfrm>
              <a:off x="3696" y="2592"/>
              <a:ext cx="1296" cy="1248"/>
            </a:xfrm>
            <a:prstGeom prst="ellipse">
              <a:avLst/>
            </a:prstGeom>
            <a:noFill/>
            <a:ln w="31750">
              <a:solidFill>
                <a:srgbClr val="00CC00"/>
              </a:solidFill>
              <a:round/>
              <a:headEnd/>
              <a:tailEnd/>
            </a:ln>
            <a:effectLst/>
          </p:spPr>
          <p:txBody>
            <a:bodyPr wrap="none" anchor="b"/>
            <a:lstStyle/>
            <a:p>
              <a:pPr algn="ctr" eaLnBrk="0" hangingPunct="0"/>
              <a:r>
                <a:rPr lang="es-ES_tradnl" sz="2400" dirty="0">
                  <a:solidFill>
                    <a:srgbClr val="00CC00"/>
                  </a:solidFill>
                  <a:latin typeface="Times New Roman" pitchFamily="18" charset="0"/>
                </a:rPr>
                <a:t>Áreas de</a:t>
              </a:r>
            </a:p>
            <a:p>
              <a:pPr algn="ctr" eaLnBrk="0" hangingPunct="0"/>
              <a:r>
                <a:rPr lang="es-ES_tradnl" sz="2400" dirty="0">
                  <a:solidFill>
                    <a:srgbClr val="00CC00"/>
                  </a:solidFill>
                  <a:latin typeface="Times New Roman" pitchFamily="18" charset="0"/>
                </a:rPr>
                <a:t>aplicación</a:t>
              </a:r>
              <a:endParaRPr lang="es-ES_tradnl" sz="2400" dirty="0">
                <a:latin typeface="Times New Roman" pitchFamily="18" charset="0"/>
              </a:endParaRPr>
            </a:p>
          </p:txBody>
        </p:sp>
      </p:grpSp>
    </p:spTree>
    <p:extLst>
      <p:ext uri="{BB962C8B-B14F-4D97-AF65-F5344CB8AC3E}">
        <p14:creationId xmlns:p14="http://schemas.microsoft.com/office/powerpoint/2010/main" val="16337322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33DEC9-513F-D131-826F-3636F1D2C410}"/>
              </a:ext>
            </a:extLst>
          </p:cNvPr>
          <p:cNvSpPr>
            <a:spLocks noGrp="1"/>
          </p:cNvSpPr>
          <p:nvPr>
            <p:ph type="title"/>
          </p:nvPr>
        </p:nvSpPr>
        <p:spPr/>
        <p:txBody>
          <a:bodyPr/>
          <a:lstStyle/>
          <a:p>
            <a:r>
              <a:rPr lang="es-UY" noProof="0" dirty="0"/>
              <a:t>Dominios de desempeño del proyecto</a:t>
            </a:r>
          </a:p>
        </p:txBody>
      </p:sp>
      <p:sp>
        <p:nvSpPr>
          <p:cNvPr id="3" name="Marcador de contenido 2">
            <a:extLst>
              <a:ext uri="{FF2B5EF4-FFF2-40B4-BE49-F238E27FC236}">
                <a16:creationId xmlns:a16="http://schemas.microsoft.com/office/drawing/2014/main" id="{DA830104-6E8E-7692-3BE1-60A0014BC22D}"/>
              </a:ext>
            </a:extLst>
          </p:cNvPr>
          <p:cNvSpPr>
            <a:spLocks noGrp="1"/>
          </p:cNvSpPr>
          <p:nvPr>
            <p:ph idx="1"/>
          </p:nvPr>
        </p:nvSpPr>
        <p:spPr>
          <a:xfrm>
            <a:off x="1239864" y="1967822"/>
            <a:ext cx="5191933" cy="3682198"/>
          </a:xfrm>
        </p:spPr>
        <p:txBody>
          <a:bodyPr/>
          <a:lstStyle/>
          <a:p>
            <a:pPr>
              <a:lnSpc>
                <a:spcPct val="100000"/>
              </a:lnSpc>
            </a:pPr>
            <a:r>
              <a:rPr lang="es-UY" noProof="0" dirty="0"/>
              <a:t>Grupo de actividades relacionadas que son críticas para una entrega efectiva de los resultados del proyecto.</a:t>
            </a:r>
          </a:p>
        </p:txBody>
      </p:sp>
      <p:sp>
        <p:nvSpPr>
          <p:cNvPr id="5" name="CuadroTexto 4">
            <a:extLst>
              <a:ext uri="{FF2B5EF4-FFF2-40B4-BE49-F238E27FC236}">
                <a16:creationId xmlns:a16="http://schemas.microsoft.com/office/drawing/2014/main" id="{8F1B7A52-6D3C-B424-351D-A73C99A5DA7E}"/>
              </a:ext>
            </a:extLst>
          </p:cNvPr>
          <p:cNvSpPr txBox="1"/>
          <p:nvPr/>
        </p:nvSpPr>
        <p:spPr>
          <a:xfrm>
            <a:off x="1239864" y="3192721"/>
            <a:ext cx="6641635" cy="3046988"/>
          </a:xfrm>
          <a:prstGeom prst="rect">
            <a:avLst/>
          </a:prstGeom>
          <a:noFill/>
        </p:spPr>
        <p:txBody>
          <a:bodyPr wrap="square">
            <a:spAutoFit/>
          </a:bodyPr>
          <a:lstStyle/>
          <a:p>
            <a:pPr marL="285750" indent="-285750">
              <a:buFont typeface="Arial" panose="020B0604020202020204" pitchFamily="34" charset="0"/>
              <a:buChar char="•"/>
            </a:pPr>
            <a:r>
              <a:rPr lang="es-UY" sz="2400" i="1" noProof="0" dirty="0" err="1"/>
              <a:t>Stakeholders</a:t>
            </a:r>
            <a:endParaRPr lang="es-UY" sz="2400" i="1" noProof="0" dirty="0"/>
          </a:p>
          <a:p>
            <a:pPr marL="285750" indent="-285750">
              <a:buFont typeface="Arial" panose="020B0604020202020204" pitchFamily="34" charset="0"/>
              <a:buChar char="•"/>
            </a:pPr>
            <a:r>
              <a:rPr lang="es-UY" sz="2400" noProof="0" dirty="0"/>
              <a:t>Equipo</a:t>
            </a:r>
          </a:p>
          <a:p>
            <a:pPr marL="285750" indent="-285750">
              <a:buFont typeface="Arial" panose="020B0604020202020204" pitchFamily="34" charset="0"/>
              <a:buChar char="•"/>
            </a:pPr>
            <a:r>
              <a:rPr lang="es-UY" sz="2400" noProof="0" dirty="0"/>
              <a:t>Enfoque de Desarrollo y ciclo de vida</a:t>
            </a:r>
          </a:p>
          <a:p>
            <a:pPr marL="285750" indent="-285750">
              <a:buFont typeface="Arial" panose="020B0604020202020204" pitchFamily="34" charset="0"/>
              <a:buChar char="•"/>
            </a:pPr>
            <a:r>
              <a:rPr lang="es-UY" sz="2400" noProof="0" dirty="0">
                <a:highlight>
                  <a:srgbClr val="FFFF00"/>
                </a:highlight>
              </a:rPr>
              <a:t>Planificación</a:t>
            </a:r>
            <a:endParaRPr lang="es-UY" sz="2400" noProof="0" dirty="0"/>
          </a:p>
          <a:p>
            <a:pPr marL="285750" indent="-285750">
              <a:buFont typeface="Arial" panose="020B0604020202020204" pitchFamily="34" charset="0"/>
              <a:buChar char="•"/>
            </a:pPr>
            <a:r>
              <a:rPr lang="es-UY" sz="2400" noProof="0" dirty="0"/>
              <a:t>Trabajo del proyecto</a:t>
            </a:r>
          </a:p>
          <a:p>
            <a:pPr marL="285750" indent="-285750">
              <a:buFont typeface="Arial" panose="020B0604020202020204" pitchFamily="34" charset="0"/>
              <a:buChar char="•"/>
            </a:pPr>
            <a:r>
              <a:rPr lang="es-UY" sz="2400" noProof="0" dirty="0"/>
              <a:t>Entrega</a:t>
            </a:r>
          </a:p>
          <a:p>
            <a:pPr marL="285750" indent="-285750">
              <a:buFont typeface="Arial" panose="020B0604020202020204" pitchFamily="34" charset="0"/>
              <a:buChar char="•"/>
            </a:pPr>
            <a:r>
              <a:rPr lang="es-UY" sz="2400" noProof="0" dirty="0">
                <a:highlight>
                  <a:srgbClr val="FFFF00"/>
                </a:highlight>
              </a:rPr>
              <a:t>Medición</a:t>
            </a:r>
            <a:endParaRPr lang="es-UY" sz="2400" noProof="0" dirty="0"/>
          </a:p>
          <a:p>
            <a:pPr marL="285750" indent="-285750">
              <a:buFont typeface="Arial" panose="020B0604020202020204" pitchFamily="34" charset="0"/>
              <a:buChar char="•"/>
            </a:pPr>
            <a:r>
              <a:rPr lang="es-UY" sz="2400" noProof="0" dirty="0"/>
              <a:t>Incertidumbre</a:t>
            </a:r>
          </a:p>
        </p:txBody>
      </p:sp>
      <p:pic>
        <p:nvPicPr>
          <p:cNvPr id="4" name="Imagen 3">
            <a:extLst>
              <a:ext uri="{FF2B5EF4-FFF2-40B4-BE49-F238E27FC236}">
                <a16:creationId xmlns:a16="http://schemas.microsoft.com/office/drawing/2014/main" id="{676C3DD9-C310-C959-590F-5F4EA0A8D155}"/>
              </a:ext>
            </a:extLst>
          </p:cNvPr>
          <p:cNvPicPr>
            <a:picLocks noChangeAspect="1"/>
          </p:cNvPicPr>
          <p:nvPr/>
        </p:nvPicPr>
        <p:blipFill>
          <a:blip r:embed="rId2"/>
          <a:srcRect b="63115"/>
          <a:stretch/>
        </p:blipFill>
        <p:spPr>
          <a:xfrm>
            <a:off x="7273805" y="1771643"/>
            <a:ext cx="4212505" cy="2609824"/>
          </a:xfrm>
          <a:prstGeom prst="rect">
            <a:avLst/>
          </a:prstGeom>
        </p:spPr>
      </p:pic>
      <p:pic>
        <p:nvPicPr>
          <p:cNvPr id="6" name="Imagen 5">
            <a:extLst>
              <a:ext uri="{FF2B5EF4-FFF2-40B4-BE49-F238E27FC236}">
                <a16:creationId xmlns:a16="http://schemas.microsoft.com/office/drawing/2014/main" id="{36B7A2E3-FEE6-560B-F66C-A26FCDB4C7F4}"/>
              </a:ext>
            </a:extLst>
          </p:cNvPr>
          <p:cNvPicPr>
            <a:picLocks noChangeAspect="1"/>
          </p:cNvPicPr>
          <p:nvPr/>
        </p:nvPicPr>
        <p:blipFill>
          <a:blip r:embed="rId2"/>
          <a:srcRect t="87099"/>
          <a:stretch/>
        </p:blipFill>
        <p:spPr>
          <a:xfrm>
            <a:off x="7273805" y="4370194"/>
            <a:ext cx="4212505" cy="912850"/>
          </a:xfrm>
          <a:prstGeom prst="rect">
            <a:avLst/>
          </a:prstGeom>
        </p:spPr>
      </p:pic>
      <p:pic>
        <p:nvPicPr>
          <p:cNvPr id="7" name="Imagen 6">
            <a:extLst>
              <a:ext uri="{FF2B5EF4-FFF2-40B4-BE49-F238E27FC236}">
                <a16:creationId xmlns:a16="http://schemas.microsoft.com/office/drawing/2014/main" id="{4D008D15-09CC-0667-2854-2C1DB6423F0E}"/>
              </a:ext>
            </a:extLst>
          </p:cNvPr>
          <p:cNvPicPr>
            <a:picLocks noChangeAspect="1"/>
          </p:cNvPicPr>
          <p:nvPr/>
        </p:nvPicPr>
        <p:blipFill>
          <a:blip r:embed="rId3"/>
          <a:stretch>
            <a:fillRect/>
          </a:stretch>
        </p:blipFill>
        <p:spPr>
          <a:xfrm>
            <a:off x="7059643" y="5160034"/>
            <a:ext cx="4426668" cy="1079675"/>
          </a:xfrm>
          <a:prstGeom prst="rect">
            <a:avLst/>
          </a:prstGeom>
        </p:spPr>
      </p:pic>
    </p:spTree>
    <p:extLst>
      <p:ext uri="{BB962C8B-B14F-4D97-AF65-F5344CB8AC3E}">
        <p14:creationId xmlns:p14="http://schemas.microsoft.com/office/powerpoint/2010/main" val="41044493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4332335-618C-4264-85A5-BADEF1ADB11C}"/>
              </a:ext>
            </a:extLst>
          </p:cNvPr>
          <p:cNvSpPr>
            <a:spLocks noGrp="1"/>
          </p:cNvSpPr>
          <p:nvPr>
            <p:ph type="ctrTitle"/>
          </p:nvPr>
        </p:nvSpPr>
        <p:spPr/>
        <p:txBody>
          <a:bodyPr/>
          <a:lstStyle/>
          <a:p>
            <a:r>
              <a:rPr lang="es-UY" dirty="0" err="1"/>
              <a:t>Swebok</a:t>
            </a:r>
            <a:endParaRPr lang="es-UY" dirty="0"/>
          </a:p>
        </p:txBody>
      </p:sp>
      <p:sp>
        <p:nvSpPr>
          <p:cNvPr id="6" name="Subtítulo 5">
            <a:extLst>
              <a:ext uri="{FF2B5EF4-FFF2-40B4-BE49-F238E27FC236}">
                <a16:creationId xmlns:a16="http://schemas.microsoft.com/office/drawing/2014/main" id="{7AE9EE9F-95F9-47B0-8AC1-3A262DAAC2D0}"/>
              </a:ext>
            </a:extLst>
          </p:cNvPr>
          <p:cNvSpPr>
            <a:spLocks noGrp="1"/>
          </p:cNvSpPr>
          <p:nvPr>
            <p:ph type="subTitle" idx="1"/>
          </p:nvPr>
        </p:nvSpPr>
        <p:spPr/>
        <p:txBody>
          <a:bodyPr/>
          <a:lstStyle/>
          <a:p>
            <a:r>
              <a:rPr lang="es-UY" dirty="0"/>
              <a:t>Software </a:t>
            </a:r>
            <a:r>
              <a:rPr lang="es-UY" dirty="0" err="1"/>
              <a:t>engineering</a:t>
            </a:r>
            <a:r>
              <a:rPr lang="es-UY" dirty="0"/>
              <a:t> </a:t>
            </a:r>
            <a:r>
              <a:rPr lang="es-UY" dirty="0" err="1"/>
              <a:t>management</a:t>
            </a:r>
            <a:endParaRPr lang="es-UY" dirty="0"/>
          </a:p>
        </p:txBody>
      </p:sp>
      <p:sp>
        <p:nvSpPr>
          <p:cNvPr id="4" name="Marcador de número de diapositiva 3">
            <a:extLst>
              <a:ext uri="{FF2B5EF4-FFF2-40B4-BE49-F238E27FC236}">
                <a16:creationId xmlns:a16="http://schemas.microsoft.com/office/drawing/2014/main" id="{D3834627-44E5-43B5-A3C2-C51A43A6A6C3}"/>
              </a:ext>
            </a:extLst>
          </p:cNvPr>
          <p:cNvSpPr>
            <a:spLocks noGrp="1"/>
          </p:cNvSpPr>
          <p:nvPr>
            <p:ph type="sldNum" sz="quarter" idx="12"/>
          </p:nvPr>
        </p:nvSpPr>
        <p:spPr/>
        <p:txBody>
          <a:bodyPr/>
          <a:lstStyle/>
          <a:p>
            <a:fld id="{6D22F896-40B5-4ADD-8801-0D06FADFA095}" type="slidenum">
              <a:rPr lang="en-US" smtClean="0"/>
              <a:pPr/>
              <a:t>71</a:t>
            </a:fld>
            <a:endParaRPr lang="en-US" dirty="0"/>
          </a:p>
        </p:txBody>
      </p:sp>
    </p:spTree>
    <p:extLst>
      <p:ext uri="{BB962C8B-B14F-4D97-AF65-F5344CB8AC3E}">
        <p14:creationId xmlns:p14="http://schemas.microsoft.com/office/powerpoint/2010/main" val="30349665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943483-FB42-4B25-8E50-79D435823F63}"/>
              </a:ext>
            </a:extLst>
          </p:cNvPr>
          <p:cNvSpPr>
            <a:spLocks noGrp="1"/>
          </p:cNvSpPr>
          <p:nvPr>
            <p:ph type="title"/>
          </p:nvPr>
        </p:nvSpPr>
        <p:spPr/>
        <p:txBody>
          <a:bodyPr/>
          <a:lstStyle/>
          <a:p>
            <a:r>
              <a:rPr lang="en-GB" dirty="0"/>
              <a:t>Software engineering management</a:t>
            </a:r>
          </a:p>
        </p:txBody>
      </p:sp>
      <p:sp>
        <p:nvSpPr>
          <p:cNvPr id="3" name="Marcador de contenido 2">
            <a:extLst>
              <a:ext uri="{FF2B5EF4-FFF2-40B4-BE49-F238E27FC236}">
                <a16:creationId xmlns:a16="http://schemas.microsoft.com/office/drawing/2014/main" id="{3B634780-A3F7-4866-A214-B5520E1F6D49}"/>
              </a:ext>
            </a:extLst>
          </p:cNvPr>
          <p:cNvSpPr>
            <a:spLocks noGrp="1"/>
          </p:cNvSpPr>
          <p:nvPr>
            <p:ph idx="1"/>
          </p:nvPr>
        </p:nvSpPr>
        <p:spPr/>
        <p:txBody>
          <a:bodyPr>
            <a:normAutofit/>
          </a:bodyPr>
          <a:lstStyle/>
          <a:p>
            <a:r>
              <a:rPr lang="es-UY" dirty="0"/>
              <a:t>Aplicación de las actividades de gestión (planificar, coordinar, medir, hacer el seguimiento [monitor], controlar e informar) para asegurar que los productos de software y los servicios de ingeniería de software se entreguen de forma eficiente, efectiva y en beneficio de los </a:t>
            </a:r>
            <a:r>
              <a:rPr lang="es-UY" i="1" dirty="0"/>
              <a:t>stakeholders</a:t>
            </a:r>
            <a:r>
              <a:rPr lang="es-UY" dirty="0"/>
              <a:t>.</a:t>
            </a:r>
          </a:p>
          <a:p>
            <a:endParaRPr lang="es-UY" dirty="0"/>
          </a:p>
          <a:p>
            <a:r>
              <a:rPr lang="es-UY" dirty="0"/>
              <a:t>¿Gestión de un proyecto de ingeniería de software = gestión de cualquier emprendimiento complejo?</a:t>
            </a:r>
          </a:p>
        </p:txBody>
      </p:sp>
      <p:sp>
        <p:nvSpPr>
          <p:cNvPr id="4" name="Marcador de número de diapositiva 3">
            <a:extLst>
              <a:ext uri="{FF2B5EF4-FFF2-40B4-BE49-F238E27FC236}">
                <a16:creationId xmlns:a16="http://schemas.microsoft.com/office/drawing/2014/main" id="{0BB9C6BB-A2A1-4CAF-A866-36506E938808}"/>
              </a:ext>
            </a:extLst>
          </p:cNvPr>
          <p:cNvSpPr>
            <a:spLocks noGrp="1"/>
          </p:cNvSpPr>
          <p:nvPr>
            <p:ph type="sldNum" sz="quarter" idx="12"/>
          </p:nvPr>
        </p:nvSpPr>
        <p:spPr/>
        <p:txBody>
          <a:bodyPr/>
          <a:lstStyle/>
          <a:p>
            <a:fld id="{6D22F896-40B5-4ADD-8801-0D06FADFA095}" type="slidenum">
              <a:rPr lang="en-US" smtClean="0"/>
              <a:pPr/>
              <a:t>72</a:t>
            </a:fld>
            <a:endParaRPr lang="en-US" dirty="0"/>
          </a:p>
        </p:txBody>
      </p:sp>
    </p:spTree>
    <p:extLst>
      <p:ext uri="{BB962C8B-B14F-4D97-AF65-F5344CB8AC3E}">
        <p14:creationId xmlns:p14="http://schemas.microsoft.com/office/powerpoint/2010/main" val="25293412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943483-FB42-4B25-8E50-79D435823F63}"/>
              </a:ext>
            </a:extLst>
          </p:cNvPr>
          <p:cNvSpPr>
            <a:spLocks noGrp="1"/>
          </p:cNvSpPr>
          <p:nvPr>
            <p:ph type="title"/>
          </p:nvPr>
        </p:nvSpPr>
        <p:spPr>
          <a:xfrm>
            <a:off x="1209822" y="286604"/>
            <a:ext cx="9945858" cy="1317114"/>
          </a:xfrm>
        </p:spPr>
        <p:txBody>
          <a:bodyPr>
            <a:noAutofit/>
          </a:bodyPr>
          <a:lstStyle/>
          <a:p>
            <a:r>
              <a:rPr lang="es-UY" sz="2800" dirty="0">
                <a:latin typeface="+mn-lt"/>
                <a:cs typeface="Segoe UI Semibold" panose="020B0702040204020203" pitchFamily="34" charset="0"/>
              </a:rPr>
              <a:t>Aspectos específicos de los </a:t>
            </a:r>
            <a:r>
              <a:rPr lang="es-UY" sz="2800" b="1" dirty="0">
                <a:latin typeface="+mn-lt"/>
                <a:cs typeface="Segoe UI Semibold" panose="020B0702040204020203" pitchFamily="34" charset="0"/>
              </a:rPr>
              <a:t>proyectos</a:t>
            </a:r>
            <a:r>
              <a:rPr lang="es-UY" sz="2800" dirty="0">
                <a:latin typeface="+mn-lt"/>
                <a:cs typeface="Segoe UI Semibold" panose="020B0702040204020203" pitchFamily="34" charset="0"/>
              </a:rPr>
              <a:t> de software y de los </a:t>
            </a:r>
            <a:r>
              <a:rPr lang="es-UY" sz="2800" b="1" dirty="0">
                <a:latin typeface="+mn-lt"/>
                <a:cs typeface="Segoe UI Semibold" panose="020B0702040204020203" pitchFamily="34" charset="0"/>
              </a:rPr>
              <a:t>procesos</a:t>
            </a:r>
            <a:r>
              <a:rPr lang="es-UY" sz="2800" dirty="0">
                <a:latin typeface="+mn-lt"/>
                <a:cs typeface="Segoe UI Semibold" panose="020B0702040204020203" pitchFamily="34" charset="0"/>
              </a:rPr>
              <a:t> del ciclo de vida del software que complican una gestión efectiva</a:t>
            </a:r>
            <a:endParaRPr lang="en-GB" sz="2800" dirty="0">
              <a:latin typeface="+mn-lt"/>
              <a:cs typeface="Segoe UI Semibold" panose="020B0702040204020203" pitchFamily="34" charset="0"/>
            </a:endParaRPr>
          </a:p>
        </p:txBody>
      </p:sp>
      <p:sp>
        <p:nvSpPr>
          <p:cNvPr id="3" name="Marcador de contenido 2">
            <a:extLst>
              <a:ext uri="{FF2B5EF4-FFF2-40B4-BE49-F238E27FC236}">
                <a16:creationId xmlns:a16="http://schemas.microsoft.com/office/drawing/2014/main" id="{3B634780-A3F7-4866-A214-B5520E1F6D49}"/>
              </a:ext>
            </a:extLst>
          </p:cNvPr>
          <p:cNvSpPr>
            <a:spLocks noGrp="1"/>
          </p:cNvSpPr>
          <p:nvPr>
            <p:ph idx="1"/>
          </p:nvPr>
        </p:nvSpPr>
        <p:spPr>
          <a:xfrm>
            <a:off x="1097280" y="1845734"/>
            <a:ext cx="10058400" cy="4489752"/>
          </a:xfrm>
        </p:spPr>
        <p:txBody>
          <a:bodyPr>
            <a:normAutofit lnSpcReduction="10000"/>
          </a:bodyPr>
          <a:lstStyle/>
          <a:p>
            <a:pPr lvl="1"/>
            <a:r>
              <a:rPr lang="es-UY" sz="2200" dirty="0"/>
              <a:t>Los clientes a menudo no saben lo que se necesita o lo que es factible.</a:t>
            </a:r>
          </a:p>
          <a:p>
            <a:pPr lvl="1"/>
            <a:r>
              <a:rPr lang="es-UY" sz="2200" dirty="0"/>
              <a:t>Los clientes a menudo no entienden las complejidades inherentes a la ing. de </a:t>
            </a:r>
            <a:r>
              <a:rPr lang="es-UY" sz="2200" dirty="0" err="1"/>
              <a:t>sw</a:t>
            </a:r>
            <a:r>
              <a:rPr lang="es-UY" sz="2200" dirty="0"/>
              <a:t>, en particular las que atañen al impacto de cambios en los requisitos.</a:t>
            </a:r>
          </a:p>
          <a:p>
            <a:pPr lvl="1"/>
            <a:r>
              <a:rPr lang="es-UY" sz="2200" dirty="0"/>
              <a:t>Es probable que una mayor comprensión y la condiciones cambiantes generen nuevos requisitos o modifiquen los existentes.</a:t>
            </a:r>
          </a:p>
          <a:p>
            <a:pPr lvl="1"/>
            <a:r>
              <a:rPr lang="es-UY" sz="2200" dirty="0"/>
              <a:t>Como consecuencia de requisitos cambiantes, el </a:t>
            </a:r>
            <a:r>
              <a:rPr lang="es-UY" sz="2200" dirty="0" err="1"/>
              <a:t>sw</a:t>
            </a:r>
            <a:r>
              <a:rPr lang="es-UY" sz="2200" dirty="0"/>
              <a:t> a menudo se desarrolla usando un proceso iterativo, en lugar de como una secuencia de tareas.</a:t>
            </a:r>
          </a:p>
          <a:p>
            <a:pPr lvl="1"/>
            <a:r>
              <a:rPr lang="es-UY" sz="2200" dirty="0"/>
              <a:t>La ingeniería de </a:t>
            </a:r>
            <a:r>
              <a:rPr lang="es-UY" sz="2200" dirty="0" err="1"/>
              <a:t>sw</a:t>
            </a:r>
            <a:r>
              <a:rPr lang="es-UY" sz="2200" dirty="0"/>
              <a:t> necesariamente incorpora creatividad y disciplina. Mantener un equilibrio entre ambos a veces es difícil.</a:t>
            </a:r>
          </a:p>
          <a:p>
            <a:pPr lvl="1"/>
            <a:r>
              <a:rPr lang="es-UY" sz="2200" dirty="0"/>
              <a:t>Los niveles de novedad y complejidad suelen ser altos.</a:t>
            </a:r>
          </a:p>
          <a:p>
            <a:pPr lvl="1"/>
            <a:r>
              <a:rPr lang="es-UY" sz="2200" dirty="0"/>
              <a:t>La tecnología subyacente cambia rápidamente.</a:t>
            </a:r>
          </a:p>
          <a:p>
            <a:endParaRPr lang="es-UY" dirty="0"/>
          </a:p>
        </p:txBody>
      </p:sp>
      <p:sp>
        <p:nvSpPr>
          <p:cNvPr id="4" name="Marcador de número de diapositiva 3">
            <a:extLst>
              <a:ext uri="{FF2B5EF4-FFF2-40B4-BE49-F238E27FC236}">
                <a16:creationId xmlns:a16="http://schemas.microsoft.com/office/drawing/2014/main" id="{0BB9C6BB-A2A1-4CAF-A866-36506E938808}"/>
              </a:ext>
            </a:extLst>
          </p:cNvPr>
          <p:cNvSpPr>
            <a:spLocks noGrp="1"/>
          </p:cNvSpPr>
          <p:nvPr>
            <p:ph type="sldNum" sz="quarter" idx="12"/>
          </p:nvPr>
        </p:nvSpPr>
        <p:spPr/>
        <p:txBody>
          <a:bodyPr/>
          <a:lstStyle/>
          <a:p>
            <a:fld id="{6D22F896-40B5-4ADD-8801-0D06FADFA095}" type="slidenum">
              <a:rPr lang="en-US" smtClean="0"/>
              <a:pPr/>
              <a:t>73</a:t>
            </a:fld>
            <a:endParaRPr lang="en-US" dirty="0"/>
          </a:p>
        </p:txBody>
      </p:sp>
    </p:spTree>
    <p:extLst>
      <p:ext uri="{BB962C8B-B14F-4D97-AF65-F5344CB8AC3E}">
        <p14:creationId xmlns:p14="http://schemas.microsoft.com/office/powerpoint/2010/main" val="22000802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889B7B89-F9FE-24D4-BD0A-F13FE56A4106}"/>
              </a:ext>
            </a:extLst>
          </p:cNvPr>
          <p:cNvPicPr>
            <a:picLocks noChangeAspect="1"/>
          </p:cNvPicPr>
          <p:nvPr/>
        </p:nvPicPr>
        <p:blipFill>
          <a:blip r:embed="rId3"/>
          <a:stretch>
            <a:fillRect/>
          </a:stretch>
        </p:blipFill>
        <p:spPr>
          <a:xfrm>
            <a:off x="3976862" y="7206622"/>
            <a:ext cx="12099903" cy="5588245"/>
          </a:xfrm>
          <a:prstGeom prst="rect">
            <a:avLst/>
          </a:prstGeom>
        </p:spPr>
      </p:pic>
      <p:sp>
        <p:nvSpPr>
          <p:cNvPr id="4" name="Marcador de número de diapositiva 3">
            <a:extLst>
              <a:ext uri="{FF2B5EF4-FFF2-40B4-BE49-F238E27FC236}">
                <a16:creationId xmlns:a16="http://schemas.microsoft.com/office/drawing/2014/main" id="{D23E9768-5662-421C-A0C8-A1ACDFE9FA66}"/>
              </a:ext>
            </a:extLst>
          </p:cNvPr>
          <p:cNvSpPr>
            <a:spLocks noGrp="1"/>
          </p:cNvSpPr>
          <p:nvPr>
            <p:ph type="sldNum" sz="quarter" idx="12"/>
          </p:nvPr>
        </p:nvSpPr>
        <p:spPr/>
        <p:txBody>
          <a:bodyPr/>
          <a:lstStyle/>
          <a:p>
            <a:fld id="{6D22F896-40B5-4ADD-8801-0D06FADFA095}" type="slidenum">
              <a:rPr lang="en-US" smtClean="0"/>
              <a:pPr/>
              <a:t>74</a:t>
            </a:fld>
            <a:endParaRPr lang="en-US" dirty="0"/>
          </a:p>
        </p:txBody>
      </p:sp>
      <p:pic>
        <p:nvPicPr>
          <p:cNvPr id="5" name="Marcador de contenido 4">
            <a:extLst>
              <a:ext uri="{FF2B5EF4-FFF2-40B4-BE49-F238E27FC236}">
                <a16:creationId xmlns:a16="http://schemas.microsoft.com/office/drawing/2014/main" id="{C4A1B138-84CB-45E3-AD52-129F3CF43632}"/>
              </a:ext>
            </a:extLst>
          </p:cNvPr>
          <p:cNvPicPr>
            <a:picLocks noGrp="1" noChangeAspect="1"/>
          </p:cNvPicPr>
          <p:nvPr>
            <p:ph idx="4294967295"/>
          </p:nvPr>
        </p:nvPicPr>
        <p:blipFill>
          <a:blip r:embed="rId4"/>
          <a:stretch>
            <a:fillRect/>
          </a:stretch>
        </p:blipFill>
        <p:spPr>
          <a:xfrm>
            <a:off x="899272" y="209154"/>
            <a:ext cx="10491982" cy="6534150"/>
          </a:xfrm>
          <a:prstGeom prst="rect">
            <a:avLst/>
          </a:prstGeom>
          <a:ln w="19050">
            <a:solidFill>
              <a:schemeClr val="tx1"/>
            </a:solidFill>
          </a:ln>
        </p:spPr>
      </p:pic>
      <p:sp>
        <p:nvSpPr>
          <p:cNvPr id="6" name="CuadroTexto 5">
            <a:extLst>
              <a:ext uri="{FF2B5EF4-FFF2-40B4-BE49-F238E27FC236}">
                <a16:creationId xmlns:a16="http://schemas.microsoft.com/office/drawing/2014/main" id="{633D1653-AD46-4470-BC31-1C0E51E067BD}"/>
              </a:ext>
            </a:extLst>
          </p:cNvPr>
          <p:cNvSpPr txBox="1"/>
          <p:nvPr/>
        </p:nvSpPr>
        <p:spPr>
          <a:xfrm>
            <a:off x="6387354" y="6078073"/>
            <a:ext cx="4431677" cy="584775"/>
          </a:xfrm>
          <a:prstGeom prst="rect">
            <a:avLst/>
          </a:prstGeom>
          <a:noFill/>
        </p:spPr>
        <p:txBody>
          <a:bodyPr wrap="square" rtlCol="0">
            <a:spAutoFit/>
          </a:bodyPr>
          <a:lstStyle/>
          <a:p>
            <a:r>
              <a:rPr lang="en-AU" sz="1600" dirty="0"/>
              <a:t>KA – Software Engineering Management</a:t>
            </a:r>
          </a:p>
          <a:p>
            <a:r>
              <a:rPr lang="en-AU" sz="1600" dirty="0" err="1"/>
              <a:t>SWEBOK</a:t>
            </a:r>
            <a:r>
              <a:rPr lang="en-AU" sz="1600" dirty="0"/>
              <a:t> </a:t>
            </a:r>
            <a:r>
              <a:rPr lang="es-UY" sz="1600" dirty="0"/>
              <a:t>4.</a:t>
            </a:r>
            <a:r>
              <a:rPr lang="es-UY" sz="1600" baseline="30000" dirty="0"/>
              <a:t>a</a:t>
            </a:r>
            <a:r>
              <a:rPr lang="es-UY" sz="1600" dirty="0"/>
              <a:t> edición</a:t>
            </a:r>
          </a:p>
        </p:txBody>
      </p:sp>
      <p:sp>
        <p:nvSpPr>
          <p:cNvPr id="2" name="Elipse 1">
            <a:extLst>
              <a:ext uri="{FF2B5EF4-FFF2-40B4-BE49-F238E27FC236}">
                <a16:creationId xmlns:a16="http://schemas.microsoft.com/office/drawing/2014/main" id="{F243C7CB-C18D-48BF-B202-4DBD1781E098}"/>
              </a:ext>
            </a:extLst>
          </p:cNvPr>
          <p:cNvSpPr/>
          <p:nvPr/>
        </p:nvSpPr>
        <p:spPr>
          <a:xfrm>
            <a:off x="1225484" y="1128460"/>
            <a:ext cx="1426759" cy="350925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UY"/>
          </a:p>
        </p:txBody>
      </p:sp>
      <p:sp>
        <p:nvSpPr>
          <p:cNvPr id="3" name="Elipse 2">
            <a:extLst>
              <a:ext uri="{FF2B5EF4-FFF2-40B4-BE49-F238E27FC236}">
                <a16:creationId xmlns:a16="http://schemas.microsoft.com/office/drawing/2014/main" id="{31A603BA-1F16-46A8-92E5-0D237D7B7CE1}"/>
              </a:ext>
            </a:extLst>
          </p:cNvPr>
          <p:cNvSpPr/>
          <p:nvPr/>
        </p:nvSpPr>
        <p:spPr>
          <a:xfrm>
            <a:off x="2652243" y="1100380"/>
            <a:ext cx="1426759" cy="572453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UY"/>
          </a:p>
        </p:txBody>
      </p:sp>
      <p:sp>
        <p:nvSpPr>
          <p:cNvPr id="7" name="Elipse 6">
            <a:extLst>
              <a:ext uri="{FF2B5EF4-FFF2-40B4-BE49-F238E27FC236}">
                <a16:creationId xmlns:a16="http://schemas.microsoft.com/office/drawing/2014/main" id="{A37BA8C5-2F24-4E85-B521-96819E0CB25A}"/>
              </a:ext>
            </a:extLst>
          </p:cNvPr>
          <p:cNvSpPr/>
          <p:nvPr/>
        </p:nvSpPr>
        <p:spPr>
          <a:xfrm>
            <a:off x="5505183" y="2883088"/>
            <a:ext cx="1280160" cy="677732"/>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UY"/>
          </a:p>
        </p:txBody>
      </p:sp>
      <p:sp>
        <p:nvSpPr>
          <p:cNvPr id="8" name="Elipse 7">
            <a:extLst>
              <a:ext uri="{FF2B5EF4-FFF2-40B4-BE49-F238E27FC236}">
                <a16:creationId xmlns:a16="http://schemas.microsoft.com/office/drawing/2014/main" id="{79EB652E-78E1-43E2-9E53-261377E16D43}"/>
              </a:ext>
            </a:extLst>
          </p:cNvPr>
          <p:cNvSpPr/>
          <p:nvPr/>
        </p:nvSpPr>
        <p:spPr>
          <a:xfrm>
            <a:off x="3976862" y="4329937"/>
            <a:ext cx="1426759" cy="55939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UY"/>
          </a:p>
        </p:txBody>
      </p:sp>
      <p:sp>
        <p:nvSpPr>
          <p:cNvPr id="9" name="Elipse 8">
            <a:extLst>
              <a:ext uri="{FF2B5EF4-FFF2-40B4-BE49-F238E27FC236}">
                <a16:creationId xmlns:a16="http://schemas.microsoft.com/office/drawing/2014/main" id="{F55E2266-0813-482F-90F6-E41B494556B2}"/>
              </a:ext>
            </a:extLst>
          </p:cNvPr>
          <p:cNvSpPr/>
          <p:nvPr/>
        </p:nvSpPr>
        <p:spPr>
          <a:xfrm>
            <a:off x="3976861" y="4991347"/>
            <a:ext cx="1426759" cy="559397"/>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UY"/>
          </a:p>
        </p:txBody>
      </p:sp>
      <p:sp>
        <p:nvSpPr>
          <p:cNvPr id="10" name="Elipse 9">
            <a:extLst>
              <a:ext uri="{FF2B5EF4-FFF2-40B4-BE49-F238E27FC236}">
                <a16:creationId xmlns:a16="http://schemas.microsoft.com/office/drawing/2014/main" id="{13C27819-F5F5-4190-BFCB-C8E5576457D1}"/>
              </a:ext>
            </a:extLst>
          </p:cNvPr>
          <p:cNvSpPr/>
          <p:nvPr/>
        </p:nvSpPr>
        <p:spPr>
          <a:xfrm>
            <a:off x="8285748" y="2883088"/>
            <a:ext cx="1280160" cy="67773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UY"/>
          </a:p>
        </p:txBody>
      </p:sp>
      <p:sp>
        <p:nvSpPr>
          <p:cNvPr id="11" name="Elipse 10">
            <a:extLst>
              <a:ext uri="{FF2B5EF4-FFF2-40B4-BE49-F238E27FC236}">
                <a16:creationId xmlns:a16="http://schemas.microsoft.com/office/drawing/2014/main" id="{7AD720FD-3C72-4BFA-AFF4-E54C7F178357}"/>
              </a:ext>
            </a:extLst>
          </p:cNvPr>
          <p:cNvSpPr/>
          <p:nvPr/>
        </p:nvSpPr>
        <p:spPr>
          <a:xfrm>
            <a:off x="9769604" y="1244235"/>
            <a:ext cx="1280160" cy="935915"/>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UY"/>
          </a:p>
        </p:txBody>
      </p:sp>
    </p:spTree>
    <p:extLst>
      <p:ext uri="{BB962C8B-B14F-4D97-AF65-F5344CB8AC3E}">
        <p14:creationId xmlns:p14="http://schemas.microsoft.com/office/powerpoint/2010/main" val="331903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9" grpId="0" animBg="1"/>
      <p:bldP spid="10" grpId="0" animBg="1"/>
      <p:bldP spid="1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4B7D9B7-3666-4B21-831E-5001A1E9D9D4}"/>
              </a:ext>
            </a:extLst>
          </p:cNvPr>
          <p:cNvSpPr>
            <a:spLocks noGrp="1"/>
          </p:cNvSpPr>
          <p:nvPr>
            <p:ph type="title"/>
          </p:nvPr>
        </p:nvSpPr>
        <p:spPr/>
        <p:txBody>
          <a:bodyPr/>
          <a:lstStyle/>
          <a:p>
            <a:r>
              <a:rPr lang="es-UY" dirty="0"/>
              <a:t>Inicio y definición de alcance</a:t>
            </a:r>
          </a:p>
        </p:txBody>
      </p:sp>
      <p:sp>
        <p:nvSpPr>
          <p:cNvPr id="4" name="Marcador de contenido 3">
            <a:extLst>
              <a:ext uri="{FF2B5EF4-FFF2-40B4-BE49-F238E27FC236}">
                <a16:creationId xmlns:a16="http://schemas.microsoft.com/office/drawing/2014/main" id="{2AFCB957-43AF-4942-9609-DC42B0DCE0E9}"/>
              </a:ext>
            </a:extLst>
          </p:cNvPr>
          <p:cNvSpPr>
            <a:spLocks noGrp="1"/>
          </p:cNvSpPr>
          <p:nvPr>
            <p:ph idx="1"/>
          </p:nvPr>
        </p:nvSpPr>
        <p:spPr>
          <a:xfrm>
            <a:off x="1097280" y="1845734"/>
            <a:ext cx="10058400" cy="4326466"/>
          </a:xfrm>
        </p:spPr>
        <p:txBody>
          <a:bodyPr>
            <a:normAutofit/>
          </a:bodyPr>
          <a:lstStyle/>
          <a:p>
            <a:pPr marL="457200" indent="-457200">
              <a:lnSpc>
                <a:spcPct val="100000"/>
              </a:lnSpc>
              <a:buFont typeface="+mj-lt"/>
              <a:buAutoNum type="arabicPeriod"/>
            </a:pPr>
            <a:r>
              <a:rPr lang="es-UY" sz="2800" dirty="0"/>
              <a:t>Determinación y negociación de los requisitos</a:t>
            </a:r>
          </a:p>
          <a:p>
            <a:pPr marL="623888" lvl="1" indent="-242888">
              <a:lnSpc>
                <a:spcPct val="100000"/>
              </a:lnSpc>
            </a:pPr>
            <a:r>
              <a:rPr lang="es-UY" sz="2400" dirty="0">
                <a:solidFill>
                  <a:srgbClr val="FF0000"/>
                </a:solidFill>
              </a:rPr>
              <a:t>Seleccionar y aplicar métodos para el relevamiento, análisis, especificación y validación de los requisitos.</a:t>
            </a:r>
          </a:p>
          <a:p>
            <a:pPr marL="623888" lvl="1" indent="-242888">
              <a:lnSpc>
                <a:spcPct val="100000"/>
              </a:lnSpc>
            </a:pPr>
            <a:r>
              <a:rPr lang="es-UY" sz="2400" dirty="0"/>
              <a:t>Determinar el alcance, los objetivos y las restricciones del proyecto.</a:t>
            </a:r>
          </a:p>
          <a:p>
            <a:pPr marL="623888" lvl="1" indent="-242888">
              <a:lnSpc>
                <a:spcPct val="100000"/>
              </a:lnSpc>
            </a:pPr>
            <a:r>
              <a:rPr lang="es-UY" sz="2400" dirty="0"/>
              <a:t>Establece los límites visibles para el conjunto de actividades a realizar.  Particularmente importante cuando hay mucha novedad en el emprendimiento.</a:t>
            </a:r>
          </a:p>
        </p:txBody>
      </p:sp>
      <p:sp>
        <p:nvSpPr>
          <p:cNvPr id="2" name="Marcador de número de diapositiva 1">
            <a:extLst>
              <a:ext uri="{FF2B5EF4-FFF2-40B4-BE49-F238E27FC236}">
                <a16:creationId xmlns:a16="http://schemas.microsoft.com/office/drawing/2014/main" id="{FB0945CE-1014-4E3A-A2A5-AE75328C83C4}"/>
              </a:ext>
            </a:extLst>
          </p:cNvPr>
          <p:cNvSpPr>
            <a:spLocks noGrp="1"/>
          </p:cNvSpPr>
          <p:nvPr>
            <p:ph type="sldNum" sz="quarter" idx="12"/>
          </p:nvPr>
        </p:nvSpPr>
        <p:spPr/>
        <p:txBody>
          <a:bodyPr/>
          <a:lstStyle/>
          <a:p>
            <a:fld id="{6D22F896-40B5-4ADD-8801-0D06FADFA095}" type="slidenum">
              <a:rPr lang="en-US" smtClean="0"/>
              <a:pPr/>
              <a:t>75</a:t>
            </a:fld>
            <a:endParaRPr lang="en-US" dirty="0"/>
          </a:p>
        </p:txBody>
      </p:sp>
    </p:spTree>
    <p:extLst>
      <p:ext uri="{BB962C8B-B14F-4D97-AF65-F5344CB8AC3E}">
        <p14:creationId xmlns:p14="http://schemas.microsoft.com/office/powerpoint/2010/main" val="25275684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4B7D9B7-3666-4B21-831E-5001A1E9D9D4}"/>
              </a:ext>
            </a:extLst>
          </p:cNvPr>
          <p:cNvSpPr>
            <a:spLocks noGrp="1"/>
          </p:cNvSpPr>
          <p:nvPr>
            <p:ph type="title"/>
          </p:nvPr>
        </p:nvSpPr>
        <p:spPr/>
        <p:txBody>
          <a:bodyPr/>
          <a:lstStyle/>
          <a:p>
            <a:r>
              <a:rPr lang="es-UY"/>
              <a:t>Inicio y definición de alcance</a:t>
            </a:r>
            <a:endParaRPr lang="es-UY" dirty="0"/>
          </a:p>
        </p:txBody>
      </p:sp>
      <p:sp>
        <p:nvSpPr>
          <p:cNvPr id="4" name="Marcador de contenido 3">
            <a:extLst>
              <a:ext uri="{FF2B5EF4-FFF2-40B4-BE49-F238E27FC236}">
                <a16:creationId xmlns:a16="http://schemas.microsoft.com/office/drawing/2014/main" id="{2AFCB957-43AF-4942-9609-DC42B0DCE0E9}"/>
              </a:ext>
            </a:extLst>
          </p:cNvPr>
          <p:cNvSpPr>
            <a:spLocks noGrp="1"/>
          </p:cNvSpPr>
          <p:nvPr>
            <p:ph idx="1"/>
          </p:nvPr>
        </p:nvSpPr>
        <p:spPr>
          <a:xfrm>
            <a:off x="1097280" y="1845733"/>
            <a:ext cx="10058400" cy="4374957"/>
          </a:xfrm>
        </p:spPr>
        <p:txBody>
          <a:bodyPr>
            <a:normAutofit fontScale="92500" lnSpcReduction="20000"/>
          </a:bodyPr>
          <a:lstStyle/>
          <a:p>
            <a:pPr marL="360363" indent="-360363">
              <a:buFont typeface="+mj-lt"/>
              <a:buAutoNum type="arabicPeriod" startAt="2"/>
            </a:pPr>
            <a:r>
              <a:rPr lang="es-UY" sz="2800" dirty="0"/>
              <a:t>Análisis de factibilidad</a:t>
            </a:r>
          </a:p>
          <a:p>
            <a:pPr lvl="2"/>
            <a:r>
              <a:rPr lang="es-UY" sz="2200" dirty="0"/>
              <a:t>Evaluación de la factibilidad del proyecto desde múltiples puntos de vista.</a:t>
            </a:r>
          </a:p>
          <a:p>
            <a:pPr lvl="2"/>
            <a:r>
              <a:rPr lang="es-UY" sz="2200" dirty="0"/>
              <a:t>Se debe asegurar que hay capacidad y recursos adecuados disponibles (personal, conocimientos, instalaciones, infraestructura y apoyo (interna o externamente) para asegurar la compleción del proyecto en tiempo y de manera rentable. </a:t>
            </a:r>
          </a:p>
          <a:p>
            <a:pPr lvl="2"/>
            <a:r>
              <a:rPr lang="es-UY" sz="2200" dirty="0"/>
              <a:t>Se puede usar p. ej. una matriz requisitos-capacidades.</a:t>
            </a:r>
          </a:p>
          <a:p>
            <a:pPr lvl="2"/>
            <a:r>
              <a:rPr lang="es-UY" sz="2200" dirty="0"/>
              <a:t>Requiere estimación de costo y esfuerzo.</a:t>
            </a:r>
          </a:p>
          <a:p>
            <a:pPr marL="360363" indent="-360363">
              <a:buFont typeface="+mj-lt"/>
              <a:buAutoNum type="arabicPeriod" startAt="3"/>
            </a:pPr>
            <a:r>
              <a:rPr lang="es-UY" sz="2800" dirty="0"/>
              <a:t>Proceso para la revisión y corrección de los requisitos</a:t>
            </a:r>
          </a:p>
          <a:p>
            <a:pPr lvl="2"/>
            <a:r>
              <a:rPr lang="es-UY" sz="2200" dirty="0"/>
              <a:t>Especificar los procedimientos de validación y de cambio.</a:t>
            </a:r>
          </a:p>
          <a:p>
            <a:pPr lvl="2"/>
            <a:r>
              <a:rPr lang="es-UY" sz="2200" dirty="0"/>
              <a:t>Llegar a un acuerdo con los </a:t>
            </a:r>
            <a:r>
              <a:rPr lang="en-AU" sz="2200" i="1" dirty="0"/>
              <a:t>stakeholders</a:t>
            </a:r>
            <a:r>
              <a:rPr lang="es-UY" sz="2200" dirty="0"/>
              <a:t> acerca de los medios en que el alcance y los requisitos van a ser revisados y ajustados. P. ej. procedimientos de control de cambio.</a:t>
            </a:r>
          </a:p>
          <a:p>
            <a:pPr lvl="2"/>
            <a:r>
              <a:rPr lang="es-UY" sz="2200" dirty="0"/>
              <a:t>Determinar cuándo.</a:t>
            </a:r>
          </a:p>
        </p:txBody>
      </p:sp>
      <p:sp>
        <p:nvSpPr>
          <p:cNvPr id="2" name="Marcador de número de diapositiva 1">
            <a:extLst>
              <a:ext uri="{FF2B5EF4-FFF2-40B4-BE49-F238E27FC236}">
                <a16:creationId xmlns:a16="http://schemas.microsoft.com/office/drawing/2014/main" id="{FB0945CE-1014-4E3A-A2A5-AE75328C83C4}"/>
              </a:ext>
            </a:extLst>
          </p:cNvPr>
          <p:cNvSpPr>
            <a:spLocks noGrp="1"/>
          </p:cNvSpPr>
          <p:nvPr>
            <p:ph type="sldNum" sz="quarter" idx="12"/>
          </p:nvPr>
        </p:nvSpPr>
        <p:spPr/>
        <p:txBody>
          <a:bodyPr/>
          <a:lstStyle/>
          <a:p>
            <a:fld id="{6D22F896-40B5-4ADD-8801-0D06FADFA095}" type="slidenum">
              <a:rPr lang="en-US" smtClean="0"/>
              <a:pPr/>
              <a:t>76</a:t>
            </a:fld>
            <a:endParaRPr lang="en-US" dirty="0"/>
          </a:p>
        </p:txBody>
      </p:sp>
    </p:spTree>
    <p:extLst>
      <p:ext uri="{BB962C8B-B14F-4D97-AF65-F5344CB8AC3E}">
        <p14:creationId xmlns:p14="http://schemas.microsoft.com/office/powerpoint/2010/main" val="25275684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5B2370-B693-4BF3-BECE-FB3DA91C24EE}"/>
              </a:ext>
            </a:extLst>
          </p:cNvPr>
          <p:cNvSpPr>
            <a:spLocks noGrp="1"/>
          </p:cNvSpPr>
          <p:nvPr>
            <p:ph type="title"/>
          </p:nvPr>
        </p:nvSpPr>
        <p:spPr/>
        <p:txBody>
          <a:bodyPr/>
          <a:lstStyle/>
          <a:p>
            <a:r>
              <a:rPr lang="es-UY"/>
              <a:t>Planificación del proyecto de software</a:t>
            </a:r>
            <a:endParaRPr lang="es-UY" dirty="0"/>
          </a:p>
        </p:txBody>
      </p:sp>
      <p:sp>
        <p:nvSpPr>
          <p:cNvPr id="3" name="Marcador de contenido 2">
            <a:extLst>
              <a:ext uri="{FF2B5EF4-FFF2-40B4-BE49-F238E27FC236}">
                <a16:creationId xmlns:a16="http://schemas.microsoft.com/office/drawing/2014/main" id="{C5834EDA-59F0-4620-8EEE-2CF1C5DFE8CC}"/>
              </a:ext>
            </a:extLst>
          </p:cNvPr>
          <p:cNvSpPr>
            <a:spLocks noGrp="1"/>
          </p:cNvSpPr>
          <p:nvPr>
            <p:ph idx="1"/>
          </p:nvPr>
        </p:nvSpPr>
        <p:spPr>
          <a:xfrm>
            <a:off x="1097280" y="1845733"/>
            <a:ext cx="10058400" cy="4424438"/>
          </a:xfrm>
        </p:spPr>
        <p:txBody>
          <a:bodyPr>
            <a:normAutofit/>
          </a:bodyPr>
          <a:lstStyle/>
          <a:p>
            <a:pPr>
              <a:lnSpc>
                <a:spcPct val="100000"/>
              </a:lnSpc>
            </a:pPr>
            <a:r>
              <a:rPr lang="es-UY" sz="2400" dirty="0"/>
              <a:t>El proceso de planificación iterativa es informado por el alcance y los requisitos y el establecimiento de la factibilidad. </a:t>
            </a:r>
          </a:p>
          <a:p>
            <a:pPr marL="457200" indent="-457200">
              <a:lnSpc>
                <a:spcPct val="100000"/>
              </a:lnSpc>
              <a:buFont typeface="+mj-lt"/>
              <a:buAutoNum type="arabicPeriod"/>
            </a:pPr>
            <a:r>
              <a:rPr lang="es-UY" sz="2400" dirty="0"/>
              <a:t>Planificación del proceso</a:t>
            </a:r>
          </a:p>
          <a:p>
            <a:pPr lvl="1">
              <a:lnSpc>
                <a:spcPct val="100000"/>
              </a:lnSpc>
            </a:pPr>
            <a:r>
              <a:rPr lang="es-UY" sz="2000" dirty="0"/>
              <a:t>Se evalúan procesos de ciclo de vida y se selecciona el más apropiado, según:</a:t>
            </a:r>
          </a:p>
          <a:p>
            <a:pPr lvl="2">
              <a:lnSpc>
                <a:spcPct val="100000"/>
              </a:lnSpc>
            </a:pPr>
            <a:r>
              <a:rPr lang="es-UY" sz="1800" dirty="0"/>
              <a:t>la naturaleza del proyecto,</a:t>
            </a:r>
          </a:p>
          <a:p>
            <a:pPr lvl="2">
              <a:lnSpc>
                <a:spcPct val="100000"/>
              </a:lnSpc>
            </a:pPr>
            <a:r>
              <a:rPr lang="es-UY" sz="1800" dirty="0"/>
              <a:t>el grado de novedad,</a:t>
            </a:r>
          </a:p>
          <a:p>
            <a:pPr lvl="2">
              <a:lnSpc>
                <a:spcPct val="100000"/>
              </a:lnSpc>
            </a:pPr>
            <a:r>
              <a:rPr lang="es-UY" sz="1800" dirty="0"/>
              <a:t>su complejidad funcional y técnica,</a:t>
            </a:r>
          </a:p>
          <a:p>
            <a:pPr lvl="2">
              <a:lnSpc>
                <a:spcPct val="100000"/>
              </a:lnSpc>
            </a:pPr>
            <a:r>
              <a:rPr lang="es-UY" sz="1800" dirty="0"/>
              <a:t>la calidad de los requisitos,</a:t>
            </a:r>
          </a:p>
          <a:p>
            <a:pPr lvl="2">
              <a:lnSpc>
                <a:spcPct val="100000"/>
              </a:lnSpc>
            </a:pPr>
            <a:r>
              <a:rPr lang="es-UY" sz="1800" dirty="0"/>
              <a:t>el alcance, etc.</a:t>
            </a:r>
          </a:p>
          <a:p>
            <a:pPr lvl="1">
              <a:lnSpc>
                <a:spcPct val="100000"/>
              </a:lnSpc>
            </a:pPr>
            <a:r>
              <a:rPr lang="es-UY" sz="2000" dirty="0"/>
              <a:t>El proyecto se planifica mediante una descomposición jerárquica de sus tareas (</a:t>
            </a:r>
            <a:r>
              <a:rPr lang="es-UY" sz="2000" dirty="0" err="1"/>
              <a:t>WBS</a:t>
            </a:r>
            <a:r>
              <a:rPr lang="es-UY" sz="2000" dirty="0"/>
              <a:t>). Esto a su vez influye en las decisiones acerca del cronograma y la estructura organizacional del proyecto.</a:t>
            </a:r>
          </a:p>
        </p:txBody>
      </p:sp>
      <p:sp>
        <p:nvSpPr>
          <p:cNvPr id="4" name="Marcador de número de diapositiva 3">
            <a:extLst>
              <a:ext uri="{FF2B5EF4-FFF2-40B4-BE49-F238E27FC236}">
                <a16:creationId xmlns:a16="http://schemas.microsoft.com/office/drawing/2014/main" id="{135142D0-7389-482A-9339-9EDF2B7C927F}"/>
              </a:ext>
            </a:extLst>
          </p:cNvPr>
          <p:cNvSpPr>
            <a:spLocks noGrp="1"/>
          </p:cNvSpPr>
          <p:nvPr>
            <p:ph type="sldNum" sz="quarter" idx="12"/>
          </p:nvPr>
        </p:nvSpPr>
        <p:spPr/>
        <p:txBody>
          <a:bodyPr/>
          <a:lstStyle/>
          <a:p>
            <a:fld id="{6D22F896-40B5-4ADD-8801-0D06FADFA095}" type="slidenum">
              <a:rPr lang="en-US" smtClean="0"/>
              <a:pPr/>
              <a:t>77</a:t>
            </a:fld>
            <a:endParaRPr lang="en-US" dirty="0"/>
          </a:p>
        </p:txBody>
      </p:sp>
    </p:spTree>
    <p:extLst>
      <p:ext uri="{BB962C8B-B14F-4D97-AF65-F5344CB8AC3E}">
        <p14:creationId xmlns:p14="http://schemas.microsoft.com/office/powerpoint/2010/main" val="15917041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5B2370-B693-4BF3-BECE-FB3DA91C24EE}"/>
              </a:ext>
            </a:extLst>
          </p:cNvPr>
          <p:cNvSpPr>
            <a:spLocks noGrp="1"/>
          </p:cNvSpPr>
          <p:nvPr>
            <p:ph type="title"/>
          </p:nvPr>
        </p:nvSpPr>
        <p:spPr/>
        <p:txBody>
          <a:bodyPr/>
          <a:lstStyle/>
          <a:p>
            <a:r>
              <a:rPr lang="es-UY"/>
              <a:t>Planificación del proyecto de software</a:t>
            </a:r>
            <a:endParaRPr lang="es-UY" dirty="0"/>
          </a:p>
        </p:txBody>
      </p:sp>
      <p:sp>
        <p:nvSpPr>
          <p:cNvPr id="3" name="Marcador de contenido 2">
            <a:extLst>
              <a:ext uri="{FF2B5EF4-FFF2-40B4-BE49-F238E27FC236}">
                <a16:creationId xmlns:a16="http://schemas.microsoft.com/office/drawing/2014/main" id="{C5834EDA-59F0-4620-8EEE-2CF1C5DFE8CC}"/>
              </a:ext>
            </a:extLst>
          </p:cNvPr>
          <p:cNvSpPr>
            <a:spLocks noGrp="1"/>
          </p:cNvSpPr>
          <p:nvPr>
            <p:ph idx="1"/>
          </p:nvPr>
        </p:nvSpPr>
        <p:spPr/>
        <p:txBody>
          <a:bodyPr>
            <a:normAutofit/>
          </a:bodyPr>
          <a:lstStyle/>
          <a:p>
            <a:pPr marL="457200" indent="-457200">
              <a:lnSpc>
                <a:spcPct val="100000"/>
              </a:lnSpc>
              <a:buFont typeface="+mj-lt"/>
              <a:buAutoNum type="arabicPeriod" startAt="2"/>
            </a:pPr>
            <a:r>
              <a:rPr lang="es-UY" sz="2800" dirty="0"/>
              <a:t>Determinación de los entregables</a:t>
            </a:r>
          </a:p>
          <a:p>
            <a:pPr lvl="1">
              <a:lnSpc>
                <a:spcPct val="100000"/>
              </a:lnSpc>
            </a:pPr>
            <a:r>
              <a:rPr lang="es-UY" sz="2400" dirty="0"/>
              <a:t>Se especifican los entregables asociados a cada tarea y se caracterizan en términos de calidad y otros atributos, conforme a los requisitos estipulados.</a:t>
            </a:r>
          </a:p>
          <a:p>
            <a:pPr lvl="1">
              <a:lnSpc>
                <a:spcPct val="100000"/>
              </a:lnSpc>
            </a:pPr>
            <a:r>
              <a:rPr lang="es-UY" sz="2400" dirty="0"/>
              <a:t>Se evalúa la posibilidad de reusar componentes de desarrollos previos o de utilizar productos </a:t>
            </a:r>
            <a:r>
              <a:rPr lang="es-UY" sz="2400" i="1" dirty="0"/>
              <a:t>off-</a:t>
            </a:r>
            <a:r>
              <a:rPr lang="es-UY" sz="2400" i="1" dirty="0" err="1"/>
              <a:t>the</a:t>
            </a:r>
            <a:r>
              <a:rPr lang="es-UY" sz="2400" i="1" dirty="0"/>
              <a:t>-</a:t>
            </a:r>
            <a:r>
              <a:rPr lang="es-UY" sz="2400" i="1" dirty="0" err="1"/>
              <a:t>shelf</a:t>
            </a:r>
            <a:r>
              <a:rPr lang="es-UY" sz="2400" dirty="0"/>
              <a:t>.</a:t>
            </a:r>
          </a:p>
          <a:p>
            <a:pPr lvl="1">
              <a:lnSpc>
                <a:spcPct val="100000"/>
              </a:lnSpc>
            </a:pPr>
            <a:r>
              <a:rPr lang="es-UY" sz="2400" dirty="0"/>
              <a:t>Se planifica el uso de productos tercerizados y se seleccionan los proveedores.</a:t>
            </a:r>
          </a:p>
        </p:txBody>
      </p:sp>
      <p:sp>
        <p:nvSpPr>
          <p:cNvPr id="4" name="Marcador de número de diapositiva 3">
            <a:extLst>
              <a:ext uri="{FF2B5EF4-FFF2-40B4-BE49-F238E27FC236}">
                <a16:creationId xmlns:a16="http://schemas.microsoft.com/office/drawing/2014/main" id="{135142D0-7389-482A-9339-9EDF2B7C927F}"/>
              </a:ext>
            </a:extLst>
          </p:cNvPr>
          <p:cNvSpPr>
            <a:spLocks noGrp="1"/>
          </p:cNvSpPr>
          <p:nvPr>
            <p:ph type="sldNum" sz="quarter" idx="12"/>
          </p:nvPr>
        </p:nvSpPr>
        <p:spPr/>
        <p:txBody>
          <a:bodyPr/>
          <a:lstStyle/>
          <a:p>
            <a:fld id="{6D22F896-40B5-4ADD-8801-0D06FADFA095}" type="slidenum">
              <a:rPr lang="en-US" smtClean="0"/>
              <a:pPr/>
              <a:t>78</a:t>
            </a:fld>
            <a:endParaRPr lang="en-US" dirty="0"/>
          </a:p>
        </p:txBody>
      </p:sp>
    </p:spTree>
    <p:extLst>
      <p:ext uri="{BB962C8B-B14F-4D97-AF65-F5344CB8AC3E}">
        <p14:creationId xmlns:p14="http://schemas.microsoft.com/office/powerpoint/2010/main" val="15917041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5B2370-B693-4BF3-BECE-FB3DA91C24EE}"/>
              </a:ext>
            </a:extLst>
          </p:cNvPr>
          <p:cNvSpPr>
            <a:spLocks noGrp="1"/>
          </p:cNvSpPr>
          <p:nvPr>
            <p:ph type="title"/>
          </p:nvPr>
        </p:nvSpPr>
        <p:spPr/>
        <p:txBody>
          <a:bodyPr/>
          <a:lstStyle/>
          <a:p>
            <a:r>
              <a:rPr lang="es-UY"/>
              <a:t>Planificación del proyecto de software</a:t>
            </a:r>
            <a:endParaRPr lang="es-UY" dirty="0"/>
          </a:p>
        </p:txBody>
      </p:sp>
      <p:sp>
        <p:nvSpPr>
          <p:cNvPr id="3" name="Marcador de contenido 2">
            <a:extLst>
              <a:ext uri="{FF2B5EF4-FFF2-40B4-BE49-F238E27FC236}">
                <a16:creationId xmlns:a16="http://schemas.microsoft.com/office/drawing/2014/main" id="{C5834EDA-59F0-4620-8EEE-2CF1C5DFE8CC}"/>
              </a:ext>
            </a:extLst>
          </p:cNvPr>
          <p:cNvSpPr>
            <a:spLocks noGrp="1"/>
          </p:cNvSpPr>
          <p:nvPr>
            <p:ph idx="1"/>
          </p:nvPr>
        </p:nvSpPr>
        <p:spPr/>
        <p:txBody>
          <a:bodyPr>
            <a:normAutofit/>
          </a:bodyPr>
          <a:lstStyle/>
          <a:p>
            <a:pPr marL="457200" indent="-457200">
              <a:buFont typeface="+mj-lt"/>
              <a:buAutoNum type="arabicPeriod" startAt="3"/>
            </a:pPr>
            <a:r>
              <a:rPr lang="es-UY" sz="2800" dirty="0"/>
              <a:t>Estimación de el esfuerzo, el cronograma y el costo</a:t>
            </a:r>
          </a:p>
          <a:p>
            <a:pPr lvl="1"/>
            <a:r>
              <a:rPr lang="es-UY" sz="2400" dirty="0"/>
              <a:t>Implica: </a:t>
            </a:r>
          </a:p>
          <a:p>
            <a:pPr lvl="2"/>
            <a:r>
              <a:rPr lang="es-UY" sz="1800" dirty="0"/>
              <a:t>estimar el esfuerzo</a:t>
            </a:r>
          </a:p>
          <a:p>
            <a:pPr lvl="2"/>
            <a:r>
              <a:rPr lang="es-UY" sz="1800" dirty="0"/>
              <a:t>establecer dependencias entre las tareas</a:t>
            </a:r>
          </a:p>
          <a:p>
            <a:pPr lvl="2"/>
            <a:r>
              <a:rPr lang="es-UY" sz="1800" dirty="0"/>
              <a:t>identificar posibles cuellos de botella (</a:t>
            </a:r>
            <a:r>
              <a:rPr lang="es-UY" sz="1800" dirty="0" err="1"/>
              <a:t>CPM</a:t>
            </a:r>
            <a:r>
              <a:rPr lang="es-UY" sz="1800" dirty="0"/>
              <a:t>) y resolverlos</a:t>
            </a:r>
          </a:p>
          <a:p>
            <a:pPr lvl="2"/>
            <a:r>
              <a:rPr lang="es-UY" sz="1800" dirty="0"/>
              <a:t>armar el cronograma</a:t>
            </a:r>
          </a:p>
          <a:p>
            <a:pPr lvl="2"/>
            <a:r>
              <a:rPr lang="es-UY" sz="1800" dirty="0"/>
              <a:t>estimar los costos (personas, computadoras, instalaciones, herramientas)</a:t>
            </a:r>
          </a:p>
          <a:p>
            <a:pPr lvl="1"/>
            <a:r>
              <a:rPr lang="es-UY" sz="2400" dirty="0"/>
              <a:t>Es una actividad iterativa que debe ser negociada y revisada hasta que se alcance un consenso entre los </a:t>
            </a:r>
            <a:r>
              <a:rPr lang="es-UY" sz="2400" i="1" dirty="0" err="1"/>
              <a:t>stakeholders</a:t>
            </a:r>
            <a:r>
              <a:rPr lang="es-UY" sz="2400" dirty="0"/>
              <a:t>.</a:t>
            </a:r>
          </a:p>
        </p:txBody>
      </p:sp>
      <p:sp>
        <p:nvSpPr>
          <p:cNvPr id="4" name="Marcador de número de diapositiva 3">
            <a:extLst>
              <a:ext uri="{FF2B5EF4-FFF2-40B4-BE49-F238E27FC236}">
                <a16:creationId xmlns:a16="http://schemas.microsoft.com/office/drawing/2014/main" id="{135142D0-7389-482A-9339-9EDF2B7C927F}"/>
              </a:ext>
            </a:extLst>
          </p:cNvPr>
          <p:cNvSpPr>
            <a:spLocks noGrp="1"/>
          </p:cNvSpPr>
          <p:nvPr>
            <p:ph type="sldNum" sz="quarter" idx="12"/>
          </p:nvPr>
        </p:nvSpPr>
        <p:spPr/>
        <p:txBody>
          <a:bodyPr/>
          <a:lstStyle/>
          <a:p>
            <a:fld id="{6D22F896-40B5-4ADD-8801-0D06FADFA095}" type="slidenum">
              <a:rPr lang="en-US" smtClean="0"/>
              <a:pPr/>
              <a:t>79</a:t>
            </a:fld>
            <a:endParaRPr lang="en-US" dirty="0"/>
          </a:p>
        </p:txBody>
      </p:sp>
    </p:spTree>
    <p:extLst>
      <p:ext uri="{BB962C8B-B14F-4D97-AF65-F5344CB8AC3E}">
        <p14:creationId xmlns:p14="http://schemas.microsoft.com/office/powerpoint/2010/main" val="1591704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FC15DB0-0DAF-4F62-B2A8-99B65212805B}"/>
              </a:ext>
            </a:extLst>
          </p:cNvPr>
          <p:cNvSpPr>
            <a:spLocks noGrp="1"/>
          </p:cNvSpPr>
          <p:nvPr>
            <p:ph type="title"/>
          </p:nvPr>
        </p:nvSpPr>
        <p:spPr/>
        <p:txBody>
          <a:bodyPr/>
          <a:lstStyle/>
          <a:p>
            <a:r>
              <a:rPr lang="es-UY"/>
              <a:t>Gestión de proyectos</a:t>
            </a:r>
            <a:endParaRPr lang="es-UY" dirty="0"/>
          </a:p>
        </p:txBody>
      </p:sp>
      <p:sp>
        <p:nvSpPr>
          <p:cNvPr id="5" name="Marcador de contenido 4">
            <a:extLst>
              <a:ext uri="{FF2B5EF4-FFF2-40B4-BE49-F238E27FC236}">
                <a16:creationId xmlns:a16="http://schemas.microsoft.com/office/drawing/2014/main" id="{321E0908-8E85-4B5D-BE45-212002C26F75}"/>
              </a:ext>
            </a:extLst>
          </p:cNvPr>
          <p:cNvSpPr>
            <a:spLocks noGrp="1"/>
          </p:cNvSpPr>
          <p:nvPr>
            <p:ph idx="1"/>
          </p:nvPr>
        </p:nvSpPr>
        <p:spPr>
          <a:xfrm>
            <a:off x="1097280" y="1845734"/>
            <a:ext cx="10058400" cy="4375452"/>
          </a:xfrm>
        </p:spPr>
        <p:txBody>
          <a:bodyPr>
            <a:normAutofit fontScale="92500" lnSpcReduction="10000"/>
          </a:bodyPr>
          <a:lstStyle/>
          <a:p>
            <a:r>
              <a:rPr lang="es-UY" dirty="0"/>
              <a:t>Gestión de proyectos:</a:t>
            </a:r>
          </a:p>
          <a:p>
            <a:pPr lvl="1"/>
            <a:r>
              <a:rPr lang="es-UY" dirty="0"/>
              <a:t>Sistema de procedimientos de gestión, prácticas, tecnologías, habilidades y experiencia necesarios para gestionar exitosamente un proyecto.</a:t>
            </a:r>
          </a:p>
          <a:p>
            <a:r>
              <a:rPr lang="es-UY" dirty="0"/>
              <a:t>Gestión del proyecto de ingeniería de software:</a:t>
            </a:r>
          </a:p>
          <a:p>
            <a:pPr lvl="1"/>
            <a:r>
              <a:rPr lang="es-UY" dirty="0"/>
              <a:t>Aplicación de las actividades de gestión a la gestión de un proyecto de ingeniería de software. </a:t>
            </a:r>
          </a:p>
          <a:p>
            <a:pPr lvl="1"/>
            <a:r>
              <a:rPr lang="es-UY" dirty="0"/>
              <a:t>Si el producto del proyecto es software.</a:t>
            </a:r>
          </a:p>
          <a:p>
            <a:r>
              <a:rPr lang="es-UY" dirty="0"/>
              <a:t>La gestión de un proyecto de ingeniería de software y otros tipos de proyectos requiere muchas de las mismas herramienta, técnicas, enfoques y métodos de la gestión de proyectos en general. Las funciones y las actividades generales de gestión son las mismas, solo las actividades y tareas detalladas son diferentes.</a:t>
            </a:r>
          </a:p>
          <a:p>
            <a:r>
              <a:rPr lang="es-UY" dirty="0"/>
              <a:t>¿Gerente, administrador, director?</a:t>
            </a:r>
          </a:p>
        </p:txBody>
      </p:sp>
      <p:sp>
        <p:nvSpPr>
          <p:cNvPr id="6" name="Marcador de número de diapositiva 5">
            <a:extLst>
              <a:ext uri="{FF2B5EF4-FFF2-40B4-BE49-F238E27FC236}">
                <a16:creationId xmlns:a16="http://schemas.microsoft.com/office/drawing/2014/main" id="{C4710563-72DE-4CD9-B8C0-D527FF0C0C7D}"/>
              </a:ext>
            </a:extLst>
          </p:cNvPr>
          <p:cNvSpPr>
            <a:spLocks noGrp="1"/>
          </p:cNvSpPr>
          <p:nvPr>
            <p:ph type="sldNum" sz="quarter" idx="12"/>
          </p:nvPr>
        </p:nvSpPr>
        <p:spPr/>
        <p:txBody>
          <a:bodyPr/>
          <a:lstStyle/>
          <a:p>
            <a:fld id="{6D22F896-40B5-4ADD-8801-0D06FADFA095}" type="slidenum">
              <a:rPr lang="en-US" smtClean="0"/>
              <a:pPr/>
              <a:t>8</a:t>
            </a:fld>
            <a:endParaRPr lang="en-US" dirty="0"/>
          </a:p>
        </p:txBody>
      </p:sp>
    </p:spTree>
    <p:extLst>
      <p:ext uri="{BB962C8B-B14F-4D97-AF65-F5344CB8AC3E}">
        <p14:creationId xmlns:p14="http://schemas.microsoft.com/office/powerpoint/2010/main" val="41344606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5B2370-B693-4BF3-BECE-FB3DA91C24EE}"/>
              </a:ext>
            </a:extLst>
          </p:cNvPr>
          <p:cNvSpPr>
            <a:spLocks noGrp="1"/>
          </p:cNvSpPr>
          <p:nvPr>
            <p:ph type="title"/>
          </p:nvPr>
        </p:nvSpPr>
        <p:spPr/>
        <p:txBody>
          <a:bodyPr/>
          <a:lstStyle/>
          <a:p>
            <a:r>
              <a:rPr lang="es-UY" dirty="0"/>
              <a:t>Planificación del proyecto de software</a:t>
            </a:r>
          </a:p>
        </p:txBody>
      </p:sp>
      <p:sp>
        <p:nvSpPr>
          <p:cNvPr id="3" name="Marcador de contenido 2">
            <a:extLst>
              <a:ext uri="{FF2B5EF4-FFF2-40B4-BE49-F238E27FC236}">
                <a16:creationId xmlns:a16="http://schemas.microsoft.com/office/drawing/2014/main" id="{C5834EDA-59F0-4620-8EEE-2CF1C5DFE8CC}"/>
              </a:ext>
            </a:extLst>
          </p:cNvPr>
          <p:cNvSpPr>
            <a:spLocks noGrp="1"/>
          </p:cNvSpPr>
          <p:nvPr>
            <p:ph idx="1"/>
          </p:nvPr>
        </p:nvSpPr>
        <p:spPr>
          <a:xfrm>
            <a:off x="1130272" y="1925781"/>
            <a:ext cx="9603275" cy="4534003"/>
          </a:xfrm>
        </p:spPr>
        <p:txBody>
          <a:bodyPr>
            <a:normAutofit fontScale="92500" lnSpcReduction="10000"/>
          </a:bodyPr>
          <a:lstStyle/>
          <a:p>
            <a:pPr marL="457189" indent="-457189">
              <a:buFont typeface="+mj-lt"/>
              <a:buAutoNum type="arabicPeriod" startAt="4"/>
            </a:pPr>
            <a:r>
              <a:rPr lang="es-UY" sz="2400" dirty="0"/>
              <a:t>Asignación de recursos a las tareas</a:t>
            </a:r>
          </a:p>
          <a:p>
            <a:pPr lvl="1"/>
            <a:r>
              <a:rPr lang="es-UY" sz="2000" dirty="0"/>
              <a:t>Se asignan recursos (equipos, instalaciones y personas) a las tareas a fin de optimizar</a:t>
            </a:r>
          </a:p>
          <a:p>
            <a:pPr lvl="2"/>
            <a:r>
              <a:rPr lang="es-UY" sz="1600" dirty="0"/>
              <a:t>la productividad del personal (a nivel individual, del equipo y de la organización)</a:t>
            </a:r>
          </a:p>
          <a:p>
            <a:pPr lvl="2"/>
            <a:r>
              <a:rPr lang="es-UY" sz="1600" dirty="0"/>
              <a:t>la utilización de equipos y materiales</a:t>
            </a:r>
          </a:p>
          <a:p>
            <a:pPr lvl="2"/>
            <a:r>
              <a:rPr lang="es-UY" dirty="0"/>
              <a:t>l</a:t>
            </a:r>
            <a:r>
              <a:rPr lang="es-UY" sz="1600" dirty="0"/>
              <a:t>a adhesión al cronograma</a:t>
            </a:r>
          </a:p>
          <a:p>
            <a:pPr lvl="1"/>
            <a:r>
              <a:rPr lang="es-UY" sz="2000" dirty="0"/>
              <a:t>Se asignan responsabilidades de compleción</a:t>
            </a:r>
          </a:p>
          <a:p>
            <a:pPr lvl="1"/>
            <a:r>
              <a:rPr lang="es-UY" sz="2000" dirty="0"/>
              <a:t>Entradas y limitaciones:</a:t>
            </a:r>
          </a:p>
          <a:p>
            <a:pPr lvl="2"/>
            <a:r>
              <a:rPr lang="es-UY" sz="1600" dirty="0"/>
              <a:t>Disponibilidad de recursos</a:t>
            </a:r>
          </a:p>
          <a:p>
            <a:pPr lvl="2"/>
            <a:r>
              <a:rPr lang="es-UY" sz="1600" dirty="0"/>
              <a:t>Su uso óptimo en estas circunstancias</a:t>
            </a:r>
          </a:p>
          <a:p>
            <a:pPr lvl="2"/>
            <a:r>
              <a:rPr lang="es-UY" sz="1600" dirty="0"/>
              <a:t>Cuestiones de personal:</a:t>
            </a:r>
          </a:p>
          <a:p>
            <a:pPr lvl="3"/>
            <a:r>
              <a:rPr lang="es-UY" sz="1600" dirty="0"/>
              <a:t>Productividad individual y del equipo</a:t>
            </a:r>
          </a:p>
          <a:p>
            <a:pPr lvl="3"/>
            <a:r>
              <a:rPr lang="es-UY" sz="1600" dirty="0"/>
              <a:t>Dinámica del equipo</a:t>
            </a:r>
          </a:p>
          <a:p>
            <a:pPr lvl="3"/>
            <a:r>
              <a:rPr lang="es-UY" sz="1600" dirty="0"/>
              <a:t>Estructura organizacional y estructura del equipo</a:t>
            </a:r>
          </a:p>
          <a:p>
            <a:pPr lvl="1"/>
            <a:endParaRPr lang="es-UY" sz="2000" dirty="0"/>
          </a:p>
        </p:txBody>
      </p:sp>
      <p:sp>
        <p:nvSpPr>
          <p:cNvPr id="4" name="Marcador de número de diapositiva 3">
            <a:extLst>
              <a:ext uri="{FF2B5EF4-FFF2-40B4-BE49-F238E27FC236}">
                <a16:creationId xmlns:a16="http://schemas.microsoft.com/office/drawing/2014/main" id="{135142D0-7389-482A-9339-9EDF2B7C927F}"/>
              </a:ext>
            </a:extLst>
          </p:cNvPr>
          <p:cNvSpPr>
            <a:spLocks noGrp="1"/>
          </p:cNvSpPr>
          <p:nvPr>
            <p:ph type="sldNum" sz="quarter" idx="12"/>
          </p:nvPr>
        </p:nvSpPr>
        <p:spPr/>
        <p:txBody>
          <a:bodyPr/>
          <a:lstStyle/>
          <a:p>
            <a:fld id="{6D22F896-40B5-4ADD-8801-0D06FADFA095}" type="slidenum">
              <a:rPr lang="en-US" smtClean="0"/>
              <a:pPr/>
              <a:t>80</a:t>
            </a:fld>
            <a:endParaRPr lang="en-US" dirty="0"/>
          </a:p>
        </p:txBody>
      </p:sp>
    </p:spTree>
    <p:extLst>
      <p:ext uri="{BB962C8B-B14F-4D97-AF65-F5344CB8AC3E}">
        <p14:creationId xmlns:p14="http://schemas.microsoft.com/office/powerpoint/2010/main" val="15917041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5B2370-B693-4BF3-BECE-FB3DA91C24EE}"/>
              </a:ext>
            </a:extLst>
          </p:cNvPr>
          <p:cNvSpPr>
            <a:spLocks noGrp="1"/>
          </p:cNvSpPr>
          <p:nvPr>
            <p:ph type="title"/>
          </p:nvPr>
        </p:nvSpPr>
        <p:spPr/>
        <p:txBody>
          <a:bodyPr/>
          <a:lstStyle/>
          <a:p>
            <a:r>
              <a:rPr lang="es-UY" dirty="0"/>
              <a:t>Planificación del proyecto de software</a:t>
            </a:r>
          </a:p>
        </p:txBody>
      </p:sp>
      <p:sp>
        <p:nvSpPr>
          <p:cNvPr id="3" name="Marcador de contenido 2">
            <a:extLst>
              <a:ext uri="{FF2B5EF4-FFF2-40B4-BE49-F238E27FC236}">
                <a16:creationId xmlns:a16="http://schemas.microsoft.com/office/drawing/2014/main" id="{C5834EDA-59F0-4620-8EEE-2CF1C5DFE8CC}"/>
              </a:ext>
            </a:extLst>
          </p:cNvPr>
          <p:cNvSpPr>
            <a:spLocks noGrp="1"/>
          </p:cNvSpPr>
          <p:nvPr>
            <p:ph idx="1"/>
          </p:nvPr>
        </p:nvSpPr>
        <p:spPr>
          <a:xfrm>
            <a:off x="1130272" y="1911927"/>
            <a:ext cx="9603275" cy="4211287"/>
          </a:xfrm>
        </p:spPr>
        <p:txBody>
          <a:bodyPr>
            <a:normAutofit fontScale="92500" lnSpcReduction="10000"/>
          </a:bodyPr>
          <a:lstStyle/>
          <a:p>
            <a:pPr marL="457189" indent="-457189">
              <a:buFont typeface="+mj-lt"/>
              <a:buAutoNum type="arabicPeriod" startAt="5"/>
            </a:pPr>
            <a:r>
              <a:rPr lang="es-UY" dirty="0">
                <a:solidFill>
                  <a:schemeClr val="tx1"/>
                </a:solidFill>
              </a:rPr>
              <a:t>Gestión de riesgos</a:t>
            </a:r>
          </a:p>
          <a:p>
            <a:pPr lvl="1"/>
            <a:r>
              <a:rPr lang="es-UY" dirty="0"/>
              <a:t>Se hace una gestión de riesgos detallada y se discute (y se acepta) el perfil de riesgos del proyecto entre todos los </a:t>
            </a:r>
            <a:r>
              <a:rPr lang="es-UY" i="1" dirty="0" err="1"/>
              <a:t>stakeholders</a:t>
            </a:r>
            <a:r>
              <a:rPr lang="es-UY" dirty="0"/>
              <a:t> relevantes.</a:t>
            </a:r>
          </a:p>
          <a:p>
            <a:pPr lvl="1"/>
            <a:r>
              <a:rPr lang="es-UY" dirty="0"/>
              <a:t>Incluye:</a:t>
            </a:r>
          </a:p>
          <a:p>
            <a:pPr lvl="2"/>
            <a:r>
              <a:rPr lang="es-UY" dirty="0"/>
              <a:t>Identificación y análisis de riesgos (qué puede ir mal, cómo y por qué, consecuencias probables)</a:t>
            </a:r>
          </a:p>
          <a:p>
            <a:pPr lvl="2"/>
            <a:r>
              <a:rPr lang="es-UY" dirty="0"/>
              <a:t>Evaluación de riesgos críticos (cuáles son los más severos, se puede disminuir severidad)</a:t>
            </a:r>
          </a:p>
          <a:p>
            <a:pPr lvl="2"/>
            <a:r>
              <a:rPr lang="es-UY" dirty="0"/>
              <a:t>Mitigación de riesgos y planes de contingencia</a:t>
            </a:r>
          </a:p>
          <a:p>
            <a:pPr lvl="2"/>
            <a:r>
              <a:rPr lang="es-UY" dirty="0"/>
              <a:t>Estrategia para tratar los riesgos y manejar el perfil de riesgos.</a:t>
            </a:r>
          </a:p>
          <a:p>
            <a:pPr lvl="1"/>
            <a:r>
              <a:rPr lang="es-UY" dirty="0"/>
              <a:t>Discutir con los </a:t>
            </a:r>
            <a:r>
              <a:rPr lang="es-UY" i="1" dirty="0" err="1"/>
              <a:t>stakeholders</a:t>
            </a:r>
            <a:r>
              <a:rPr lang="es-UY" dirty="0"/>
              <a:t> y determinar criterios para la cancelación del proyecto</a:t>
            </a:r>
          </a:p>
          <a:p>
            <a:pPr lvl="1"/>
            <a:r>
              <a:rPr lang="es-UY" dirty="0"/>
              <a:t>Considerar también aspectos relacionados con el </a:t>
            </a:r>
            <a:r>
              <a:rPr lang="es-UY" dirty="0" err="1"/>
              <a:t>sw</a:t>
            </a:r>
            <a:r>
              <a:rPr lang="es-UY" dirty="0"/>
              <a:t>:</a:t>
            </a:r>
          </a:p>
          <a:p>
            <a:pPr lvl="2"/>
            <a:r>
              <a:rPr lang="es-UY" dirty="0"/>
              <a:t>Tendencia de los ingenieros de </a:t>
            </a:r>
            <a:r>
              <a:rPr lang="es-UY" dirty="0" err="1"/>
              <a:t>sw</a:t>
            </a:r>
            <a:r>
              <a:rPr lang="es-UY" dirty="0"/>
              <a:t> a agregar características no queridas</a:t>
            </a:r>
          </a:p>
          <a:p>
            <a:pPr lvl="2"/>
            <a:r>
              <a:rPr lang="es-UY" dirty="0"/>
              <a:t>Riesgos que surgen de la naturaleza intangible del </a:t>
            </a:r>
            <a:r>
              <a:rPr lang="es-UY" dirty="0" err="1"/>
              <a:t>sw</a:t>
            </a:r>
            <a:r>
              <a:rPr lang="es-UY" dirty="0"/>
              <a:t>.</a:t>
            </a:r>
          </a:p>
        </p:txBody>
      </p:sp>
      <p:sp>
        <p:nvSpPr>
          <p:cNvPr id="4" name="Marcador de número de diapositiva 3">
            <a:extLst>
              <a:ext uri="{FF2B5EF4-FFF2-40B4-BE49-F238E27FC236}">
                <a16:creationId xmlns:a16="http://schemas.microsoft.com/office/drawing/2014/main" id="{135142D0-7389-482A-9339-9EDF2B7C927F}"/>
              </a:ext>
            </a:extLst>
          </p:cNvPr>
          <p:cNvSpPr>
            <a:spLocks noGrp="1"/>
          </p:cNvSpPr>
          <p:nvPr>
            <p:ph type="sldNum" sz="quarter" idx="12"/>
          </p:nvPr>
        </p:nvSpPr>
        <p:spPr/>
        <p:txBody>
          <a:bodyPr/>
          <a:lstStyle/>
          <a:p>
            <a:fld id="{6D22F896-40B5-4ADD-8801-0D06FADFA095}" type="slidenum">
              <a:rPr lang="en-US" smtClean="0"/>
              <a:pPr/>
              <a:t>81</a:t>
            </a:fld>
            <a:endParaRPr lang="en-US" dirty="0"/>
          </a:p>
        </p:txBody>
      </p:sp>
    </p:spTree>
    <p:extLst>
      <p:ext uri="{BB962C8B-B14F-4D97-AF65-F5344CB8AC3E}">
        <p14:creationId xmlns:p14="http://schemas.microsoft.com/office/powerpoint/2010/main" val="15917041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5B2370-B693-4BF3-BECE-FB3DA91C24EE}"/>
              </a:ext>
            </a:extLst>
          </p:cNvPr>
          <p:cNvSpPr>
            <a:spLocks noGrp="1"/>
          </p:cNvSpPr>
          <p:nvPr>
            <p:ph type="title"/>
          </p:nvPr>
        </p:nvSpPr>
        <p:spPr/>
        <p:txBody>
          <a:bodyPr/>
          <a:lstStyle/>
          <a:p>
            <a:r>
              <a:rPr lang="es-UY"/>
              <a:t>Planificación del proyecto de software</a:t>
            </a:r>
            <a:endParaRPr lang="es-UY" dirty="0"/>
          </a:p>
        </p:txBody>
      </p:sp>
      <p:sp>
        <p:nvSpPr>
          <p:cNvPr id="3" name="Marcador de contenido 2">
            <a:extLst>
              <a:ext uri="{FF2B5EF4-FFF2-40B4-BE49-F238E27FC236}">
                <a16:creationId xmlns:a16="http://schemas.microsoft.com/office/drawing/2014/main" id="{C5834EDA-59F0-4620-8EEE-2CF1C5DFE8CC}"/>
              </a:ext>
            </a:extLst>
          </p:cNvPr>
          <p:cNvSpPr>
            <a:spLocks noGrp="1"/>
          </p:cNvSpPr>
          <p:nvPr>
            <p:ph idx="1"/>
          </p:nvPr>
        </p:nvSpPr>
        <p:spPr>
          <a:xfrm>
            <a:off x="1130272" y="1884218"/>
            <a:ext cx="9603275" cy="4107508"/>
          </a:xfrm>
        </p:spPr>
        <p:txBody>
          <a:bodyPr>
            <a:normAutofit/>
          </a:bodyPr>
          <a:lstStyle/>
          <a:p>
            <a:pPr marL="457189" indent="-457189">
              <a:lnSpc>
                <a:spcPct val="100000"/>
              </a:lnSpc>
              <a:buFont typeface="+mj-lt"/>
              <a:buAutoNum type="arabicPeriod" startAt="6"/>
            </a:pPr>
            <a:r>
              <a:rPr lang="es-UY" sz="2400" dirty="0"/>
              <a:t>Gestión de la calidad</a:t>
            </a:r>
          </a:p>
          <a:p>
            <a:pPr lvl="1">
              <a:lnSpc>
                <a:spcPct val="100000"/>
              </a:lnSpc>
            </a:pPr>
            <a:r>
              <a:rPr lang="es-UY" sz="2000" dirty="0"/>
              <a:t>Determinar atributos de calidad del proyecto y de los productos, cuantitativa y cualitativamente.</a:t>
            </a:r>
          </a:p>
          <a:p>
            <a:pPr lvl="1">
              <a:lnSpc>
                <a:spcPct val="100000"/>
              </a:lnSpc>
            </a:pPr>
            <a:r>
              <a:rPr lang="es-UY" sz="2000" dirty="0"/>
              <a:t>Establecer umbrales de adhesión a la calidad para cada indicador.</a:t>
            </a:r>
          </a:p>
          <a:p>
            <a:pPr lvl="1">
              <a:lnSpc>
                <a:spcPct val="100000"/>
              </a:lnSpc>
            </a:pPr>
            <a:r>
              <a:rPr lang="es-UY" sz="2000" dirty="0"/>
              <a:t>Se determinan procesos obligatorios de gestión de la calidad del software: procedimientos y responsabilidades para el aseguramiento de la calidad , la verificación y validación de productos (revisiones técnicas, inspecciones y auditorías).</a:t>
            </a:r>
          </a:p>
          <a:p>
            <a:pPr marL="457189" indent="-457189">
              <a:lnSpc>
                <a:spcPct val="100000"/>
              </a:lnSpc>
              <a:buFont typeface="+mj-lt"/>
              <a:buAutoNum type="arabicPeriod" startAt="7"/>
            </a:pPr>
            <a:r>
              <a:rPr lang="es-UY" sz="2400" dirty="0"/>
              <a:t>Gestión del plan</a:t>
            </a:r>
          </a:p>
          <a:p>
            <a:pPr lvl="1">
              <a:lnSpc>
                <a:spcPct val="100000"/>
              </a:lnSpc>
            </a:pPr>
            <a:r>
              <a:rPr lang="es-UY" sz="2000" dirty="0"/>
              <a:t>Dado que es un proceso iterativo, es vital que también se establezcan con claridad, se acuerden y se documenten los procesos y responsabilidades para la gestión, revisión y corrección continuas de los planes.</a:t>
            </a:r>
          </a:p>
          <a:p>
            <a:pPr lvl="1">
              <a:lnSpc>
                <a:spcPct val="100000"/>
              </a:lnSpc>
            </a:pPr>
            <a:endParaRPr lang="es-UY" sz="2000" dirty="0"/>
          </a:p>
        </p:txBody>
      </p:sp>
      <p:sp>
        <p:nvSpPr>
          <p:cNvPr id="4" name="Marcador de número de diapositiva 3">
            <a:extLst>
              <a:ext uri="{FF2B5EF4-FFF2-40B4-BE49-F238E27FC236}">
                <a16:creationId xmlns:a16="http://schemas.microsoft.com/office/drawing/2014/main" id="{135142D0-7389-482A-9339-9EDF2B7C927F}"/>
              </a:ext>
            </a:extLst>
          </p:cNvPr>
          <p:cNvSpPr>
            <a:spLocks noGrp="1"/>
          </p:cNvSpPr>
          <p:nvPr>
            <p:ph type="sldNum" sz="quarter" idx="12"/>
          </p:nvPr>
        </p:nvSpPr>
        <p:spPr/>
        <p:txBody>
          <a:bodyPr/>
          <a:lstStyle/>
          <a:p>
            <a:fld id="{6D22F896-40B5-4ADD-8801-0D06FADFA095}" type="slidenum">
              <a:rPr lang="en-US" smtClean="0"/>
              <a:pPr/>
              <a:t>82</a:t>
            </a:fld>
            <a:endParaRPr lang="en-US" dirty="0"/>
          </a:p>
        </p:txBody>
      </p:sp>
    </p:spTree>
    <p:extLst>
      <p:ext uri="{BB962C8B-B14F-4D97-AF65-F5344CB8AC3E}">
        <p14:creationId xmlns:p14="http://schemas.microsoft.com/office/powerpoint/2010/main" val="15917041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9F8783-E475-452B-8D12-24176F8608B5}"/>
              </a:ext>
            </a:extLst>
          </p:cNvPr>
          <p:cNvSpPr>
            <a:spLocks noGrp="1"/>
          </p:cNvSpPr>
          <p:nvPr>
            <p:ph type="title"/>
          </p:nvPr>
        </p:nvSpPr>
        <p:spPr/>
        <p:txBody>
          <a:bodyPr/>
          <a:lstStyle/>
          <a:p>
            <a:r>
              <a:rPr lang="es-UY" dirty="0"/>
              <a:t>Puesta en práctica del proyecto de software</a:t>
            </a:r>
          </a:p>
        </p:txBody>
      </p:sp>
      <p:sp>
        <p:nvSpPr>
          <p:cNvPr id="3" name="Marcador de contenido 2">
            <a:extLst>
              <a:ext uri="{FF2B5EF4-FFF2-40B4-BE49-F238E27FC236}">
                <a16:creationId xmlns:a16="http://schemas.microsoft.com/office/drawing/2014/main" id="{E3B18792-BAD8-4053-8206-CC93AD8AA4C4}"/>
              </a:ext>
            </a:extLst>
          </p:cNvPr>
          <p:cNvSpPr>
            <a:spLocks noGrp="1"/>
          </p:cNvSpPr>
          <p:nvPr>
            <p:ph idx="1"/>
          </p:nvPr>
        </p:nvSpPr>
        <p:spPr>
          <a:xfrm>
            <a:off x="1130272" y="1869744"/>
            <a:ext cx="9603275" cy="4465742"/>
          </a:xfrm>
        </p:spPr>
        <p:txBody>
          <a:bodyPr>
            <a:normAutofit fontScale="92500" lnSpcReduction="20000"/>
          </a:bodyPr>
          <a:lstStyle/>
          <a:p>
            <a:pPr>
              <a:lnSpc>
                <a:spcPct val="110000"/>
              </a:lnSpc>
              <a:spcBef>
                <a:spcPts val="600"/>
              </a:spcBef>
            </a:pPr>
            <a:r>
              <a:rPr lang="es-UY" dirty="0"/>
              <a:t>Se implementan los planes y se instancian los procesos cuando se ponen en práctica aquellos.</a:t>
            </a:r>
          </a:p>
          <a:p>
            <a:pPr>
              <a:lnSpc>
                <a:spcPct val="110000"/>
              </a:lnSpc>
              <a:spcBef>
                <a:spcPts val="600"/>
              </a:spcBef>
            </a:pPr>
            <a:r>
              <a:rPr lang="es-UY" dirty="0"/>
              <a:t>Fundamentales para la puesta en práctica son las actividades continuas de medición, seguimiento, control e informe.</a:t>
            </a:r>
          </a:p>
          <a:p>
            <a:pPr marL="457189" indent="-457189">
              <a:lnSpc>
                <a:spcPct val="110000"/>
              </a:lnSpc>
              <a:spcBef>
                <a:spcPts val="600"/>
              </a:spcBef>
              <a:buFont typeface="+mj-lt"/>
              <a:buAutoNum type="arabicPeriod"/>
            </a:pPr>
            <a:r>
              <a:rPr lang="es-UY" dirty="0"/>
              <a:t>Implementación de los planes</a:t>
            </a:r>
          </a:p>
          <a:p>
            <a:pPr lvl="1">
              <a:lnSpc>
                <a:spcPct val="110000"/>
              </a:lnSpc>
            </a:pPr>
            <a:r>
              <a:rPr lang="es-UY" dirty="0"/>
              <a:t>Se inicia el proyecto y las actividades del proyecto se emprenden de acuerdo al cronograma. Se utilizan recursos y se producen entregables.</a:t>
            </a:r>
          </a:p>
          <a:p>
            <a:pPr marL="457189" indent="-457189">
              <a:lnSpc>
                <a:spcPct val="110000"/>
              </a:lnSpc>
              <a:buFont typeface="+mj-lt"/>
              <a:buAutoNum type="arabicPeriod"/>
            </a:pPr>
            <a:r>
              <a:rPr lang="es-UY" dirty="0"/>
              <a:t>Gestión de los contratos de los proveedores</a:t>
            </a:r>
          </a:p>
          <a:p>
            <a:pPr lvl="1">
              <a:lnSpc>
                <a:spcPct val="110000"/>
              </a:lnSpc>
            </a:pPr>
            <a:r>
              <a:rPr lang="es-UY" dirty="0"/>
              <a:t>Preparar y ejecutar los acuerdos con los proveedores, hacer un seguimiento del desempeño de los proveedores y aceptar los productos provistos.</a:t>
            </a:r>
          </a:p>
          <a:p>
            <a:pPr marL="457189" indent="-457189">
              <a:lnSpc>
                <a:spcPct val="110000"/>
              </a:lnSpc>
              <a:buFont typeface="+mj-lt"/>
              <a:buAutoNum type="arabicPeriod"/>
            </a:pPr>
            <a:r>
              <a:rPr lang="es-UY" dirty="0"/>
              <a:t>Implementación del proceso de medición</a:t>
            </a:r>
          </a:p>
          <a:p>
            <a:pPr lvl="1">
              <a:lnSpc>
                <a:spcPct val="110000"/>
              </a:lnSpc>
            </a:pPr>
            <a:r>
              <a:rPr lang="es-UY" dirty="0"/>
              <a:t>Se pone en práctica el proceso de medición, recolectando datos relevantes y útiles.</a:t>
            </a:r>
          </a:p>
        </p:txBody>
      </p:sp>
      <p:sp>
        <p:nvSpPr>
          <p:cNvPr id="4" name="Marcador de número de diapositiva 3">
            <a:extLst>
              <a:ext uri="{FF2B5EF4-FFF2-40B4-BE49-F238E27FC236}">
                <a16:creationId xmlns:a16="http://schemas.microsoft.com/office/drawing/2014/main" id="{BEDDDF72-64E0-44BD-96E3-642511F3CF36}"/>
              </a:ext>
            </a:extLst>
          </p:cNvPr>
          <p:cNvSpPr>
            <a:spLocks noGrp="1"/>
          </p:cNvSpPr>
          <p:nvPr>
            <p:ph type="sldNum" sz="quarter" idx="12"/>
          </p:nvPr>
        </p:nvSpPr>
        <p:spPr/>
        <p:txBody>
          <a:bodyPr/>
          <a:lstStyle/>
          <a:p>
            <a:fld id="{6D22F896-40B5-4ADD-8801-0D06FADFA095}" type="slidenum">
              <a:rPr lang="en-US" smtClean="0"/>
              <a:pPr/>
              <a:t>83</a:t>
            </a:fld>
            <a:endParaRPr lang="en-US" dirty="0"/>
          </a:p>
        </p:txBody>
      </p:sp>
    </p:spTree>
    <p:extLst>
      <p:ext uri="{BB962C8B-B14F-4D97-AF65-F5344CB8AC3E}">
        <p14:creationId xmlns:p14="http://schemas.microsoft.com/office/powerpoint/2010/main" val="33854664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9F8783-E475-452B-8D12-24176F8608B5}"/>
              </a:ext>
            </a:extLst>
          </p:cNvPr>
          <p:cNvSpPr>
            <a:spLocks noGrp="1"/>
          </p:cNvSpPr>
          <p:nvPr>
            <p:ph type="title"/>
          </p:nvPr>
        </p:nvSpPr>
        <p:spPr/>
        <p:txBody>
          <a:bodyPr/>
          <a:lstStyle/>
          <a:p>
            <a:r>
              <a:rPr lang="es-UY"/>
              <a:t>Puesta en práctica del proyecto de software</a:t>
            </a:r>
            <a:endParaRPr lang="es-UY" dirty="0"/>
          </a:p>
        </p:txBody>
      </p:sp>
      <p:sp>
        <p:nvSpPr>
          <p:cNvPr id="3" name="Marcador de contenido 2">
            <a:extLst>
              <a:ext uri="{FF2B5EF4-FFF2-40B4-BE49-F238E27FC236}">
                <a16:creationId xmlns:a16="http://schemas.microsoft.com/office/drawing/2014/main" id="{E3B18792-BAD8-4053-8206-CC93AD8AA4C4}"/>
              </a:ext>
            </a:extLst>
          </p:cNvPr>
          <p:cNvSpPr>
            <a:spLocks noGrp="1"/>
          </p:cNvSpPr>
          <p:nvPr>
            <p:ph idx="1"/>
          </p:nvPr>
        </p:nvSpPr>
        <p:spPr>
          <a:xfrm>
            <a:off x="1097280" y="1845733"/>
            <a:ext cx="10058400" cy="4326467"/>
          </a:xfrm>
        </p:spPr>
        <p:txBody>
          <a:bodyPr>
            <a:normAutofit fontScale="92500" lnSpcReduction="10000"/>
          </a:bodyPr>
          <a:lstStyle/>
          <a:p>
            <a:pPr marL="457200" indent="-457200">
              <a:buFont typeface="+mj-lt"/>
              <a:buAutoNum type="arabicPeriod" startAt="4"/>
            </a:pPr>
            <a:r>
              <a:rPr lang="es-UY" dirty="0"/>
              <a:t>Proceso de seguimiento</a:t>
            </a:r>
          </a:p>
          <a:p>
            <a:pPr marL="539750" lvl="1" indent="-182563"/>
            <a:r>
              <a:rPr lang="es-UY" dirty="0"/>
              <a:t>Foco en la adhesión a los planes, con la expectativa que esto conducirá a la satisfacción exitosa de los requisitos de los </a:t>
            </a:r>
            <a:r>
              <a:rPr lang="en-AU" dirty="0"/>
              <a:t>stakeholders</a:t>
            </a:r>
            <a:r>
              <a:rPr lang="es-UY" dirty="0"/>
              <a:t> y el logro de los objetivos del proyecto.</a:t>
            </a:r>
          </a:p>
          <a:p>
            <a:pPr marL="539750" lvl="1" indent="-182563"/>
            <a:r>
              <a:rPr lang="es-UY" dirty="0"/>
              <a:t>Se evalúa continuamente la adhesión a los planes y en intervalos predeterminados.</a:t>
            </a:r>
          </a:p>
          <a:p>
            <a:pPr marL="539750" lvl="1" indent="-182563"/>
            <a:r>
              <a:rPr lang="es-UY" dirty="0"/>
              <a:t>Se analizan los resultados y las condiciones de compleción de cada tarea.</a:t>
            </a:r>
          </a:p>
          <a:p>
            <a:pPr marL="539750" lvl="1" indent="-182563"/>
            <a:r>
              <a:rPr lang="es-UY" dirty="0"/>
              <a:t>Se evalúan los entregables en términos de las características requeridas.</a:t>
            </a:r>
          </a:p>
          <a:p>
            <a:pPr marL="539750" lvl="1" indent="-182563"/>
            <a:r>
              <a:rPr lang="es-UY" dirty="0"/>
              <a:t>Se examinan el esfuerzo, la adhesión al cronograma, los costos hasta el momento y la utilización de recursos.</a:t>
            </a:r>
          </a:p>
          <a:p>
            <a:pPr marL="539750" lvl="1" indent="-182563"/>
            <a:r>
              <a:rPr lang="es-UY" dirty="0"/>
              <a:t>Se revisa el perfil de riesgos.</a:t>
            </a:r>
          </a:p>
          <a:p>
            <a:pPr marL="539750" lvl="1" indent="-182563"/>
            <a:r>
              <a:rPr lang="es-UY" dirty="0"/>
              <a:t>Se evalúa la adhesión a los requisitos de calidad.</a:t>
            </a:r>
          </a:p>
          <a:p>
            <a:pPr marL="539750" lvl="1" indent="-182563"/>
            <a:r>
              <a:rPr lang="es-UY" dirty="0"/>
              <a:t>Se modelan y analizan los datos las medidas recolectadas. </a:t>
            </a:r>
          </a:p>
          <a:p>
            <a:pPr lvl="1"/>
            <a:endParaRPr lang="es-UY" dirty="0"/>
          </a:p>
        </p:txBody>
      </p:sp>
      <p:sp>
        <p:nvSpPr>
          <p:cNvPr id="4" name="Marcador de número de diapositiva 3">
            <a:extLst>
              <a:ext uri="{FF2B5EF4-FFF2-40B4-BE49-F238E27FC236}">
                <a16:creationId xmlns:a16="http://schemas.microsoft.com/office/drawing/2014/main" id="{BEDDDF72-64E0-44BD-96E3-642511F3CF36}"/>
              </a:ext>
            </a:extLst>
          </p:cNvPr>
          <p:cNvSpPr>
            <a:spLocks noGrp="1"/>
          </p:cNvSpPr>
          <p:nvPr>
            <p:ph type="sldNum" sz="quarter" idx="12"/>
          </p:nvPr>
        </p:nvSpPr>
        <p:spPr/>
        <p:txBody>
          <a:bodyPr/>
          <a:lstStyle/>
          <a:p>
            <a:fld id="{6D22F896-40B5-4ADD-8801-0D06FADFA095}" type="slidenum">
              <a:rPr lang="en-US" smtClean="0"/>
              <a:pPr/>
              <a:t>84</a:t>
            </a:fld>
            <a:endParaRPr lang="en-US" dirty="0"/>
          </a:p>
        </p:txBody>
      </p:sp>
    </p:spTree>
    <p:extLst>
      <p:ext uri="{BB962C8B-B14F-4D97-AF65-F5344CB8AC3E}">
        <p14:creationId xmlns:p14="http://schemas.microsoft.com/office/powerpoint/2010/main" val="33854664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9F8783-E475-452B-8D12-24176F8608B5}"/>
              </a:ext>
            </a:extLst>
          </p:cNvPr>
          <p:cNvSpPr>
            <a:spLocks noGrp="1"/>
          </p:cNvSpPr>
          <p:nvPr>
            <p:ph type="title"/>
          </p:nvPr>
        </p:nvSpPr>
        <p:spPr/>
        <p:txBody>
          <a:bodyPr/>
          <a:lstStyle/>
          <a:p>
            <a:r>
              <a:rPr lang="es-UY" dirty="0"/>
              <a:t>Puesta en práctica del proyecto de software</a:t>
            </a:r>
          </a:p>
        </p:txBody>
      </p:sp>
      <p:sp>
        <p:nvSpPr>
          <p:cNvPr id="3" name="Marcador de contenido 2">
            <a:extLst>
              <a:ext uri="{FF2B5EF4-FFF2-40B4-BE49-F238E27FC236}">
                <a16:creationId xmlns:a16="http://schemas.microsoft.com/office/drawing/2014/main" id="{E3B18792-BAD8-4053-8206-CC93AD8AA4C4}"/>
              </a:ext>
            </a:extLst>
          </p:cNvPr>
          <p:cNvSpPr>
            <a:spLocks noGrp="1"/>
          </p:cNvSpPr>
          <p:nvPr>
            <p:ph idx="1"/>
          </p:nvPr>
        </p:nvSpPr>
        <p:spPr>
          <a:xfrm>
            <a:off x="1130272" y="1737359"/>
            <a:ext cx="9603275" cy="4565469"/>
          </a:xfrm>
        </p:spPr>
        <p:txBody>
          <a:bodyPr>
            <a:normAutofit fontScale="85000" lnSpcReduction="10000"/>
          </a:bodyPr>
          <a:lstStyle/>
          <a:p>
            <a:pPr marL="457189" indent="-457189">
              <a:buFont typeface="+mj-lt"/>
              <a:buAutoNum type="arabicPeriod" startAt="5"/>
            </a:pPr>
            <a:r>
              <a:rPr lang="es-UY" dirty="0"/>
              <a:t>Proceso de control</a:t>
            </a:r>
          </a:p>
          <a:p>
            <a:pPr lvl="1">
              <a:lnSpc>
                <a:spcPct val="134000"/>
              </a:lnSpc>
            </a:pPr>
            <a:r>
              <a:rPr lang="es-UY" dirty="0"/>
              <a:t>Realizar cambios al proyecto según los resultados de las actividades de seguimiento:</a:t>
            </a:r>
          </a:p>
          <a:p>
            <a:pPr lvl="2">
              <a:lnSpc>
                <a:spcPct val="134000"/>
              </a:lnSpc>
            </a:pPr>
            <a:r>
              <a:rPr lang="es-UY" sz="1700" dirty="0"/>
              <a:t>Medidas correctivas (p. ej. volver a probar ciertos componentes).</a:t>
            </a:r>
          </a:p>
          <a:p>
            <a:pPr lvl="2">
              <a:lnSpc>
                <a:spcPct val="134000"/>
              </a:lnSpc>
            </a:pPr>
            <a:r>
              <a:rPr lang="es-UY" sz="1700" dirty="0"/>
              <a:t>Incorporación de contingencias para evitar ocurrencias similares (p. ej. prototipar para ayudar en la validación).</a:t>
            </a:r>
          </a:p>
          <a:p>
            <a:pPr lvl="2">
              <a:lnSpc>
                <a:spcPct val="134000"/>
              </a:lnSpc>
            </a:pPr>
            <a:r>
              <a:rPr lang="es-UY" sz="1700" dirty="0"/>
              <a:t>Revisión de planes y documentos del proyecto (p. ej. especificación de requisitos) para acomodar los resultados inesperados y sus implicancias.</a:t>
            </a:r>
          </a:p>
          <a:p>
            <a:pPr lvl="2">
              <a:lnSpc>
                <a:spcPct val="134000"/>
              </a:lnSpc>
            </a:pPr>
            <a:r>
              <a:rPr lang="es-UY" sz="1700" dirty="0"/>
              <a:t>Adición y reasignación de recursos de acuerdo a los cambios en los planes.</a:t>
            </a:r>
          </a:p>
          <a:p>
            <a:pPr marL="457189" indent="-457189">
              <a:lnSpc>
                <a:spcPct val="134000"/>
              </a:lnSpc>
              <a:buFont typeface="+mj-lt"/>
              <a:buAutoNum type="arabicPeriod" startAt="5"/>
            </a:pPr>
            <a:r>
              <a:rPr lang="es-UY" dirty="0"/>
              <a:t>Informar</a:t>
            </a:r>
          </a:p>
          <a:p>
            <a:pPr lvl="1">
              <a:lnSpc>
                <a:spcPct val="134000"/>
              </a:lnSpc>
            </a:pPr>
            <a:r>
              <a:rPr lang="es-UY" dirty="0"/>
              <a:t>En instancias especificadas y acordadas se informa el avance, tanto dentro de la organización o a </a:t>
            </a:r>
            <a:r>
              <a:rPr lang="es-UY" i="1" dirty="0"/>
              <a:t>stakeholders</a:t>
            </a:r>
            <a:r>
              <a:rPr lang="es-UY" dirty="0"/>
              <a:t> externos. </a:t>
            </a:r>
          </a:p>
          <a:p>
            <a:pPr lvl="1">
              <a:lnSpc>
                <a:spcPct val="134000"/>
              </a:lnSpc>
            </a:pPr>
            <a:r>
              <a:rPr lang="es-UY" dirty="0"/>
              <a:t>Estos informes deben enfocarse en la información que necesita el público objetivo, y no en el informe detallado para el equipo de proyecto.</a:t>
            </a:r>
          </a:p>
          <a:p>
            <a:pPr lvl="1"/>
            <a:endParaRPr lang="es-UY" dirty="0"/>
          </a:p>
        </p:txBody>
      </p:sp>
      <p:sp>
        <p:nvSpPr>
          <p:cNvPr id="4" name="Marcador de número de diapositiva 3">
            <a:extLst>
              <a:ext uri="{FF2B5EF4-FFF2-40B4-BE49-F238E27FC236}">
                <a16:creationId xmlns:a16="http://schemas.microsoft.com/office/drawing/2014/main" id="{BEDDDF72-64E0-44BD-96E3-642511F3CF36}"/>
              </a:ext>
            </a:extLst>
          </p:cNvPr>
          <p:cNvSpPr>
            <a:spLocks noGrp="1"/>
          </p:cNvSpPr>
          <p:nvPr>
            <p:ph type="sldNum" sz="quarter" idx="12"/>
          </p:nvPr>
        </p:nvSpPr>
        <p:spPr/>
        <p:txBody>
          <a:bodyPr/>
          <a:lstStyle/>
          <a:p>
            <a:fld id="{6D22F896-40B5-4ADD-8801-0D06FADFA095}" type="slidenum">
              <a:rPr lang="en-US" smtClean="0"/>
              <a:pPr/>
              <a:t>85</a:t>
            </a:fld>
            <a:endParaRPr lang="en-US" dirty="0"/>
          </a:p>
        </p:txBody>
      </p:sp>
    </p:spTree>
    <p:extLst>
      <p:ext uri="{BB962C8B-B14F-4D97-AF65-F5344CB8AC3E}">
        <p14:creationId xmlns:p14="http://schemas.microsoft.com/office/powerpoint/2010/main" val="29816367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F4AFF-5AC0-4B89-B380-1577221520E5}"/>
              </a:ext>
            </a:extLst>
          </p:cNvPr>
          <p:cNvSpPr>
            <a:spLocks noGrp="1"/>
          </p:cNvSpPr>
          <p:nvPr>
            <p:ph type="title"/>
          </p:nvPr>
        </p:nvSpPr>
        <p:spPr/>
        <p:txBody>
          <a:bodyPr/>
          <a:lstStyle/>
          <a:p>
            <a:r>
              <a:rPr lang="es-UY"/>
              <a:t>Revisión y evaluación</a:t>
            </a:r>
            <a:endParaRPr lang="es-UY" dirty="0"/>
          </a:p>
        </p:txBody>
      </p:sp>
      <p:sp>
        <p:nvSpPr>
          <p:cNvPr id="3" name="Marcador de contenido 2">
            <a:extLst>
              <a:ext uri="{FF2B5EF4-FFF2-40B4-BE49-F238E27FC236}">
                <a16:creationId xmlns:a16="http://schemas.microsoft.com/office/drawing/2014/main" id="{32FD7ADC-6210-4AA2-BF5D-DA2220EAB361}"/>
              </a:ext>
            </a:extLst>
          </p:cNvPr>
          <p:cNvSpPr>
            <a:spLocks noGrp="1"/>
          </p:cNvSpPr>
          <p:nvPr>
            <p:ph idx="1"/>
          </p:nvPr>
        </p:nvSpPr>
        <p:spPr>
          <a:xfrm>
            <a:off x="1097280" y="1845733"/>
            <a:ext cx="10058400" cy="4408109"/>
          </a:xfrm>
        </p:spPr>
        <p:txBody>
          <a:bodyPr>
            <a:normAutofit fontScale="92500" lnSpcReduction="10000"/>
          </a:bodyPr>
          <a:lstStyle/>
          <a:p>
            <a:pPr marL="457200" indent="-457200">
              <a:buFont typeface="+mj-lt"/>
              <a:buAutoNum type="arabicPeriod"/>
            </a:pPr>
            <a:r>
              <a:rPr lang="es-UY" dirty="0"/>
              <a:t>Determinar que los requisitos se satisfagan</a:t>
            </a:r>
          </a:p>
          <a:p>
            <a:pPr lvl="1"/>
            <a:r>
              <a:rPr lang="es-UY" dirty="0"/>
              <a:t>Evaluación formal y periódica de la satisfacción de los </a:t>
            </a:r>
            <a:r>
              <a:rPr lang="en-AU" dirty="0"/>
              <a:t>stakeholders</a:t>
            </a:r>
            <a:r>
              <a:rPr lang="es-UY" dirty="0"/>
              <a:t>.</a:t>
            </a:r>
          </a:p>
          <a:p>
            <a:pPr lvl="1"/>
            <a:r>
              <a:rPr lang="es-UY" dirty="0"/>
              <a:t>Cuando se logran los principales hitos o se completa un incremento.</a:t>
            </a:r>
          </a:p>
          <a:p>
            <a:pPr lvl="1"/>
            <a:r>
              <a:rPr lang="es-UY" dirty="0"/>
              <a:t>Si hay varianza respecto a las expectativas, se toman medidas apropiadas.</a:t>
            </a:r>
          </a:p>
          <a:p>
            <a:pPr marL="457200" indent="-457200">
              <a:buFont typeface="+mj-lt"/>
              <a:buAutoNum type="arabicPeriod"/>
            </a:pPr>
            <a:r>
              <a:rPr lang="es-UY" dirty="0"/>
              <a:t>Revisión y evaluación del desempeño</a:t>
            </a:r>
          </a:p>
          <a:p>
            <a:pPr lvl="1"/>
            <a:r>
              <a:rPr lang="es-UY" dirty="0"/>
              <a:t>Se revisa y evalúa sistemática y periódicamente la efectividad de</a:t>
            </a:r>
          </a:p>
          <a:p>
            <a:pPr lvl="2"/>
            <a:r>
              <a:rPr lang="es-UY" dirty="0"/>
              <a:t>el proceso en general, en cuanto a su relevancia, utilidad y eficacia en el contexto del proyecto</a:t>
            </a:r>
          </a:p>
          <a:p>
            <a:pPr lvl="2"/>
            <a:r>
              <a:rPr lang="es-UY" dirty="0"/>
              <a:t>el personal</a:t>
            </a:r>
          </a:p>
          <a:p>
            <a:pPr lvl="2"/>
            <a:r>
              <a:rPr lang="es-UY" dirty="0"/>
              <a:t>los métodos, herramientas y técnicas empleadas </a:t>
            </a:r>
          </a:p>
          <a:p>
            <a:pPr lvl="1"/>
            <a:r>
              <a:rPr lang="es-UY" dirty="0"/>
              <a:t>Esto permite detectar la probabilidad de adhesión al plan y posibles áreas de dificultad (p. ej. conflictos en el equipo).</a:t>
            </a:r>
          </a:p>
          <a:p>
            <a:pPr lvl="1"/>
            <a:r>
              <a:rPr lang="es-UY" dirty="0"/>
              <a:t>Si es apropiado, se hacen y se gestionan cambios.</a:t>
            </a:r>
          </a:p>
        </p:txBody>
      </p:sp>
      <p:sp>
        <p:nvSpPr>
          <p:cNvPr id="4" name="Marcador de número de diapositiva 3">
            <a:extLst>
              <a:ext uri="{FF2B5EF4-FFF2-40B4-BE49-F238E27FC236}">
                <a16:creationId xmlns:a16="http://schemas.microsoft.com/office/drawing/2014/main" id="{EF31688A-0DA1-453A-B800-3C28E54673A9}"/>
              </a:ext>
            </a:extLst>
          </p:cNvPr>
          <p:cNvSpPr>
            <a:spLocks noGrp="1"/>
          </p:cNvSpPr>
          <p:nvPr>
            <p:ph type="sldNum" sz="quarter" idx="12"/>
          </p:nvPr>
        </p:nvSpPr>
        <p:spPr/>
        <p:txBody>
          <a:bodyPr/>
          <a:lstStyle/>
          <a:p>
            <a:fld id="{6D22F896-40B5-4ADD-8801-0D06FADFA095}" type="slidenum">
              <a:rPr lang="en-US" smtClean="0"/>
              <a:pPr/>
              <a:t>86</a:t>
            </a:fld>
            <a:endParaRPr lang="en-US" dirty="0"/>
          </a:p>
        </p:txBody>
      </p:sp>
    </p:spTree>
    <p:extLst>
      <p:ext uri="{BB962C8B-B14F-4D97-AF65-F5344CB8AC3E}">
        <p14:creationId xmlns:p14="http://schemas.microsoft.com/office/powerpoint/2010/main" val="22764734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DEB423-A9B4-4ECF-B402-BC7A293E9C90}"/>
              </a:ext>
            </a:extLst>
          </p:cNvPr>
          <p:cNvSpPr>
            <a:spLocks noGrp="1"/>
          </p:cNvSpPr>
          <p:nvPr>
            <p:ph type="title"/>
          </p:nvPr>
        </p:nvSpPr>
        <p:spPr/>
        <p:txBody>
          <a:bodyPr/>
          <a:lstStyle/>
          <a:p>
            <a:r>
              <a:rPr lang="es-UY"/>
              <a:t>Cierre</a:t>
            </a:r>
            <a:endParaRPr lang="es-UY" dirty="0"/>
          </a:p>
        </p:txBody>
      </p:sp>
      <p:sp>
        <p:nvSpPr>
          <p:cNvPr id="3" name="Marcador de contenido 2">
            <a:extLst>
              <a:ext uri="{FF2B5EF4-FFF2-40B4-BE49-F238E27FC236}">
                <a16:creationId xmlns:a16="http://schemas.microsoft.com/office/drawing/2014/main" id="{C8113781-B32F-43CE-9482-C2444A695649}"/>
              </a:ext>
            </a:extLst>
          </p:cNvPr>
          <p:cNvSpPr>
            <a:spLocks noGrp="1"/>
          </p:cNvSpPr>
          <p:nvPr>
            <p:ph idx="1"/>
          </p:nvPr>
        </p:nvSpPr>
        <p:spPr>
          <a:xfrm>
            <a:off x="1097280" y="1845734"/>
            <a:ext cx="10058400" cy="4375452"/>
          </a:xfrm>
        </p:spPr>
        <p:txBody>
          <a:bodyPr>
            <a:normAutofit fontScale="92500" lnSpcReduction="10000"/>
          </a:bodyPr>
          <a:lstStyle/>
          <a:p>
            <a:pPr marL="457200" indent="-457200">
              <a:buFont typeface="+mj-lt"/>
              <a:buAutoNum type="arabicPeriod"/>
            </a:pPr>
            <a:r>
              <a:rPr lang="es-UY" dirty="0"/>
              <a:t>Determinar el cierre</a:t>
            </a:r>
          </a:p>
          <a:p>
            <a:pPr lvl="1"/>
            <a:r>
              <a:rPr lang="es-UY" dirty="0"/>
              <a:t>El proyecto llega a su fin cuando:</a:t>
            </a:r>
          </a:p>
          <a:p>
            <a:pPr lvl="2"/>
            <a:r>
              <a:rPr lang="es-UY" dirty="0"/>
              <a:t>Toda las tareas del plan se completaron y se cumplieron los criterios de compleción.</a:t>
            </a:r>
          </a:p>
          <a:p>
            <a:pPr lvl="2"/>
            <a:r>
              <a:rPr lang="es-UY" dirty="0"/>
              <a:t>Se entregaron todos los productos con características aceptables.</a:t>
            </a:r>
          </a:p>
          <a:p>
            <a:pPr lvl="2"/>
            <a:r>
              <a:rPr lang="es-UY" dirty="0"/>
              <a:t>Se satisficieron todos los requisitos.</a:t>
            </a:r>
          </a:p>
          <a:p>
            <a:pPr lvl="2"/>
            <a:r>
              <a:rPr lang="es-UY" dirty="0"/>
              <a:t>Se lograron los objetivos del proyecto (se revisan los criterios de éxito).</a:t>
            </a:r>
          </a:p>
          <a:p>
            <a:pPr lvl="1"/>
            <a:r>
              <a:rPr lang="es-UY" dirty="0"/>
              <a:t>Documentación de la aceptación del cliente y se informan los errores o problemas remanentes.</a:t>
            </a:r>
          </a:p>
          <a:p>
            <a:pPr marL="457200" indent="-457200">
              <a:buFont typeface="+mj-lt"/>
              <a:buAutoNum type="arabicPeriod"/>
            </a:pPr>
            <a:r>
              <a:rPr lang="es-UY" dirty="0"/>
              <a:t>Realizar actividades de cierre</a:t>
            </a:r>
          </a:p>
          <a:p>
            <a:pPr lvl="1"/>
            <a:r>
              <a:rPr lang="es-UY" dirty="0"/>
              <a:t>Una vez que se establece el cierre, se realizan actividades de archivo. Se actualiza la base de datos del proyecto con los datos finales y análisis posteriores al proyecto.</a:t>
            </a:r>
          </a:p>
          <a:p>
            <a:pPr lvl="1"/>
            <a:r>
              <a:rPr lang="es-UY" i="1" dirty="0"/>
              <a:t>Post mortem.</a:t>
            </a:r>
            <a:r>
              <a:rPr lang="es-UY" dirty="0"/>
              <a:t> Se analizan problemas y oportunidades encontrados y las lecciones aprendidas</a:t>
            </a:r>
          </a:p>
          <a:p>
            <a:pPr lvl="1"/>
            <a:r>
              <a:rPr lang="es-UY" dirty="0"/>
              <a:t>Mejora de procesos. </a:t>
            </a:r>
          </a:p>
        </p:txBody>
      </p:sp>
      <p:sp>
        <p:nvSpPr>
          <p:cNvPr id="4" name="Marcador de número de diapositiva 3">
            <a:extLst>
              <a:ext uri="{FF2B5EF4-FFF2-40B4-BE49-F238E27FC236}">
                <a16:creationId xmlns:a16="http://schemas.microsoft.com/office/drawing/2014/main" id="{2F688EAA-9B74-48F2-845A-DC20E94CAED0}"/>
              </a:ext>
            </a:extLst>
          </p:cNvPr>
          <p:cNvSpPr>
            <a:spLocks noGrp="1"/>
          </p:cNvSpPr>
          <p:nvPr>
            <p:ph type="sldNum" sz="quarter" idx="12"/>
          </p:nvPr>
        </p:nvSpPr>
        <p:spPr/>
        <p:txBody>
          <a:bodyPr/>
          <a:lstStyle/>
          <a:p>
            <a:fld id="{6D22F896-40B5-4ADD-8801-0D06FADFA095}" type="slidenum">
              <a:rPr lang="en-US" smtClean="0"/>
              <a:pPr/>
              <a:t>87</a:t>
            </a:fld>
            <a:endParaRPr lang="en-US" dirty="0"/>
          </a:p>
        </p:txBody>
      </p:sp>
    </p:spTree>
    <p:extLst>
      <p:ext uri="{BB962C8B-B14F-4D97-AF65-F5344CB8AC3E}">
        <p14:creationId xmlns:p14="http://schemas.microsoft.com/office/powerpoint/2010/main" val="9295570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A2F62F-63CC-4ECB-A3BD-251CA37E3B64}"/>
              </a:ext>
            </a:extLst>
          </p:cNvPr>
          <p:cNvSpPr>
            <a:spLocks noGrp="1"/>
          </p:cNvSpPr>
          <p:nvPr>
            <p:ph type="title"/>
          </p:nvPr>
        </p:nvSpPr>
        <p:spPr/>
        <p:txBody>
          <a:bodyPr/>
          <a:lstStyle/>
          <a:p>
            <a:r>
              <a:rPr lang="es-UY" dirty="0"/>
              <a:t>Medición</a:t>
            </a:r>
          </a:p>
        </p:txBody>
      </p:sp>
      <p:sp>
        <p:nvSpPr>
          <p:cNvPr id="3" name="Marcador de contenido 2">
            <a:extLst>
              <a:ext uri="{FF2B5EF4-FFF2-40B4-BE49-F238E27FC236}">
                <a16:creationId xmlns:a16="http://schemas.microsoft.com/office/drawing/2014/main" id="{3AA2C561-4B10-41E9-905D-BA186B82AA35}"/>
              </a:ext>
            </a:extLst>
          </p:cNvPr>
          <p:cNvSpPr>
            <a:spLocks noGrp="1"/>
          </p:cNvSpPr>
          <p:nvPr>
            <p:ph idx="1"/>
          </p:nvPr>
        </p:nvSpPr>
        <p:spPr>
          <a:xfrm>
            <a:off x="1130272" y="1870363"/>
            <a:ext cx="9603275" cy="4383480"/>
          </a:xfrm>
        </p:spPr>
        <p:txBody>
          <a:bodyPr>
            <a:normAutofit fontScale="77500" lnSpcReduction="20000"/>
          </a:bodyPr>
          <a:lstStyle/>
          <a:p>
            <a:pPr marL="457189" indent="-457189">
              <a:buFont typeface="+mj-lt"/>
              <a:buAutoNum type="arabicPeriod"/>
            </a:pPr>
            <a:r>
              <a:rPr lang="es-UY" dirty="0"/>
              <a:t>Establecer y sustentar un compromiso de medición</a:t>
            </a:r>
          </a:p>
          <a:p>
            <a:pPr lvl="1"/>
            <a:r>
              <a:rPr lang="es-UY" dirty="0"/>
              <a:t>Requisitos de medición.</a:t>
            </a:r>
          </a:p>
          <a:p>
            <a:pPr lvl="1"/>
            <a:r>
              <a:rPr lang="es-UY" dirty="0"/>
              <a:t>Alcance de la medición.</a:t>
            </a:r>
          </a:p>
          <a:p>
            <a:pPr lvl="1"/>
            <a:r>
              <a:rPr lang="es-UY" dirty="0"/>
              <a:t>Compromiso del equipo con la medición.</a:t>
            </a:r>
          </a:p>
          <a:p>
            <a:pPr lvl="1"/>
            <a:r>
              <a:rPr lang="es-UY" dirty="0"/>
              <a:t>Recursos para medir.</a:t>
            </a:r>
          </a:p>
          <a:p>
            <a:pPr marL="457189" indent="-457189">
              <a:buFont typeface="+mj-lt"/>
              <a:buAutoNum type="arabicPeriod"/>
            </a:pPr>
            <a:r>
              <a:rPr lang="es-UY" dirty="0"/>
              <a:t>Planificar el proceso de medición</a:t>
            </a:r>
          </a:p>
          <a:p>
            <a:pPr lvl="1"/>
            <a:r>
              <a:rPr lang="es-UY" dirty="0"/>
              <a:t>Caracterizar la unidad organizacional.</a:t>
            </a:r>
          </a:p>
          <a:p>
            <a:pPr lvl="1"/>
            <a:r>
              <a:rPr lang="es-UY" dirty="0"/>
              <a:t>Identificar las necesidades de información.</a:t>
            </a:r>
          </a:p>
          <a:p>
            <a:pPr lvl="1"/>
            <a:r>
              <a:rPr lang="es-UY" dirty="0"/>
              <a:t>Seleccionar medidas.</a:t>
            </a:r>
          </a:p>
          <a:p>
            <a:pPr lvl="1"/>
            <a:r>
              <a:rPr lang="es-UY" dirty="0"/>
              <a:t>Definir procedimientos de recolección de datos, análisis e informe.</a:t>
            </a:r>
          </a:p>
          <a:p>
            <a:pPr lvl="1"/>
            <a:r>
              <a:rPr lang="es-UY" dirty="0"/>
              <a:t>Seleccionar criterios para evaluar los productos de información.</a:t>
            </a:r>
          </a:p>
          <a:p>
            <a:pPr lvl="1"/>
            <a:r>
              <a:rPr lang="es-UY" dirty="0"/>
              <a:t>Proporcionar recursos para las actividades de medición.</a:t>
            </a:r>
          </a:p>
          <a:p>
            <a:pPr lvl="1"/>
            <a:r>
              <a:rPr lang="es-UY" dirty="0"/>
              <a:t>Identificar recursos.</a:t>
            </a:r>
          </a:p>
          <a:p>
            <a:pPr lvl="1"/>
            <a:r>
              <a:rPr lang="es-UY" dirty="0"/>
              <a:t>Adquirir e implantar las actividades de apoyo.</a:t>
            </a:r>
          </a:p>
        </p:txBody>
      </p:sp>
      <p:sp>
        <p:nvSpPr>
          <p:cNvPr id="4" name="Marcador de número de diapositiva 3">
            <a:extLst>
              <a:ext uri="{FF2B5EF4-FFF2-40B4-BE49-F238E27FC236}">
                <a16:creationId xmlns:a16="http://schemas.microsoft.com/office/drawing/2014/main" id="{83D6F847-5B46-49C4-A336-F471FFA5DEC9}"/>
              </a:ext>
            </a:extLst>
          </p:cNvPr>
          <p:cNvSpPr>
            <a:spLocks noGrp="1"/>
          </p:cNvSpPr>
          <p:nvPr>
            <p:ph type="sldNum" sz="quarter" idx="12"/>
          </p:nvPr>
        </p:nvSpPr>
        <p:spPr/>
        <p:txBody>
          <a:bodyPr/>
          <a:lstStyle/>
          <a:p>
            <a:fld id="{6D22F896-40B5-4ADD-8801-0D06FADFA095}" type="slidenum">
              <a:rPr lang="en-US" smtClean="0"/>
              <a:pPr/>
              <a:t>88</a:t>
            </a:fld>
            <a:endParaRPr lang="en-US" dirty="0"/>
          </a:p>
        </p:txBody>
      </p:sp>
    </p:spTree>
    <p:extLst>
      <p:ext uri="{BB962C8B-B14F-4D97-AF65-F5344CB8AC3E}">
        <p14:creationId xmlns:p14="http://schemas.microsoft.com/office/powerpoint/2010/main" val="27385497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A2F62F-63CC-4ECB-A3BD-251CA37E3B64}"/>
              </a:ext>
            </a:extLst>
          </p:cNvPr>
          <p:cNvSpPr>
            <a:spLocks noGrp="1"/>
          </p:cNvSpPr>
          <p:nvPr>
            <p:ph type="title"/>
          </p:nvPr>
        </p:nvSpPr>
        <p:spPr/>
        <p:txBody>
          <a:bodyPr/>
          <a:lstStyle/>
          <a:p>
            <a:r>
              <a:rPr lang="es-UY" dirty="0"/>
              <a:t>Medición</a:t>
            </a:r>
          </a:p>
        </p:txBody>
      </p:sp>
      <p:sp>
        <p:nvSpPr>
          <p:cNvPr id="3" name="Marcador de contenido 2">
            <a:extLst>
              <a:ext uri="{FF2B5EF4-FFF2-40B4-BE49-F238E27FC236}">
                <a16:creationId xmlns:a16="http://schemas.microsoft.com/office/drawing/2014/main" id="{3AA2C561-4B10-41E9-905D-BA186B82AA35}"/>
              </a:ext>
            </a:extLst>
          </p:cNvPr>
          <p:cNvSpPr>
            <a:spLocks noGrp="1"/>
          </p:cNvSpPr>
          <p:nvPr>
            <p:ph idx="1"/>
          </p:nvPr>
        </p:nvSpPr>
        <p:spPr>
          <a:xfrm>
            <a:off x="1130272" y="1898073"/>
            <a:ext cx="9603275" cy="3568273"/>
          </a:xfrm>
        </p:spPr>
        <p:txBody>
          <a:bodyPr>
            <a:normAutofit fontScale="92500" lnSpcReduction="20000"/>
          </a:bodyPr>
          <a:lstStyle/>
          <a:p>
            <a:pPr marL="457189" indent="-457189">
              <a:buFont typeface="+mj-lt"/>
              <a:buAutoNum type="arabicPeriod" startAt="3"/>
            </a:pPr>
            <a:r>
              <a:rPr lang="es-UY" dirty="0"/>
              <a:t>Ejecutar el proceso de medición</a:t>
            </a:r>
          </a:p>
          <a:p>
            <a:pPr lvl="1"/>
            <a:r>
              <a:rPr lang="es-UY" dirty="0"/>
              <a:t>Integrar los procedimientos de medición a los procesos.</a:t>
            </a:r>
          </a:p>
          <a:p>
            <a:pPr lvl="1"/>
            <a:r>
              <a:rPr lang="es-UY" dirty="0"/>
              <a:t>Recolectar datos.</a:t>
            </a:r>
          </a:p>
          <a:p>
            <a:pPr lvl="1"/>
            <a:r>
              <a:rPr lang="es-UY" dirty="0"/>
              <a:t>Comunicar resultados.</a:t>
            </a:r>
          </a:p>
          <a:p>
            <a:pPr marL="457189" indent="-457189">
              <a:buFont typeface="+mj-lt"/>
              <a:buAutoNum type="arabicPeriod" startAt="3"/>
            </a:pPr>
            <a:r>
              <a:rPr lang="es-UY" dirty="0"/>
              <a:t>Evaluar la medición</a:t>
            </a:r>
          </a:p>
          <a:p>
            <a:pPr lvl="1"/>
            <a:r>
              <a:rPr lang="es-UY" dirty="0"/>
              <a:t>Evaluar los productos de medición y el proceso de medición respecto a los criterios de evaluación especificados.</a:t>
            </a:r>
          </a:p>
          <a:p>
            <a:pPr lvl="1"/>
            <a:r>
              <a:rPr lang="es-UY" dirty="0"/>
              <a:t>Identificar mejoras potenciales.</a:t>
            </a:r>
          </a:p>
          <a:p>
            <a:pPr lvl="1"/>
            <a:r>
              <a:rPr lang="es-UY" dirty="0"/>
              <a:t>Comunicar las mejoras propuestas al dueño del proceso de medición y a los </a:t>
            </a:r>
            <a:r>
              <a:rPr lang="es-UY" i="1" dirty="0" err="1"/>
              <a:t>stakeholders</a:t>
            </a:r>
            <a:r>
              <a:rPr lang="es-UY" dirty="0"/>
              <a:t> para que las revisen y las aprueben.</a:t>
            </a:r>
          </a:p>
          <a:p>
            <a:endParaRPr lang="es-UY" dirty="0"/>
          </a:p>
          <a:p>
            <a:endParaRPr lang="es-UY" dirty="0"/>
          </a:p>
          <a:p>
            <a:endParaRPr lang="es-UY" dirty="0"/>
          </a:p>
        </p:txBody>
      </p:sp>
      <p:sp>
        <p:nvSpPr>
          <p:cNvPr id="4" name="Marcador de número de diapositiva 3">
            <a:extLst>
              <a:ext uri="{FF2B5EF4-FFF2-40B4-BE49-F238E27FC236}">
                <a16:creationId xmlns:a16="http://schemas.microsoft.com/office/drawing/2014/main" id="{83D6F847-5B46-49C4-A336-F471FFA5DEC9}"/>
              </a:ext>
            </a:extLst>
          </p:cNvPr>
          <p:cNvSpPr>
            <a:spLocks noGrp="1"/>
          </p:cNvSpPr>
          <p:nvPr>
            <p:ph type="sldNum" sz="quarter" idx="12"/>
          </p:nvPr>
        </p:nvSpPr>
        <p:spPr/>
        <p:txBody>
          <a:bodyPr/>
          <a:lstStyle/>
          <a:p>
            <a:fld id="{6D22F896-40B5-4ADD-8801-0D06FADFA095}" type="slidenum">
              <a:rPr lang="en-US" smtClean="0"/>
              <a:pPr/>
              <a:t>89</a:t>
            </a:fld>
            <a:endParaRPr lang="en-US" dirty="0"/>
          </a:p>
        </p:txBody>
      </p:sp>
    </p:spTree>
    <p:extLst>
      <p:ext uri="{BB962C8B-B14F-4D97-AF65-F5344CB8AC3E}">
        <p14:creationId xmlns:p14="http://schemas.microsoft.com/office/powerpoint/2010/main" val="2738549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FC15DB0-0DAF-4F62-B2A8-99B65212805B}"/>
              </a:ext>
            </a:extLst>
          </p:cNvPr>
          <p:cNvSpPr>
            <a:spLocks noGrp="1"/>
          </p:cNvSpPr>
          <p:nvPr>
            <p:ph type="title"/>
          </p:nvPr>
        </p:nvSpPr>
        <p:spPr/>
        <p:txBody>
          <a:bodyPr/>
          <a:lstStyle/>
          <a:p>
            <a:r>
              <a:rPr lang="es-UY"/>
              <a:t>Gestión de proyectos</a:t>
            </a:r>
            <a:endParaRPr lang="es-UY" dirty="0"/>
          </a:p>
        </p:txBody>
      </p:sp>
      <p:sp>
        <p:nvSpPr>
          <p:cNvPr id="5" name="Marcador de contenido 4">
            <a:extLst>
              <a:ext uri="{FF2B5EF4-FFF2-40B4-BE49-F238E27FC236}">
                <a16:creationId xmlns:a16="http://schemas.microsoft.com/office/drawing/2014/main" id="{321E0908-8E85-4B5D-BE45-212002C26F75}"/>
              </a:ext>
            </a:extLst>
          </p:cNvPr>
          <p:cNvSpPr>
            <a:spLocks noGrp="1"/>
          </p:cNvSpPr>
          <p:nvPr>
            <p:ph idx="1"/>
          </p:nvPr>
        </p:nvSpPr>
        <p:spPr>
          <a:xfrm>
            <a:off x="1130272" y="1882588"/>
            <a:ext cx="9603275" cy="4452898"/>
          </a:xfrm>
        </p:spPr>
        <p:txBody>
          <a:bodyPr>
            <a:normAutofit fontScale="92500" lnSpcReduction="20000"/>
          </a:bodyPr>
          <a:lstStyle/>
          <a:p>
            <a:r>
              <a:rPr lang="es-UY" dirty="0"/>
              <a:t>Los proyectos de ingeniería de software son a menudo parte de proyectos más grandes que incluyen hardware, instalaciones, personal y procedimientos, además de software. Gestionados como:</a:t>
            </a:r>
          </a:p>
          <a:p>
            <a:pPr lvl="1">
              <a:lnSpc>
                <a:spcPct val="100000"/>
              </a:lnSpc>
            </a:pPr>
            <a:r>
              <a:rPr lang="es-UY" dirty="0">
                <a:solidFill>
                  <a:srgbClr val="0070C0"/>
                </a:solidFill>
              </a:rPr>
              <a:t>Sistema</a:t>
            </a:r>
          </a:p>
          <a:p>
            <a:pPr lvl="1">
              <a:lnSpc>
                <a:spcPct val="100000"/>
              </a:lnSpc>
            </a:pPr>
            <a:r>
              <a:rPr lang="es-UY" dirty="0">
                <a:solidFill>
                  <a:srgbClr val="0070C0"/>
                </a:solidFill>
              </a:rPr>
              <a:t>Programas  (con uno o más gestores de proyecto que gestionan proyectos con ingenieros, expertos del dominio, especialistas científicos, programadas, personal de apoyo, etc.)</a:t>
            </a:r>
          </a:p>
          <a:p>
            <a:pPr>
              <a:lnSpc>
                <a:spcPct val="100000"/>
              </a:lnSpc>
            </a:pPr>
            <a:r>
              <a:rPr lang="es-UY" dirty="0">
                <a:solidFill>
                  <a:srgbClr val="FF0000"/>
                </a:solidFill>
              </a:rPr>
              <a:t>Confunde sistema (qué es lo construido) con programa (cómo se gestiona el proyecto):</a:t>
            </a:r>
          </a:p>
          <a:p>
            <a:pPr lvl="1">
              <a:lnSpc>
                <a:spcPct val="100000"/>
              </a:lnSpc>
            </a:pPr>
            <a:r>
              <a:rPr lang="es-UY" dirty="0">
                <a:solidFill>
                  <a:srgbClr val="FF0000"/>
                </a:solidFill>
              </a:rPr>
              <a:t>Sistema vs. software</a:t>
            </a:r>
          </a:p>
          <a:p>
            <a:pPr>
              <a:lnSpc>
                <a:spcPct val="100000"/>
              </a:lnSpc>
            </a:pPr>
            <a:endParaRPr lang="es-UY" dirty="0">
              <a:solidFill>
                <a:srgbClr val="FF0000"/>
              </a:solidFill>
            </a:endParaRPr>
          </a:p>
          <a:p>
            <a:pPr lvl="1">
              <a:lnSpc>
                <a:spcPct val="100000"/>
              </a:lnSpc>
            </a:pPr>
            <a:r>
              <a:rPr lang="es-UY" dirty="0">
                <a:solidFill>
                  <a:srgbClr val="FF0000"/>
                </a:solidFill>
              </a:rPr>
              <a:t>Proyecto</a:t>
            </a:r>
          </a:p>
          <a:p>
            <a:pPr lvl="1">
              <a:lnSpc>
                <a:spcPct val="100000"/>
              </a:lnSpc>
            </a:pPr>
            <a:r>
              <a:rPr lang="es-UY" dirty="0">
                <a:solidFill>
                  <a:srgbClr val="FF0000"/>
                </a:solidFill>
              </a:rPr>
              <a:t>Programa:  gestión conjunta de proyectos complementarios [y elementos de operación continua]</a:t>
            </a:r>
          </a:p>
          <a:p>
            <a:pPr lvl="1">
              <a:lnSpc>
                <a:spcPct val="100000"/>
              </a:lnSpc>
            </a:pPr>
            <a:r>
              <a:rPr lang="es-UY" dirty="0">
                <a:solidFill>
                  <a:srgbClr val="FF0000"/>
                </a:solidFill>
              </a:rPr>
              <a:t>Portafolio: gestión de proyectos y programas de la empresa</a:t>
            </a:r>
          </a:p>
          <a:p>
            <a:pPr lvl="1">
              <a:lnSpc>
                <a:spcPct val="100000"/>
              </a:lnSpc>
            </a:pPr>
            <a:endParaRPr lang="es-UY" dirty="0">
              <a:solidFill>
                <a:srgbClr val="FF0000"/>
              </a:solidFill>
            </a:endParaRPr>
          </a:p>
        </p:txBody>
      </p:sp>
      <p:sp>
        <p:nvSpPr>
          <p:cNvPr id="2" name="Marcador de número de diapositiva 1">
            <a:extLst>
              <a:ext uri="{FF2B5EF4-FFF2-40B4-BE49-F238E27FC236}">
                <a16:creationId xmlns:a16="http://schemas.microsoft.com/office/drawing/2014/main" id="{47843BD6-70AE-433C-9B7D-D61854BA04CB}"/>
              </a:ext>
            </a:extLst>
          </p:cNvPr>
          <p:cNvSpPr>
            <a:spLocks noGrp="1"/>
          </p:cNvSpPr>
          <p:nvPr>
            <p:ph type="sldNum" sz="quarter" idx="12"/>
          </p:nvPr>
        </p:nvSpPr>
        <p:spPr/>
        <p:txBody>
          <a:bodyPr/>
          <a:lstStyle/>
          <a:p>
            <a:fld id="{6D22F896-40B5-4ADD-8801-0D06FADFA095}" type="slidenum">
              <a:rPr lang="en-US" smtClean="0"/>
              <a:pPr/>
              <a:t>9</a:t>
            </a:fld>
            <a:endParaRPr lang="en-US" dirty="0"/>
          </a:p>
        </p:txBody>
      </p:sp>
    </p:spTree>
    <p:extLst>
      <p:ext uri="{BB962C8B-B14F-4D97-AF65-F5344CB8AC3E}">
        <p14:creationId xmlns:p14="http://schemas.microsoft.com/office/powerpoint/2010/main" val="41344606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9BD22F-DBA0-44C9-9203-CA97487B5B9C}"/>
              </a:ext>
            </a:extLst>
          </p:cNvPr>
          <p:cNvSpPr>
            <a:spLocks noGrp="1"/>
          </p:cNvSpPr>
          <p:nvPr>
            <p:ph type="title"/>
          </p:nvPr>
        </p:nvSpPr>
        <p:spPr/>
        <p:txBody>
          <a:bodyPr/>
          <a:lstStyle/>
          <a:p>
            <a:r>
              <a:rPr lang="es-UY" dirty="0"/>
              <a:t>Herramientas</a:t>
            </a:r>
          </a:p>
        </p:txBody>
      </p:sp>
      <p:sp>
        <p:nvSpPr>
          <p:cNvPr id="3" name="Marcador de contenido 2">
            <a:extLst>
              <a:ext uri="{FF2B5EF4-FFF2-40B4-BE49-F238E27FC236}">
                <a16:creationId xmlns:a16="http://schemas.microsoft.com/office/drawing/2014/main" id="{8980D2C3-9962-4412-AF78-92732C3D1015}"/>
              </a:ext>
            </a:extLst>
          </p:cNvPr>
          <p:cNvSpPr>
            <a:spLocks noGrp="1"/>
          </p:cNvSpPr>
          <p:nvPr>
            <p:ph idx="1"/>
          </p:nvPr>
        </p:nvSpPr>
        <p:spPr/>
        <p:txBody>
          <a:bodyPr/>
          <a:lstStyle/>
          <a:p>
            <a:pPr marL="265113" indent="-265113">
              <a:buFont typeface="Arial" panose="020B0604020202020204" pitchFamily="34" charset="0"/>
              <a:buChar char="•"/>
            </a:pPr>
            <a:r>
              <a:rPr lang="es-UY" dirty="0"/>
              <a:t>Herramientas de planificación y seguimiento del proyecto</a:t>
            </a:r>
          </a:p>
          <a:p>
            <a:pPr marL="265113" indent="-265113">
              <a:buFont typeface="Arial" panose="020B0604020202020204" pitchFamily="34" charset="0"/>
              <a:buChar char="•"/>
            </a:pPr>
            <a:r>
              <a:rPr lang="es-UY" dirty="0"/>
              <a:t>Herramientas de gestión de riesgos</a:t>
            </a:r>
          </a:p>
          <a:p>
            <a:pPr marL="265113" indent="-265113">
              <a:buFont typeface="Arial" panose="020B0604020202020204" pitchFamily="34" charset="0"/>
              <a:buChar char="•"/>
            </a:pPr>
            <a:r>
              <a:rPr lang="es-UY" dirty="0"/>
              <a:t>Herramientas de comunicación </a:t>
            </a:r>
          </a:p>
          <a:p>
            <a:pPr marL="265113" indent="-265113">
              <a:buFont typeface="Arial" panose="020B0604020202020204" pitchFamily="34" charset="0"/>
              <a:buChar char="•"/>
            </a:pPr>
            <a:r>
              <a:rPr lang="es-UY" dirty="0"/>
              <a:t>Herramientas de medición</a:t>
            </a:r>
          </a:p>
        </p:txBody>
      </p:sp>
      <p:sp>
        <p:nvSpPr>
          <p:cNvPr id="4" name="Marcador de número de diapositiva 3">
            <a:extLst>
              <a:ext uri="{FF2B5EF4-FFF2-40B4-BE49-F238E27FC236}">
                <a16:creationId xmlns:a16="http://schemas.microsoft.com/office/drawing/2014/main" id="{F9DDDACF-F0D8-41E3-BB80-2852B3DD0DB8}"/>
              </a:ext>
            </a:extLst>
          </p:cNvPr>
          <p:cNvSpPr>
            <a:spLocks noGrp="1"/>
          </p:cNvSpPr>
          <p:nvPr>
            <p:ph type="sldNum" sz="quarter" idx="12"/>
          </p:nvPr>
        </p:nvSpPr>
        <p:spPr/>
        <p:txBody>
          <a:bodyPr/>
          <a:lstStyle/>
          <a:p>
            <a:fld id="{6D22F896-40B5-4ADD-8801-0D06FADFA095}" type="slidenum">
              <a:rPr lang="en-US" smtClean="0"/>
              <a:pPr/>
              <a:t>90</a:t>
            </a:fld>
            <a:endParaRPr lang="en-US" dirty="0"/>
          </a:p>
        </p:txBody>
      </p:sp>
    </p:spTree>
    <p:extLst>
      <p:ext uri="{BB962C8B-B14F-4D97-AF65-F5344CB8AC3E}">
        <p14:creationId xmlns:p14="http://schemas.microsoft.com/office/powerpoint/2010/main" val="1112183926"/>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18197</TotalTime>
  <Words>6434</Words>
  <Application>Microsoft Office PowerPoint</Application>
  <PresentationFormat>Panorámica</PresentationFormat>
  <Paragraphs>855</Paragraphs>
  <Slides>90</Slides>
  <Notes>14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90</vt:i4>
      </vt:variant>
    </vt:vector>
  </HeadingPairs>
  <TitlesOfParts>
    <vt:vector size="98" baseType="lpstr">
      <vt:lpstr>Arial</vt:lpstr>
      <vt:lpstr>Calibri</vt:lpstr>
      <vt:lpstr>Calibri Light</vt:lpstr>
      <vt:lpstr>Courier New</vt:lpstr>
      <vt:lpstr>Roboto</vt:lpstr>
      <vt:lpstr>Times New Roman</vt:lpstr>
      <vt:lpstr>Wingdings</vt:lpstr>
      <vt:lpstr>Retrospección</vt:lpstr>
      <vt:lpstr>Introducción</vt:lpstr>
      <vt:lpstr>Temario clases 1 y 2</vt:lpstr>
      <vt:lpstr>La evolución del desarrollo de software</vt:lpstr>
      <vt:lpstr>La evolución del desarrollo de software</vt:lpstr>
      <vt:lpstr>La crisis del software</vt:lpstr>
      <vt:lpstr>Principales problemas con el desarrollo de software</vt:lpstr>
      <vt:lpstr>Relación con otras disciplinas </vt:lpstr>
      <vt:lpstr>Gestión de proyectos</vt:lpstr>
      <vt:lpstr>Gestión de proyectos</vt:lpstr>
      <vt:lpstr>Universalidad de la gestión</vt:lpstr>
      <vt:lpstr>Thayer y Dorfman</vt:lpstr>
      <vt:lpstr>Modelo clásico de gestión Categorías</vt:lpstr>
      <vt:lpstr>Modelo clásico de gestión *</vt:lpstr>
      <vt:lpstr>Funciones</vt:lpstr>
      <vt:lpstr>Planificación de un proyecto de ingeniería de software</vt:lpstr>
      <vt:lpstr>Modelo clásico de gestión</vt:lpstr>
      <vt:lpstr>Planificación de un proyecto de software</vt:lpstr>
      <vt:lpstr>Principales problemas en la planificación de proyectos de software</vt:lpstr>
      <vt:lpstr>Presentación de PowerPoint</vt:lpstr>
      <vt:lpstr>Actividades de planificación I</vt:lpstr>
      <vt:lpstr>Actividades de planificación II</vt:lpstr>
      <vt:lpstr>Actividades de planificación III</vt:lpstr>
      <vt:lpstr>Organización de un proyecto de ingeniería de software</vt:lpstr>
      <vt:lpstr>Modelo clásico de gestión</vt:lpstr>
      <vt:lpstr>Organización de un proyecto de software</vt:lpstr>
      <vt:lpstr>Influencia de la organización en la dirección de proyectos</vt:lpstr>
      <vt:lpstr>Presentación de PowerPoint</vt:lpstr>
      <vt:lpstr>Actividades de organización del proyecto de software I</vt:lpstr>
      <vt:lpstr>Actividades de organización del proyecto de software II</vt:lpstr>
      <vt:lpstr>Dotación de personal</vt:lpstr>
      <vt:lpstr>Modelo clásico de gestión</vt:lpstr>
      <vt:lpstr>Dotación de personal</vt:lpstr>
      <vt:lpstr>Dotación de personal</vt:lpstr>
      <vt:lpstr>Principales problemas en la dotación de personal</vt:lpstr>
      <vt:lpstr>Presentación de PowerPoint</vt:lpstr>
      <vt:lpstr>Actividades de dotación de personal I</vt:lpstr>
      <vt:lpstr>Actividades de dotación de personal II</vt:lpstr>
      <vt:lpstr>Dirección de un proyecto de ingeniería de software</vt:lpstr>
      <vt:lpstr>Modelo clásico de gestión</vt:lpstr>
      <vt:lpstr>Dirigir</vt:lpstr>
      <vt:lpstr>Principales problemas en la dirección de un proyecto de software</vt:lpstr>
      <vt:lpstr>Presentación de PowerPoint</vt:lpstr>
      <vt:lpstr>Actividades de dirección de proyectos de software I</vt:lpstr>
      <vt:lpstr>Actividades de dirección de proyectos de software II</vt:lpstr>
      <vt:lpstr>Actividades de dirección de proyectos de software III</vt:lpstr>
      <vt:lpstr>Control de un proyecto de ingeniería de software</vt:lpstr>
      <vt:lpstr>Modelo clásico de gestión</vt:lpstr>
      <vt:lpstr>Control de un proyecto de ingeniería de software</vt:lpstr>
      <vt:lpstr>Control de un proyecto de ingeniería de software</vt:lpstr>
      <vt:lpstr>Control – tomar medidas correctivas</vt:lpstr>
      <vt:lpstr>Principales problemas en el control de un proyecto de ingeniería de software</vt:lpstr>
      <vt:lpstr>Presentación de PowerPoint</vt:lpstr>
      <vt:lpstr>Principales actividades para el control de las actividades de proyectos de software I</vt:lpstr>
      <vt:lpstr>Principales actividades para el control de las actividades de proyectos de software II</vt:lpstr>
      <vt:lpstr>PMBOK</vt:lpstr>
      <vt:lpstr>PMBOK v5 y v6</vt:lpstr>
      <vt:lpstr>Procesos del proyecto</vt:lpstr>
      <vt:lpstr>Procesos de dirección de proyectos</vt:lpstr>
      <vt:lpstr>Procesos de inicio</vt:lpstr>
      <vt:lpstr>Procesos de inicio</vt:lpstr>
      <vt:lpstr>Límites del proyecto</vt:lpstr>
      <vt:lpstr>Procesos de planificación</vt:lpstr>
      <vt:lpstr>Procesos de ejecución</vt:lpstr>
      <vt:lpstr>Procesos de seguimiento y control</vt:lpstr>
      <vt:lpstr>Procesos de cierre</vt:lpstr>
      <vt:lpstr>Presentación de PowerPoint</vt:lpstr>
      <vt:lpstr>PMBOK v7</vt:lpstr>
      <vt:lpstr>Cambio de enfoque</vt:lpstr>
      <vt:lpstr>Presentación de PowerPoint</vt:lpstr>
      <vt:lpstr>Dominios de desempeño del proyecto</vt:lpstr>
      <vt:lpstr>Swebok</vt:lpstr>
      <vt:lpstr>Software engineering management</vt:lpstr>
      <vt:lpstr>Aspectos específicos de los proyectos de software y de los procesos del ciclo de vida del software que complican una gestión efectiva</vt:lpstr>
      <vt:lpstr>Presentación de PowerPoint</vt:lpstr>
      <vt:lpstr>Inicio y definición de alcance</vt:lpstr>
      <vt:lpstr>Inicio y definición de alcance</vt:lpstr>
      <vt:lpstr>Planificación del proyecto de software</vt:lpstr>
      <vt:lpstr>Planificación del proyecto de software</vt:lpstr>
      <vt:lpstr>Planificación del proyecto de software</vt:lpstr>
      <vt:lpstr>Planificación del proyecto de software</vt:lpstr>
      <vt:lpstr>Planificación del proyecto de software</vt:lpstr>
      <vt:lpstr>Planificación del proyecto de software</vt:lpstr>
      <vt:lpstr>Puesta en práctica del proyecto de software</vt:lpstr>
      <vt:lpstr>Puesta en práctica del proyecto de software</vt:lpstr>
      <vt:lpstr>Puesta en práctica del proyecto de software</vt:lpstr>
      <vt:lpstr>Revisión y evaluación</vt:lpstr>
      <vt:lpstr>Cierre</vt:lpstr>
      <vt:lpstr>Medición</vt:lpstr>
      <vt:lpstr>Medición</vt:lpstr>
      <vt:lpstr>Herramientas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Planificación y seguimiento de proyectos de software</dc:title>
  <dc:creator>FREIRA PRADO María de las Nieves</dc:creator>
  <cp:lastModifiedBy>María de las Nieves Freira</cp:lastModifiedBy>
  <cp:revision>180</cp:revision>
  <dcterms:created xsi:type="dcterms:W3CDTF">2018-09-02T11:02:35Z</dcterms:created>
  <dcterms:modified xsi:type="dcterms:W3CDTF">2025-03-10T19:18:43Z</dcterms:modified>
</cp:coreProperties>
</file>