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7"/>
  </p:notesMasterIdLst>
  <p:sldIdLst>
    <p:sldId id="256" r:id="rId2"/>
    <p:sldId id="257" r:id="rId3"/>
    <p:sldId id="258" r:id="rId4"/>
    <p:sldId id="259" r:id="rId5"/>
    <p:sldId id="275" r:id="rId6"/>
    <p:sldId id="260" r:id="rId7"/>
    <p:sldId id="263" r:id="rId8"/>
    <p:sldId id="262" r:id="rId9"/>
    <p:sldId id="272" r:id="rId10"/>
    <p:sldId id="298" r:id="rId11"/>
    <p:sldId id="279" r:id="rId12"/>
    <p:sldId id="280" r:id="rId13"/>
    <p:sldId id="264" r:id="rId14"/>
    <p:sldId id="281" r:id="rId15"/>
    <p:sldId id="265" r:id="rId16"/>
    <p:sldId id="276" r:id="rId17"/>
    <p:sldId id="277" r:id="rId18"/>
    <p:sldId id="282" r:id="rId19"/>
    <p:sldId id="266" r:id="rId20"/>
    <p:sldId id="283" r:id="rId21"/>
    <p:sldId id="284" r:id="rId22"/>
    <p:sldId id="299" r:id="rId23"/>
    <p:sldId id="285" r:id="rId24"/>
    <p:sldId id="286" r:id="rId25"/>
    <p:sldId id="300" r:id="rId26"/>
    <p:sldId id="301" r:id="rId27"/>
    <p:sldId id="302" r:id="rId28"/>
    <p:sldId id="287" r:id="rId29"/>
    <p:sldId id="278" r:id="rId30"/>
    <p:sldId id="303" r:id="rId31"/>
    <p:sldId id="304" r:id="rId32"/>
    <p:sldId id="267" r:id="rId33"/>
    <p:sldId id="268" r:id="rId34"/>
    <p:sldId id="288" r:id="rId35"/>
    <p:sldId id="289" r:id="rId36"/>
    <p:sldId id="290" r:id="rId37"/>
    <p:sldId id="269" r:id="rId38"/>
    <p:sldId id="291" r:id="rId39"/>
    <p:sldId id="292" r:id="rId40"/>
    <p:sldId id="305" r:id="rId41"/>
    <p:sldId id="293" r:id="rId42"/>
    <p:sldId id="294" r:id="rId43"/>
    <p:sldId id="295" r:id="rId44"/>
    <p:sldId id="296" r:id="rId45"/>
    <p:sldId id="297"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353C7-2DF1-4342-B4B5-CCFCDB30F7B5}" v="97" dt="2024-08-31T15:47:12.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UNA JOSE" userId="3f597452-054e-4fc2-9c9d-97eeba34b9c0" providerId="ADAL" clId="{542353C7-2DF1-4342-B4B5-CCFCDB30F7B5}"/>
    <pc:docChg chg="custSel addSld modSld">
      <pc:chgData name="ACUNA JOSE" userId="3f597452-054e-4fc2-9c9d-97eeba34b9c0" providerId="ADAL" clId="{542353C7-2DF1-4342-B4B5-CCFCDB30F7B5}" dt="2024-08-31T15:49:46.223" v="348" actId="20577"/>
      <pc:docMkLst>
        <pc:docMk/>
      </pc:docMkLst>
      <pc:sldChg chg="modSp mod">
        <pc:chgData name="ACUNA JOSE" userId="3f597452-054e-4fc2-9c9d-97eeba34b9c0" providerId="ADAL" clId="{542353C7-2DF1-4342-B4B5-CCFCDB30F7B5}" dt="2024-08-31T15:49:46.223" v="348" actId="20577"/>
        <pc:sldMkLst>
          <pc:docMk/>
          <pc:sldMk cId="1665755687" sldId="258"/>
        </pc:sldMkLst>
        <pc:spChg chg="mod">
          <ac:chgData name="ACUNA JOSE" userId="3f597452-054e-4fc2-9c9d-97eeba34b9c0" providerId="ADAL" clId="{542353C7-2DF1-4342-B4B5-CCFCDB30F7B5}" dt="2024-08-31T15:49:46.223" v="348" actId="20577"/>
          <ac:spMkLst>
            <pc:docMk/>
            <pc:sldMk cId="1665755687" sldId="258"/>
            <ac:spMk id="2" creationId="{00000000-0000-0000-0000-000000000000}"/>
          </ac:spMkLst>
        </pc:spChg>
      </pc:sldChg>
      <pc:sldChg chg="modSp">
        <pc:chgData name="ACUNA JOSE" userId="3f597452-054e-4fc2-9c9d-97eeba34b9c0" providerId="ADAL" clId="{542353C7-2DF1-4342-B4B5-CCFCDB30F7B5}" dt="2024-08-31T14:42:33.437" v="31" actId="14100"/>
        <pc:sldMkLst>
          <pc:docMk/>
          <pc:sldMk cId="1376806126" sldId="265"/>
        </pc:sldMkLst>
        <pc:picChg chg="mod">
          <ac:chgData name="ACUNA JOSE" userId="3f597452-054e-4fc2-9c9d-97eeba34b9c0" providerId="ADAL" clId="{542353C7-2DF1-4342-B4B5-CCFCDB30F7B5}" dt="2024-08-31T14:42:28.620" v="29" actId="14100"/>
          <ac:picMkLst>
            <pc:docMk/>
            <pc:sldMk cId="1376806126" sldId="265"/>
            <ac:picMk id="3078" creationId="{00000000-0000-0000-0000-000000000000}"/>
          </ac:picMkLst>
        </pc:picChg>
        <pc:picChg chg="mod">
          <ac:chgData name="ACUNA JOSE" userId="3f597452-054e-4fc2-9c9d-97eeba34b9c0" providerId="ADAL" clId="{542353C7-2DF1-4342-B4B5-CCFCDB30F7B5}" dt="2024-08-31T14:42:30.806" v="30" actId="14100"/>
          <ac:picMkLst>
            <pc:docMk/>
            <pc:sldMk cId="1376806126" sldId="265"/>
            <ac:picMk id="3079" creationId="{00000000-0000-0000-0000-000000000000}"/>
          </ac:picMkLst>
        </pc:picChg>
        <pc:picChg chg="mod">
          <ac:chgData name="ACUNA JOSE" userId="3f597452-054e-4fc2-9c9d-97eeba34b9c0" providerId="ADAL" clId="{542353C7-2DF1-4342-B4B5-CCFCDB30F7B5}" dt="2024-08-31T14:42:33.437" v="31" actId="14100"/>
          <ac:picMkLst>
            <pc:docMk/>
            <pc:sldMk cId="1376806126" sldId="265"/>
            <ac:picMk id="3080" creationId="{00000000-0000-0000-0000-000000000000}"/>
          </ac:picMkLst>
        </pc:picChg>
      </pc:sldChg>
      <pc:sldChg chg="addSp modSp mod">
        <pc:chgData name="ACUNA JOSE" userId="3f597452-054e-4fc2-9c9d-97eeba34b9c0" providerId="ADAL" clId="{542353C7-2DF1-4342-B4B5-CCFCDB30F7B5}" dt="2024-08-31T15:26:07.866" v="281" actId="1076"/>
        <pc:sldMkLst>
          <pc:docMk/>
          <pc:sldMk cId="516039708" sldId="267"/>
        </pc:sldMkLst>
        <pc:spChg chg="mod">
          <ac:chgData name="ACUNA JOSE" userId="3f597452-054e-4fc2-9c9d-97eeba34b9c0" providerId="ADAL" clId="{542353C7-2DF1-4342-B4B5-CCFCDB30F7B5}" dt="2024-08-31T15:24:28.385" v="265" actId="27636"/>
          <ac:spMkLst>
            <pc:docMk/>
            <pc:sldMk cId="516039708" sldId="267"/>
            <ac:spMk id="2" creationId="{00000000-0000-0000-0000-000000000000}"/>
          </ac:spMkLst>
        </pc:spChg>
        <pc:spChg chg="mod">
          <ac:chgData name="ACUNA JOSE" userId="3f597452-054e-4fc2-9c9d-97eeba34b9c0" providerId="ADAL" clId="{542353C7-2DF1-4342-B4B5-CCFCDB30F7B5}" dt="2024-08-31T15:24:32.169" v="267" actId="20577"/>
          <ac:spMkLst>
            <pc:docMk/>
            <pc:sldMk cId="516039708" sldId="267"/>
            <ac:spMk id="3" creationId="{00000000-0000-0000-0000-000000000000}"/>
          </ac:spMkLst>
        </pc:spChg>
        <pc:spChg chg="add mod">
          <ac:chgData name="ACUNA JOSE" userId="3f597452-054e-4fc2-9c9d-97eeba34b9c0" providerId="ADAL" clId="{542353C7-2DF1-4342-B4B5-CCFCDB30F7B5}" dt="2024-08-31T15:26:07.866" v="281" actId="1076"/>
          <ac:spMkLst>
            <pc:docMk/>
            <pc:sldMk cId="516039708" sldId="267"/>
            <ac:spMk id="6" creationId="{2F99E0D3-F5E5-37D1-983C-002A637295FD}"/>
          </ac:spMkLst>
        </pc:spChg>
        <pc:picChg chg="mod">
          <ac:chgData name="ACUNA JOSE" userId="3f597452-054e-4fc2-9c9d-97eeba34b9c0" providerId="ADAL" clId="{542353C7-2DF1-4342-B4B5-CCFCDB30F7B5}" dt="2024-08-31T15:25:14.639" v="272" actId="1076"/>
          <ac:picMkLst>
            <pc:docMk/>
            <pc:sldMk cId="516039708" sldId="267"/>
            <ac:picMk id="7174" creationId="{00000000-0000-0000-0000-000000000000}"/>
          </ac:picMkLst>
        </pc:picChg>
        <pc:picChg chg="mod">
          <ac:chgData name="ACUNA JOSE" userId="3f597452-054e-4fc2-9c9d-97eeba34b9c0" providerId="ADAL" clId="{542353C7-2DF1-4342-B4B5-CCFCDB30F7B5}" dt="2024-08-31T15:25:16.936" v="273" actId="1076"/>
          <ac:picMkLst>
            <pc:docMk/>
            <pc:sldMk cId="516039708" sldId="267"/>
            <ac:picMk id="7176" creationId="{00000000-0000-0000-0000-000000000000}"/>
          </ac:picMkLst>
        </pc:picChg>
        <pc:picChg chg="mod">
          <ac:chgData name="ACUNA JOSE" userId="3f597452-054e-4fc2-9c9d-97eeba34b9c0" providerId="ADAL" clId="{542353C7-2DF1-4342-B4B5-CCFCDB30F7B5}" dt="2024-08-31T15:25:23.462" v="275" actId="1076"/>
          <ac:picMkLst>
            <pc:docMk/>
            <pc:sldMk cId="516039708" sldId="267"/>
            <ac:picMk id="7178" creationId="{00000000-0000-0000-0000-000000000000}"/>
          </ac:picMkLst>
        </pc:picChg>
        <pc:picChg chg="mod">
          <ac:chgData name="ACUNA JOSE" userId="3f597452-054e-4fc2-9c9d-97eeba34b9c0" providerId="ADAL" clId="{542353C7-2DF1-4342-B4B5-CCFCDB30F7B5}" dt="2024-08-31T15:25:26.676" v="276" actId="1076"/>
          <ac:picMkLst>
            <pc:docMk/>
            <pc:sldMk cId="516039708" sldId="267"/>
            <ac:picMk id="7179" creationId="{00000000-0000-0000-0000-000000000000}"/>
          </ac:picMkLst>
        </pc:picChg>
      </pc:sldChg>
      <pc:sldChg chg="modSp mod">
        <pc:chgData name="ACUNA JOSE" userId="3f597452-054e-4fc2-9c9d-97eeba34b9c0" providerId="ADAL" clId="{542353C7-2DF1-4342-B4B5-CCFCDB30F7B5}" dt="2024-08-31T15:39:14.919" v="293" actId="20577"/>
        <pc:sldMkLst>
          <pc:docMk/>
          <pc:sldMk cId="3910331535" sldId="268"/>
        </pc:sldMkLst>
        <pc:spChg chg="mod">
          <ac:chgData name="ACUNA JOSE" userId="3f597452-054e-4fc2-9c9d-97eeba34b9c0" providerId="ADAL" clId="{542353C7-2DF1-4342-B4B5-CCFCDB30F7B5}" dt="2024-08-31T15:39:14.919" v="293" actId="20577"/>
          <ac:spMkLst>
            <pc:docMk/>
            <pc:sldMk cId="3910331535" sldId="268"/>
            <ac:spMk id="2" creationId="{00000000-0000-0000-0000-000000000000}"/>
          </ac:spMkLst>
        </pc:spChg>
        <pc:picChg chg="mod">
          <ac:chgData name="ACUNA JOSE" userId="3f597452-054e-4fc2-9c9d-97eeba34b9c0" providerId="ADAL" clId="{542353C7-2DF1-4342-B4B5-CCFCDB30F7B5}" dt="2024-08-31T15:39:00.438" v="291" actId="1076"/>
          <ac:picMkLst>
            <pc:docMk/>
            <pc:sldMk cId="3910331535" sldId="268"/>
            <ac:picMk id="8196" creationId="{00000000-0000-0000-0000-000000000000}"/>
          </ac:picMkLst>
        </pc:picChg>
      </pc:sldChg>
      <pc:sldChg chg="delSp modSp mod">
        <pc:chgData name="ACUNA JOSE" userId="3f597452-054e-4fc2-9c9d-97eeba34b9c0" providerId="ADAL" clId="{542353C7-2DF1-4342-B4B5-CCFCDB30F7B5}" dt="2024-08-31T15:42:31.342" v="310" actId="14100"/>
        <pc:sldMkLst>
          <pc:docMk/>
          <pc:sldMk cId="971817153" sldId="269"/>
        </pc:sldMkLst>
        <pc:spChg chg="mod">
          <ac:chgData name="ACUNA JOSE" userId="3f597452-054e-4fc2-9c9d-97eeba34b9c0" providerId="ADAL" clId="{542353C7-2DF1-4342-B4B5-CCFCDB30F7B5}" dt="2024-08-31T15:42:16.104" v="306" actId="6549"/>
          <ac:spMkLst>
            <pc:docMk/>
            <pc:sldMk cId="971817153" sldId="269"/>
            <ac:spMk id="2" creationId="{00000000-0000-0000-0000-000000000000}"/>
          </ac:spMkLst>
        </pc:spChg>
        <pc:spChg chg="mod">
          <ac:chgData name="ACUNA JOSE" userId="3f597452-054e-4fc2-9c9d-97eeba34b9c0" providerId="ADAL" clId="{542353C7-2DF1-4342-B4B5-CCFCDB30F7B5}" dt="2024-08-31T15:39:35.518" v="295" actId="20577"/>
          <ac:spMkLst>
            <pc:docMk/>
            <pc:sldMk cId="971817153" sldId="269"/>
            <ac:spMk id="3" creationId="{00000000-0000-0000-0000-000000000000}"/>
          </ac:spMkLst>
        </pc:spChg>
        <pc:spChg chg="del">
          <ac:chgData name="ACUNA JOSE" userId="3f597452-054e-4fc2-9c9d-97eeba34b9c0" providerId="ADAL" clId="{542353C7-2DF1-4342-B4B5-CCFCDB30F7B5}" dt="2024-08-31T15:41:26.078" v="300" actId="21"/>
          <ac:spMkLst>
            <pc:docMk/>
            <pc:sldMk cId="971817153" sldId="269"/>
            <ac:spMk id="5" creationId="{00000000-0000-0000-0000-000000000000}"/>
          </ac:spMkLst>
        </pc:spChg>
        <pc:picChg chg="mod">
          <ac:chgData name="ACUNA JOSE" userId="3f597452-054e-4fc2-9c9d-97eeba34b9c0" providerId="ADAL" clId="{542353C7-2DF1-4342-B4B5-CCFCDB30F7B5}" dt="2024-08-31T15:42:24.517" v="307" actId="1076"/>
          <ac:picMkLst>
            <pc:docMk/>
            <pc:sldMk cId="971817153" sldId="269"/>
            <ac:picMk id="9220" creationId="{00000000-0000-0000-0000-000000000000}"/>
          </ac:picMkLst>
        </pc:picChg>
        <pc:picChg chg="mod">
          <ac:chgData name="ACUNA JOSE" userId="3f597452-054e-4fc2-9c9d-97eeba34b9c0" providerId="ADAL" clId="{542353C7-2DF1-4342-B4B5-CCFCDB30F7B5}" dt="2024-08-31T15:42:31.342" v="310" actId="14100"/>
          <ac:picMkLst>
            <pc:docMk/>
            <pc:sldMk cId="971817153" sldId="269"/>
            <ac:picMk id="9222" creationId="{00000000-0000-0000-0000-000000000000}"/>
          </ac:picMkLst>
        </pc:picChg>
      </pc:sldChg>
      <pc:sldChg chg="addSp modSp mod">
        <pc:chgData name="ACUNA JOSE" userId="3f597452-054e-4fc2-9c9d-97eeba34b9c0" providerId="ADAL" clId="{542353C7-2DF1-4342-B4B5-CCFCDB30F7B5}" dt="2024-08-31T14:48:14.353" v="75" actId="20577"/>
        <pc:sldMkLst>
          <pc:docMk/>
          <pc:sldMk cId="446005863" sldId="277"/>
        </pc:sldMkLst>
        <pc:spChg chg="add mod">
          <ac:chgData name="ACUNA JOSE" userId="3f597452-054e-4fc2-9c9d-97eeba34b9c0" providerId="ADAL" clId="{542353C7-2DF1-4342-B4B5-CCFCDB30F7B5}" dt="2024-08-31T14:48:14.353" v="75" actId="20577"/>
          <ac:spMkLst>
            <pc:docMk/>
            <pc:sldMk cId="446005863" sldId="277"/>
            <ac:spMk id="4" creationId="{09F91066-3499-7718-BBA4-423979CF5354}"/>
          </ac:spMkLst>
        </pc:spChg>
        <pc:picChg chg="add mod">
          <ac:chgData name="ACUNA JOSE" userId="3f597452-054e-4fc2-9c9d-97eeba34b9c0" providerId="ADAL" clId="{542353C7-2DF1-4342-B4B5-CCFCDB30F7B5}" dt="2024-08-31T14:46:25.137" v="45" actId="1076"/>
          <ac:picMkLst>
            <pc:docMk/>
            <pc:sldMk cId="446005863" sldId="277"/>
            <ac:picMk id="5" creationId="{0195929B-45B4-BA62-F17D-6A58878E116E}"/>
          </ac:picMkLst>
        </pc:picChg>
        <pc:picChg chg="mod">
          <ac:chgData name="ACUNA JOSE" userId="3f597452-054e-4fc2-9c9d-97eeba34b9c0" providerId="ADAL" clId="{542353C7-2DF1-4342-B4B5-CCFCDB30F7B5}" dt="2024-08-31T14:46:12.105" v="40" actId="1076"/>
          <ac:picMkLst>
            <pc:docMk/>
            <pc:sldMk cId="446005863" sldId="277"/>
            <ac:picMk id="5122" creationId="{00000000-0000-0000-0000-000000000000}"/>
          </ac:picMkLst>
        </pc:picChg>
        <pc:picChg chg="mod">
          <ac:chgData name="ACUNA JOSE" userId="3f597452-054e-4fc2-9c9d-97eeba34b9c0" providerId="ADAL" clId="{542353C7-2DF1-4342-B4B5-CCFCDB30F7B5}" dt="2024-08-31T14:46:20.996" v="43" actId="1076"/>
          <ac:picMkLst>
            <pc:docMk/>
            <pc:sldMk cId="446005863" sldId="277"/>
            <ac:picMk id="5128" creationId="{00000000-0000-0000-0000-000000000000}"/>
          </ac:picMkLst>
        </pc:picChg>
      </pc:sldChg>
      <pc:sldChg chg="modSp mod">
        <pc:chgData name="ACUNA JOSE" userId="3f597452-054e-4fc2-9c9d-97eeba34b9c0" providerId="ADAL" clId="{542353C7-2DF1-4342-B4B5-CCFCDB30F7B5}" dt="2024-08-31T15:16:25.626" v="217" actId="27636"/>
        <pc:sldMkLst>
          <pc:docMk/>
          <pc:sldMk cId="631511330" sldId="278"/>
        </pc:sldMkLst>
        <pc:spChg chg="mod">
          <ac:chgData name="ACUNA JOSE" userId="3f597452-054e-4fc2-9c9d-97eeba34b9c0" providerId="ADAL" clId="{542353C7-2DF1-4342-B4B5-CCFCDB30F7B5}" dt="2024-08-31T15:16:25.626" v="217" actId="27636"/>
          <ac:spMkLst>
            <pc:docMk/>
            <pc:sldMk cId="631511330" sldId="278"/>
            <ac:spMk id="2" creationId="{00000000-0000-0000-0000-000000000000}"/>
          </ac:spMkLst>
        </pc:spChg>
      </pc:sldChg>
      <pc:sldChg chg="modSp mod">
        <pc:chgData name="ACUNA JOSE" userId="3f597452-054e-4fc2-9c9d-97eeba34b9c0" providerId="ADAL" clId="{542353C7-2DF1-4342-B4B5-CCFCDB30F7B5}" dt="2024-08-31T14:37:06.718" v="22" actId="20577"/>
        <pc:sldMkLst>
          <pc:docMk/>
          <pc:sldMk cId="1913086851" sldId="279"/>
        </pc:sldMkLst>
        <pc:spChg chg="mod">
          <ac:chgData name="ACUNA JOSE" userId="3f597452-054e-4fc2-9c9d-97eeba34b9c0" providerId="ADAL" clId="{542353C7-2DF1-4342-B4B5-CCFCDB30F7B5}" dt="2024-08-31T14:37:06.718" v="22" actId="20577"/>
          <ac:spMkLst>
            <pc:docMk/>
            <pc:sldMk cId="1913086851" sldId="279"/>
            <ac:spMk id="6146" creationId="{00000000-0000-0000-0000-000000000000}"/>
          </ac:spMkLst>
        </pc:spChg>
      </pc:sldChg>
      <pc:sldChg chg="modSp mod">
        <pc:chgData name="ACUNA JOSE" userId="3f597452-054e-4fc2-9c9d-97eeba34b9c0" providerId="ADAL" clId="{542353C7-2DF1-4342-B4B5-CCFCDB30F7B5}" dt="2024-08-31T14:57:55.599" v="124" actId="20577"/>
        <pc:sldMkLst>
          <pc:docMk/>
          <pc:sldMk cId="1041463324" sldId="282"/>
        </pc:sldMkLst>
        <pc:spChg chg="mod">
          <ac:chgData name="ACUNA JOSE" userId="3f597452-054e-4fc2-9c9d-97eeba34b9c0" providerId="ADAL" clId="{542353C7-2DF1-4342-B4B5-CCFCDB30F7B5}" dt="2024-08-31T14:57:55.599" v="124" actId="20577"/>
          <ac:spMkLst>
            <pc:docMk/>
            <pc:sldMk cId="1041463324" sldId="282"/>
            <ac:spMk id="12291" creationId="{00000000-0000-0000-0000-000000000000}"/>
          </ac:spMkLst>
        </pc:spChg>
      </pc:sldChg>
      <pc:sldChg chg="modSp mod">
        <pc:chgData name="ACUNA JOSE" userId="3f597452-054e-4fc2-9c9d-97eeba34b9c0" providerId="ADAL" clId="{542353C7-2DF1-4342-B4B5-CCFCDB30F7B5}" dt="2024-08-31T14:52:35.628" v="106" actId="20577"/>
        <pc:sldMkLst>
          <pc:docMk/>
          <pc:sldMk cId="2332651161" sldId="283"/>
        </pc:sldMkLst>
        <pc:spChg chg="mod">
          <ac:chgData name="ACUNA JOSE" userId="3f597452-054e-4fc2-9c9d-97eeba34b9c0" providerId="ADAL" clId="{542353C7-2DF1-4342-B4B5-CCFCDB30F7B5}" dt="2024-08-31T14:52:35.628" v="106" actId="20577"/>
          <ac:spMkLst>
            <pc:docMk/>
            <pc:sldMk cId="2332651161" sldId="283"/>
            <ac:spMk id="13315" creationId="{00000000-0000-0000-0000-000000000000}"/>
          </ac:spMkLst>
        </pc:spChg>
      </pc:sldChg>
      <pc:sldChg chg="modSp mod">
        <pc:chgData name="ACUNA JOSE" userId="3f597452-054e-4fc2-9c9d-97eeba34b9c0" providerId="ADAL" clId="{542353C7-2DF1-4342-B4B5-CCFCDB30F7B5}" dt="2024-08-31T15:08:05.059" v="183" actId="27636"/>
        <pc:sldMkLst>
          <pc:docMk/>
          <pc:sldMk cId="2711463201" sldId="285"/>
        </pc:sldMkLst>
        <pc:spChg chg="mod">
          <ac:chgData name="ACUNA JOSE" userId="3f597452-054e-4fc2-9c9d-97eeba34b9c0" providerId="ADAL" clId="{542353C7-2DF1-4342-B4B5-CCFCDB30F7B5}" dt="2024-08-31T15:08:05.059" v="183" actId="27636"/>
          <ac:spMkLst>
            <pc:docMk/>
            <pc:sldMk cId="2711463201" sldId="285"/>
            <ac:spMk id="15363" creationId="{00000000-0000-0000-0000-000000000000}"/>
          </ac:spMkLst>
        </pc:spChg>
      </pc:sldChg>
      <pc:sldChg chg="modSp mod">
        <pc:chgData name="ACUNA JOSE" userId="3f597452-054e-4fc2-9c9d-97eeba34b9c0" providerId="ADAL" clId="{542353C7-2DF1-4342-B4B5-CCFCDB30F7B5}" dt="2024-08-31T15:15:56.032" v="214" actId="20577"/>
        <pc:sldMkLst>
          <pc:docMk/>
          <pc:sldMk cId="1688379258" sldId="287"/>
        </pc:sldMkLst>
        <pc:spChg chg="mod">
          <ac:chgData name="ACUNA JOSE" userId="3f597452-054e-4fc2-9c9d-97eeba34b9c0" providerId="ADAL" clId="{542353C7-2DF1-4342-B4B5-CCFCDB30F7B5}" dt="2024-08-31T15:15:56.032" v="214" actId="20577"/>
          <ac:spMkLst>
            <pc:docMk/>
            <pc:sldMk cId="1688379258" sldId="287"/>
            <ac:spMk id="17410" creationId="{00000000-0000-0000-0000-000000000000}"/>
          </ac:spMkLst>
        </pc:spChg>
        <pc:spChg chg="mod">
          <ac:chgData name="ACUNA JOSE" userId="3f597452-054e-4fc2-9c9d-97eeba34b9c0" providerId="ADAL" clId="{542353C7-2DF1-4342-B4B5-CCFCDB30F7B5}" dt="2024-08-31T15:15:31.375" v="186" actId="27636"/>
          <ac:spMkLst>
            <pc:docMk/>
            <pc:sldMk cId="1688379258" sldId="287"/>
            <ac:spMk id="17411" creationId="{00000000-0000-0000-0000-000000000000}"/>
          </ac:spMkLst>
        </pc:spChg>
      </pc:sldChg>
      <pc:sldChg chg="modSp mod modAnim">
        <pc:chgData name="ACUNA JOSE" userId="3f597452-054e-4fc2-9c9d-97eeba34b9c0" providerId="ADAL" clId="{542353C7-2DF1-4342-B4B5-CCFCDB30F7B5}" dt="2024-08-31T15:44:31.058" v="325" actId="27636"/>
        <pc:sldMkLst>
          <pc:docMk/>
          <pc:sldMk cId="2136487755" sldId="292"/>
        </pc:sldMkLst>
        <pc:spChg chg="mod">
          <ac:chgData name="ACUNA JOSE" userId="3f597452-054e-4fc2-9c9d-97eeba34b9c0" providerId="ADAL" clId="{542353C7-2DF1-4342-B4B5-CCFCDB30F7B5}" dt="2024-08-31T15:44:31.058" v="325" actId="27636"/>
          <ac:spMkLst>
            <pc:docMk/>
            <pc:sldMk cId="2136487755" sldId="292"/>
            <ac:spMk id="24579" creationId="{00000000-0000-0000-0000-000000000000}"/>
          </ac:spMkLst>
        </pc:spChg>
      </pc:sldChg>
      <pc:sldChg chg="modSp mod">
        <pc:chgData name="ACUNA JOSE" userId="3f597452-054e-4fc2-9c9d-97eeba34b9c0" providerId="ADAL" clId="{542353C7-2DF1-4342-B4B5-CCFCDB30F7B5}" dt="2024-08-31T15:41:44.746" v="303" actId="6549"/>
        <pc:sldMkLst>
          <pc:docMk/>
          <pc:sldMk cId="2493567036" sldId="293"/>
        </pc:sldMkLst>
        <pc:spChg chg="mod">
          <ac:chgData name="ACUNA JOSE" userId="3f597452-054e-4fc2-9c9d-97eeba34b9c0" providerId="ADAL" clId="{542353C7-2DF1-4342-B4B5-CCFCDB30F7B5}" dt="2024-08-31T15:41:43.102" v="302" actId="1076"/>
          <ac:spMkLst>
            <pc:docMk/>
            <pc:sldMk cId="2493567036" sldId="293"/>
            <ac:spMk id="5"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6"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7"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8"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9"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0"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1"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2"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3"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4"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5"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6"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7"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8"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19"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0"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1"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2"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3"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4"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5"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6"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7"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8"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29"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0"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1"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2"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3"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4"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5"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6"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7"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8"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39"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0"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1"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2"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3"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4"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5"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6"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7"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8"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49"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0"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1"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2"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3"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4"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5"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6"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7" creationId="{00000000-0000-0000-0000-000000000000}"/>
          </ac:spMkLst>
        </pc:spChg>
        <pc:spChg chg="mod">
          <ac:chgData name="ACUNA JOSE" userId="3f597452-054e-4fc2-9c9d-97eeba34b9c0" providerId="ADAL" clId="{542353C7-2DF1-4342-B4B5-CCFCDB30F7B5}" dt="2024-08-31T15:41:43.102" v="302" actId="1076"/>
          <ac:spMkLst>
            <pc:docMk/>
            <pc:sldMk cId="2493567036" sldId="293"/>
            <ac:spMk id="58" creationId="{00000000-0000-0000-0000-000000000000}"/>
          </ac:spMkLst>
        </pc:spChg>
        <pc:spChg chg="mod">
          <ac:chgData name="ACUNA JOSE" userId="3f597452-054e-4fc2-9c9d-97eeba34b9c0" providerId="ADAL" clId="{542353C7-2DF1-4342-B4B5-CCFCDB30F7B5}" dt="2024-08-31T15:41:44.746" v="303" actId="6549"/>
          <ac:spMkLst>
            <pc:docMk/>
            <pc:sldMk cId="2493567036" sldId="293"/>
            <ac:spMk id="59" creationId="{00000000-0000-0000-0000-000000000000}"/>
          </ac:spMkLst>
        </pc:spChg>
        <pc:grpChg chg="mod">
          <ac:chgData name="ACUNA JOSE" userId="3f597452-054e-4fc2-9c9d-97eeba34b9c0" providerId="ADAL" clId="{542353C7-2DF1-4342-B4B5-CCFCDB30F7B5}" dt="2024-08-31T15:41:43.102" v="302" actId="1076"/>
          <ac:grpSpMkLst>
            <pc:docMk/>
            <pc:sldMk cId="2493567036" sldId="293"/>
            <ac:grpSpMk id="4" creationId="{00000000-0000-0000-0000-000000000000}"/>
          </ac:grpSpMkLst>
        </pc:grpChg>
      </pc:sldChg>
      <pc:sldChg chg="modSp">
        <pc:chgData name="ACUNA JOSE" userId="3f597452-054e-4fc2-9c9d-97eeba34b9c0" providerId="ADAL" clId="{542353C7-2DF1-4342-B4B5-CCFCDB30F7B5}" dt="2024-08-31T15:47:12.934" v="336" actId="20577"/>
        <pc:sldMkLst>
          <pc:docMk/>
          <pc:sldMk cId="759474248" sldId="294"/>
        </pc:sldMkLst>
        <pc:spChg chg="mod">
          <ac:chgData name="ACUNA JOSE" userId="3f597452-054e-4fc2-9c9d-97eeba34b9c0" providerId="ADAL" clId="{542353C7-2DF1-4342-B4B5-CCFCDB30F7B5}" dt="2024-08-31T15:47:12.934" v="336" actId="20577"/>
          <ac:spMkLst>
            <pc:docMk/>
            <pc:sldMk cId="759474248" sldId="294"/>
            <ac:spMk id="4" creationId="{00000000-0000-0000-0000-000000000000}"/>
          </ac:spMkLst>
        </pc:spChg>
      </pc:sldChg>
      <pc:sldChg chg="addSp delSp modSp new mod">
        <pc:chgData name="ACUNA JOSE" userId="3f597452-054e-4fc2-9c9d-97eeba34b9c0" providerId="ADAL" clId="{542353C7-2DF1-4342-B4B5-CCFCDB30F7B5}" dt="2024-08-31T14:42:03.942" v="28" actId="1076"/>
        <pc:sldMkLst>
          <pc:docMk/>
          <pc:sldMk cId="1469043221" sldId="298"/>
        </pc:sldMkLst>
        <pc:spChg chg="del">
          <ac:chgData name="ACUNA JOSE" userId="3f597452-054e-4fc2-9c9d-97eeba34b9c0" providerId="ADAL" clId="{542353C7-2DF1-4342-B4B5-CCFCDB30F7B5}" dt="2024-08-31T14:35:28.096" v="5"/>
          <ac:spMkLst>
            <pc:docMk/>
            <pc:sldMk cId="1469043221" sldId="298"/>
            <ac:spMk id="2" creationId="{8465ED4A-2302-917B-8076-A0E08B83114F}"/>
          </ac:spMkLst>
        </pc:spChg>
        <pc:spChg chg="mod">
          <ac:chgData name="ACUNA JOSE" userId="3f597452-054e-4fc2-9c9d-97eeba34b9c0" providerId="ADAL" clId="{542353C7-2DF1-4342-B4B5-CCFCDB30F7B5}" dt="2024-08-31T14:35:17.263" v="4" actId="27636"/>
          <ac:spMkLst>
            <pc:docMk/>
            <pc:sldMk cId="1469043221" sldId="298"/>
            <ac:spMk id="3" creationId="{B6621EA4-AA4C-326F-278B-5469409B891A}"/>
          </ac:spMkLst>
        </pc:spChg>
        <pc:spChg chg="add mod">
          <ac:chgData name="ACUNA JOSE" userId="3f597452-054e-4fc2-9c9d-97eeba34b9c0" providerId="ADAL" clId="{542353C7-2DF1-4342-B4B5-CCFCDB30F7B5}" dt="2024-08-31T14:36:51.196" v="17" actId="20577"/>
          <ac:spMkLst>
            <pc:docMk/>
            <pc:sldMk cId="1469043221" sldId="298"/>
            <ac:spMk id="4" creationId="{5288AC6C-AE8C-F457-799F-9230E3BAAE2A}"/>
          </ac:spMkLst>
        </pc:spChg>
        <pc:spChg chg="add del mod">
          <ac:chgData name="ACUNA JOSE" userId="3f597452-054e-4fc2-9c9d-97eeba34b9c0" providerId="ADAL" clId="{542353C7-2DF1-4342-B4B5-CCFCDB30F7B5}" dt="2024-08-31T14:36:47.992" v="16" actId="478"/>
          <ac:spMkLst>
            <pc:docMk/>
            <pc:sldMk cId="1469043221" sldId="298"/>
            <ac:spMk id="5" creationId="{955865F7-66CF-561C-2D5C-3E0FF4607F45}"/>
          </ac:spMkLst>
        </pc:spChg>
        <pc:spChg chg="add">
          <ac:chgData name="ACUNA JOSE" userId="3f597452-054e-4fc2-9c9d-97eeba34b9c0" providerId="ADAL" clId="{542353C7-2DF1-4342-B4B5-CCFCDB30F7B5}" dt="2024-08-31T14:36:04.179" v="9"/>
          <ac:spMkLst>
            <pc:docMk/>
            <pc:sldMk cId="1469043221" sldId="298"/>
            <ac:spMk id="6" creationId="{D2DE1670-B300-F3C1-A8DC-04F284757D71}"/>
          </ac:spMkLst>
        </pc:spChg>
        <pc:spChg chg="add">
          <ac:chgData name="ACUNA JOSE" userId="3f597452-054e-4fc2-9c9d-97eeba34b9c0" providerId="ADAL" clId="{542353C7-2DF1-4342-B4B5-CCFCDB30F7B5}" dt="2024-08-31T14:36:14.508" v="11"/>
          <ac:spMkLst>
            <pc:docMk/>
            <pc:sldMk cId="1469043221" sldId="298"/>
            <ac:spMk id="7" creationId="{04CE5532-68BF-0606-85E1-FA62831D58B3}"/>
          </ac:spMkLst>
        </pc:spChg>
        <pc:picChg chg="add mod">
          <ac:chgData name="ACUNA JOSE" userId="3f597452-054e-4fc2-9c9d-97eeba34b9c0" providerId="ADAL" clId="{542353C7-2DF1-4342-B4B5-CCFCDB30F7B5}" dt="2024-08-31T14:42:03.942" v="28" actId="1076"/>
          <ac:picMkLst>
            <pc:docMk/>
            <pc:sldMk cId="1469043221" sldId="298"/>
            <ac:picMk id="8" creationId="{6CC7EAA1-FE1E-B9D1-21C6-468525E83F0F}"/>
          </ac:picMkLst>
        </pc:picChg>
      </pc:sldChg>
      <pc:sldChg chg="modSp new mod">
        <pc:chgData name="ACUNA JOSE" userId="3f597452-054e-4fc2-9c9d-97eeba34b9c0" providerId="ADAL" clId="{542353C7-2DF1-4342-B4B5-CCFCDB30F7B5}" dt="2024-08-31T15:00:51.377" v="128" actId="27636"/>
        <pc:sldMkLst>
          <pc:docMk/>
          <pc:sldMk cId="1093197715" sldId="299"/>
        </pc:sldMkLst>
        <pc:spChg chg="mod">
          <ac:chgData name="ACUNA JOSE" userId="3f597452-054e-4fc2-9c9d-97eeba34b9c0" providerId="ADAL" clId="{542353C7-2DF1-4342-B4B5-CCFCDB30F7B5}" dt="2024-08-31T15:00:51.377" v="128" actId="27636"/>
          <ac:spMkLst>
            <pc:docMk/>
            <pc:sldMk cId="1093197715" sldId="299"/>
            <ac:spMk id="2" creationId="{D626EEE8-D9BE-AEE2-2D6E-1B2FCFC8D4B0}"/>
          </ac:spMkLst>
        </pc:spChg>
        <pc:spChg chg="mod">
          <ac:chgData name="ACUNA JOSE" userId="3f597452-054e-4fc2-9c9d-97eeba34b9c0" providerId="ADAL" clId="{542353C7-2DF1-4342-B4B5-CCFCDB30F7B5}" dt="2024-08-31T15:00:20.236" v="126"/>
          <ac:spMkLst>
            <pc:docMk/>
            <pc:sldMk cId="1093197715" sldId="299"/>
            <ac:spMk id="3" creationId="{9395812A-6948-D944-71EE-13DF0FEFC5B8}"/>
          </ac:spMkLst>
        </pc:spChg>
      </pc:sldChg>
      <pc:sldChg chg="modSp new mod">
        <pc:chgData name="ACUNA JOSE" userId="3f597452-054e-4fc2-9c9d-97eeba34b9c0" providerId="ADAL" clId="{542353C7-2DF1-4342-B4B5-CCFCDB30F7B5}" dt="2024-08-31T15:04:42.413" v="144" actId="5793"/>
        <pc:sldMkLst>
          <pc:docMk/>
          <pc:sldMk cId="3887369513" sldId="300"/>
        </pc:sldMkLst>
        <pc:spChg chg="mod">
          <ac:chgData name="ACUNA JOSE" userId="3f597452-054e-4fc2-9c9d-97eeba34b9c0" providerId="ADAL" clId="{542353C7-2DF1-4342-B4B5-CCFCDB30F7B5}" dt="2024-08-31T15:04:42.413" v="144" actId="5793"/>
          <ac:spMkLst>
            <pc:docMk/>
            <pc:sldMk cId="3887369513" sldId="300"/>
            <ac:spMk id="2" creationId="{2BE2424B-B12C-680F-2582-3EFD77B05D13}"/>
          </ac:spMkLst>
        </pc:spChg>
        <pc:spChg chg="mod">
          <ac:chgData name="ACUNA JOSE" userId="3f597452-054e-4fc2-9c9d-97eeba34b9c0" providerId="ADAL" clId="{542353C7-2DF1-4342-B4B5-CCFCDB30F7B5}" dt="2024-08-31T15:04:07.225" v="138" actId="27636"/>
          <ac:spMkLst>
            <pc:docMk/>
            <pc:sldMk cId="3887369513" sldId="300"/>
            <ac:spMk id="3" creationId="{2B18E389-DD7F-48E6-C3C4-4CE13E01DB57}"/>
          </ac:spMkLst>
        </pc:spChg>
      </pc:sldChg>
      <pc:sldChg chg="addSp delSp modSp new mod">
        <pc:chgData name="ACUNA JOSE" userId="3f597452-054e-4fc2-9c9d-97eeba34b9c0" providerId="ADAL" clId="{542353C7-2DF1-4342-B4B5-CCFCDB30F7B5}" dt="2024-08-31T15:05:44.283" v="173" actId="1076"/>
        <pc:sldMkLst>
          <pc:docMk/>
          <pc:sldMk cId="1421153438" sldId="301"/>
        </pc:sldMkLst>
        <pc:spChg chg="add del">
          <ac:chgData name="ACUNA JOSE" userId="3f597452-054e-4fc2-9c9d-97eeba34b9c0" providerId="ADAL" clId="{542353C7-2DF1-4342-B4B5-CCFCDB30F7B5}" dt="2024-08-31T15:05:12.745" v="167"/>
          <ac:spMkLst>
            <pc:docMk/>
            <pc:sldMk cId="1421153438" sldId="301"/>
            <ac:spMk id="2" creationId="{A2F96CD8-14DF-BD71-5541-C21E7C157C7B}"/>
          </ac:spMkLst>
        </pc:spChg>
        <pc:spChg chg="mod">
          <ac:chgData name="ACUNA JOSE" userId="3f597452-054e-4fc2-9c9d-97eeba34b9c0" providerId="ADAL" clId="{542353C7-2DF1-4342-B4B5-CCFCDB30F7B5}" dt="2024-08-31T15:04:55.550" v="164" actId="20577"/>
          <ac:spMkLst>
            <pc:docMk/>
            <pc:sldMk cId="1421153438" sldId="301"/>
            <ac:spMk id="3" creationId="{7EC1F241-CCF1-ACFE-6EBB-A35E2DFD41F6}"/>
          </ac:spMkLst>
        </pc:spChg>
        <pc:spChg chg="add mod">
          <ac:chgData name="ACUNA JOSE" userId="3f597452-054e-4fc2-9c9d-97eeba34b9c0" providerId="ADAL" clId="{542353C7-2DF1-4342-B4B5-CCFCDB30F7B5}" dt="2024-08-31T15:05:08.105" v="166"/>
          <ac:spMkLst>
            <pc:docMk/>
            <pc:sldMk cId="1421153438" sldId="301"/>
            <ac:spMk id="4" creationId="{DD1851B7-A5EF-6B79-F447-00A52A3A3CF6}"/>
          </ac:spMkLst>
        </pc:spChg>
        <pc:spChg chg="add mod">
          <ac:chgData name="ACUNA JOSE" userId="3f597452-054e-4fc2-9c9d-97eeba34b9c0" providerId="ADAL" clId="{542353C7-2DF1-4342-B4B5-CCFCDB30F7B5}" dt="2024-08-31T15:05:44.283" v="173" actId="1076"/>
          <ac:spMkLst>
            <pc:docMk/>
            <pc:sldMk cId="1421153438" sldId="301"/>
            <ac:spMk id="5" creationId="{908581C8-6588-C0C9-7159-E2244BF1CED2}"/>
          </ac:spMkLst>
        </pc:spChg>
      </pc:sldChg>
      <pc:sldChg chg="addSp delSp modSp new mod">
        <pc:chgData name="ACUNA JOSE" userId="3f597452-054e-4fc2-9c9d-97eeba34b9c0" providerId="ADAL" clId="{542353C7-2DF1-4342-B4B5-CCFCDB30F7B5}" dt="2024-08-31T15:07:23.271" v="181" actId="14100"/>
        <pc:sldMkLst>
          <pc:docMk/>
          <pc:sldMk cId="2478841271" sldId="302"/>
        </pc:sldMkLst>
        <pc:spChg chg="del">
          <ac:chgData name="ACUNA JOSE" userId="3f597452-054e-4fc2-9c9d-97eeba34b9c0" providerId="ADAL" clId="{542353C7-2DF1-4342-B4B5-CCFCDB30F7B5}" dt="2024-08-31T15:07:01.892" v="176"/>
          <ac:spMkLst>
            <pc:docMk/>
            <pc:sldMk cId="2478841271" sldId="302"/>
            <ac:spMk id="2" creationId="{EEBC05C1-11FD-B5E0-741D-A363CA6E28E8}"/>
          </ac:spMkLst>
        </pc:spChg>
        <pc:spChg chg="mod">
          <ac:chgData name="ACUNA JOSE" userId="3f597452-054e-4fc2-9c9d-97eeba34b9c0" providerId="ADAL" clId="{542353C7-2DF1-4342-B4B5-CCFCDB30F7B5}" dt="2024-08-31T15:06:50.670" v="175"/>
          <ac:spMkLst>
            <pc:docMk/>
            <pc:sldMk cId="2478841271" sldId="302"/>
            <ac:spMk id="3" creationId="{8AE2B4C1-2A17-A809-11CD-48113903D2E2}"/>
          </ac:spMkLst>
        </pc:spChg>
        <pc:spChg chg="add mod">
          <ac:chgData name="ACUNA JOSE" userId="3f597452-054e-4fc2-9c9d-97eeba34b9c0" providerId="ADAL" clId="{542353C7-2DF1-4342-B4B5-CCFCDB30F7B5}" dt="2024-08-31T15:07:23.271" v="181" actId="14100"/>
          <ac:spMkLst>
            <pc:docMk/>
            <pc:sldMk cId="2478841271" sldId="302"/>
            <ac:spMk id="4" creationId="{0941AE74-7C5E-FEF7-9A32-16AD55A22091}"/>
          </ac:spMkLst>
        </pc:spChg>
      </pc:sldChg>
      <pc:sldChg chg="addSp delSp modSp new mod">
        <pc:chgData name="ACUNA JOSE" userId="3f597452-054e-4fc2-9c9d-97eeba34b9c0" providerId="ADAL" clId="{542353C7-2DF1-4342-B4B5-CCFCDB30F7B5}" dt="2024-08-31T15:18:30.313" v="241" actId="1076"/>
        <pc:sldMkLst>
          <pc:docMk/>
          <pc:sldMk cId="3932618180" sldId="303"/>
        </pc:sldMkLst>
        <pc:spChg chg="del">
          <ac:chgData name="ACUNA JOSE" userId="3f597452-054e-4fc2-9c9d-97eeba34b9c0" providerId="ADAL" clId="{542353C7-2DF1-4342-B4B5-CCFCDB30F7B5}" dt="2024-08-31T15:17:17.825" v="220"/>
          <ac:spMkLst>
            <pc:docMk/>
            <pc:sldMk cId="3932618180" sldId="303"/>
            <ac:spMk id="2" creationId="{3DA4DFAE-9560-5823-4E52-7B1F40FA3337}"/>
          </ac:spMkLst>
        </pc:spChg>
        <pc:spChg chg="mod">
          <ac:chgData name="ACUNA JOSE" userId="3f597452-054e-4fc2-9c9d-97eeba34b9c0" providerId="ADAL" clId="{542353C7-2DF1-4342-B4B5-CCFCDB30F7B5}" dt="2024-08-31T15:17:07.980" v="219"/>
          <ac:spMkLst>
            <pc:docMk/>
            <pc:sldMk cId="3932618180" sldId="303"/>
            <ac:spMk id="3" creationId="{694C377A-41E6-C3E4-46D6-23D078A21BEF}"/>
          </ac:spMkLst>
        </pc:spChg>
        <pc:spChg chg="add mod">
          <ac:chgData name="ACUNA JOSE" userId="3f597452-054e-4fc2-9c9d-97eeba34b9c0" providerId="ADAL" clId="{542353C7-2DF1-4342-B4B5-CCFCDB30F7B5}" dt="2024-08-31T15:18:30.313" v="241" actId="1076"/>
          <ac:spMkLst>
            <pc:docMk/>
            <pc:sldMk cId="3932618180" sldId="303"/>
            <ac:spMk id="4" creationId="{AAEEB470-2E7F-6BE5-C844-1C04617ECC33}"/>
          </ac:spMkLst>
        </pc:spChg>
      </pc:sldChg>
      <pc:sldChg chg="addSp delSp modSp new">
        <pc:chgData name="ACUNA JOSE" userId="3f597452-054e-4fc2-9c9d-97eeba34b9c0" providerId="ADAL" clId="{542353C7-2DF1-4342-B4B5-CCFCDB30F7B5}" dt="2024-08-31T15:23:03.208" v="251"/>
        <pc:sldMkLst>
          <pc:docMk/>
          <pc:sldMk cId="1998339745" sldId="304"/>
        </pc:sldMkLst>
        <pc:picChg chg="add">
          <ac:chgData name="ACUNA JOSE" userId="3f597452-054e-4fc2-9c9d-97eeba34b9c0" providerId="ADAL" clId="{542353C7-2DF1-4342-B4B5-CCFCDB30F7B5}" dt="2024-08-31T15:23:03.208" v="251"/>
          <ac:picMkLst>
            <pc:docMk/>
            <pc:sldMk cId="1998339745" sldId="304"/>
            <ac:picMk id="4" creationId="{77F2EF00-9334-3D93-C76A-0D4925701068}"/>
          </ac:picMkLst>
        </pc:picChg>
        <pc:picChg chg="add del mod">
          <ac:chgData name="ACUNA JOSE" userId="3f597452-054e-4fc2-9c9d-97eeba34b9c0" providerId="ADAL" clId="{542353C7-2DF1-4342-B4B5-CCFCDB30F7B5}" dt="2024-08-31T15:22:10.582" v="246" actId="478"/>
          <ac:picMkLst>
            <pc:docMk/>
            <pc:sldMk cId="1998339745" sldId="304"/>
            <ac:picMk id="9218" creationId="{585A6DE5-1F73-65A1-2A30-C000E6677566}"/>
          </ac:picMkLst>
        </pc:picChg>
        <pc:picChg chg="add del mod">
          <ac:chgData name="ACUNA JOSE" userId="3f597452-054e-4fc2-9c9d-97eeba34b9c0" providerId="ADAL" clId="{542353C7-2DF1-4342-B4B5-CCFCDB30F7B5}" dt="2024-08-31T15:22:57.624" v="250" actId="478"/>
          <ac:picMkLst>
            <pc:docMk/>
            <pc:sldMk cId="1998339745" sldId="304"/>
            <ac:picMk id="9220" creationId="{F8592B81-DF36-AC12-1449-E2183796C004}"/>
          </ac:picMkLst>
        </pc:picChg>
      </pc:sldChg>
      <pc:sldChg chg="addSp delSp modSp new mod">
        <pc:chgData name="ACUNA JOSE" userId="3f597452-054e-4fc2-9c9d-97eeba34b9c0" providerId="ADAL" clId="{542353C7-2DF1-4342-B4B5-CCFCDB30F7B5}" dt="2024-08-31T15:45:56.117" v="334" actId="14100"/>
        <pc:sldMkLst>
          <pc:docMk/>
          <pc:sldMk cId="1609016545" sldId="305"/>
        </pc:sldMkLst>
        <pc:spChg chg="del">
          <ac:chgData name="ACUNA JOSE" userId="3f597452-054e-4fc2-9c9d-97eeba34b9c0" providerId="ADAL" clId="{542353C7-2DF1-4342-B4B5-CCFCDB30F7B5}" dt="2024-08-31T15:45:25.448" v="328"/>
          <ac:spMkLst>
            <pc:docMk/>
            <pc:sldMk cId="1609016545" sldId="305"/>
            <ac:spMk id="2" creationId="{72B128B4-A66E-D8B9-A00D-9562206A58AA}"/>
          </ac:spMkLst>
        </pc:spChg>
        <pc:spChg chg="mod">
          <ac:chgData name="ACUNA JOSE" userId="3f597452-054e-4fc2-9c9d-97eeba34b9c0" providerId="ADAL" clId="{542353C7-2DF1-4342-B4B5-CCFCDB30F7B5}" dt="2024-08-31T15:45:17.697" v="327"/>
          <ac:spMkLst>
            <pc:docMk/>
            <pc:sldMk cId="1609016545" sldId="305"/>
            <ac:spMk id="3" creationId="{4C2EC946-C2E6-2F95-9D06-211392D602FC}"/>
          </ac:spMkLst>
        </pc:spChg>
        <pc:spChg chg="add mod">
          <ac:chgData name="ACUNA JOSE" userId="3f597452-054e-4fc2-9c9d-97eeba34b9c0" providerId="ADAL" clId="{542353C7-2DF1-4342-B4B5-CCFCDB30F7B5}" dt="2024-08-31T15:45:56.117" v="334" actId="14100"/>
          <ac:spMkLst>
            <pc:docMk/>
            <pc:sldMk cId="1609016545" sldId="305"/>
            <ac:spMk id="4" creationId="{A173E624-3135-FFF6-0B55-437ADEB6AB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3DA78-D5DC-45C9-8816-668332B70870}" type="datetimeFigureOut">
              <a:rPr lang="es-UY" smtClean="0"/>
              <a:t>31/8/2024</a:t>
            </a:fld>
            <a:endParaRPr lang="es-UY"/>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U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9D980-E0D0-4A53-BBDA-1413C8D52EAF}" type="slidenum">
              <a:rPr lang="es-UY" smtClean="0"/>
              <a:t>‹Nº›</a:t>
            </a:fld>
            <a:endParaRPr lang="es-UY"/>
          </a:p>
        </p:txBody>
      </p:sp>
    </p:spTree>
    <p:extLst>
      <p:ext uri="{BB962C8B-B14F-4D97-AF65-F5344CB8AC3E}">
        <p14:creationId xmlns:p14="http://schemas.microsoft.com/office/powerpoint/2010/main" val="418031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DDA2DEB-E9C7-4683-8131-39D19C6B5B9B}" type="slidenum">
              <a:rPr lang="en-GB"/>
              <a:pPr/>
              <a:t>11</a:t>
            </a:fld>
            <a:endParaRPr lang="en-GB"/>
          </a:p>
        </p:txBody>
      </p:sp>
      <p:sp>
        <p:nvSpPr>
          <p:cNvPr id="37889"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258813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EA55AB0-55E2-4AAF-9C32-ACA5C62AF016}" type="slidenum">
              <a:rPr lang="en-GB"/>
              <a:pPr/>
              <a:t>34</a:t>
            </a:fld>
            <a:endParaRPr lang="en-GB"/>
          </a:p>
        </p:txBody>
      </p:sp>
      <p:sp>
        <p:nvSpPr>
          <p:cNvPr id="52225"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145471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800EB5D-161E-4A22-88E2-84E4BF5893B1}" type="slidenum">
              <a:rPr lang="en-GB"/>
              <a:pPr/>
              <a:t>35</a:t>
            </a:fld>
            <a:endParaRPr lang="en-GB"/>
          </a:p>
        </p:txBody>
      </p:sp>
      <p:sp>
        <p:nvSpPr>
          <p:cNvPr id="53249"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3619048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E07E989-768A-433D-A860-68C6171F9FBC}" type="slidenum">
              <a:rPr lang="en-GB"/>
              <a:pPr/>
              <a:t>36</a:t>
            </a:fld>
            <a:endParaRPr lang="en-GB"/>
          </a:p>
        </p:txBody>
      </p:sp>
      <p:sp>
        <p:nvSpPr>
          <p:cNvPr id="54273"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266029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52BDE3-5881-47D4-9AFA-DB582D56EFCE}" type="slidenum">
              <a:rPr lang="en-GB"/>
              <a:pPr/>
              <a:t>38</a:t>
            </a:fld>
            <a:endParaRPr lang="en-GB"/>
          </a:p>
        </p:txBody>
      </p:sp>
      <p:sp>
        <p:nvSpPr>
          <p:cNvPr id="55297"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101123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DEDF717-934C-475B-BBA0-CE92F7D734A1}" type="slidenum">
              <a:rPr lang="en-GB"/>
              <a:pPr/>
              <a:t>39</a:t>
            </a:fld>
            <a:endParaRPr lang="en-GB"/>
          </a:p>
        </p:txBody>
      </p:sp>
      <p:sp>
        <p:nvSpPr>
          <p:cNvPr id="56321"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3866054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AD7FC66-9DB4-4288-AF5C-64AB82EEE62A}" type="slidenum">
              <a:rPr lang="en-GB"/>
              <a:pPr/>
              <a:t>43</a:t>
            </a:fld>
            <a:endParaRPr lang="en-GB"/>
          </a:p>
        </p:txBody>
      </p:sp>
      <p:sp>
        <p:nvSpPr>
          <p:cNvPr id="59393"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220058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6A6E4B-BB8A-440E-B5C9-9E08D2D62F2B}" type="slidenum">
              <a:rPr lang="en-GB"/>
              <a:pPr/>
              <a:t>45</a:t>
            </a:fld>
            <a:endParaRPr lang="en-GB"/>
          </a:p>
        </p:txBody>
      </p:sp>
      <p:sp>
        <p:nvSpPr>
          <p:cNvPr id="60417"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140591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6EF53F-9D80-43B0-8464-6DEAFB0A9FAA}" type="slidenum">
              <a:rPr lang="en-GB"/>
              <a:pPr/>
              <a:t>12</a:t>
            </a:fld>
            <a:endParaRPr lang="en-GB"/>
          </a:p>
        </p:txBody>
      </p:sp>
      <p:sp>
        <p:nvSpPr>
          <p:cNvPr id="38913"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Text Box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215900" indent="-21590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pitchFamily="16" charset="0"/>
              </a:defRPr>
            </a:lvl9pPr>
          </a:lstStyle>
          <a:p>
            <a:pPr algn="just" eaLnBrk="1">
              <a:lnSpc>
                <a:spcPct val="93000"/>
              </a:lnSpc>
              <a:spcBef>
                <a:spcPct val="0"/>
              </a:spcBef>
              <a:buSzPct val="45000"/>
              <a:buFont typeface="StarSymbol" charset="0"/>
              <a:buNone/>
            </a:pPr>
            <a:r>
              <a:rPr lang="en-GB" sz="1600">
                <a:latin typeface="Arial" charset="0"/>
                <a:ea typeface="MS Gothic" charset="-128"/>
              </a:rPr>
              <a:t>	Estás generalidades son tomadas muy en cuenta e identifican en la mayoría de las veces a enlaces punto a punto, cuando en realidad para cualquier problema de propagación, es interesante tomar en cuenta el comportamiento de la onda electromagnética con las diferentes fuentes que hacen variar dicha propagación, entre ellas, los mecanismos clásicos de reflexión, refraccióny dispersión. Así también, debemos mencionar los fenómenos de absorción de energía, mediante el cual la EM se ve atenuada en su pasaje, por ejemplo a través de las moléculas de vapor de agua, que en la tropósfera se presentan por ejemplo en época de lluvias y por las cuales se ve disminuída la potencia del rayo. También existen fenómenos de dispersión por gota de agua, y una dependencia muy fuerte con los cambios climáticos de temperatura y humedad. Ej. ITU presenta índices de variabilidad climáticos para diferentes fenómenos meteorológicos.</a:t>
            </a:r>
          </a:p>
        </p:txBody>
      </p:sp>
    </p:spTree>
    <p:extLst>
      <p:ext uri="{BB962C8B-B14F-4D97-AF65-F5344CB8AC3E}">
        <p14:creationId xmlns:p14="http://schemas.microsoft.com/office/powerpoint/2010/main" val="314366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2A37FA2-D252-4B50-A8C3-8DB7BEEAA9B5}" type="slidenum">
              <a:rPr lang="en-GB"/>
              <a:pPr/>
              <a:t>14</a:t>
            </a:fld>
            <a:endParaRPr lang="en-GB"/>
          </a:p>
        </p:txBody>
      </p:sp>
      <p:sp>
        <p:nvSpPr>
          <p:cNvPr id="39937"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277159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E48469-551D-4D35-8AD6-9A212C1D2368}" type="slidenum">
              <a:rPr lang="en-GB"/>
              <a:pPr/>
              <a:t>18</a:t>
            </a:fld>
            <a:endParaRPr lang="en-GB"/>
          </a:p>
        </p:txBody>
      </p:sp>
      <p:sp>
        <p:nvSpPr>
          <p:cNvPr id="44033"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186347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35F64A-06A6-42A1-9484-ABBED2CB0A36}" type="slidenum">
              <a:rPr lang="en-GB"/>
              <a:pPr/>
              <a:t>20</a:t>
            </a:fld>
            <a:endParaRPr lang="en-GB"/>
          </a:p>
        </p:txBody>
      </p:sp>
      <p:sp>
        <p:nvSpPr>
          <p:cNvPr id="45057"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52926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235186-DA2A-47D0-A0FC-BDDD84FAA31B}" type="slidenum">
              <a:rPr lang="en-GB"/>
              <a:pPr/>
              <a:t>21</a:t>
            </a:fld>
            <a:endParaRPr lang="en-GB"/>
          </a:p>
        </p:txBody>
      </p:sp>
      <p:sp>
        <p:nvSpPr>
          <p:cNvPr id="46081"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2953669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A40E4A-E55D-4574-A543-FCCCB658C839}" type="slidenum">
              <a:rPr lang="en-GB"/>
              <a:pPr/>
              <a:t>23</a:t>
            </a:fld>
            <a:endParaRPr lang="en-GB"/>
          </a:p>
        </p:txBody>
      </p:sp>
      <p:sp>
        <p:nvSpPr>
          <p:cNvPr id="47105"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2074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86476C-D646-45AC-B816-A96B87E52EEA}" type="slidenum">
              <a:rPr lang="en-GB"/>
              <a:pPr/>
              <a:t>24</a:t>
            </a:fld>
            <a:endParaRPr lang="en-GB"/>
          </a:p>
        </p:txBody>
      </p:sp>
      <p:sp>
        <p:nvSpPr>
          <p:cNvPr id="48129"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114275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32C4E0-7F52-4E0B-88D8-8FA4F6096A9A}" type="slidenum">
              <a:rPr lang="en-GB"/>
              <a:pPr/>
              <a:t>28</a:t>
            </a:fld>
            <a:endParaRPr lang="en-GB"/>
          </a:p>
        </p:txBody>
      </p:sp>
      <p:sp>
        <p:nvSpPr>
          <p:cNvPr id="49153" name="Rectangle 1"/>
          <p:cNvSpPr txBox="1">
            <a:spLocks noGrp="1" noRot="1" noChangeAspect="1" noChangeArrowheads="1"/>
          </p:cNvSpPr>
          <p:nvPr>
            <p:ph type="sldImg"/>
          </p:nvPr>
        </p:nvSpPr>
        <p:spPr bwMode="auto">
          <a:xfrm>
            <a:off x="1106488" y="812800"/>
            <a:ext cx="5345112" cy="40100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extLst>
      <p:ext uri="{BB962C8B-B14F-4D97-AF65-F5344CB8AC3E}">
        <p14:creationId xmlns:p14="http://schemas.microsoft.com/office/powerpoint/2010/main" val="390185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6FBAD063-9B30-4D38-8C4D-C1CB3165053A}" type="datetimeFigureOut">
              <a:rPr lang="es-ES" smtClean="0"/>
              <a:t>31/08/2024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21C68B39-685F-4A34-A85F-5805EF7FF3CF}"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BAD063-9B30-4D38-8C4D-C1CB3165053A}" type="datetimeFigureOut">
              <a:rPr lang="es-ES" smtClean="0"/>
              <a:t>31/08/2024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6FBAD063-9B30-4D38-8C4D-C1CB3165053A}" type="datetimeFigureOut">
              <a:rPr lang="es-ES" smtClean="0"/>
              <a:t>31/08/2024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1C68B39-685F-4A34-A85F-5805EF7FF3CF}"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6FBAD063-9B30-4D38-8C4D-C1CB3165053A}" type="datetimeFigureOut">
              <a:rPr lang="es-ES" smtClean="0"/>
              <a:t>31/08/2024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21C68B39-685F-4A34-A85F-5805EF7FF3CF}" type="slidenum">
              <a:rPr lang="es-ES" smtClean="0"/>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BAD063-9B30-4D38-8C4D-C1CB3165053A}" type="datetimeFigureOut">
              <a:rPr lang="es-ES" smtClean="0"/>
              <a:t>31/08/2024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1C68B39-685F-4A34-A85F-5805EF7FF3CF}"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bin"/><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hyperlink" Target="http://es.wikipedia.org/wiki/Campo_el%C3%A9ctrico" TargetMode="External"/><Relationship Id="rId2" Type="http://schemas.openxmlformats.org/officeDocument/2006/relationships/hyperlink" Target="http://es.wikipedia.org/wiki/Campo_electromagn%C3%A9tico" TargetMode="External"/><Relationship Id="rId1" Type="http://schemas.openxmlformats.org/officeDocument/2006/relationships/slideLayout" Target="../slideLayouts/slideLayout2.xml"/><Relationship Id="rId5" Type="http://schemas.openxmlformats.org/officeDocument/2006/relationships/hyperlink" Target="http://es.wikipedia.org/wiki/Energ%C3%ADa" TargetMode="External"/><Relationship Id="rId4" Type="http://schemas.openxmlformats.org/officeDocument/2006/relationships/hyperlink" Target="http://es.wikipedia.org/wiki/Campo_magn%C3%A9tico"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4.jpeg"/><Relationship Id="rId7" Type="http://schemas.openxmlformats.org/officeDocument/2006/relationships/image" Target="../media/image51.w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50.emf"/><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14.jpeg"/><Relationship Id="rId7" Type="http://schemas.openxmlformats.org/officeDocument/2006/relationships/image" Target="../media/image5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hyperlink" Target="http://es.wikipedia.org/wiki/Televisi%C3%B3n" TargetMode="External"/><Relationship Id="rId3" Type="http://schemas.openxmlformats.org/officeDocument/2006/relationships/hyperlink" Target="http://es.wikipedia.org/wiki/Baja_frecuencia" TargetMode="External"/><Relationship Id="rId7" Type="http://schemas.openxmlformats.org/officeDocument/2006/relationships/hyperlink" Target="http://es.wikipedia.org/wiki/Muy_alta_frecuencia" TargetMode="External"/><Relationship Id="rId12" Type="http://schemas.openxmlformats.org/officeDocument/2006/relationships/hyperlink" Target="http://es.wikipedia.org/wiki/Extra_alta_frecuencia" TargetMode="External"/><Relationship Id="rId2" Type="http://schemas.openxmlformats.org/officeDocument/2006/relationships/hyperlink" Target="http://es.wikipedia.org/wiki/Muy_baja_frecuencia" TargetMode="External"/><Relationship Id="rId1" Type="http://schemas.openxmlformats.org/officeDocument/2006/relationships/slideLayout" Target="../slideLayouts/slideLayout2.xml"/><Relationship Id="rId6" Type="http://schemas.openxmlformats.org/officeDocument/2006/relationships/hyperlink" Target="http://es.wikipedia.org/wiki/Ata_frecuencia" TargetMode="External"/><Relationship Id="rId11" Type="http://schemas.openxmlformats.org/officeDocument/2006/relationships/hyperlink" Target="http://es.wikipedia.org/wiki/Super_alta_frecuencia" TargetMode="External"/><Relationship Id="rId5" Type="http://schemas.openxmlformats.org/officeDocument/2006/relationships/hyperlink" Target="http://es.wikipedia.org/wiki/Media_frecuencia" TargetMode="External"/><Relationship Id="rId10" Type="http://schemas.openxmlformats.org/officeDocument/2006/relationships/hyperlink" Target="http://es.wikipedia.org/wiki/Radar" TargetMode="External"/><Relationship Id="rId4" Type="http://schemas.openxmlformats.org/officeDocument/2006/relationships/hyperlink" Target="http://es.wikipedia.org/wiki/Radio_(medio_de_comunicaci%C3%B3n)" TargetMode="External"/><Relationship Id="rId9" Type="http://schemas.openxmlformats.org/officeDocument/2006/relationships/hyperlink" Target="http://es.wikipedia.org/wiki/Ultra_alta_frecuenci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http://es.wikipedia.org/wiki/Integral"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hyperlink" Target="http://es.wikipedia.org/wiki/Ecuaciones_en_derivadas_parciales" TargetMode="External"/><Relationship Id="rId1" Type="http://schemas.openxmlformats.org/officeDocument/2006/relationships/slideLayout" Target="../slideLayouts/slideLayout2.xml"/><Relationship Id="rId6" Type="http://schemas.openxmlformats.org/officeDocument/2006/relationships/hyperlink" Target="http://es.wikipedia.org/wiki/Ley_de_Amp%C3%A8re_generalizada" TargetMode="External"/><Relationship Id="rId11" Type="http://schemas.openxmlformats.org/officeDocument/2006/relationships/image" Target="../media/image8.png"/><Relationship Id="rId5" Type="http://schemas.openxmlformats.org/officeDocument/2006/relationships/hyperlink" Target="http://es.wikipedia.org/wiki/Ley_de_Faraday" TargetMode="External"/><Relationship Id="rId10" Type="http://schemas.openxmlformats.org/officeDocument/2006/relationships/image" Target="../media/image7.png"/><Relationship Id="rId4" Type="http://schemas.openxmlformats.org/officeDocument/2006/relationships/hyperlink" Target="http://es.wikipedia.org/wiki/Ley_de_Gauss"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dirty="0"/>
              <a:t>Propagación en entornos urbanos</a:t>
            </a:r>
          </a:p>
        </p:txBody>
      </p:sp>
      <p:sp>
        <p:nvSpPr>
          <p:cNvPr id="3" name="2 Subtítulo"/>
          <p:cNvSpPr>
            <a:spLocks noGrp="1"/>
          </p:cNvSpPr>
          <p:nvPr>
            <p:ph type="subTitle" idx="1"/>
          </p:nvPr>
        </p:nvSpPr>
        <p:spPr/>
        <p:txBody>
          <a:bodyPr/>
          <a:lstStyle/>
          <a:p>
            <a:r>
              <a:rPr lang="es-ES" dirty="0"/>
              <a:t>2019</a:t>
            </a:r>
          </a:p>
        </p:txBody>
      </p:sp>
    </p:spTree>
    <p:extLst>
      <p:ext uri="{BB962C8B-B14F-4D97-AF65-F5344CB8AC3E}">
        <p14:creationId xmlns:p14="http://schemas.microsoft.com/office/powerpoint/2010/main" val="184803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6621EA4-AA4C-326F-278B-5469409B891A}"/>
              </a:ext>
            </a:extLst>
          </p:cNvPr>
          <p:cNvSpPr>
            <a:spLocks noGrp="1"/>
          </p:cNvSpPr>
          <p:nvPr>
            <p:ph type="title"/>
          </p:nvPr>
        </p:nvSpPr>
        <p:spPr/>
        <p:txBody>
          <a:bodyPr>
            <a:normAutofit/>
          </a:bodyPr>
          <a:lstStyle/>
          <a:p>
            <a:r>
              <a:rPr lang="es-UY" sz="3200" dirty="0"/>
              <a:t>Definición de Propagación de Ondas</a:t>
            </a:r>
          </a:p>
        </p:txBody>
      </p:sp>
      <p:sp>
        <p:nvSpPr>
          <p:cNvPr id="4" name="Rectangle 1">
            <a:extLst>
              <a:ext uri="{FF2B5EF4-FFF2-40B4-BE49-F238E27FC236}">
                <a16:creationId xmlns:a16="http://schemas.microsoft.com/office/drawing/2014/main" id="{5288AC6C-AE8C-F457-799F-9230E3BAAE2A}"/>
              </a:ext>
            </a:extLst>
          </p:cNvPr>
          <p:cNvSpPr>
            <a:spLocks noGrp="1" noChangeArrowheads="1"/>
          </p:cNvSpPr>
          <p:nvPr>
            <p:ph idx="1"/>
          </p:nvPr>
        </p:nvSpPr>
        <p:spPr bwMode="auto">
          <a:xfrm>
            <a:off x="611560" y="1340768"/>
            <a:ext cx="735516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Definición:</a:t>
            </a:r>
            <a:r>
              <a:rPr kumimoji="0" lang="es-UY" altLang="es-UY" sz="1800" b="0" i="0" u="none" strike="noStrike" cap="none" normalizeH="0" baseline="0" dirty="0">
                <a:ln>
                  <a:noFill/>
                </a:ln>
                <a:solidFill>
                  <a:schemeClr val="tx1"/>
                </a:solidFill>
                <a:effectLst/>
                <a:latin typeface="Arial" panose="020B0604020202020204" pitchFamily="34" charset="0"/>
              </a:rPr>
              <a:t> Propagación de ondas es el proceso mediante el cual las ondas electromagnéticas viajan desde un transmisor hasta un receptor a través del espacio libre o medios materiales.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Tipos de Propagación:</a:t>
            </a:r>
            <a:r>
              <a:rPr kumimoji="0" lang="es-UY" altLang="es-UY" sz="1800" b="0" i="0" u="none" strike="noStrike" cap="none" normalizeH="0" baseline="0" dirty="0">
                <a:ln>
                  <a:noFill/>
                </a:ln>
                <a:solidFill>
                  <a:schemeClr val="tx1"/>
                </a:solidFill>
                <a:effectLst/>
                <a:latin typeface="Arial" panose="020B0604020202020204" pitchFamily="34" charset="0"/>
              </a:rPr>
              <a:t> Espacio libre, guiada, reflejada, difractada y dispersa. </a:t>
            </a:r>
          </a:p>
        </p:txBody>
      </p:sp>
      <p:pic>
        <p:nvPicPr>
          <p:cNvPr id="8" name="Picture 22" descr="http://teojhonn.files.wordpress.com/2010/06/image3295.jpg">
            <a:extLst>
              <a:ext uri="{FF2B5EF4-FFF2-40B4-BE49-F238E27FC236}">
                <a16:creationId xmlns:a16="http://schemas.microsoft.com/office/drawing/2014/main" id="{6CC7EAA1-FE1E-B9D1-21C6-468525E83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85160"/>
            <a:ext cx="3673139" cy="193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043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Tipos</a:t>
            </a:r>
            <a:r>
              <a:rPr lang="en-GB" dirty="0">
                <a:latin typeface="Times New Roman" pitchFamily="16" charset="0"/>
              </a:rPr>
              <a:t> de </a:t>
            </a:r>
            <a:r>
              <a:rPr lang="en-GB" dirty="0" err="1">
                <a:latin typeface="Times New Roman" pitchFamily="16" charset="0"/>
              </a:rPr>
              <a:t>propagación</a:t>
            </a:r>
            <a:endParaRPr lang="en-GB" dirty="0">
              <a:latin typeface="Times New Roman" pitchFamily="16" charset="0"/>
            </a:endParaRPr>
          </a:p>
        </p:txBody>
      </p:sp>
      <p:sp>
        <p:nvSpPr>
          <p:cNvPr id="6147" name="Rectangle 3"/>
          <p:cNvSpPr>
            <a:spLocks noGrp="1" noChangeArrowheads="1"/>
          </p:cNvSpPr>
          <p:nvPr>
            <p:ph type="body" idx="4294967295"/>
          </p:nvPr>
        </p:nvSpPr>
        <p:spPr>
          <a:xfrm>
            <a:off x="424801" y="2095561"/>
            <a:ext cx="8229600" cy="410976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err="1">
                <a:latin typeface="Times New Roman" pitchFamily="16" charset="0"/>
              </a:rPr>
              <a:t>Propagación</a:t>
            </a:r>
            <a:r>
              <a:rPr lang="en-GB" sz="3600" dirty="0">
                <a:latin typeface="Times New Roman" pitchFamily="16" charset="0"/>
              </a:rPr>
              <a:t> </a:t>
            </a:r>
            <a:r>
              <a:rPr lang="en-GB" sz="3600" dirty="0" err="1">
                <a:latin typeface="Times New Roman" pitchFamily="16" charset="0"/>
              </a:rPr>
              <a:t>en</a:t>
            </a:r>
            <a:r>
              <a:rPr lang="en-GB" sz="3600" dirty="0">
                <a:latin typeface="Times New Roman" pitchFamily="16" charset="0"/>
              </a:rPr>
              <a:t> </a:t>
            </a:r>
            <a:r>
              <a:rPr lang="en-GB" sz="3600" dirty="0" err="1">
                <a:latin typeface="Times New Roman" pitchFamily="16" charset="0"/>
              </a:rPr>
              <a:t>espacio</a:t>
            </a:r>
            <a:r>
              <a:rPr lang="en-GB" sz="3600" dirty="0">
                <a:latin typeface="Times New Roman" pitchFamily="16" charset="0"/>
              </a:rPr>
              <a:t> </a:t>
            </a:r>
            <a:r>
              <a:rPr lang="en-GB" sz="3600" dirty="0" err="1">
                <a:latin typeface="Times New Roman" pitchFamily="16" charset="0"/>
              </a:rPr>
              <a:t>libre</a:t>
            </a:r>
            <a:endParaRPr lang="en-GB" sz="3600"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3600"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err="1">
                <a:latin typeface="Times New Roman" pitchFamily="16" charset="0"/>
              </a:rPr>
              <a:t>Propagación</a:t>
            </a:r>
            <a:r>
              <a:rPr lang="en-GB" sz="3600" dirty="0">
                <a:latin typeface="Times New Roman" pitchFamily="16" charset="0"/>
              </a:rPr>
              <a:t> </a:t>
            </a:r>
            <a:r>
              <a:rPr lang="en-GB" sz="3600" dirty="0" err="1">
                <a:latin typeface="Times New Roman" pitchFamily="16" charset="0"/>
              </a:rPr>
              <a:t>atmosférica</a:t>
            </a:r>
            <a:endParaRPr lang="en-GB" sz="3600"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3600"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err="1">
                <a:latin typeface="Times New Roman" pitchFamily="16" charset="0"/>
              </a:rPr>
              <a:t>Influencia</a:t>
            </a:r>
            <a:r>
              <a:rPr lang="en-GB" sz="3600" dirty="0">
                <a:latin typeface="Times New Roman" pitchFamily="16" charset="0"/>
              </a:rPr>
              <a:t> del </a:t>
            </a:r>
            <a:r>
              <a:rPr lang="en-GB" sz="3600" dirty="0" err="1">
                <a:latin typeface="Times New Roman" pitchFamily="16" charset="0"/>
              </a:rPr>
              <a:t>entorno</a:t>
            </a:r>
            <a:r>
              <a:rPr lang="en-GB" sz="3600" dirty="0">
                <a:latin typeface="Times New Roman" pitchFamily="16" charset="0"/>
              </a:rPr>
              <a:t> </a:t>
            </a:r>
            <a:r>
              <a:rPr lang="en-GB" sz="3600" dirty="0" err="1">
                <a:latin typeface="Times New Roman" pitchFamily="16" charset="0"/>
              </a:rPr>
              <a:t>en</a:t>
            </a:r>
            <a:r>
              <a:rPr lang="en-GB" sz="3600" dirty="0">
                <a:latin typeface="Times New Roman" pitchFamily="16" charset="0"/>
              </a:rPr>
              <a:t> la </a:t>
            </a:r>
            <a:r>
              <a:rPr lang="en-GB" sz="3600" dirty="0" err="1">
                <a:latin typeface="Times New Roman" pitchFamily="16" charset="0"/>
              </a:rPr>
              <a:t>propagación</a:t>
            </a:r>
            <a:endParaRPr lang="en-GB" sz="3600"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1913086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Generalidades</a:t>
            </a:r>
          </a:p>
        </p:txBody>
      </p:sp>
      <p:sp>
        <p:nvSpPr>
          <p:cNvPr id="7171" name="Rectangle 3"/>
          <p:cNvSpPr>
            <a:spLocks noGrp="1" noChangeArrowheads="1"/>
          </p:cNvSpPr>
          <p:nvPr>
            <p:ph type="body" idx="4294967295"/>
          </p:nvPr>
        </p:nvSpPr>
        <p:spPr>
          <a:xfrm>
            <a:off x="424801" y="1633320"/>
            <a:ext cx="8229600" cy="503424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Factores</a:t>
            </a:r>
            <a:r>
              <a:rPr lang="en-GB" sz="2358" dirty="0">
                <a:latin typeface="Times New Roman" pitchFamily="16" charset="0"/>
              </a:rPr>
              <a:t> a </a:t>
            </a:r>
            <a:r>
              <a:rPr lang="en-GB" sz="2358" dirty="0" err="1">
                <a:latin typeface="Times New Roman" pitchFamily="16" charset="0"/>
              </a:rPr>
              <a:t>tomar</a:t>
            </a:r>
            <a:r>
              <a:rPr lang="en-GB" sz="2358" dirty="0">
                <a:latin typeface="Times New Roman" pitchFamily="16" charset="0"/>
              </a:rPr>
              <a:t> </a:t>
            </a:r>
            <a:r>
              <a:rPr lang="en-GB" sz="2358" dirty="0" err="1">
                <a:latin typeface="Times New Roman" pitchFamily="16" charset="0"/>
              </a:rPr>
              <a:t>en</a:t>
            </a:r>
            <a:r>
              <a:rPr lang="en-GB" sz="2358" dirty="0">
                <a:latin typeface="Times New Roman" pitchFamily="16" charset="0"/>
              </a:rPr>
              <a:t> </a:t>
            </a:r>
            <a:r>
              <a:rPr lang="en-GB" sz="2358" dirty="0" err="1">
                <a:latin typeface="Times New Roman" pitchFamily="16" charset="0"/>
              </a:rPr>
              <a:t>cuenta</a:t>
            </a:r>
            <a:r>
              <a:rPr lang="en-GB" sz="2358" dirty="0">
                <a:latin typeface="Times New Roman" pitchFamily="16" charset="0"/>
              </a:rPr>
              <a:t>:</a:t>
            </a: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177" dirty="0" err="1">
                <a:latin typeface="Times New Roman" pitchFamily="16" charset="0"/>
              </a:rPr>
              <a:t>Frecuencia</a:t>
            </a:r>
            <a:r>
              <a:rPr lang="en-GB" sz="2177" dirty="0">
                <a:latin typeface="Times New Roman" pitchFamily="16" charset="0"/>
              </a:rPr>
              <a:t> de </a:t>
            </a:r>
            <a:r>
              <a:rPr lang="en-GB" sz="2177" dirty="0" err="1">
                <a:latin typeface="Times New Roman" pitchFamily="16" charset="0"/>
              </a:rPr>
              <a:t>trabajo</a:t>
            </a:r>
            <a:r>
              <a:rPr lang="en-GB" sz="2177" dirty="0">
                <a:latin typeface="Times New Roman" pitchFamily="16" charset="0"/>
              </a:rPr>
              <a:t>			f</a:t>
            </a: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177" dirty="0" err="1">
                <a:latin typeface="Times New Roman" pitchFamily="16" charset="0"/>
              </a:rPr>
              <a:t>Pérdida</a:t>
            </a:r>
            <a:r>
              <a:rPr lang="en-GB" sz="2177" dirty="0">
                <a:latin typeface="Times New Roman" pitchFamily="16" charset="0"/>
              </a:rPr>
              <a:t> </a:t>
            </a:r>
            <a:r>
              <a:rPr lang="en-GB" sz="2177" dirty="0" err="1">
                <a:latin typeface="Times New Roman" pitchFamily="16" charset="0"/>
              </a:rPr>
              <a:t>por</a:t>
            </a:r>
            <a:r>
              <a:rPr lang="en-GB" sz="2177" dirty="0">
                <a:latin typeface="Times New Roman" pitchFamily="16" charset="0"/>
              </a:rPr>
              <a:t> </a:t>
            </a:r>
            <a:r>
              <a:rPr lang="en-GB" sz="2177" dirty="0" err="1">
                <a:latin typeface="Times New Roman" pitchFamily="16" charset="0"/>
              </a:rPr>
              <a:t>Espacio</a:t>
            </a:r>
            <a:r>
              <a:rPr lang="en-GB" sz="2177" dirty="0">
                <a:latin typeface="Times New Roman" pitchFamily="16" charset="0"/>
              </a:rPr>
              <a:t> </a:t>
            </a:r>
            <a:r>
              <a:rPr lang="en-GB" sz="2177" dirty="0" err="1">
                <a:latin typeface="Times New Roman" pitchFamily="16" charset="0"/>
              </a:rPr>
              <a:t>Libre</a:t>
            </a:r>
            <a:r>
              <a:rPr lang="en-GB" sz="2177" dirty="0">
                <a:latin typeface="Times New Roman" pitchFamily="16" charset="0"/>
              </a:rPr>
              <a:t>             Lo</a:t>
            </a: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177" dirty="0" err="1">
                <a:latin typeface="Times New Roman" pitchFamily="16" charset="0"/>
              </a:rPr>
              <a:t>Mecanismos</a:t>
            </a:r>
            <a:r>
              <a:rPr lang="en-GB" sz="2177" dirty="0">
                <a:latin typeface="Times New Roman" pitchFamily="16" charset="0"/>
              </a:rPr>
              <a:t> de </a:t>
            </a:r>
            <a:r>
              <a:rPr lang="en-GB" sz="2177" dirty="0" err="1">
                <a:latin typeface="Times New Roman" pitchFamily="16" charset="0"/>
              </a:rPr>
              <a:t>propagación</a:t>
            </a:r>
            <a:r>
              <a:rPr lang="en-GB" sz="2177" dirty="0">
                <a:latin typeface="Times New Roman" pitchFamily="16" charset="0"/>
              </a:rPr>
              <a:t> y </a:t>
            </a:r>
            <a:r>
              <a:rPr lang="en-GB" sz="2177" dirty="0" err="1">
                <a:latin typeface="Times New Roman" pitchFamily="16" charset="0"/>
              </a:rPr>
              <a:t>factores</a:t>
            </a:r>
            <a:r>
              <a:rPr lang="en-GB" sz="2177" dirty="0">
                <a:latin typeface="Times New Roman" pitchFamily="16" charset="0"/>
              </a:rPr>
              <a:t> </a:t>
            </a:r>
            <a:r>
              <a:rPr lang="en-GB" sz="2177" dirty="0" err="1">
                <a:latin typeface="Times New Roman" pitchFamily="16" charset="0"/>
              </a:rPr>
              <a:t>atmosféricos</a:t>
            </a:r>
            <a:r>
              <a:rPr lang="en-GB" sz="2177" dirty="0">
                <a:latin typeface="Times New Roman" pitchFamily="16" charset="0"/>
              </a:rPr>
              <a:t>:</a:t>
            </a: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Reflexión</a:t>
            </a:r>
            <a:r>
              <a:rPr lang="en-GB" dirty="0">
                <a:latin typeface="Times New Roman" pitchFamily="16" charset="0"/>
              </a:rPr>
              <a:t> </a:t>
            </a: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Refracción</a:t>
            </a:r>
            <a:r>
              <a:rPr lang="en-GB" dirty="0">
                <a:latin typeface="Times New Roman" pitchFamily="16" charset="0"/>
              </a:rPr>
              <a:t> </a:t>
            </a: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Difracción</a:t>
            </a:r>
            <a:endParaRPr lang="en-GB" dirty="0">
              <a:latin typeface="Times New Roman" pitchFamily="16" charset="0"/>
            </a:endParaRP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latin typeface="Times New Roman" pitchFamily="16" charset="0"/>
              </a:rPr>
              <a:t>Scattering</a:t>
            </a: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Absorción</a:t>
            </a:r>
            <a:r>
              <a:rPr lang="en-GB" dirty="0">
                <a:latin typeface="Times New Roman" pitchFamily="16" charset="0"/>
              </a:rPr>
              <a:t> y </a:t>
            </a:r>
            <a:r>
              <a:rPr lang="en-GB" dirty="0" err="1">
                <a:latin typeface="Times New Roman" pitchFamily="16" charset="0"/>
              </a:rPr>
              <a:t>Depolarización</a:t>
            </a:r>
            <a:endParaRPr lang="en-GB" dirty="0">
              <a:latin typeface="Times New Roman" pitchFamily="16" charset="0"/>
            </a:endParaRP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177" dirty="0" err="1">
                <a:latin typeface="Times New Roman" pitchFamily="16" charset="0"/>
              </a:rPr>
              <a:t>Características</a:t>
            </a:r>
            <a:r>
              <a:rPr lang="en-GB" sz="2177" dirty="0">
                <a:latin typeface="Times New Roman" pitchFamily="16" charset="0"/>
              </a:rPr>
              <a:t> de las </a:t>
            </a:r>
            <a:r>
              <a:rPr lang="en-GB" sz="2177" dirty="0" err="1">
                <a:latin typeface="Times New Roman" pitchFamily="16" charset="0"/>
              </a:rPr>
              <a:t>antenas</a:t>
            </a:r>
            <a:endParaRPr lang="en-GB" sz="2177" dirty="0">
              <a:latin typeface="Times New Roman" pitchFamily="16" charset="0"/>
            </a:endParaRP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Ganancia</a:t>
            </a:r>
            <a:r>
              <a:rPr lang="en-GB" dirty="0">
                <a:latin typeface="Times New Roman" pitchFamily="16" charset="0"/>
              </a:rPr>
              <a:t> </a:t>
            </a:r>
            <a:r>
              <a:rPr lang="en-GB" dirty="0" err="1">
                <a:latin typeface="Times New Roman" pitchFamily="16" charset="0"/>
              </a:rPr>
              <a:t>antenas</a:t>
            </a:r>
            <a:r>
              <a:rPr lang="en-GB" dirty="0">
                <a:latin typeface="Times New Roman" pitchFamily="16" charset="0"/>
              </a:rPr>
              <a:t> </a:t>
            </a:r>
            <a:r>
              <a:rPr lang="en-GB" dirty="0" err="1">
                <a:latin typeface="Times New Roman" pitchFamily="16" charset="0"/>
              </a:rPr>
              <a:t>Tx</a:t>
            </a:r>
            <a:r>
              <a:rPr lang="en-GB" dirty="0">
                <a:latin typeface="Times New Roman" pitchFamily="16" charset="0"/>
              </a:rPr>
              <a:t> y Rx, Fresnel</a:t>
            </a:r>
          </a:p>
          <a:p>
            <a:pPr lvl="2">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err="1">
                <a:latin typeface="Times New Roman" pitchFamily="16" charset="0"/>
              </a:rPr>
              <a:t>Pérdidas</a:t>
            </a:r>
            <a:r>
              <a:rPr lang="en-GB" dirty="0">
                <a:latin typeface="Times New Roman" pitchFamily="16" charset="0"/>
              </a:rPr>
              <a:t> </a:t>
            </a:r>
            <a:r>
              <a:rPr lang="en-GB" dirty="0" err="1">
                <a:latin typeface="Times New Roman" pitchFamily="16" charset="0"/>
              </a:rPr>
              <a:t>por</a:t>
            </a:r>
            <a:r>
              <a:rPr lang="en-GB" dirty="0">
                <a:latin typeface="Times New Roman" pitchFamily="16" charset="0"/>
              </a:rPr>
              <a:t> </a:t>
            </a:r>
            <a:r>
              <a:rPr lang="en-GB" dirty="0" err="1">
                <a:latin typeface="Times New Roman" pitchFamily="16" charset="0"/>
              </a:rPr>
              <a:t>desadaptación</a:t>
            </a:r>
            <a:endParaRPr lang="en-GB" dirty="0">
              <a:latin typeface="Times New Roman" pitchFamily="16"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
        <p:nvSpPr>
          <p:cNvPr id="7174" name="AutoShape 6"/>
          <p:cNvSpPr>
            <a:spLocks noChangeArrowheads="1"/>
          </p:cNvSpPr>
          <p:nvPr/>
        </p:nvSpPr>
        <p:spPr bwMode="auto">
          <a:xfrm>
            <a:off x="4050001" y="2043363"/>
            <a:ext cx="489600" cy="326880"/>
          </a:xfrm>
          <a:prstGeom prst="rightArrow">
            <a:avLst>
              <a:gd name="adj1" fmla="val 50000"/>
              <a:gd name="adj2" fmla="val 37445"/>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sp>
        <p:nvSpPr>
          <p:cNvPr id="7175" name="AutoShape 7"/>
          <p:cNvSpPr>
            <a:spLocks noChangeArrowheads="1"/>
          </p:cNvSpPr>
          <p:nvPr/>
        </p:nvSpPr>
        <p:spPr bwMode="auto">
          <a:xfrm>
            <a:off x="4294801" y="2428201"/>
            <a:ext cx="489600" cy="326880"/>
          </a:xfrm>
          <a:prstGeom prst="rightArrow">
            <a:avLst>
              <a:gd name="adj1" fmla="val 50000"/>
              <a:gd name="adj2" fmla="val 37445"/>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sp>
        <p:nvSpPr>
          <p:cNvPr id="7176" name="AutoShape 8"/>
          <p:cNvSpPr>
            <a:spLocks noChangeArrowheads="1"/>
          </p:cNvSpPr>
          <p:nvPr/>
        </p:nvSpPr>
        <p:spPr bwMode="auto">
          <a:xfrm>
            <a:off x="3428641" y="3840841"/>
            <a:ext cx="489600" cy="326880"/>
          </a:xfrm>
          <a:prstGeom prst="rightArrow">
            <a:avLst>
              <a:gd name="adj1" fmla="val 50000"/>
              <a:gd name="adj2" fmla="val 37445"/>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sp>
        <p:nvSpPr>
          <p:cNvPr id="7177" name="Text Box 9"/>
          <p:cNvSpPr txBox="1">
            <a:spLocks noChangeArrowheads="1"/>
          </p:cNvSpPr>
          <p:nvPr/>
        </p:nvSpPr>
        <p:spPr bwMode="auto">
          <a:xfrm>
            <a:off x="4407841" y="3450601"/>
            <a:ext cx="2939040" cy="102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Lst>
              <a:defRPr>
                <a:solidFill>
                  <a:srgbClr val="000000"/>
                </a:solidFill>
                <a:latin typeface="Arial" charset="0"/>
              </a:defRPr>
            </a:lvl1pPr>
            <a:lvl2pPr>
              <a:tabLst>
                <a:tab pos="723900" algn="l"/>
                <a:tab pos="1447800" algn="l"/>
                <a:tab pos="2171700" algn="l"/>
                <a:tab pos="2895600" algn="l"/>
              </a:tabLst>
              <a:defRPr>
                <a:solidFill>
                  <a:srgbClr val="000000"/>
                </a:solidFill>
                <a:latin typeface="Arial" charset="0"/>
              </a:defRPr>
            </a:lvl2pPr>
            <a:lvl3pPr>
              <a:tabLst>
                <a:tab pos="723900" algn="l"/>
                <a:tab pos="1447800" algn="l"/>
                <a:tab pos="2171700" algn="l"/>
                <a:tab pos="2895600" algn="l"/>
              </a:tabLst>
              <a:defRPr>
                <a:solidFill>
                  <a:srgbClr val="000000"/>
                </a:solidFill>
                <a:latin typeface="Arial" charset="0"/>
              </a:defRPr>
            </a:lvl3pPr>
            <a:lvl4pPr>
              <a:tabLst>
                <a:tab pos="723900" algn="l"/>
                <a:tab pos="1447800" algn="l"/>
                <a:tab pos="2171700" algn="l"/>
                <a:tab pos="2895600" algn="l"/>
              </a:tabLst>
              <a:defRPr>
                <a:solidFill>
                  <a:srgbClr val="000000"/>
                </a:solidFill>
                <a:latin typeface="Arial" charset="0"/>
              </a:defRPr>
            </a:lvl4pPr>
            <a:lvl5pPr>
              <a:tabLst>
                <a:tab pos="723900" algn="l"/>
                <a:tab pos="1447800" algn="l"/>
                <a:tab pos="2171700" algn="l"/>
                <a:tab pos="28956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9pPr>
          </a:lstStyle>
          <a:p>
            <a:pPr>
              <a:lnSpc>
                <a:spcPct val="95000"/>
              </a:lnSpc>
            </a:pPr>
            <a:r>
              <a:rPr lang="en-GB" sz="1633">
                <a:latin typeface="Times New Roman" pitchFamily="16" charset="0"/>
              </a:rPr>
              <a:t>Relación de fase de los rayos, difracción en borde filoso (building),  curvatura de la tierra (ground-plane terrain), ducting</a:t>
            </a:r>
          </a:p>
        </p:txBody>
      </p:sp>
      <p:sp>
        <p:nvSpPr>
          <p:cNvPr id="7178" name="AutoShape 10"/>
          <p:cNvSpPr>
            <a:spLocks noChangeArrowheads="1"/>
          </p:cNvSpPr>
          <p:nvPr/>
        </p:nvSpPr>
        <p:spPr bwMode="auto">
          <a:xfrm>
            <a:off x="5061601" y="4899241"/>
            <a:ext cx="489600" cy="326880"/>
          </a:xfrm>
          <a:prstGeom prst="rightArrow">
            <a:avLst>
              <a:gd name="adj1" fmla="val 50000"/>
              <a:gd name="adj2" fmla="val 37445"/>
            </a:avLst>
          </a:prstGeom>
          <a:solidFill>
            <a:srgbClr val="99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sp>
        <p:nvSpPr>
          <p:cNvPr id="7179" name="Text Box 11"/>
          <p:cNvSpPr txBox="1">
            <a:spLocks noChangeArrowheads="1"/>
          </p:cNvSpPr>
          <p:nvPr/>
        </p:nvSpPr>
        <p:spPr bwMode="auto">
          <a:xfrm>
            <a:off x="5715361" y="4690441"/>
            <a:ext cx="2939040" cy="787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Lst>
              <a:defRPr>
                <a:solidFill>
                  <a:srgbClr val="000000"/>
                </a:solidFill>
                <a:latin typeface="Arial" charset="0"/>
              </a:defRPr>
            </a:lvl1pPr>
            <a:lvl2pPr>
              <a:tabLst>
                <a:tab pos="723900" algn="l"/>
                <a:tab pos="1447800" algn="l"/>
                <a:tab pos="2171700" algn="l"/>
                <a:tab pos="2895600" algn="l"/>
              </a:tabLst>
              <a:defRPr>
                <a:solidFill>
                  <a:srgbClr val="000000"/>
                </a:solidFill>
                <a:latin typeface="Arial" charset="0"/>
              </a:defRPr>
            </a:lvl2pPr>
            <a:lvl3pPr>
              <a:tabLst>
                <a:tab pos="723900" algn="l"/>
                <a:tab pos="1447800" algn="l"/>
                <a:tab pos="2171700" algn="l"/>
                <a:tab pos="2895600" algn="l"/>
              </a:tabLst>
              <a:defRPr>
                <a:solidFill>
                  <a:srgbClr val="000000"/>
                </a:solidFill>
                <a:latin typeface="Arial" charset="0"/>
              </a:defRPr>
            </a:lvl3pPr>
            <a:lvl4pPr>
              <a:tabLst>
                <a:tab pos="723900" algn="l"/>
                <a:tab pos="1447800" algn="l"/>
                <a:tab pos="2171700" algn="l"/>
                <a:tab pos="2895600" algn="l"/>
              </a:tabLst>
              <a:defRPr>
                <a:solidFill>
                  <a:srgbClr val="000000"/>
                </a:solidFill>
                <a:latin typeface="Arial" charset="0"/>
              </a:defRPr>
            </a:lvl4pPr>
            <a:lvl5pPr>
              <a:tabLst>
                <a:tab pos="723900" algn="l"/>
                <a:tab pos="1447800" algn="l"/>
                <a:tab pos="2171700" algn="l"/>
                <a:tab pos="28956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9pPr>
          </a:lstStyle>
          <a:p>
            <a:pPr>
              <a:lnSpc>
                <a:spcPct val="95000"/>
              </a:lnSpc>
            </a:pPr>
            <a:r>
              <a:rPr lang="en-GB" sz="1633">
                <a:latin typeface="Times New Roman" pitchFamily="16" charset="0"/>
              </a:rPr>
              <a:t>Atenuación por lluvia, absorción por moléculas de vapor de agua y dispersión por gota de agua</a:t>
            </a:r>
          </a:p>
        </p:txBody>
      </p:sp>
    </p:spTree>
    <p:extLst>
      <p:ext uri="{BB962C8B-B14F-4D97-AF65-F5344CB8AC3E}">
        <p14:creationId xmlns:p14="http://schemas.microsoft.com/office/powerpoint/2010/main" val="168462998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fill="hold" grpId="0" nodeType="withEffect">
                                  <p:stCondLst>
                                    <p:cond delay="0"/>
                                  </p:stCondLst>
                                  <p:childTnLst>
                                    <p:set>
                                      <p:cBhvr>
                                        <p:cTn id="12" dur="1" fill="hold">
                                          <p:stCondLst>
                                            <p:cond delay="0"/>
                                          </p:stCondLst>
                                        </p:cTn>
                                        <p:tgtEl>
                                          <p:spTgt spid="717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childTnLst>
                                </p:cTn>
                              </p:par>
                              <p:par>
                                <p:cTn id="17" presetID="1" presetClass="entr" fill="hold" grpId="0" nodeType="with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7171">
                                            <p:txEl>
                                              <p:pRg st="6" end="6"/>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childTnLst>
                                </p:cTn>
                              </p:par>
                              <p:par>
                                <p:cTn id="37" presetID="1" presetClass="entr" fill="hold" nodeType="withEffect">
                                  <p:stCondLst>
                                    <p:cond delay="0"/>
                                  </p:stCondLst>
                                  <p:childTnLst>
                                    <p:set>
                                      <p:cBhvr>
                                        <p:cTn id="38" dur="1" fill="hold">
                                          <p:stCondLst>
                                            <p:cond delay="0"/>
                                          </p:stCondLst>
                                        </p:cTn>
                                        <p:tgtEl>
                                          <p:spTgt spid="717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grpId="0" nodeType="clickEffect">
                                  <p:stCondLst>
                                    <p:cond delay="0"/>
                                  </p:stCondLst>
                                  <p:childTnLst>
                                    <p:set>
                                      <p:cBhvr>
                                        <p:cTn id="42" dur="1" fill="hold">
                                          <p:stCondLst>
                                            <p:cond delay="0"/>
                                          </p:stCondLst>
                                        </p:cTn>
                                        <p:tgtEl>
                                          <p:spTgt spid="7178"/>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71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p:cTn id="48" dur="1" fill="hold">
                                          <p:stCondLst>
                                            <p:cond delay="0"/>
                                          </p:stCondLst>
                                        </p:cTn>
                                        <p:tgtEl>
                                          <p:spTgt spid="7171">
                                            <p:txEl>
                                              <p:pRg st="9" end="9"/>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7171">
                                            <p:txEl>
                                              <p:pRg st="10" end="10"/>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71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76" grpId="0" animBg="1"/>
      <p:bldP spid="71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2780928"/>
            <a:ext cx="8229600" cy="2451728"/>
          </a:xfrm>
        </p:spPr>
        <p:txBody>
          <a:bodyPr/>
          <a:lstStyle/>
          <a:p>
            <a:r>
              <a:rPr lang="es-ES" dirty="0"/>
              <a:t>Bajas frecuencias</a:t>
            </a:r>
          </a:p>
          <a:p>
            <a:r>
              <a:rPr lang="es-ES" dirty="0"/>
              <a:t>Medias frecuencias</a:t>
            </a:r>
          </a:p>
          <a:p>
            <a:r>
              <a:rPr lang="es-ES" dirty="0"/>
              <a:t>Alta frecuencias</a:t>
            </a:r>
          </a:p>
          <a:p>
            <a:r>
              <a:rPr lang="es-ES" dirty="0"/>
              <a:t>VHF y UHF</a:t>
            </a:r>
          </a:p>
        </p:txBody>
      </p:sp>
      <p:sp>
        <p:nvSpPr>
          <p:cNvPr id="3" name="2 Título"/>
          <p:cNvSpPr>
            <a:spLocks noGrp="1"/>
          </p:cNvSpPr>
          <p:nvPr>
            <p:ph type="title"/>
          </p:nvPr>
        </p:nvSpPr>
        <p:spPr/>
        <p:txBody>
          <a:bodyPr/>
          <a:lstStyle/>
          <a:p>
            <a:r>
              <a:rPr lang="es-ES" dirty="0"/>
              <a:t>Propagación en espacio libre</a:t>
            </a:r>
          </a:p>
        </p:txBody>
      </p:sp>
      <p:sp>
        <p:nvSpPr>
          <p:cNvPr id="4" name="3 CuadroTexto"/>
          <p:cNvSpPr txBox="1"/>
          <p:nvPr/>
        </p:nvSpPr>
        <p:spPr>
          <a:xfrm>
            <a:off x="683568" y="1700808"/>
            <a:ext cx="8376011" cy="923330"/>
          </a:xfrm>
          <a:prstGeom prst="rect">
            <a:avLst/>
          </a:prstGeom>
          <a:noFill/>
        </p:spPr>
        <p:txBody>
          <a:bodyPr wrap="none" rtlCol="0">
            <a:spAutoFit/>
          </a:bodyPr>
          <a:lstStyle/>
          <a:p>
            <a:r>
              <a:rPr lang="es-ES" dirty="0"/>
              <a:t>Atenuación: la ley del cuadrado inverso es debido a que la potencia es </a:t>
            </a:r>
          </a:p>
          <a:p>
            <a:r>
              <a:rPr lang="es-ES" dirty="0"/>
              <a:t>constante en cada esfera de radio R para el área de ellas aumenta con el </a:t>
            </a:r>
          </a:p>
          <a:p>
            <a:r>
              <a:rPr lang="es-ES" dirty="0"/>
              <a:t>Cuadrado del radio.</a:t>
            </a:r>
          </a:p>
        </p:txBody>
      </p:sp>
      <p:sp>
        <p:nvSpPr>
          <p:cNvPr id="5" name="AutoShape 6" descr="data:image/jpeg;base64,/9j/4AAQSkZJRgABAQAAAQABAAD/2wCEAAkGBw8PEBAPDxAQFRQUEA8UDxAQEA8UDxQUFBQYFhQRFBYYHDQgGBolHBYVITEhJSotLi4uFx8zOD8sNygtLi4BCgoKDg0OFw8QFCwhFBwsKywsKyw3NysrKzc3LCsrKysrKysrKysrKysrKysrKysrKysrKysrKysrKysrKysrK//AABEIALYBFQMBIgACEQEDEQH/xAAbAAEAAwEBAQEAAAAAAAAAAAAAAQQFAwYCB//EAFIQAAIBAwICBwQDCA0JCQAAAAECAwAEERIhBTEGEyIyQVGBYXGRsRQVJCMzNEJTYnOhBzVSVHJ0gpKTlLKzwSVDRKLR0tPh8BZFY2R1o6S0wv/EABcBAQEBAQAAAAAAAAAAAAAAAAACAQP/xAAYEQEBAQEBAAAAAAAAAAAAAAAAAQIxEf/aAAwDAQACEQMRAD8A/YqUpVuRSpCnyNNJ8j8KNRQVOk+RppPkfhQXqUpUOhSlKBSlKBSlKBSlKBSlKBSlKBSlKBSlKBSlKBSlKBSlKBSlKBVW55+lWqq3PP0rYzXHKlKVTmUpSgt2/dHr86+6+Lfuj1+ddKh0iKYqa43lx1aF8ZxjbIHMgcz7/f5Ua61U4Xe9fH1gXH3SZMZz97laPPrpz61U4Vx6O5ZVRWGU1gsVzssbEEA5H31d+XP2Vx6I3KtAVGvInvM5jkVd7mXkxGG9DQblKVNBFTUVNBFRivqlBFKmoNApSpoFKUoFKUoFRU0oIpU1zmlVFLOwVQMlmICj2knlQdKV8qwIBByCMgjkR519UEVNfJYeft9KkGgmlRmlBNVbnn6Vaqrc8/StjNccqUpVOZSlKNW7fuj1+ddK5wd0evzr7qFxNcrl1VSWBIxuAur9VdK4X0MbxssoUoR2gxwuBvufKjXK0v4ZWxGckqCDpYZA0nGSPDWu351UOiU6Nb6VZSVmutShgSv2iTmPCtGGCFZGKhes09rfL4ONyM7Z0rv46R5VT6K/gq/pbr/7ElBrVNKUCopSgmlRU0ClKUCopSghnA5kDlz2519V4npBYDit9NZSE9RbWZZlBxm7uMiFx7Y0UsPIyA+FbXQriD3Nhayy/ferCT/pYiY5P9ZTQblKUoIpU0oIrz3SH6NPc2VjOsrFzLchF0GAi204E4bcrqkUgAc19lehrGLMeIhTAmlbMkXBjPWBnlw0KyeWFUlfYKDpwYXKy3izsGT6QGtWymRE0a9ggcsOH5+dauawbOGJeJ3bLNmV7SzL2/VsNCq8wWXXybVuMcxo9orbljDqVbcMpDDcZBGDQZHEEguWBW4QaD1c+CpDxyAMYCc7E6VOeYGfM1WbhUyuo+lg6pA3VMzqNKpMCECtk7vGcZAHVirT9GrZslgzE4BLFTkaAmnGMd1QOWasXvBoZnWR9WUACgN2RgMPTvHlz28qCkvDnZSBesewydYG7eTDo3w2NiNfLORz51tQso7CsCVAyNWW9hO+axbXoxGqsHkdicdpQqYAg6jTjfmhO/nV614PFFKZl1aipXdsjB07f6i+6g0KrXPP0qzVa55+lbGa45UpSqcylKUatwd0evzr7r4g7o9fnUuDg6cA+BIJHqM1C4+643UCyo8bd11ZWxzwwwcVm8B4k9wCxKFcAghFU78thK2PXFa9GqUHDlSZpgz5IfsnTpBfRqI2zv1a8ztvVHojAq2ysBuz3Go5O/3eStsVkdFB9ki98p+Mrmg2KVFQaCaUpQTUGgqvxC0E8UkLEgOjKSveAIxkUHSKZHGUZWGcZVgRny2r7Dc/Zz9lYs/Ancu5nKO6xqXhTq8CMOFwNR3y5zk8gAMc653vBJmI6uXYsS2ouAvajI0AHnhGGSfxsedBv0rEj4C2ol7mVgZNZU6gCPunZbDb/fBv+YtcL20e0jkunuXYQws51A6iEt9GknVjSWGvGM6vGg49BR1gvrs5+0X9yVycjRARbpg+REWr+VU9CSI34laj/M8RmYD825Vbhcf0hHpVvoRZGDhtjEea2sOr+EyhmPxJqnw0GPjN+mMLNZ2Uy+1kaWNz7dtHwFB6mlKUClKigmsW1im+sLlzMph+jWypAJMskmqQvIyfi6hpwfHSfKtqsHg6QG94jLGzmTVaw3AYAIpji6xFQ+O02T7TQTbywnilwgiIlFjaF5tZw0bTT6I9HIYIc58dXsrcrLs2uDeXWtcQCO2EB0r2m7Zk7XM47Ox/xq5xC+it42mnkVI1xqdzgDJAA95JAA8SaCxVX6wi676MGzJ1fWFQrHSucAsQMLk8geeDjlWZIZr+FDFJPaI0h16olW5kiA20EnMOrzK6seCnBrZtoRGiourCqqjUzM2AMDLMck+00HSppSgVVuefpVqqtzz9K2M1xypSlU5lKUo1bg7o9fnXO+nMcbuNPZUntsFT1Y7CukHdHr864cTgWSJ0c4Bxv2sggghuyQdiAdjULjH6JsR1imWFwoUIsLOyoozjVliAf4OBtyr0deZ6JQlGk1EE6EBIeRu0GZn06pGwuWzvg7/D0tGlZPRU/Y4P4Lf2zWtWV0W/A7f9H/iaDVqDU0oFKmooJpUA0oFKZoTQK8v+yY5+q7mNT2pupt199xMkJ9+zk+leory/TXtycMtz/neJRH0hjkm//FB6ZFCgKBgAAAeweFeX4v8AcuM8Nk3xPbX9ueeNShJ0HwSWvVCvM9NRofhtznHU8RhBbyWdXgI9esA9aD01TUUoMbphxR7Symmi09ZhUg1br1srCOPI8RqYbVV6IcQuGa8tLpxJLazqnWhQpkjkjWSNyBtndlOP3NcOn+WHDYd8S8WsQw/Nj1znPs+5U4aSvG79RyexsHI82V5kz8CKD1VYfRS4EyXE4txCZLy5Bxq1SiJ+pSZs+LLGvoBVnjd24SSG2eL6U8Mhto5JAvLC9aRzKqWBO3s8at8OgeOGKOSRpHWNFeVsanYDBc42yTv60FE8MlW9e6SUBJLVYnhZWK9ZG7NHKuDts7Bh44Xlivrg/C5Itbz3Mk8smnWW7MC6c4WGEbINzucsdsk4GNWlBFBU0oFKUoFVbnn6Vaqrc8/StjNccqUpVOZSlKNW4O6PX51MjAbnPoCT8BUQd0evzqZVyN8+exOdt/Df0qFxjdG715Q3WSFzpjbPZ0kNntKFQYBwdjvW5Xnuis4cy4BXaMsC8r6mOrMnb7ufL2e6vQ0aisvot+BW36JauPdYmWHSe1E7httPYZVKnxz2x+uqHRSYtaW40OuIYt2CgHs+GDQa9TSlBGaUNKBSpqKBSppQK8vxk9ZxfhkXhHBxC49zBY4FPwmevUV5bgbG44nxC5/EgWGyi8iyjrZyP5TovvQ0HqK81+yNCX4Xdlc6o0S4THMtbyLOo9TGB616auF7brLHJE3J0dD7mBB+dB9W0wkRHXkyqwPsYZHzrpXnP2PLlpOGWofvxI0Eufyluxhf9aGty8uliR3IdtKlikaM8pH5qLufSg890sObzgyf+emc/wAi0mA/tVSvrq4XjYFrCshl4dFqd5AkUaLcNlyQCWOCQABzxnA3qpx62l4hdcKS8hkt1aW9YRR3B64xiBezK0eNBOTkKx99attbRQcWihiRUReFsqRooCqqzjAAHLnQbljweCGWa4VSZZiDJK7M8mB3Y1J7qDwUbbnzq/SpoFKUoFKUoFKUoFVbnn6VZqtc8/StjNccqUpVIKUpQW7fuj1+dfbHb/Ac652/dHr865cTuBFFI5OMKd9DuATsMqnaIyfCoXOM7o2GId2LdoJ2WNxtsfCXcNvg4ONqvcQunjKBE1ajvsx8VGnYbbEnJ27NZHQ2JQspTGkNoGBgZUlmA7Z2y/jvv416PFGs+G8dp5IzHhAuUkGvJ2UnVkYG7EADPdqv0TZjZ22pQB9Hh0kPqJGkbkY291a7Daszot+A2n8Wh/sCg1KGlKBTFTVTivEIrWGS4nbTHGpZ2wTgewDcknAAHMmgt0rIit7x5uta6URagY7dLcAlMDaV3JbVny04r64PxkXDzwvG0U0D6ZYWIJ0MT1UyMNmRwMg+BBB3BoNWlKUFDjnEktLae5fOmKJ3IG5OkbKPaTgetUuhnDGtbKFJMda+qa5IJIM87GSXGfDUxA9gFUelo+kXPD7AHZ5zc3C+cNrhgpHkZWi+GPGvTTTKil3ZVUDLMxAUDzJOwoPvFc55kjGp2VRlRqdgoyThRk+JJArKuuJTzJEeHLDIsqki6kk+zovgwVe1KT4AYBxzFdm4HBJMlzMgkmRVCs5cxoQCC8UTMVjJydxv7aDzXRm5ni4nxGwSELD1v0vrJXKy6Z10nqYwCGXrY5Dkkc+W9ek4RwGC1LyLreV/vtzO5kuHGchSx5KM7KoCjwFZXSr7Nd2HEAOyJDZ3R8BDckaHPsWVY9/AMa9SKDznGf2z4WPzOIH/ANtBXxN+3UP/AKbP/fpX3xcf5U4b+i4h/Zjrncft3Bv/AN2XG3n93joPTilBSgmoxU0oFKUoFKUoIqtcd6rVVLjvGtidOdKUqkFKUo1bg7o9fnXSucHdHr866VC45pCqklVUE41EAAnHLJ8ar8Q4hHAAZNWMMTpGcKgyzH2AVcrjcW0cgAkRWwcgMAcHzo18tcr1nVb6jGzjY6dIIB35ZyRtWf0SnRrO1VWBK28IYDwOgbGtMxKN9IyFYA43wdyPiBWf0W/AbP8Aitv/AHa0GrSlKBWDxSVJ7uCxeASIIzdSOzECNopFEHZ/GJbUd+Wit01kcDW5Ml3JO4KPcfZEVlZVgRFUNkeLNrY58xQa4rL49FdaUks2HWRyIzQsVWOePuvEzEZU4JZSPxlGdia1aig5W1zHIuqN1ZcsNSMGGVJDLkeIII9K+5ZVRSzMFUDLMxAUDzJPKs+LgsMc0txDqjklUiXQx6pn2xM0fdMgwBqxkjY52ry/GrecN9XpeT3FzdIRI8ohENraasSzdVGoTURlVLAksfIGgdH+IS31xxG/tFViDDa2Lz9als0MZ1STI4U6wXZ9l59WgyOdekj4P1saLfmK5ZZOsGqFVhVvAJHk7Dw1Enxq7w+yjt4o4IV0xxoqRqPBVGAN6s0BRSlKCpxfh6XUE1vL3JY2RscxqGNSnwYcwfAgVmdD+JSSwtBcH7Tav1F1tjUygaJx+bIulh7yPA1vGvO9IeGzpMnELJQ0yJont8hRdQZz1eo7LIpJZGPmQdmyAjiv7a8O/QcQ+UVcrpv8uWw8+GXf6p4f9tVF45b3fE+H9S/bWG/66BwUuIsiPaWJu0hyMbjB8Kt36443ZHz4dxAfCa2P+NB6jNM0pQM1NKUClKUClKUCqc/eNW6qT94+nyrYnT4pSlUgpSlGrcHdHr86+zXODuj1+ddM1C4VNRSjXzJyPuNZvRU/YLL+KW392taUh7J9x+VZnRQ/YLL+KW390tBq0qa4Xc/Vo76XbSrNojGZGwM6VHiT5UGZ0gu0bTYCWRJrqOZY3hUM8aKvbmOe6BkAHzYVo2FnHbxRwRKFSNFSNRyCqMAVQ4BbzMgubyKBLqRMSdUu6R6i0cBc7vp1HJ2BOcAVr0ClQTXmrvjs127W/C9JwSs9+w1WsJHNY/y8vhpB0qe8fAhY49x5o5Fs7RBLdyLlIz96hQnH0m4I7sYPh3mxgeJFjo/wRbRWLO0s8rarm5fHWSN4D81FyQqDZR6k9OCcGis0ZY9TM7a55pG1TSyHnJI3ifADkBgDArSoFKmoJoFKUoFM1FCaCNAznAzjngZ+Nea6YareW04kELJamdbpUBaQW86gO6gc9LLG5HPCtivT5qDQc4J1kRZI2DKyhkZTlWUjIIPlXWvKSWc/DHaS0RprNiWlsoxmaAk5aW1H4y8yYvVf3J9BwzicF1GJYJFdCSMqdwRsVYc1YHYg7iguUpSgUpSgUpSgVTn7x/68KuVTn7x/68K2J0+KUpVIKUNKNWoO6PX510Fc4O6PX510qFzhWdxOK5ZojAwCg/dASB+Ou5ypyNIcY23I9NGpo1lxpcddKz7RdV2F1q2XOMnGkFcYPic5Psrh0OEgsbPWyEfRLbSFQqQOrXZiWOo+0AVsSbgj2H5VgcEnnt7W3t3s5y0UEMTlHtCpZECkrmUHGR4gUGvxPiEVtE887hI0Us7Hy8gBuSeQA3NZttY/SZ4b+RpgqxD6NayKEELODrldQe1IRgDPdGcbk1hpfcZaWZ5+GLJHrjNpALi10x6NxKzMpYyk+WwwMb5J+5eL8eckLw6KFdsSGRLlvd1fWRj11UHtaxeI9J7eJzBHrnnH+jWy9ZKOeNZ7sQ2O7kCvPx2F1MX+sE4lMuvsRRvaQQaMDZ0ilBbfVszMCMZrZt7g20QjtOGTIoK4jQWaJjUAx2k56c/qoOZ4Td329+4ih8LG2dssM8ricYLjHNFwvgSwr0FrbxxIscSIiKAqIihUVRyCgbAVRHFZP3ndf/G/4tfMnFZcrpsrnBbtk/R9lwdx9033x8aDVpms4cTb96XX82H/AH65txSXWoFnc6CrlnxDkMCulca98gt/N9tBrVFUPrNv3tc/zY/9+vl+JNgkW1xnBwNMe58B3qDRpWbFxNiqlra4BIGpdCHBxuNm3qH4owZQLa4IOdR0L2dtjjO++1Bp1FUTxP8A8C5/ov8AnXGTi7BkAtrkgltbdUeyAMg4zvk7etBq0rN+tx+Quv6B6fXC/kLr+ryUGlWJxHo6jyG5t5Htrg96aEDTJjkJ4j2ZRtjftAciK6QccyoL212p3yv0eU43wNwK+/rtPyF3/VZ/9lBQXjtza7cRtyFH+mWgeS3I85I/vkPt2ZQN9XPG5Y30U8aywSJIjd142VkPuIrOm48oGVt7wnK7fRbgbEgE93wBJ9KyL2ysnkNxHDf2855z2ttdRu36RQuiXx76tjJxjNB7CleI/wC0N/bd63nvY8847K5t7wDbcoy9XIefIpz5Vv23SKN1DGC+Unmr2N0GHsOEI+BoNilZn15F+Tu/6lef8OutvxSN2ChLgE5wXtblF9WZAB6mgvVTn7x9PlVyqc/ePp8q2J0+KUpVIfcowTXxXa5Xka40jb1ag7o9fnXTFfEHdHr86+6hcKUqaNVry1EoUHbTJHIDjfKMG/XjHrVfhnDeoaQ69Wsrtp08tR1Nv2nOrdts4FaNKCMV8yoGBUjIIIIPLBr7pQY9lwYxTLKJSQIEiZSpLNoUKGLFsDlnYZz404twh55AyyhAInUFQ/WBmBAbUGHZ37u2eedhjYpQVOG2xijCMQTlj2QQo1MSEUE7KM4HurO4nwR5pTIsqqNIGnq2IbDo2mU6+0vYIxts59dvFDQVuH2xiijjLlyqgFznJx489vjWPedHZneZxeSfdCMI65RMLIo0hSMY6xSPbGCcncWbrhtwXuZY5tLNFptgd0R+rIDsCP3RzyPKoltb/U+idNOB1YYLqx2M5wmzbSb8u0NtqDYFZ/GLKSZUEUmgq2rOW0nskAkDvAEg48ceFV5Ib/kjxY23c5IxG4wcRjV2zEc7bBvX5jtuIaRqnTIWTwTBbMegN2O7tJywe0KC3wuykiaQvIW1EYGWPIsS5zyJ1AYG3ZFUrrgszzSSifssQRE2rQR2Ow2kg47JP8r35+2gvsZ1xlg0hGWGk5SQJjEeQNRi56uR5+NrhYuQum40lssRIpXkW7KkAd4Dntj30Fu3jKoisxYhVBY5yxAwWPvrGm4NckKqXTjCkBy8hZe27cs9vIZF7XLQCN6721jcJBbRmUs6kmdy2SxKPvnAyA5U4wOVVI+H3uAAyofs2pzLLIWZJVaVgCcYZdXgDvig2OHQPGml2ydTEdp30gnIXU27Y9tTd27O0TK7LocsQGYBgUZdJAODuwO/7ms1ba9UkGTUpNyxKlQTqz1SYIygGeYPgPbWvbKwRA5ywVQx8C2Nz8aDFs+EXCdVqnLBCObylsArqJOe2Www3GwbbON93FfVRQYtxwy4ZpGEpAZwVUTTgaQrDfByp1MD2djpAx41Z4VZTRM5llMmQMEsxyQzEtpOybMowu3ZzWlSgYqMVNKCMVNKUCqc/ePp8qt1Un7x9K2J0+KUpVIXXTIwa5/Rx5n9VKVHrp46IuBivqlKNKUpQKUpQKUpQKUpQKUpQKUpQKUpQRimKUoGKnFKUClKUClKUClKUClKUClKUCuTwgnOTSlBH0ceZ/VSlK31nk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data:image/jpeg;base64,/9j/4AAQSkZJRgABAQAAAQABAAD/2wCEAAkGBw8PEBAPDxAQFRQUEA8UDxAQEA8UDxQUFBQYFhQRFBYYHDQgGBolHBYVITEhJSotLi4uFx8zOD8sNygtLi4BCgoKDg0OFw8QFCwhFBwsKywsKyw3NysrKzc3LCsrKysrKysrKysrKysrKysrKysrKysrKysrKysrKysrKysrK//AABEIALYBFQMBIgACEQEDEQH/xAAbAAEAAwEBAQEAAAAAAAAAAAAAAQQFAwYCB//EAFIQAAIBAwICBwQDCA0JCQAAAAECAwAEERIhBTEGEyIyQVGBYXGRsRQVJCMzNEJTYnOhBzVSVHJ0gpKTlLKzwSVDRKLR0tPh8BZFY2R1o6S0wv/EABcBAQEBAQAAAAAAAAAAAAAAAAACAQP/xAAYEQEBAQEBAAAAAAAAAAAAAAAAAQIxEf/aAAwDAQACEQMRAD8A/YqUpVuRSpCnyNNJ8j8KNRQVOk+RppPkfhQXqUpUOhSlKBSlKBSlKBSlKBSlKBSlKBSlKBSlKBSlKBSlKBSlKBSlKBVW55+lWqq3PP0rYzXHKlKVTmUpSgt2/dHr86+6+Lfuj1+ddKh0iKYqa43lx1aF8ZxjbIHMgcz7/f5Ua61U4Xe9fH1gXH3SZMZz97laPPrpz61U4Vx6O5ZVRWGU1gsVzssbEEA5H31d+XP2Vx6I3KtAVGvInvM5jkVd7mXkxGG9DQblKVNBFTUVNBFRivqlBFKmoNApSpoFKUoFKUoFRU0oIpU1zmlVFLOwVQMlmICj2knlQdKV8qwIBByCMgjkR519UEVNfJYeft9KkGgmlRmlBNVbnn6Vaqrc8/StjNccqUpVOZSlKNW7fuj1+ddK5wd0evzr7qFxNcrl1VSWBIxuAur9VdK4X0MbxssoUoR2gxwuBvufKjXK0v4ZWxGckqCDpYZA0nGSPDWu351UOiU6Nb6VZSVmutShgSv2iTmPCtGGCFZGKhes09rfL4ONyM7Z0rv46R5VT6K/gq/pbr/7ElBrVNKUCopSgmlRU0ClKUCopSghnA5kDlz2519V4npBYDit9NZSE9RbWZZlBxm7uMiFx7Y0UsPIyA+FbXQriD3Nhayy/ferCT/pYiY5P9ZTQblKUoIpU0oIrz3SH6NPc2VjOsrFzLchF0GAi204E4bcrqkUgAc19lehrGLMeIhTAmlbMkXBjPWBnlw0KyeWFUlfYKDpwYXKy3izsGT6QGtWymRE0a9ggcsOH5+dauawbOGJeJ3bLNmV7SzL2/VsNCq8wWXXybVuMcxo9orbljDqVbcMpDDcZBGDQZHEEguWBW4QaD1c+CpDxyAMYCc7E6VOeYGfM1WbhUyuo+lg6pA3VMzqNKpMCECtk7vGcZAHVirT9GrZslgzE4BLFTkaAmnGMd1QOWasXvBoZnWR9WUACgN2RgMPTvHlz28qCkvDnZSBesewydYG7eTDo3w2NiNfLORz51tQso7CsCVAyNWW9hO+axbXoxGqsHkdicdpQqYAg6jTjfmhO/nV614PFFKZl1aipXdsjB07f6i+6g0KrXPP0qzVa55+lbGa45UpSqcylKUatwd0evzr7r4g7o9fnUuDg6cA+BIJHqM1C4+643UCyo8bd11ZWxzwwwcVm8B4k9wCxKFcAghFU78thK2PXFa9GqUHDlSZpgz5IfsnTpBfRqI2zv1a8ztvVHojAq2ysBuz3Go5O/3eStsVkdFB9ki98p+Mrmg2KVFQaCaUpQTUGgqvxC0E8UkLEgOjKSveAIxkUHSKZHGUZWGcZVgRny2r7Dc/Zz9lYs/Ancu5nKO6xqXhTq8CMOFwNR3y5zk8gAMc653vBJmI6uXYsS2ouAvajI0AHnhGGSfxsedBv0rEj4C2ol7mVgZNZU6gCPunZbDb/fBv+YtcL20e0jkunuXYQws51A6iEt9GknVjSWGvGM6vGg49BR1gvrs5+0X9yVycjRARbpg+REWr+VU9CSI34laj/M8RmYD825Vbhcf0hHpVvoRZGDhtjEea2sOr+EyhmPxJqnw0GPjN+mMLNZ2Uy+1kaWNz7dtHwFB6mlKUClKigmsW1im+sLlzMph+jWypAJMskmqQvIyfi6hpwfHSfKtqsHg6QG94jLGzmTVaw3AYAIpji6xFQ+O02T7TQTbywnilwgiIlFjaF5tZw0bTT6I9HIYIc58dXsrcrLs2uDeXWtcQCO2EB0r2m7Zk7XM47Ox/xq5xC+it42mnkVI1xqdzgDJAA95JAA8SaCxVX6wi676MGzJ1fWFQrHSucAsQMLk8geeDjlWZIZr+FDFJPaI0h16olW5kiA20EnMOrzK6seCnBrZtoRGiourCqqjUzM2AMDLMck+00HSppSgVVuefpVqqtzz9K2M1xypSlU5lKUo1bg7o9fnXO+nMcbuNPZUntsFT1Y7CukHdHr864cTgWSJ0c4Bxv2sggghuyQdiAdjULjH6JsR1imWFwoUIsLOyoozjVliAf4OBtyr0deZ6JQlGk1EE6EBIeRu0GZn06pGwuWzvg7/D0tGlZPRU/Y4P4Lf2zWtWV0W/A7f9H/iaDVqDU0oFKmooJpUA0oFKZoTQK8v+yY5+q7mNT2pupt199xMkJ9+zk+leory/TXtycMtz/neJRH0hjkm//FB6ZFCgKBgAAAeweFeX4v8AcuM8Nk3xPbX9ueeNShJ0HwSWvVCvM9NRofhtznHU8RhBbyWdXgI9esA9aD01TUUoMbphxR7Symmi09ZhUg1br1srCOPI8RqYbVV6IcQuGa8tLpxJLazqnWhQpkjkjWSNyBtndlOP3NcOn+WHDYd8S8WsQw/Nj1znPs+5U4aSvG79RyexsHI82V5kz8CKD1VYfRS4EyXE4txCZLy5Bxq1SiJ+pSZs+LLGvoBVnjd24SSG2eL6U8Mhto5JAvLC9aRzKqWBO3s8at8OgeOGKOSRpHWNFeVsanYDBc42yTv60FE8MlW9e6SUBJLVYnhZWK9ZG7NHKuDts7Bh44Xlivrg/C5Itbz3Mk8smnWW7MC6c4WGEbINzucsdsk4GNWlBFBU0oFKUoFVbnn6Vaqrc8/StjNccqUpVOZSlKNW4O6PX51MjAbnPoCT8BUQd0evzqZVyN8+exOdt/Df0qFxjdG715Q3WSFzpjbPZ0kNntKFQYBwdjvW5Xnuis4cy4BXaMsC8r6mOrMnb7ufL2e6vQ0aisvot+BW36JauPdYmWHSe1E7httPYZVKnxz2x+uqHRSYtaW40OuIYt2CgHs+GDQa9TSlBGaUNKBSpqKBSppQK8vxk9ZxfhkXhHBxC49zBY4FPwmevUV5bgbG44nxC5/EgWGyi8iyjrZyP5TovvQ0HqK81+yNCX4Xdlc6o0S4THMtbyLOo9TGB616auF7brLHJE3J0dD7mBB+dB9W0wkRHXkyqwPsYZHzrpXnP2PLlpOGWofvxI0Eufyluxhf9aGty8uliR3IdtKlikaM8pH5qLufSg890sObzgyf+emc/wAi0mA/tVSvrq4XjYFrCshl4dFqd5AkUaLcNlyQCWOCQABzxnA3qpx62l4hdcKS8hkt1aW9YRR3B64xiBezK0eNBOTkKx99attbRQcWihiRUReFsqRooCqqzjAAHLnQbljweCGWa4VSZZiDJK7M8mB3Y1J7qDwUbbnzq/SpoFKUoFKUoFKUoFVbnn6VZqtc8/StjNccqUpVIKUpQW7fuj1+dfbHb/Ac652/dHr865cTuBFFI5OMKd9DuATsMqnaIyfCoXOM7o2GId2LdoJ2WNxtsfCXcNvg4ONqvcQunjKBE1ajvsx8VGnYbbEnJ27NZHQ2JQspTGkNoGBgZUlmA7Z2y/jvv416PFGs+G8dp5IzHhAuUkGvJ2UnVkYG7EADPdqv0TZjZ22pQB9Hh0kPqJGkbkY291a7Daszot+A2n8Wh/sCg1KGlKBTFTVTivEIrWGS4nbTHGpZ2wTgewDcknAAHMmgt0rIit7x5uta6URagY7dLcAlMDaV3JbVny04r64PxkXDzwvG0U0D6ZYWIJ0MT1UyMNmRwMg+BBB3BoNWlKUFDjnEktLae5fOmKJ3IG5OkbKPaTgetUuhnDGtbKFJMda+qa5IJIM87GSXGfDUxA9gFUelo+kXPD7AHZ5zc3C+cNrhgpHkZWi+GPGvTTTKil3ZVUDLMxAUDzJOwoPvFc55kjGp2VRlRqdgoyThRk+JJArKuuJTzJEeHLDIsqki6kk+zovgwVe1KT4AYBxzFdm4HBJMlzMgkmRVCs5cxoQCC8UTMVjJydxv7aDzXRm5ni4nxGwSELD1v0vrJXKy6Z10nqYwCGXrY5Dkkc+W9ek4RwGC1LyLreV/vtzO5kuHGchSx5KM7KoCjwFZXSr7Nd2HEAOyJDZ3R8BDckaHPsWVY9/AMa9SKDznGf2z4WPzOIH/ANtBXxN+3UP/AKbP/fpX3xcf5U4b+i4h/Zjrncft3Bv/AN2XG3n93joPTilBSgmoxU0oFKUoFKUoIqtcd6rVVLjvGtidOdKUqkFKUo1bg7o9fnXSucHdHr866VC45pCqklVUE41EAAnHLJ8ar8Q4hHAAZNWMMTpGcKgyzH2AVcrjcW0cgAkRWwcgMAcHzo18tcr1nVb6jGzjY6dIIB35ZyRtWf0SnRrO1VWBK28IYDwOgbGtMxKN9IyFYA43wdyPiBWf0W/AbP8Aitv/AHa0GrSlKBWDxSVJ7uCxeASIIzdSOzECNopFEHZ/GJbUd+Wit01kcDW5Ml3JO4KPcfZEVlZVgRFUNkeLNrY58xQa4rL49FdaUks2HWRyIzQsVWOePuvEzEZU4JZSPxlGdia1aig5W1zHIuqN1ZcsNSMGGVJDLkeIII9K+5ZVRSzMFUDLMxAUDzJPKs+LgsMc0txDqjklUiXQx6pn2xM0fdMgwBqxkjY52ry/GrecN9XpeT3FzdIRI8ohENraasSzdVGoTURlVLAksfIGgdH+IS31xxG/tFViDDa2Lz9als0MZ1STI4U6wXZ9l59WgyOdekj4P1saLfmK5ZZOsGqFVhVvAJHk7Dw1Enxq7w+yjt4o4IV0xxoqRqPBVGAN6s0BRSlKCpxfh6XUE1vL3JY2RscxqGNSnwYcwfAgVmdD+JSSwtBcH7Tav1F1tjUygaJx+bIulh7yPA1vGvO9IeGzpMnELJQ0yJont8hRdQZz1eo7LIpJZGPmQdmyAjiv7a8O/QcQ+UVcrpv8uWw8+GXf6p4f9tVF45b3fE+H9S/bWG/66BwUuIsiPaWJu0hyMbjB8Kt36443ZHz4dxAfCa2P+NB6jNM0pQM1NKUClKUClKUCqc/eNW6qT94+nyrYnT4pSlUgpSlGrcHdHr86+zXODuj1+ddM1C4VNRSjXzJyPuNZvRU/YLL+KW392taUh7J9x+VZnRQ/YLL+KW390tBq0qa4Xc/Vo76XbSrNojGZGwM6VHiT5UGZ0gu0bTYCWRJrqOZY3hUM8aKvbmOe6BkAHzYVo2FnHbxRwRKFSNFSNRyCqMAVQ4BbzMgubyKBLqRMSdUu6R6i0cBc7vp1HJ2BOcAVr0ClQTXmrvjs127W/C9JwSs9+w1WsJHNY/y8vhpB0qe8fAhY49x5o5Fs7RBLdyLlIz96hQnH0m4I7sYPh3mxgeJFjo/wRbRWLO0s8rarm5fHWSN4D81FyQqDZR6k9OCcGis0ZY9TM7a55pG1TSyHnJI3ifADkBgDArSoFKmoJoFKUoFM1FCaCNAznAzjngZ+Nea6YareW04kELJamdbpUBaQW86gO6gc9LLG5HPCtivT5qDQc4J1kRZI2DKyhkZTlWUjIIPlXWvKSWc/DHaS0RprNiWlsoxmaAk5aW1H4y8yYvVf3J9BwzicF1GJYJFdCSMqdwRsVYc1YHYg7iguUpSgUpSgUpSgVTn7x/68KuVTn7x/68K2J0+KUpVIKUNKNWoO6PX510Fc4O6PX510qFzhWdxOK5ZojAwCg/dASB+Ou5ypyNIcY23I9NGpo1lxpcddKz7RdV2F1q2XOMnGkFcYPic5Psrh0OEgsbPWyEfRLbSFQqQOrXZiWOo+0AVsSbgj2H5VgcEnnt7W3t3s5y0UEMTlHtCpZECkrmUHGR4gUGvxPiEVtE887hI0Us7Hy8gBuSeQA3NZttY/SZ4b+RpgqxD6NayKEELODrldQe1IRgDPdGcbk1hpfcZaWZ5+GLJHrjNpALi10x6NxKzMpYyk+WwwMb5J+5eL8eckLw6KFdsSGRLlvd1fWRj11UHtaxeI9J7eJzBHrnnH+jWy9ZKOeNZ7sQ2O7kCvPx2F1MX+sE4lMuvsRRvaQQaMDZ0ilBbfVszMCMZrZt7g20QjtOGTIoK4jQWaJjUAx2k56c/qoOZ4Td329+4ih8LG2dssM8ricYLjHNFwvgSwr0FrbxxIscSIiKAqIihUVRyCgbAVRHFZP3ndf/G/4tfMnFZcrpsrnBbtk/R9lwdx9033x8aDVpms4cTb96XX82H/AH65txSXWoFnc6CrlnxDkMCulca98gt/N9tBrVFUPrNv3tc/zY/9+vl+JNgkW1xnBwNMe58B3qDRpWbFxNiqlra4BIGpdCHBxuNm3qH4owZQLa4IOdR0L2dtjjO++1Bp1FUTxP8A8C5/ov8AnXGTi7BkAtrkgltbdUeyAMg4zvk7etBq0rN+tx+Quv6B6fXC/kLr+ryUGlWJxHo6jyG5t5Htrg96aEDTJjkJ4j2ZRtjftAciK6QccyoL212p3yv0eU43wNwK+/rtPyF3/VZ/9lBQXjtza7cRtyFH+mWgeS3I85I/vkPt2ZQN9XPG5Y30U8aywSJIjd142VkPuIrOm48oGVt7wnK7fRbgbEgE93wBJ9KyL2ysnkNxHDf2855z2ttdRu36RQuiXx76tjJxjNB7CleI/wC0N/bd63nvY8847K5t7wDbcoy9XIefIpz5Vv23SKN1DGC+Unmr2N0GHsOEI+BoNilZn15F+Tu/6lef8OutvxSN2ChLgE5wXtblF9WZAB6mgvVTn7x9PlVyqc/ePp8q2J0+KUpVIfcowTXxXa5Xka40jb1ag7o9fnXTFfEHdHr86+6hcKUqaNVry1EoUHbTJHIDjfKMG/XjHrVfhnDeoaQ69Wsrtp08tR1Nv2nOrdts4FaNKCMV8yoGBUjIIIIPLBr7pQY9lwYxTLKJSQIEiZSpLNoUKGLFsDlnYZz404twh55AyyhAInUFQ/WBmBAbUGHZ37u2eedhjYpQVOG2xijCMQTlj2QQo1MSEUE7KM4HurO4nwR5pTIsqqNIGnq2IbDo2mU6+0vYIxts59dvFDQVuH2xiijjLlyqgFznJx489vjWPedHZneZxeSfdCMI65RMLIo0hSMY6xSPbGCcncWbrhtwXuZY5tLNFptgd0R+rIDsCP3RzyPKoltb/U+idNOB1YYLqx2M5wmzbSb8u0NtqDYFZ/GLKSZUEUmgq2rOW0nskAkDvAEg48ceFV5Ib/kjxY23c5IxG4wcRjV2zEc7bBvX5jtuIaRqnTIWTwTBbMegN2O7tJywe0KC3wuykiaQvIW1EYGWPIsS5zyJ1AYG3ZFUrrgszzSSifssQRE2rQR2Ow2kg47JP8r35+2gvsZ1xlg0hGWGk5SQJjEeQNRi56uR5+NrhYuQum40lssRIpXkW7KkAd4Dntj30Fu3jKoisxYhVBY5yxAwWPvrGm4NckKqXTjCkBy8hZe27cs9vIZF7XLQCN6721jcJBbRmUs6kmdy2SxKPvnAyA5U4wOVVI+H3uAAyofs2pzLLIWZJVaVgCcYZdXgDvig2OHQPGml2ydTEdp30gnIXU27Y9tTd27O0TK7LocsQGYBgUZdJAODuwO/7ms1ba9UkGTUpNyxKlQTqz1SYIygGeYPgPbWvbKwRA5ywVQx8C2Nz8aDFs+EXCdVqnLBCObylsArqJOe2Www3GwbbON93FfVRQYtxwy4ZpGEpAZwVUTTgaQrDfByp1MD2djpAx41Z4VZTRM5llMmQMEsxyQzEtpOybMowu3ZzWlSgYqMVNKCMVNKUCqc/ePp8qt1Un7x9K2J0+KUpVIXXTIwa5/Rx5n9VKVHrp46IuBivqlKNKUpQKUpQKUpQKUpQKUpQKUpQKUpQRimKUoGKnFKUClKUClKUClKUClKUClKUCuTwgnOTSlBH0ceZ/VSlK31nk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8" name="Picture 10" descr="http://datateca.unad.edu.co/contenidos/208019/MODULO%20ANTENAS%20Y%20PROPAGACION-2011/L20_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53" y="2780928"/>
            <a:ext cx="4906626" cy="3217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73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24801" y="488521"/>
            <a:ext cx="8229600" cy="114624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Propagación en espacio libre</a:t>
            </a:r>
          </a:p>
        </p:txBody>
      </p:sp>
      <p:graphicFrame>
        <p:nvGraphicFramePr>
          <p:cNvPr id="8194" name="Object 2"/>
          <p:cNvGraphicFramePr>
            <a:graphicFrameLocks noChangeAspect="1"/>
          </p:cNvGraphicFramePr>
          <p:nvPr/>
        </p:nvGraphicFramePr>
        <p:xfrm>
          <a:off x="1120320" y="1893961"/>
          <a:ext cx="6324480" cy="1700640"/>
        </p:xfrm>
        <a:graphic>
          <a:graphicData uri="http://schemas.openxmlformats.org/presentationml/2006/ole">
            <mc:AlternateContent xmlns:mc="http://schemas.openxmlformats.org/markup-compatibility/2006">
              <mc:Choice xmlns:v="urn:schemas-microsoft-com:vml" Requires="v">
                <p:oleObj r:id="rId3" imgW="3403440" imgH="914400" progId="">
                  <p:embed/>
                </p:oleObj>
              </mc:Choice>
              <mc:Fallback>
                <p:oleObj r:id="rId3" imgW="3403440" imgH="914400" progId="">
                  <p:embed/>
                  <p:pic>
                    <p:nvPicPr>
                      <p:cNvPr id="819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320" y="1893961"/>
                        <a:ext cx="6324480" cy="170064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3"/>
          <p:cNvGraphicFramePr>
            <a:graphicFrameLocks noChangeAspect="1"/>
          </p:cNvGraphicFramePr>
          <p:nvPr/>
        </p:nvGraphicFramePr>
        <p:xfrm>
          <a:off x="1425600" y="3722761"/>
          <a:ext cx="3352320" cy="516960"/>
        </p:xfrm>
        <a:graphic>
          <a:graphicData uri="http://schemas.openxmlformats.org/presentationml/2006/ole">
            <mc:AlternateContent xmlns:mc="http://schemas.openxmlformats.org/markup-compatibility/2006">
              <mc:Choice xmlns:v="urn:schemas-microsoft-com:vml" Requires="v">
                <p:oleObj r:id="rId5" imgW="1485720" imgH="228600" progId="">
                  <p:embed/>
                </p:oleObj>
              </mc:Choice>
              <mc:Fallback>
                <p:oleObj r:id="rId5" imgW="1485720" imgH="228600" progId="">
                  <p:embed/>
                  <p:pic>
                    <p:nvPicPr>
                      <p:cNvPr id="819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600" y="3722761"/>
                        <a:ext cx="3352320" cy="5169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4"/>
          <p:cNvSpPr txBox="1">
            <a:spLocks noChangeArrowheads="1"/>
          </p:cNvSpPr>
          <p:nvPr/>
        </p:nvSpPr>
        <p:spPr bwMode="auto">
          <a:xfrm>
            <a:off x="5081761" y="3722761"/>
            <a:ext cx="2639907" cy="443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spAutoFit/>
          </a:bodyPr>
          <a:lstStyle>
            <a:lvl1pPr>
              <a:tabLst>
                <a:tab pos="723900" algn="l"/>
                <a:tab pos="1447800" algn="l"/>
                <a:tab pos="2171700" algn="l"/>
                <a:tab pos="2895600" algn="l"/>
              </a:tabLst>
              <a:defRPr>
                <a:solidFill>
                  <a:srgbClr val="000000"/>
                </a:solidFill>
                <a:latin typeface="Arial" charset="0"/>
              </a:defRPr>
            </a:lvl1pPr>
            <a:lvl2pPr>
              <a:tabLst>
                <a:tab pos="723900" algn="l"/>
                <a:tab pos="1447800" algn="l"/>
                <a:tab pos="2171700" algn="l"/>
                <a:tab pos="2895600" algn="l"/>
              </a:tabLst>
              <a:defRPr>
                <a:solidFill>
                  <a:srgbClr val="000000"/>
                </a:solidFill>
                <a:latin typeface="Arial" charset="0"/>
              </a:defRPr>
            </a:lvl2pPr>
            <a:lvl3pPr>
              <a:tabLst>
                <a:tab pos="723900" algn="l"/>
                <a:tab pos="1447800" algn="l"/>
                <a:tab pos="2171700" algn="l"/>
                <a:tab pos="2895600" algn="l"/>
              </a:tabLst>
              <a:defRPr>
                <a:solidFill>
                  <a:srgbClr val="000000"/>
                </a:solidFill>
                <a:latin typeface="Arial" charset="0"/>
              </a:defRPr>
            </a:lvl3pPr>
            <a:lvl4pPr>
              <a:tabLst>
                <a:tab pos="723900" algn="l"/>
                <a:tab pos="1447800" algn="l"/>
                <a:tab pos="2171700" algn="l"/>
                <a:tab pos="2895600" algn="l"/>
              </a:tabLst>
              <a:defRPr>
                <a:solidFill>
                  <a:srgbClr val="000000"/>
                </a:solidFill>
                <a:latin typeface="Arial" charset="0"/>
              </a:defRPr>
            </a:lvl4pPr>
            <a:lvl5pPr>
              <a:tabLst>
                <a:tab pos="723900" algn="l"/>
                <a:tab pos="1447800" algn="l"/>
                <a:tab pos="2171700" algn="l"/>
                <a:tab pos="28956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9pPr>
          </a:lstStyle>
          <a:p>
            <a:pPr hangingPunct="1">
              <a:lnSpc>
                <a:spcPct val="95000"/>
              </a:lnSpc>
            </a:pPr>
            <a:r>
              <a:rPr lang="en-GB" sz="2449" i="1">
                <a:latin typeface="Times New Roman" pitchFamily="16" charset="0"/>
              </a:rPr>
              <a:t>r</a:t>
            </a:r>
            <a:r>
              <a:rPr lang="en-GB" sz="2449">
                <a:latin typeface="Times New Roman" pitchFamily="16" charset="0"/>
              </a:rPr>
              <a:t> en km y </a:t>
            </a:r>
            <a:r>
              <a:rPr lang="en-GB" sz="2449" i="1">
                <a:latin typeface="Times New Roman" pitchFamily="16" charset="0"/>
              </a:rPr>
              <a:t>f</a:t>
            </a:r>
            <a:r>
              <a:rPr lang="en-GB" sz="2449">
                <a:latin typeface="Times New Roman" pitchFamily="16" charset="0"/>
              </a:rPr>
              <a:t> en MHz</a:t>
            </a:r>
          </a:p>
        </p:txBody>
      </p:sp>
      <p:sp>
        <p:nvSpPr>
          <p:cNvPr id="8197" name="Text Box 5"/>
          <p:cNvSpPr txBox="1">
            <a:spLocks noChangeArrowheads="1"/>
          </p:cNvSpPr>
          <p:nvPr/>
        </p:nvSpPr>
        <p:spPr bwMode="auto">
          <a:xfrm>
            <a:off x="282240" y="1469161"/>
            <a:ext cx="2494080" cy="42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Lst>
              <a:defRPr>
                <a:solidFill>
                  <a:srgbClr val="000000"/>
                </a:solidFill>
                <a:latin typeface="Arial" charset="0"/>
              </a:defRPr>
            </a:lvl1pPr>
            <a:lvl2pPr>
              <a:tabLst>
                <a:tab pos="723900" algn="l"/>
                <a:tab pos="1447800" algn="l"/>
                <a:tab pos="2171700" algn="l"/>
              </a:tabLst>
              <a:defRPr>
                <a:solidFill>
                  <a:srgbClr val="000000"/>
                </a:solidFill>
                <a:latin typeface="Arial" charset="0"/>
              </a:defRPr>
            </a:lvl2pPr>
            <a:lvl3pPr>
              <a:tabLst>
                <a:tab pos="723900" algn="l"/>
                <a:tab pos="1447800" algn="l"/>
                <a:tab pos="2171700" algn="l"/>
              </a:tabLst>
              <a:defRPr>
                <a:solidFill>
                  <a:srgbClr val="000000"/>
                </a:solidFill>
                <a:latin typeface="Arial" charset="0"/>
              </a:defRPr>
            </a:lvl3pPr>
            <a:lvl4pPr>
              <a:tabLst>
                <a:tab pos="723900" algn="l"/>
                <a:tab pos="1447800" algn="l"/>
                <a:tab pos="2171700" algn="l"/>
              </a:tabLst>
              <a:defRPr>
                <a:solidFill>
                  <a:srgbClr val="000000"/>
                </a:solidFill>
                <a:latin typeface="Arial" charset="0"/>
              </a:defRPr>
            </a:lvl4pPr>
            <a:lvl5pPr>
              <a:tabLst>
                <a:tab pos="723900" algn="l"/>
                <a:tab pos="1447800" algn="l"/>
                <a:tab pos="21717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Lst>
              <a:defRPr>
                <a:solidFill>
                  <a:srgbClr val="000000"/>
                </a:solidFill>
                <a:latin typeface="Arial" charset="0"/>
              </a:defRPr>
            </a:lvl9pPr>
          </a:lstStyle>
          <a:p>
            <a:pPr hangingPunct="1">
              <a:lnSpc>
                <a:spcPct val="95000"/>
              </a:lnSpc>
            </a:pPr>
            <a:r>
              <a:rPr lang="en-GB" sz="2449" u="sng">
                <a:latin typeface="Times New Roman" pitchFamily="16" charset="0"/>
              </a:rPr>
              <a:t>Ecuación de Friis</a:t>
            </a:r>
          </a:p>
        </p:txBody>
      </p:sp>
      <p:sp>
        <p:nvSpPr>
          <p:cNvPr id="8198" name="Rectangle 6"/>
          <p:cNvSpPr>
            <a:spLocks noGrp="1" noChangeArrowheads="1"/>
          </p:cNvSpPr>
          <p:nvPr>
            <p:ph type="body" idx="4294967295"/>
          </p:nvPr>
        </p:nvSpPr>
        <p:spPr>
          <a:xfrm>
            <a:off x="816481" y="4560841"/>
            <a:ext cx="5791680" cy="2134080"/>
          </a:xfrm>
          <a:ln/>
        </p:spPr>
        <p:txBody>
          <a:bodyPr vert="horz" lIns="81638" tIns="42452" rIns="81638" bIns="42452">
            <a:normAutofit/>
          </a:bodyPr>
          <a:lstStyle/>
          <a:p>
            <a:pPr marL="308165" indent="-308165">
              <a:lnSpc>
                <a:spcPct val="95000"/>
              </a:lnSpc>
              <a:spcBef>
                <a:spcPts val="454"/>
              </a:spcBef>
              <a:spcAft>
                <a:spcPct val="0"/>
              </a:spcAft>
              <a:buSzPct val="100000"/>
              <a:buFont typeface="Times New Roman" pitchFamily="16" charset="0"/>
              <a:buChar char="•"/>
              <a:tabLst>
                <a:tab pos="656650" algn="l"/>
                <a:tab pos="1313299" algn="l"/>
                <a:tab pos="1969949" algn="l"/>
                <a:tab pos="2626599" algn="l"/>
                <a:tab pos="3283248" algn="l"/>
                <a:tab pos="3939898" algn="l"/>
                <a:tab pos="4596548" algn="l"/>
                <a:tab pos="5253198" algn="l"/>
              </a:tabLst>
            </a:pPr>
            <a:r>
              <a:rPr lang="en-GB" sz="1814">
                <a:latin typeface="Times New Roman" pitchFamily="16" charset="0"/>
              </a:rPr>
              <a:t>EIRP (watts) a pfd (W/m</a:t>
            </a:r>
            <a:r>
              <a:rPr lang="en-GB" sz="1814" baseline="30000">
                <a:latin typeface="Times New Roman" pitchFamily="16" charset="0"/>
              </a:rPr>
              <a:t>2</a:t>
            </a:r>
            <a:r>
              <a:rPr lang="en-GB" sz="1814">
                <a:latin typeface="Times New Roman" pitchFamily="16" charset="0"/>
              </a:rPr>
              <a:t>) = P/(4.</a:t>
            </a:r>
            <a:r>
              <a:rPr lang="en-GB" sz="1814">
                <a:latin typeface="Times New Roman" pitchFamily="16" charset="0"/>
                <a:cs typeface="Times New Roman" pitchFamily="16" charset="0"/>
              </a:rPr>
              <a:t>π</a:t>
            </a:r>
            <a:r>
              <a:rPr lang="en-GB" sz="1814">
                <a:latin typeface="Times New Roman" pitchFamily="16" charset="0"/>
              </a:rPr>
              <a:t>.D</a:t>
            </a:r>
            <a:r>
              <a:rPr lang="en-GB" sz="1814" baseline="30000">
                <a:latin typeface="Times New Roman" pitchFamily="16" charset="0"/>
              </a:rPr>
              <a:t>2</a:t>
            </a:r>
            <a:r>
              <a:rPr lang="en-GB" sz="1814">
                <a:latin typeface="Times New Roman" pitchFamily="16" charset="0"/>
              </a:rPr>
              <a:t>) </a:t>
            </a:r>
          </a:p>
          <a:p>
            <a:pPr marL="671050" lvl="1" indent="-256324">
              <a:lnSpc>
                <a:spcPct val="95000"/>
              </a:lnSpc>
              <a:spcBef>
                <a:spcPts val="454"/>
              </a:spcBef>
              <a:spcAft>
                <a:spcPct val="0"/>
              </a:spcAft>
              <a:buSzPct val="100000"/>
              <a:buFont typeface="Times New Roman" pitchFamily="16" charset="0"/>
              <a:buChar char="–"/>
              <a:tabLst>
                <a:tab pos="656650" algn="l"/>
                <a:tab pos="1313299" algn="l"/>
                <a:tab pos="1969949" algn="l"/>
                <a:tab pos="2626599" algn="l"/>
                <a:tab pos="3283248" algn="l"/>
                <a:tab pos="3939898" algn="l"/>
                <a:tab pos="4596548" algn="l"/>
                <a:tab pos="5253198" algn="l"/>
              </a:tabLst>
            </a:pPr>
            <a:r>
              <a:rPr lang="en-GB" sz="1814">
                <a:latin typeface="Times New Roman" pitchFamily="16" charset="0"/>
              </a:rPr>
              <a:t>    equivalent to (dBW –11 -20.log(D))</a:t>
            </a:r>
          </a:p>
          <a:p>
            <a:pPr marL="308165" indent="-308165">
              <a:lnSpc>
                <a:spcPct val="95000"/>
              </a:lnSpc>
              <a:spcBef>
                <a:spcPts val="454"/>
              </a:spcBef>
              <a:spcAft>
                <a:spcPct val="0"/>
              </a:spcAft>
              <a:buSzPct val="100000"/>
              <a:buFont typeface="Times New Roman" pitchFamily="16" charset="0"/>
              <a:buChar char="•"/>
              <a:tabLst>
                <a:tab pos="656650" algn="l"/>
                <a:tab pos="1313299" algn="l"/>
                <a:tab pos="1969949" algn="l"/>
                <a:tab pos="2626599" algn="l"/>
                <a:tab pos="3283248" algn="l"/>
                <a:tab pos="3939898" algn="l"/>
                <a:tab pos="4596548" algn="l"/>
                <a:tab pos="5253198" algn="l"/>
              </a:tabLst>
            </a:pPr>
            <a:r>
              <a:rPr lang="en-GB" sz="1814">
                <a:latin typeface="Times New Roman" pitchFamily="16" charset="0"/>
              </a:rPr>
              <a:t>EIRP (watts) a E (V/m) = sqrt(30.P)/D</a:t>
            </a:r>
          </a:p>
          <a:p>
            <a:pPr marL="308165" indent="-308165">
              <a:lnSpc>
                <a:spcPct val="95000"/>
              </a:lnSpc>
              <a:spcBef>
                <a:spcPts val="454"/>
              </a:spcBef>
              <a:spcAft>
                <a:spcPct val="0"/>
              </a:spcAft>
              <a:buSzPct val="100000"/>
              <a:buFont typeface="Times New Roman" pitchFamily="16" charset="0"/>
              <a:buChar char="•"/>
              <a:tabLst>
                <a:tab pos="656650" algn="l"/>
                <a:tab pos="1313299" algn="l"/>
                <a:tab pos="1969949" algn="l"/>
                <a:tab pos="2626599" algn="l"/>
                <a:tab pos="3283248" algn="l"/>
                <a:tab pos="3939898" algn="l"/>
                <a:tab pos="4596548" algn="l"/>
                <a:tab pos="5253198" algn="l"/>
              </a:tabLst>
            </a:pPr>
            <a:r>
              <a:rPr lang="en-GB" sz="1814">
                <a:latin typeface="Times New Roman" pitchFamily="16" charset="0"/>
              </a:rPr>
              <a:t>EIRP (kW) to E (V/m) = 173*sqrt(P)/D(km)</a:t>
            </a:r>
          </a:p>
          <a:p>
            <a:pPr marL="308165" indent="-308165">
              <a:lnSpc>
                <a:spcPct val="95000"/>
              </a:lnSpc>
              <a:spcBef>
                <a:spcPts val="454"/>
              </a:spcBef>
              <a:spcAft>
                <a:spcPct val="0"/>
              </a:spcAft>
              <a:buSzPct val="100000"/>
              <a:buFont typeface="Times New Roman" pitchFamily="16" charset="0"/>
              <a:buChar char="•"/>
              <a:tabLst>
                <a:tab pos="656650" algn="l"/>
                <a:tab pos="1313299" algn="l"/>
                <a:tab pos="1969949" algn="l"/>
                <a:tab pos="2626599" algn="l"/>
                <a:tab pos="3283248" algn="l"/>
                <a:tab pos="3939898" algn="l"/>
                <a:tab pos="4596548" algn="l"/>
                <a:tab pos="5253198" algn="l"/>
              </a:tabLst>
            </a:pPr>
            <a:r>
              <a:rPr lang="en-GB" sz="1814">
                <a:latin typeface="Times New Roman" pitchFamily="16" charset="0"/>
              </a:rPr>
              <a:t>pfd (W/m</a:t>
            </a:r>
            <a:r>
              <a:rPr lang="en-GB" sz="1814" baseline="30000">
                <a:latin typeface="Times New Roman" pitchFamily="16" charset="0"/>
              </a:rPr>
              <a:t>2</a:t>
            </a:r>
            <a:r>
              <a:rPr lang="en-GB" sz="1814">
                <a:latin typeface="Times New Roman" pitchFamily="16" charset="0"/>
              </a:rPr>
              <a:t>)=E</a:t>
            </a:r>
            <a:r>
              <a:rPr lang="en-GB" sz="1814" baseline="30000">
                <a:latin typeface="Times New Roman" pitchFamily="16" charset="0"/>
              </a:rPr>
              <a:t>2</a:t>
            </a:r>
            <a:r>
              <a:rPr lang="en-GB" sz="1814">
                <a:latin typeface="Times New Roman" pitchFamily="16" charset="0"/>
              </a:rPr>
              <a:t>/Z</a:t>
            </a:r>
            <a:r>
              <a:rPr lang="en-GB" sz="1814" baseline="-25000">
                <a:latin typeface="Times New Roman" pitchFamily="16" charset="0"/>
              </a:rPr>
              <a:t>0</a:t>
            </a:r>
            <a:r>
              <a:rPr lang="en-GB" sz="1814">
                <a:latin typeface="Times New Roman" pitchFamily="16" charset="0"/>
              </a:rPr>
              <a:t>=E</a:t>
            </a:r>
            <a:r>
              <a:rPr lang="en-GB" sz="1814" baseline="30000">
                <a:latin typeface="Times New Roman" pitchFamily="16" charset="0"/>
              </a:rPr>
              <a:t>2</a:t>
            </a:r>
            <a:r>
              <a:rPr lang="en-GB" sz="1814">
                <a:latin typeface="Times New Roman" pitchFamily="16" charset="0"/>
              </a:rPr>
              <a:t>/(120</a:t>
            </a:r>
            <a:r>
              <a:rPr lang="en-GB" sz="1814">
                <a:latin typeface="Times New Roman" pitchFamily="16" charset="0"/>
                <a:cs typeface="Times New Roman" pitchFamily="16" charset="0"/>
              </a:rPr>
              <a:t>π</a:t>
            </a:r>
            <a:r>
              <a:rPr lang="en-GB" sz="1814">
                <a:latin typeface="Times New Roman" pitchFamily="16" charset="0"/>
              </a:rPr>
              <a:t>)</a:t>
            </a:r>
          </a:p>
        </p:txBody>
      </p:sp>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1" name="Text Box 9"/>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311972379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ES" dirty="0"/>
          </a:p>
        </p:txBody>
      </p:sp>
      <p:sp>
        <p:nvSpPr>
          <p:cNvPr id="3" name="2 Título"/>
          <p:cNvSpPr>
            <a:spLocks noGrp="1"/>
          </p:cNvSpPr>
          <p:nvPr>
            <p:ph type="title"/>
          </p:nvPr>
        </p:nvSpPr>
        <p:spPr/>
        <p:txBody>
          <a:bodyPr/>
          <a:lstStyle/>
          <a:p>
            <a:r>
              <a:rPr lang="es-ES" dirty="0"/>
              <a:t>Regiones de Campo</a:t>
            </a:r>
          </a:p>
        </p:txBody>
      </p:sp>
      <p:pic>
        <p:nvPicPr>
          <p:cNvPr id="3076" name="Picture 4" descr="Picture showing the three regions of an ant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474997"/>
            <a:ext cx="5062339" cy="405202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r_2 = (2 d^2) / lamb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3243832"/>
            <a:ext cx="1228655" cy="8506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mbda = c_0 / 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316" y="4310607"/>
            <a:ext cx="1159919" cy="8506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_1 = 0.62 (d^2 / lambda)^(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988840"/>
            <a:ext cx="1484879" cy="774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0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Regiones de Campo</a:t>
            </a:r>
          </a:p>
        </p:txBody>
      </p:sp>
      <p:graphicFrame>
        <p:nvGraphicFramePr>
          <p:cNvPr id="5" name="4 Tabla"/>
          <p:cNvGraphicFramePr>
            <a:graphicFrameLocks noGrp="1"/>
          </p:cNvGraphicFramePr>
          <p:nvPr>
            <p:extLst>
              <p:ext uri="{D42A27DB-BD31-4B8C-83A1-F6EECF244321}">
                <p14:modId xmlns:p14="http://schemas.microsoft.com/office/powerpoint/2010/main" val="3180600289"/>
              </p:ext>
            </p:extLst>
          </p:nvPr>
        </p:nvGraphicFramePr>
        <p:xfrm>
          <a:off x="683567" y="1481138"/>
          <a:ext cx="7992889" cy="4525961"/>
        </p:xfrm>
        <a:graphic>
          <a:graphicData uri="http://schemas.openxmlformats.org/drawingml/2006/table">
            <a:tbl>
              <a:tblPr/>
              <a:tblGrid>
                <a:gridCol w="3384377">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1097203">
                <a:tc>
                  <a:txBody>
                    <a:bodyPr/>
                    <a:lstStyle/>
                    <a:p>
                      <a:r>
                        <a:rPr lang="es-ES" sz="1300">
                          <a:solidFill>
                            <a:schemeClr val="bg1"/>
                          </a:solidFill>
                          <a:effectLst/>
                          <a:latin typeface="Verdana"/>
                        </a:rPr>
                        <a:t>Reactiva región de campo cercano:</a:t>
                      </a:r>
                    </a:p>
                  </a:txBody>
                  <a:tcPr marL="68575" marR="68575" marT="34288" marB="34288" anchor="ctr">
                    <a:lnL>
                      <a:noFill/>
                    </a:lnL>
                    <a:lnR>
                      <a:noFill/>
                    </a:lnR>
                    <a:lnT>
                      <a:noFill/>
                    </a:lnT>
                    <a:lnB>
                      <a:noFill/>
                    </a:lnB>
                    <a:solidFill>
                      <a:srgbClr val="FFFFFF"/>
                    </a:solidFill>
                  </a:tcPr>
                </a:tc>
                <a:tc>
                  <a:txBody>
                    <a:bodyPr/>
                    <a:lstStyle/>
                    <a:p>
                      <a:r>
                        <a:rPr lang="es-ES" sz="1300">
                          <a:solidFill>
                            <a:schemeClr val="bg1"/>
                          </a:solidFill>
                          <a:effectLst/>
                          <a:latin typeface="Verdana"/>
                        </a:rPr>
                        <a:t>La parte de la región de campo cercano que rodea inmediatamente la antena en el que el campo reactivo predomina.</a:t>
                      </a:r>
                    </a:p>
                  </a:txBody>
                  <a:tcPr marL="68575" marR="68575" marT="34288" marB="34288" anchor="ctr">
                    <a:lnL>
                      <a:noFill/>
                    </a:lnL>
                    <a:lnR>
                      <a:noFill/>
                    </a:lnR>
                    <a:lnT>
                      <a:noFill/>
                    </a:lnT>
                    <a:lnB>
                      <a:noFill/>
                    </a:lnB>
                    <a:solidFill>
                      <a:srgbClr val="FFFFFF"/>
                    </a:solidFill>
                  </a:tcPr>
                </a:tc>
                <a:extLst>
                  <a:ext uri="{0D108BD9-81ED-4DB2-BD59-A6C34878D82A}">
                    <a16:rowId xmlns:a16="http://schemas.microsoft.com/office/drawing/2014/main" val="10000"/>
                  </a:ext>
                </a:extLst>
              </a:tr>
              <a:tr h="2125830">
                <a:tc>
                  <a:txBody>
                    <a:bodyPr/>
                    <a:lstStyle/>
                    <a:p>
                      <a:r>
                        <a:rPr lang="es-ES" sz="1300">
                          <a:solidFill>
                            <a:schemeClr val="bg1"/>
                          </a:solidFill>
                          <a:effectLst/>
                          <a:latin typeface="Verdana"/>
                        </a:rPr>
                        <a:t>Radiación de campo cercano (Fresnel) Región:</a:t>
                      </a:r>
                    </a:p>
                  </a:txBody>
                  <a:tcPr marL="68575" marR="68575" marT="34288" marB="34288" anchor="ctr">
                    <a:lnL>
                      <a:noFill/>
                    </a:lnL>
                    <a:lnR>
                      <a:noFill/>
                    </a:lnR>
                    <a:lnT>
                      <a:noFill/>
                    </a:lnT>
                    <a:lnB>
                      <a:noFill/>
                    </a:lnB>
                    <a:solidFill>
                      <a:srgbClr val="FFFFFF"/>
                    </a:solidFill>
                  </a:tcPr>
                </a:tc>
                <a:tc>
                  <a:txBody>
                    <a:bodyPr/>
                    <a:lstStyle/>
                    <a:p>
                      <a:r>
                        <a:rPr lang="es-ES" sz="1300">
                          <a:solidFill>
                            <a:schemeClr val="bg1"/>
                          </a:solidFill>
                          <a:effectLst/>
                          <a:latin typeface="Verdana"/>
                        </a:rPr>
                        <a:t>Esa región del campo de una antena entre el reactivo región de campo cercano y los campos de la región de campo lejano en donde la radiación predominan y en donde la distribución de campo angular es dependiente de la distancia desde la antena.</a:t>
                      </a:r>
                    </a:p>
                  </a:txBody>
                  <a:tcPr marL="68575" marR="68575" marT="34288" marB="34288" anchor="ctr">
                    <a:lnL>
                      <a:noFill/>
                    </a:lnL>
                    <a:lnR>
                      <a:noFill/>
                    </a:lnR>
                    <a:lnT>
                      <a:noFill/>
                    </a:lnT>
                    <a:lnB>
                      <a:noFill/>
                    </a:lnB>
                    <a:solidFill>
                      <a:srgbClr val="FFFFFF"/>
                    </a:solidFill>
                  </a:tcPr>
                </a:tc>
                <a:extLst>
                  <a:ext uri="{0D108BD9-81ED-4DB2-BD59-A6C34878D82A}">
                    <a16:rowId xmlns:a16="http://schemas.microsoft.com/office/drawing/2014/main" val="10001"/>
                  </a:ext>
                </a:extLst>
              </a:tr>
              <a:tr h="1302928">
                <a:tc>
                  <a:txBody>
                    <a:bodyPr/>
                    <a:lstStyle/>
                    <a:p>
                      <a:r>
                        <a:rPr lang="es-ES" sz="1300">
                          <a:solidFill>
                            <a:schemeClr val="bg1"/>
                          </a:solidFill>
                          <a:effectLst/>
                          <a:latin typeface="Verdana"/>
                        </a:rPr>
                        <a:t>De campo lejano (Fraunhofer) Región:</a:t>
                      </a:r>
                    </a:p>
                  </a:txBody>
                  <a:tcPr marL="68575" marR="68575" marT="34288" marB="34288" anchor="ctr">
                    <a:lnL>
                      <a:noFill/>
                    </a:lnL>
                    <a:lnR>
                      <a:noFill/>
                    </a:lnR>
                    <a:lnT>
                      <a:noFill/>
                    </a:lnT>
                    <a:lnB>
                      <a:noFill/>
                    </a:lnB>
                    <a:solidFill>
                      <a:srgbClr val="FFFFFF"/>
                    </a:solidFill>
                  </a:tcPr>
                </a:tc>
                <a:tc>
                  <a:txBody>
                    <a:bodyPr/>
                    <a:lstStyle/>
                    <a:p>
                      <a:r>
                        <a:rPr lang="es-ES" sz="1300" dirty="0">
                          <a:solidFill>
                            <a:schemeClr val="bg1"/>
                          </a:solidFill>
                          <a:effectLst/>
                          <a:latin typeface="Verdana"/>
                        </a:rPr>
                        <a:t>Esa región del campo de una antena donde la distribución de campo angular es esencialmente independiente de la distancia desde la antena.</a:t>
                      </a:r>
                    </a:p>
                  </a:txBody>
                  <a:tcPr marL="68575" marR="68575" marT="34288" marB="34288" anchor="ctr">
                    <a:lnL>
                      <a:noFill/>
                    </a:lnL>
                    <a:lnR>
                      <a:noFill/>
                    </a:lnR>
                    <a:lnT>
                      <a:noFill/>
                    </a:lnT>
                    <a:lnB>
                      <a:noFill/>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921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Regiones de </a:t>
            </a:r>
            <a:r>
              <a:rPr lang="es-ES" dirty="0" err="1"/>
              <a:t>Fresnel</a:t>
            </a:r>
            <a:endParaRPr lang="es-ES" dirty="0"/>
          </a:p>
        </p:txBody>
      </p:sp>
      <p:pic>
        <p:nvPicPr>
          <p:cNvPr id="5122" name="Picture 2" descr="http://asterion.almadark.com/wp-content/uploads/2008/11/fresne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5" y="3542154"/>
            <a:ext cx="3079961" cy="169753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thumb/5/5c/FresnelSVG1.svg/280px-FresnelSVG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4075"/>
            <a:ext cx="4104457" cy="20522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_n = \sqrt{\frac{n \lambda d_1 d_2}{d_1 + d_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535" y="3555752"/>
            <a:ext cx="2134825" cy="864096"/>
          </a:xfrm>
          <a:prstGeom prst="rect">
            <a:avLst/>
          </a:prstGeom>
          <a:solidFill>
            <a:schemeClr val="tx1"/>
          </a:solidFill>
        </p:spPr>
      </p:pic>
      <p:sp>
        <p:nvSpPr>
          <p:cNvPr id="4" name="CuadroTexto 3">
            <a:extLst>
              <a:ext uri="{FF2B5EF4-FFF2-40B4-BE49-F238E27FC236}">
                <a16:creationId xmlns:a16="http://schemas.microsoft.com/office/drawing/2014/main" id="{09F91066-3499-7718-BBA4-423979CF5354}"/>
              </a:ext>
            </a:extLst>
          </p:cNvPr>
          <p:cNvSpPr txBox="1"/>
          <p:nvPr/>
        </p:nvSpPr>
        <p:spPr>
          <a:xfrm>
            <a:off x="293506" y="1602733"/>
            <a:ext cx="4577442" cy="1754326"/>
          </a:xfrm>
          <a:prstGeom prst="rect">
            <a:avLst/>
          </a:prstGeom>
          <a:noFill/>
        </p:spPr>
        <p:txBody>
          <a:bodyPr wrap="square">
            <a:spAutoFit/>
          </a:bodyPr>
          <a:lstStyle/>
          <a:p>
            <a:r>
              <a:rPr lang="es-UY" dirty="0"/>
              <a:t>Las ondas electromagnéticas no viajan en una línea perfectamente recta desde el transmisor al receptor. En su lugar, se expanden y ocupan un elipsoide con foco en </a:t>
            </a:r>
            <a:r>
              <a:rPr lang="es-UY" dirty="0" err="1"/>
              <a:t>Tx</a:t>
            </a:r>
            <a:r>
              <a:rPr lang="es-UY" dirty="0"/>
              <a:t> y </a:t>
            </a:r>
            <a:r>
              <a:rPr lang="es-UY" dirty="0" err="1"/>
              <a:t>Rx</a:t>
            </a:r>
            <a:r>
              <a:rPr lang="es-UY" dirty="0"/>
              <a:t>, alrededor de esta trayectoria principal</a:t>
            </a:r>
          </a:p>
        </p:txBody>
      </p:sp>
      <p:pic>
        <p:nvPicPr>
          <p:cNvPr id="5" name="Picture 2" descr="Zona de Fresnel entre torre ponta A e torre ponta B. | Download Scientific  Diagram">
            <a:extLst>
              <a:ext uri="{FF2B5EF4-FFF2-40B4-BE49-F238E27FC236}">
                <a16:creationId xmlns:a16="http://schemas.microsoft.com/office/drawing/2014/main" id="{0195929B-45B4-BA62-F17D-6A58878E1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7970" y="4542689"/>
            <a:ext cx="4278830" cy="204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00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0"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Propagación atmosférica</a:t>
            </a:r>
          </a:p>
        </p:txBody>
      </p:sp>
      <p:sp>
        <p:nvSpPr>
          <p:cNvPr id="12291" name="Rectangle 3"/>
          <p:cNvSpPr>
            <a:spLocks noGrp="1" noChangeArrowheads="1"/>
          </p:cNvSpPr>
          <p:nvPr>
            <p:ph type="body" idx="4294967295"/>
          </p:nvPr>
        </p:nvSpPr>
        <p:spPr>
          <a:xfrm>
            <a:off x="424801" y="2122921"/>
            <a:ext cx="8229600" cy="4114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Troposféra</a:t>
            </a:r>
            <a:r>
              <a:rPr lang="en-GB" sz="2358" dirty="0">
                <a:latin typeface="Times New Roman" pitchFamily="16" charset="0"/>
              </a:rPr>
              <a:t> 10 a 15 km</a:t>
            </a: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Bajas </a:t>
            </a:r>
            <a:r>
              <a:rPr lang="en-GB" sz="2358" dirty="0" err="1">
                <a:latin typeface="Times New Roman" pitchFamily="16" charset="0"/>
              </a:rPr>
              <a:t>frecuencias</a:t>
            </a:r>
            <a:r>
              <a:rPr lang="en-GB" sz="2358" dirty="0">
                <a:latin typeface="Times New Roman" pitchFamily="16" charset="0"/>
              </a:rPr>
              <a:t> LHF, HF y </a:t>
            </a:r>
            <a:r>
              <a:rPr lang="en-GB" sz="2358" dirty="0" err="1">
                <a:latin typeface="Times New Roman" pitchFamily="16" charset="0"/>
              </a:rPr>
              <a:t>en</a:t>
            </a:r>
            <a:r>
              <a:rPr lang="en-GB" sz="2358" dirty="0">
                <a:latin typeface="Times New Roman" pitchFamily="16" charset="0"/>
              </a:rPr>
              <a:t> </a:t>
            </a:r>
            <a:r>
              <a:rPr lang="en-GB" sz="2358" dirty="0" err="1">
                <a:latin typeface="Times New Roman" pitchFamily="16" charset="0"/>
              </a:rPr>
              <a:t>alguna</a:t>
            </a:r>
            <a:r>
              <a:rPr lang="en-GB" sz="2358" dirty="0">
                <a:latin typeface="Times New Roman" pitchFamily="16" charset="0"/>
              </a:rPr>
              <a:t> </a:t>
            </a:r>
            <a:r>
              <a:rPr lang="en-GB" sz="2358" dirty="0" err="1">
                <a:latin typeface="Times New Roman" pitchFamily="16" charset="0"/>
              </a:rPr>
              <a:t>banda</a:t>
            </a:r>
            <a:r>
              <a:rPr lang="en-GB" sz="2358" dirty="0">
                <a:latin typeface="Times New Roman" pitchFamily="16" charset="0"/>
              </a:rPr>
              <a:t> UHF. (500 kHz- 30 GHz)</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Estratosfera</a:t>
            </a:r>
            <a:endParaRPr lang="en-GB" sz="2358" dirty="0">
              <a:latin typeface="Times New Roman" pitchFamily="16" charset="0"/>
            </a:endParaRP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Se </a:t>
            </a:r>
            <a:r>
              <a:rPr lang="en-GB" sz="2358" dirty="0" err="1">
                <a:latin typeface="Times New Roman" pitchFamily="16" charset="0"/>
              </a:rPr>
              <a:t>pueden</a:t>
            </a:r>
            <a:r>
              <a:rPr lang="en-GB" sz="2358" dirty="0">
                <a:latin typeface="Times New Roman" pitchFamily="16" charset="0"/>
              </a:rPr>
              <a:t> </a:t>
            </a:r>
            <a:r>
              <a:rPr lang="en-GB" sz="2358" dirty="0" err="1">
                <a:latin typeface="Times New Roman" pitchFamily="16" charset="0"/>
              </a:rPr>
              <a:t>asimilar</a:t>
            </a:r>
            <a:r>
              <a:rPr lang="en-GB" sz="2358" dirty="0">
                <a:latin typeface="Times New Roman" pitchFamily="16" charset="0"/>
              </a:rPr>
              <a:t> al </a:t>
            </a:r>
            <a:r>
              <a:rPr lang="en-GB" sz="2358" dirty="0" err="1">
                <a:latin typeface="Times New Roman" pitchFamily="16" charset="0"/>
              </a:rPr>
              <a:t>espacio</a:t>
            </a:r>
            <a:r>
              <a:rPr lang="en-GB" sz="2358" dirty="0">
                <a:latin typeface="Times New Roman" pitchFamily="16" charset="0"/>
              </a:rPr>
              <a:t> libre, </a:t>
            </a:r>
            <a:r>
              <a:rPr lang="en-GB" sz="2358" dirty="0" err="1">
                <a:latin typeface="Times New Roman" pitchFamily="16" charset="0"/>
              </a:rPr>
              <a:t>temperatura</a:t>
            </a:r>
            <a:r>
              <a:rPr lang="en-GB" sz="2358" dirty="0">
                <a:latin typeface="Times New Roman" pitchFamily="16" charset="0"/>
              </a:rPr>
              <a:t> </a:t>
            </a:r>
            <a:r>
              <a:rPr lang="en-GB" sz="2358" dirty="0" err="1">
                <a:latin typeface="Times New Roman" pitchFamily="16" charset="0"/>
              </a:rPr>
              <a:t>constante</a:t>
            </a:r>
            <a:r>
              <a:rPr lang="en-GB" sz="2358" dirty="0">
                <a:latin typeface="Times New Roman" pitchFamily="16" charset="0"/>
              </a:rPr>
              <a:t> con la </a:t>
            </a:r>
            <a:r>
              <a:rPr lang="en-GB" sz="2358" dirty="0" err="1">
                <a:latin typeface="Times New Roman" pitchFamily="16" charset="0"/>
              </a:rPr>
              <a:t>altura</a:t>
            </a:r>
            <a:r>
              <a:rPr lang="en-GB" sz="2358" dirty="0">
                <a:latin typeface="Times New Roman" pitchFamily="16" charset="0"/>
              </a:rPr>
              <a:t>.</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Ionosfera</a:t>
            </a:r>
            <a:endParaRPr lang="en-GB" sz="2358" dirty="0">
              <a:latin typeface="Times New Roman" pitchFamily="16" charset="0"/>
            </a:endParaRPr>
          </a:p>
          <a:p>
            <a:pPr lvl="1">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Altas</a:t>
            </a:r>
            <a:r>
              <a:rPr lang="en-GB" sz="2358" dirty="0">
                <a:latin typeface="Times New Roman" pitchFamily="16" charset="0"/>
              </a:rPr>
              <a:t> </a:t>
            </a:r>
            <a:r>
              <a:rPr lang="en-GB" sz="2358" dirty="0" err="1">
                <a:latin typeface="Times New Roman" pitchFamily="16" charset="0"/>
              </a:rPr>
              <a:t>frecuencias</a:t>
            </a:r>
            <a:r>
              <a:rPr lang="en-GB" sz="2358" dirty="0">
                <a:latin typeface="Times New Roman" pitchFamily="16" charset="0"/>
              </a:rPr>
              <a:t> VHF, UHF, </a:t>
            </a:r>
            <a:r>
              <a:rPr lang="en-GB" sz="2358" dirty="0" err="1">
                <a:latin typeface="Times New Roman" pitchFamily="16" charset="0"/>
              </a:rPr>
              <a:t>comunicaciones</a:t>
            </a:r>
            <a:r>
              <a:rPr lang="en-GB" sz="2358" dirty="0">
                <a:latin typeface="Times New Roman" pitchFamily="16" charset="0"/>
              </a:rPr>
              <a:t> </a:t>
            </a:r>
            <a:r>
              <a:rPr lang="en-GB" sz="2358" dirty="0" err="1">
                <a:latin typeface="Times New Roman" pitchFamily="16" charset="0"/>
              </a:rPr>
              <a:t>satelitales</a:t>
            </a:r>
            <a:r>
              <a:rPr lang="en-GB" sz="2358" dirty="0">
                <a:latin typeface="Times New Roman" pitchFamily="16" charset="0"/>
              </a:rPr>
              <a:t>.</a:t>
            </a:r>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10414633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2" name="Picture 18" descr="http://lu6etj.host-argentina.com.ar/lu6etj/tecnicos/handbook/propagacion/propag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9197"/>
            <a:ext cx="5040560" cy="2800312"/>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lstStyle/>
          <a:p>
            <a:r>
              <a:rPr lang="es-ES" dirty="0"/>
              <a:t>Si consideramos espacio libre se puede calcular la pérdida por la ecuación de </a:t>
            </a:r>
            <a:r>
              <a:rPr lang="es-ES" dirty="0" err="1"/>
              <a:t>friis</a:t>
            </a:r>
            <a:r>
              <a:rPr lang="es-ES" dirty="0"/>
              <a:t>.</a:t>
            </a:r>
          </a:p>
        </p:txBody>
      </p:sp>
      <p:sp>
        <p:nvSpPr>
          <p:cNvPr id="3" name="2 Título"/>
          <p:cNvSpPr>
            <a:spLocks noGrp="1"/>
          </p:cNvSpPr>
          <p:nvPr>
            <p:ph type="title"/>
          </p:nvPr>
        </p:nvSpPr>
        <p:spPr/>
        <p:txBody>
          <a:bodyPr>
            <a:normAutofit fontScale="90000"/>
          </a:bodyPr>
          <a:lstStyle/>
          <a:p>
            <a:r>
              <a:rPr lang="es-ES" dirty="0"/>
              <a:t>Propagación de ondas espaciales</a:t>
            </a:r>
          </a:p>
        </p:txBody>
      </p:sp>
      <p:sp>
        <p:nvSpPr>
          <p:cNvPr id="4" name="AutoShape 4" descr="data:image/jpeg;base64,/9j/4AAQSkZJRgABAQAAAQABAAD/2wCEAAkGBxQSEhQUEBQTFBUUFRQUGBQWEBcXFBYUFBIYGBQUFBUYHCggGBolHxQVIjQhJykrMS4uFx8zODUsNygvLisBCgoKDAwNDgwMFCsZFBkrKys3LDIrLCsrNysrKywrKys3KysrKysrKysrKysrKysrKysrKysrKysrKysrKysrK//AABEIAKMBNgMBIgACEQEDEQH/xAAbAAEAAgMBAQAAAAAAAAAAAAAABQYBBAcDAv/EAEYQAAIBAwIDAwcKAwUHBQAAAAECAwAEERIhBRMxBiJBFBVRU2Fx0SMyM0JSVGKBlKEWkdMkQ2NysQdzgpKissE0RIPU8P/EABUBAQEAAAAAAAAAAAAAAAAAAAAB/8QAFREBAQAAAAAAAAAAAAAAAAAAABH/2gAMAwEAAhEDEQA/AO40pSgUpSgUpSgUpSgUpWM0GaV4XN2kYy7Bfed/5VEXPaNR9Gpb2tsPjQTua+JJlUZYge84qoXHGZn+tpH4Rj9+taLsT1JPvNBcJeMwr9fP+UE1qS9o0HzVY+/A+NVmlFSt52wWMgNykLfNDyYJ3A2G2eo/nX03HpfQo/4T8arcto/NMkbINaJGwdC2AjuwKYYesbIOxwvoqDfs+yR4Z49AMru5QgJmKNTIi6tmyjNtgAmiL23GpvtD/kHwrXn7SshVXmVC3zVbQCx6YAI9tVI9m2Ooh0yzrJkxnGoawWKZ0liGG2Md0HrvW/cRiWVHhlQEExkqzF/k5MyR4VtLAZIKsDgnNBZfPE32/wDpX4V9Djc32h/yCqNPwF+Wqu8bKq4LFWwqJbmMPp1ZL/W9h91eqcGWM82ZwyCQSkurZbIlCa1zjUDKANvqgejAXaDtDIQCNDA7ggHB9xBrZi7Rt9aMfkxqgQ9mz0Lqw0KpOg62AMWVc6t1+SOB+M/ni47Mk69LoNTFlJUnSCW0qVzpYIGwMg7AdKDpEXaOM/OVx/I/+a3YeLwt0cD2Hb/WqYKUVf0kB6EH3b19ZqgRyFd1JHuOKkLfjky9SGHoYf8Akb0RcKVCWvaJG+kBU+nqPjUtDOrjKsCPYc0HrSlKBSlKBSlKBSlKBSlKBSlKBSlKBSlKBSlRXEeKYyse7enwHxoNy7vUjGXIHs8T7hVfvePu20Y0D09WPwrUljLEliST4mvnyeitV2JOWJJ9u9YxW35PTyeoNTFMVt+T08noNTFMVt+T08noNTFQ1lwMpHMhcEzKQSEIAJQqX05xk7HAwNqsnk9Y8nqiA4ZwtoXlk1gmUAfMwMqzlWYZwT3wNgPm+2tIdmMABZAw0sMvECwd4+W8iFcYOyfyO9WqWNVUs5VVUElmYAADqSTsB7ahhNNdf+kzDDvm6ePLP6DbxMO8P8RtvQD1qo1G7OrklNC5JOnl9wjXE4RwCMp8kRj8Z/PzTs1uNTKVAjyDFnUUdGA7xOle4QAPSM5xW8L57bC34UL0F2oIhOwxzh/ct7clduozipwW/o3Hpz4HpUFXs+zgQKGYNpbUCUJyRGUV2DErrBIPTwrd4Jw0wIylg2ptewIUdxVIAJPUpq97Gpzyenk9FjUxTFbfk9PJ6g1MUxW35PTyeg1MV9RSMpypKn0jatnyenk9BI2XaBhtKMj7QG/5jxqft7lXGUII9/8AqPCqd5PXrbhkOUJB/wBfYaqLlSo6w4kH2bZv2PuqRoFKUoFKUoFKUoFKUoFKUoFKV8OM0GjfTE91enif/FaBgqZENOTQQ3IpyKmeTTk0ENyKcipnk05NBDcinIqZ5NOTQQ3IpyKmeTXlOyopZyFVQSWJAAA6kk9BQRfIqM4vxNICIwrTTuMpbxgGRh9pvCNB4u2B7+hyvFJr46bAcuA51Xrp84ei1ib6Tp9I3cGQQGqa4R2fitg3LBLOcySuxaWRvtSOd293QeAHSgrVv2ekmYScQKvghktUz5PGfAvn6dwfrMMDAwBjNTpt/ZUzyacmghWtcgggEEEEEZBB6gg9RUD5glte9YENH1NnI3yfXc28hzyT+Agqfw7mrxyaGH2UFW4VxCO41BMrImOZDIumaPJIGtD4HBwwyD4E1IcivXjHZ2O40sdUcqfRzxHTNH/lbxXbdGBU+INRacXktDo4iBozhb1EKwt6PKE38nbw1ElDjORnFBv8inIqWjAIBBBBGQQcgjwINffJ9lBDcinIqZ5NOTQQ3IpyKmeTTk0ENyKcipnk05NBD8ipGynPRuvgfTXvyacmg96VgVkUClKUClKUClKUClKUClKUClKUClKUClK0uKcREK6irOSwRUXGp3boo1EAdDuSAMb0G4TVf4/2kEB0IA75UNl9CRhhs7uRjA2JA3AOcY3qH45xiWaaS3UGHQhBPNwzLJCGc4xpAUMSJNWkNGFzl9ovhFk84QWQjKxs39uMZ5Wk5ytujHNwQS5DHEa6yADjFB48Z/2i3FnbIzxpPMxLFNQVhFpJaRRFqzGp21nSDqGNWCTPcI4TNfxxT8VxghZFslXECHGVMwJJmfxwe6NtsjNTfBOzMFsr6F1vL9LLJh5Zv945G4/DsB4AVMhaD5RAMYGMft7q+6UoFKUoFKUoFeckQYEMAQdiCMgjxBHor0pQcs7VdleIwXET8FwtvG6TG2NzpjaQZDKkbDEcekkFQ2CWyAMVeuAdoI7kFRmOaPAlt5BpmiP4l8VyDhhkHGxNTGKh+O9nornSx1Ryp9HPEdE0Z/C+N12GVOVONwaCYzWaqMXHprMhOJAGMnCXsa4iOTsLhBnkt+LdD6V6Va45AwBBBB3BByCPAg0H3SlKBSlKBSlKBSlKBSlKBSlKBSlYzQZpWM0zQZpWM1mgUpWvf3iQo0kjBURS7MegVRkn+WaDYrBasI4IBG4IBB9h6VXu06vrjP8AaOSFk1+TtiRZNuW5we8gAcY3GSCQR0D349xzk6REBI+vvIGGRGqF5OpGG0jIHj7skVl+PllkjvVaUSMGthAjLPIwOVMI1ZwNKuJc4UOAxyDUdwq2e6QJDFDIT9NdSRB7ZHbDTRxoT/anWTUVb5qaiNRwQb3wTgEdvlxqkmcDmTyHVNJj7TY2X0KAFHgBQQPC+ysk41X7fJsxfyQSF1Zj9a7l/v2wB3dkGwAOAauiKAAAAANsDoB6BWRimaDNKZpmgUrGaZoM0pmlApSlApSlApSlB5yxhgQQCDsQehHoPpqsNwGWzOvhxHLzlrKRjysePkz/ANw34d0OOi9atdYNBEcE7QRXGpRqjmTHMgkGmWM/iX6y7HDrlT4E1Lg1Ecc4BFc6S2pJY88ueM6Zoieuh8dD4qcg+INRY47NZYXiQBiGy3saHlY8BcIMmFvxDKH0r0oLZSvOKQMAQQQcEEHIIPQg+NeXEL5IU1ysFXUiZP2pGCINvSWA/Og2aVgGs5oFKVjNBmlYzWc0ClKUHzqqudrOHT3BiEBRRETOCxbeaPHJTukd3dyScjYbGvLtH2aM0hmgSITC1uI0lKqJFnfl8hw2k406G38M9K8PM97znAlcQkoo/tLFigniJZSclWMYlB6bkY9NB5Nwq8MkTtI7AS80qJ/m5a4ACjYFAskGV8Qp8a+bXhvEMDXM+VDEjmDBl1QYIxkmM6ZzpOPnYwBgD2ThF/qUGViuiNWYznI0yJq0Y+sVDZYgnfY74r5k4Fe+ErnAJBM+XVtM6/Jlhts0PiOh8d6CS7NQXSyTm5PcYqY116gp1Sa9O5IXHKxk+HQVPv02qnPwviBGz6WMLqCLhiqsYHVV0sCS3MMb8wk4wRvjff4Pw67juXMjs0GgqA0xck5TQ2G6NjXnoNxQCeK+A4dj2tcZx7dq0eNWHFLiCWBvN6rNG0ZYGckBxgkAjc71IzceuFZlHDbtwrEB1ltNLAHAYBpwcHruPGtS/wC1s0Mbyy8NvFSNS7NzLQ4VRknAnydqCT4lxqKzjjWUlnYBI4o11TSsBjEcfj7+gGSSMVGpwee9w3EMJDnIskbKtvt5VIPpD+BcJ6dVa/absRFeyJdRs0VwECh8toePBISVEZSR3vqsDsKiYbC0hZYuJW72rsQqyi+uXtJWPgkvMGg/hcKd9s0HRYYgoAUAADAAGAAOgA8BWpxyaRLeZ4RmRUZlGgtuB1CDdiOunxxiq5xfspaRwu8cTswXIzdXJG/1iBJkgZyQPAGo7hHCLFnMcmpzrwkiz3QR10agciUqN1lA335ZoN4cauED8km5RQ7rLJCQzaIdbxDlqoJzhQ2OrEblTXke01yBM4TwiVIzC+lHLXGtJGyMtiOMEjbLLgHIqWXsdZHosh8Nry58Og+l91fX8FWf2Jf1lz/VoM3PFpBJbZBVJbeZ2XQxxNmAxIWx3Th5Rg+j2VCJxW5MZxMxJSF5WeER8mVpAHgRuWQNtQ7ytp0gk94GpodiLP1cn6y5/q0/gmz9XLt0/tlzt7vlaDUueIScm1bmTxaxIXcwo8hKxkoGUIRuQOgGRjpmvCPj14EJMGpxE0roUbOpLa3cxR4HUvLINyfmH0bSX8E2fq5f1lz/AFafwTZ+rl/WXP8AVoIm67SXRjfQsavyZHQmN3ErAyALGFOAVEasQSfngD01uWnavEzC4KRwqoxOytGpcuigZZiNLF8qTjIH51t/wXafYl/WXPh0/vaiu0f+za1uoTEvNiyykvz5ZDgMCQFkcrk+kiguiOCMjcHoRuD7q+qqfDv9ndlDGsapKQowCbufP8lkAH5AVs/wNZerk/V3H9WgsdKrn8DWXq5P1dx/Vp/A1l6uT9Xcf1aCx0qufwNZerk/V3H9Wn8DWXq5P1dx/VoLHSq5/A1l6uT9Xcf1afwNZerk/V3H9WgsdfEiAjBGQfAjYj0Gq9/A9l6uT9Xcf1a+W7E2Q3Mb4HX+13G3v+VoPCTs9NZkvwsjQTlrGQ4gP2jbtj5Bz6N0PoGc1i8u14nA8ELeT3EbwyNFPEeZG0UquNcYYalJTGpSQfTUNNYWcpKcNt5Lp84MnltwtohB31z8w6iPsoGPurEPZSPhp8vuC89wuiKOON3WFGmcRqkYldmwS4yzMfTigsvk3FPvHD/0E/8A9qtnh0F8HBuJrR498rFaSxuTjbDNOwH8q8Rxa8+4N+sirYsuIXLuBJaGJd8v5RG+Ntu6u59FBvcTnZIZGjUu6oxVB1ZwO6o95xVQspuIoqRuGJjK6pGRXMqyTx5KyDSBpR38NuWM58fviPl6XE8kQdkyVjXUWH0UHe5Z2AGJiCASWwCMGsyX9+FGlGLaEIAtyEYFyJWdiNSuq6SF0jJ8DkhQ14eI8RWOMaSxFsGZnt21PcBJdakKMKVZY8EkBtRxnO261/fLLEmksBKVd+QdLxF1AbbIQgMTkkAgbZrTuuIXzao49XMFuGOmDGl3jnw2p8aX1JEAuPrHbfb38s4gSQitvyxre3A0oZ4VEgGRqYxtOzL9UqPzC6LSq92fubpp51uFYRrgRsUAJId1PeAAIKhG2zjV19CgsdKUoFKUoFKUoFRXaixae0uIY8a5YZI11HC6mQgZIBwMkeFSta96rFGEbaXKsFbAOlsd04OxwcbUH1aIVRFPUKoPvAArM8KuCrgMCMEEAgj0EHqKi+ynFTc26O+BIMxyqPqzRHRKv/Mp/IipmgqbdnJbTvcMkCL1NpKWa2b2Rvu1uf8ALlfw1qy3tvdOILpDaXRIZY5gpEhXG8ZB0XClRpIznBIIGau1aXE+GRXCGOdFkQ9VYZHvHoPtG9BXeCWc9nzebgwxoxVI0GqSRpGYuoG4Y+jbdwBsAa3uAdpBNlZtEcq5yuSMgDvHDbrgiRd+vLJG1ah4fd2W9q5uoB/7aZ/l1H+BcN87x7snp+cK1LSKyvTKqDlTsMzW0qBJQMjWHjOTocAKzKSGB2O+aC6RShgGUggjIIOQQehBFfdUThN/PZ/JXBjOXPdAOsAuxeRVGSynMarv85wMDGKsvC+0ME4XQ4DNn5NmUSjGrqmc/VY56ECglqVjNZoFKUoFKUoFKUoFKxmvkyAdaD7r5d8Ak+AzVcvO1QcmOwjN3ICQWRtNtGRt8rcHu5BHzV1N7BXivZaS573E5ueOvkseY7RfYyjvTeHzzjb5ooPuftaJGMfD4mu3BILo2m1Q9MSXBBBPsQMfZWV7NNcHVxKXnjr5OgKWi++PrL73JGw2FWG2t1jUKgCqoACqAFAHgAOle1B5xwqoAUAADAAAAAHQAeFaPH+Fi5iEZYriSGTIAO8MqyAYPpKAfnUlVe7RXknPtLeB9DSy8yQjGRbQDVKOhxqZo09zmgsC1mvlelQvHeMNA8aiMFXzqldnWNO8owWSNwGOokatI7vWgmitNFV2ftjAig6ZmBjEvdQd2PTIxc5YbAROTjfpjOa+k7XQsxWNZnPMMQ0ouHcFw4UlhjSYnBzjp40E+IxWdNVfhPawy4DQSB37yRphm5RZhzGyQAAAM4J+cMD07fDO08c0ixBX1nOSFyikAtpZuoOlc5xjcDOdqCd0ClZFZoFKUoFKUoFKUoFYIrNKCrWR8m4lLH0jvV56dceURKEnXfbLJymGPsuatIqu9trN2t+dCNU9q4uIhjdin0kYz01xl0/4qmuH3aTRpJEQySKrqw6FWGQf5Gg2KUpQYIqL4zwGC5UCZO8u6SKxSWM+mORcMp9xqVpQcw7Z8TveGxYCJfiQhEZ4T5Qqg6isyopWVMZGru9RsTvW1w61S8gE3DpRG2CphbSrWzPvLH3V1o2pYzg7lYwAVBroZWoTi/ZiKZuaheCcdLiFtEu3QP4Srv8ANcEUGLfjD+VC25bkKhLStgbqq972qdYGdtw3oNbnD+LpKzoNSsjshDLgEqcEo3zXA8cE46HB2qDHFrm0Om/j5sQ6XlvGSAAetxAMtH/mUsuxzpxXnJwwyiKWwuPkdJGY3DjGdRZTn5QsxJbLDJ05yAQQuWaVVE7UNDq8sjCAY7ysO6WAcxlScuUVl1MuRvVqU7UGaUrDGgzWCwqt33apSxjsozeSg6SI2AhjP+NcHuJ/lGW9la6dmprrfic2tTg+SQFo7YfhkYHXP7dWFP2aBxjtOJhJb8PElzMQycyAgRQsRgNJcEFFIP1RqbbpUH2N7LX0ySHjk8kwEhVLfXiJlQkcxwgXmK3grbY3I326DZ2aRKEiRUVRgKqhVA9AA2Fe9B5QW6ooVFVVUYCqoAAHQADoK9QKzSgUpSgxmqv2eHPvbu6I2TFlEc5BSE652HvlYr/8IqS7U8V8ltZZsZKIdC+LSMdMSD2lio/OnZbhXktrDATqMaAM/i8h3kc58SxY/nQSwqA7WRhVSXkRTFXRflJGTHMlRRghGzuQcEeFWCtXiBjCEzadC99i2NIEZDajn0EA0FKhkspHAFq5YTMmEjHKklAmR+8xUMi8uXY42Ocb17xcetA4ZbabWwFx3YNTYYSaJNKscFtMm+PfjNSPZKETIbl4Y4zNI0saiPDrEdQjeTP94wZmOw+kxv1qVl4Fbtp1RRnSuhe4Nk+yPZuf50FY86WrHa0Z1RLYqU5THXLPLDHFtJgEMreON2zgjFSfZ64tppXaCFkaMY1mPSpBd1IUg4JBVx6cY8DUpHwK3XSVijGjAXCDbD6x/wBXe9+9e9pw2OJmaNFUucsVGNRySSce0k/nQbVZpSgUpSgUpSgVHPxy3BIMqggkEb7EdR0qRrll99LJ/nf/ALzQdA8/W/rl/f4U8/W/rl/f4VzilCOjNx639an7/Cq52S4xDbtPaGRQkL64ev8A6abLIo26I4kTbwVarn/7pUXxf5N4rjwQ8qT/AHUpAz/wuEPu1UHW/P1v65f3+FPP1v65f3+Fc4pQjo/n639cv7/Cnn639cv7/CucUoR0fz9b+uX9/hTz9b+tT9/hXOKUI6M3Hbb1qfvVcvbS1DtLY3ItJiSx0LmCVj4zwbKx2+cNLe2q5Sgm/wCKoCyx8VSNCpBS4Us9qxyCPlMZiJKjKPt03NWpOPW2BiZPyzXOXUEYIBB6gjII9BB6iow8Bj6BpVj8YFlZYifcNwPwggeyg6DxLt5bq3LtT5VLnGmM4jQ/40xGmMb+0+ytMYud+IXalTg+SwM6QjptJJtJN+elT9mq3BCqKFRVVR0VVAUe4CvuiugWfE7OJFSNoo0UYVEXSqj0AAYFe/n629an7/CucUokdH8/W/rV/f4U8/W/rl/f4VzilCOj+frf1y/v8Kefrf1y/v8ACucUoR0fz9b+uX9/hQ8ft/Wr+/wrnFMUFk7QcXhnu7SASKY42a7lPUYi7sCH3yOGH+5NWPz9betT9/hXJODd9ppyPpHKIf8ABiJVfyLa2/4hUpQdHPHrf1yfv8K57/tQtGv5bNLW4WJAJxPIWOkRvyu4yD6QNpPd6HG9eVKEdBtOMwKihp0ZgAC2NOogddIGB7qkbS8SUao2DDOMj0+j965cKuvYk/IN/vD/ANq0FkpSlApSlApSlApSlArm95ZEyOfxv/3GukVDycLySfSSf5mgpPkJp5Caunmr2U81eyiqZ5Ca8rrhIkRo3HddSh9zDBq8eavZTzVQcys0vFjRZLVnZVCs4uoQGKjBbBORnrXrm5+5P+rg+NdI81eyq5fcEn5rmOOTXzGdZuavK5IhIEXLLddWBjTjPezRFazc/cn/AFcHxpm5+5P+rg+NT0nBb3mIjCRohLAwYNAMgPE83OxglR8oFCjJxvnbOxw/h17yLkyKRLjMKtySclN1BU4IDdC2nPiAKCsk3X3J/wBXB8az/avuT/q4PjU7wrhF6siB1kWIySMdfIdyGnkPyxVu73DGV0ZxvkeFffFeCXInd7eN3ypIZmQKpEIAWE80dWBBV48ZYnUBigr2bn7k/wCrg+NM3P3J/wBXB8anZrW+Z8Ro6P8AKOquIeWqG5cIJ2GSTygMBCTnGa+JeBX0sBVjKrGObOPJ0cuVh5aFgWGMmbcaf9CQhc3P3J/1cHxpqufuT/q4PjVguuB3a81I1lMemQRaWgA1d8DnasELjl40Y31Z8KkeCcLudc3lI7ue4NMekd98FGRiSNOjZgCDn8gp2q5+5P8Aq4PjWnxa6uo4JXFoylI3YMbmFgCFJBKg5b3CuqeaaeaqDlHBr68liV5LB1J/x44ww9ISQ6hW/qufuT/q4PjXSfNVY80+yiub6rn7k/6uD401XP3J/wBXB8a6R5pp5poOb6rn7k/6uD401XP3J/1cHxrpHmmnmmg5vqufuT/q4PjXldJdujKlo0bMpVXN1CQhIwGIU5OOu1dN80080+ygo1nwkRokaDuoqoPcowK9fITV081U81eyiKX5CaeQmrp5q9lPNXsoql+QGrf2Qh0QsD9sn9hXqeFeyt/h9voUj25oNulKUQpSlApSlApSlArFKUClKUClKUCsZpSgZpmlKimaVilVHyDvX3mlKgZpmlKKzSlKqFKUoFKUoFKUoFKUoFKUoFKUoFKUoM0pSgUpSg//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data:image/jpeg;base64,/9j/4AAQSkZJRgABAQAAAQABAAD/2wCEAAkGBxQSEhQUEBQTFBUUFRQUGBQWEBcXFBYUFBIYGBQUFBUYHCggGBolHxQVIjQhJykrMS4uFx8zODUsNygvLisBCgoKDAwNDgwMFCsZFBkrKys3LDIrLCsrNysrKywrKys3KysrKysrKysrKysrKysrKysrKysrKysrKysrKysrK//AABEIAKMBNgMBIgACEQEDEQH/xAAbAAEAAgMBAQAAAAAAAAAAAAAABQYBBAcDAv/EAEYQAAIBAwIDAwcKAwUHBQAAAAECAwAEERIhBRMxBiJBFBVRU2Fx0SMyM0JSVGKBlKEWkdMkQ2NysQdzgpKissE0RIPU8P/EABUBAQEAAAAAAAAAAAAAAAAAAAAB/8QAFREBAQAAAAAAAAAAAAAAAAAAABH/2gAMAwEAAhEDEQA/AO40pSgUpSgUpSgUpSgUpWM0GaV4XN2kYy7Bfed/5VEXPaNR9Gpb2tsPjQTua+JJlUZYge84qoXHGZn+tpH4Rj9+taLsT1JPvNBcJeMwr9fP+UE1qS9o0HzVY+/A+NVmlFSt52wWMgNykLfNDyYJ3A2G2eo/nX03HpfQo/4T8arcto/NMkbINaJGwdC2AjuwKYYesbIOxwvoqDfs+yR4Z49AMru5QgJmKNTIi6tmyjNtgAmiL23GpvtD/kHwrXn7SshVXmVC3zVbQCx6YAI9tVI9m2Ooh0yzrJkxnGoawWKZ0liGG2Md0HrvW/cRiWVHhlQEExkqzF/k5MyR4VtLAZIKsDgnNBZfPE32/wDpX4V9Djc32h/yCqNPwF+Wqu8bKq4LFWwqJbmMPp1ZL/W9h91eqcGWM82ZwyCQSkurZbIlCa1zjUDKANvqgejAXaDtDIQCNDA7ggHB9xBrZi7Rt9aMfkxqgQ9mz0Lqw0KpOg62AMWVc6t1+SOB+M/ni47Mk69LoNTFlJUnSCW0qVzpYIGwMg7AdKDpEXaOM/OVx/I/+a3YeLwt0cD2Hb/WqYKUVf0kB6EH3b19ZqgRyFd1JHuOKkLfjky9SGHoYf8Akb0RcKVCWvaJG+kBU+nqPjUtDOrjKsCPYc0HrSlKBSlKBSlKBSlKBSlKBSlKBSlKBSlKBSlRXEeKYyse7enwHxoNy7vUjGXIHs8T7hVfvePu20Y0D09WPwrUljLEliST4mvnyeitV2JOWJJ9u9YxW35PTyeoNTFMVt+T08noNTFMVt+T08noNTFQ1lwMpHMhcEzKQSEIAJQqX05xk7HAwNqsnk9Y8nqiA4ZwtoXlk1gmUAfMwMqzlWYZwT3wNgPm+2tIdmMABZAw0sMvECwd4+W8iFcYOyfyO9WqWNVUs5VVUElmYAADqSTsB7ahhNNdf+kzDDvm6ePLP6DbxMO8P8RtvQD1qo1G7OrklNC5JOnl9wjXE4RwCMp8kRj8Z/PzTs1uNTKVAjyDFnUUdGA7xOle4QAPSM5xW8L57bC34UL0F2oIhOwxzh/ct7clduozipwW/o3Hpz4HpUFXs+zgQKGYNpbUCUJyRGUV2DErrBIPTwrd4Jw0wIylg2ptewIUdxVIAJPUpq97Gpzyenk9FjUxTFbfk9PJ6g1MUxW35PTyeg1MV9RSMpypKn0jatnyenk9BI2XaBhtKMj7QG/5jxqft7lXGUII9/8AqPCqd5PXrbhkOUJB/wBfYaqLlSo6w4kH2bZv2PuqRoFKUoFKUoFKUoFKUoFKUoFKV8OM0GjfTE91enif/FaBgqZENOTQQ3IpyKmeTTk0ENyKcipnk05NBDcinIqZ5NOTQQ3IpyKmeTXlOyopZyFVQSWJAAA6kk9BQRfIqM4vxNICIwrTTuMpbxgGRh9pvCNB4u2B7+hyvFJr46bAcuA51Xrp84ei1ib6Tp9I3cGQQGqa4R2fitg3LBLOcySuxaWRvtSOd293QeAHSgrVv2ekmYScQKvghktUz5PGfAvn6dwfrMMDAwBjNTpt/ZUzyacmghWtcgggEEEEEZBB6gg9RUD5glte9YENH1NnI3yfXc28hzyT+Agqfw7mrxyaGH2UFW4VxCO41BMrImOZDIumaPJIGtD4HBwwyD4E1IcivXjHZ2O40sdUcqfRzxHTNH/lbxXbdGBU+INRacXktDo4iBozhb1EKwt6PKE38nbw1ElDjORnFBv8inIqWjAIBBBBGQQcgjwINffJ9lBDcinIqZ5NOTQQ3IpyKmeTTk0ENyKcipnk05NBD8ipGynPRuvgfTXvyacmg96VgVkUClKUClKUClKUClKUClKUClKUClKUClK0uKcREK6irOSwRUXGp3boo1EAdDuSAMb0G4TVf4/2kEB0IA75UNl9CRhhs7uRjA2JA3AOcY3qH45xiWaaS3UGHQhBPNwzLJCGc4xpAUMSJNWkNGFzl9ovhFk84QWQjKxs39uMZ5Wk5ytujHNwQS5DHEa6yADjFB48Z/2i3FnbIzxpPMxLFNQVhFpJaRRFqzGp21nSDqGNWCTPcI4TNfxxT8VxghZFslXECHGVMwJJmfxwe6NtsjNTfBOzMFsr6F1vL9LLJh5Zv945G4/DsB4AVMhaD5RAMYGMft7q+6UoFKUoFKUoFeckQYEMAQdiCMgjxBHor0pQcs7VdleIwXET8FwtvG6TG2NzpjaQZDKkbDEcekkFQ2CWyAMVeuAdoI7kFRmOaPAlt5BpmiP4l8VyDhhkHGxNTGKh+O9nornSx1Ryp9HPEdE0Z/C+N12GVOVONwaCYzWaqMXHprMhOJAGMnCXsa4iOTsLhBnkt+LdD6V6Va45AwBBBB3BByCPAg0H3SlKBSlKBSlKBSlKBSlKBSlKBSlYzQZpWM0zQZpWM1mgUpWvf3iQo0kjBURS7MegVRkn+WaDYrBasI4IBG4IBB9h6VXu06vrjP8AaOSFk1+TtiRZNuW5we8gAcY3GSCQR0D349xzk6REBI+vvIGGRGqF5OpGG0jIHj7skVl+PllkjvVaUSMGthAjLPIwOVMI1ZwNKuJc4UOAxyDUdwq2e6QJDFDIT9NdSRB7ZHbDTRxoT/anWTUVb5qaiNRwQb3wTgEdvlxqkmcDmTyHVNJj7TY2X0KAFHgBQQPC+ysk41X7fJsxfyQSF1Zj9a7l/v2wB3dkGwAOAauiKAAAAANsDoB6BWRimaDNKZpmgUrGaZoM0pmlApSlApSlApSlB5yxhgQQCDsQehHoPpqsNwGWzOvhxHLzlrKRjysePkz/ANw34d0OOi9atdYNBEcE7QRXGpRqjmTHMgkGmWM/iX6y7HDrlT4E1Lg1Ecc4BFc6S2pJY88ueM6Zoieuh8dD4qcg+INRY47NZYXiQBiGy3saHlY8BcIMmFvxDKH0r0oLZSvOKQMAQQQcEEHIIPQg+NeXEL5IU1ysFXUiZP2pGCINvSWA/Og2aVgGs5oFKVjNBmlYzWc0ClKUHzqqudrOHT3BiEBRRETOCxbeaPHJTukd3dyScjYbGvLtH2aM0hmgSITC1uI0lKqJFnfl8hw2k406G38M9K8PM97znAlcQkoo/tLFigniJZSclWMYlB6bkY9NB5Nwq8MkTtI7AS80qJ/m5a4ACjYFAskGV8Qp8a+bXhvEMDXM+VDEjmDBl1QYIxkmM6ZzpOPnYwBgD2ThF/qUGViuiNWYznI0yJq0Y+sVDZYgnfY74r5k4Fe+ErnAJBM+XVtM6/Jlhts0PiOh8d6CS7NQXSyTm5PcYqY116gp1Sa9O5IXHKxk+HQVPv02qnPwviBGz6WMLqCLhiqsYHVV0sCS3MMb8wk4wRvjff4Pw67juXMjs0GgqA0xck5TQ2G6NjXnoNxQCeK+A4dj2tcZx7dq0eNWHFLiCWBvN6rNG0ZYGckBxgkAjc71IzceuFZlHDbtwrEB1ltNLAHAYBpwcHruPGtS/wC1s0Mbyy8NvFSNS7NzLQ4VRknAnydqCT4lxqKzjjWUlnYBI4o11TSsBjEcfj7+gGSSMVGpwee9w3EMJDnIskbKtvt5VIPpD+BcJ6dVa/absRFeyJdRs0VwECh8toePBISVEZSR3vqsDsKiYbC0hZYuJW72rsQqyi+uXtJWPgkvMGg/hcKd9s0HRYYgoAUAADAAGAAOgA8BWpxyaRLeZ4RmRUZlGgtuB1CDdiOunxxiq5xfspaRwu8cTswXIzdXJG/1iBJkgZyQPAGo7hHCLFnMcmpzrwkiz3QR10agciUqN1lA335ZoN4cauED8km5RQ7rLJCQzaIdbxDlqoJzhQ2OrEblTXke01yBM4TwiVIzC+lHLXGtJGyMtiOMEjbLLgHIqWXsdZHosh8Nry58Og+l91fX8FWf2Jf1lz/VoM3PFpBJbZBVJbeZ2XQxxNmAxIWx3Th5Rg+j2VCJxW5MZxMxJSF5WeER8mVpAHgRuWQNtQ7ytp0gk94GpodiLP1cn6y5/q0/gmz9XLt0/tlzt7vlaDUueIScm1bmTxaxIXcwo8hKxkoGUIRuQOgGRjpmvCPj14EJMGpxE0roUbOpLa3cxR4HUvLINyfmH0bSX8E2fq5f1lz/AFafwTZ+rl/WXP8AVoIm67SXRjfQsavyZHQmN3ErAyALGFOAVEasQSfngD01uWnavEzC4KRwqoxOytGpcuigZZiNLF8qTjIH51t/wXafYl/WXPh0/vaiu0f+za1uoTEvNiyykvz5ZDgMCQFkcrk+kiguiOCMjcHoRuD7q+qqfDv9ndlDGsapKQowCbufP8lkAH5AVs/wNZerk/V3H9WgsdKrn8DWXq5P1dx/Vp/A1l6uT9Xcf1aCx0qufwNZerk/V3H9Wn8DWXq5P1dx/VoLHSq5/A1l6uT9Xcf1afwNZerk/V3H9WgsdfEiAjBGQfAjYj0Gq9/A9l6uT9Xcf1a+W7E2Q3Mb4HX+13G3v+VoPCTs9NZkvwsjQTlrGQ4gP2jbtj5Bz6N0PoGc1i8u14nA8ELeT3EbwyNFPEeZG0UquNcYYalJTGpSQfTUNNYWcpKcNt5Lp84MnltwtohB31z8w6iPsoGPurEPZSPhp8vuC89wuiKOON3WFGmcRqkYldmwS4yzMfTigsvk3FPvHD/0E/8A9qtnh0F8HBuJrR498rFaSxuTjbDNOwH8q8Rxa8+4N+sirYsuIXLuBJaGJd8v5RG+Ntu6u59FBvcTnZIZGjUu6oxVB1ZwO6o95xVQspuIoqRuGJjK6pGRXMqyTx5KyDSBpR38NuWM58fviPl6XE8kQdkyVjXUWH0UHe5Z2AGJiCASWwCMGsyX9+FGlGLaEIAtyEYFyJWdiNSuq6SF0jJ8DkhQ14eI8RWOMaSxFsGZnt21PcBJdakKMKVZY8EkBtRxnO261/fLLEmksBKVd+QdLxF1AbbIQgMTkkAgbZrTuuIXzao49XMFuGOmDGl3jnw2p8aX1JEAuPrHbfb38s4gSQitvyxre3A0oZ4VEgGRqYxtOzL9UqPzC6LSq92fubpp51uFYRrgRsUAJId1PeAAIKhG2zjV19CgsdKUoFKUoFKUoFRXaixae0uIY8a5YZI11HC6mQgZIBwMkeFSta96rFGEbaXKsFbAOlsd04OxwcbUH1aIVRFPUKoPvAArM8KuCrgMCMEEAgj0EHqKi+ynFTc26O+BIMxyqPqzRHRKv/Mp/IipmgqbdnJbTvcMkCL1NpKWa2b2Rvu1uf8ALlfw1qy3tvdOILpDaXRIZY5gpEhXG8ZB0XClRpIznBIIGau1aXE+GRXCGOdFkQ9VYZHvHoPtG9BXeCWc9nzebgwxoxVI0GqSRpGYuoG4Y+jbdwBsAa3uAdpBNlZtEcq5yuSMgDvHDbrgiRd+vLJG1ah4fd2W9q5uoB/7aZ/l1H+BcN87x7snp+cK1LSKyvTKqDlTsMzW0qBJQMjWHjOTocAKzKSGB2O+aC6RShgGUggjIIOQQehBFfdUThN/PZ/JXBjOXPdAOsAuxeRVGSynMarv85wMDGKsvC+0ME4XQ4DNn5NmUSjGrqmc/VY56ECglqVjNZoFKUoFKUoFKUoFKxmvkyAdaD7r5d8Ak+AzVcvO1QcmOwjN3ICQWRtNtGRt8rcHu5BHzV1N7BXivZaS573E5ueOvkseY7RfYyjvTeHzzjb5ooPuftaJGMfD4mu3BILo2m1Q9MSXBBBPsQMfZWV7NNcHVxKXnjr5OgKWi++PrL73JGw2FWG2t1jUKgCqoACqAFAHgAOle1B5xwqoAUAADAAAAAHQAeFaPH+Fi5iEZYriSGTIAO8MqyAYPpKAfnUlVe7RXknPtLeB9DSy8yQjGRbQDVKOhxqZo09zmgsC1mvlelQvHeMNA8aiMFXzqldnWNO8owWSNwGOokatI7vWgmitNFV2ftjAig6ZmBjEvdQd2PTIxc5YbAROTjfpjOa+k7XQsxWNZnPMMQ0ouHcFw4UlhjSYnBzjp40E+IxWdNVfhPawy4DQSB37yRphm5RZhzGyQAAAM4J+cMD07fDO08c0ixBX1nOSFyikAtpZuoOlc5xjcDOdqCd0ClZFZoFKUoFKUoFKUoFYIrNKCrWR8m4lLH0jvV56dceURKEnXfbLJymGPsuatIqu9trN2t+dCNU9q4uIhjdin0kYz01xl0/4qmuH3aTRpJEQySKrqw6FWGQf5Gg2KUpQYIqL4zwGC5UCZO8u6SKxSWM+mORcMp9xqVpQcw7Z8TveGxYCJfiQhEZ4T5Qqg6isyopWVMZGru9RsTvW1w61S8gE3DpRG2CphbSrWzPvLH3V1o2pYzg7lYwAVBroZWoTi/ZiKZuaheCcdLiFtEu3QP4Srv8ANcEUGLfjD+VC25bkKhLStgbqq972qdYGdtw3oNbnD+LpKzoNSsjshDLgEqcEo3zXA8cE46HB2qDHFrm0Om/j5sQ6XlvGSAAetxAMtH/mUsuxzpxXnJwwyiKWwuPkdJGY3DjGdRZTn5QsxJbLDJ05yAQQuWaVVE7UNDq8sjCAY7ysO6WAcxlScuUVl1MuRvVqU7UGaUrDGgzWCwqt33apSxjsozeSg6SI2AhjP+NcHuJ/lGW9la6dmprrfic2tTg+SQFo7YfhkYHXP7dWFP2aBxjtOJhJb8PElzMQycyAgRQsRgNJcEFFIP1RqbbpUH2N7LX0ySHjk8kwEhVLfXiJlQkcxwgXmK3grbY3I326DZ2aRKEiRUVRgKqhVA9AA2Fe9B5QW6ooVFVVUYCqoAAHQADoK9QKzSgUpSgxmqv2eHPvbu6I2TFlEc5BSE652HvlYr/8IqS7U8V8ltZZsZKIdC+LSMdMSD2lio/OnZbhXktrDATqMaAM/i8h3kc58SxY/nQSwqA7WRhVSXkRTFXRflJGTHMlRRghGzuQcEeFWCtXiBjCEzadC99i2NIEZDajn0EA0FKhkspHAFq5YTMmEjHKklAmR+8xUMi8uXY42Ocb17xcetA4ZbabWwFx3YNTYYSaJNKscFtMm+PfjNSPZKETIbl4Y4zNI0saiPDrEdQjeTP94wZmOw+kxv1qVl4Fbtp1RRnSuhe4Nk+yPZuf50FY86WrHa0Z1RLYqU5THXLPLDHFtJgEMreON2zgjFSfZ64tppXaCFkaMY1mPSpBd1IUg4JBVx6cY8DUpHwK3XSVijGjAXCDbD6x/wBXe9+9e9pw2OJmaNFUucsVGNRySSce0k/nQbVZpSgUpSgUpSgVHPxy3BIMqggkEb7EdR0qRrll99LJ/nf/ALzQdA8/W/rl/f4U8/W/rl/f4VzilCOjNx639an7/Cq52S4xDbtPaGRQkL64ev8A6abLIo26I4kTbwVarn/7pUXxf5N4rjwQ8qT/AHUpAz/wuEPu1UHW/P1v65f3+FPP1v65f3+Fc4pQjo/n639cv7/Cnn639cv7/CucUoR0fz9b+uX9/hTz9b+tT9/hXOKUI6M3Hbb1qfvVcvbS1DtLY3ItJiSx0LmCVj4zwbKx2+cNLe2q5Sgm/wCKoCyx8VSNCpBS4Us9qxyCPlMZiJKjKPt03NWpOPW2BiZPyzXOXUEYIBB6gjII9BB6iow8Bj6BpVj8YFlZYifcNwPwggeyg6DxLt5bq3LtT5VLnGmM4jQ/40xGmMb+0+ytMYud+IXalTg+SwM6QjptJJtJN+elT9mq3BCqKFRVVR0VVAUe4CvuiugWfE7OJFSNoo0UYVEXSqj0AAYFe/n629an7/CucUokdH8/W/rV/f4U8/W/rl/f4VzilCOj+frf1y/v8Kefrf1y/v8ACucUoR0fz9b+uX9/hQ8ft/Wr+/wrnFMUFk7QcXhnu7SASKY42a7lPUYi7sCH3yOGH+5NWPz9betT9/hXJODd9ppyPpHKIf8ABiJVfyLa2/4hUpQdHPHrf1yfv8K57/tQtGv5bNLW4WJAJxPIWOkRvyu4yD6QNpPd6HG9eVKEdBtOMwKihp0ZgAC2NOogddIGB7qkbS8SUao2DDOMj0+j965cKuvYk/IN/vD/ANq0FkpSlApSlApSlApSlArm95ZEyOfxv/3GukVDycLySfSSf5mgpPkJp5Caunmr2U81eyiqZ5Ca8rrhIkRo3HddSh9zDBq8eavZTzVQcys0vFjRZLVnZVCs4uoQGKjBbBORnrXrm5+5P+rg+NdI81eyq5fcEn5rmOOTXzGdZuavK5IhIEXLLddWBjTjPezRFazc/cn/AFcHxpm5+5P+rg+NT0nBb3mIjCRohLAwYNAMgPE83OxglR8oFCjJxvnbOxw/h17yLkyKRLjMKtySclN1BU4IDdC2nPiAKCsk3X3J/wBXB8az/avuT/q4PjU7wrhF6siB1kWIySMdfIdyGnkPyxVu73DGV0ZxvkeFffFeCXInd7eN3ypIZmQKpEIAWE80dWBBV48ZYnUBigr2bn7k/wCrg+NM3P3J/wBXB8anZrW+Z8Ro6P8AKOquIeWqG5cIJ2GSTygMBCTnGa+JeBX0sBVjKrGObOPJ0cuVh5aFgWGMmbcaf9CQhc3P3J/1cHxpqufuT/q4PjVguuB3a81I1lMemQRaWgA1d8DnasELjl40Y31Z8KkeCcLudc3lI7ue4NMekd98FGRiSNOjZgCDn8gp2q5+5P8Aq4PjWnxa6uo4JXFoylI3YMbmFgCFJBKg5b3CuqeaaeaqDlHBr68liV5LB1J/x44ww9ISQ6hW/qufuT/q4PjXSfNVY80+yiub6rn7k/6uD401XP3J/wBXB8a6R5pp5poOb6rn7k/6uD401XP3J/1cHxrpHmmnmmg5vqufuT/q4PjXldJdujKlo0bMpVXN1CQhIwGIU5OOu1dN80080+ygo1nwkRokaDuoqoPcowK9fITV081U81eyiKX5CaeQmrp5q9lPNXsoql+QGrf2Qh0QsD9sn9hXqeFeyt/h9voUj25oNulKUQpSlApSlApSlArFKUClKUClKUCsZpSgZpmlKimaVilVHyDvX3mlKgZpmlKKzSlKqFKUoFKUoFKUoFKUoFKUoFKUoFKUoM0pSgUpSg//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data:image/jpeg;base64,/9j/4AAQSkZJRgABAQAAAQABAAD/2wCEAAkGBxQSEhQUEBQTFBUUFRQUGBQWEBcXFBYUFBIYGBQUFBUYHCggGBolHxQVIjQhJykrMS4uFx8zODUsNygvLisBCgoKDAwNDgwMFCsZFBkrKys3LDIrLCsrNysrKywrKys3KysrKysrKysrKysrKysrKysrKysrKysrKysrKysrK//AABEIAKMBNgMBIgACEQEDEQH/xAAbAAEAAgMBAQAAAAAAAAAAAAAABQYBBAcDAv/EAEYQAAIBAwIDAwcKAwUHBQAAAAECAwAEERIhBRMxBiJBFBVRU2Fx0SMyM0JSVGKBlKEWkdMkQ2NysQdzgpKissE0RIPU8P/EABUBAQEAAAAAAAAAAAAAAAAAAAAB/8QAFREBAQAAAAAAAAAAAAAAAAAAABH/2gAMAwEAAhEDEQA/AO40pSgUpSgUpSgUpSgUpWM0GaV4XN2kYy7Bfed/5VEXPaNR9Gpb2tsPjQTua+JJlUZYge84qoXHGZn+tpH4Rj9+taLsT1JPvNBcJeMwr9fP+UE1qS9o0HzVY+/A+NVmlFSt52wWMgNykLfNDyYJ3A2G2eo/nX03HpfQo/4T8arcto/NMkbINaJGwdC2AjuwKYYesbIOxwvoqDfs+yR4Z49AMru5QgJmKNTIi6tmyjNtgAmiL23GpvtD/kHwrXn7SshVXmVC3zVbQCx6YAI9tVI9m2Ooh0yzrJkxnGoawWKZ0liGG2Md0HrvW/cRiWVHhlQEExkqzF/k5MyR4VtLAZIKsDgnNBZfPE32/wDpX4V9Djc32h/yCqNPwF+Wqu8bKq4LFWwqJbmMPp1ZL/W9h91eqcGWM82ZwyCQSkurZbIlCa1zjUDKANvqgejAXaDtDIQCNDA7ggHB9xBrZi7Rt9aMfkxqgQ9mz0Lqw0KpOg62AMWVc6t1+SOB+M/ni47Mk69LoNTFlJUnSCW0qVzpYIGwMg7AdKDpEXaOM/OVx/I/+a3YeLwt0cD2Hb/WqYKUVf0kB6EH3b19ZqgRyFd1JHuOKkLfjky9SGHoYf8Akb0RcKVCWvaJG+kBU+nqPjUtDOrjKsCPYc0HrSlKBSlKBSlKBSlKBSlKBSlKBSlKBSlKBSlRXEeKYyse7enwHxoNy7vUjGXIHs8T7hVfvePu20Y0D09WPwrUljLEliST4mvnyeitV2JOWJJ9u9YxW35PTyeoNTFMVt+T08noNTFMVt+T08noNTFQ1lwMpHMhcEzKQSEIAJQqX05xk7HAwNqsnk9Y8nqiA4ZwtoXlk1gmUAfMwMqzlWYZwT3wNgPm+2tIdmMABZAw0sMvECwd4+W8iFcYOyfyO9WqWNVUs5VVUElmYAADqSTsB7ahhNNdf+kzDDvm6ePLP6DbxMO8P8RtvQD1qo1G7OrklNC5JOnl9wjXE4RwCMp8kRj8Z/PzTs1uNTKVAjyDFnUUdGA7xOle4QAPSM5xW8L57bC34UL0F2oIhOwxzh/ct7clduozipwW/o3Hpz4HpUFXs+zgQKGYNpbUCUJyRGUV2DErrBIPTwrd4Jw0wIylg2ptewIUdxVIAJPUpq97Gpzyenk9FjUxTFbfk9PJ6g1MUxW35PTyeg1MV9RSMpypKn0jatnyenk9BI2XaBhtKMj7QG/5jxqft7lXGUII9/8AqPCqd5PXrbhkOUJB/wBfYaqLlSo6w4kH2bZv2PuqRoFKUoFKUoFKUoFKUoFKUoFKV8OM0GjfTE91enif/FaBgqZENOTQQ3IpyKmeTTk0ENyKcipnk05NBDcinIqZ5NOTQQ3IpyKmeTXlOyopZyFVQSWJAAA6kk9BQRfIqM4vxNICIwrTTuMpbxgGRh9pvCNB4u2B7+hyvFJr46bAcuA51Xrp84ei1ib6Tp9I3cGQQGqa4R2fitg3LBLOcySuxaWRvtSOd293QeAHSgrVv2ekmYScQKvghktUz5PGfAvn6dwfrMMDAwBjNTpt/ZUzyacmghWtcgggEEEEEZBB6gg9RUD5glte9YENH1NnI3yfXc28hzyT+Agqfw7mrxyaGH2UFW4VxCO41BMrImOZDIumaPJIGtD4HBwwyD4E1IcivXjHZ2O40sdUcqfRzxHTNH/lbxXbdGBU+INRacXktDo4iBozhb1EKwt6PKE38nbw1ElDjORnFBv8inIqWjAIBBBBGQQcgjwINffJ9lBDcinIqZ5NOTQQ3IpyKmeTTk0ENyKcipnk05NBD8ipGynPRuvgfTXvyacmg96VgVkUClKUClKUClKUClKUClKUClKUClKUClK0uKcREK6irOSwRUXGp3boo1EAdDuSAMb0G4TVf4/2kEB0IA75UNl9CRhhs7uRjA2JA3AOcY3qH45xiWaaS3UGHQhBPNwzLJCGc4xpAUMSJNWkNGFzl9ovhFk84QWQjKxs39uMZ5Wk5ytujHNwQS5DHEa6yADjFB48Z/2i3FnbIzxpPMxLFNQVhFpJaRRFqzGp21nSDqGNWCTPcI4TNfxxT8VxghZFslXECHGVMwJJmfxwe6NtsjNTfBOzMFsr6F1vL9LLJh5Zv945G4/DsB4AVMhaD5RAMYGMft7q+6UoFKUoFKUoFeckQYEMAQdiCMgjxBHor0pQcs7VdleIwXET8FwtvG6TG2NzpjaQZDKkbDEcekkFQ2CWyAMVeuAdoI7kFRmOaPAlt5BpmiP4l8VyDhhkHGxNTGKh+O9nornSx1Ryp9HPEdE0Z/C+N12GVOVONwaCYzWaqMXHprMhOJAGMnCXsa4iOTsLhBnkt+LdD6V6Va45AwBBBB3BByCPAg0H3SlKBSlKBSlKBSlKBSlKBSlKBSlYzQZpWM0zQZpWM1mgUpWvf3iQo0kjBURS7MegVRkn+WaDYrBasI4IBG4IBB9h6VXu06vrjP8AaOSFk1+TtiRZNuW5we8gAcY3GSCQR0D349xzk6REBI+vvIGGRGqF5OpGG0jIHj7skVl+PllkjvVaUSMGthAjLPIwOVMI1ZwNKuJc4UOAxyDUdwq2e6QJDFDIT9NdSRB7ZHbDTRxoT/anWTUVb5qaiNRwQb3wTgEdvlxqkmcDmTyHVNJj7TY2X0KAFHgBQQPC+ysk41X7fJsxfyQSF1Zj9a7l/v2wB3dkGwAOAauiKAAAAANsDoB6BWRimaDNKZpmgUrGaZoM0pmlApSlApSlApSlB5yxhgQQCDsQehHoPpqsNwGWzOvhxHLzlrKRjysePkz/ANw34d0OOi9atdYNBEcE7QRXGpRqjmTHMgkGmWM/iX6y7HDrlT4E1Lg1Ecc4BFc6S2pJY88ueM6Zoieuh8dD4qcg+INRY47NZYXiQBiGy3saHlY8BcIMmFvxDKH0r0oLZSvOKQMAQQQcEEHIIPQg+NeXEL5IU1ysFXUiZP2pGCINvSWA/Og2aVgGs5oFKVjNBmlYzWc0ClKUHzqqudrOHT3BiEBRRETOCxbeaPHJTukd3dyScjYbGvLtH2aM0hmgSITC1uI0lKqJFnfl8hw2k406G38M9K8PM97znAlcQkoo/tLFigniJZSclWMYlB6bkY9NB5Nwq8MkTtI7AS80qJ/m5a4ACjYFAskGV8Qp8a+bXhvEMDXM+VDEjmDBl1QYIxkmM6ZzpOPnYwBgD2ThF/qUGViuiNWYznI0yJq0Y+sVDZYgnfY74r5k4Fe+ErnAJBM+XVtM6/Jlhts0PiOh8d6CS7NQXSyTm5PcYqY116gp1Sa9O5IXHKxk+HQVPv02qnPwviBGz6WMLqCLhiqsYHVV0sCS3MMb8wk4wRvjff4Pw67juXMjs0GgqA0xck5TQ2G6NjXnoNxQCeK+A4dj2tcZx7dq0eNWHFLiCWBvN6rNG0ZYGckBxgkAjc71IzceuFZlHDbtwrEB1ltNLAHAYBpwcHruPGtS/wC1s0Mbyy8NvFSNS7NzLQ4VRknAnydqCT4lxqKzjjWUlnYBI4o11TSsBjEcfj7+gGSSMVGpwee9w3EMJDnIskbKtvt5VIPpD+BcJ6dVa/absRFeyJdRs0VwECh8toePBISVEZSR3vqsDsKiYbC0hZYuJW72rsQqyi+uXtJWPgkvMGg/hcKd9s0HRYYgoAUAADAAGAAOgA8BWpxyaRLeZ4RmRUZlGgtuB1CDdiOunxxiq5xfspaRwu8cTswXIzdXJG/1iBJkgZyQPAGo7hHCLFnMcmpzrwkiz3QR10agciUqN1lA335ZoN4cauED8km5RQ7rLJCQzaIdbxDlqoJzhQ2OrEblTXke01yBM4TwiVIzC+lHLXGtJGyMtiOMEjbLLgHIqWXsdZHosh8Nry58Og+l91fX8FWf2Jf1lz/VoM3PFpBJbZBVJbeZ2XQxxNmAxIWx3Th5Rg+j2VCJxW5MZxMxJSF5WeER8mVpAHgRuWQNtQ7ytp0gk94GpodiLP1cn6y5/q0/gmz9XLt0/tlzt7vlaDUueIScm1bmTxaxIXcwo8hKxkoGUIRuQOgGRjpmvCPj14EJMGpxE0roUbOpLa3cxR4HUvLINyfmH0bSX8E2fq5f1lz/AFafwTZ+rl/WXP8AVoIm67SXRjfQsavyZHQmN3ErAyALGFOAVEasQSfngD01uWnavEzC4KRwqoxOytGpcuigZZiNLF8qTjIH51t/wXafYl/WXPh0/vaiu0f+za1uoTEvNiyykvz5ZDgMCQFkcrk+kiguiOCMjcHoRuD7q+qqfDv9ndlDGsapKQowCbufP8lkAH5AVs/wNZerk/V3H9WgsdKrn8DWXq5P1dx/Vp/A1l6uT9Xcf1aCx0qufwNZerk/V3H9Wn8DWXq5P1dx/VoLHSq5/A1l6uT9Xcf1afwNZerk/V3H9WgsdfEiAjBGQfAjYj0Gq9/A9l6uT9Xcf1a+W7E2Q3Mb4HX+13G3v+VoPCTs9NZkvwsjQTlrGQ4gP2jbtj5Bz6N0PoGc1i8u14nA8ELeT3EbwyNFPEeZG0UquNcYYalJTGpSQfTUNNYWcpKcNt5Lp84MnltwtohB31z8w6iPsoGPurEPZSPhp8vuC89wuiKOON3WFGmcRqkYldmwS4yzMfTigsvk3FPvHD/0E/8A9qtnh0F8HBuJrR498rFaSxuTjbDNOwH8q8Rxa8+4N+sirYsuIXLuBJaGJd8v5RG+Ntu6u59FBvcTnZIZGjUu6oxVB1ZwO6o95xVQspuIoqRuGJjK6pGRXMqyTx5KyDSBpR38NuWM58fviPl6XE8kQdkyVjXUWH0UHe5Z2AGJiCASWwCMGsyX9+FGlGLaEIAtyEYFyJWdiNSuq6SF0jJ8DkhQ14eI8RWOMaSxFsGZnt21PcBJdakKMKVZY8EkBtRxnO261/fLLEmksBKVd+QdLxF1AbbIQgMTkkAgbZrTuuIXzao49XMFuGOmDGl3jnw2p8aX1JEAuPrHbfb38s4gSQitvyxre3A0oZ4VEgGRqYxtOzL9UqPzC6LSq92fubpp51uFYRrgRsUAJId1PeAAIKhG2zjV19CgsdKUoFKUoFKUoFRXaixae0uIY8a5YZI11HC6mQgZIBwMkeFSta96rFGEbaXKsFbAOlsd04OxwcbUH1aIVRFPUKoPvAArM8KuCrgMCMEEAgj0EHqKi+ynFTc26O+BIMxyqPqzRHRKv/Mp/IipmgqbdnJbTvcMkCL1NpKWa2b2Rvu1uf8ALlfw1qy3tvdOILpDaXRIZY5gpEhXG8ZB0XClRpIznBIIGau1aXE+GRXCGOdFkQ9VYZHvHoPtG9BXeCWc9nzebgwxoxVI0GqSRpGYuoG4Y+jbdwBsAa3uAdpBNlZtEcq5yuSMgDvHDbrgiRd+vLJG1ah4fd2W9q5uoB/7aZ/l1H+BcN87x7snp+cK1LSKyvTKqDlTsMzW0qBJQMjWHjOTocAKzKSGB2O+aC6RShgGUggjIIOQQehBFfdUThN/PZ/JXBjOXPdAOsAuxeRVGSynMarv85wMDGKsvC+0ME4XQ4DNn5NmUSjGrqmc/VY56ECglqVjNZoFKUoFKUoFKUoFKxmvkyAdaD7r5d8Ak+AzVcvO1QcmOwjN3ICQWRtNtGRt8rcHu5BHzV1N7BXivZaS573E5ueOvkseY7RfYyjvTeHzzjb5ooPuftaJGMfD4mu3BILo2m1Q9MSXBBBPsQMfZWV7NNcHVxKXnjr5OgKWi++PrL73JGw2FWG2t1jUKgCqoACqAFAHgAOle1B5xwqoAUAADAAAAAHQAeFaPH+Fi5iEZYriSGTIAO8MqyAYPpKAfnUlVe7RXknPtLeB9DSy8yQjGRbQDVKOhxqZo09zmgsC1mvlelQvHeMNA8aiMFXzqldnWNO8owWSNwGOokatI7vWgmitNFV2ftjAig6ZmBjEvdQd2PTIxc5YbAROTjfpjOa+k7XQsxWNZnPMMQ0ouHcFw4UlhjSYnBzjp40E+IxWdNVfhPawy4DQSB37yRphm5RZhzGyQAAAM4J+cMD07fDO08c0ixBX1nOSFyikAtpZuoOlc5xjcDOdqCd0ClZFZoFKUoFKUoFKUoFYIrNKCrWR8m4lLH0jvV56dceURKEnXfbLJymGPsuatIqu9trN2t+dCNU9q4uIhjdin0kYz01xl0/4qmuH3aTRpJEQySKrqw6FWGQf5Gg2KUpQYIqL4zwGC5UCZO8u6SKxSWM+mORcMp9xqVpQcw7Z8TveGxYCJfiQhEZ4T5Qqg6isyopWVMZGru9RsTvW1w61S8gE3DpRG2CphbSrWzPvLH3V1o2pYzg7lYwAVBroZWoTi/ZiKZuaheCcdLiFtEu3QP4Srv8ANcEUGLfjD+VC25bkKhLStgbqq972qdYGdtw3oNbnD+LpKzoNSsjshDLgEqcEo3zXA8cE46HB2qDHFrm0Om/j5sQ6XlvGSAAetxAMtH/mUsuxzpxXnJwwyiKWwuPkdJGY3DjGdRZTn5QsxJbLDJ05yAQQuWaVVE7UNDq8sjCAY7ysO6WAcxlScuUVl1MuRvVqU7UGaUrDGgzWCwqt33apSxjsozeSg6SI2AhjP+NcHuJ/lGW9la6dmprrfic2tTg+SQFo7YfhkYHXP7dWFP2aBxjtOJhJb8PElzMQycyAgRQsRgNJcEFFIP1RqbbpUH2N7LX0ySHjk8kwEhVLfXiJlQkcxwgXmK3grbY3I326DZ2aRKEiRUVRgKqhVA9AA2Fe9B5QW6ooVFVVUYCqoAAHQADoK9QKzSgUpSgxmqv2eHPvbu6I2TFlEc5BSE652HvlYr/8IqS7U8V8ltZZsZKIdC+LSMdMSD2lio/OnZbhXktrDATqMaAM/i8h3kc58SxY/nQSwqA7WRhVSXkRTFXRflJGTHMlRRghGzuQcEeFWCtXiBjCEzadC99i2NIEZDajn0EA0FKhkspHAFq5YTMmEjHKklAmR+8xUMi8uXY42Ocb17xcetA4ZbabWwFx3YNTYYSaJNKscFtMm+PfjNSPZKETIbl4Y4zNI0saiPDrEdQjeTP94wZmOw+kxv1qVl4Fbtp1RRnSuhe4Nk+yPZuf50FY86WrHa0Z1RLYqU5THXLPLDHFtJgEMreON2zgjFSfZ64tppXaCFkaMY1mPSpBd1IUg4JBVx6cY8DUpHwK3XSVijGjAXCDbD6x/wBXe9+9e9pw2OJmaNFUucsVGNRySSce0k/nQbVZpSgUpSgUpSgVHPxy3BIMqggkEb7EdR0qRrll99LJ/nf/ALzQdA8/W/rl/f4U8/W/rl/f4VzilCOjNx639an7/Cq52S4xDbtPaGRQkL64ev8A6abLIo26I4kTbwVarn/7pUXxf5N4rjwQ8qT/AHUpAz/wuEPu1UHW/P1v65f3+FPP1v65f3+Fc4pQjo/n639cv7/Cnn639cv7/CucUoR0fz9b+uX9/hTz9b+tT9/hXOKUI6M3Hbb1qfvVcvbS1DtLY3ItJiSx0LmCVj4zwbKx2+cNLe2q5Sgm/wCKoCyx8VSNCpBS4Us9qxyCPlMZiJKjKPt03NWpOPW2BiZPyzXOXUEYIBB6gjII9BB6iow8Bj6BpVj8YFlZYifcNwPwggeyg6DxLt5bq3LtT5VLnGmM4jQ/40xGmMb+0+ytMYud+IXalTg+SwM6QjptJJtJN+elT9mq3BCqKFRVVR0VVAUe4CvuiugWfE7OJFSNoo0UYVEXSqj0AAYFe/n629an7/CucUokdH8/W/rV/f4U8/W/rl/f4VzilCOj+frf1y/v8Kefrf1y/v8ACucUoR0fz9b+uX9/hQ8ft/Wr+/wrnFMUFk7QcXhnu7SASKY42a7lPUYi7sCH3yOGH+5NWPz9betT9/hXJODd9ppyPpHKIf8ABiJVfyLa2/4hUpQdHPHrf1yfv8K57/tQtGv5bNLW4WJAJxPIWOkRvyu4yD6QNpPd6HG9eVKEdBtOMwKihp0ZgAC2NOogddIGB7qkbS8SUao2DDOMj0+j965cKuvYk/IN/vD/ANq0FkpSlApSlApSlApSlArm95ZEyOfxv/3GukVDycLySfSSf5mgpPkJp5Caunmr2U81eyiqZ5Ca8rrhIkRo3HddSh9zDBq8eavZTzVQcys0vFjRZLVnZVCs4uoQGKjBbBORnrXrm5+5P+rg+NdI81eyq5fcEn5rmOOTXzGdZuavK5IhIEXLLddWBjTjPezRFazc/cn/AFcHxpm5+5P+rg+NT0nBb3mIjCRohLAwYNAMgPE83OxglR8oFCjJxvnbOxw/h17yLkyKRLjMKtySclN1BU4IDdC2nPiAKCsk3X3J/wBXB8az/avuT/q4PjU7wrhF6siB1kWIySMdfIdyGnkPyxVu73DGV0ZxvkeFffFeCXInd7eN3ypIZmQKpEIAWE80dWBBV48ZYnUBigr2bn7k/wCrg+NM3P3J/wBXB8anZrW+Z8Ro6P8AKOquIeWqG5cIJ2GSTygMBCTnGa+JeBX0sBVjKrGObOPJ0cuVh5aFgWGMmbcaf9CQhc3P3J/1cHxpqufuT/q4PjVguuB3a81I1lMemQRaWgA1d8DnasELjl40Y31Z8KkeCcLudc3lI7ue4NMekd98FGRiSNOjZgCDn8gp2q5+5P8Aq4PjWnxa6uo4JXFoylI3YMbmFgCFJBKg5b3CuqeaaeaqDlHBr68liV5LB1J/x44ww9ISQ6hW/qufuT/q4PjXSfNVY80+yiub6rn7k/6uD401XP3J/wBXB8a6R5pp5poOb6rn7k/6uD401XP3J/1cHxrpHmmnmmg5vqufuT/q4PjXldJdujKlo0bMpVXN1CQhIwGIU5OOu1dN80080+ygo1nwkRokaDuoqoPcowK9fITV081U81eyiKX5CaeQmrp5q9lPNXsoql+QGrf2Qh0QsD9sn9hXqeFeyt/h9voUj25oNulKUQpSlApSlApSlArFKUClKUClKUCsZpSgZpmlKimaVilVHyDvX3mlKgZpmlKKzSlKqFKUoFKUoFKUoFKUoFKUoFKUoFKUoM0pSgUpSg//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7" name="AutoShape 10" descr="data:image/jpeg;base64,/9j/4AAQSkZJRgABAQAAAQABAAD/2wCEAAkGBxQSEhQUEBQTFBUUFRQUGBQWEBcXFBYUFBIYGBQUFBUYHCggGBolHxQVIjQhJykrMS4uFx8zODUsNygvLisBCgoKDAwNDgwMFCsZFBkrKys3LDIrLCsrNysrKywrKys3KysrKysrKysrKysrKysrKysrKysrKysrKysrKysrK//AABEIAKMBNgMBIgACEQEDEQH/xAAbAAEAAgMBAQAAAAAAAAAAAAAABQYBBAcDAv/EAEYQAAIBAwIDAwcKAwUHBQAAAAECAwAEERIhBRMxBiJBFBVRU2Fx0SMyM0JSVGKBlKEWkdMkQ2NysQdzgpKissE0RIPU8P/EABUBAQEAAAAAAAAAAAAAAAAAAAAB/8QAFREBAQAAAAAAAAAAAAAAAAAAABH/2gAMAwEAAhEDEQA/AO40pSgUpSgUpSgUpSgUpWM0GaV4XN2kYy7Bfed/5VEXPaNR9Gpb2tsPjQTua+JJlUZYge84qoXHGZn+tpH4Rj9+taLsT1JPvNBcJeMwr9fP+UE1qS9o0HzVY+/A+NVmlFSt52wWMgNykLfNDyYJ3A2G2eo/nX03HpfQo/4T8arcto/NMkbINaJGwdC2AjuwKYYesbIOxwvoqDfs+yR4Z49AMru5QgJmKNTIi6tmyjNtgAmiL23GpvtD/kHwrXn7SshVXmVC3zVbQCx6YAI9tVI9m2Ooh0yzrJkxnGoawWKZ0liGG2Md0HrvW/cRiWVHhlQEExkqzF/k5MyR4VtLAZIKsDgnNBZfPE32/wDpX4V9Djc32h/yCqNPwF+Wqu8bKq4LFWwqJbmMPp1ZL/W9h91eqcGWM82ZwyCQSkurZbIlCa1zjUDKANvqgejAXaDtDIQCNDA7ggHB9xBrZi7Rt9aMfkxqgQ9mz0Lqw0KpOg62AMWVc6t1+SOB+M/ni47Mk69LoNTFlJUnSCW0qVzpYIGwMg7AdKDpEXaOM/OVx/I/+a3YeLwt0cD2Hb/WqYKUVf0kB6EH3b19ZqgRyFd1JHuOKkLfjky9SGHoYf8Akb0RcKVCWvaJG+kBU+nqPjUtDOrjKsCPYc0HrSlKBSlKBSlKBSlKBSlKBSlKBSlKBSlKBSlRXEeKYyse7enwHxoNy7vUjGXIHs8T7hVfvePu20Y0D09WPwrUljLEliST4mvnyeitV2JOWJJ9u9YxW35PTyeoNTFMVt+T08noNTFMVt+T08noNTFQ1lwMpHMhcEzKQSEIAJQqX05xk7HAwNqsnk9Y8nqiA4ZwtoXlk1gmUAfMwMqzlWYZwT3wNgPm+2tIdmMABZAw0sMvECwd4+W8iFcYOyfyO9WqWNVUs5VVUElmYAADqSTsB7ahhNNdf+kzDDvm6ePLP6DbxMO8P8RtvQD1qo1G7OrklNC5JOnl9wjXE4RwCMp8kRj8Z/PzTs1uNTKVAjyDFnUUdGA7xOle4QAPSM5xW8L57bC34UL0F2oIhOwxzh/ct7clduozipwW/o3Hpz4HpUFXs+zgQKGYNpbUCUJyRGUV2DErrBIPTwrd4Jw0wIylg2ptewIUdxVIAJPUpq97Gpzyenk9FjUxTFbfk9PJ6g1MUxW35PTyeg1MV9RSMpypKn0jatnyenk9BI2XaBhtKMj7QG/5jxqft7lXGUII9/8AqPCqd5PXrbhkOUJB/wBfYaqLlSo6w4kH2bZv2PuqRoFKUoFKUoFKUoFKUoFKUoFKV8OM0GjfTE91enif/FaBgqZENOTQQ3IpyKmeTTk0ENyKcipnk05NBDcinIqZ5NOTQQ3IpyKmeTXlOyopZyFVQSWJAAA6kk9BQRfIqM4vxNICIwrTTuMpbxgGRh9pvCNB4u2B7+hyvFJr46bAcuA51Xrp84ei1ib6Tp9I3cGQQGqa4R2fitg3LBLOcySuxaWRvtSOd293QeAHSgrVv2ekmYScQKvghktUz5PGfAvn6dwfrMMDAwBjNTpt/ZUzyacmghWtcgggEEEEEZBB6gg9RUD5glte9YENH1NnI3yfXc28hzyT+Agqfw7mrxyaGH2UFW4VxCO41BMrImOZDIumaPJIGtD4HBwwyD4E1IcivXjHZ2O40sdUcqfRzxHTNH/lbxXbdGBU+INRacXktDo4iBozhb1EKwt6PKE38nbw1ElDjORnFBv8inIqWjAIBBBBGQQcgjwINffJ9lBDcinIqZ5NOTQQ3IpyKmeTTk0ENyKcipnk05NBD8ipGynPRuvgfTXvyacmg96VgVkUClKUClKUClKUClKUClKUClKUClKUClK0uKcREK6irOSwRUXGp3boo1EAdDuSAMb0G4TVf4/2kEB0IA75UNl9CRhhs7uRjA2JA3AOcY3qH45xiWaaS3UGHQhBPNwzLJCGc4xpAUMSJNWkNGFzl9ovhFk84QWQjKxs39uMZ5Wk5ytujHNwQS5DHEa6yADjFB48Z/2i3FnbIzxpPMxLFNQVhFpJaRRFqzGp21nSDqGNWCTPcI4TNfxxT8VxghZFslXECHGVMwJJmfxwe6NtsjNTfBOzMFsr6F1vL9LLJh5Zv945G4/DsB4AVMhaD5RAMYGMft7q+6UoFKUoFKUoFeckQYEMAQdiCMgjxBHor0pQcs7VdleIwXET8FwtvG6TG2NzpjaQZDKkbDEcekkFQ2CWyAMVeuAdoI7kFRmOaPAlt5BpmiP4l8VyDhhkHGxNTGKh+O9nornSx1Ryp9HPEdE0Z/C+N12GVOVONwaCYzWaqMXHprMhOJAGMnCXsa4iOTsLhBnkt+LdD6V6Va45AwBBBB3BByCPAg0H3SlKBSlKBSlKBSlKBSlKBSlKBSlYzQZpWM0zQZpWM1mgUpWvf3iQo0kjBURS7MegVRkn+WaDYrBasI4IBG4IBB9h6VXu06vrjP8AaOSFk1+TtiRZNuW5we8gAcY3GSCQR0D349xzk6REBI+vvIGGRGqF5OpGG0jIHj7skVl+PllkjvVaUSMGthAjLPIwOVMI1ZwNKuJc4UOAxyDUdwq2e6QJDFDIT9NdSRB7ZHbDTRxoT/anWTUVb5qaiNRwQb3wTgEdvlxqkmcDmTyHVNJj7TY2X0KAFHgBQQPC+ysk41X7fJsxfyQSF1Zj9a7l/v2wB3dkGwAOAauiKAAAAANsDoB6BWRimaDNKZpmgUrGaZoM0pmlApSlApSlApSlB5yxhgQQCDsQehHoPpqsNwGWzOvhxHLzlrKRjysePkz/ANw34d0OOi9atdYNBEcE7QRXGpRqjmTHMgkGmWM/iX6y7HDrlT4E1Lg1Ecc4BFc6S2pJY88ueM6Zoieuh8dD4qcg+INRY47NZYXiQBiGy3saHlY8BcIMmFvxDKH0r0oLZSvOKQMAQQQcEEHIIPQg+NeXEL5IU1ysFXUiZP2pGCINvSWA/Og2aVgGs5oFKVjNBmlYzWc0ClKUHzqqudrOHT3BiEBRRETOCxbeaPHJTukd3dyScjYbGvLtH2aM0hmgSITC1uI0lKqJFnfl8hw2k406G38M9K8PM97znAlcQkoo/tLFigniJZSclWMYlB6bkY9NB5Nwq8MkTtI7AS80qJ/m5a4ACjYFAskGV8Qp8a+bXhvEMDXM+VDEjmDBl1QYIxkmM6ZzpOPnYwBgD2ThF/qUGViuiNWYznI0yJq0Y+sVDZYgnfY74r5k4Fe+ErnAJBM+XVtM6/Jlhts0PiOh8d6CS7NQXSyTm5PcYqY116gp1Sa9O5IXHKxk+HQVPv02qnPwviBGz6WMLqCLhiqsYHVV0sCS3MMb8wk4wRvjff4Pw67juXMjs0GgqA0xck5TQ2G6NjXnoNxQCeK+A4dj2tcZx7dq0eNWHFLiCWBvN6rNG0ZYGckBxgkAjc71IzceuFZlHDbtwrEB1ltNLAHAYBpwcHruPGtS/wC1s0Mbyy8NvFSNS7NzLQ4VRknAnydqCT4lxqKzjjWUlnYBI4o11TSsBjEcfj7+gGSSMVGpwee9w3EMJDnIskbKtvt5VIPpD+BcJ6dVa/absRFeyJdRs0VwECh8toePBISVEZSR3vqsDsKiYbC0hZYuJW72rsQqyi+uXtJWPgkvMGg/hcKd9s0HRYYgoAUAADAAGAAOgA8BWpxyaRLeZ4RmRUZlGgtuB1CDdiOunxxiq5xfspaRwu8cTswXIzdXJG/1iBJkgZyQPAGo7hHCLFnMcmpzrwkiz3QR10agciUqN1lA335ZoN4cauED8km5RQ7rLJCQzaIdbxDlqoJzhQ2OrEblTXke01yBM4TwiVIzC+lHLXGtJGyMtiOMEjbLLgHIqWXsdZHosh8Nry58Og+l91fX8FWf2Jf1lz/VoM3PFpBJbZBVJbeZ2XQxxNmAxIWx3Th5Rg+j2VCJxW5MZxMxJSF5WeER8mVpAHgRuWQNtQ7ytp0gk94GpodiLP1cn6y5/q0/gmz9XLt0/tlzt7vlaDUueIScm1bmTxaxIXcwo8hKxkoGUIRuQOgGRjpmvCPj14EJMGpxE0roUbOpLa3cxR4HUvLINyfmH0bSX8E2fq5f1lz/AFafwTZ+rl/WXP8AVoIm67SXRjfQsavyZHQmN3ErAyALGFOAVEasQSfngD01uWnavEzC4KRwqoxOytGpcuigZZiNLF8qTjIH51t/wXafYl/WXPh0/vaiu0f+za1uoTEvNiyykvz5ZDgMCQFkcrk+kiguiOCMjcHoRuD7q+qqfDv9ndlDGsapKQowCbufP8lkAH5AVs/wNZerk/V3H9WgsdKrn8DWXq5P1dx/Vp/A1l6uT9Xcf1aCx0qufwNZerk/V3H9Wn8DWXq5P1dx/VoLHSq5/A1l6uT9Xcf1afwNZerk/V3H9WgsdfEiAjBGQfAjYj0Gq9/A9l6uT9Xcf1a+W7E2Q3Mb4HX+13G3v+VoPCTs9NZkvwsjQTlrGQ4gP2jbtj5Bz6N0PoGc1i8u14nA8ELeT3EbwyNFPEeZG0UquNcYYalJTGpSQfTUNNYWcpKcNt5Lp84MnltwtohB31z8w6iPsoGPurEPZSPhp8vuC89wuiKOON3WFGmcRqkYldmwS4yzMfTigsvk3FPvHD/0E/8A9qtnh0F8HBuJrR498rFaSxuTjbDNOwH8q8Rxa8+4N+sirYsuIXLuBJaGJd8v5RG+Ntu6u59FBvcTnZIZGjUu6oxVB1ZwO6o95xVQspuIoqRuGJjK6pGRXMqyTx5KyDSBpR38NuWM58fviPl6XE8kQdkyVjXUWH0UHe5Z2AGJiCASWwCMGsyX9+FGlGLaEIAtyEYFyJWdiNSuq6SF0jJ8DkhQ14eI8RWOMaSxFsGZnt21PcBJdakKMKVZY8EkBtRxnO261/fLLEmksBKVd+QdLxF1AbbIQgMTkkAgbZrTuuIXzao49XMFuGOmDGl3jnw2p8aX1JEAuPrHbfb38s4gSQitvyxre3A0oZ4VEgGRqYxtOzL9UqPzC6LSq92fubpp51uFYRrgRsUAJId1PeAAIKhG2zjV19CgsdKUoFKUoFKUoFRXaixae0uIY8a5YZI11HC6mQgZIBwMkeFSta96rFGEbaXKsFbAOlsd04OxwcbUH1aIVRFPUKoPvAArM8KuCrgMCMEEAgj0EHqKi+ynFTc26O+BIMxyqPqzRHRKv/Mp/IipmgqbdnJbTvcMkCL1NpKWa2b2Rvu1uf8ALlfw1qy3tvdOILpDaXRIZY5gpEhXG8ZB0XClRpIznBIIGau1aXE+GRXCGOdFkQ9VYZHvHoPtG9BXeCWc9nzebgwxoxVI0GqSRpGYuoG4Y+jbdwBsAa3uAdpBNlZtEcq5yuSMgDvHDbrgiRd+vLJG1ah4fd2W9q5uoB/7aZ/l1H+BcN87x7snp+cK1LSKyvTKqDlTsMzW0qBJQMjWHjOTocAKzKSGB2O+aC6RShgGUggjIIOQQehBFfdUThN/PZ/JXBjOXPdAOsAuxeRVGSynMarv85wMDGKsvC+0ME4XQ4DNn5NmUSjGrqmc/VY56ECglqVjNZoFKUoFKUoFKUoFKxmvkyAdaD7r5d8Ak+AzVcvO1QcmOwjN3ICQWRtNtGRt8rcHu5BHzV1N7BXivZaS573E5ueOvkseY7RfYyjvTeHzzjb5ooPuftaJGMfD4mu3BILo2m1Q9MSXBBBPsQMfZWV7NNcHVxKXnjr5OgKWi++PrL73JGw2FWG2t1jUKgCqoACqAFAHgAOle1B5xwqoAUAADAAAAAHQAeFaPH+Fi5iEZYriSGTIAO8MqyAYPpKAfnUlVe7RXknPtLeB9DSy8yQjGRbQDVKOhxqZo09zmgsC1mvlelQvHeMNA8aiMFXzqldnWNO8owWSNwGOokatI7vWgmitNFV2ftjAig6ZmBjEvdQd2PTIxc5YbAROTjfpjOa+k7XQsxWNZnPMMQ0ouHcFw4UlhjSYnBzjp40E+IxWdNVfhPawy4DQSB37yRphm5RZhzGyQAAAM4J+cMD07fDO08c0ixBX1nOSFyikAtpZuoOlc5xjcDOdqCd0ClZFZoFKUoFKUoFKUoFYIrNKCrWR8m4lLH0jvV56dceURKEnXfbLJymGPsuatIqu9trN2t+dCNU9q4uIhjdin0kYz01xl0/4qmuH3aTRpJEQySKrqw6FWGQf5Gg2KUpQYIqL4zwGC5UCZO8u6SKxSWM+mORcMp9xqVpQcw7Z8TveGxYCJfiQhEZ4T5Qqg6isyopWVMZGru9RsTvW1w61S8gE3DpRG2CphbSrWzPvLH3V1o2pYzg7lYwAVBroZWoTi/ZiKZuaheCcdLiFtEu3QP4Srv8ANcEUGLfjD+VC25bkKhLStgbqq972qdYGdtw3oNbnD+LpKzoNSsjshDLgEqcEo3zXA8cE46HB2qDHFrm0Om/j5sQ6XlvGSAAetxAMtH/mUsuxzpxXnJwwyiKWwuPkdJGY3DjGdRZTn5QsxJbLDJ05yAQQuWaVVE7UNDq8sjCAY7ysO6WAcxlScuUVl1MuRvVqU7UGaUrDGgzWCwqt33apSxjsozeSg6SI2AhjP+NcHuJ/lGW9la6dmprrfic2tTg+SQFo7YfhkYHXP7dWFP2aBxjtOJhJb8PElzMQycyAgRQsRgNJcEFFIP1RqbbpUH2N7LX0ySHjk8kwEhVLfXiJlQkcxwgXmK3grbY3I326DZ2aRKEiRUVRgKqhVA9AA2Fe9B5QW6ooVFVVUYCqoAAHQADoK9QKzSgUpSgxmqv2eHPvbu6I2TFlEc5BSE652HvlYr/8IqS7U8V8ltZZsZKIdC+LSMdMSD2lio/OnZbhXktrDATqMaAM/i8h3kc58SxY/nQSwqA7WRhVSXkRTFXRflJGTHMlRRghGzuQcEeFWCtXiBjCEzadC99i2NIEZDajn0EA0FKhkspHAFq5YTMmEjHKklAmR+8xUMi8uXY42Ocb17xcetA4ZbabWwFx3YNTYYSaJNKscFtMm+PfjNSPZKETIbl4Y4zNI0saiPDrEdQjeTP94wZmOw+kxv1qVl4Fbtp1RRnSuhe4Nk+yPZuf50FY86WrHa0Z1RLYqU5THXLPLDHFtJgEMreON2zgjFSfZ64tppXaCFkaMY1mPSpBd1IUg4JBVx6cY8DUpHwK3XSVijGjAXCDbD6x/wBXe9+9e9pw2OJmaNFUucsVGNRySSce0k/nQbVZpSgUpSgUpSgVHPxy3BIMqggkEb7EdR0qRrll99LJ/nf/ALzQdA8/W/rl/f4U8/W/rl/f4VzilCOjNx639an7/Cq52S4xDbtPaGRQkL64ev8A6abLIo26I4kTbwVarn/7pUXxf5N4rjwQ8qT/AHUpAz/wuEPu1UHW/P1v65f3+FPP1v65f3+Fc4pQjo/n639cv7/Cnn639cv7/CucUoR0fz9b+uX9/hTz9b+tT9/hXOKUI6M3Hbb1qfvVcvbS1DtLY3ItJiSx0LmCVj4zwbKx2+cNLe2q5Sgm/wCKoCyx8VSNCpBS4Us9qxyCPlMZiJKjKPt03NWpOPW2BiZPyzXOXUEYIBB6gjII9BB6iow8Bj6BpVj8YFlZYifcNwPwggeyg6DxLt5bq3LtT5VLnGmM4jQ/40xGmMb+0+ytMYud+IXalTg+SwM6QjptJJtJN+elT9mq3BCqKFRVVR0VVAUe4CvuiugWfE7OJFSNoo0UYVEXSqj0AAYFe/n629an7/CucUokdH8/W/rV/f4U8/W/rl/f4VzilCOj+frf1y/v8Kefrf1y/v8ACucUoR0fz9b+uX9/hQ8ft/Wr+/wrnFMUFk7QcXhnu7SASKY42a7lPUYi7sCH3yOGH+5NWPz9betT9/hXJODd9ppyPpHKIf8ABiJVfyLa2/4hUpQdHPHrf1yfv8K57/tQtGv5bNLW4WJAJxPIWOkRvyu4yD6QNpPd6HG9eVKEdBtOMwKihp0ZgAC2NOogddIGB7qkbS8SUao2DDOMj0+j965cKuvYk/IN/vD/ANq0FkpSlApSlApSlApSlArm95ZEyOfxv/3GukVDycLySfSSf5mgpPkJp5Caunmr2U81eyiqZ5Ca8rrhIkRo3HddSh9zDBq8eavZTzVQcys0vFjRZLVnZVCs4uoQGKjBbBORnrXrm5+5P+rg+NdI81eyq5fcEn5rmOOTXzGdZuavK5IhIEXLLddWBjTjPezRFazc/cn/AFcHxpm5+5P+rg+NT0nBb3mIjCRohLAwYNAMgPE83OxglR8oFCjJxvnbOxw/h17yLkyKRLjMKtySclN1BU4IDdC2nPiAKCsk3X3J/wBXB8az/avuT/q4PjU7wrhF6siB1kWIySMdfIdyGnkPyxVu73DGV0ZxvkeFffFeCXInd7eN3ypIZmQKpEIAWE80dWBBV48ZYnUBigr2bn7k/wCrg+NM3P3J/wBXB8anZrW+Z8Ro6P8AKOquIeWqG5cIJ2GSTygMBCTnGa+JeBX0sBVjKrGObOPJ0cuVh5aFgWGMmbcaf9CQhc3P3J/1cHxpqufuT/q4PjVguuB3a81I1lMemQRaWgA1d8DnasELjl40Y31Z8KkeCcLudc3lI7ue4NMekd98FGRiSNOjZgCDn8gp2q5+5P8Aq4PjWnxa6uo4JXFoylI3YMbmFgCFJBKg5b3CuqeaaeaqDlHBr68liV5LB1J/x44ww9ISQ6hW/qufuT/q4PjXSfNVY80+yiub6rn7k/6uD401XP3J/wBXB8a6R5pp5poOb6rn7k/6uD401XP3J/1cHxrpHmmnmmg5vqufuT/q4PjXldJdujKlo0bMpVXN1CQhIwGIU5OOu1dN80080+ygo1nwkRokaDuoqoPcowK9fITV081U81eyiKX5CaeQmrp5q9lPNXsoql+QGrf2Qh0QsD9sn9hXqeFeyt/h9voUj25oNulKUQpSlApSlApSlArFKUClKUClKUCsZpSgZpmlKimaVilVHyDvX3mlKgZpmlKKzSlKqFKUoFKUoFKUoFKUoFKUoFKUoFKUoM0pSgUpSg//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12" descr="data:image/jpeg;base64,/9j/4AAQSkZJRgABAQAAAQABAAD/2wCEAAkGBxQSEhQUEBQTFBUUFRQUGBQWEBcXFBYUFBIYGBQUFBUYHCggGBolHxQVIjQhJykrMS4uFx8zODUsNygvLisBCgoKDAwNDgwMFCsZFBkrKys3LDIrLCsrNysrKywrKys3KysrKysrKysrKysrKysrKysrKysrKysrKysrKysrK//AABEIAKMBNgMBIgACEQEDEQH/xAAbAAEAAgMBAQAAAAAAAAAAAAAABQYBBAcDAv/EAEYQAAIBAwIDAwcKAwUHBQAAAAECAwAEERIhBRMxBiJBFBVRU2Fx0SMyM0JSVGKBlKEWkdMkQ2NysQdzgpKissE0RIPU8P/EABUBAQEAAAAAAAAAAAAAAAAAAAAB/8QAFREBAQAAAAAAAAAAAAAAAAAAABH/2gAMAwEAAhEDEQA/AO40pSgUpSgUpSgUpSgUpWM0GaV4XN2kYy7Bfed/5VEXPaNR9Gpb2tsPjQTua+JJlUZYge84qoXHGZn+tpH4Rj9+taLsT1JPvNBcJeMwr9fP+UE1qS9o0HzVY+/A+NVmlFSt52wWMgNykLfNDyYJ3A2G2eo/nX03HpfQo/4T8arcto/NMkbINaJGwdC2AjuwKYYesbIOxwvoqDfs+yR4Z49AMru5QgJmKNTIi6tmyjNtgAmiL23GpvtD/kHwrXn7SshVXmVC3zVbQCx6YAI9tVI9m2Ooh0yzrJkxnGoawWKZ0liGG2Md0HrvW/cRiWVHhlQEExkqzF/k5MyR4VtLAZIKsDgnNBZfPE32/wDpX4V9Djc32h/yCqNPwF+Wqu8bKq4LFWwqJbmMPp1ZL/W9h91eqcGWM82ZwyCQSkurZbIlCa1zjUDKANvqgejAXaDtDIQCNDA7ggHB9xBrZi7Rt9aMfkxqgQ9mz0Lqw0KpOg62AMWVc6t1+SOB+M/ni47Mk69LoNTFlJUnSCW0qVzpYIGwMg7AdKDpEXaOM/OVx/I/+a3YeLwt0cD2Hb/WqYKUVf0kB6EH3b19ZqgRyFd1JHuOKkLfjky9SGHoYf8Akb0RcKVCWvaJG+kBU+nqPjUtDOrjKsCPYc0HrSlKBSlKBSlKBSlKBSlKBSlKBSlKBSlKBSlRXEeKYyse7enwHxoNy7vUjGXIHs8T7hVfvePu20Y0D09WPwrUljLEliST4mvnyeitV2JOWJJ9u9YxW35PTyeoNTFMVt+T08noNTFMVt+T08noNTFQ1lwMpHMhcEzKQSEIAJQqX05xk7HAwNqsnk9Y8nqiA4ZwtoXlk1gmUAfMwMqzlWYZwT3wNgPm+2tIdmMABZAw0sMvECwd4+W8iFcYOyfyO9WqWNVUs5VVUElmYAADqSTsB7ahhNNdf+kzDDvm6ePLP6DbxMO8P8RtvQD1qo1G7OrklNC5JOnl9wjXE4RwCMp8kRj8Z/PzTs1uNTKVAjyDFnUUdGA7xOle4QAPSM5xW8L57bC34UL0F2oIhOwxzh/ct7clduozipwW/o3Hpz4HpUFXs+zgQKGYNpbUCUJyRGUV2DErrBIPTwrd4Jw0wIylg2ptewIUdxVIAJPUpq97Gpzyenk9FjUxTFbfk9PJ6g1MUxW35PTyeg1MV9RSMpypKn0jatnyenk9BI2XaBhtKMj7QG/5jxqft7lXGUII9/8AqPCqd5PXrbhkOUJB/wBfYaqLlSo6w4kH2bZv2PuqRoFKUoFKUoFKUoFKUoFKUoFKV8OM0GjfTE91enif/FaBgqZENOTQQ3IpyKmeTTk0ENyKcipnk05NBDcinIqZ5NOTQQ3IpyKmeTXlOyopZyFVQSWJAAA6kk9BQRfIqM4vxNICIwrTTuMpbxgGRh9pvCNB4u2B7+hyvFJr46bAcuA51Xrp84ei1ib6Tp9I3cGQQGqa4R2fitg3LBLOcySuxaWRvtSOd293QeAHSgrVv2ekmYScQKvghktUz5PGfAvn6dwfrMMDAwBjNTpt/ZUzyacmghWtcgggEEEEEZBB6gg9RUD5glte9YENH1NnI3yfXc28hzyT+Agqfw7mrxyaGH2UFW4VxCO41BMrImOZDIumaPJIGtD4HBwwyD4E1IcivXjHZ2O40sdUcqfRzxHTNH/lbxXbdGBU+INRacXktDo4iBozhb1EKwt6PKE38nbw1ElDjORnFBv8inIqWjAIBBBBGQQcgjwINffJ9lBDcinIqZ5NOTQQ3IpyKmeTTk0ENyKcipnk05NBD8ipGynPRuvgfTXvyacmg96VgVkUClKUClKUClKUClKUClKUClKUClKUClK0uKcREK6irOSwRUXGp3boo1EAdDuSAMb0G4TVf4/2kEB0IA75UNl9CRhhs7uRjA2JA3AOcY3qH45xiWaaS3UGHQhBPNwzLJCGc4xpAUMSJNWkNGFzl9ovhFk84QWQjKxs39uMZ5Wk5ytujHNwQS5DHEa6yADjFB48Z/2i3FnbIzxpPMxLFNQVhFpJaRRFqzGp21nSDqGNWCTPcI4TNfxxT8VxghZFslXECHGVMwJJmfxwe6NtsjNTfBOzMFsr6F1vL9LLJh5Zv945G4/DsB4AVMhaD5RAMYGMft7q+6UoFKUoFKUoFeckQYEMAQdiCMgjxBHor0pQcs7VdleIwXET8FwtvG6TG2NzpjaQZDKkbDEcekkFQ2CWyAMVeuAdoI7kFRmOaPAlt5BpmiP4l8VyDhhkHGxNTGKh+O9nornSx1Ryp9HPEdE0Z/C+N12GVOVONwaCYzWaqMXHprMhOJAGMnCXsa4iOTsLhBnkt+LdD6V6Va45AwBBBB3BByCPAg0H3SlKBSlKBSlKBSlKBSlKBSlKBSlYzQZpWM0zQZpWM1mgUpWvf3iQo0kjBURS7MegVRkn+WaDYrBasI4IBG4IBB9h6VXu06vrjP8AaOSFk1+TtiRZNuW5we8gAcY3GSCQR0D349xzk6REBI+vvIGGRGqF5OpGG0jIHj7skVl+PllkjvVaUSMGthAjLPIwOVMI1ZwNKuJc4UOAxyDUdwq2e6QJDFDIT9NdSRB7ZHbDTRxoT/anWTUVb5qaiNRwQb3wTgEdvlxqkmcDmTyHVNJj7TY2X0KAFHgBQQPC+ysk41X7fJsxfyQSF1Zj9a7l/v2wB3dkGwAOAauiKAAAAANsDoB6BWRimaDNKZpmgUrGaZoM0pmlApSlApSlApSlB5yxhgQQCDsQehHoPpqsNwGWzOvhxHLzlrKRjysePkz/ANw34d0OOi9atdYNBEcE7QRXGpRqjmTHMgkGmWM/iX6y7HDrlT4E1Lg1Ecc4BFc6S2pJY88ueM6Zoieuh8dD4qcg+INRY47NZYXiQBiGy3saHlY8BcIMmFvxDKH0r0oLZSvOKQMAQQQcEEHIIPQg+NeXEL5IU1ysFXUiZP2pGCINvSWA/Og2aVgGs5oFKVjNBmlYzWc0ClKUHzqqudrOHT3BiEBRRETOCxbeaPHJTukd3dyScjYbGvLtH2aM0hmgSITC1uI0lKqJFnfl8hw2k406G38M9K8PM97znAlcQkoo/tLFigniJZSclWMYlB6bkY9NB5Nwq8MkTtI7AS80qJ/m5a4ACjYFAskGV8Qp8a+bXhvEMDXM+VDEjmDBl1QYIxkmM6ZzpOPnYwBgD2ThF/qUGViuiNWYznI0yJq0Y+sVDZYgnfY74r5k4Fe+ErnAJBM+XVtM6/Jlhts0PiOh8d6CS7NQXSyTm5PcYqY116gp1Sa9O5IXHKxk+HQVPv02qnPwviBGz6WMLqCLhiqsYHVV0sCS3MMb8wk4wRvjff4Pw67juXMjs0GgqA0xck5TQ2G6NjXnoNxQCeK+A4dj2tcZx7dq0eNWHFLiCWBvN6rNG0ZYGckBxgkAjc71IzceuFZlHDbtwrEB1ltNLAHAYBpwcHruPGtS/wC1s0Mbyy8NvFSNS7NzLQ4VRknAnydqCT4lxqKzjjWUlnYBI4o11TSsBjEcfj7+gGSSMVGpwee9w3EMJDnIskbKtvt5VIPpD+BcJ6dVa/absRFeyJdRs0VwECh8toePBISVEZSR3vqsDsKiYbC0hZYuJW72rsQqyi+uXtJWPgkvMGg/hcKd9s0HRYYgoAUAADAAGAAOgA8BWpxyaRLeZ4RmRUZlGgtuB1CDdiOunxxiq5xfspaRwu8cTswXIzdXJG/1iBJkgZyQPAGo7hHCLFnMcmpzrwkiz3QR10agciUqN1lA335ZoN4cauED8km5RQ7rLJCQzaIdbxDlqoJzhQ2OrEblTXke01yBM4TwiVIzC+lHLXGtJGyMtiOMEjbLLgHIqWXsdZHosh8Nry58Og+l91fX8FWf2Jf1lz/VoM3PFpBJbZBVJbeZ2XQxxNmAxIWx3Th5Rg+j2VCJxW5MZxMxJSF5WeER8mVpAHgRuWQNtQ7ytp0gk94GpodiLP1cn6y5/q0/gmz9XLt0/tlzt7vlaDUueIScm1bmTxaxIXcwo8hKxkoGUIRuQOgGRjpmvCPj14EJMGpxE0roUbOpLa3cxR4HUvLINyfmH0bSX8E2fq5f1lz/AFafwTZ+rl/WXP8AVoIm67SXRjfQsavyZHQmN3ErAyALGFOAVEasQSfngD01uWnavEzC4KRwqoxOytGpcuigZZiNLF8qTjIH51t/wXafYl/WXPh0/vaiu0f+za1uoTEvNiyykvz5ZDgMCQFkcrk+kiguiOCMjcHoRuD7q+qqfDv9ndlDGsapKQowCbufP8lkAH5AVs/wNZerk/V3H9WgsdKrn8DWXq5P1dx/Vp/A1l6uT9Xcf1aCx0qufwNZerk/V3H9Wn8DWXq5P1dx/VoLHSq5/A1l6uT9Xcf1afwNZerk/V3H9WgsdfEiAjBGQfAjYj0Gq9/A9l6uT9Xcf1a+W7E2Q3Mb4HX+13G3v+VoPCTs9NZkvwsjQTlrGQ4gP2jbtj5Bz6N0PoGc1i8u14nA8ELeT3EbwyNFPEeZG0UquNcYYalJTGpSQfTUNNYWcpKcNt5Lp84MnltwtohB31z8w6iPsoGPurEPZSPhp8vuC89wuiKOON3WFGmcRqkYldmwS4yzMfTigsvk3FPvHD/0E/8A9qtnh0F8HBuJrR498rFaSxuTjbDNOwH8q8Rxa8+4N+sirYsuIXLuBJaGJd8v5RG+Ntu6u59FBvcTnZIZGjUu6oxVB1ZwO6o95xVQspuIoqRuGJjK6pGRXMqyTx5KyDSBpR38NuWM58fviPl6XE8kQdkyVjXUWH0UHe5Z2AGJiCASWwCMGsyX9+FGlGLaEIAtyEYFyJWdiNSuq6SF0jJ8DkhQ14eI8RWOMaSxFsGZnt21PcBJdakKMKVZY8EkBtRxnO261/fLLEmksBKVd+QdLxF1AbbIQgMTkkAgbZrTuuIXzao49XMFuGOmDGl3jnw2p8aX1JEAuPrHbfb38s4gSQitvyxre3A0oZ4VEgGRqYxtOzL9UqPzC6LSq92fubpp51uFYRrgRsUAJId1PeAAIKhG2zjV19CgsdKUoFKUoFKUoFRXaixae0uIY8a5YZI11HC6mQgZIBwMkeFSta96rFGEbaXKsFbAOlsd04OxwcbUH1aIVRFPUKoPvAArM8KuCrgMCMEEAgj0EHqKi+ynFTc26O+BIMxyqPqzRHRKv/Mp/IipmgqbdnJbTvcMkCL1NpKWa2b2Rvu1uf8ALlfw1qy3tvdOILpDaXRIZY5gpEhXG8ZB0XClRpIznBIIGau1aXE+GRXCGOdFkQ9VYZHvHoPtG9BXeCWc9nzebgwxoxVI0GqSRpGYuoG4Y+jbdwBsAa3uAdpBNlZtEcq5yuSMgDvHDbrgiRd+vLJG1ah4fd2W9q5uoB/7aZ/l1H+BcN87x7snp+cK1LSKyvTKqDlTsMzW0qBJQMjWHjOTocAKzKSGB2O+aC6RShgGUggjIIOQQehBFfdUThN/PZ/JXBjOXPdAOsAuxeRVGSynMarv85wMDGKsvC+0ME4XQ4DNn5NmUSjGrqmc/VY56ECglqVjNZoFKUoFKUoFKUoFKxmvkyAdaD7r5d8Ak+AzVcvO1QcmOwjN3ICQWRtNtGRt8rcHu5BHzV1N7BXivZaS573E5ueOvkseY7RfYyjvTeHzzjb5ooPuftaJGMfD4mu3BILo2m1Q9MSXBBBPsQMfZWV7NNcHVxKXnjr5OgKWi++PrL73JGw2FWG2t1jUKgCqoACqAFAHgAOle1B5xwqoAUAADAAAAAHQAeFaPH+Fi5iEZYriSGTIAO8MqyAYPpKAfnUlVe7RXknPtLeB9DSy8yQjGRbQDVKOhxqZo09zmgsC1mvlelQvHeMNA8aiMFXzqldnWNO8owWSNwGOokatI7vWgmitNFV2ftjAig6ZmBjEvdQd2PTIxc5YbAROTjfpjOa+k7XQsxWNZnPMMQ0ouHcFw4UlhjSYnBzjp40E+IxWdNVfhPawy4DQSB37yRphm5RZhzGyQAAAM4J+cMD07fDO08c0ixBX1nOSFyikAtpZuoOlc5xjcDOdqCd0ClZFZoFKUoFKUoFKUoFYIrNKCrWR8m4lLH0jvV56dceURKEnXfbLJymGPsuatIqu9trN2t+dCNU9q4uIhjdin0kYz01xl0/4qmuH3aTRpJEQySKrqw6FWGQf5Gg2KUpQYIqL4zwGC5UCZO8u6SKxSWM+mORcMp9xqVpQcw7Z8TveGxYCJfiQhEZ4T5Qqg6isyopWVMZGru9RsTvW1w61S8gE3DpRG2CphbSrWzPvLH3V1o2pYzg7lYwAVBroZWoTi/ZiKZuaheCcdLiFtEu3QP4Srv8ANcEUGLfjD+VC25bkKhLStgbqq972qdYGdtw3oNbnD+LpKzoNSsjshDLgEqcEo3zXA8cE46HB2qDHFrm0Om/j5sQ6XlvGSAAetxAMtH/mUsuxzpxXnJwwyiKWwuPkdJGY3DjGdRZTn5QsxJbLDJ05yAQQuWaVVE7UNDq8sjCAY7ysO6WAcxlScuUVl1MuRvVqU7UGaUrDGgzWCwqt33apSxjsozeSg6SI2AhjP+NcHuJ/lGW9la6dmprrfic2tTg+SQFo7YfhkYHXP7dWFP2aBxjtOJhJb8PElzMQycyAgRQsRgNJcEFFIP1RqbbpUH2N7LX0ySHjk8kwEhVLfXiJlQkcxwgXmK3grbY3I326DZ2aRKEiRUVRgKqhVA9AA2Fe9B5QW6ooVFVVUYCqoAAHQADoK9QKzSgUpSgxmqv2eHPvbu6I2TFlEc5BSE652HvlYr/8IqS7U8V8ltZZsZKIdC+LSMdMSD2lio/OnZbhXktrDATqMaAM/i8h3kc58SxY/nQSwqA7WRhVSXkRTFXRflJGTHMlRRghGzuQcEeFWCtXiBjCEzadC99i2NIEZDajn0EA0FKhkspHAFq5YTMmEjHKklAmR+8xUMi8uXY42Ocb17xcetA4ZbabWwFx3YNTYYSaJNKscFtMm+PfjNSPZKETIbl4Y4zNI0saiPDrEdQjeTP94wZmOw+kxv1qVl4Fbtp1RRnSuhe4Nk+yPZuf50FY86WrHa0Z1RLYqU5THXLPLDHFtJgEMreON2zgjFSfZ64tppXaCFkaMY1mPSpBd1IUg4JBVx6cY8DUpHwK3XSVijGjAXCDbD6x/wBXe9+9e9pw2OJmaNFUucsVGNRySSce0k/nQbVZpSgUpSgUpSgVHPxy3BIMqggkEb7EdR0qRrll99LJ/nf/ALzQdA8/W/rl/f4U8/W/rl/f4VzilCOjNx639an7/Cq52S4xDbtPaGRQkL64ev8A6abLIo26I4kTbwVarn/7pUXxf5N4rjwQ8qT/AHUpAz/wuEPu1UHW/P1v65f3+FPP1v65f3+Fc4pQjo/n639cv7/Cnn639cv7/CucUoR0fz9b+uX9/hTz9b+tT9/hXOKUI6M3Hbb1qfvVcvbS1DtLY3ItJiSx0LmCVj4zwbKx2+cNLe2q5Sgm/wCKoCyx8VSNCpBS4Us9qxyCPlMZiJKjKPt03NWpOPW2BiZPyzXOXUEYIBB6gjII9BB6iow8Bj6BpVj8YFlZYifcNwPwggeyg6DxLt5bq3LtT5VLnGmM4jQ/40xGmMb+0+ytMYud+IXalTg+SwM6QjptJJtJN+elT9mq3BCqKFRVVR0VVAUe4CvuiugWfE7OJFSNoo0UYVEXSqj0AAYFe/n629an7/CucUokdH8/W/rV/f4U8/W/rl/f4VzilCOj+frf1y/v8Kefrf1y/v8ACucUoR0fz9b+uX9/hQ8ft/Wr+/wrnFMUFk7QcXhnu7SASKY42a7lPUYi7sCH3yOGH+5NWPz9betT9/hXJODd9ppyPpHKIf8ABiJVfyLa2/4hUpQdHPHrf1yfv8K57/tQtGv5bNLW4WJAJxPIWOkRvyu4yD6QNpPd6HG9eVKEdBtOMwKihp0ZgAC2NOogddIGB7qkbS8SUao2DDOMj0+j965cKuvYk/IN/vD/ANq0FkpSlApSlApSlApSlArm95ZEyOfxv/3GukVDycLySfSSf5mgpPkJp5Caunmr2U81eyiqZ5Ca8rrhIkRo3HddSh9zDBq8eavZTzVQcys0vFjRZLVnZVCs4uoQGKjBbBORnrXrm5+5P+rg+NdI81eyq5fcEn5rmOOTXzGdZuavK5IhIEXLLddWBjTjPezRFazc/cn/AFcHxpm5+5P+rg+NT0nBb3mIjCRohLAwYNAMgPE83OxglR8oFCjJxvnbOxw/h17yLkyKRLjMKtySclN1BU4IDdC2nPiAKCsk3X3J/wBXB8az/avuT/q4PjU7wrhF6siB1kWIySMdfIdyGnkPyxVu73DGV0ZxvkeFffFeCXInd7eN3ypIZmQKpEIAWE80dWBBV48ZYnUBigr2bn7k/wCrg+NM3P3J/wBXB8anZrW+Z8Ro6P8AKOquIeWqG5cIJ2GSTygMBCTnGa+JeBX0sBVjKrGObOPJ0cuVh5aFgWGMmbcaf9CQhc3P3J/1cHxpqufuT/q4PjVguuB3a81I1lMemQRaWgA1d8DnasELjl40Y31Z8KkeCcLudc3lI7ue4NMekd98FGRiSNOjZgCDn8gp2q5+5P8Aq4PjWnxa6uo4JXFoylI3YMbmFgCFJBKg5b3CuqeaaeaqDlHBr68liV5LB1J/x44ww9ISQ6hW/qufuT/q4PjXSfNVY80+yiub6rn7k/6uD401XP3J/wBXB8a6R5pp5poOb6rn7k/6uD401XP3J/1cHxrpHmmnmmg5vqufuT/q4PjXldJdujKlo0bMpVXN1CQhIwGIU5OOu1dN80080+ygo1nwkRokaDuoqoPcowK9fITV081U81eyiKX5CaeQmrp5q9lPNXsoql+QGrf2Qh0QsD9sn9hXqeFeyt/h9voUj25oNulKUQpSlApSlApSlArFKUClKUClKUCsZpSgZpmlKimaVilVHyDvX3mlKgZpmlKKzSlKqFKUoFKUoFKUoFKUoFKUoFKUoFKUoM0pSgUpSg//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60" name="Picture 16" descr="http://lu6etj.host-argentina.com.ar/lu6etj/tecnicos/handbook/propagacion/frec_criti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6253"/>
            <a:ext cx="3619500"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584231" y="4970020"/>
            <a:ext cx="1395481" cy="619219"/>
          </a:xfrm>
          <a:prstGeom prst="rect">
            <a:avLst/>
          </a:prstGeom>
          <a:noFill/>
        </p:spPr>
        <p:txBody>
          <a:bodyPr wrap="square" rtlCol="0">
            <a:spAutoFit/>
          </a:bodyPr>
          <a:lstStyle/>
          <a:p>
            <a:endParaRPr lang="es-ES" dirty="0"/>
          </a:p>
        </p:txBody>
      </p:sp>
      <p:pic>
        <p:nvPicPr>
          <p:cNvPr id="6166" name="Picture 22" descr="http://teojhonn.files.wordpress.com/2010/06/image32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006" y="2378868"/>
            <a:ext cx="3778563" cy="198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0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programa</a:t>
            </a:r>
          </a:p>
        </p:txBody>
      </p:sp>
      <p:sp>
        <p:nvSpPr>
          <p:cNvPr id="3" name="2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285178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Propagación Troposférica</a:t>
            </a:r>
          </a:p>
        </p:txBody>
      </p:sp>
      <p:sp>
        <p:nvSpPr>
          <p:cNvPr id="13315" name="Rectangle 3"/>
          <p:cNvSpPr>
            <a:spLocks noGrp="1" noChangeArrowheads="1"/>
          </p:cNvSpPr>
          <p:nvPr>
            <p:ph type="body" idx="4294967295"/>
          </p:nvPr>
        </p:nvSpPr>
        <p:spPr>
          <a:xfrm>
            <a:off x="391680" y="1796063"/>
            <a:ext cx="8229600" cy="5191200"/>
          </a:xfrm>
          <a:ln/>
        </p:spPr>
        <p:txBody>
          <a:bodyPr>
            <a:normAutofit fontScale="925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Refracción</a:t>
            </a:r>
            <a:r>
              <a:rPr lang="en-GB" sz="2358" dirty="0">
                <a:latin typeface="Times New Roman" pitchFamily="16" charset="0"/>
              </a:rPr>
              <a:t> </a:t>
            </a:r>
            <a:r>
              <a:rPr lang="en-GB" sz="2358" dirty="0" err="1">
                <a:latin typeface="Times New Roman" pitchFamily="16" charset="0"/>
              </a:rPr>
              <a:t>troposférica</a:t>
            </a:r>
            <a:r>
              <a:rPr lang="en-GB" sz="2358" dirty="0">
                <a:latin typeface="Times New Roman" pitchFamily="16" charset="0"/>
              </a:rPr>
              <a:t>, (30 MHz a 3 GHz) </a:t>
            </a:r>
            <a:r>
              <a:rPr lang="en-GB" sz="2358" dirty="0" err="1">
                <a:latin typeface="Times New Roman" pitchFamily="16" charset="0"/>
              </a:rPr>
              <a:t>predominante</a:t>
            </a:r>
            <a:r>
              <a:rPr lang="en-GB" sz="2358" dirty="0">
                <a:latin typeface="Times New Roman" pitchFamily="16" charset="0"/>
              </a:rPr>
              <a:t> para </a:t>
            </a:r>
            <a:r>
              <a:rPr lang="en-GB" sz="2358" dirty="0" err="1">
                <a:latin typeface="Times New Roman" pitchFamily="16" charset="0"/>
              </a:rPr>
              <a:t>señales</a:t>
            </a:r>
            <a:r>
              <a:rPr lang="en-GB" sz="2358" dirty="0">
                <a:latin typeface="Times New Roman" pitchFamily="16" charset="0"/>
              </a:rPr>
              <a:t> en </a:t>
            </a:r>
            <a:r>
              <a:rPr lang="en-GB" sz="2358" dirty="0" err="1">
                <a:latin typeface="Times New Roman" pitchFamily="16" charset="0"/>
              </a:rPr>
              <a:t>rango</a:t>
            </a:r>
            <a:r>
              <a:rPr lang="en-GB" sz="2358" dirty="0">
                <a:latin typeface="Times New Roman" pitchFamily="16" charset="0"/>
              </a:rPr>
              <a:t> LF, VLF.</a:t>
            </a:r>
            <a:r>
              <a:rPr lang="es-UY" sz="2358" dirty="0">
                <a:latin typeface="Times New Roman" pitchFamily="16" charset="0"/>
              </a:rPr>
              <a:t> pueden ser refractadas o curvadas debido a variaciones en la densidad y temperatura del aire en la troposfera. Este cambio gradual en las propiedades del aire provoca que las ondas sigan trayectorias curvas, extendiendo la distancia de transmisión.</a:t>
            </a:r>
            <a:endParaRPr lang="en-GB" sz="2358"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Absorción</a:t>
            </a:r>
            <a:r>
              <a:rPr lang="en-GB" sz="2358" dirty="0">
                <a:latin typeface="Times New Roman" pitchFamily="16" charset="0"/>
              </a:rPr>
              <a:t> de </a:t>
            </a:r>
            <a:r>
              <a:rPr lang="en-GB" sz="2358" dirty="0" err="1">
                <a:latin typeface="Times New Roman" pitchFamily="16" charset="0"/>
              </a:rPr>
              <a:t>energía</a:t>
            </a:r>
            <a:r>
              <a:rPr lang="en-GB" sz="2358" dirty="0">
                <a:latin typeface="Times New Roman" pitchFamily="16" charset="0"/>
              </a:rPr>
              <a:t> </a:t>
            </a:r>
            <a:r>
              <a:rPr lang="en-GB" sz="2358" dirty="0" err="1">
                <a:latin typeface="Times New Roman" pitchFamily="16" charset="0"/>
              </a:rPr>
              <a:t>por</a:t>
            </a:r>
            <a:r>
              <a:rPr lang="en-GB" sz="2358" dirty="0">
                <a:latin typeface="Times New Roman" pitchFamily="16" charset="0"/>
              </a:rPr>
              <a:t> </a:t>
            </a:r>
            <a:r>
              <a:rPr lang="en-GB" sz="2358" dirty="0" err="1">
                <a:latin typeface="Times New Roman" pitchFamily="16" charset="0"/>
              </a:rPr>
              <a:t>moléculas</a:t>
            </a:r>
            <a:r>
              <a:rPr lang="en-GB" sz="2358" dirty="0">
                <a:latin typeface="Times New Roman" pitchFamily="16" charset="0"/>
              </a:rPr>
              <a:t> de </a:t>
            </a:r>
            <a:r>
              <a:rPr lang="en-GB" sz="2358" dirty="0" err="1">
                <a:latin typeface="Times New Roman" pitchFamily="16" charset="0"/>
              </a:rPr>
              <a:t>oxígeno</a:t>
            </a:r>
            <a:r>
              <a:rPr lang="en-GB" sz="2358" dirty="0">
                <a:latin typeface="Times New Roman" pitchFamily="16" charset="0"/>
              </a:rPr>
              <a:t> y </a:t>
            </a:r>
            <a:r>
              <a:rPr lang="en-GB" sz="2358" dirty="0" err="1">
                <a:latin typeface="Times New Roman" pitchFamily="16" charset="0"/>
              </a:rPr>
              <a:t>vapor</a:t>
            </a:r>
            <a:r>
              <a:rPr lang="en-GB" sz="2358" dirty="0">
                <a:latin typeface="Times New Roman" pitchFamily="16" charset="0"/>
              </a:rPr>
              <a:t> de </a:t>
            </a:r>
            <a:r>
              <a:rPr lang="en-GB" sz="2358" dirty="0" err="1">
                <a:latin typeface="Times New Roman" pitchFamily="16" charset="0"/>
              </a:rPr>
              <a:t>agua</a:t>
            </a:r>
            <a:r>
              <a:rPr lang="en-GB" sz="2358" dirty="0">
                <a:latin typeface="Times New Roman" pitchFamily="16" charset="0"/>
              </a:rPr>
              <a:t>. </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Forward Scattering (UHF), Ducting. </a:t>
            </a:r>
            <a:r>
              <a:rPr lang="en-GB" sz="2358" dirty="0" err="1">
                <a:latin typeface="Times New Roman" pitchFamily="16" charset="0"/>
              </a:rPr>
              <a:t>Seguimiento</a:t>
            </a:r>
            <a:r>
              <a:rPr lang="en-GB" sz="2358" dirty="0">
                <a:latin typeface="Times New Roman" pitchFamily="16" charset="0"/>
              </a:rPr>
              <a:t> de la </a:t>
            </a:r>
            <a:r>
              <a:rPr lang="en-GB" sz="2358" dirty="0" err="1">
                <a:latin typeface="Times New Roman" pitchFamily="16" charset="0"/>
              </a:rPr>
              <a:t>curvatura</a:t>
            </a:r>
            <a:r>
              <a:rPr lang="en-GB" sz="2358" dirty="0">
                <a:latin typeface="Times New Roman" pitchFamily="16" charset="0"/>
              </a:rPr>
              <a:t> de la Tierra (Beyond-LOS). (</a:t>
            </a:r>
            <a:r>
              <a:rPr lang="en-GB" sz="2358" dirty="0" err="1">
                <a:latin typeface="Times New Roman" pitchFamily="16" charset="0"/>
              </a:rPr>
              <a:t>Criterio</a:t>
            </a:r>
            <a:r>
              <a:rPr lang="en-GB" sz="2358" dirty="0">
                <a:latin typeface="Times New Roman" pitchFamily="16" charset="0"/>
              </a:rPr>
              <a:t> K = 4/3, Radio </a:t>
            </a:r>
            <a:r>
              <a:rPr lang="en-GB" sz="2358" dirty="0" err="1">
                <a:latin typeface="Times New Roman" pitchFamily="16" charset="0"/>
              </a:rPr>
              <a:t>curvatura</a:t>
            </a:r>
            <a:r>
              <a:rPr lang="en-GB" sz="2358" dirty="0">
                <a:latin typeface="Times New Roman" pitchFamily="16" charset="0"/>
              </a:rPr>
              <a:t> Tierra)</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Influencia</a:t>
            </a:r>
            <a:r>
              <a:rPr lang="en-GB" sz="2358" dirty="0">
                <a:latin typeface="Times New Roman" pitchFamily="16" charset="0"/>
              </a:rPr>
              <a:t> de </a:t>
            </a:r>
            <a:r>
              <a:rPr lang="en-GB" sz="2358" dirty="0" err="1">
                <a:latin typeface="Times New Roman" pitchFamily="16" charset="0"/>
              </a:rPr>
              <a:t>precipitaciones</a:t>
            </a:r>
            <a:r>
              <a:rPr lang="en-GB" sz="2358" dirty="0">
                <a:latin typeface="Times New Roman" pitchFamily="16" charset="0"/>
              </a:rPr>
              <a:t>, </a:t>
            </a:r>
            <a:r>
              <a:rPr lang="en-GB" sz="2358" dirty="0" err="1">
                <a:latin typeface="Times New Roman" pitchFamily="16" charset="0"/>
              </a:rPr>
              <a:t>cambios</a:t>
            </a:r>
            <a:r>
              <a:rPr lang="en-GB" sz="2358" dirty="0">
                <a:latin typeface="Times New Roman" pitchFamily="16" charset="0"/>
              </a:rPr>
              <a:t> de </a:t>
            </a:r>
            <a:r>
              <a:rPr lang="en-GB" sz="2358" dirty="0" err="1">
                <a:latin typeface="Times New Roman" pitchFamily="16" charset="0"/>
              </a:rPr>
              <a:t>temperatura</a:t>
            </a:r>
            <a:r>
              <a:rPr lang="en-GB" sz="2358" dirty="0">
                <a:latin typeface="Times New Roman" pitchFamily="16" charset="0"/>
              </a:rPr>
              <a:t> con la </a:t>
            </a:r>
            <a:r>
              <a:rPr lang="en-GB" sz="2358" dirty="0" err="1">
                <a:latin typeface="Times New Roman" pitchFamily="16" charset="0"/>
              </a:rPr>
              <a:t>altura</a:t>
            </a:r>
            <a:r>
              <a:rPr lang="en-GB" sz="2358" dirty="0">
                <a:latin typeface="Times New Roman" pitchFamily="16" charset="0"/>
              </a:rPr>
              <a:t> </a:t>
            </a:r>
            <a:r>
              <a:rPr lang="en-GB" sz="2358" dirty="0" err="1">
                <a:latin typeface="Times New Roman" pitchFamily="16" charset="0"/>
              </a:rPr>
              <a:t>producen</a:t>
            </a:r>
            <a:r>
              <a:rPr lang="en-GB" sz="2358" dirty="0">
                <a:latin typeface="Times New Roman" pitchFamily="16" charset="0"/>
              </a:rPr>
              <a:t> </a:t>
            </a:r>
            <a:r>
              <a:rPr lang="en-GB" sz="2358" dirty="0" err="1">
                <a:latin typeface="Times New Roman" pitchFamily="16" charset="0"/>
              </a:rPr>
              <a:t>cambios</a:t>
            </a:r>
            <a:r>
              <a:rPr lang="en-GB" sz="2358" dirty="0">
                <a:latin typeface="Times New Roman" pitchFamily="16" charset="0"/>
              </a:rPr>
              <a:t> en el </a:t>
            </a:r>
            <a:r>
              <a:rPr lang="en-GB" sz="2358" dirty="0" err="1">
                <a:latin typeface="Times New Roman" pitchFamily="16" charset="0"/>
              </a:rPr>
              <a:t>índice</a:t>
            </a:r>
            <a:r>
              <a:rPr lang="en-GB" sz="2358" dirty="0">
                <a:latin typeface="Times New Roman" pitchFamily="16" charset="0"/>
              </a:rPr>
              <a:t> de </a:t>
            </a:r>
            <a:r>
              <a:rPr lang="en-GB" sz="2358" dirty="0" err="1">
                <a:latin typeface="Times New Roman" pitchFamily="16" charset="0"/>
              </a:rPr>
              <a:t>refracción</a:t>
            </a:r>
            <a:r>
              <a:rPr lang="en-GB" sz="2358" dirty="0">
                <a:latin typeface="Times New Roman" pitchFamily="16" charset="0"/>
              </a:rPr>
              <a:t>.</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23326511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Propagación Troposférica</a:t>
            </a:r>
          </a:p>
        </p:txBody>
      </p:sp>
      <p:sp>
        <p:nvSpPr>
          <p:cNvPr id="14339" name="Rectangle 3"/>
          <p:cNvSpPr>
            <a:spLocks noGrp="1" noChangeArrowheads="1"/>
          </p:cNvSpPr>
          <p:nvPr>
            <p:ph type="body" idx="4294967295"/>
          </p:nvPr>
        </p:nvSpPr>
        <p:spPr>
          <a:xfrm>
            <a:off x="424801" y="1633321"/>
            <a:ext cx="8229600" cy="506160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Gradientes</a:t>
            </a:r>
            <a:r>
              <a:rPr lang="en-GB" sz="2358" dirty="0">
                <a:latin typeface="Times New Roman" pitchFamily="16" charset="0"/>
              </a:rPr>
              <a:t> de </a:t>
            </a:r>
            <a:r>
              <a:rPr lang="en-GB" sz="2358" dirty="0" err="1">
                <a:latin typeface="Times New Roman" pitchFamily="16" charset="0"/>
              </a:rPr>
              <a:t>Refracción</a:t>
            </a:r>
            <a:endParaRPr lang="en-GB" sz="2358"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Forward Scattering y </a:t>
            </a:r>
            <a:r>
              <a:rPr lang="en-GB" sz="2358" dirty="0" err="1">
                <a:latin typeface="Times New Roman" pitchFamily="16" charset="0"/>
              </a:rPr>
              <a:t>Refracción</a:t>
            </a:r>
            <a:r>
              <a:rPr lang="en-GB" sz="2358" dirty="0">
                <a:latin typeface="Times New Roman" pitchFamily="16" charset="0"/>
              </a:rPr>
              <a:t> </a:t>
            </a:r>
            <a:r>
              <a:rPr lang="en-GB" sz="2358" dirty="0" err="1">
                <a:latin typeface="Times New Roman" pitchFamily="16" charset="0"/>
              </a:rPr>
              <a:t>troposférica</a:t>
            </a:r>
            <a:endParaRPr lang="en-GB" sz="2358" dirty="0">
              <a:latin typeface="Times New Roman" pitchFamily="16" charset="0"/>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962" y="2072913"/>
            <a:ext cx="5423040" cy="14788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441" y="4043881"/>
            <a:ext cx="3467520" cy="248976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3840" y="4500361"/>
            <a:ext cx="4734720" cy="203184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8454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626EEE8-D9BE-AEE2-2D6E-1B2FCFC8D4B0}"/>
              </a:ext>
            </a:extLst>
          </p:cNvPr>
          <p:cNvSpPr>
            <a:spLocks noGrp="1"/>
          </p:cNvSpPr>
          <p:nvPr>
            <p:ph idx="1"/>
          </p:nvPr>
        </p:nvSpPr>
        <p:spPr/>
        <p:txBody>
          <a:bodyPr>
            <a:normAutofit fontScale="92500"/>
          </a:bodyPr>
          <a:lstStyle/>
          <a:p>
            <a:r>
              <a:rPr lang="es-UY" b="1" dirty="0"/>
              <a:t>Sistemas de Plataformas Estratosféricas (HAPS):</a:t>
            </a:r>
            <a:endParaRPr lang="es-UY" dirty="0"/>
          </a:p>
          <a:p>
            <a:pPr>
              <a:buFont typeface="Arial" panose="020B0604020202020204" pitchFamily="34" charset="0"/>
              <a:buChar char="•"/>
            </a:pPr>
            <a:r>
              <a:rPr lang="es-UY" dirty="0"/>
              <a:t>En las últimas décadas, se han desarrollado </a:t>
            </a:r>
            <a:r>
              <a:rPr lang="es-UY" b="1" dirty="0"/>
              <a:t>plataformas estratosféricas</a:t>
            </a:r>
            <a:r>
              <a:rPr lang="es-UY" dirty="0"/>
              <a:t> (HAPS, por sus siglas en inglés: High </a:t>
            </a:r>
            <a:r>
              <a:rPr lang="es-UY" dirty="0" err="1"/>
              <a:t>Altitude</a:t>
            </a:r>
            <a:r>
              <a:rPr lang="es-UY" dirty="0"/>
              <a:t> </a:t>
            </a:r>
            <a:r>
              <a:rPr lang="es-UY" dirty="0" err="1"/>
              <a:t>Platform</a:t>
            </a:r>
            <a:r>
              <a:rPr lang="es-UY" dirty="0"/>
              <a:t> </a:t>
            </a:r>
            <a:r>
              <a:rPr lang="es-UY" dirty="0" err="1"/>
              <a:t>Stations</a:t>
            </a:r>
            <a:r>
              <a:rPr lang="es-UY" dirty="0"/>
              <a:t>) que operan a altitudes entre los </a:t>
            </a:r>
            <a:r>
              <a:rPr lang="es-UY" b="1" dirty="0"/>
              <a:t>20 y 50 km</a:t>
            </a:r>
            <a:r>
              <a:rPr lang="es-UY" dirty="0"/>
              <a:t> sobre la Tierra, dentro de la estratosfera.</a:t>
            </a:r>
          </a:p>
          <a:p>
            <a:pPr>
              <a:buFont typeface="Arial" panose="020B0604020202020204" pitchFamily="34" charset="0"/>
              <a:buChar char="•"/>
            </a:pPr>
            <a:r>
              <a:rPr lang="es-UY" dirty="0"/>
              <a:t>Estas plataformas están diseñadas para proporcionar </a:t>
            </a:r>
            <a:r>
              <a:rPr lang="es-UY" b="1" dirty="0"/>
              <a:t>cobertura de telecomunicaciones</a:t>
            </a:r>
            <a:r>
              <a:rPr lang="es-UY" dirty="0"/>
              <a:t> y otras funciones como observación terrestre y monitoreo ambiental</a:t>
            </a:r>
          </a:p>
          <a:p>
            <a:endParaRPr lang="es-UY" dirty="0"/>
          </a:p>
        </p:txBody>
      </p:sp>
      <p:sp>
        <p:nvSpPr>
          <p:cNvPr id="3" name="Título 2">
            <a:extLst>
              <a:ext uri="{FF2B5EF4-FFF2-40B4-BE49-F238E27FC236}">
                <a16:creationId xmlns:a16="http://schemas.microsoft.com/office/drawing/2014/main" id="{9395812A-6948-D944-71EE-13DF0FEFC5B8}"/>
              </a:ext>
            </a:extLst>
          </p:cNvPr>
          <p:cNvSpPr>
            <a:spLocks noGrp="1"/>
          </p:cNvSpPr>
          <p:nvPr>
            <p:ph type="title"/>
          </p:nvPr>
        </p:nvSpPr>
        <p:spPr/>
        <p:txBody>
          <a:bodyPr/>
          <a:lstStyle/>
          <a:p>
            <a:r>
              <a:rPr lang="es-UY" dirty="0"/>
              <a:t>Propagación en la Estratosfera</a:t>
            </a:r>
          </a:p>
        </p:txBody>
      </p:sp>
    </p:spTree>
    <p:extLst>
      <p:ext uri="{BB962C8B-B14F-4D97-AF65-F5344CB8AC3E}">
        <p14:creationId xmlns:p14="http://schemas.microsoft.com/office/powerpoint/2010/main" val="109319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Propagación Ionosférica</a:t>
            </a:r>
          </a:p>
        </p:txBody>
      </p:sp>
      <p:sp>
        <p:nvSpPr>
          <p:cNvPr id="15363" name="Rectangle 3"/>
          <p:cNvSpPr>
            <a:spLocks noGrp="1" noChangeArrowheads="1"/>
          </p:cNvSpPr>
          <p:nvPr>
            <p:ph type="body" idx="4294967295"/>
          </p:nvPr>
        </p:nvSpPr>
        <p:spPr>
          <a:xfrm>
            <a:off x="270721" y="1469161"/>
            <a:ext cx="8383680" cy="5018400"/>
          </a:xfrm>
          <a:ln/>
        </p:spPr>
        <p:txBody>
          <a:bodyPr>
            <a:normAutofit fontScale="92500" lnSpcReduction="200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UY" sz="1600" dirty="0"/>
              <a:t>La </a:t>
            </a:r>
            <a:r>
              <a:rPr lang="es-UY" sz="1600" b="1" dirty="0"/>
              <a:t>ionosfera</a:t>
            </a:r>
            <a:r>
              <a:rPr lang="es-UY" sz="1600" dirty="0"/>
              <a:t> es una región de la atmósfera terrestre que se extiende aproximadamente entre los </a:t>
            </a:r>
            <a:r>
              <a:rPr lang="es-UY" sz="1600" b="1" dirty="0"/>
              <a:t>50 y 1000 km</a:t>
            </a:r>
            <a:r>
              <a:rPr lang="es-UY" sz="1600" dirty="0"/>
              <a:t> de altitud. Está formada por partículas ionizadas (electrones y iones) debido a la radiación solar. Esta ionización afecta la propagación de ondas electromagnéticas, especialmente en frecuencias bajas y medias.</a:t>
            </a: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Reflexión</a:t>
            </a:r>
            <a:r>
              <a:rPr lang="en-GB" sz="2358" dirty="0">
                <a:latin typeface="Times New Roman" pitchFamily="16" charset="0"/>
              </a:rPr>
              <a:t>/</a:t>
            </a:r>
            <a:r>
              <a:rPr lang="en-GB" sz="2358" dirty="0" err="1">
                <a:latin typeface="Times New Roman" pitchFamily="16" charset="0"/>
              </a:rPr>
              <a:t>Refracción</a:t>
            </a:r>
            <a:r>
              <a:rPr lang="en-GB" sz="2358" dirty="0">
                <a:latin typeface="Times New Roman" pitchFamily="16" charset="0"/>
              </a:rPr>
              <a:t> </a:t>
            </a:r>
            <a:r>
              <a:rPr lang="en-GB" sz="2358" dirty="0" err="1">
                <a:latin typeface="Times New Roman" pitchFamily="16" charset="0"/>
              </a:rPr>
              <a:t>Ionosférica</a:t>
            </a:r>
            <a:r>
              <a:rPr lang="en-GB" sz="2358" dirty="0">
                <a:latin typeface="Times New Roman" pitchFamily="16" charset="0"/>
              </a:rPr>
              <a:t> (</a:t>
            </a:r>
            <a:r>
              <a:rPr lang="en-GB" sz="2358" dirty="0" err="1">
                <a:latin typeface="Times New Roman" pitchFamily="16" charset="0"/>
              </a:rPr>
              <a:t>Bandas</a:t>
            </a:r>
            <a:r>
              <a:rPr lang="en-GB" sz="2358" dirty="0">
                <a:latin typeface="Times New Roman" pitchFamily="16" charset="0"/>
              </a:rPr>
              <a:t> </a:t>
            </a:r>
            <a:r>
              <a:rPr lang="en-GB" sz="2358" dirty="0" err="1">
                <a:latin typeface="Times New Roman" pitchFamily="16" charset="0"/>
              </a:rPr>
              <a:t>bajas</a:t>
            </a:r>
            <a:r>
              <a:rPr lang="en-GB" sz="2358" dirty="0">
                <a:latin typeface="Times New Roman" pitchFamily="16" charset="0"/>
              </a:rPr>
              <a:t> de </a:t>
            </a:r>
            <a:r>
              <a:rPr lang="en-GB" sz="2358" dirty="0" err="1">
                <a:latin typeface="Times New Roman" pitchFamily="16" charset="0"/>
              </a:rPr>
              <a:t>frecuencia</a:t>
            </a:r>
            <a:r>
              <a:rPr lang="en-GB" sz="2358" dirty="0">
                <a:latin typeface="Times New Roman" pitchFamily="16" charset="0"/>
              </a:rPr>
              <a:t> VLF, LF, </a:t>
            </a:r>
            <a:r>
              <a:rPr lang="en-GB" sz="2358" dirty="0" err="1">
                <a:latin typeface="Times New Roman" pitchFamily="16" charset="0"/>
              </a:rPr>
              <a:t>Radioaficionados</a:t>
            </a:r>
            <a:r>
              <a:rPr lang="en-GB" sz="2358" dirty="0">
                <a:latin typeface="Times New Roman" pitchFamily="16" charset="0"/>
              </a:rPr>
              <a:t>).</a:t>
            </a:r>
            <a:r>
              <a:rPr lang="es-UY" sz="1600" b="1" dirty="0"/>
              <a:t> </a:t>
            </a:r>
            <a:r>
              <a:rPr lang="es-UY" sz="1600" b="1" dirty="0" err="1"/>
              <a:t>eflexión</a:t>
            </a:r>
            <a:r>
              <a:rPr lang="es-UY" sz="1600" b="1" dirty="0"/>
              <a:t> Ionosférica</a:t>
            </a:r>
            <a:r>
              <a:rPr lang="es-UY" sz="1600" dirty="0"/>
              <a:t>: Las ondas de radio, al llegar a la ionosfera, son </a:t>
            </a:r>
            <a:r>
              <a:rPr lang="es-UY" sz="1600" b="1" dirty="0"/>
              <a:t>refractadas</a:t>
            </a:r>
            <a:r>
              <a:rPr lang="es-UY" sz="1600" dirty="0"/>
              <a:t> hacia la Tierra debido a la alta concentración de electrones. Este fenómeno permite que las señales reboten entre la ionosfera y la superficie terrestre, cubriendo miles de kilómetros sin la necesidad de repetidores.</a:t>
            </a:r>
            <a:endParaRPr lang="en-GB" sz="2358" dirty="0">
              <a:latin typeface="Times New Roman" pitchFamily="16" charset="0"/>
            </a:endParaRP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Modo de </a:t>
            </a:r>
            <a:r>
              <a:rPr lang="en-GB" sz="2358" dirty="0" err="1">
                <a:latin typeface="Times New Roman" pitchFamily="16" charset="0"/>
              </a:rPr>
              <a:t>propagación</a:t>
            </a:r>
            <a:r>
              <a:rPr lang="en-GB" sz="2358" dirty="0">
                <a:latin typeface="Times New Roman" pitchFamily="16" charset="0"/>
              </a:rPr>
              <a:t> principal para enlaces </a:t>
            </a:r>
            <a:r>
              <a:rPr lang="en-GB" sz="2358" dirty="0" err="1">
                <a:latin typeface="Times New Roman" pitchFamily="16" charset="0"/>
              </a:rPr>
              <a:t>satélitales</a:t>
            </a:r>
            <a:r>
              <a:rPr lang="en-GB" sz="2358" dirty="0">
                <a:latin typeface="Times New Roman" pitchFamily="16" charset="0"/>
              </a:rPr>
              <a:t>.</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Ionósfera</a:t>
            </a:r>
            <a:r>
              <a:rPr lang="en-GB" sz="2358" dirty="0">
                <a:latin typeface="Times New Roman" pitchFamily="16" charset="0"/>
              </a:rPr>
              <a:t> </a:t>
            </a:r>
            <a:r>
              <a:rPr lang="en-GB" sz="2358" dirty="0" err="1">
                <a:latin typeface="Times New Roman" pitchFamily="16" charset="0"/>
              </a:rPr>
              <a:t>formada</a:t>
            </a:r>
            <a:r>
              <a:rPr lang="en-GB" sz="2358" dirty="0">
                <a:latin typeface="Times New Roman" pitchFamily="16" charset="0"/>
              </a:rPr>
              <a:t> de </a:t>
            </a:r>
            <a:r>
              <a:rPr lang="en-GB" sz="2358" dirty="0" err="1">
                <a:latin typeface="Times New Roman" pitchFamily="16" charset="0"/>
              </a:rPr>
              <a:t>capas</a:t>
            </a:r>
            <a:r>
              <a:rPr lang="en-GB" sz="2358" dirty="0">
                <a:latin typeface="Times New Roman" pitchFamily="16" charset="0"/>
              </a:rPr>
              <a:t> con </a:t>
            </a:r>
            <a:r>
              <a:rPr lang="en-GB" sz="2358" dirty="0" err="1">
                <a:latin typeface="Times New Roman" pitchFamily="16" charset="0"/>
              </a:rPr>
              <a:t>altas</a:t>
            </a:r>
            <a:r>
              <a:rPr lang="en-GB" sz="2358" dirty="0">
                <a:latin typeface="Times New Roman" pitchFamily="16" charset="0"/>
              </a:rPr>
              <a:t> </a:t>
            </a:r>
            <a:r>
              <a:rPr lang="en-GB" sz="2358" dirty="0" err="1">
                <a:latin typeface="Times New Roman" pitchFamily="16" charset="0"/>
              </a:rPr>
              <a:t>concentraciones</a:t>
            </a:r>
            <a:r>
              <a:rPr lang="en-GB" sz="2358" dirty="0">
                <a:latin typeface="Times New Roman" pitchFamily="16" charset="0"/>
              </a:rPr>
              <a:t> de gases </a:t>
            </a:r>
            <a:r>
              <a:rPr lang="en-GB" sz="2358" dirty="0" err="1">
                <a:latin typeface="Times New Roman" pitchFamily="16" charset="0"/>
              </a:rPr>
              <a:t>ionizados</a:t>
            </a:r>
            <a:r>
              <a:rPr lang="en-GB" sz="2358" dirty="0">
                <a:latin typeface="Times New Roman" pitchFamily="16" charset="0"/>
              </a:rPr>
              <a:t>. La </a:t>
            </a:r>
            <a:r>
              <a:rPr lang="en-GB" sz="2358" dirty="0" err="1">
                <a:latin typeface="Times New Roman" pitchFamily="16" charset="0"/>
              </a:rPr>
              <a:t>ionización</a:t>
            </a:r>
            <a:r>
              <a:rPr lang="en-GB" sz="2358" dirty="0">
                <a:latin typeface="Times New Roman" pitchFamily="16" charset="0"/>
              </a:rPr>
              <a:t> </a:t>
            </a:r>
            <a:r>
              <a:rPr lang="en-GB" sz="2358" dirty="0" err="1">
                <a:latin typeface="Times New Roman" pitchFamily="16" charset="0"/>
              </a:rPr>
              <a:t>varía</a:t>
            </a:r>
            <a:r>
              <a:rPr lang="en-GB" sz="2358" dirty="0">
                <a:latin typeface="Times New Roman" pitchFamily="16" charset="0"/>
              </a:rPr>
              <a:t> entre </a:t>
            </a:r>
            <a:r>
              <a:rPr lang="en-GB" sz="2358" dirty="0" err="1">
                <a:latin typeface="Times New Roman" pitchFamily="16" charset="0"/>
              </a:rPr>
              <a:t>el</a:t>
            </a:r>
            <a:r>
              <a:rPr lang="en-GB" sz="2358" dirty="0">
                <a:latin typeface="Times New Roman" pitchFamily="16" charset="0"/>
              </a:rPr>
              <a:t> día y la </a:t>
            </a:r>
            <a:r>
              <a:rPr lang="en-GB" sz="2358" dirty="0" err="1">
                <a:latin typeface="Times New Roman" pitchFamily="16" charset="0"/>
              </a:rPr>
              <a:t>noche</a:t>
            </a:r>
            <a:r>
              <a:rPr lang="en-GB" sz="2358" dirty="0">
                <a:latin typeface="Times New Roman" pitchFamily="16" charset="0"/>
              </a:rPr>
              <a:t>.</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El </a:t>
            </a:r>
            <a:r>
              <a:rPr lang="en-GB" sz="2358" dirty="0" err="1">
                <a:latin typeface="Times New Roman" pitchFamily="16" charset="0"/>
              </a:rPr>
              <a:t>fenómeno</a:t>
            </a:r>
            <a:r>
              <a:rPr lang="en-GB" sz="2358" dirty="0">
                <a:latin typeface="Times New Roman" pitchFamily="16" charset="0"/>
              </a:rPr>
              <a:t> anterior  y </a:t>
            </a:r>
            <a:r>
              <a:rPr lang="en-GB" sz="2358" dirty="0" err="1">
                <a:latin typeface="Times New Roman" pitchFamily="16" charset="0"/>
              </a:rPr>
              <a:t>los</a:t>
            </a:r>
            <a:r>
              <a:rPr lang="en-GB" sz="2358" dirty="0">
                <a:latin typeface="Times New Roman" pitchFamily="16" charset="0"/>
              </a:rPr>
              <a:t> </a:t>
            </a:r>
            <a:r>
              <a:rPr lang="en-GB" sz="2358" dirty="0" err="1">
                <a:latin typeface="Times New Roman" pitchFamily="16" charset="0"/>
              </a:rPr>
              <a:t>efectos</a:t>
            </a:r>
            <a:r>
              <a:rPr lang="en-GB" sz="2358" dirty="0">
                <a:latin typeface="Times New Roman" pitchFamily="16" charset="0"/>
              </a:rPr>
              <a:t> de </a:t>
            </a:r>
            <a:r>
              <a:rPr lang="en-GB" sz="2358" dirty="0" err="1">
                <a:latin typeface="Times New Roman" pitchFamily="16" charset="0"/>
              </a:rPr>
              <a:t>despolarización</a:t>
            </a:r>
            <a:r>
              <a:rPr lang="en-GB" sz="2358" dirty="0">
                <a:latin typeface="Times New Roman" pitchFamily="16" charset="0"/>
              </a:rPr>
              <a:t> </a:t>
            </a:r>
            <a:r>
              <a:rPr lang="en-GB" sz="2358" dirty="0" err="1">
                <a:latin typeface="Times New Roman" pitchFamily="16" charset="0"/>
              </a:rPr>
              <a:t>por</a:t>
            </a:r>
            <a:r>
              <a:rPr lang="en-GB" sz="2358" dirty="0">
                <a:latin typeface="Times New Roman" pitchFamily="16" charset="0"/>
              </a:rPr>
              <a:t> </a:t>
            </a:r>
            <a:r>
              <a:rPr lang="en-GB" sz="2358" dirty="0" err="1">
                <a:latin typeface="Times New Roman" pitchFamily="16" charset="0"/>
              </a:rPr>
              <a:t>dispersión</a:t>
            </a:r>
            <a:r>
              <a:rPr lang="en-GB" sz="2358" dirty="0">
                <a:latin typeface="Times New Roman" pitchFamily="16" charset="0"/>
              </a:rPr>
              <a:t> y </a:t>
            </a:r>
            <a:r>
              <a:rPr lang="en-GB" sz="2358" dirty="0" err="1">
                <a:latin typeface="Times New Roman" pitchFamily="16" charset="0"/>
              </a:rPr>
              <a:t>absorción</a:t>
            </a:r>
            <a:r>
              <a:rPr lang="en-GB" sz="2358" dirty="0">
                <a:latin typeface="Times New Roman" pitchFamily="16" charset="0"/>
              </a:rPr>
              <a:t> </a:t>
            </a:r>
            <a:r>
              <a:rPr lang="en-GB" sz="2358" dirty="0" err="1">
                <a:latin typeface="Times New Roman" pitchFamily="16" charset="0"/>
              </a:rPr>
              <a:t>asociados</a:t>
            </a:r>
            <a:r>
              <a:rPr lang="en-GB" sz="2358" dirty="0">
                <a:latin typeface="Times New Roman" pitchFamily="16" charset="0"/>
              </a:rPr>
              <a:t> a </a:t>
            </a:r>
            <a:r>
              <a:rPr lang="en-GB" sz="2358" dirty="0" err="1">
                <a:latin typeface="Times New Roman" pitchFamily="16" charset="0"/>
              </a:rPr>
              <a:t>estos</a:t>
            </a:r>
            <a:r>
              <a:rPr lang="en-GB" sz="2358" dirty="0">
                <a:latin typeface="Times New Roman" pitchFamily="16" charset="0"/>
              </a:rPr>
              <a:t> </a:t>
            </a:r>
            <a:r>
              <a:rPr lang="en-GB" sz="2358" dirty="0" err="1">
                <a:latin typeface="Times New Roman" pitchFamily="16" charset="0"/>
              </a:rPr>
              <a:t>repercuten</a:t>
            </a:r>
            <a:r>
              <a:rPr lang="en-GB" sz="2358" dirty="0">
                <a:latin typeface="Times New Roman" pitchFamily="16" charset="0"/>
              </a:rPr>
              <a:t> </a:t>
            </a:r>
            <a:r>
              <a:rPr lang="en-GB" sz="2358" dirty="0" err="1">
                <a:latin typeface="Times New Roman" pitchFamily="16" charset="0"/>
              </a:rPr>
              <a:t>en</a:t>
            </a:r>
            <a:r>
              <a:rPr lang="en-GB" sz="2358" dirty="0">
                <a:latin typeface="Times New Roman" pitchFamily="16" charset="0"/>
              </a:rPr>
              <a:t> la </a:t>
            </a:r>
            <a:r>
              <a:rPr lang="en-GB" sz="2358" dirty="0" err="1">
                <a:latin typeface="Times New Roman" pitchFamily="16" charset="0"/>
              </a:rPr>
              <a:t>propagación</a:t>
            </a:r>
            <a:r>
              <a:rPr lang="en-GB" sz="2358" dirty="0">
                <a:latin typeface="Times New Roman" pitchFamily="16" charset="0"/>
              </a:rPr>
              <a:t> de la EM.</a:t>
            </a:r>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2711463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Propagación Ionosférica</a:t>
            </a:r>
          </a:p>
        </p:txBody>
      </p:sp>
      <p:sp>
        <p:nvSpPr>
          <p:cNvPr id="16387" name="Rectangle 3"/>
          <p:cNvSpPr>
            <a:spLocks noGrp="1" noChangeArrowheads="1"/>
          </p:cNvSpPr>
          <p:nvPr>
            <p:ph type="body" idx="4294967295"/>
          </p:nvPr>
        </p:nvSpPr>
        <p:spPr>
          <a:xfrm>
            <a:off x="436865" y="4408201"/>
            <a:ext cx="3918240" cy="1752480"/>
          </a:xfrm>
          <a:ln/>
        </p:spPr>
        <p:txBody>
          <a:bodyPr>
            <a:normAutofit lnSpcReduction="10000"/>
          </a:bodyPr>
          <a:lstStyle/>
          <a:p>
            <a:pPr algn="just">
              <a:lnSpc>
                <a:spcPct val="95000"/>
              </a:lnSpc>
              <a:tabLst>
                <a:tab pos="656650" algn="l"/>
                <a:tab pos="1313299" algn="l"/>
                <a:tab pos="1969949" algn="l"/>
                <a:tab pos="2626599" algn="l"/>
                <a:tab pos="3283248" algn="l"/>
              </a:tabLst>
            </a:pPr>
            <a:r>
              <a:rPr lang="en-GB" sz="1996" b="1" dirty="0">
                <a:latin typeface="Times New Roman" pitchFamily="16" charset="0"/>
              </a:rPr>
              <a:t>Zona de </a:t>
            </a:r>
            <a:r>
              <a:rPr lang="en-GB" sz="1996" b="1" dirty="0" err="1">
                <a:latin typeface="Times New Roman" pitchFamily="16" charset="0"/>
              </a:rPr>
              <a:t>silencio</a:t>
            </a:r>
            <a:r>
              <a:rPr lang="en-GB" sz="1996" dirty="0">
                <a:latin typeface="Times New Roman" pitchFamily="16" charset="0"/>
              </a:rPr>
              <a:t> </a:t>
            </a:r>
            <a:r>
              <a:rPr lang="en-GB" sz="1996" dirty="0" err="1">
                <a:latin typeface="Times New Roman" pitchFamily="16" charset="0"/>
              </a:rPr>
              <a:t>en</a:t>
            </a:r>
            <a:r>
              <a:rPr lang="en-GB" sz="1996" dirty="0">
                <a:latin typeface="Times New Roman" pitchFamily="16" charset="0"/>
              </a:rPr>
              <a:t> la </a:t>
            </a:r>
            <a:r>
              <a:rPr lang="en-GB" sz="1996" dirty="0" err="1">
                <a:latin typeface="Times New Roman" pitchFamily="16" charset="0"/>
              </a:rPr>
              <a:t>cual</a:t>
            </a:r>
            <a:r>
              <a:rPr lang="en-GB" sz="1996" dirty="0">
                <a:latin typeface="Times New Roman" pitchFamily="16" charset="0"/>
              </a:rPr>
              <a:t> la </a:t>
            </a:r>
            <a:r>
              <a:rPr lang="en-GB" sz="1996" dirty="0" err="1">
                <a:latin typeface="Times New Roman" pitchFamily="16" charset="0"/>
              </a:rPr>
              <a:t>propagación</a:t>
            </a:r>
            <a:r>
              <a:rPr lang="en-GB" sz="1996" dirty="0">
                <a:latin typeface="Times New Roman" pitchFamily="16" charset="0"/>
              </a:rPr>
              <a:t> </a:t>
            </a:r>
            <a:r>
              <a:rPr lang="en-GB" sz="1996" dirty="0" err="1">
                <a:latin typeface="Times New Roman" pitchFamily="16" charset="0"/>
              </a:rPr>
              <a:t>es</a:t>
            </a:r>
            <a:r>
              <a:rPr lang="en-GB" sz="1996" dirty="0">
                <a:latin typeface="Times New Roman" pitchFamily="16" charset="0"/>
              </a:rPr>
              <a:t> </a:t>
            </a:r>
            <a:r>
              <a:rPr lang="en-GB" sz="1996" dirty="0" err="1">
                <a:latin typeface="Times New Roman" pitchFamily="16" charset="0"/>
              </a:rPr>
              <a:t>casi</a:t>
            </a:r>
            <a:r>
              <a:rPr lang="en-GB" sz="1996" dirty="0">
                <a:latin typeface="Times New Roman" pitchFamily="16" charset="0"/>
              </a:rPr>
              <a:t> </a:t>
            </a:r>
            <a:r>
              <a:rPr lang="en-GB" sz="1996" dirty="0" err="1">
                <a:latin typeface="Times New Roman" pitchFamily="16" charset="0"/>
              </a:rPr>
              <a:t>nula</a:t>
            </a:r>
            <a:r>
              <a:rPr lang="en-GB" sz="1996" dirty="0">
                <a:latin typeface="Times New Roman" pitchFamily="16" charset="0"/>
              </a:rPr>
              <a:t>.</a:t>
            </a:r>
          </a:p>
          <a:p>
            <a:pPr algn="just">
              <a:lnSpc>
                <a:spcPct val="95000"/>
              </a:lnSpc>
              <a:buNone/>
              <a:tabLst>
                <a:tab pos="656650" algn="l"/>
                <a:tab pos="1313299" algn="l"/>
                <a:tab pos="1969949" algn="l"/>
                <a:tab pos="2626599" algn="l"/>
                <a:tab pos="3283248" algn="l"/>
              </a:tabLst>
            </a:pPr>
            <a:endParaRPr lang="en-GB" sz="1996" dirty="0">
              <a:latin typeface="Times New Roman" pitchFamily="16" charset="0"/>
            </a:endParaRPr>
          </a:p>
          <a:p>
            <a:pPr algn="just">
              <a:lnSpc>
                <a:spcPct val="95000"/>
              </a:lnSpc>
              <a:tabLst>
                <a:tab pos="656650" algn="l"/>
                <a:tab pos="1313299" algn="l"/>
                <a:tab pos="1969949" algn="l"/>
                <a:tab pos="2626599" algn="l"/>
                <a:tab pos="3283248" algn="l"/>
              </a:tabLst>
            </a:pPr>
            <a:r>
              <a:rPr lang="en-GB" sz="1996" dirty="0" err="1">
                <a:latin typeface="Times New Roman" pitchFamily="16" charset="0"/>
              </a:rPr>
              <a:t>Surgimiento</a:t>
            </a:r>
            <a:r>
              <a:rPr lang="en-GB" sz="1996" dirty="0">
                <a:latin typeface="Times New Roman" pitchFamily="16" charset="0"/>
              </a:rPr>
              <a:t> de </a:t>
            </a:r>
            <a:r>
              <a:rPr lang="en-GB" sz="1996" b="1" dirty="0" err="1">
                <a:latin typeface="Times New Roman" pitchFamily="16" charset="0"/>
              </a:rPr>
              <a:t>onda</a:t>
            </a:r>
            <a:r>
              <a:rPr lang="en-GB" sz="1996" b="1" dirty="0">
                <a:latin typeface="Times New Roman" pitchFamily="16" charset="0"/>
              </a:rPr>
              <a:t> de </a:t>
            </a:r>
            <a:r>
              <a:rPr lang="en-GB" sz="1996" b="1" dirty="0" err="1">
                <a:latin typeface="Times New Roman" pitchFamily="16" charset="0"/>
              </a:rPr>
              <a:t>superficie</a:t>
            </a:r>
            <a:r>
              <a:rPr lang="en-GB" sz="1996" b="1" dirty="0">
                <a:latin typeface="Times New Roman" pitchFamily="16" charset="0"/>
              </a:rPr>
              <a:t> (Ground-Plane wave).</a:t>
            </a: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81" y="1633321"/>
            <a:ext cx="4734720" cy="2612160"/>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4801" y="4408201"/>
            <a:ext cx="4432320" cy="2280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2" name="Text Box 8"/>
          <p:cNvSpPr txBox="1">
            <a:spLocks noChangeArrowheads="1"/>
          </p:cNvSpPr>
          <p:nvPr/>
        </p:nvSpPr>
        <p:spPr bwMode="auto">
          <a:xfrm>
            <a:off x="5061601" y="1960201"/>
            <a:ext cx="3918240" cy="163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31800" indent="-323850">
              <a:tabLst>
                <a:tab pos="723900" algn="l"/>
                <a:tab pos="1447800" algn="l"/>
                <a:tab pos="2171700" algn="l"/>
                <a:tab pos="2895600" algn="l"/>
                <a:tab pos="3619500" algn="l"/>
              </a:tabLst>
              <a:defRPr>
                <a:solidFill>
                  <a:srgbClr val="000000"/>
                </a:solidFill>
                <a:latin typeface="Arial" charset="0"/>
              </a:defRPr>
            </a:lvl1pPr>
            <a:lvl2pPr>
              <a:tabLst>
                <a:tab pos="723900" algn="l"/>
                <a:tab pos="1447800" algn="l"/>
                <a:tab pos="2171700" algn="l"/>
                <a:tab pos="2895600" algn="l"/>
                <a:tab pos="3619500" algn="l"/>
              </a:tabLst>
              <a:defRPr>
                <a:solidFill>
                  <a:srgbClr val="000000"/>
                </a:solidFill>
                <a:latin typeface="Arial" charset="0"/>
              </a:defRPr>
            </a:lvl2pPr>
            <a:lvl3pPr>
              <a:tabLst>
                <a:tab pos="723900" algn="l"/>
                <a:tab pos="1447800" algn="l"/>
                <a:tab pos="2171700" algn="l"/>
                <a:tab pos="2895600" algn="l"/>
                <a:tab pos="3619500" algn="l"/>
              </a:tabLst>
              <a:defRPr>
                <a:solidFill>
                  <a:srgbClr val="000000"/>
                </a:solidFill>
                <a:latin typeface="Arial" charset="0"/>
              </a:defRPr>
            </a:lvl3pPr>
            <a:lvl4pPr>
              <a:tabLst>
                <a:tab pos="723900" algn="l"/>
                <a:tab pos="1447800" algn="l"/>
                <a:tab pos="2171700" algn="l"/>
                <a:tab pos="2895600" algn="l"/>
                <a:tab pos="3619500" algn="l"/>
              </a:tabLst>
              <a:defRPr>
                <a:solidFill>
                  <a:srgbClr val="000000"/>
                </a:solidFill>
                <a:latin typeface="Arial" charset="0"/>
              </a:defRPr>
            </a:lvl4pPr>
            <a:lvl5pPr>
              <a:tabLst>
                <a:tab pos="723900" algn="l"/>
                <a:tab pos="1447800" algn="l"/>
                <a:tab pos="2171700" algn="l"/>
                <a:tab pos="2895600" algn="l"/>
                <a:tab pos="36195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Lst>
              <a:defRPr>
                <a:solidFill>
                  <a:srgbClr val="000000"/>
                </a:solidFill>
                <a:latin typeface="Arial" charset="0"/>
              </a:defRPr>
            </a:lvl9pPr>
          </a:lstStyle>
          <a:p>
            <a:pPr algn="just">
              <a:lnSpc>
                <a:spcPct val="95000"/>
              </a:lnSpc>
              <a:spcAft>
                <a:spcPts val="1293"/>
              </a:spcAft>
              <a:buFont typeface="StarSymbol" charset="0"/>
              <a:buChar char="●"/>
            </a:pPr>
            <a:r>
              <a:rPr lang="en-GB" sz="1996">
                <a:latin typeface="Times New Roman" pitchFamily="16" charset="0"/>
              </a:rPr>
              <a:t>Para un </a:t>
            </a:r>
            <a:r>
              <a:rPr lang="en-GB" sz="1996" b="1">
                <a:latin typeface="Times New Roman" pitchFamily="16" charset="0"/>
              </a:rPr>
              <a:t>ángulo de partida</a:t>
            </a:r>
            <a:r>
              <a:rPr lang="en-GB" sz="1996">
                <a:latin typeface="Times New Roman" pitchFamily="16" charset="0"/>
              </a:rPr>
              <a:t> dado existe un umbral de frecuencia para el cual el rayo </a:t>
            </a:r>
            <a:r>
              <a:rPr lang="en-GB" sz="1996" b="1">
                <a:latin typeface="Times New Roman" pitchFamily="16" charset="0"/>
              </a:rPr>
              <a:t>NO es refractado</a:t>
            </a:r>
            <a:r>
              <a:rPr lang="en-GB" sz="1996">
                <a:latin typeface="Times New Roman" pitchFamily="16" charset="0"/>
              </a:rPr>
              <a:t> de nuevo a la superficie.</a:t>
            </a:r>
          </a:p>
        </p:txBody>
      </p:sp>
    </p:spTree>
    <p:extLst>
      <p:ext uri="{BB962C8B-B14F-4D97-AF65-F5344CB8AC3E}">
        <p14:creationId xmlns:p14="http://schemas.microsoft.com/office/powerpoint/2010/main" val="2724219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2BE2424B-B12C-680F-2582-3EFD77B05D13}"/>
              </a:ext>
            </a:extLst>
          </p:cNvPr>
          <p:cNvSpPr>
            <a:spLocks noGrp="1"/>
          </p:cNvSpPr>
          <p:nvPr>
            <p:ph idx="1"/>
          </p:nvPr>
        </p:nvSpPr>
        <p:spPr/>
        <p:txBody>
          <a:bodyPr>
            <a:normAutofit fontScale="70000" lnSpcReduction="20000"/>
          </a:bodyPr>
          <a:lstStyle/>
          <a:p>
            <a:r>
              <a:rPr lang="es-UY" b="1" dirty="0"/>
              <a:t>Distancias Largas</a:t>
            </a:r>
            <a:r>
              <a:rPr lang="es-UY" dirty="0"/>
              <a:t>: Gracias a la reflexión ionosférica, las ondas de radio pueden recorrer miles de kilómetros. Esto permite comunicaciones internacionales, especialmente en la banda HF (3-30 MHz).</a:t>
            </a:r>
          </a:p>
          <a:p>
            <a:pPr>
              <a:buFont typeface="Arial" panose="020B0604020202020204" pitchFamily="34" charset="0"/>
              <a:buChar char="•"/>
            </a:pPr>
            <a:r>
              <a:rPr lang="es-UY" b="1" dirty="0"/>
              <a:t>Dependencia del Tiempo y la Actividad Solar</a:t>
            </a:r>
            <a:r>
              <a:rPr lang="es-UY" dirty="0"/>
              <a:t>:</a:t>
            </a:r>
          </a:p>
          <a:p>
            <a:pPr marL="742950" lvl="1" indent="-285750">
              <a:buFont typeface="Arial" panose="020B0604020202020204" pitchFamily="34" charset="0"/>
              <a:buChar char="•"/>
            </a:pPr>
            <a:r>
              <a:rPr lang="es-UY" b="1" dirty="0"/>
              <a:t>Día y Noche</a:t>
            </a:r>
            <a:r>
              <a:rPr lang="es-UY" dirty="0"/>
              <a:t>: La propagación ionosférica es afectada por el ciclo diurno, ya que la ionización disminuye durante la noche, afectando la capacidad de reflexión de las capas. Durante el día, la capa D absorbe algunas frecuencias, mientras que la capa F2 permite reflexiones más eficaces.</a:t>
            </a:r>
          </a:p>
          <a:p>
            <a:pPr marL="742950" lvl="1" indent="-285750">
              <a:buFont typeface="Arial" panose="020B0604020202020204" pitchFamily="34" charset="0"/>
              <a:buChar char="•"/>
            </a:pPr>
            <a:r>
              <a:rPr lang="es-UY" b="1" dirty="0"/>
              <a:t>Ciclo Solar</a:t>
            </a:r>
            <a:r>
              <a:rPr lang="es-UY" dirty="0"/>
              <a:t>: Durante periodos de alta actividad solar (máximos solares), la ionización es mayor, mejorando la propagación. Sin embargo, también aumenta la probabilidad de interferencias debido a tormentas solares.</a:t>
            </a:r>
          </a:p>
          <a:p>
            <a:pPr>
              <a:buFont typeface="Arial" panose="020B0604020202020204" pitchFamily="34" charset="0"/>
              <a:buChar char="•"/>
            </a:pPr>
            <a:r>
              <a:rPr lang="es-UY" b="1" dirty="0"/>
              <a:t>Salto Ionosférico</a:t>
            </a:r>
            <a:r>
              <a:rPr lang="es-UY" dirty="0"/>
              <a:t>: Las ondas de radio pueden sufrir varios rebotes entre la ionosfera y la superficie terrestre, permitiendo cubrir largas distancias en saltos sucesivos. Este fenómeno es clave para la propagación a distancias intercontinentales.</a:t>
            </a:r>
          </a:p>
          <a:p>
            <a:pPr marL="109728" indent="0">
              <a:buNone/>
            </a:pPr>
            <a:endParaRPr lang="es-UY" dirty="0"/>
          </a:p>
        </p:txBody>
      </p:sp>
      <p:sp>
        <p:nvSpPr>
          <p:cNvPr id="3" name="Título 2">
            <a:extLst>
              <a:ext uri="{FF2B5EF4-FFF2-40B4-BE49-F238E27FC236}">
                <a16:creationId xmlns:a16="http://schemas.microsoft.com/office/drawing/2014/main" id="{2B18E389-DD7F-48E6-C3C4-4CE13E01DB57}"/>
              </a:ext>
            </a:extLst>
          </p:cNvPr>
          <p:cNvSpPr>
            <a:spLocks noGrp="1"/>
          </p:cNvSpPr>
          <p:nvPr>
            <p:ph type="title"/>
          </p:nvPr>
        </p:nvSpPr>
        <p:spPr/>
        <p:txBody>
          <a:bodyPr>
            <a:normAutofit fontScale="90000"/>
          </a:bodyPr>
          <a:lstStyle/>
          <a:p>
            <a:r>
              <a:rPr lang="es-UY" dirty="0"/>
              <a:t>Características de la Propagación Ionosférica</a:t>
            </a:r>
          </a:p>
        </p:txBody>
      </p:sp>
    </p:spTree>
    <p:extLst>
      <p:ext uri="{BB962C8B-B14F-4D97-AF65-F5344CB8AC3E}">
        <p14:creationId xmlns:p14="http://schemas.microsoft.com/office/powerpoint/2010/main" val="3887369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EC1F241-CCF1-ACFE-6EBB-A35E2DFD41F6}"/>
              </a:ext>
            </a:extLst>
          </p:cNvPr>
          <p:cNvSpPr>
            <a:spLocks noGrp="1"/>
          </p:cNvSpPr>
          <p:nvPr>
            <p:ph type="title"/>
          </p:nvPr>
        </p:nvSpPr>
        <p:spPr/>
        <p:txBody>
          <a:bodyPr/>
          <a:lstStyle/>
          <a:p>
            <a:r>
              <a:rPr lang="es-UY" dirty="0"/>
              <a:t>Aplicaciones y usos</a:t>
            </a:r>
          </a:p>
        </p:txBody>
      </p:sp>
      <p:sp>
        <p:nvSpPr>
          <p:cNvPr id="5" name="Rectangle 2">
            <a:extLst>
              <a:ext uri="{FF2B5EF4-FFF2-40B4-BE49-F238E27FC236}">
                <a16:creationId xmlns:a16="http://schemas.microsoft.com/office/drawing/2014/main" id="{908581C8-6588-C0C9-7159-E2244BF1CED2}"/>
              </a:ext>
            </a:extLst>
          </p:cNvPr>
          <p:cNvSpPr>
            <a:spLocks noGrp="1" noChangeArrowheads="1"/>
          </p:cNvSpPr>
          <p:nvPr>
            <p:ph idx="1"/>
          </p:nvPr>
        </p:nvSpPr>
        <p:spPr bwMode="auto">
          <a:xfrm>
            <a:off x="228600" y="1720840"/>
            <a:ext cx="8686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Radiocomunicaciones de Larga Distancia</a:t>
            </a:r>
            <a:r>
              <a:rPr kumimoji="0" lang="es-UY" altLang="es-UY"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0" i="0" u="none" strike="noStrike" cap="none" normalizeH="0" baseline="0" dirty="0">
                <a:ln>
                  <a:noFill/>
                </a:ln>
                <a:solidFill>
                  <a:schemeClr val="tx1"/>
                </a:solidFill>
                <a:effectLst/>
                <a:latin typeface="Arial" panose="020B0604020202020204" pitchFamily="34" charset="0"/>
              </a:rPr>
              <a:t>La propagación ionosférica se utiliza en frecuencias HF para comunicaciones de largo alcance, como en servicios de radiodifusión internacional y enlaces de radioaficionados.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Comunicaciones Militares y Marítimas</a:t>
            </a:r>
            <a:r>
              <a:rPr kumimoji="0" lang="es-UY" altLang="es-UY" sz="1800" b="0" i="0" u="none" strike="noStrike" cap="none" normalizeH="0" baseline="0" dirty="0">
                <a:ln>
                  <a:noFill/>
                </a:ln>
                <a:solidFill>
                  <a:schemeClr val="tx1"/>
                </a:solidFill>
                <a:effectLst/>
                <a:latin typeface="Arial" panose="020B0604020202020204" pitchFamily="34" charset="0"/>
              </a:rPr>
              <a:t>: Las fuerzas armadas y las embarcaciones utilizan frecuencias HF para mantener comunicación en largas distancias sin la necesidad de satélites, aprovechando las reflexiones ionosféricas.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Radioaficionados</a:t>
            </a:r>
            <a:r>
              <a:rPr kumimoji="0" lang="es-UY" altLang="es-UY" sz="1800" b="0" i="0" u="none" strike="noStrike" cap="none" normalizeH="0" baseline="0" dirty="0">
                <a:ln>
                  <a:noFill/>
                </a:ln>
                <a:solidFill>
                  <a:schemeClr val="tx1"/>
                </a:solidFill>
                <a:effectLst/>
                <a:latin typeface="Arial" panose="020B0604020202020204" pitchFamily="34" charset="0"/>
              </a:rPr>
              <a:t>: Los operadores de radioaficionados dependen de la propagación ionosférica para establecer contactos con otras estaciones alrededor del mundo.</a:t>
            </a:r>
          </a:p>
        </p:txBody>
      </p:sp>
    </p:spTree>
    <p:extLst>
      <p:ext uri="{BB962C8B-B14F-4D97-AF65-F5344CB8AC3E}">
        <p14:creationId xmlns:p14="http://schemas.microsoft.com/office/powerpoint/2010/main" val="1421153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AE2B4C1-2A17-A809-11CD-48113903D2E2}"/>
              </a:ext>
            </a:extLst>
          </p:cNvPr>
          <p:cNvSpPr>
            <a:spLocks noGrp="1"/>
          </p:cNvSpPr>
          <p:nvPr>
            <p:ph type="title"/>
          </p:nvPr>
        </p:nvSpPr>
        <p:spPr/>
        <p:txBody>
          <a:bodyPr/>
          <a:lstStyle/>
          <a:p>
            <a:r>
              <a:rPr lang="es-UY" dirty="0"/>
              <a:t>Ventajas y Limitaciones</a:t>
            </a:r>
          </a:p>
        </p:txBody>
      </p:sp>
      <p:sp>
        <p:nvSpPr>
          <p:cNvPr id="4" name="Rectangle 1">
            <a:extLst>
              <a:ext uri="{FF2B5EF4-FFF2-40B4-BE49-F238E27FC236}">
                <a16:creationId xmlns:a16="http://schemas.microsoft.com/office/drawing/2014/main" id="{0941AE74-7C5E-FEF7-9A32-16AD55A22091}"/>
              </a:ext>
            </a:extLst>
          </p:cNvPr>
          <p:cNvSpPr>
            <a:spLocks noGrp="1" noChangeArrowheads="1"/>
          </p:cNvSpPr>
          <p:nvPr>
            <p:ph idx="1"/>
          </p:nvPr>
        </p:nvSpPr>
        <p:spPr bwMode="auto">
          <a:xfrm>
            <a:off x="539552" y="1720840"/>
            <a:ext cx="835292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Ventajas</a:t>
            </a:r>
            <a:r>
              <a:rPr kumimoji="0" lang="es-UY" altLang="es-UY"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0" i="0" u="none" strike="noStrike" cap="none" normalizeH="0" baseline="0" dirty="0">
                <a:ln>
                  <a:noFill/>
                </a:ln>
                <a:solidFill>
                  <a:schemeClr val="tx1"/>
                </a:solidFill>
                <a:effectLst/>
                <a:latin typeface="Arial" panose="020B0604020202020204" pitchFamily="34" charset="0"/>
              </a:rPr>
              <a:t>Permite la </a:t>
            </a:r>
            <a:r>
              <a:rPr kumimoji="0" lang="es-UY" altLang="es-UY" sz="1800" b="1" i="0" u="none" strike="noStrike" cap="none" normalizeH="0" baseline="0" dirty="0">
                <a:ln>
                  <a:noFill/>
                </a:ln>
                <a:solidFill>
                  <a:schemeClr val="tx1"/>
                </a:solidFill>
                <a:effectLst/>
                <a:latin typeface="Arial" panose="020B0604020202020204" pitchFamily="34" charset="0"/>
              </a:rPr>
              <a:t>comunicación a larga distancia</a:t>
            </a:r>
            <a:r>
              <a:rPr kumimoji="0" lang="es-UY" altLang="es-UY" sz="1800" b="0" i="0" u="none" strike="noStrike" cap="none" normalizeH="0" baseline="0" dirty="0">
                <a:ln>
                  <a:noFill/>
                </a:ln>
                <a:solidFill>
                  <a:schemeClr val="tx1"/>
                </a:solidFill>
                <a:effectLst/>
                <a:latin typeface="Arial" panose="020B0604020202020204" pitchFamily="34" charset="0"/>
              </a:rPr>
              <a:t> sin necesidad de satélites 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0" i="0" u="none" strike="noStrike" cap="none" normalizeH="0" baseline="0" dirty="0">
                <a:ln>
                  <a:noFill/>
                </a:ln>
                <a:solidFill>
                  <a:schemeClr val="tx1"/>
                </a:solidFill>
                <a:effectLst/>
                <a:latin typeface="Arial" panose="020B0604020202020204" pitchFamily="34" charset="0"/>
              </a:rPr>
              <a:t>cables submarinos.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Alta fiabilidad</a:t>
            </a:r>
            <a:r>
              <a:rPr kumimoji="0" lang="es-UY" altLang="es-UY" sz="1800" b="0" i="0" u="none" strike="noStrike" cap="none" normalizeH="0" baseline="0" dirty="0">
                <a:ln>
                  <a:noFill/>
                </a:ln>
                <a:solidFill>
                  <a:schemeClr val="tx1"/>
                </a:solidFill>
                <a:effectLst/>
                <a:latin typeface="Arial" panose="020B0604020202020204" pitchFamily="34" charset="0"/>
              </a:rPr>
              <a:t> en la banda HF para radiodifusión internacional y comunicaciones de emergencia.</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Limitaciones</a:t>
            </a:r>
            <a:r>
              <a:rPr kumimoji="0" lang="es-UY" altLang="es-UY"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Inestabilidad</a:t>
            </a:r>
            <a:r>
              <a:rPr kumimoji="0" lang="es-UY" altLang="es-UY" sz="1800" b="0" i="0" u="none" strike="noStrike" cap="none" normalizeH="0" baseline="0" dirty="0">
                <a:ln>
                  <a:noFill/>
                </a:ln>
                <a:solidFill>
                  <a:schemeClr val="tx1"/>
                </a:solidFill>
                <a:effectLst/>
                <a:latin typeface="Arial" panose="020B0604020202020204" pitchFamily="34" charset="0"/>
              </a:rPr>
              <a:t>: La propagación ionosférica es muy variable y depende de las condiciones solares y la hora del día.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Interferencia Solar</a:t>
            </a:r>
            <a:r>
              <a:rPr kumimoji="0" lang="es-UY" altLang="es-UY" sz="1800" b="0" i="0" u="none" strike="noStrike" cap="none" normalizeH="0" baseline="0" dirty="0">
                <a:ln>
                  <a:noFill/>
                </a:ln>
                <a:solidFill>
                  <a:schemeClr val="tx1"/>
                </a:solidFill>
                <a:effectLst/>
                <a:latin typeface="Arial" panose="020B0604020202020204" pitchFamily="34" charset="0"/>
              </a:rPr>
              <a:t>: Tormentas solares pueden generar interferencias graves, afectando las señales y produciendo interrupciones en las comunicaciones.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8841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0" name="Rectangle 2"/>
          <p:cNvSpPr>
            <a:spLocks noGrp="1" noChangeArrowheads="1"/>
          </p:cNvSpPr>
          <p:nvPr>
            <p:ph type="title" idx="4294967295"/>
          </p:nvPr>
        </p:nvSpPr>
        <p:spPr>
          <a:xfrm>
            <a:off x="424801" y="816841"/>
            <a:ext cx="8229600" cy="766080"/>
          </a:xfrm>
          <a:ln/>
        </p:spPr>
        <p:txBody>
          <a:bodyPr>
            <a:normAutofit fontScale="900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dirty="0">
                <a:latin typeface="Times New Roman" pitchFamily="16" charset="0"/>
              </a:rPr>
              <a:t>Ground-Plane Wave 30 kHz a 3 MHz</a:t>
            </a:r>
          </a:p>
        </p:txBody>
      </p:sp>
      <p:sp>
        <p:nvSpPr>
          <p:cNvPr id="17411" name="Rectangle 3"/>
          <p:cNvSpPr>
            <a:spLocks noGrp="1" noChangeArrowheads="1"/>
          </p:cNvSpPr>
          <p:nvPr>
            <p:ph type="body" idx="4294967295"/>
          </p:nvPr>
        </p:nvSpPr>
        <p:spPr>
          <a:xfrm>
            <a:off x="424801" y="1796041"/>
            <a:ext cx="8229600" cy="2286720"/>
          </a:xfrm>
          <a:ln/>
        </p:spPr>
        <p:txBody>
          <a:bodyPr>
            <a:normAutofit fontScale="92500" lnSpcReduction="200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UY" sz="2358" dirty="0">
                <a:latin typeface="Times New Roman" pitchFamily="16" charset="0"/>
              </a:rPr>
              <a:t>Onda de superficie</a:t>
            </a: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UY" sz="1600" dirty="0"/>
              <a:t>La </a:t>
            </a:r>
            <a:r>
              <a:rPr lang="es-UY" sz="1600" b="1" dirty="0"/>
              <a:t>propagación por onda terrestre</a:t>
            </a:r>
            <a:r>
              <a:rPr lang="es-UY" sz="1600" dirty="0"/>
              <a:t> es un fenómeno en el que las ondas de radio siguen la curvatura de la Tierra mientras se desplazan desde un transmisor hacia un receptor. Este tipo de propagación se produce cuando las ondas electromagnéticas viajan </a:t>
            </a:r>
            <a:r>
              <a:rPr lang="es-UY" sz="1600" b="1" dirty="0"/>
              <a:t>cerca de la superficie terrestre</a:t>
            </a:r>
            <a:r>
              <a:rPr lang="es-UY" sz="1600" dirty="0"/>
              <a:t>, lo que les permite cubrir distancias más largas que las que se lograrían en línea recta o por ondas directas.</a:t>
            </a:r>
            <a:endParaRPr lang="es-UY"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UY" sz="2358" dirty="0">
                <a:latin typeface="Times New Roman" pitchFamily="16" charset="0"/>
              </a:rPr>
              <a:t>EM se propaga como en un guía de ondas “de una sola pared” gracias al plano “conductor” de la superficie terrestre. Corrientes inducidas sobre la superficie terrestre disipan energía (Joule)</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681" y="3918601"/>
            <a:ext cx="5551200" cy="261216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8379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S" dirty="0"/>
              <a:t>Esta ondas inducen corrientes en la superficie de la tierra y deben estar polarizadas verticalmente que si fueran horizontales harían cortocircuito en la tierra q se considera un conductor.</a:t>
            </a:r>
          </a:p>
          <a:p>
            <a:r>
              <a:rPr lang="es-ES" dirty="0"/>
              <a:t>Depende de la conductividad y permitividad dieléctrica del suelo</a:t>
            </a:r>
          </a:p>
          <a:p>
            <a:r>
              <a:rPr lang="es-UY" b="1" dirty="0"/>
              <a:t>Pérdidas por Conducción</a:t>
            </a:r>
            <a:r>
              <a:rPr lang="es-UY" dirty="0"/>
              <a:t>: A medida que la onda terrestre viaja sobre la superficie, parte de su energía se disipa en la tierra o en el agua (por lo que el tipo de terreno afecta la eficiencia de la propagación). Las superficies conductoras, como el agua salada, son excelentes para la propagación por onda terrestre, mientras que el terreno seco o montañoso introduce mayores pérdidas.</a:t>
            </a:r>
            <a:endParaRPr lang="es-ES" dirty="0"/>
          </a:p>
        </p:txBody>
      </p:sp>
      <p:sp>
        <p:nvSpPr>
          <p:cNvPr id="3" name="2 Título"/>
          <p:cNvSpPr>
            <a:spLocks noGrp="1"/>
          </p:cNvSpPr>
          <p:nvPr>
            <p:ph type="title"/>
          </p:nvPr>
        </p:nvSpPr>
        <p:spPr/>
        <p:txBody>
          <a:bodyPr>
            <a:normAutofit fontScale="90000"/>
          </a:bodyPr>
          <a:lstStyle/>
          <a:p>
            <a:r>
              <a:rPr lang="es-ES" dirty="0"/>
              <a:t>Propagación de ondas terrestres</a:t>
            </a:r>
          </a:p>
        </p:txBody>
      </p:sp>
    </p:spTree>
    <p:extLst>
      <p:ext uri="{BB962C8B-B14F-4D97-AF65-F5344CB8AC3E}">
        <p14:creationId xmlns:p14="http://schemas.microsoft.com/office/powerpoint/2010/main" val="631511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Ondas</a:t>
            </a:r>
          </a:p>
          <a:p>
            <a:r>
              <a:rPr lang="es-ES" dirty="0"/>
              <a:t>Antenas</a:t>
            </a:r>
          </a:p>
          <a:p>
            <a:r>
              <a:rPr lang="es-ES" dirty="0"/>
              <a:t>Canal de comunicación</a:t>
            </a:r>
          </a:p>
          <a:p>
            <a:r>
              <a:rPr lang="es-ES"/>
              <a:t>Propagacion</a:t>
            </a:r>
            <a:br>
              <a:rPr lang="es-ES" dirty="0"/>
            </a:br>
            <a:endParaRPr lang="es-ES" dirty="0"/>
          </a:p>
          <a:p>
            <a:endParaRPr lang="es-ES" dirty="0"/>
          </a:p>
        </p:txBody>
      </p:sp>
      <p:sp>
        <p:nvSpPr>
          <p:cNvPr id="3" name="2 Título"/>
          <p:cNvSpPr>
            <a:spLocks noGrp="1"/>
          </p:cNvSpPr>
          <p:nvPr>
            <p:ph type="title"/>
          </p:nvPr>
        </p:nvSpPr>
        <p:spPr/>
        <p:txBody>
          <a:bodyPr/>
          <a:lstStyle/>
          <a:p>
            <a:r>
              <a:rPr lang="es-ES" dirty="0"/>
              <a:t>Programa</a:t>
            </a:r>
          </a:p>
        </p:txBody>
      </p:sp>
    </p:spTree>
    <p:extLst>
      <p:ext uri="{BB962C8B-B14F-4D97-AF65-F5344CB8AC3E}">
        <p14:creationId xmlns:p14="http://schemas.microsoft.com/office/powerpoint/2010/main" val="1665755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694C377A-41E6-C3E4-46D6-23D078A21BEF}"/>
              </a:ext>
            </a:extLst>
          </p:cNvPr>
          <p:cNvSpPr>
            <a:spLocks noGrp="1"/>
          </p:cNvSpPr>
          <p:nvPr>
            <p:ph type="title"/>
          </p:nvPr>
        </p:nvSpPr>
        <p:spPr/>
        <p:txBody>
          <a:bodyPr/>
          <a:lstStyle/>
          <a:p>
            <a:r>
              <a:rPr lang="es-UY" dirty="0"/>
              <a:t>Aplicaciones y Usos</a:t>
            </a:r>
          </a:p>
        </p:txBody>
      </p:sp>
      <p:sp>
        <p:nvSpPr>
          <p:cNvPr id="4" name="Rectangle 1">
            <a:extLst>
              <a:ext uri="{FF2B5EF4-FFF2-40B4-BE49-F238E27FC236}">
                <a16:creationId xmlns:a16="http://schemas.microsoft.com/office/drawing/2014/main" id="{AAEEB470-2E7F-6BE5-C844-1C04617ECC33}"/>
              </a:ext>
            </a:extLst>
          </p:cNvPr>
          <p:cNvSpPr>
            <a:spLocks noGrp="1" noChangeArrowheads="1"/>
          </p:cNvSpPr>
          <p:nvPr>
            <p:ph idx="1"/>
          </p:nvPr>
        </p:nvSpPr>
        <p:spPr bwMode="auto">
          <a:xfrm>
            <a:off x="323528" y="1417638"/>
            <a:ext cx="882047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Radiodifusión en AM (MF)</a:t>
            </a:r>
            <a:r>
              <a:rPr kumimoji="0" lang="es-UY" altLang="es-UY" sz="1800" b="0" i="0" u="none" strike="noStrike" cap="none" normalizeH="0" baseline="0" dirty="0">
                <a:ln>
                  <a:noFill/>
                </a:ln>
                <a:solidFill>
                  <a:schemeClr val="tx1"/>
                </a:solidFill>
                <a:effectLst/>
                <a:latin typeface="Arial" panose="020B0604020202020204" pitchFamily="34" charset="0"/>
              </a:rPr>
              <a:t>: Las estaciones de radio de amplitud modulada (AM)  que operan en la banda de frecuencias medias (MF) dependen en gran medida de la  propagación por onda terrestre para alcanzar audiencias locales y regionales, cubriendo grandes áreas sin necesidad de satélites o redes repetidoras.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Comunicaciones Marítimas y Navales (LF y VLF)</a:t>
            </a:r>
            <a:r>
              <a:rPr kumimoji="0" lang="es-UY" altLang="es-UY" sz="1800" b="0" i="0" u="none" strike="noStrike" cap="none" normalizeH="0" baseline="0" dirty="0">
                <a:ln>
                  <a:noFill/>
                </a:ln>
                <a:solidFill>
                  <a:schemeClr val="tx1"/>
                </a:solidFill>
                <a:effectLst/>
                <a:latin typeface="Arial" panose="020B0604020202020204" pitchFamily="34" charset="0"/>
              </a:rPr>
              <a:t>: La propagación por onda terrestre  es esencial para las comunicaciones de muy baja frecuencia (VLF y LF) utilizadas en el  sector marítimo y naval. Estas frecuencias permiten mantener el contacto con submarinos y embarcaciones a grandes distancias desde las estaciones costeras.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s-UY" altLang="es-UY"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Comunicaciones de Emergencia</a:t>
            </a:r>
            <a:r>
              <a:rPr kumimoji="0" lang="es-UY" altLang="es-UY" sz="1800" b="0" i="0" u="none" strike="noStrike" cap="none" normalizeH="0" baseline="0" dirty="0">
                <a:ln>
                  <a:noFill/>
                </a:ln>
                <a:solidFill>
                  <a:schemeClr val="tx1"/>
                </a:solidFill>
                <a:effectLst/>
                <a:latin typeface="Arial" panose="020B0604020202020204" pitchFamily="34" charset="0"/>
              </a:rPr>
              <a:t>: Durante desastres naturales, las redes de radio en frecuencias bajas y medias pueden ofrecer comunicaciones de respaldo en áreas rurales o remotas, donde las infraestructuras modernas han sido dañadas o no existen.</a:t>
            </a:r>
          </a:p>
        </p:txBody>
      </p:sp>
    </p:spTree>
    <p:extLst>
      <p:ext uri="{BB962C8B-B14F-4D97-AF65-F5344CB8AC3E}">
        <p14:creationId xmlns:p14="http://schemas.microsoft.com/office/powerpoint/2010/main" val="3932618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C5F98-9891-80F4-5325-885EE6974A10}"/>
              </a:ext>
            </a:extLst>
          </p:cNvPr>
          <p:cNvSpPr>
            <a:spLocks noGrp="1"/>
          </p:cNvSpPr>
          <p:nvPr>
            <p:ph type="ctrTitle"/>
          </p:nvPr>
        </p:nvSpPr>
        <p:spPr/>
        <p:txBody>
          <a:bodyPr/>
          <a:lstStyle/>
          <a:p>
            <a:endParaRPr lang="es-UY"/>
          </a:p>
        </p:txBody>
      </p:sp>
      <p:sp>
        <p:nvSpPr>
          <p:cNvPr id="3" name="Subtítulo 2">
            <a:extLst>
              <a:ext uri="{FF2B5EF4-FFF2-40B4-BE49-F238E27FC236}">
                <a16:creationId xmlns:a16="http://schemas.microsoft.com/office/drawing/2014/main" id="{EF7ED76F-D633-EA37-F2EC-EF944332E0D4}"/>
              </a:ext>
            </a:extLst>
          </p:cNvPr>
          <p:cNvSpPr>
            <a:spLocks noGrp="1"/>
          </p:cNvSpPr>
          <p:nvPr>
            <p:ph type="subTitle" idx="1"/>
          </p:nvPr>
        </p:nvSpPr>
        <p:spPr/>
        <p:txBody>
          <a:bodyPr/>
          <a:lstStyle/>
          <a:p>
            <a:endParaRPr lang="es-UY"/>
          </a:p>
        </p:txBody>
      </p:sp>
      <p:pic>
        <p:nvPicPr>
          <p:cNvPr id="4" name="Imagen 3">
            <a:extLst>
              <a:ext uri="{FF2B5EF4-FFF2-40B4-BE49-F238E27FC236}">
                <a16:creationId xmlns:a16="http://schemas.microsoft.com/office/drawing/2014/main" id="{77F2EF00-9334-3D93-C76A-0D4925701068}"/>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998339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401990"/>
          </a:xfrm>
        </p:spPr>
        <p:txBody>
          <a:bodyPr>
            <a:normAutofit fontScale="62500" lnSpcReduction="20000"/>
          </a:bodyPr>
          <a:lstStyle/>
          <a:p>
            <a:r>
              <a:rPr lang="es-UY" b="1" dirty="0"/>
              <a:t>¿Qué es la Refracción?</a:t>
            </a:r>
          </a:p>
          <a:p>
            <a:r>
              <a:rPr lang="es-UY" dirty="0"/>
              <a:t>La </a:t>
            </a:r>
            <a:r>
              <a:rPr lang="es-UY" b="1" dirty="0"/>
              <a:t>refracción</a:t>
            </a:r>
            <a:r>
              <a:rPr lang="es-UY" dirty="0"/>
              <a:t> es el fenómeno por el cual una onda (ya sea de luz, sonido, o radio) cambia de dirección cuando pasa de un medio a otro con diferente densidad o índice de refracción. Este cambio en la velocidad provoca una desviación en el ángulo de propagación de la onda.</a:t>
            </a:r>
          </a:p>
          <a:p>
            <a:endParaRPr lang="es-ES" dirty="0"/>
          </a:p>
        </p:txBody>
      </p:sp>
      <p:sp>
        <p:nvSpPr>
          <p:cNvPr id="3" name="2 Título"/>
          <p:cNvSpPr>
            <a:spLocks noGrp="1"/>
          </p:cNvSpPr>
          <p:nvPr>
            <p:ph type="title"/>
          </p:nvPr>
        </p:nvSpPr>
        <p:spPr/>
        <p:txBody>
          <a:bodyPr/>
          <a:lstStyle/>
          <a:p>
            <a:r>
              <a:rPr lang="es-ES" dirty="0"/>
              <a:t>Refracción</a:t>
            </a:r>
          </a:p>
        </p:txBody>
      </p:sp>
      <p:sp>
        <p:nvSpPr>
          <p:cNvPr id="4" name="AutoShape 2" descr="data:image/jpeg;base64,/9j/4AAQSkZJRgABAQAAAQABAAD/2wCEAAkGBhMSEBUSEBEVExESERQUFxIVDxcRFRAUGBAVFBcUGBUYICYfFxkjGRQSIS8jJCcqLCwsFh4xNTAqNiYrLCkBCQoKDgwOFw8PFzUkHyQpLC8pNSoqKjMuNCk1LC0sKjQ2LCkpLC01NTQ1LCwpKS8uNS81KiwpLC0pKTQvNTQqLP/AABEIALEBHQMBIgACEQEDEQH/xAAbAAEAAgMBAQAAAAAAAAAAAAAABAUBAwYCB//EAD8QAAICAQIDBAgFAgMHBQAAAAECAAMRBBIFITEGE0FRFCI0UnORobQyQmFxgRUjYrHBB0OSk6LC8BYkM1Nj/8QAGQEBAQEBAQEAAAAAAAAAAAAAAAQBAwIF/8QALREBAAIBAwEFCAMBAQAAAAAAAAECEQMhMRIyQXGRoQQTYYGxwdHhM1HwUiL/2gAMAwEAAhEDEQA/APt+YzMROeXpnMZmIjI8HUrnbvXd5bhn5TZmfMuL9k/TeM6hWzVUaNI3fDT5ZnquNjLXacBH/DkjJxyn0DQ8VS1nQZWytiGrcbWAzybHip6gxM472xSZiZiOOU3MZmIjLGcxmYiMjOYzMRGRnMZmIjIzmMzERkZzKrtNqnr05atird7pxkdcNqqkYfyrEfzLSU3a/wBlPx9L97TNjlk8Ius7UpVaa7bVQKlbMzNjabLClakY8drc845TXX2zoZwq353VG7cFOwILe5GWIxuNm5QvUlSMecXV9lFs1DXPaxzbTaK9qlQaanSsc+ZAew2YPLcBK9P9nqhFT0hzsXSgFqUYH0cufWUY3BmssYjI5tnJPOd3DPxXLduNKOuqX8JbGG3bRvydu3PLurcjGQUImrhfbMWKhudKmu2NXWXJcK9ZsUWZUBH2qxxnoCRkDMga3ssQltVWSdWldD3f26xp6EUKUVFAzlTcQFH4n58uc8a7sCtpcNqbBW9mosFQrTCtdT3XMnm2xMqufynb+sGV2e19AQ2HUrsUnJwfBBYWxjJXYytuA27SDnHOWnpLe8Zzmp7K95bXbbduetGRgdPXtYF0fKqchCDWvM7/AKDF/NZls9Ib3jHpDe8ZriMGZbPSG94x6Q3vGa4jBmWz0hveMekN7xmuIwZls9Ib3jHpDe8ZriMGZbPSG94x6Q3vGa4jBmWz0hveMekN7xmuIwZlaRESZSREQEruK8IFpFiN3d9f4LQOY/wsPzIfESxieZiJjEvdL2pbqqrOF8YLsabl7vUoMlM+rYP/ALKz+ZT8x4yzkLinCUvUBiVdTlLF5PU3mD/mOhkXh3FnVxp9UAt35HHJNSB4r5N5r8p5iZrtbzd7UrqRN9ON++PvHw+nhut4iJ0SkREBESq4t2n0+mcJfYUZq3sUd1Y25UwGwVUgkbl9Uc+Y5QLWJp0WsS6tLam3V2Iro2CNysoZTg8xkEdZugJTdr/ZT8fS/e0y5lN2v9lPx9L97TNjlk8NsREoTEREBEp7u12lW00tbi0XJQU7qzIscqEB9XGDvT1vw+sOfOXEBERAREQEREBERAREQEREC0iIkyoiIgIiICRuIcOS9ClgyOoIOGUjoynwI85JiZMZ2ltbTWYms4lwfGe3j8Pcae0DUOrIe8DYPck896+FuP4PI/v3Gm1C2IrodyOoZWHQgjIMp+PdjNLq8m2vFh/3qeo/TxP5v5zIHBqX4aO4ufvNIW/t34waCx/+OweC56N0yT08OEddLT1dnu+D6+rHsvtGhWdGMasdqP8Arw7vlt8IdXEA55jpEofHJyvaTsY2qsvtW5UsfRHS0EoT6P3jMbrOvNmUqoIxgA+c6qIFJwp2GpahWxTptNRXtFYRDaS5yuRnCoiDAYj1/MS7iICU3a/2U/H0v3tMuZTdr/ZT8fS/e0zY5ZPDbERKExERA5T/ANGkWLabUz/UH1t7GsnvQqOtNYGeQrUjH6gnGZadm9Y1qWWGxrK2ubut9YrZUCqMEBV5b95GckAgEkg4t4JhuSIiGEREBERAREQEREBERAtIiJMqIiICIiAiIgJ5srDAqwBUjBBGQR5ET1Ewc/h9CeW6zReXNn0n7eLVfUS+qtDKGUhlYZBByCD4gz0ROc1YOisBoBemwktpVGWrxza2oeCjIyvTmMcyBOfY44+ivMa/O1/r+/j39++89HE06PWJagsrYMjDII/85H9JunTlLMTE4kiImsJTdr/ZT8fS/e0y5lN2v9lPx9L97TNjlk8NsREoTEREBERAREQEREBERAREQEREBERAtIiJMqIiICIiAiIgc8O2Sd6F7tu4OsOiGo3DHpABG3Z12bwa93vDGMc50M+cL2Pt74Vd1Z6vGDru/wC9PcHT+kHUgBN2O83EV4256t0xO64VxA3CwldqpfZUpyTvFbbC3MDHrBx/GfGbLEnU6hUQu5wqjJ8fkPE/pI3DtM3O20YtsxkZz3aD8NYP6ZJPmSf0njUDvb1r/JVix/8AE5J7tf2GGb9wn6ywmNUms4a9Lm/SDO45t0/RbvNk92z6Hxljw7iSXpvrPLOCpGGRh1Vh4ESVKjiPCWD+kaUhb8esp5JqFH5X8j5N4Tnia7xwqi9daOnUnE90/aftPd37cW8SDwviy3qcApYhw9TcnrbyI8R5HoZOnuJiYzCe9LUma2jclN2v9lPx9L97TLmU3a/2U/H0v3tM9Ry8Tw2xEShMREQEREBERAREQEREBERAREQEREC0iIkyoiIgIia9TqBWjO34UUsf2AyfoIGyJp0WrW2tLUzssRXXI2nayhhkHocEcpugJo0mkSlAlahEXJAHQZYsT8yTN8h8YciizHVl2j929QfVoHng4zX3h63Mbefgp5IP4QIP3zJ0wiBQAOgAA/YDEzAREQKzinB+8YW1N3WoQerZjIYe5YPzKfp4TPCuMd6TXYvd6hB69ROeXvofzIfOWUgcV4QtwByUtTnXav4qz/qp8QeRnOazE5qppqVvHRqcd0/1+Y+HdzH9TPlN2v8AZT8fS/e0z3wzi7b+41ICagDIx+C9ffrP+a9RPHa/2U/H0v3tM90tFuHHV07ac4s2xESpEREQEREBERAREQEREBERAREQEREC0gmJ4voV1KuoZT1VgCDzz0MmVOH4x2X1dmqt1FNiqzXMa86hglS16B66W2AYZmvcFgeQVByOTnFXYu57E7xzXpu9rZkXVObCtWmsTLOD6z22WksR4VLzz07H+k07Nnc17N27Z3a7d2MZxjGYfhNJVVamsqmdqmtSFz1wMcpuWPn79gNTliLCobdisa2zAFmtrO0HwFempTHXLsfKbNb2X4hcWNgr3vVfW59Mf1++1NanC4wqLpg6oMZBYnqczvbeFUsQWprYqAATWp2gdAOXICZbhtRfvDUhsyDv2DdkdDu6xkb0wOQxy8B4DyxM7h5j5yPXwylWLrUgc5ywQBjnrz/WeauE0qGC01qGG1gK1G4eR5cxMalbh5j5yFxZgUQZ630c8+V6P/2/We14TSFKCmsIxBK92uGI6EjHOG4RQVCGmsoDuC92u0HzAxyMCVuHmPnG4eY+ci2cIoYKGprIQYUGtSFHkOXITNnC6WYM1NZYYwxrUkY6YOPCBJ3Dz+sbh5j5yOOGVb+87pO8znfsG7Pnu65mKuFUqSVprUsCCRWoJB6gnHPMCTuHmPnG4eY+ci18IoUMq01hXADAVqAwByARjnA4RTs2dzXsJ3be7XaTjGcY6wMcT4dXem2zwOVcHDVsOjK3gZzPHeI2JT6Pqubm7TGu4DC6hRrKScj8rgZJHjjIkvtrrqNFou89FrtIsWuqoqqp3trhRk49Vc8zgeEoO0HEv/cHh+pppNgo0t9dtVZUCo8Qrpsq2sSV57sYPMGeenfqjl2rqx09F949Y8PvHf6x2JYef1jcPP6yis7I1q/eUMa3BBG5RcuR05PzH8GFqtqfe+kqtbJJtoAFhz1JRueevQzv1zHaj7uPuK2/jvE+O0+u3lMr3cPMfONw8x85TaLV6Mkqq11Ow2sj1CliD1BDAZEsE4XSFKimsK2MqK1AbHTIxznutotxLjfTvpzi8THik7h5j5xuHmPnI39Lp27O5r2Z3be7XbnpnGOsPwulgFamsquQoNakLnrgY5TXNJ3DzHzjP68/LMj28MqYgtUjFQACUBIA6AeQEicZ4fX3Vtndp3hRsPsG7cV2g7uuckQLPcPMfONw8x85WcWfT6VLNQ1K5Bx6la77GscIqA8ubMyjmcc+c0cGemxr6TpkptqZUtqwrAqyB0IYAb0IPkOakY5Q1dbh5j5xuHmPnIw4XSFKCmvYSCV7tcEjoSMdYPC6SoQ017ASQvdrgE9SBjrDEncPMfONw8x85Gs4XSwAamshRhQa1O0eQ5chM2cNqZgzVIWGMMUBIx05/pAkbh5/WNw8x85oHD6t/eCtO8znfsG7Pnu65nmrhlKklakUsCCQgGQeoPmDAkg/r9ZmaNNoa6893WqZ67UC5/fE3wLSIiTKiIiAiIgIiICIiAiIgIiICIiBA45wOrV0NRqFLVvjoxVlYEMrKw5hgQCDOe472arqV9SzvdqXbR1d7YVytS66lhWoUBVG4knlkkzsJTdr/ZT8fS/e0zY5ZLbERKEzVqdKlg22IrjyZQ3+fSV39ACez22U/wCEN3lf/A/+hEtonm1K23mHamvqacYrO39d3lOyp9I1Vf46kvX3qm2P/wAD8j/BmyjtBSTtZjU/uWqaj/1cj85ZTXdQrja6hh5MoYfWeem0cT5/78vfvdO/bp867ek5jyw9gyJxLmqL791Q/hXFp+lZH8yMezyrz09llB8kbKf8tsj5YmmxNWjozLXqEr3fgPcuSQFyVb1TgbuhHWOuY7UeW/79G+5pb+O8eE7T+PV47a8IfU6Nq6wWdbKbQgbYbO6vSwoG8GKqwByOeOYlVoNLZpm12trpfFpoWqm+9hZYKq2HNjvYMz2FVX9B0BzOgq7Q0522FqX921DXz/Rj6p+ck6vh9VwQ2ItgRg6E8wrAY3Ajx5n5z1Fq24lyvpX09r1wkg/x+nlMxE9ORERAREQEREC0iIkyoiIgIiICIiAiIgIiICIiAiIgJTdr/ZT8fS/e0y5lN2v9lPx9L97TNjlk8NsREoTEREBERAREQPFtQYYYBgfAgEfIytbs7WDmhnob/wDN8L/NZyp+UtYnm1K25h109bU0+zP48uFTnV19RXqF/T+xZ/qp+k9J2irB23B6G8rU2g/s4yp+ctJ5dARhgCD1BGQf4M89Fo7M+e/7dPfUt26fOu3pvHpBXYGGVIIPQg5B/kT1Kuzs7VndVuoY+NT7Af3Xmp+U87dXX0NeoX/F/Zs+YypjrtHajy3/AGe607di/wArbeu8ecwtonGcW/2hdxqVrfTsqbf7gJG9STyKkEhhj558J1PDuJV31iylw6HxHgfIjqD+hmU1qXmYid4dfaPYPaPZ9OurqV/824nmPOP9KVExmZnVCtIiJMqIiICIiAiIgIiICIiAiIgIiICU3a/2U/H0v3tMuZTdr/ZT8fS/e0zY5ZPDbERKExERAREQEREBERAREQERECs1fZrS2ubLaEd2xliOZwAB9AJ74d2f09Dl6ahWSMHaWAI/UZxLCJ56K5zjdRPtWvNOidSenjGZxjwfJOIs/o2tR9/9YbiOdOOffFe9r7k04/3Iq7zOOWN2Z9YqztG78W0bsdN2Of1zI2v4PTeyNbWGaoko+SrVk9drqQQD4jOD4yZPThMrSIiTKSIiAiIgIiICIiAiIgIiICIiAlN2v9lPx9L97TLmUva/2U/H0v3tM2OWTw3REShMREQEREBERAREQEREBERAREQEREC1iIk6kiIgIiICIiAiIgIiICIiAiIgJV9pfZz8XT/dVRE2GS2RETs4kREBERAREQEREBERAREQEREBER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hMSEBUSEBEVExESERQUFxIVDxcRFRAUGBAVFBcUGBUYICYfFxkjGRQSIS8jJCcqLCwsFh4xNTAqNiYrLCkBCQoKDgwOFw8PFzUkHyQpLC8pNSoqKjMuNCk1LC0sKjQ2LCkpLC01NTQ1LCwpKS8uNS81KiwpLC0pKTQvNTQqLP/AABEIALEBHQMBIgACEQEDEQH/xAAbAAEAAgMBAQAAAAAAAAAAAAAABAUBAwYCB//EAD8QAAICAQIDBAgFAgMHBQAAAAECAAMRBBIFITEGE0FRFCI0UnORobQyQmFxgRUjYrHBB0OSk6LC8BYkM1Nj/8QAGQEBAQEBAQEAAAAAAAAAAAAAAAQBAwIF/8QALREBAAIBAwEFCAMBAQAAAAAAAAECEQMhMRIyQXGRoQQTYYGxwdHhM1HwUiL/2gAMAwEAAhEDEQA/APt+YzMROeXpnMZmIjI8HUrnbvXd5bhn5TZmfMuL9k/TeM6hWzVUaNI3fDT5ZnquNjLXacBH/DkjJxyn0DQ8VS1nQZWytiGrcbWAzybHip6gxM472xSZiZiOOU3MZmIjLGcxmYiMjOYzMRGRnMZmIjIzmMzERkZzKrtNqnr05atird7pxkdcNqqkYfyrEfzLSU3a/wBlPx9L97TNjlk8Ius7UpVaa7bVQKlbMzNjabLClakY8drc845TXX2zoZwq353VG7cFOwILe5GWIxuNm5QvUlSMecXV9lFs1DXPaxzbTaK9qlQaanSsc+ZAew2YPLcBK9P9nqhFT0hzsXSgFqUYH0cufWUY3BmssYjI5tnJPOd3DPxXLduNKOuqX8JbGG3bRvydu3PLurcjGQUImrhfbMWKhudKmu2NXWXJcK9ZsUWZUBH2qxxnoCRkDMga3ssQltVWSdWldD3f26xp6EUKUVFAzlTcQFH4n58uc8a7sCtpcNqbBW9mosFQrTCtdT3XMnm2xMqufynb+sGV2e19AQ2HUrsUnJwfBBYWxjJXYytuA27SDnHOWnpLe8Zzmp7K95bXbbduetGRgdPXtYF0fKqchCDWvM7/AKDF/NZls9Ib3jHpDe8ZriMGZbPSG94x6Q3vGa4jBmWz0hveMekN7xmuIwZls9Ib3jHpDe8ZriMGZbPSG94x6Q3vGa4jBmWz0hveMekN7xmuIwZlaRESZSREQEruK8IFpFiN3d9f4LQOY/wsPzIfESxieZiJjEvdL2pbqqrOF8YLsabl7vUoMlM+rYP/ALKz+ZT8x4yzkLinCUvUBiVdTlLF5PU3mD/mOhkXh3FnVxp9UAt35HHJNSB4r5N5r8p5iZrtbzd7UrqRN9ON++PvHw+nhut4iJ0SkREBESq4t2n0+mcJfYUZq3sUd1Y25UwGwVUgkbl9Uc+Y5QLWJp0WsS6tLam3V2Iro2CNysoZTg8xkEdZugJTdr/ZT8fS/e0y5lN2v9lPx9L97TNjlk8NsREoTEREBEp7u12lW00tbi0XJQU7qzIscqEB9XGDvT1vw+sOfOXEBERAREQEREBERAREQEREC0iIkyoiIgIiICRuIcOS9ClgyOoIOGUjoynwI85JiZMZ2ltbTWYms4lwfGe3j8Pcae0DUOrIe8DYPck896+FuP4PI/v3Gm1C2IrodyOoZWHQgjIMp+PdjNLq8m2vFh/3qeo/TxP5v5zIHBqX4aO4ufvNIW/t34waCx/+OweC56N0yT08OEddLT1dnu+D6+rHsvtGhWdGMasdqP8Arw7vlt8IdXEA55jpEofHJyvaTsY2qsvtW5UsfRHS0EoT6P3jMbrOvNmUqoIxgA+c6qIFJwp2GpahWxTptNRXtFYRDaS5yuRnCoiDAYj1/MS7iICU3a/2U/H0v3tMuZTdr/ZT8fS/e0zY5ZPDbERKExERA5T/ANGkWLabUz/UH1t7GsnvQqOtNYGeQrUjH6gnGZadm9Y1qWWGxrK2ubut9YrZUCqMEBV5b95GckAgEkg4t4JhuSIiGEREBERAREQEREBERAtIiJMqIiICIiAiIgJ5srDAqwBUjBBGQR5ET1Ewc/h9CeW6zReXNn0n7eLVfUS+qtDKGUhlYZBByCD4gz0ROc1YOisBoBemwktpVGWrxza2oeCjIyvTmMcyBOfY44+ivMa/O1/r+/j39++89HE06PWJagsrYMjDII/85H9JunTlLMTE4kiImsJTdr/ZT8fS/e0y5lN2v9lPx9L97TNjlk8NsREoTEREBERAREQEREBERAREQEREBERAtIiJMqIiICIiAiIgc8O2Sd6F7tu4OsOiGo3DHpABG3Z12bwa93vDGMc50M+cL2Pt74Vd1Z6vGDru/wC9PcHT+kHUgBN2O83EV4256t0xO64VxA3CwldqpfZUpyTvFbbC3MDHrBx/GfGbLEnU6hUQu5wqjJ8fkPE/pI3DtM3O20YtsxkZz3aD8NYP6ZJPmSf0njUDvb1r/JVix/8AE5J7tf2GGb9wn6ywmNUms4a9Lm/SDO45t0/RbvNk92z6Hxljw7iSXpvrPLOCpGGRh1Vh4ESVKjiPCWD+kaUhb8esp5JqFH5X8j5N4Tnia7xwqi9daOnUnE90/aftPd37cW8SDwviy3qcApYhw9TcnrbyI8R5HoZOnuJiYzCe9LUma2jclN2v9lPx9L97TLmU3a/2U/H0v3tM9Ry8Tw2xEShMREQEREBERAREQEREBERAREQEREC0iIkyoiIgIia9TqBWjO34UUsf2AyfoIGyJp0WrW2tLUzssRXXI2nayhhkHocEcpugJo0mkSlAlahEXJAHQZYsT8yTN8h8YciizHVl2j929QfVoHng4zX3h63Mbefgp5IP4QIP3zJ0wiBQAOgAA/YDEzAREQKzinB+8YW1N3WoQerZjIYe5YPzKfp4TPCuMd6TXYvd6hB69ROeXvofzIfOWUgcV4QtwByUtTnXav4qz/qp8QeRnOazE5qppqVvHRqcd0/1+Y+HdzH9TPlN2v8AZT8fS/e0z3wzi7b+41ICagDIx+C9ffrP+a9RPHa/2U/H0v3tM90tFuHHV07ac4s2xESpEREQEREBERAREQEREBERAREQEREC0gmJ4voV1KuoZT1VgCDzz0MmVOH4x2X1dmqt1FNiqzXMa86hglS16B66W2AYZmvcFgeQVByOTnFXYu57E7xzXpu9rZkXVObCtWmsTLOD6z22WksR4VLzz07H+k07Nnc17N27Z3a7d2MZxjGYfhNJVVamsqmdqmtSFz1wMcpuWPn79gNTliLCobdisa2zAFmtrO0HwFempTHXLsfKbNb2X4hcWNgr3vVfW59Mf1++1NanC4wqLpg6oMZBYnqczvbeFUsQWprYqAATWp2gdAOXICZbhtRfvDUhsyDv2DdkdDu6xkb0wOQxy8B4DyxM7h5j5yPXwylWLrUgc5ywQBjnrz/WeauE0qGC01qGG1gK1G4eR5cxMalbh5j5yFxZgUQZ630c8+V6P/2/We14TSFKCmsIxBK92uGI6EjHOG4RQVCGmsoDuC92u0HzAxyMCVuHmPnG4eY+ci2cIoYKGprIQYUGtSFHkOXITNnC6WYM1NZYYwxrUkY6YOPCBJ3Dz+sbh5j5yOOGVb+87pO8znfsG7Pnu65mKuFUqSVprUsCCRWoJB6gnHPMCTuHmPnG4eY+ci18IoUMq01hXADAVqAwByARjnA4RTs2dzXsJ3be7XaTjGcY6wMcT4dXem2zwOVcHDVsOjK3gZzPHeI2JT6Pqubm7TGu4DC6hRrKScj8rgZJHjjIkvtrrqNFou89FrtIsWuqoqqp3trhRk49Vc8zgeEoO0HEv/cHh+pppNgo0t9dtVZUCo8Qrpsq2sSV57sYPMGeenfqjl2rqx09F949Y8PvHf6x2JYef1jcPP6yis7I1q/eUMa3BBG5RcuR05PzH8GFqtqfe+kqtbJJtoAFhz1JRueevQzv1zHaj7uPuK2/jvE+O0+u3lMr3cPMfONw8x85TaLV6Mkqq11Ow2sj1CliD1BDAZEsE4XSFKimsK2MqK1AbHTIxznutotxLjfTvpzi8THik7h5j5xuHmPnI39Lp27O5r2Z3be7XbnpnGOsPwulgFamsquQoNakLnrgY5TXNJ3DzHzjP68/LMj28MqYgtUjFQACUBIA6AeQEicZ4fX3Vtndp3hRsPsG7cV2g7uuckQLPcPMfONw8x85WcWfT6VLNQ1K5Bx6la77GscIqA8ubMyjmcc+c0cGemxr6TpkptqZUtqwrAqyB0IYAb0IPkOakY5Q1dbh5j5xuHmPnIw4XSFKCmvYSCV7tcEjoSMdYPC6SoQ017ASQvdrgE9SBjrDEncPMfONw8x85Gs4XSwAamshRhQa1O0eQ5chM2cNqZgzVIWGMMUBIx05/pAkbh5/WNw8x85oHD6t/eCtO8znfsG7Pnu65nmrhlKklakUsCCQgGQeoPmDAkg/r9ZmaNNoa6893WqZ67UC5/fE3wLSIiTKiIiAiIgIiICIiAiIgIiICIiBA45wOrV0NRqFLVvjoxVlYEMrKw5hgQCDOe472arqV9SzvdqXbR1d7YVytS66lhWoUBVG4knlkkzsJTdr/ZT8fS/e0zY5ZLbERKEzVqdKlg22IrjyZQ3+fSV39ACez22U/wCEN3lf/A/+hEtonm1K23mHamvqacYrO39d3lOyp9I1Vf46kvX3qm2P/wAD8j/BmyjtBSTtZjU/uWqaj/1cj85ZTXdQrja6hh5MoYfWeem0cT5/78vfvdO/bp867ek5jyw9gyJxLmqL791Q/hXFp+lZH8yMezyrz09llB8kbKf8tsj5YmmxNWjozLXqEr3fgPcuSQFyVb1TgbuhHWOuY7UeW/79G+5pb+O8eE7T+PV47a8IfU6Nq6wWdbKbQgbYbO6vSwoG8GKqwByOeOYlVoNLZpm12trpfFpoWqm+9hZYKq2HNjvYMz2FVX9B0BzOgq7Q0522FqX921DXz/Rj6p+ck6vh9VwQ2ItgRg6E8wrAY3Ajx5n5z1Fq24lyvpX09r1wkg/x+nlMxE9ORERAREQEREC0iIkyoiIgIiICIiAiIgIiICIiAiIgJTdr/ZT8fS/e0y5lN2v9lPx9L97TNjlk8NsREoTEREBERAREQPFtQYYYBgfAgEfIytbs7WDmhnob/wDN8L/NZyp+UtYnm1K25h109bU0+zP48uFTnV19RXqF/T+xZ/qp+k9J2irB23B6G8rU2g/s4yp+ctJ5dARhgCD1BGQf4M89Fo7M+e/7dPfUt26fOu3pvHpBXYGGVIIPQg5B/kT1Kuzs7VndVuoY+NT7Af3Xmp+U87dXX0NeoX/F/Zs+YypjrtHajy3/AGe607di/wArbeu8ecwtonGcW/2hdxqVrfTsqbf7gJG9STyKkEhhj558J1PDuJV31iylw6HxHgfIjqD+hmU1qXmYid4dfaPYPaPZ9OurqV/824nmPOP9KVExmZnVCtIiJMqIiICIiAiIgIiICIiAiIgIiICU3a/2U/H0v3tMuZTdr/ZT8fS/e0zY5ZPDbERKExERAREQEREBERAREQERECs1fZrS2ubLaEd2xliOZwAB9AJ74d2f09Dl6ahWSMHaWAI/UZxLCJ56K5zjdRPtWvNOidSenjGZxjwfJOIs/o2tR9/9YbiOdOOffFe9r7k04/3Iq7zOOWN2Z9YqztG78W0bsdN2Of1zI2v4PTeyNbWGaoko+SrVk9drqQQD4jOD4yZPThMrSIiTKSIiAiIgIiICIiAiIgIiICIiAlN2v9lPx9L97TLmUva/2U/H0v3tM2OWTw3REShMREQEREBERAREQEREBERAREQEREC1iIk6kiIgIiICIiAiIgIiICIiAiIgJV9pfZz8XT/dVRE2GS2RETs4kREBERAREQEREBERAREQEREBER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4" name="Picture 6" descr="http://luz.izt.uam.mx/mediawiki/images/3/39/Refraccion-ond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72" y="2728005"/>
            <a:ext cx="3819525" cy="140199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upload.wikimedia.org/wikipedia/commons/7/74/Refracci%C3%B3n_de_un_l%C3%A1p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118" y="2716914"/>
            <a:ext cx="2104837" cy="157948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n=c/v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721" y="4280415"/>
            <a:ext cx="1533893" cy="48805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n_1\ \operatorname{sen} \theta_1 = n_2\ \operatorname{sen} \theta_2\,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786" y="4280415"/>
            <a:ext cx="3853214" cy="3874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2F99E0D3-F5E5-37D1-983C-002A637295FD}"/>
              </a:ext>
            </a:extLst>
          </p:cNvPr>
          <p:cNvSpPr>
            <a:spLocks noChangeArrowheads="1"/>
          </p:cNvSpPr>
          <p:nvPr/>
        </p:nvSpPr>
        <p:spPr bwMode="auto">
          <a:xfrm>
            <a:off x="457200" y="4868839"/>
            <a:ext cx="84854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200" b="0" i="0" u="none" strike="noStrike" cap="none" normalizeH="0" baseline="0" dirty="0">
                <a:ln>
                  <a:noFill/>
                </a:ln>
                <a:solidFill>
                  <a:schemeClr val="tx1"/>
                </a:solidFill>
                <a:effectLst/>
                <a:latin typeface="Arial" panose="020B0604020202020204" pitchFamily="34" charset="0"/>
              </a:rPr>
              <a:t>n1​ y n2n_2n2​ son los </a:t>
            </a:r>
            <a:r>
              <a:rPr kumimoji="0" lang="es-UY" altLang="es-UY" sz="1200" b="1" i="0" u="none" strike="noStrike" cap="none" normalizeH="0" baseline="0" dirty="0">
                <a:ln>
                  <a:noFill/>
                </a:ln>
                <a:solidFill>
                  <a:schemeClr val="tx1"/>
                </a:solidFill>
                <a:effectLst/>
                <a:latin typeface="Arial" panose="020B0604020202020204" pitchFamily="34" charset="0"/>
              </a:rPr>
              <a:t>índices de refracción</a:t>
            </a:r>
            <a:r>
              <a:rPr kumimoji="0" lang="es-UY" altLang="es-UY" sz="1200" b="0" i="0" u="none" strike="noStrike" cap="none" normalizeH="0" baseline="0" dirty="0">
                <a:ln>
                  <a:noFill/>
                </a:ln>
                <a:solidFill>
                  <a:schemeClr val="tx1"/>
                </a:solidFill>
                <a:effectLst/>
                <a:latin typeface="Arial" panose="020B0604020202020204" pitchFamily="34" charset="0"/>
              </a:rPr>
              <a:t> de los medios 1 y 2, respectivamente. El índice de refracción es una medida de cuánto cambia la velocidad de la onda al pasar por ese medio.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200" b="0" i="0" u="none" strike="noStrike" cap="none" normalizeH="0" baseline="0" dirty="0">
                <a:ln>
                  <a:noFill/>
                </a:ln>
                <a:solidFill>
                  <a:schemeClr val="tx1"/>
                </a:solidFill>
                <a:effectLst/>
                <a:latin typeface="Arial" panose="020B0604020202020204" pitchFamily="34" charset="0"/>
              </a:rPr>
              <a:t>θ1\theta_1θ1​ es el </a:t>
            </a:r>
            <a:r>
              <a:rPr kumimoji="0" lang="es-UY" altLang="es-UY" sz="1200" b="1" i="0" u="none" strike="noStrike" cap="none" normalizeH="0" baseline="0" dirty="0">
                <a:ln>
                  <a:noFill/>
                </a:ln>
                <a:solidFill>
                  <a:schemeClr val="tx1"/>
                </a:solidFill>
                <a:effectLst/>
                <a:latin typeface="Arial" panose="020B0604020202020204" pitchFamily="34" charset="0"/>
              </a:rPr>
              <a:t>ángulo de incidencia</a:t>
            </a:r>
            <a:r>
              <a:rPr kumimoji="0" lang="es-UY" altLang="es-UY" sz="1200" b="0" i="0" u="none" strike="noStrike" cap="none" normalizeH="0" baseline="0" dirty="0">
                <a:ln>
                  <a:noFill/>
                </a:ln>
                <a:solidFill>
                  <a:schemeClr val="tx1"/>
                </a:solidFill>
                <a:effectLst/>
                <a:latin typeface="Arial" panose="020B0604020202020204" pitchFamily="34" charset="0"/>
              </a:rPr>
              <a:t>, es decir, el ángulo que forma la onda incidente con la normal a la superficie.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200" b="0" i="0" u="none" strike="noStrike" cap="none" normalizeH="0" baseline="0" dirty="0">
                <a:ln>
                  <a:noFill/>
                </a:ln>
                <a:solidFill>
                  <a:schemeClr val="tx1"/>
                </a:solidFill>
                <a:effectLst/>
                <a:latin typeface="Arial" panose="020B0604020202020204" pitchFamily="34" charset="0"/>
              </a:rPr>
              <a:t>θ2\theta_2θ2​ es el </a:t>
            </a:r>
            <a:r>
              <a:rPr kumimoji="0" lang="es-UY" altLang="es-UY" sz="1200" b="1" i="0" u="none" strike="noStrike" cap="none" normalizeH="0" baseline="0" dirty="0">
                <a:ln>
                  <a:noFill/>
                </a:ln>
                <a:solidFill>
                  <a:schemeClr val="tx1"/>
                </a:solidFill>
                <a:effectLst/>
                <a:latin typeface="Arial" panose="020B0604020202020204" pitchFamily="34" charset="0"/>
              </a:rPr>
              <a:t>ángulo de refracción</a:t>
            </a:r>
            <a:r>
              <a:rPr kumimoji="0" lang="es-UY" altLang="es-UY" sz="1200" b="0" i="0" u="none" strike="noStrike" cap="none" normalizeH="0" baseline="0" dirty="0">
                <a:ln>
                  <a:noFill/>
                </a:ln>
                <a:solidFill>
                  <a:schemeClr val="tx1"/>
                </a:solidFill>
                <a:effectLst/>
                <a:latin typeface="Arial" panose="020B0604020202020204" pitchFamily="34" charset="0"/>
              </a:rPr>
              <a:t>, es decir, el ángulo que forma la onda refractada con la normal 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200" b="0" i="0" u="none" strike="noStrike" cap="none" normalizeH="0" baseline="0" dirty="0">
                <a:ln>
                  <a:noFill/>
                </a:ln>
                <a:solidFill>
                  <a:schemeClr val="tx1"/>
                </a:solidFill>
                <a:effectLst/>
                <a:latin typeface="Arial" panose="020B0604020202020204" pitchFamily="34" charset="0"/>
              </a:rPr>
              <a:t> la superficie. </a:t>
            </a:r>
          </a:p>
        </p:txBody>
      </p:sp>
    </p:spTree>
    <p:extLst>
      <p:ext uri="{BB962C8B-B14F-4D97-AF65-F5344CB8AC3E}">
        <p14:creationId xmlns:p14="http://schemas.microsoft.com/office/powerpoint/2010/main" val="516039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r>
              <a:rPr lang="es-ES" dirty="0"/>
              <a:t>Angulo incidente es igual al ángulo reflejado</a:t>
            </a:r>
          </a:p>
          <a:p>
            <a:pPr marL="109728" indent="0">
              <a:buNone/>
            </a:pPr>
            <a:r>
              <a:rPr lang="el-GR" dirty="0"/>
              <a:t>θ</a:t>
            </a:r>
            <a:r>
              <a:rPr lang="es-UY" dirty="0"/>
              <a:t>i​=</a:t>
            </a:r>
            <a:r>
              <a:rPr lang="el-GR" dirty="0"/>
              <a:t>θ</a:t>
            </a:r>
            <a:r>
              <a:rPr lang="es-UY" dirty="0"/>
              <a:t>r</a:t>
            </a:r>
          </a:p>
          <a:p>
            <a:pPr marL="109728" indent="0">
              <a:buNone/>
            </a:pPr>
            <a:r>
              <a:rPr lang="es-UY" sz="1800" dirty="0"/>
              <a:t>La </a:t>
            </a:r>
            <a:r>
              <a:rPr lang="es-UY" sz="1800" b="1" dirty="0"/>
              <a:t>reflexión</a:t>
            </a:r>
            <a:r>
              <a:rPr lang="es-UY" sz="1800" dirty="0"/>
              <a:t> es el fenómeno en el que una onda (de luz, sonido, o radio) </a:t>
            </a:r>
            <a:r>
              <a:rPr lang="es-UY" sz="1800" b="1" dirty="0"/>
              <a:t>rebota</a:t>
            </a:r>
            <a:r>
              <a:rPr lang="es-UY" sz="1800" dirty="0"/>
              <a:t> al incidir sobre una superficie, en lugar de atravesarla. La onda regresa al medio original, formando un ángulo igual al ángulo de incidencia.</a:t>
            </a:r>
          </a:p>
          <a:p>
            <a:pPr marL="109728" indent="0">
              <a:buNone/>
            </a:pPr>
            <a:endParaRPr lang="es-ES" dirty="0"/>
          </a:p>
        </p:txBody>
      </p:sp>
      <p:sp>
        <p:nvSpPr>
          <p:cNvPr id="3" name="2 Título"/>
          <p:cNvSpPr>
            <a:spLocks noGrp="1"/>
          </p:cNvSpPr>
          <p:nvPr>
            <p:ph type="title"/>
          </p:nvPr>
        </p:nvSpPr>
        <p:spPr/>
        <p:txBody>
          <a:bodyPr>
            <a:normAutofit/>
          </a:bodyPr>
          <a:lstStyle/>
          <a:p>
            <a:r>
              <a:rPr lang="es-ES" dirty="0"/>
              <a:t>Reflexión</a:t>
            </a:r>
          </a:p>
        </p:txBody>
      </p:sp>
      <p:pic>
        <p:nvPicPr>
          <p:cNvPr id="8196" name="Picture 4" descr="http://www.monografias.com/trabajos67/guia-ingreso-fisica/guia-ingreso-fisica_image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416357"/>
            <a:ext cx="4422254" cy="300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331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Reflexión en superficies rugosas</a:t>
            </a:r>
          </a:p>
        </p:txBody>
      </p:sp>
      <p:sp>
        <p:nvSpPr>
          <p:cNvPr id="20483" name="Rectangle 3"/>
          <p:cNvSpPr>
            <a:spLocks noGrp="1" noChangeArrowheads="1"/>
          </p:cNvSpPr>
          <p:nvPr>
            <p:ph type="body" idx="4294967295"/>
          </p:nvPr>
        </p:nvSpPr>
        <p:spPr>
          <a:xfrm>
            <a:off x="424801" y="4844521"/>
            <a:ext cx="8229600" cy="185040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Sobre terrenos “idealmente lisos” la reflexión se da de forma especular. El ángulo de incidencia y el reflejado son iguales.</a:t>
            </a: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En cuanto el terreno se vuelve “más rugoso”, ésta reflexión desemboca en múltiples reflexiones, dependiendo del grado de rugosidad del terreno. (Criterio de Rayleigh).</a:t>
            </a: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201" y="1796041"/>
            <a:ext cx="7184160" cy="277632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4886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Clasificación de superficies rugosas</a:t>
            </a:r>
          </a:p>
        </p:txBody>
      </p:sp>
      <p:sp>
        <p:nvSpPr>
          <p:cNvPr id="21507" name="Rectangle 3"/>
          <p:cNvSpPr>
            <a:spLocks noGrp="1" noChangeArrowheads="1"/>
          </p:cNvSpPr>
          <p:nvPr>
            <p:ph type="body" idx="4294967295"/>
          </p:nvPr>
        </p:nvSpPr>
        <p:spPr>
          <a:xfrm>
            <a:off x="424801" y="4735081"/>
            <a:ext cx="8229600" cy="195984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Según el criterio de Rayleigh, si </a:t>
            </a:r>
            <a:r>
              <a:rPr lang="en-GB" sz="2358">
                <a:latin typeface="Times New Roman" pitchFamily="16" charset="0"/>
                <a:cs typeface="Times New Roman" pitchFamily="16" charset="0"/>
              </a:rPr>
              <a:t>ΔΦ (phase shift) &lt; π/2, entonces el terreno se considera “liso”.</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a:latin typeface="Times New Roman" pitchFamily="16" charset="0"/>
              <a:cs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cs typeface="Times New Roman" pitchFamily="16" charset="0"/>
              </a:rPr>
              <a:t>En la práctica, usualmente, se considera terreno “liso” ΔΦ &lt; π/8.</a:t>
            </a:r>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81" y="1633321"/>
            <a:ext cx="7511040" cy="261216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1681" y="2230921"/>
            <a:ext cx="1831680" cy="708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8458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0"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Atenuación del rayo reflejado</a:t>
            </a:r>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
        <p:nvSpPr>
          <p:cNvPr id="22533" name="Text Box 5"/>
          <p:cNvSpPr txBox="1">
            <a:spLocks noChangeArrowheads="1"/>
          </p:cNvSpPr>
          <p:nvPr/>
        </p:nvSpPr>
        <p:spPr bwMode="auto">
          <a:xfrm>
            <a:off x="326881" y="1633321"/>
            <a:ext cx="8650080" cy="111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defRPr>
            </a:lvl9pPr>
          </a:lstStyle>
          <a:p>
            <a:pPr hangingPunct="1">
              <a:lnSpc>
                <a:spcPct val="95000"/>
              </a:lnSpc>
            </a:pPr>
            <a:r>
              <a:rPr lang="en-GB" sz="2449">
                <a:latin typeface="Times New Roman" pitchFamily="16" charset="0"/>
              </a:rPr>
              <a:t>Cuando la superficie es rugosa, la señal reflejada es atenuada </a:t>
            </a:r>
          </a:p>
          <a:p>
            <a:pPr hangingPunct="1">
              <a:lnSpc>
                <a:spcPct val="95000"/>
              </a:lnSpc>
            </a:pPr>
            <a:r>
              <a:rPr lang="en-GB" sz="2449">
                <a:latin typeface="Times New Roman" pitchFamily="16" charset="0"/>
              </a:rPr>
              <a:t>por un factor </a:t>
            </a:r>
            <a:r>
              <a:rPr lang="en-GB" sz="2449" i="1">
                <a:latin typeface="Times New Roman" pitchFamily="16" charset="0"/>
              </a:rPr>
              <a:t>f, </a:t>
            </a:r>
            <a:r>
              <a:rPr lang="en-GB" sz="2449">
                <a:latin typeface="Times New Roman" pitchFamily="16" charset="0"/>
              </a:rPr>
              <a:t>dependiente de la desviación estándar de la </a:t>
            </a:r>
          </a:p>
          <a:p>
            <a:pPr hangingPunct="1">
              <a:lnSpc>
                <a:spcPct val="95000"/>
              </a:lnSpc>
            </a:pPr>
            <a:r>
              <a:rPr lang="en-GB" sz="2449">
                <a:latin typeface="Times New Roman" pitchFamily="16" charset="0"/>
              </a:rPr>
              <a:t>altura de la rugosidad (superficie de reflexión). </a:t>
            </a:r>
          </a:p>
        </p:txBody>
      </p:sp>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681" y="2939401"/>
            <a:ext cx="5551200" cy="212256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2321" y="5617801"/>
            <a:ext cx="1658880" cy="58752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6" name="AutoShape 8"/>
          <p:cNvSpPr>
            <a:spLocks noChangeArrowheads="1"/>
          </p:cNvSpPr>
          <p:nvPr/>
        </p:nvSpPr>
        <p:spPr bwMode="auto">
          <a:xfrm>
            <a:off x="2449441" y="5715721"/>
            <a:ext cx="980640" cy="489600"/>
          </a:xfrm>
          <a:prstGeom prst="rightArrow">
            <a:avLst>
              <a:gd name="adj1" fmla="val 50000"/>
              <a:gd name="adj2" fmla="val 50074"/>
            </a:avLst>
          </a:prstGeom>
          <a:solidFill>
            <a:srgbClr val="333366"/>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spTree>
    <p:extLst>
      <p:ext uri="{BB962C8B-B14F-4D97-AF65-F5344CB8AC3E}">
        <p14:creationId xmlns:p14="http://schemas.microsoft.com/office/powerpoint/2010/main" val="218293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53146"/>
            <a:ext cx="8229600" cy="4525963"/>
          </a:xfrm>
        </p:spPr>
        <p:txBody>
          <a:bodyPr/>
          <a:lstStyle/>
          <a:p>
            <a:r>
              <a:rPr lang="es-UY" dirty="0"/>
              <a:t>La </a:t>
            </a:r>
            <a:r>
              <a:rPr lang="es-UY" b="1" dirty="0"/>
              <a:t>difracción</a:t>
            </a:r>
            <a:r>
              <a:rPr lang="es-UY" dirty="0"/>
              <a:t> es el fenómeno por el cual las ondas (luz, sonido, o radio) se </a:t>
            </a:r>
            <a:r>
              <a:rPr lang="es-UY" b="1" dirty="0"/>
              <a:t>desvían y esparcen</a:t>
            </a:r>
            <a:r>
              <a:rPr lang="es-UY" dirty="0"/>
              <a:t> al encontrarse con un obstáculo o al pasar a través de una apertura. Este comportamiento permite que las ondas "rodeen" los objetos o se propaguen más allá de las barreras que las obstruyen.</a:t>
            </a:r>
            <a:endParaRPr lang="es-ES" dirty="0"/>
          </a:p>
          <a:p>
            <a:r>
              <a:rPr lang="es-ES" dirty="0"/>
              <a:t>desviación de estas al encontrar un obstáculo o al atravesar una rendija</a:t>
            </a:r>
          </a:p>
        </p:txBody>
      </p:sp>
      <p:sp>
        <p:nvSpPr>
          <p:cNvPr id="3" name="2 Título"/>
          <p:cNvSpPr>
            <a:spLocks noGrp="1"/>
          </p:cNvSpPr>
          <p:nvPr>
            <p:ph type="title"/>
          </p:nvPr>
        </p:nvSpPr>
        <p:spPr/>
        <p:txBody>
          <a:bodyPr/>
          <a:lstStyle/>
          <a:p>
            <a:r>
              <a:rPr lang="es-ES" dirty="0"/>
              <a:t>Difracción</a:t>
            </a:r>
          </a:p>
        </p:txBody>
      </p:sp>
      <p:pic>
        <p:nvPicPr>
          <p:cNvPr id="9220" name="Picture 4" descr="http://2.bp.blogspot.com/-ldJsdiBGEHc/UD2p-SGHimI/AAAAAAAAABI/Pe0M8xqey_g/s320/refracc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099" y="4985792"/>
            <a:ext cx="266269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3.bp.blogspot.com/-UG00Ag4sBJg/UDSq-0Z-jfI/AAAAAAAACLY/ZutBymC0Cbs/s1600/difu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648224"/>
            <a:ext cx="2962672" cy="268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17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4" name="Rectangle 2"/>
          <p:cNvSpPr>
            <a:spLocks noGrp="1" noChangeArrowheads="1"/>
          </p:cNvSpPr>
          <p:nvPr>
            <p:ph type="title" idx="4294967295"/>
          </p:nvPr>
        </p:nvSpPr>
        <p:spPr>
          <a:xfrm>
            <a:off x="424801" y="81684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Difracción</a:t>
            </a:r>
          </a:p>
        </p:txBody>
      </p:sp>
      <p:sp>
        <p:nvSpPr>
          <p:cNvPr id="23555" name="Rectangle 3"/>
          <p:cNvSpPr>
            <a:spLocks noGrp="1" noChangeArrowheads="1"/>
          </p:cNvSpPr>
          <p:nvPr>
            <p:ph type="body" idx="4294967295"/>
          </p:nvPr>
        </p:nvSpPr>
        <p:spPr>
          <a:xfrm>
            <a:off x="424801" y="1796041"/>
            <a:ext cx="8229600" cy="469152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Mecanismo que permite “iluminar” zonas de sombra. Difracción por borde-filoso (knife-edge) y difracción por borde suave (rounded-edge).</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Principal mecanismo en zonas obstruídas por obstáculos</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En zonas urbanas permite la propagación de la EM, ej. Redes celulares.</a:t>
            </a:r>
          </a:p>
          <a:p>
            <a:pPr>
              <a:lnSpc>
                <a:spcPct val="95000"/>
              </a:lnSpc>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a:latin typeface="Times New Roman" pitchFamily="16" charset="0"/>
              </a:rPr>
              <a:t>Principio de Huygens (fuentes, wavelets, frente de onda esféricas).</a:t>
            </a:r>
          </a:p>
        </p:txBody>
      </p:sp>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3969716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78" name="Rectangle 2"/>
          <p:cNvSpPr>
            <a:spLocks noGrp="1" noChangeArrowheads="1"/>
          </p:cNvSpPr>
          <p:nvPr>
            <p:ph type="title" idx="4294967295"/>
          </p:nvPr>
        </p:nvSpPr>
        <p:spPr>
          <a:xfrm>
            <a:off x="424801" y="704521"/>
            <a:ext cx="8229600" cy="7660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Principio de Huygens</a:t>
            </a:r>
          </a:p>
        </p:txBody>
      </p:sp>
      <p:sp>
        <p:nvSpPr>
          <p:cNvPr id="24579" name="Rectangle 3"/>
          <p:cNvSpPr>
            <a:spLocks noGrp="1" noChangeArrowheads="1"/>
          </p:cNvSpPr>
          <p:nvPr>
            <p:ph type="body" idx="4294967295"/>
          </p:nvPr>
        </p:nvSpPr>
        <p:spPr>
          <a:xfrm>
            <a:off x="498118" y="1387081"/>
            <a:ext cx="8229600" cy="4634207"/>
          </a:xfrm>
          <a:ln/>
        </p:spPr>
        <p:txBody>
          <a:bodyPr>
            <a:normAutofit fontScale="92500" lnSpcReduction="100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GB" sz="2358" dirty="0">
              <a:latin typeface="Times New Roman" pitchFamily="16" charset="0"/>
            </a:endParaRP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s-UY" sz="2400" dirty="0">
                <a:latin typeface="Times New Roman" pitchFamily="16" charset="0"/>
              </a:rPr>
              <a:t>El principio de Huygens es una teoría fundamental en la óptica y la teoría de ondas, propuesta por el físico holandés Christiaan Huygens en el siglo XVII. Este principio proporciona una manera de entender cómo se propagan las ondas y cómo se forman los frentes de onda.</a:t>
            </a: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Supongamos</a:t>
            </a:r>
            <a:r>
              <a:rPr lang="en-GB" sz="2358" dirty="0">
                <a:latin typeface="Times New Roman" pitchFamily="16" charset="0"/>
              </a:rPr>
              <a:t> un </a:t>
            </a:r>
            <a:r>
              <a:rPr lang="en-GB" sz="2358" dirty="0" err="1">
                <a:latin typeface="Times New Roman" pitchFamily="16" charset="0"/>
              </a:rPr>
              <a:t>rayo</a:t>
            </a:r>
            <a:r>
              <a:rPr lang="en-GB" sz="2358" dirty="0">
                <a:latin typeface="Times New Roman" pitchFamily="16" charset="0"/>
              </a:rPr>
              <a:t> que </a:t>
            </a:r>
            <a:r>
              <a:rPr lang="en-GB" sz="2358" dirty="0" err="1">
                <a:latin typeface="Times New Roman" pitchFamily="16" charset="0"/>
              </a:rPr>
              <a:t>intersecta</a:t>
            </a:r>
            <a:r>
              <a:rPr lang="en-GB" sz="2358" dirty="0">
                <a:latin typeface="Times New Roman" pitchFamily="16" charset="0"/>
              </a:rPr>
              <a:t> un </a:t>
            </a:r>
            <a:r>
              <a:rPr lang="en-GB" sz="2358" dirty="0" err="1">
                <a:latin typeface="Times New Roman" pitchFamily="16" charset="0"/>
              </a:rPr>
              <a:t>borde</a:t>
            </a:r>
            <a:r>
              <a:rPr lang="en-GB" sz="2358" dirty="0">
                <a:latin typeface="Times New Roman" pitchFamily="16" charset="0"/>
              </a:rPr>
              <a:t> “</a:t>
            </a:r>
            <a:r>
              <a:rPr lang="en-GB" sz="2358" dirty="0" err="1">
                <a:latin typeface="Times New Roman" pitchFamily="16" charset="0"/>
              </a:rPr>
              <a:t>filoso</a:t>
            </a:r>
            <a:r>
              <a:rPr lang="en-GB" sz="2358" dirty="0">
                <a:latin typeface="Times New Roman" pitchFamily="16" charset="0"/>
              </a:rPr>
              <a:t>”, de un </a:t>
            </a:r>
            <a:r>
              <a:rPr lang="en-GB" sz="2358" dirty="0" err="1">
                <a:latin typeface="Times New Roman" pitchFamily="16" charset="0"/>
              </a:rPr>
              <a:t>obstáculo</a:t>
            </a:r>
            <a:r>
              <a:rPr lang="en-GB" sz="2358" dirty="0">
                <a:latin typeface="Times New Roman" pitchFamily="16" charset="0"/>
              </a:rPr>
              <a:t>. </a:t>
            </a:r>
            <a:r>
              <a:rPr lang="en-GB" sz="2358" dirty="0" err="1">
                <a:latin typeface="Times New Roman" pitchFamily="16" charset="0"/>
              </a:rPr>
              <a:t>Entonces</a:t>
            </a:r>
            <a:r>
              <a:rPr lang="en-GB" sz="2358" dirty="0">
                <a:latin typeface="Times New Roman" pitchFamily="16" charset="0"/>
              </a:rPr>
              <a:t>, ¿</a:t>
            </a:r>
            <a:r>
              <a:rPr lang="en-GB" sz="2358" dirty="0" err="1">
                <a:latin typeface="Times New Roman" pitchFamily="16" charset="0"/>
              </a:rPr>
              <a:t>porque</a:t>
            </a:r>
            <a:r>
              <a:rPr lang="en-GB" sz="2358" dirty="0">
                <a:latin typeface="Times New Roman" pitchFamily="16" charset="0"/>
              </a:rPr>
              <a:t> </a:t>
            </a:r>
            <a:r>
              <a:rPr lang="en-GB" sz="2358" dirty="0" err="1">
                <a:latin typeface="Times New Roman" pitchFamily="16" charset="0"/>
              </a:rPr>
              <a:t>en</a:t>
            </a:r>
            <a:r>
              <a:rPr lang="en-GB" sz="2358" dirty="0">
                <a:latin typeface="Times New Roman" pitchFamily="16" charset="0"/>
              </a:rPr>
              <a:t> zona de sombra </a:t>
            </a:r>
            <a:r>
              <a:rPr lang="en-GB" sz="2358" dirty="0" err="1">
                <a:latin typeface="Times New Roman" pitchFamily="16" charset="0"/>
              </a:rPr>
              <a:t>existe</a:t>
            </a:r>
            <a:r>
              <a:rPr lang="en-GB" sz="2358" dirty="0">
                <a:latin typeface="Times New Roman" pitchFamily="16" charset="0"/>
              </a:rPr>
              <a:t> </a:t>
            </a:r>
            <a:r>
              <a:rPr lang="en-GB" sz="2358" dirty="0" err="1">
                <a:latin typeface="Times New Roman" pitchFamily="16" charset="0"/>
              </a:rPr>
              <a:t>propagación</a:t>
            </a:r>
            <a:r>
              <a:rPr lang="en-GB" sz="2358" dirty="0">
                <a:latin typeface="Times New Roman" pitchFamily="16" charset="0"/>
              </a:rPr>
              <a:t> de la EM. (</a:t>
            </a:r>
            <a:r>
              <a:rPr lang="en-GB" sz="2358" dirty="0" err="1">
                <a:latin typeface="Times New Roman" pitchFamily="16" charset="0"/>
              </a:rPr>
              <a:t>ej</a:t>
            </a:r>
            <a:r>
              <a:rPr lang="en-GB" sz="2358" dirty="0">
                <a:latin typeface="Times New Roman" pitchFamily="16" charset="0"/>
              </a:rPr>
              <a:t>. Luz, </a:t>
            </a:r>
            <a:r>
              <a:rPr lang="en-GB" sz="2358" dirty="0" err="1">
                <a:latin typeface="Times New Roman" pitchFamily="16" charset="0"/>
              </a:rPr>
              <a:t>edificios</a:t>
            </a:r>
            <a:r>
              <a:rPr lang="en-GB" sz="2358" dirty="0">
                <a:latin typeface="Times New Roman" pitchFamily="16" charset="0"/>
              </a:rPr>
              <a:t> y terminal </a:t>
            </a:r>
            <a:r>
              <a:rPr lang="en-GB" sz="2358" dirty="0" err="1">
                <a:latin typeface="Times New Roman" pitchFamily="16" charset="0"/>
              </a:rPr>
              <a:t>móvil</a:t>
            </a:r>
            <a:r>
              <a:rPr lang="en-GB" sz="2358" dirty="0">
                <a:latin typeface="Times New Roman" pitchFamily="16" charset="0"/>
              </a:rPr>
              <a:t>).</a:t>
            </a: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La </a:t>
            </a:r>
            <a:r>
              <a:rPr lang="en-GB" sz="2358" dirty="0" err="1">
                <a:latin typeface="Times New Roman" pitchFamily="16" charset="0"/>
              </a:rPr>
              <a:t>explicación</a:t>
            </a:r>
            <a:r>
              <a:rPr lang="en-GB" sz="2358" dirty="0">
                <a:latin typeface="Times New Roman" pitchFamily="16" charset="0"/>
              </a:rPr>
              <a:t> </a:t>
            </a:r>
            <a:r>
              <a:rPr lang="en-GB" sz="2358" dirty="0" err="1">
                <a:latin typeface="Times New Roman" pitchFamily="16" charset="0"/>
              </a:rPr>
              <a:t>fue</a:t>
            </a:r>
            <a:r>
              <a:rPr lang="en-GB" sz="2358" dirty="0">
                <a:latin typeface="Times New Roman" pitchFamily="16" charset="0"/>
              </a:rPr>
              <a:t> </a:t>
            </a:r>
            <a:r>
              <a:rPr lang="en-GB" sz="2358" dirty="0" err="1">
                <a:latin typeface="Times New Roman" pitchFamily="16" charset="0"/>
              </a:rPr>
              <a:t>brindada</a:t>
            </a:r>
            <a:r>
              <a:rPr lang="en-GB" sz="2358" dirty="0">
                <a:latin typeface="Times New Roman" pitchFamily="16" charset="0"/>
              </a:rPr>
              <a:t> a </a:t>
            </a:r>
            <a:r>
              <a:rPr lang="en-GB" sz="2358" dirty="0" err="1">
                <a:latin typeface="Times New Roman" pitchFamily="16" charset="0"/>
              </a:rPr>
              <a:t>través</a:t>
            </a:r>
            <a:r>
              <a:rPr lang="en-GB" sz="2358" dirty="0">
                <a:latin typeface="Times New Roman" pitchFamily="16" charset="0"/>
              </a:rPr>
              <a:t> del principio de Huygens.</a:t>
            </a: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err="1">
                <a:latin typeface="Times New Roman" pitchFamily="16" charset="0"/>
              </a:rPr>
              <a:t>Cada</a:t>
            </a:r>
            <a:r>
              <a:rPr lang="en-GB" sz="2358" dirty="0">
                <a:latin typeface="Times New Roman" pitchFamily="16" charset="0"/>
              </a:rPr>
              <a:t> </a:t>
            </a:r>
            <a:r>
              <a:rPr lang="en-GB" sz="2358" dirty="0" err="1">
                <a:latin typeface="Times New Roman" pitchFamily="16" charset="0"/>
              </a:rPr>
              <a:t>fuente</a:t>
            </a:r>
            <a:r>
              <a:rPr lang="en-GB" sz="2358" dirty="0">
                <a:latin typeface="Times New Roman" pitchFamily="16" charset="0"/>
              </a:rPr>
              <a:t> </a:t>
            </a:r>
            <a:r>
              <a:rPr lang="en-GB" sz="2358" dirty="0" err="1">
                <a:latin typeface="Times New Roman" pitchFamily="16" charset="0"/>
              </a:rPr>
              <a:t>puntual</a:t>
            </a:r>
            <a:r>
              <a:rPr lang="en-GB" sz="2358" dirty="0">
                <a:latin typeface="Times New Roman" pitchFamily="16" charset="0"/>
              </a:rPr>
              <a:t> de un </a:t>
            </a:r>
            <a:r>
              <a:rPr lang="en-GB" sz="2358" dirty="0" err="1">
                <a:latin typeface="Times New Roman" pitchFamily="16" charset="0"/>
              </a:rPr>
              <a:t>frente</a:t>
            </a:r>
            <a:r>
              <a:rPr lang="en-GB" sz="2358" dirty="0">
                <a:latin typeface="Times New Roman" pitchFamily="16" charset="0"/>
              </a:rPr>
              <a:t> de </a:t>
            </a:r>
            <a:r>
              <a:rPr lang="en-GB" sz="2358" dirty="0" err="1">
                <a:latin typeface="Times New Roman" pitchFamily="16" charset="0"/>
              </a:rPr>
              <a:t>ondas</a:t>
            </a:r>
            <a:r>
              <a:rPr lang="en-GB" sz="2358" dirty="0">
                <a:latin typeface="Times New Roman" pitchFamily="16" charset="0"/>
              </a:rPr>
              <a:t> (</a:t>
            </a:r>
            <a:r>
              <a:rPr lang="en-GB" sz="2358" dirty="0" err="1">
                <a:latin typeface="Times New Roman" pitchFamily="16" charset="0"/>
              </a:rPr>
              <a:t>fuente</a:t>
            </a:r>
            <a:r>
              <a:rPr lang="en-GB" sz="2358" dirty="0">
                <a:latin typeface="Times New Roman" pitchFamily="16" charset="0"/>
              </a:rPr>
              <a:t> principal)se </a:t>
            </a:r>
            <a:r>
              <a:rPr lang="en-GB" sz="2358" dirty="0" err="1">
                <a:latin typeface="Times New Roman" pitchFamily="16" charset="0"/>
              </a:rPr>
              <a:t>puede</a:t>
            </a:r>
            <a:r>
              <a:rPr lang="en-GB" sz="2358" dirty="0">
                <a:latin typeface="Times New Roman" pitchFamily="16" charset="0"/>
              </a:rPr>
              <a:t> </a:t>
            </a:r>
            <a:r>
              <a:rPr lang="en-GB" sz="2358" dirty="0" err="1">
                <a:latin typeface="Times New Roman" pitchFamily="16" charset="0"/>
              </a:rPr>
              <a:t>descomponer</a:t>
            </a:r>
            <a:r>
              <a:rPr lang="en-GB" sz="2358" dirty="0">
                <a:latin typeface="Times New Roman" pitchFamily="16" charset="0"/>
              </a:rPr>
              <a:t> </a:t>
            </a:r>
            <a:r>
              <a:rPr lang="en-GB" sz="2358" dirty="0" err="1">
                <a:latin typeface="Times New Roman" pitchFamily="16" charset="0"/>
              </a:rPr>
              <a:t>en</a:t>
            </a:r>
            <a:r>
              <a:rPr lang="en-GB" sz="2358" dirty="0">
                <a:latin typeface="Times New Roman" pitchFamily="16" charset="0"/>
              </a:rPr>
              <a:t> n </a:t>
            </a:r>
            <a:r>
              <a:rPr lang="en-GB" sz="2358" dirty="0" err="1">
                <a:latin typeface="Times New Roman" pitchFamily="16" charset="0"/>
              </a:rPr>
              <a:t>fuentes</a:t>
            </a:r>
            <a:r>
              <a:rPr lang="en-GB" sz="2358" dirty="0">
                <a:latin typeface="Times New Roman" pitchFamily="16" charset="0"/>
              </a:rPr>
              <a:t> </a:t>
            </a:r>
            <a:r>
              <a:rPr lang="en-GB" sz="2358" dirty="0" err="1">
                <a:latin typeface="Times New Roman" pitchFamily="16" charset="0"/>
              </a:rPr>
              <a:t>secundarias</a:t>
            </a:r>
            <a:r>
              <a:rPr lang="en-GB" sz="2358" dirty="0">
                <a:latin typeface="Times New Roman" pitchFamily="16" charset="0"/>
              </a:rPr>
              <a:t> que “</a:t>
            </a:r>
            <a:r>
              <a:rPr lang="en-GB" sz="2358" dirty="0" err="1">
                <a:latin typeface="Times New Roman" pitchFamily="16" charset="0"/>
              </a:rPr>
              <a:t>continúan</a:t>
            </a:r>
            <a:r>
              <a:rPr lang="en-GB" sz="2358" dirty="0">
                <a:latin typeface="Times New Roman" pitchFamily="16" charset="0"/>
              </a:rPr>
              <a:t> </a:t>
            </a:r>
            <a:r>
              <a:rPr lang="en-GB" sz="2358" dirty="0" err="1">
                <a:latin typeface="Times New Roman" pitchFamily="16" charset="0"/>
              </a:rPr>
              <a:t>propagando</a:t>
            </a:r>
            <a:r>
              <a:rPr lang="en-GB" sz="2358" dirty="0">
                <a:latin typeface="Times New Roman" pitchFamily="16" charset="0"/>
              </a:rPr>
              <a:t> la </a:t>
            </a:r>
            <a:r>
              <a:rPr lang="en-GB" sz="2358" dirty="0" err="1">
                <a:latin typeface="Times New Roman" pitchFamily="16" charset="0"/>
              </a:rPr>
              <a:t>onda</a:t>
            </a:r>
            <a:r>
              <a:rPr lang="en-GB" sz="2358" dirty="0">
                <a:latin typeface="Times New Roman" pitchFamily="16" charset="0"/>
              </a:rPr>
              <a:t>” (wavelets de </a:t>
            </a:r>
            <a:r>
              <a:rPr lang="en-GB" sz="2358" dirty="0" err="1">
                <a:latin typeface="Times New Roman" pitchFamily="16" charset="0"/>
              </a:rPr>
              <a:t>frentes</a:t>
            </a:r>
            <a:r>
              <a:rPr lang="en-GB" sz="2358" dirty="0">
                <a:latin typeface="Times New Roman" pitchFamily="16" charset="0"/>
              </a:rPr>
              <a:t> de </a:t>
            </a:r>
            <a:r>
              <a:rPr lang="en-GB" sz="2358" dirty="0" err="1">
                <a:latin typeface="Times New Roman" pitchFamily="16" charset="0"/>
              </a:rPr>
              <a:t>onda</a:t>
            </a:r>
            <a:r>
              <a:rPr lang="en-GB" sz="2358" dirty="0">
                <a:latin typeface="Times New Roman" pitchFamily="16" charset="0"/>
              </a:rPr>
              <a:t>). </a:t>
            </a:r>
          </a:p>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358" dirty="0">
                <a:latin typeface="Times New Roman" pitchFamily="16" charset="0"/>
              </a:rPr>
              <a:t>La </a:t>
            </a:r>
            <a:r>
              <a:rPr lang="en-GB" sz="2358" dirty="0" err="1">
                <a:latin typeface="Times New Roman" pitchFamily="16" charset="0"/>
              </a:rPr>
              <a:t>suma</a:t>
            </a:r>
            <a:r>
              <a:rPr lang="en-GB" sz="2358" dirty="0">
                <a:latin typeface="Times New Roman" pitchFamily="16" charset="0"/>
              </a:rPr>
              <a:t> de </a:t>
            </a:r>
            <a:r>
              <a:rPr lang="en-GB" sz="2358" dirty="0" err="1">
                <a:latin typeface="Times New Roman" pitchFamily="16" charset="0"/>
              </a:rPr>
              <a:t>radiación</a:t>
            </a:r>
            <a:r>
              <a:rPr lang="en-GB" sz="2358" dirty="0">
                <a:latin typeface="Times New Roman" pitchFamily="16" charset="0"/>
              </a:rPr>
              <a:t> </a:t>
            </a:r>
            <a:r>
              <a:rPr lang="en-GB" sz="2358" dirty="0" err="1">
                <a:latin typeface="Times New Roman" pitchFamily="16" charset="0"/>
              </a:rPr>
              <a:t>emitida</a:t>
            </a:r>
            <a:r>
              <a:rPr lang="en-GB" sz="2358" dirty="0">
                <a:latin typeface="Times New Roman" pitchFamily="16" charset="0"/>
              </a:rPr>
              <a:t> </a:t>
            </a:r>
            <a:r>
              <a:rPr lang="en-GB" sz="2358" dirty="0" err="1">
                <a:latin typeface="Times New Roman" pitchFamily="16" charset="0"/>
              </a:rPr>
              <a:t>por</a:t>
            </a:r>
            <a:r>
              <a:rPr lang="en-GB" sz="2358" dirty="0">
                <a:latin typeface="Times New Roman" pitchFamily="16" charset="0"/>
              </a:rPr>
              <a:t> </a:t>
            </a:r>
            <a:r>
              <a:rPr lang="en-GB" sz="2358" dirty="0" err="1">
                <a:latin typeface="Times New Roman" pitchFamily="16" charset="0"/>
              </a:rPr>
              <a:t>cada</a:t>
            </a:r>
            <a:r>
              <a:rPr lang="en-GB" sz="2358" dirty="0">
                <a:latin typeface="Times New Roman" pitchFamily="16" charset="0"/>
              </a:rPr>
              <a:t> </a:t>
            </a:r>
            <a:r>
              <a:rPr lang="en-GB" sz="2358" dirty="0" err="1">
                <a:latin typeface="Times New Roman" pitchFamily="16" charset="0"/>
              </a:rPr>
              <a:t>fuente</a:t>
            </a:r>
            <a:r>
              <a:rPr lang="en-GB" sz="2358" dirty="0">
                <a:latin typeface="Times New Roman" pitchFamily="16" charset="0"/>
              </a:rPr>
              <a:t> </a:t>
            </a:r>
            <a:r>
              <a:rPr lang="en-GB" sz="2358" dirty="0" err="1">
                <a:latin typeface="Times New Roman" pitchFamily="16" charset="0"/>
              </a:rPr>
              <a:t>secundaría</a:t>
            </a:r>
            <a:r>
              <a:rPr lang="en-GB" sz="2358" dirty="0">
                <a:latin typeface="Times New Roman" pitchFamily="16" charset="0"/>
              </a:rPr>
              <a:t> es </a:t>
            </a:r>
            <a:r>
              <a:rPr lang="en-GB" sz="2358" dirty="0" err="1">
                <a:latin typeface="Times New Roman" pitchFamily="16" charset="0"/>
              </a:rPr>
              <a:t>igual</a:t>
            </a:r>
            <a:r>
              <a:rPr lang="en-GB" sz="2358" dirty="0">
                <a:latin typeface="Times New Roman" pitchFamily="16" charset="0"/>
              </a:rPr>
              <a:t> a la </a:t>
            </a:r>
            <a:r>
              <a:rPr lang="en-GB" sz="2358" dirty="0" err="1">
                <a:latin typeface="Times New Roman" pitchFamily="16" charset="0"/>
              </a:rPr>
              <a:t>radiación</a:t>
            </a:r>
            <a:r>
              <a:rPr lang="en-GB" sz="2358" dirty="0">
                <a:latin typeface="Times New Roman" pitchFamily="16" charset="0"/>
              </a:rPr>
              <a:t> </a:t>
            </a:r>
            <a:r>
              <a:rPr lang="en-GB" sz="2358" dirty="0" err="1">
                <a:latin typeface="Times New Roman" pitchFamily="16" charset="0"/>
              </a:rPr>
              <a:t>emitida</a:t>
            </a:r>
            <a:r>
              <a:rPr lang="en-GB" sz="2358" dirty="0">
                <a:latin typeface="Times New Roman" pitchFamily="16" charset="0"/>
              </a:rPr>
              <a:t> </a:t>
            </a:r>
            <a:r>
              <a:rPr lang="en-GB" sz="2358" dirty="0" err="1">
                <a:latin typeface="Times New Roman" pitchFamily="16" charset="0"/>
              </a:rPr>
              <a:t>por</a:t>
            </a:r>
            <a:r>
              <a:rPr lang="en-GB" sz="2358" dirty="0">
                <a:latin typeface="Times New Roman" pitchFamily="16" charset="0"/>
              </a:rPr>
              <a:t> la </a:t>
            </a:r>
            <a:r>
              <a:rPr lang="en-GB" sz="2358" dirty="0" err="1">
                <a:latin typeface="Times New Roman" pitchFamily="16" charset="0"/>
              </a:rPr>
              <a:t>fuente</a:t>
            </a:r>
            <a:r>
              <a:rPr lang="en-GB" sz="2358" dirty="0">
                <a:latin typeface="Times New Roman" pitchFamily="16" charset="0"/>
              </a:rPr>
              <a:t> principal.</a:t>
            </a:r>
          </a:p>
        </p:txBody>
      </p:sp>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spTree>
    <p:extLst>
      <p:ext uri="{BB962C8B-B14F-4D97-AF65-F5344CB8AC3E}">
        <p14:creationId xmlns:p14="http://schemas.microsoft.com/office/powerpoint/2010/main" val="2136487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p:cTn id="22"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Definición</a:t>
            </a:r>
          </a:p>
          <a:p>
            <a:pPr marL="109728" indent="0">
              <a:buNone/>
            </a:pPr>
            <a:r>
              <a:rPr lang="es-ES" dirty="0"/>
              <a:t>La </a:t>
            </a:r>
            <a:r>
              <a:rPr lang="es-ES" b="1" dirty="0"/>
              <a:t>radiación electromagnética</a:t>
            </a:r>
            <a:r>
              <a:rPr lang="es-ES" dirty="0"/>
              <a:t> es un tipo de </a:t>
            </a:r>
            <a:r>
              <a:rPr lang="es-ES" dirty="0">
                <a:hlinkClick r:id="rId2" tooltip="Campo electromagnético"/>
              </a:rPr>
              <a:t>campo electromagnético</a:t>
            </a:r>
            <a:r>
              <a:rPr lang="es-ES" dirty="0"/>
              <a:t> variable, es decir, una combinación de </a:t>
            </a:r>
            <a:r>
              <a:rPr lang="es-ES" dirty="0">
                <a:hlinkClick r:id="rId3" tooltip="Campo eléctrico"/>
              </a:rPr>
              <a:t>campos eléctricos</a:t>
            </a:r>
            <a:r>
              <a:rPr lang="es-ES" dirty="0"/>
              <a:t> y </a:t>
            </a:r>
            <a:r>
              <a:rPr lang="es-ES" dirty="0">
                <a:hlinkClick r:id="rId4" tooltip="Campo magnético"/>
              </a:rPr>
              <a:t>magnéticos</a:t>
            </a:r>
            <a:r>
              <a:rPr lang="es-ES" dirty="0"/>
              <a:t> oscilantes, que se propagan a través del espacio transportando </a:t>
            </a:r>
            <a:r>
              <a:rPr lang="es-ES" dirty="0">
                <a:hlinkClick r:id="rId5" tooltip="Energía"/>
              </a:rPr>
              <a:t>energía</a:t>
            </a:r>
            <a:r>
              <a:rPr lang="es-ES" dirty="0"/>
              <a:t> de un lugar a otro</a:t>
            </a:r>
          </a:p>
          <a:p>
            <a:pPr marL="109728" indent="0">
              <a:buNone/>
            </a:pPr>
            <a:endParaRPr lang="es-ES" dirty="0"/>
          </a:p>
          <a:p>
            <a:r>
              <a:rPr lang="es-ES" dirty="0"/>
              <a:t>Características</a:t>
            </a:r>
          </a:p>
          <a:p>
            <a:pPr marL="109728" indent="0">
              <a:buNone/>
            </a:pPr>
            <a:r>
              <a:rPr lang="es-ES" dirty="0"/>
              <a:t>Frecuencia, potencia</a:t>
            </a:r>
          </a:p>
          <a:p>
            <a:endParaRPr lang="es-ES" dirty="0"/>
          </a:p>
        </p:txBody>
      </p:sp>
      <p:sp>
        <p:nvSpPr>
          <p:cNvPr id="3" name="2 Título"/>
          <p:cNvSpPr>
            <a:spLocks noGrp="1"/>
          </p:cNvSpPr>
          <p:nvPr>
            <p:ph type="title"/>
          </p:nvPr>
        </p:nvSpPr>
        <p:spPr/>
        <p:txBody>
          <a:bodyPr/>
          <a:lstStyle/>
          <a:p>
            <a:r>
              <a:rPr lang="es-ES" dirty="0"/>
              <a:t>Ondas</a:t>
            </a:r>
          </a:p>
        </p:txBody>
      </p:sp>
    </p:spTree>
    <p:extLst>
      <p:ext uri="{BB962C8B-B14F-4D97-AF65-F5344CB8AC3E}">
        <p14:creationId xmlns:p14="http://schemas.microsoft.com/office/powerpoint/2010/main" val="450389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C2EC946-C2E6-2F95-9D06-211392D602FC}"/>
              </a:ext>
            </a:extLst>
          </p:cNvPr>
          <p:cNvSpPr>
            <a:spLocks noGrp="1"/>
          </p:cNvSpPr>
          <p:nvPr>
            <p:ph type="title"/>
          </p:nvPr>
        </p:nvSpPr>
        <p:spPr/>
        <p:txBody>
          <a:bodyPr/>
          <a:lstStyle/>
          <a:p>
            <a:r>
              <a:rPr lang="es-UY" dirty="0"/>
              <a:t>Aplicaciones y Ejemplos</a:t>
            </a:r>
          </a:p>
        </p:txBody>
      </p:sp>
      <p:sp>
        <p:nvSpPr>
          <p:cNvPr id="4" name="Rectangle 1">
            <a:extLst>
              <a:ext uri="{FF2B5EF4-FFF2-40B4-BE49-F238E27FC236}">
                <a16:creationId xmlns:a16="http://schemas.microsoft.com/office/drawing/2014/main" id="{A173E624-3135-FFF6-0B55-437ADEB6ABD8}"/>
              </a:ext>
            </a:extLst>
          </p:cNvPr>
          <p:cNvSpPr>
            <a:spLocks noGrp="1" noChangeArrowheads="1"/>
          </p:cNvSpPr>
          <p:nvPr>
            <p:ph idx="1"/>
          </p:nvPr>
        </p:nvSpPr>
        <p:spPr bwMode="auto">
          <a:xfrm>
            <a:off x="457200" y="1136355"/>
            <a:ext cx="829126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Difracción</a:t>
            </a:r>
            <a:r>
              <a:rPr kumimoji="0" lang="es-UY" altLang="es-UY" sz="1800" b="0" i="0" u="none" strike="noStrike" cap="none" normalizeH="0" baseline="0" dirty="0">
                <a:ln>
                  <a:noFill/>
                </a:ln>
                <a:solidFill>
                  <a:schemeClr val="tx1"/>
                </a:solidFill>
                <a:effectLst/>
                <a:latin typeface="Arial" panose="020B0604020202020204" pitchFamily="34" charset="0"/>
              </a:rPr>
              <a:t>: El principio de Huygens ayuda a explicar el fenómeno de difracción, donde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0" i="0" u="none" strike="noStrike" cap="none" normalizeH="0" baseline="0" dirty="0">
                <a:ln>
                  <a:noFill/>
                </a:ln>
                <a:solidFill>
                  <a:schemeClr val="tx1"/>
                </a:solidFill>
                <a:effectLst/>
                <a:latin typeface="Arial" panose="020B0604020202020204" pitchFamily="34" charset="0"/>
              </a:rPr>
              <a:t>las ondas se curvan alrededor de obstáculos o a través de rendijas. Según el principio, las ondas secundarias que emergen de los bordes de un obstáculo crean un patrón de interferencia que se puede observar como una expansión de la onda original.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Reflexión y Refracción</a:t>
            </a:r>
            <a:r>
              <a:rPr kumimoji="0" lang="es-UY" altLang="es-UY" sz="1800" b="0" i="0" u="none" strike="noStrike" cap="none" normalizeH="0" baseline="0" dirty="0">
                <a:ln>
                  <a:noFill/>
                </a:ln>
                <a:solidFill>
                  <a:schemeClr val="tx1"/>
                </a:solidFill>
                <a:effectLst/>
                <a:latin typeface="Arial" panose="020B0604020202020204" pitchFamily="34" charset="0"/>
              </a:rPr>
              <a:t>: También se utiliza para entender la reflexión y la refracción de ondas.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0" i="0" u="none" strike="noStrike" cap="none" normalizeH="0" baseline="0" dirty="0">
                <a:ln>
                  <a:noFill/>
                </a:ln>
                <a:solidFill>
                  <a:schemeClr val="tx1"/>
                </a:solidFill>
                <a:effectLst/>
                <a:latin typeface="Arial" panose="020B0604020202020204" pitchFamily="34" charset="0"/>
              </a:rPr>
              <a:t>Cuando una onda incide en una superficie y se refleja o se refracta, el principio de Huygens describe cómo cada punto del frente de onda se convierte en una nueva fuente, explicando la dirección y el patrón de la onda reflejada o refractada.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1" i="0" u="none" strike="noStrike" cap="none" normalizeH="0" baseline="0" dirty="0">
                <a:ln>
                  <a:noFill/>
                </a:ln>
                <a:solidFill>
                  <a:schemeClr val="tx1"/>
                </a:solidFill>
                <a:effectLst/>
                <a:latin typeface="Arial" panose="020B0604020202020204" pitchFamily="34" charset="0"/>
              </a:rPr>
              <a:t>Óptica Geométrica</a:t>
            </a:r>
            <a:r>
              <a:rPr kumimoji="0" lang="es-UY" altLang="es-UY" sz="1800" b="0" i="0" u="none" strike="noStrike" cap="none" normalizeH="0" baseline="0" dirty="0">
                <a:ln>
                  <a:noFill/>
                </a:ln>
                <a:solidFill>
                  <a:schemeClr val="tx1"/>
                </a:solidFill>
                <a:effectLst/>
                <a:latin typeface="Arial" panose="020B0604020202020204" pitchFamily="34" charset="0"/>
              </a:rPr>
              <a:t>: En óptica, el principio de Huygens es fundamental para derivar las leyes de la reflexión y refracción.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UY" altLang="es-UY" sz="1800" b="0" i="0" u="none" strike="noStrike" cap="none" normalizeH="0" baseline="0" dirty="0">
                <a:ln>
                  <a:noFill/>
                </a:ln>
                <a:solidFill>
                  <a:schemeClr val="tx1"/>
                </a:solidFill>
                <a:effectLst/>
                <a:latin typeface="Arial" panose="020B0604020202020204" pitchFamily="34" charset="0"/>
              </a:rPr>
              <a:t>Aunque en la óptica geométrica se utiliza principalmente para simplificar el análisis de la luz en términos de rayos, el principio de Huygens subyace en la comprensión de estos fenómenos.</a:t>
            </a:r>
          </a:p>
        </p:txBody>
      </p:sp>
    </p:spTree>
    <p:extLst>
      <p:ext uri="{BB962C8B-B14F-4D97-AF65-F5344CB8AC3E}">
        <p14:creationId xmlns:p14="http://schemas.microsoft.com/office/powerpoint/2010/main" val="1609016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Geometría </a:t>
            </a:r>
            <a:r>
              <a:rPr lang="es-ES" dirty="0" err="1"/>
              <a:t>Ppio</a:t>
            </a:r>
            <a:r>
              <a:rPr lang="es-ES" dirty="0"/>
              <a:t>. Huygens</a:t>
            </a:r>
          </a:p>
        </p:txBody>
      </p:sp>
      <p:grpSp>
        <p:nvGrpSpPr>
          <p:cNvPr id="4" name="Group 1026"/>
          <p:cNvGrpSpPr>
            <a:grpSpLocks noChangeAspect="1"/>
          </p:cNvGrpSpPr>
          <p:nvPr/>
        </p:nvGrpSpPr>
        <p:grpSpPr bwMode="auto">
          <a:xfrm>
            <a:off x="4902991" y="2522326"/>
            <a:ext cx="3784320" cy="3434400"/>
            <a:chOff x="1418" y="4003"/>
            <a:chExt cx="7740" cy="7020"/>
          </a:xfrm>
        </p:grpSpPr>
        <p:sp>
          <p:nvSpPr>
            <p:cNvPr id="5" name="AutoShape 1027"/>
            <p:cNvSpPr>
              <a:spLocks noChangeAspect="1" noChangeArrowheads="1"/>
            </p:cNvSpPr>
            <p:nvPr/>
          </p:nvSpPr>
          <p:spPr bwMode="auto">
            <a:xfrm>
              <a:off x="1418" y="4003"/>
              <a:ext cx="7740" cy="702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rgbClr val="000000"/>
              </a:solidFill>
              <a:miter lim="800000"/>
              <a:headEnd/>
              <a:tailEnd/>
            </a:ln>
          </p:spPr>
          <p:txBody>
            <a:bodyPr/>
            <a:lstStyle/>
            <a:p>
              <a:endParaRPr lang="es-ES" sz="1633"/>
            </a:p>
          </p:txBody>
        </p:sp>
        <p:sp>
          <p:nvSpPr>
            <p:cNvPr id="6" name="Line 1028"/>
            <p:cNvSpPr>
              <a:spLocks noChangeShapeType="1"/>
            </p:cNvSpPr>
            <p:nvPr/>
          </p:nvSpPr>
          <p:spPr bwMode="auto">
            <a:xfrm>
              <a:off x="4838" y="4543"/>
              <a:ext cx="0"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7" name="Line 1029"/>
            <p:cNvSpPr>
              <a:spLocks noChangeShapeType="1"/>
            </p:cNvSpPr>
            <p:nvPr/>
          </p:nvSpPr>
          <p:spPr bwMode="auto">
            <a:xfrm>
              <a:off x="4838" y="5443"/>
              <a:ext cx="1620" cy="1"/>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8" name="Line 1030"/>
            <p:cNvSpPr>
              <a:spLocks noChangeShapeType="1"/>
            </p:cNvSpPr>
            <p:nvPr/>
          </p:nvSpPr>
          <p:spPr bwMode="auto">
            <a:xfrm>
              <a:off x="4838" y="5443"/>
              <a:ext cx="1"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9" name="Line 1031"/>
            <p:cNvSpPr>
              <a:spLocks noChangeShapeType="1"/>
            </p:cNvSpPr>
            <p:nvPr/>
          </p:nvSpPr>
          <p:spPr bwMode="auto">
            <a:xfrm>
              <a:off x="4838" y="6343"/>
              <a:ext cx="1620" cy="2"/>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10" name="Line 1032"/>
            <p:cNvSpPr>
              <a:spLocks noChangeShapeType="1"/>
            </p:cNvSpPr>
            <p:nvPr/>
          </p:nvSpPr>
          <p:spPr bwMode="auto">
            <a:xfrm>
              <a:off x="4838" y="6343"/>
              <a:ext cx="1"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1" name="Line 1033"/>
            <p:cNvSpPr>
              <a:spLocks noChangeShapeType="1"/>
            </p:cNvSpPr>
            <p:nvPr/>
          </p:nvSpPr>
          <p:spPr bwMode="auto">
            <a:xfrm>
              <a:off x="4838" y="7242"/>
              <a:ext cx="1620" cy="2"/>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12" name="Line 1034"/>
            <p:cNvSpPr>
              <a:spLocks noChangeShapeType="1"/>
            </p:cNvSpPr>
            <p:nvPr/>
          </p:nvSpPr>
          <p:spPr bwMode="auto">
            <a:xfrm>
              <a:off x="4838" y="7242"/>
              <a:ext cx="1"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3" name="Rectangle 1035" descr="Diagonal hacia arriba ancha"/>
            <p:cNvSpPr>
              <a:spLocks noChangeArrowheads="1"/>
            </p:cNvSpPr>
            <p:nvPr/>
          </p:nvSpPr>
          <p:spPr bwMode="auto">
            <a:xfrm>
              <a:off x="4658" y="8143"/>
              <a:ext cx="361" cy="2700"/>
            </a:xfrm>
            <a:prstGeom prst="rect">
              <a:avLst/>
            </a:prstGeom>
            <a:pattFill prst="wdUpDiag">
              <a:fgClr>
                <a:srgbClr val="000000"/>
              </a:fgClr>
              <a:bgClr>
                <a:srgbClr val="969696"/>
              </a:bgClr>
            </a:pattFill>
            <a:ln w="19050">
              <a:solidFill>
                <a:srgbClr val="000000"/>
              </a:solidFill>
              <a:miter lim="800000"/>
              <a:headEnd/>
              <a:tailEnd/>
            </a:ln>
          </p:spPr>
          <p:txBody>
            <a:bodyPr/>
            <a:lstStyle/>
            <a:p>
              <a:endParaRPr lang="es-ES" sz="1633"/>
            </a:p>
          </p:txBody>
        </p:sp>
        <p:sp>
          <p:nvSpPr>
            <p:cNvPr id="14" name="Line 1036"/>
            <p:cNvSpPr>
              <a:spLocks noChangeShapeType="1"/>
            </p:cNvSpPr>
            <p:nvPr/>
          </p:nvSpPr>
          <p:spPr bwMode="auto">
            <a:xfrm>
              <a:off x="3218" y="4544"/>
              <a:ext cx="2"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5" name="Line 1037"/>
            <p:cNvSpPr>
              <a:spLocks noChangeShapeType="1"/>
            </p:cNvSpPr>
            <p:nvPr/>
          </p:nvSpPr>
          <p:spPr bwMode="auto">
            <a:xfrm>
              <a:off x="3218" y="5444"/>
              <a:ext cx="1620" cy="2"/>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16" name="Line 1038"/>
            <p:cNvSpPr>
              <a:spLocks noChangeShapeType="1"/>
            </p:cNvSpPr>
            <p:nvPr/>
          </p:nvSpPr>
          <p:spPr bwMode="auto">
            <a:xfrm>
              <a:off x="3218" y="5444"/>
              <a:ext cx="2"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7" name="Line 1039"/>
            <p:cNvSpPr>
              <a:spLocks noChangeShapeType="1"/>
            </p:cNvSpPr>
            <p:nvPr/>
          </p:nvSpPr>
          <p:spPr bwMode="auto">
            <a:xfrm>
              <a:off x="3218" y="6343"/>
              <a:ext cx="1620" cy="3"/>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18" name="Line 1040"/>
            <p:cNvSpPr>
              <a:spLocks noChangeShapeType="1"/>
            </p:cNvSpPr>
            <p:nvPr/>
          </p:nvSpPr>
          <p:spPr bwMode="auto">
            <a:xfrm>
              <a:off x="3218" y="6343"/>
              <a:ext cx="2"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9" name="Line 1041"/>
            <p:cNvSpPr>
              <a:spLocks noChangeShapeType="1"/>
            </p:cNvSpPr>
            <p:nvPr/>
          </p:nvSpPr>
          <p:spPr bwMode="auto">
            <a:xfrm>
              <a:off x="3218" y="7242"/>
              <a:ext cx="1620" cy="3"/>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20" name="Line 1042"/>
            <p:cNvSpPr>
              <a:spLocks noChangeShapeType="1"/>
            </p:cNvSpPr>
            <p:nvPr/>
          </p:nvSpPr>
          <p:spPr bwMode="auto">
            <a:xfrm>
              <a:off x="3218" y="7242"/>
              <a:ext cx="2" cy="90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1" name="Line 1043"/>
            <p:cNvSpPr>
              <a:spLocks noChangeShapeType="1"/>
            </p:cNvSpPr>
            <p:nvPr/>
          </p:nvSpPr>
          <p:spPr bwMode="auto">
            <a:xfrm>
              <a:off x="6458" y="4545"/>
              <a:ext cx="3"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2" name="Line 1044"/>
            <p:cNvSpPr>
              <a:spLocks noChangeShapeType="1"/>
            </p:cNvSpPr>
            <p:nvPr/>
          </p:nvSpPr>
          <p:spPr bwMode="auto">
            <a:xfrm>
              <a:off x="6458" y="5444"/>
              <a:ext cx="3"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3" name="Line 1045"/>
            <p:cNvSpPr>
              <a:spLocks noChangeShapeType="1"/>
            </p:cNvSpPr>
            <p:nvPr/>
          </p:nvSpPr>
          <p:spPr bwMode="auto">
            <a:xfrm>
              <a:off x="6458" y="6343"/>
              <a:ext cx="3"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4" name="Line 1046"/>
            <p:cNvSpPr>
              <a:spLocks noChangeShapeType="1"/>
            </p:cNvSpPr>
            <p:nvPr/>
          </p:nvSpPr>
          <p:spPr bwMode="auto">
            <a:xfrm>
              <a:off x="6458" y="7242"/>
              <a:ext cx="3" cy="90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5" name="Line 1047"/>
            <p:cNvSpPr>
              <a:spLocks noChangeShapeType="1"/>
            </p:cNvSpPr>
            <p:nvPr/>
          </p:nvSpPr>
          <p:spPr bwMode="auto">
            <a:xfrm>
              <a:off x="3220" y="4544"/>
              <a:ext cx="1"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6" name="Line 1048"/>
            <p:cNvSpPr>
              <a:spLocks noChangeShapeType="1"/>
            </p:cNvSpPr>
            <p:nvPr/>
          </p:nvSpPr>
          <p:spPr bwMode="auto">
            <a:xfrm>
              <a:off x="3220" y="5444"/>
              <a:ext cx="1"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7" name="Line 1049"/>
            <p:cNvSpPr>
              <a:spLocks noChangeShapeType="1"/>
            </p:cNvSpPr>
            <p:nvPr/>
          </p:nvSpPr>
          <p:spPr bwMode="auto">
            <a:xfrm>
              <a:off x="3220" y="6343"/>
              <a:ext cx="1"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8" name="Line 1050"/>
            <p:cNvSpPr>
              <a:spLocks noChangeShapeType="1"/>
            </p:cNvSpPr>
            <p:nvPr/>
          </p:nvSpPr>
          <p:spPr bwMode="auto">
            <a:xfrm>
              <a:off x="3220" y="7242"/>
              <a:ext cx="1" cy="90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29" name="Line 1051"/>
            <p:cNvSpPr>
              <a:spLocks noChangeShapeType="1"/>
            </p:cNvSpPr>
            <p:nvPr/>
          </p:nvSpPr>
          <p:spPr bwMode="auto">
            <a:xfrm>
              <a:off x="2138" y="5443"/>
              <a:ext cx="1082" cy="4"/>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30" name="Line 1052"/>
            <p:cNvSpPr>
              <a:spLocks noChangeShapeType="1"/>
            </p:cNvSpPr>
            <p:nvPr/>
          </p:nvSpPr>
          <p:spPr bwMode="auto">
            <a:xfrm>
              <a:off x="2138" y="6343"/>
              <a:ext cx="1082" cy="4"/>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31" name="Line 1053"/>
            <p:cNvSpPr>
              <a:spLocks noChangeShapeType="1"/>
            </p:cNvSpPr>
            <p:nvPr/>
          </p:nvSpPr>
          <p:spPr bwMode="auto">
            <a:xfrm>
              <a:off x="2138" y="7242"/>
              <a:ext cx="1082" cy="4"/>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32" name="Line 1054"/>
            <p:cNvSpPr>
              <a:spLocks noChangeShapeType="1"/>
            </p:cNvSpPr>
            <p:nvPr/>
          </p:nvSpPr>
          <p:spPr bwMode="auto">
            <a:xfrm>
              <a:off x="4839" y="7245"/>
              <a:ext cx="1" cy="9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33" name="Line 1055"/>
            <p:cNvSpPr>
              <a:spLocks noChangeShapeType="1"/>
            </p:cNvSpPr>
            <p:nvPr/>
          </p:nvSpPr>
          <p:spPr bwMode="auto">
            <a:xfrm>
              <a:off x="3218" y="7246"/>
              <a:ext cx="3"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34" name="Line 1056"/>
            <p:cNvSpPr>
              <a:spLocks noChangeShapeType="1"/>
            </p:cNvSpPr>
            <p:nvPr/>
          </p:nvSpPr>
          <p:spPr bwMode="auto">
            <a:xfrm flipV="1">
              <a:off x="3218" y="8143"/>
              <a:ext cx="1440" cy="2"/>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35" name="Line 1057"/>
            <p:cNvSpPr>
              <a:spLocks noChangeShapeType="1"/>
            </p:cNvSpPr>
            <p:nvPr/>
          </p:nvSpPr>
          <p:spPr bwMode="auto">
            <a:xfrm>
              <a:off x="3218" y="8145"/>
              <a:ext cx="3"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36" name="Line 1058"/>
            <p:cNvSpPr>
              <a:spLocks noChangeShapeType="1"/>
            </p:cNvSpPr>
            <p:nvPr/>
          </p:nvSpPr>
          <p:spPr bwMode="auto">
            <a:xfrm flipV="1">
              <a:off x="3218" y="9043"/>
              <a:ext cx="1440" cy="1"/>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37" name="Line 1059"/>
            <p:cNvSpPr>
              <a:spLocks noChangeShapeType="1"/>
            </p:cNvSpPr>
            <p:nvPr/>
          </p:nvSpPr>
          <p:spPr bwMode="auto">
            <a:xfrm>
              <a:off x="3218" y="9044"/>
              <a:ext cx="3" cy="89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38" name="Line 1060"/>
            <p:cNvSpPr>
              <a:spLocks noChangeShapeType="1"/>
            </p:cNvSpPr>
            <p:nvPr/>
          </p:nvSpPr>
          <p:spPr bwMode="auto">
            <a:xfrm>
              <a:off x="3218" y="9943"/>
              <a:ext cx="1440" cy="1"/>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39" name="Line 1061"/>
            <p:cNvSpPr>
              <a:spLocks noChangeShapeType="1"/>
            </p:cNvSpPr>
            <p:nvPr/>
          </p:nvSpPr>
          <p:spPr bwMode="auto">
            <a:xfrm>
              <a:off x="3218" y="9943"/>
              <a:ext cx="2" cy="72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40" name="Line 1062"/>
            <p:cNvSpPr>
              <a:spLocks noChangeShapeType="1"/>
            </p:cNvSpPr>
            <p:nvPr/>
          </p:nvSpPr>
          <p:spPr bwMode="auto">
            <a:xfrm>
              <a:off x="2138" y="9943"/>
              <a:ext cx="1083" cy="4"/>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41" name="Line 1063"/>
            <p:cNvSpPr>
              <a:spLocks noChangeShapeType="1"/>
            </p:cNvSpPr>
            <p:nvPr/>
          </p:nvSpPr>
          <p:spPr bwMode="auto">
            <a:xfrm>
              <a:off x="2138" y="9043"/>
              <a:ext cx="1083" cy="6"/>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42" name="Line 1064"/>
            <p:cNvSpPr>
              <a:spLocks noChangeShapeType="1"/>
            </p:cNvSpPr>
            <p:nvPr/>
          </p:nvSpPr>
          <p:spPr bwMode="auto">
            <a:xfrm>
              <a:off x="2138" y="8143"/>
              <a:ext cx="1083" cy="6"/>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43" name="Arc 1065"/>
            <p:cNvSpPr>
              <a:spLocks/>
            </p:cNvSpPr>
            <p:nvPr/>
          </p:nvSpPr>
          <p:spPr bwMode="auto">
            <a:xfrm>
              <a:off x="5018" y="6883"/>
              <a:ext cx="378" cy="720"/>
            </a:xfrm>
            <a:custGeom>
              <a:avLst/>
              <a:gdLst>
                <a:gd name="G0" fmla="+- 1079 0 0"/>
                <a:gd name="G1" fmla="+- 21600 0 0"/>
                <a:gd name="G2" fmla="+- 21600 0 0"/>
                <a:gd name="T0" fmla="*/ 1079 w 22679"/>
                <a:gd name="T1" fmla="*/ 0 h 43200"/>
                <a:gd name="T2" fmla="*/ 0 w 22679"/>
                <a:gd name="T3" fmla="*/ 43173 h 43200"/>
                <a:gd name="T4" fmla="*/ 1079 w 22679"/>
                <a:gd name="T5" fmla="*/ 21600 h 43200"/>
              </a:gdLst>
              <a:ahLst/>
              <a:cxnLst>
                <a:cxn ang="0">
                  <a:pos x="T0" y="T1"/>
                </a:cxn>
                <a:cxn ang="0">
                  <a:pos x="T2" y="T3"/>
                </a:cxn>
                <a:cxn ang="0">
                  <a:pos x="T4" y="T5"/>
                </a:cxn>
              </a:cxnLst>
              <a:rect l="0" t="0" r="r" b="b"/>
              <a:pathLst>
                <a:path w="22679" h="43200" fill="none" extrusionOk="0">
                  <a:moveTo>
                    <a:pt x="1079" y="0"/>
                  </a:moveTo>
                  <a:cubicBezTo>
                    <a:pt x="13008" y="0"/>
                    <a:pt x="22679" y="9670"/>
                    <a:pt x="22679" y="21600"/>
                  </a:cubicBezTo>
                  <a:cubicBezTo>
                    <a:pt x="22679" y="33529"/>
                    <a:pt x="13008" y="43200"/>
                    <a:pt x="1079" y="43200"/>
                  </a:cubicBezTo>
                  <a:cubicBezTo>
                    <a:pt x="719" y="43200"/>
                    <a:pt x="359" y="43191"/>
                    <a:pt x="-1" y="43173"/>
                  </a:cubicBezTo>
                </a:path>
                <a:path w="22679" h="43200" stroke="0" extrusionOk="0">
                  <a:moveTo>
                    <a:pt x="1079" y="0"/>
                  </a:moveTo>
                  <a:cubicBezTo>
                    <a:pt x="13008" y="0"/>
                    <a:pt x="22679" y="9670"/>
                    <a:pt x="22679" y="21600"/>
                  </a:cubicBezTo>
                  <a:cubicBezTo>
                    <a:pt x="22679" y="33529"/>
                    <a:pt x="13008" y="43200"/>
                    <a:pt x="1079" y="43200"/>
                  </a:cubicBezTo>
                  <a:cubicBezTo>
                    <a:pt x="719" y="43200"/>
                    <a:pt x="359" y="43191"/>
                    <a:pt x="-1" y="43173"/>
                  </a:cubicBezTo>
                  <a:lnTo>
                    <a:pt x="1079"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633"/>
            </a:p>
          </p:txBody>
        </p:sp>
        <p:sp>
          <p:nvSpPr>
            <p:cNvPr id="44" name="Arc 1066"/>
            <p:cNvSpPr>
              <a:spLocks/>
            </p:cNvSpPr>
            <p:nvPr/>
          </p:nvSpPr>
          <p:spPr bwMode="auto">
            <a:xfrm>
              <a:off x="5018" y="6523"/>
              <a:ext cx="720" cy="144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0"/>
                  </a:moveTo>
                  <a:cubicBezTo>
                    <a:pt x="11929" y="0"/>
                    <a:pt x="21600" y="9670"/>
                    <a:pt x="21600" y="21600"/>
                  </a:cubicBezTo>
                  <a:cubicBezTo>
                    <a:pt x="21600" y="33529"/>
                    <a:pt x="11929" y="43199"/>
                    <a:pt x="0" y="43200"/>
                  </a:cubicBezTo>
                </a:path>
                <a:path w="21600" h="43200" stroke="0" extrusionOk="0">
                  <a:moveTo>
                    <a:pt x="0" y="0"/>
                  </a:moveTo>
                  <a:cubicBezTo>
                    <a:pt x="11929" y="0"/>
                    <a:pt x="21600" y="9670"/>
                    <a:pt x="21600" y="21600"/>
                  </a:cubicBezTo>
                  <a:cubicBezTo>
                    <a:pt x="21600" y="33529"/>
                    <a:pt x="11929" y="43199"/>
                    <a:pt x="0" y="432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633"/>
            </a:p>
          </p:txBody>
        </p:sp>
        <p:sp>
          <p:nvSpPr>
            <p:cNvPr id="45" name="Arc 1067"/>
            <p:cNvSpPr>
              <a:spLocks/>
            </p:cNvSpPr>
            <p:nvPr/>
          </p:nvSpPr>
          <p:spPr bwMode="auto">
            <a:xfrm>
              <a:off x="5018" y="6163"/>
              <a:ext cx="1080" cy="2158"/>
            </a:xfrm>
            <a:custGeom>
              <a:avLst/>
              <a:gdLst>
                <a:gd name="G0" fmla="+- 0 0 0"/>
                <a:gd name="G1" fmla="+- 21600 0 0"/>
                <a:gd name="G2" fmla="+- 21600 0 0"/>
                <a:gd name="T0" fmla="*/ 0 w 21600"/>
                <a:gd name="T1" fmla="*/ 0 h 43142"/>
                <a:gd name="T2" fmla="*/ 1583 w 21600"/>
                <a:gd name="T3" fmla="*/ 43142 h 43142"/>
                <a:gd name="T4" fmla="*/ 0 w 21600"/>
                <a:gd name="T5" fmla="*/ 21600 h 43142"/>
              </a:gdLst>
              <a:ahLst/>
              <a:cxnLst>
                <a:cxn ang="0">
                  <a:pos x="T0" y="T1"/>
                </a:cxn>
                <a:cxn ang="0">
                  <a:pos x="T2" y="T3"/>
                </a:cxn>
                <a:cxn ang="0">
                  <a:pos x="T4" y="T5"/>
                </a:cxn>
              </a:cxnLst>
              <a:rect l="0" t="0" r="r" b="b"/>
              <a:pathLst>
                <a:path w="21600" h="43142" fill="none" extrusionOk="0">
                  <a:moveTo>
                    <a:pt x="0" y="0"/>
                  </a:moveTo>
                  <a:cubicBezTo>
                    <a:pt x="11929" y="0"/>
                    <a:pt x="21600" y="9670"/>
                    <a:pt x="21600" y="21600"/>
                  </a:cubicBezTo>
                  <a:cubicBezTo>
                    <a:pt x="21600" y="32915"/>
                    <a:pt x="12867" y="42312"/>
                    <a:pt x="1582" y="43141"/>
                  </a:cubicBezTo>
                </a:path>
                <a:path w="21600" h="43142" stroke="0" extrusionOk="0">
                  <a:moveTo>
                    <a:pt x="0" y="0"/>
                  </a:moveTo>
                  <a:cubicBezTo>
                    <a:pt x="11929" y="0"/>
                    <a:pt x="21600" y="9670"/>
                    <a:pt x="21600" y="21600"/>
                  </a:cubicBezTo>
                  <a:cubicBezTo>
                    <a:pt x="21600" y="32915"/>
                    <a:pt x="12867" y="42312"/>
                    <a:pt x="1582" y="43141"/>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633"/>
            </a:p>
          </p:txBody>
        </p:sp>
        <p:sp>
          <p:nvSpPr>
            <p:cNvPr id="46" name="Arc 1068"/>
            <p:cNvSpPr>
              <a:spLocks/>
            </p:cNvSpPr>
            <p:nvPr/>
          </p:nvSpPr>
          <p:spPr bwMode="auto">
            <a:xfrm>
              <a:off x="5018" y="5803"/>
              <a:ext cx="1440" cy="2876"/>
            </a:xfrm>
            <a:custGeom>
              <a:avLst/>
              <a:gdLst>
                <a:gd name="G0" fmla="+- 0 0 0"/>
                <a:gd name="G1" fmla="+- 21600 0 0"/>
                <a:gd name="G2" fmla="+- 21600 0 0"/>
                <a:gd name="T0" fmla="*/ 0 w 21600"/>
                <a:gd name="T1" fmla="*/ 0 h 43136"/>
                <a:gd name="T2" fmla="*/ 1657 w 21600"/>
                <a:gd name="T3" fmla="*/ 43136 h 43136"/>
                <a:gd name="T4" fmla="*/ 0 w 21600"/>
                <a:gd name="T5" fmla="*/ 21600 h 43136"/>
              </a:gdLst>
              <a:ahLst/>
              <a:cxnLst>
                <a:cxn ang="0">
                  <a:pos x="T0" y="T1"/>
                </a:cxn>
                <a:cxn ang="0">
                  <a:pos x="T2" y="T3"/>
                </a:cxn>
                <a:cxn ang="0">
                  <a:pos x="T4" y="T5"/>
                </a:cxn>
              </a:cxnLst>
              <a:rect l="0" t="0" r="r" b="b"/>
              <a:pathLst>
                <a:path w="21600" h="43136" fill="none" extrusionOk="0">
                  <a:moveTo>
                    <a:pt x="0" y="0"/>
                  </a:moveTo>
                  <a:cubicBezTo>
                    <a:pt x="11929" y="0"/>
                    <a:pt x="21600" y="9670"/>
                    <a:pt x="21600" y="21600"/>
                  </a:cubicBezTo>
                  <a:cubicBezTo>
                    <a:pt x="21600" y="32886"/>
                    <a:pt x="12910" y="42270"/>
                    <a:pt x="1657" y="43136"/>
                  </a:cubicBezTo>
                </a:path>
                <a:path w="21600" h="43136" stroke="0" extrusionOk="0">
                  <a:moveTo>
                    <a:pt x="0" y="0"/>
                  </a:moveTo>
                  <a:cubicBezTo>
                    <a:pt x="11929" y="0"/>
                    <a:pt x="21600" y="9670"/>
                    <a:pt x="21600" y="21600"/>
                  </a:cubicBezTo>
                  <a:cubicBezTo>
                    <a:pt x="21600" y="32886"/>
                    <a:pt x="12910" y="42270"/>
                    <a:pt x="1657" y="43136"/>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ES" sz="1633"/>
            </a:p>
          </p:txBody>
        </p:sp>
        <p:sp>
          <p:nvSpPr>
            <p:cNvPr id="47" name="Line 1069"/>
            <p:cNvSpPr>
              <a:spLocks noChangeShapeType="1"/>
            </p:cNvSpPr>
            <p:nvPr/>
          </p:nvSpPr>
          <p:spPr bwMode="auto">
            <a:xfrm flipV="1">
              <a:off x="4838" y="6163"/>
              <a:ext cx="1080" cy="108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48" name="Line 1070"/>
            <p:cNvSpPr>
              <a:spLocks noChangeShapeType="1"/>
            </p:cNvSpPr>
            <p:nvPr/>
          </p:nvSpPr>
          <p:spPr bwMode="auto">
            <a:xfrm>
              <a:off x="4838" y="7243"/>
              <a:ext cx="1620" cy="126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49" name="Line 1071"/>
            <p:cNvSpPr>
              <a:spLocks noChangeShapeType="1"/>
            </p:cNvSpPr>
            <p:nvPr/>
          </p:nvSpPr>
          <p:spPr bwMode="auto">
            <a:xfrm>
              <a:off x="4838" y="7243"/>
              <a:ext cx="900" cy="1980"/>
            </a:xfrm>
            <a:prstGeom prst="line">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s-ES" sz="1633"/>
            </a:p>
          </p:txBody>
        </p:sp>
        <p:sp>
          <p:nvSpPr>
            <p:cNvPr id="50" name="Oval 1072"/>
            <p:cNvSpPr>
              <a:spLocks noChangeArrowheads="1"/>
            </p:cNvSpPr>
            <p:nvPr/>
          </p:nvSpPr>
          <p:spPr bwMode="auto">
            <a:xfrm>
              <a:off x="4787" y="7156"/>
              <a:ext cx="142" cy="147"/>
            </a:xfrm>
            <a:prstGeom prst="ellipse">
              <a:avLst/>
            </a:prstGeom>
            <a:solidFill>
              <a:srgbClr val="0000FF"/>
            </a:solidFill>
            <a:ln w="9525">
              <a:solidFill>
                <a:srgbClr val="0000FF"/>
              </a:solidFill>
              <a:round/>
              <a:headEnd/>
              <a:tailEnd/>
            </a:ln>
          </p:spPr>
          <p:txBody>
            <a:bodyPr/>
            <a:lstStyle/>
            <a:p>
              <a:endParaRPr lang="es-ES" sz="1633"/>
            </a:p>
          </p:txBody>
        </p:sp>
        <p:sp>
          <p:nvSpPr>
            <p:cNvPr id="51" name="Line 1073"/>
            <p:cNvSpPr>
              <a:spLocks noChangeShapeType="1"/>
            </p:cNvSpPr>
            <p:nvPr/>
          </p:nvSpPr>
          <p:spPr bwMode="auto">
            <a:xfrm>
              <a:off x="5198" y="8143"/>
              <a:ext cx="342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52" name="Text Box 1074"/>
            <p:cNvSpPr txBox="1">
              <a:spLocks noChangeArrowheads="1"/>
            </p:cNvSpPr>
            <p:nvPr/>
          </p:nvSpPr>
          <p:spPr bwMode="auto">
            <a:xfrm>
              <a:off x="5918" y="9584"/>
              <a:ext cx="2339" cy="195"/>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29390" tIns="5878" rIns="29390" bIns="5878">
              <a:spAutoFit/>
            </a:bodyPr>
            <a:lstStyle/>
            <a:p>
              <a:pPr algn="ctr"/>
              <a:r>
                <a:rPr lang="es-UY" sz="544" b="1">
                  <a:latin typeface="Tahoma" pitchFamily="32" charset="0"/>
                </a:rPr>
                <a:t>Región de sombra</a:t>
              </a:r>
              <a:endParaRPr lang="es-UY" sz="1633">
                <a:latin typeface="Arial" charset="0"/>
              </a:endParaRPr>
            </a:p>
          </p:txBody>
        </p:sp>
        <p:sp>
          <p:nvSpPr>
            <p:cNvPr id="53" name="Text Box 1075"/>
            <p:cNvSpPr txBox="1">
              <a:spLocks noChangeArrowheads="1"/>
            </p:cNvSpPr>
            <p:nvPr/>
          </p:nvSpPr>
          <p:spPr bwMode="auto">
            <a:xfrm>
              <a:off x="2994" y="4336"/>
              <a:ext cx="539" cy="143"/>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454" b="1">
                  <a:latin typeface="Tahoma" pitchFamily="32" charset="0"/>
                </a:rPr>
                <a:t>A’</a:t>
              </a:r>
              <a:endParaRPr lang="es-UY" sz="1633">
                <a:latin typeface="Arial" charset="0"/>
              </a:endParaRPr>
            </a:p>
          </p:txBody>
        </p:sp>
        <p:sp>
          <p:nvSpPr>
            <p:cNvPr id="54" name="Text Box 1076"/>
            <p:cNvSpPr txBox="1">
              <a:spLocks noChangeArrowheads="1"/>
            </p:cNvSpPr>
            <p:nvPr/>
          </p:nvSpPr>
          <p:spPr bwMode="auto">
            <a:xfrm>
              <a:off x="4584" y="4362"/>
              <a:ext cx="539" cy="143"/>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454" b="1">
                  <a:latin typeface="Tahoma" pitchFamily="32" charset="0"/>
                </a:rPr>
                <a:t>B’</a:t>
              </a:r>
              <a:endParaRPr lang="es-UY" sz="1633">
                <a:latin typeface="Arial" charset="0"/>
              </a:endParaRPr>
            </a:p>
          </p:txBody>
        </p:sp>
        <p:sp>
          <p:nvSpPr>
            <p:cNvPr id="55" name="Text Box 1077"/>
            <p:cNvSpPr txBox="1">
              <a:spLocks noChangeArrowheads="1"/>
            </p:cNvSpPr>
            <p:nvPr/>
          </p:nvSpPr>
          <p:spPr bwMode="auto">
            <a:xfrm>
              <a:off x="6201" y="4362"/>
              <a:ext cx="542" cy="143"/>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454" b="1">
                  <a:latin typeface="Tahoma" pitchFamily="32" charset="0"/>
                </a:rPr>
                <a:t>C’</a:t>
              </a:r>
              <a:endParaRPr lang="es-UY" sz="1633">
                <a:latin typeface="Arial" charset="0"/>
              </a:endParaRPr>
            </a:p>
          </p:txBody>
        </p:sp>
        <p:sp>
          <p:nvSpPr>
            <p:cNvPr id="56" name="Text Box 1078"/>
            <p:cNvSpPr txBox="1">
              <a:spLocks noChangeArrowheads="1"/>
            </p:cNvSpPr>
            <p:nvPr/>
          </p:nvSpPr>
          <p:spPr bwMode="auto">
            <a:xfrm>
              <a:off x="4210" y="7841"/>
              <a:ext cx="539" cy="143"/>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454" b="1">
                  <a:latin typeface="Tahoma" pitchFamily="32" charset="0"/>
                </a:rPr>
                <a:t>B</a:t>
              </a:r>
              <a:endParaRPr lang="es-UY" sz="1633">
                <a:latin typeface="Arial" charset="0"/>
              </a:endParaRPr>
            </a:p>
          </p:txBody>
        </p:sp>
        <p:sp>
          <p:nvSpPr>
            <p:cNvPr id="57" name="Text Box 1079"/>
            <p:cNvSpPr txBox="1">
              <a:spLocks noChangeArrowheads="1"/>
            </p:cNvSpPr>
            <p:nvPr/>
          </p:nvSpPr>
          <p:spPr bwMode="auto">
            <a:xfrm>
              <a:off x="6563" y="7856"/>
              <a:ext cx="539" cy="143"/>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454" b="1">
                  <a:latin typeface="Tahoma" pitchFamily="32" charset="0"/>
                </a:rPr>
                <a:t>C’</a:t>
              </a:r>
              <a:endParaRPr lang="es-UY" sz="1633">
                <a:latin typeface="Arial" charset="0"/>
              </a:endParaRPr>
            </a:p>
          </p:txBody>
        </p:sp>
        <p:sp>
          <p:nvSpPr>
            <p:cNvPr id="58" name="Text Box 1080"/>
            <p:cNvSpPr txBox="1">
              <a:spLocks noChangeArrowheads="1"/>
            </p:cNvSpPr>
            <p:nvPr/>
          </p:nvSpPr>
          <p:spPr bwMode="auto">
            <a:xfrm>
              <a:off x="2994" y="10664"/>
              <a:ext cx="539" cy="143"/>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454" b="1">
                  <a:latin typeface="Tahoma" pitchFamily="32" charset="0"/>
                </a:rPr>
                <a:t>A’</a:t>
              </a:r>
              <a:endParaRPr lang="es-UY" sz="1633">
                <a:latin typeface="Arial" charset="0"/>
              </a:endParaRPr>
            </a:p>
          </p:txBody>
        </p:sp>
      </p:grpSp>
      <p:sp>
        <p:nvSpPr>
          <p:cNvPr id="59" name="Rectangle 1081"/>
          <p:cNvSpPr txBox="1">
            <a:spLocks noChangeArrowheads="1"/>
          </p:cNvSpPr>
          <p:nvPr/>
        </p:nvSpPr>
        <p:spPr bwMode="auto">
          <a:xfrm>
            <a:off x="251520" y="1249442"/>
            <a:ext cx="7050240" cy="373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31800" indent="-323850" algn="l" defTabSz="449263" rtl="0" fontAlgn="base" hangingPunct="0">
              <a:lnSpc>
                <a:spcPct val="93000"/>
              </a:lnSpc>
              <a:spcBef>
                <a:spcPct val="0"/>
              </a:spcBef>
              <a:spcAft>
                <a:spcPts val="1425"/>
              </a:spcAft>
              <a:buClr>
                <a:srgbClr val="000000"/>
              </a:buClr>
              <a:buSzPct val="45000"/>
              <a:buFont typeface="StarSymbol" charset="0"/>
              <a:buChar char="●"/>
              <a:defRPr sz="3200">
                <a:solidFill>
                  <a:srgbClr val="000000"/>
                </a:solidFill>
                <a:latin typeface="+mn-lt"/>
                <a:ea typeface="+mn-ea"/>
                <a:cs typeface="+mn-cs"/>
              </a:defRPr>
            </a:lvl1pPr>
            <a:lvl2pPr marL="863600" indent="-287338" algn="l" defTabSz="449263" rtl="0" fontAlgn="base" hangingPunct="0">
              <a:lnSpc>
                <a:spcPct val="93000"/>
              </a:lnSpc>
              <a:spcBef>
                <a:spcPct val="0"/>
              </a:spcBef>
              <a:spcAft>
                <a:spcPts val="1138"/>
              </a:spcAft>
              <a:buClr>
                <a:srgbClr val="000000"/>
              </a:buClr>
              <a:buSzPct val="75000"/>
              <a:buFont typeface="Symbol" charset="2"/>
              <a:buChar char=""/>
              <a:defRPr sz="2800">
                <a:solidFill>
                  <a:srgbClr val="000000"/>
                </a:solidFill>
                <a:latin typeface="+mn-lt"/>
                <a:ea typeface="+mn-ea"/>
              </a:defRPr>
            </a:lvl2pPr>
            <a:lvl3pPr marL="1295400" indent="-215900" algn="l" defTabSz="449263" rtl="0" fontAlgn="base" hangingPunct="0">
              <a:lnSpc>
                <a:spcPct val="93000"/>
              </a:lnSpc>
              <a:spcBef>
                <a:spcPct val="0"/>
              </a:spcBef>
              <a:spcAft>
                <a:spcPts val="850"/>
              </a:spcAft>
              <a:buClr>
                <a:srgbClr val="000000"/>
              </a:buClr>
              <a:buSzPct val="45000"/>
              <a:buFont typeface="StarSymbol" charset="0"/>
              <a:buChar char="●"/>
              <a:defRPr sz="2400">
                <a:solidFill>
                  <a:srgbClr val="000000"/>
                </a:solidFill>
                <a:latin typeface="+mn-lt"/>
                <a:ea typeface="+mn-ea"/>
              </a:defRPr>
            </a:lvl3pPr>
            <a:lvl4pPr marL="1727200" indent="-215900" algn="l" defTabSz="449263" rtl="0" fontAlgn="base" hangingPunct="0">
              <a:lnSpc>
                <a:spcPct val="93000"/>
              </a:lnSpc>
              <a:spcBef>
                <a:spcPct val="0"/>
              </a:spcBef>
              <a:spcAft>
                <a:spcPts val="575"/>
              </a:spcAft>
              <a:buClr>
                <a:srgbClr val="000000"/>
              </a:buClr>
              <a:buSzPct val="75000"/>
              <a:buFont typeface="Symbol" charset="2"/>
              <a:buChar char=""/>
              <a:defRPr sz="2000">
                <a:solidFill>
                  <a:srgbClr val="000000"/>
                </a:solidFill>
                <a:latin typeface="+mn-lt"/>
                <a:ea typeface="+mn-ea"/>
              </a:defRPr>
            </a:lvl4pPr>
            <a:lvl5pPr marL="21590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5pPr>
            <a:lvl6pPr marL="26162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6pPr>
            <a:lvl7pPr marL="30734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7pPr>
            <a:lvl8pPr marL="35306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8pPr>
            <a:lvl9pPr marL="39878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9pPr>
          </a:lstStyle>
          <a:p>
            <a:pPr>
              <a:lnSpc>
                <a:spcPct val="90000"/>
              </a:lnSpc>
            </a:pPr>
            <a:r>
              <a:rPr lang="es-ES_tradnl" sz="2540" u="sng" kern="0" dirty="0"/>
              <a:t>Difracción en borde filoso</a:t>
            </a:r>
          </a:p>
          <a:p>
            <a:pPr>
              <a:lnSpc>
                <a:spcPct val="90000"/>
              </a:lnSpc>
              <a:buFontTx/>
              <a:buNone/>
            </a:pPr>
            <a:r>
              <a:rPr lang="es-ES_tradnl" sz="1814" kern="0" dirty="0"/>
              <a:t>     </a:t>
            </a:r>
          </a:p>
          <a:p>
            <a:pPr>
              <a:lnSpc>
                <a:spcPct val="90000"/>
              </a:lnSpc>
              <a:buFontTx/>
              <a:buNone/>
            </a:pPr>
            <a:r>
              <a:rPr lang="es-ES_tradnl" sz="1814" kern="0" dirty="0"/>
              <a:t>- La idea es plantearse la </a:t>
            </a:r>
          </a:p>
          <a:p>
            <a:pPr>
              <a:lnSpc>
                <a:spcPct val="90000"/>
              </a:lnSpc>
              <a:buFontTx/>
              <a:buNone/>
            </a:pPr>
            <a:r>
              <a:rPr lang="es-ES_tradnl" sz="1814" kern="0" dirty="0"/>
              <a:t>  descomposición en </a:t>
            </a:r>
            <a:r>
              <a:rPr lang="es-ES_tradnl" sz="1814" i="1" kern="0" dirty="0"/>
              <a:t>Wavelets</a:t>
            </a:r>
          </a:p>
          <a:p>
            <a:pPr>
              <a:lnSpc>
                <a:spcPct val="90000"/>
              </a:lnSpc>
              <a:buFontTx/>
              <a:buNone/>
            </a:pPr>
            <a:r>
              <a:rPr lang="es-ES_tradnl" sz="1814" kern="0" dirty="0"/>
              <a:t>  del frente de onda sobre </a:t>
            </a:r>
          </a:p>
          <a:p>
            <a:pPr>
              <a:lnSpc>
                <a:spcPct val="90000"/>
              </a:lnSpc>
              <a:buFontTx/>
              <a:buNone/>
            </a:pPr>
            <a:r>
              <a:rPr lang="es-ES_tradnl" sz="1814" kern="0" dirty="0"/>
              <a:t>  el obstáculo.</a:t>
            </a:r>
          </a:p>
          <a:p>
            <a:pPr>
              <a:lnSpc>
                <a:spcPct val="90000"/>
              </a:lnSpc>
              <a:buFontTx/>
              <a:buNone/>
            </a:pPr>
            <a:endParaRPr lang="es-ES_tradnl" sz="1814" kern="0" dirty="0"/>
          </a:p>
          <a:p>
            <a:pPr>
              <a:lnSpc>
                <a:spcPct val="90000"/>
              </a:lnSpc>
              <a:buFontTx/>
              <a:buNone/>
            </a:pPr>
            <a:r>
              <a:rPr lang="es-ES_tradnl" sz="1814" kern="0" dirty="0"/>
              <a:t>- Luego, los </a:t>
            </a:r>
            <a:r>
              <a:rPr lang="es-ES_tradnl" sz="1814" i="1" kern="0" dirty="0"/>
              <a:t>Wavelets </a:t>
            </a:r>
            <a:r>
              <a:rPr lang="es-ES_tradnl" sz="1814" kern="0" dirty="0"/>
              <a:t>“iluminan”</a:t>
            </a:r>
          </a:p>
          <a:p>
            <a:pPr>
              <a:lnSpc>
                <a:spcPct val="90000"/>
              </a:lnSpc>
              <a:buFontTx/>
              <a:buNone/>
            </a:pPr>
            <a:r>
              <a:rPr lang="es-ES_tradnl" sz="1814" kern="0" dirty="0"/>
              <a:t>  la zona de sombra generada</a:t>
            </a:r>
          </a:p>
          <a:p>
            <a:pPr>
              <a:lnSpc>
                <a:spcPct val="90000"/>
              </a:lnSpc>
              <a:buFontTx/>
              <a:buNone/>
            </a:pPr>
            <a:r>
              <a:rPr lang="es-ES_tradnl" sz="1814" kern="0" dirty="0"/>
              <a:t>  por el obstáculo.</a:t>
            </a:r>
            <a:endParaRPr lang="es-UY" sz="1814" kern="0" dirty="0"/>
          </a:p>
        </p:txBody>
      </p:sp>
      <p:sp>
        <p:nvSpPr>
          <p:cNvPr id="60" name="Arc 1083"/>
          <p:cNvSpPr>
            <a:spLocks/>
          </p:cNvSpPr>
          <p:nvPr/>
        </p:nvSpPr>
        <p:spPr bwMode="auto">
          <a:xfrm>
            <a:off x="5952961" y="3829321"/>
            <a:ext cx="220320" cy="391680"/>
          </a:xfrm>
          <a:custGeom>
            <a:avLst/>
            <a:gdLst>
              <a:gd name="G0" fmla="+- 2679 0 0"/>
              <a:gd name="G1" fmla="+- 21600 0 0"/>
              <a:gd name="G2" fmla="+- 21600 0 0"/>
              <a:gd name="T0" fmla="*/ 2679 w 24279"/>
              <a:gd name="T1" fmla="*/ 0 h 43200"/>
              <a:gd name="T2" fmla="*/ 0 w 24279"/>
              <a:gd name="T3" fmla="*/ 43033 h 43200"/>
              <a:gd name="T4" fmla="*/ 2679 w 24279"/>
              <a:gd name="T5" fmla="*/ 21600 h 43200"/>
            </a:gdLst>
            <a:ahLst/>
            <a:cxnLst>
              <a:cxn ang="0">
                <a:pos x="T0" y="T1"/>
              </a:cxn>
              <a:cxn ang="0">
                <a:pos x="T2" y="T3"/>
              </a:cxn>
              <a:cxn ang="0">
                <a:pos x="T4" y="T5"/>
              </a:cxn>
            </a:cxnLst>
            <a:rect l="0" t="0" r="r" b="b"/>
            <a:pathLst>
              <a:path w="24279" h="43200" fill="none" extrusionOk="0">
                <a:moveTo>
                  <a:pt x="2679" y="0"/>
                </a:moveTo>
                <a:cubicBezTo>
                  <a:pt x="14608" y="0"/>
                  <a:pt x="24279" y="9670"/>
                  <a:pt x="24279" y="21600"/>
                </a:cubicBezTo>
                <a:cubicBezTo>
                  <a:pt x="24279" y="33529"/>
                  <a:pt x="14608" y="43200"/>
                  <a:pt x="2679" y="43200"/>
                </a:cubicBezTo>
                <a:cubicBezTo>
                  <a:pt x="1783" y="43200"/>
                  <a:pt x="888" y="43144"/>
                  <a:pt x="-1" y="43033"/>
                </a:cubicBezTo>
              </a:path>
              <a:path w="24279" h="43200" stroke="0" extrusionOk="0">
                <a:moveTo>
                  <a:pt x="2679" y="0"/>
                </a:moveTo>
                <a:cubicBezTo>
                  <a:pt x="14608" y="0"/>
                  <a:pt x="24279" y="9670"/>
                  <a:pt x="24279" y="21600"/>
                </a:cubicBezTo>
                <a:cubicBezTo>
                  <a:pt x="24279" y="33529"/>
                  <a:pt x="14608" y="43200"/>
                  <a:pt x="2679" y="43200"/>
                </a:cubicBezTo>
                <a:cubicBezTo>
                  <a:pt x="1783" y="43200"/>
                  <a:pt x="888" y="43144"/>
                  <a:pt x="-1" y="43033"/>
                </a:cubicBezTo>
                <a:lnTo>
                  <a:pt x="2679"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33"/>
          </a:p>
        </p:txBody>
      </p:sp>
      <p:sp>
        <p:nvSpPr>
          <p:cNvPr id="61" name="Arc 1084"/>
          <p:cNvSpPr>
            <a:spLocks/>
          </p:cNvSpPr>
          <p:nvPr/>
        </p:nvSpPr>
        <p:spPr bwMode="auto">
          <a:xfrm>
            <a:off x="5963041" y="3699721"/>
            <a:ext cx="339840" cy="653760"/>
          </a:xfrm>
          <a:custGeom>
            <a:avLst/>
            <a:gdLst>
              <a:gd name="G0" fmla="+- 899 0 0"/>
              <a:gd name="G1" fmla="+- 21600 0 0"/>
              <a:gd name="G2" fmla="+- 21600 0 0"/>
              <a:gd name="T0" fmla="*/ 899 w 22499"/>
              <a:gd name="T1" fmla="*/ 0 h 43200"/>
              <a:gd name="T2" fmla="*/ 0 w 22499"/>
              <a:gd name="T3" fmla="*/ 43181 h 43200"/>
              <a:gd name="T4" fmla="*/ 899 w 22499"/>
              <a:gd name="T5" fmla="*/ 21600 h 43200"/>
            </a:gdLst>
            <a:ahLst/>
            <a:cxnLst>
              <a:cxn ang="0">
                <a:pos x="T0" y="T1"/>
              </a:cxn>
              <a:cxn ang="0">
                <a:pos x="T2" y="T3"/>
              </a:cxn>
              <a:cxn ang="0">
                <a:pos x="T4" y="T5"/>
              </a:cxn>
            </a:cxnLst>
            <a:rect l="0" t="0" r="r" b="b"/>
            <a:pathLst>
              <a:path w="22499" h="43200" fill="none" extrusionOk="0">
                <a:moveTo>
                  <a:pt x="899" y="0"/>
                </a:moveTo>
                <a:cubicBezTo>
                  <a:pt x="12828" y="0"/>
                  <a:pt x="22499" y="9670"/>
                  <a:pt x="22499" y="21600"/>
                </a:cubicBezTo>
                <a:cubicBezTo>
                  <a:pt x="22499" y="33529"/>
                  <a:pt x="12828" y="43200"/>
                  <a:pt x="899" y="43200"/>
                </a:cubicBezTo>
                <a:cubicBezTo>
                  <a:pt x="599" y="43200"/>
                  <a:pt x="299" y="43193"/>
                  <a:pt x="-1" y="43181"/>
                </a:cubicBezTo>
              </a:path>
              <a:path w="22499" h="43200" stroke="0" extrusionOk="0">
                <a:moveTo>
                  <a:pt x="899" y="0"/>
                </a:moveTo>
                <a:cubicBezTo>
                  <a:pt x="12828" y="0"/>
                  <a:pt x="22499" y="9670"/>
                  <a:pt x="22499" y="21600"/>
                </a:cubicBezTo>
                <a:cubicBezTo>
                  <a:pt x="22499" y="33529"/>
                  <a:pt x="12828" y="43200"/>
                  <a:pt x="899" y="43200"/>
                </a:cubicBezTo>
                <a:cubicBezTo>
                  <a:pt x="599" y="43200"/>
                  <a:pt x="299" y="43193"/>
                  <a:pt x="-1" y="43181"/>
                </a:cubicBezTo>
                <a:lnTo>
                  <a:pt x="899"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33"/>
          </a:p>
        </p:txBody>
      </p:sp>
      <p:sp>
        <p:nvSpPr>
          <p:cNvPr id="62" name="Arc 1085"/>
          <p:cNvSpPr>
            <a:spLocks/>
          </p:cNvSpPr>
          <p:nvPr/>
        </p:nvSpPr>
        <p:spPr bwMode="auto">
          <a:xfrm>
            <a:off x="5976001" y="3502441"/>
            <a:ext cx="522720" cy="1045440"/>
          </a:xfrm>
          <a:custGeom>
            <a:avLst/>
            <a:gdLst>
              <a:gd name="G0" fmla="+- 0 0 0"/>
              <a:gd name="G1" fmla="+- 21600 0 0"/>
              <a:gd name="G2" fmla="+- 21600 0 0"/>
              <a:gd name="T0" fmla="*/ 0 w 21600"/>
              <a:gd name="T1" fmla="*/ 0 h 43185"/>
              <a:gd name="T2" fmla="*/ 794 w 21600"/>
              <a:gd name="T3" fmla="*/ 43185 h 43185"/>
              <a:gd name="T4" fmla="*/ 0 w 21600"/>
              <a:gd name="T5" fmla="*/ 21600 h 43185"/>
            </a:gdLst>
            <a:ahLst/>
            <a:cxnLst>
              <a:cxn ang="0">
                <a:pos x="T0" y="T1"/>
              </a:cxn>
              <a:cxn ang="0">
                <a:pos x="T2" y="T3"/>
              </a:cxn>
              <a:cxn ang="0">
                <a:pos x="T4" y="T5"/>
              </a:cxn>
            </a:cxnLst>
            <a:rect l="0" t="0" r="r" b="b"/>
            <a:pathLst>
              <a:path w="21600" h="43185" fill="none" extrusionOk="0">
                <a:moveTo>
                  <a:pt x="0" y="0"/>
                </a:moveTo>
                <a:cubicBezTo>
                  <a:pt x="11929" y="0"/>
                  <a:pt x="21600" y="9670"/>
                  <a:pt x="21600" y="21600"/>
                </a:cubicBezTo>
                <a:cubicBezTo>
                  <a:pt x="21600" y="33220"/>
                  <a:pt x="12406" y="42758"/>
                  <a:pt x="794" y="43185"/>
                </a:cubicBezTo>
              </a:path>
              <a:path w="21600" h="43185" stroke="0" extrusionOk="0">
                <a:moveTo>
                  <a:pt x="0" y="0"/>
                </a:moveTo>
                <a:cubicBezTo>
                  <a:pt x="11929" y="0"/>
                  <a:pt x="21600" y="9670"/>
                  <a:pt x="21600" y="21600"/>
                </a:cubicBezTo>
                <a:cubicBezTo>
                  <a:pt x="21600" y="33220"/>
                  <a:pt x="12406" y="42758"/>
                  <a:pt x="794" y="43185"/>
                </a:cubicBezTo>
                <a:lnTo>
                  <a:pt x="0"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33"/>
          </a:p>
        </p:txBody>
      </p:sp>
      <p:sp>
        <p:nvSpPr>
          <p:cNvPr id="63" name="Arc 1086"/>
          <p:cNvSpPr>
            <a:spLocks/>
          </p:cNvSpPr>
          <p:nvPr/>
        </p:nvSpPr>
        <p:spPr bwMode="auto">
          <a:xfrm>
            <a:off x="5976001" y="3308041"/>
            <a:ext cx="718560" cy="1435680"/>
          </a:xfrm>
          <a:custGeom>
            <a:avLst/>
            <a:gdLst>
              <a:gd name="G0" fmla="+- 0 0 0"/>
              <a:gd name="G1" fmla="+- 21600 0 0"/>
              <a:gd name="G2" fmla="+- 21600 0 0"/>
              <a:gd name="T0" fmla="*/ 0 w 21600"/>
              <a:gd name="T1" fmla="*/ 0 h 43163"/>
              <a:gd name="T2" fmla="*/ 1266 w 21600"/>
              <a:gd name="T3" fmla="*/ 43163 h 43163"/>
              <a:gd name="T4" fmla="*/ 0 w 21600"/>
              <a:gd name="T5" fmla="*/ 21600 h 43163"/>
            </a:gdLst>
            <a:ahLst/>
            <a:cxnLst>
              <a:cxn ang="0">
                <a:pos x="T0" y="T1"/>
              </a:cxn>
              <a:cxn ang="0">
                <a:pos x="T2" y="T3"/>
              </a:cxn>
              <a:cxn ang="0">
                <a:pos x="T4" y="T5"/>
              </a:cxn>
            </a:cxnLst>
            <a:rect l="0" t="0" r="r" b="b"/>
            <a:pathLst>
              <a:path w="21600" h="43163" fill="none" extrusionOk="0">
                <a:moveTo>
                  <a:pt x="0" y="0"/>
                </a:moveTo>
                <a:cubicBezTo>
                  <a:pt x="11929" y="0"/>
                  <a:pt x="21600" y="9670"/>
                  <a:pt x="21600" y="21600"/>
                </a:cubicBezTo>
                <a:cubicBezTo>
                  <a:pt x="21600" y="33037"/>
                  <a:pt x="12683" y="42492"/>
                  <a:pt x="1265" y="43162"/>
                </a:cubicBezTo>
              </a:path>
              <a:path w="21600" h="43163" stroke="0" extrusionOk="0">
                <a:moveTo>
                  <a:pt x="0" y="0"/>
                </a:moveTo>
                <a:cubicBezTo>
                  <a:pt x="11929" y="0"/>
                  <a:pt x="21600" y="9670"/>
                  <a:pt x="21600" y="21600"/>
                </a:cubicBezTo>
                <a:cubicBezTo>
                  <a:pt x="21600" y="33037"/>
                  <a:pt x="12683" y="42492"/>
                  <a:pt x="1265" y="43162"/>
                </a:cubicBezTo>
                <a:lnTo>
                  <a:pt x="0" y="21600"/>
                </a:lnTo>
                <a:close/>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633"/>
          </a:p>
        </p:txBody>
      </p:sp>
    </p:spTree>
    <p:extLst>
      <p:ext uri="{BB962C8B-B14F-4D97-AF65-F5344CB8AC3E}">
        <p14:creationId xmlns:p14="http://schemas.microsoft.com/office/powerpoint/2010/main" val="24935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Difracción</a:t>
            </a:r>
          </a:p>
        </p:txBody>
      </p:sp>
      <p:sp>
        <p:nvSpPr>
          <p:cNvPr id="4" name="Rectangle 3"/>
          <p:cNvSpPr txBox="1">
            <a:spLocks noChangeArrowheads="1"/>
          </p:cNvSpPr>
          <p:nvPr/>
        </p:nvSpPr>
        <p:spPr bwMode="auto">
          <a:xfrm>
            <a:off x="622080" y="1797480"/>
            <a:ext cx="6917760" cy="3732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431800" indent="-323850" algn="l" defTabSz="449263" rtl="0" fontAlgn="base" hangingPunct="0">
              <a:lnSpc>
                <a:spcPct val="93000"/>
              </a:lnSpc>
              <a:spcBef>
                <a:spcPct val="0"/>
              </a:spcBef>
              <a:spcAft>
                <a:spcPts val="1425"/>
              </a:spcAft>
              <a:buClr>
                <a:srgbClr val="000000"/>
              </a:buClr>
              <a:buSzPct val="45000"/>
              <a:buFont typeface="StarSymbol" charset="0"/>
              <a:buChar char="●"/>
              <a:defRPr sz="3200">
                <a:solidFill>
                  <a:srgbClr val="000000"/>
                </a:solidFill>
                <a:latin typeface="+mn-lt"/>
                <a:ea typeface="+mn-ea"/>
                <a:cs typeface="+mn-cs"/>
              </a:defRPr>
            </a:lvl1pPr>
            <a:lvl2pPr marL="863600" indent="-287338" algn="l" defTabSz="449263" rtl="0" fontAlgn="base" hangingPunct="0">
              <a:lnSpc>
                <a:spcPct val="93000"/>
              </a:lnSpc>
              <a:spcBef>
                <a:spcPct val="0"/>
              </a:spcBef>
              <a:spcAft>
                <a:spcPts val="1138"/>
              </a:spcAft>
              <a:buClr>
                <a:srgbClr val="000000"/>
              </a:buClr>
              <a:buSzPct val="75000"/>
              <a:buFont typeface="Symbol" charset="2"/>
              <a:buChar char=""/>
              <a:defRPr sz="2800">
                <a:solidFill>
                  <a:srgbClr val="000000"/>
                </a:solidFill>
                <a:latin typeface="+mn-lt"/>
                <a:ea typeface="+mn-ea"/>
              </a:defRPr>
            </a:lvl2pPr>
            <a:lvl3pPr marL="1295400" indent="-215900" algn="l" defTabSz="449263" rtl="0" fontAlgn="base" hangingPunct="0">
              <a:lnSpc>
                <a:spcPct val="93000"/>
              </a:lnSpc>
              <a:spcBef>
                <a:spcPct val="0"/>
              </a:spcBef>
              <a:spcAft>
                <a:spcPts val="850"/>
              </a:spcAft>
              <a:buClr>
                <a:srgbClr val="000000"/>
              </a:buClr>
              <a:buSzPct val="45000"/>
              <a:buFont typeface="StarSymbol" charset="0"/>
              <a:buChar char="●"/>
              <a:defRPr sz="2400">
                <a:solidFill>
                  <a:srgbClr val="000000"/>
                </a:solidFill>
                <a:latin typeface="+mn-lt"/>
                <a:ea typeface="+mn-ea"/>
              </a:defRPr>
            </a:lvl3pPr>
            <a:lvl4pPr marL="1727200" indent="-215900" algn="l" defTabSz="449263" rtl="0" fontAlgn="base" hangingPunct="0">
              <a:lnSpc>
                <a:spcPct val="93000"/>
              </a:lnSpc>
              <a:spcBef>
                <a:spcPct val="0"/>
              </a:spcBef>
              <a:spcAft>
                <a:spcPts val="575"/>
              </a:spcAft>
              <a:buClr>
                <a:srgbClr val="000000"/>
              </a:buClr>
              <a:buSzPct val="75000"/>
              <a:buFont typeface="Symbol" charset="2"/>
              <a:buChar char=""/>
              <a:defRPr sz="2000">
                <a:solidFill>
                  <a:srgbClr val="000000"/>
                </a:solidFill>
                <a:latin typeface="+mn-lt"/>
                <a:ea typeface="+mn-ea"/>
              </a:defRPr>
            </a:lvl4pPr>
            <a:lvl5pPr marL="21590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5pPr>
            <a:lvl6pPr marL="26162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6pPr>
            <a:lvl7pPr marL="30734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7pPr>
            <a:lvl8pPr marL="35306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8pPr>
            <a:lvl9pPr marL="3987800" indent="-215900" algn="l" defTabSz="449263" rtl="0" fontAlgn="base" hangingPunct="0">
              <a:lnSpc>
                <a:spcPct val="93000"/>
              </a:lnSpc>
              <a:spcBef>
                <a:spcPct val="0"/>
              </a:spcBef>
              <a:spcAft>
                <a:spcPts val="288"/>
              </a:spcAft>
              <a:buClr>
                <a:srgbClr val="000000"/>
              </a:buClr>
              <a:buSzPct val="45000"/>
              <a:buFont typeface="StarSymbol" charset="0"/>
              <a:buChar char="●"/>
              <a:defRPr sz="2000">
                <a:solidFill>
                  <a:srgbClr val="000000"/>
                </a:solidFill>
                <a:latin typeface="+mn-lt"/>
                <a:ea typeface="+mn-ea"/>
              </a:defRPr>
            </a:lvl9pPr>
          </a:lstStyle>
          <a:p>
            <a:pPr>
              <a:lnSpc>
                <a:spcPct val="90000"/>
              </a:lnSpc>
            </a:pPr>
            <a:r>
              <a:rPr lang="es-ES_tradnl" sz="2540" u="sng" kern="0" dirty="0"/>
              <a:t>Parámetro </a:t>
            </a:r>
            <a:r>
              <a:rPr lang="es-ES_tradnl" sz="2540" i="1" u="sng" kern="0" dirty="0"/>
              <a:t>v</a:t>
            </a:r>
            <a:r>
              <a:rPr lang="es-ES_tradnl" sz="2540" u="sng" kern="0" dirty="0"/>
              <a:t> de </a:t>
            </a:r>
            <a:r>
              <a:rPr lang="es-ES_tradnl" sz="2540" i="1" u="sng" kern="0" dirty="0"/>
              <a:t>Fresnel-Kirchhoff</a:t>
            </a:r>
          </a:p>
          <a:p>
            <a:pPr>
              <a:lnSpc>
                <a:spcPct val="90000"/>
              </a:lnSpc>
              <a:buFontTx/>
              <a:buNone/>
            </a:pPr>
            <a:endParaRPr lang="es-ES_tradnl" sz="2540" u="sng" kern="0" dirty="0"/>
          </a:p>
          <a:p>
            <a:pPr>
              <a:lnSpc>
                <a:spcPct val="90000"/>
              </a:lnSpc>
            </a:pPr>
            <a:endParaRPr lang="es-ES_tradnl" sz="2177" u="sng" kern="0" dirty="0"/>
          </a:p>
          <a:p>
            <a:pPr>
              <a:lnSpc>
                <a:spcPct val="90000"/>
              </a:lnSpc>
            </a:pPr>
            <a:endParaRPr lang="es-ES_tradnl" sz="2177" u="sng" kern="0" dirty="0"/>
          </a:p>
          <a:p>
            <a:pPr>
              <a:lnSpc>
                <a:spcPct val="90000"/>
              </a:lnSpc>
              <a:buFontTx/>
              <a:buNone/>
            </a:pPr>
            <a:endParaRPr lang="es-ES_tradnl" sz="2177" u="sng" kern="0" dirty="0"/>
          </a:p>
          <a:p>
            <a:pPr>
              <a:lnSpc>
                <a:spcPct val="90000"/>
              </a:lnSpc>
              <a:buFontTx/>
              <a:buNone/>
            </a:pPr>
            <a:endParaRPr lang="es-ES_tradnl" sz="2177" u="sng" kern="0" dirty="0"/>
          </a:p>
          <a:p>
            <a:pPr>
              <a:lnSpc>
                <a:spcPct val="90000"/>
              </a:lnSpc>
            </a:pPr>
            <a:r>
              <a:rPr lang="es-ES_tradnl" sz="2540" u="sng" kern="0" dirty="0"/>
              <a:t>Pérdidas por difracción</a:t>
            </a:r>
          </a:p>
          <a:p>
            <a:pPr>
              <a:lnSpc>
                <a:spcPct val="90000"/>
              </a:lnSpc>
              <a:buFontTx/>
              <a:buNone/>
            </a:pPr>
            <a:endParaRPr lang="es-ES_tradnl" sz="2540" kern="0" dirty="0"/>
          </a:p>
          <a:p>
            <a:pPr>
              <a:lnSpc>
                <a:spcPct val="90000"/>
              </a:lnSpc>
              <a:buFontTx/>
              <a:buNone/>
            </a:pPr>
            <a:r>
              <a:rPr lang="es-ES_tradnl" sz="1633" kern="0" dirty="0"/>
              <a:t>El campo difractado obedece a la ecuación:</a:t>
            </a:r>
          </a:p>
          <a:p>
            <a:pPr>
              <a:lnSpc>
                <a:spcPct val="90000"/>
              </a:lnSpc>
              <a:buFontTx/>
              <a:buNone/>
            </a:pPr>
            <a:endParaRPr lang="es-ES_tradnl" sz="1633" kern="0" dirty="0"/>
          </a:p>
        </p:txBody>
      </p:sp>
      <p:graphicFrame>
        <p:nvGraphicFramePr>
          <p:cNvPr id="5" name="Object 5"/>
          <p:cNvGraphicFramePr>
            <a:graphicFrameLocks noChangeAspect="1"/>
          </p:cNvGraphicFramePr>
          <p:nvPr/>
        </p:nvGraphicFramePr>
        <p:xfrm>
          <a:off x="5061601" y="4678921"/>
          <a:ext cx="2318400" cy="816480"/>
        </p:xfrm>
        <a:graphic>
          <a:graphicData uri="http://schemas.openxmlformats.org/presentationml/2006/ole">
            <mc:AlternateContent xmlns:mc="http://schemas.openxmlformats.org/markup-compatibility/2006">
              <mc:Choice xmlns:v="urn:schemas-microsoft-com:vml" Requires="v">
                <p:oleObj name="Ecuación" r:id="rId2" imgW="1384300" imgH="482600" progId="Equation.3">
                  <p:embed/>
                </p:oleObj>
              </mc:Choice>
              <mc:Fallback>
                <p:oleObj name="Ecuación" r:id="rId2" imgW="1384300" imgH="482600" progId="Equation.3">
                  <p:embed/>
                  <p:pic>
                    <p:nvPicPr>
                      <p:cNvPr id="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601" y="4678921"/>
                        <a:ext cx="2318400" cy="81648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chemeClr val="accent1"/>
                        </a:solidFill>
                        <a:miter lim="800000"/>
                        <a:headEnd/>
                        <a:tailEnd/>
                      </a:ln>
                    </p:spPr>
                  </p:pic>
                </p:oleObj>
              </mc:Fallback>
            </mc:AlternateContent>
          </a:graphicData>
        </a:graphic>
      </p:graphicFrame>
      <p:graphicFrame>
        <p:nvGraphicFramePr>
          <p:cNvPr id="6" name="Object 9"/>
          <p:cNvGraphicFramePr>
            <a:graphicFrameLocks noChangeAspect="1"/>
          </p:cNvGraphicFramePr>
          <p:nvPr/>
        </p:nvGraphicFramePr>
        <p:xfrm>
          <a:off x="632161" y="2762280"/>
          <a:ext cx="3576960" cy="720000"/>
        </p:xfrm>
        <a:graphic>
          <a:graphicData uri="http://schemas.openxmlformats.org/presentationml/2006/ole">
            <mc:AlternateContent xmlns:mc="http://schemas.openxmlformats.org/markup-compatibility/2006">
              <mc:Choice xmlns:v="urn:schemas-microsoft-com:vml" Requires="v">
                <p:oleObj name="Ecuación" r:id="rId4" imgW="2247840" imgH="469800" progId="Equation.3">
                  <p:embed/>
                </p:oleObj>
              </mc:Choice>
              <mc:Fallback>
                <p:oleObj name="Ecuación" r:id="rId4" imgW="2247840" imgH="469800" progId="Equation.3">
                  <p:embed/>
                  <p:pic>
                    <p:nvPicPr>
                      <p:cNvPr id="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61" y="2762280"/>
                        <a:ext cx="3576960" cy="720000"/>
                      </a:xfrm>
                      <a:prstGeom prst="rect">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oup 10"/>
          <p:cNvGrpSpPr>
            <a:grpSpLocks noChangeAspect="1"/>
          </p:cNvGrpSpPr>
          <p:nvPr/>
        </p:nvGrpSpPr>
        <p:grpSpPr bwMode="auto">
          <a:xfrm>
            <a:off x="4605120" y="2274121"/>
            <a:ext cx="3317760" cy="1555200"/>
            <a:chOff x="2318" y="1314"/>
            <a:chExt cx="5760" cy="2700"/>
          </a:xfrm>
        </p:grpSpPr>
        <p:sp>
          <p:nvSpPr>
            <p:cNvPr id="8" name="AutoShape 11"/>
            <p:cNvSpPr>
              <a:spLocks noChangeAspect="1" noChangeArrowheads="1"/>
            </p:cNvSpPr>
            <p:nvPr/>
          </p:nvSpPr>
          <p:spPr bwMode="auto">
            <a:xfrm>
              <a:off x="2318" y="1314"/>
              <a:ext cx="5760" cy="27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12700">
              <a:solidFill>
                <a:srgbClr val="000000"/>
              </a:solidFill>
              <a:miter lim="800000"/>
              <a:headEnd/>
              <a:tailEnd/>
            </a:ln>
          </p:spPr>
          <p:txBody>
            <a:bodyPr/>
            <a:lstStyle/>
            <a:p>
              <a:endParaRPr lang="es-ES" sz="1633"/>
            </a:p>
          </p:txBody>
        </p:sp>
        <p:sp>
          <p:nvSpPr>
            <p:cNvPr id="9" name="Line 12"/>
            <p:cNvSpPr>
              <a:spLocks noChangeShapeType="1"/>
            </p:cNvSpPr>
            <p:nvPr/>
          </p:nvSpPr>
          <p:spPr bwMode="auto">
            <a:xfrm>
              <a:off x="3039" y="3114"/>
              <a:ext cx="2878"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0" name="Line 13"/>
            <p:cNvSpPr>
              <a:spLocks noChangeShapeType="1"/>
            </p:cNvSpPr>
            <p:nvPr/>
          </p:nvSpPr>
          <p:spPr bwMode="auto">
            <a:xfrm flipV="1">
              <a:off x="5917" y="2034"/>
              <a:ext cx="0" cy="108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1" name="Line 14"/>
            <p:cNvSpPr>
              <a:spLocks noChangeShapeType="1"/>
            </p:cNvSpPr>
            <p:nvPr/>
          </p:nvSpPr>
          <p:spPr bwMode="auto">
            <a:xfrm>
              <a:off x="5917" y="3114"/>
              <a:ext cx="1621"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2" name="Line 15"/>
            <p:cNvSpPr>
              <a:spLocks noChangeShapeType="1"/>
            </p:cNvSpPr>
            <p:nvPr/>
          </p:nvSpPr>
          <p:spPr bwMode="auto">
            <a:xfrm flipV="1">
              <a:off x="3039" y="1674"/>
              <a:ext cx="3779" cy="144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3" name="Line 16"/>
            <p:cNvSpPr>
              <a:spLocks noChangeShapeType="1"/>
            </p:cNvSpPr>
            <p:nvPr/>
          </p:nvSpPr>
          <p:spPr bwMode="auto">
            <a:xfrm>
              <a:off x="5917" y="2034"/>
              <a:ext cx="1621" cy="1080"/>
            </a:xfrm>
            <a:prstGeom prst="line">
              <a:avLst/>
            </a:prstGeom>
            <a:noFill/>
            <a:ln w="1587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4" name="Oval 17"/>
            <p:cNvSpPr>
              <a:spLocks noChangeAspect="1" noChangeArrowheads="1"/>
            </p:cNvSpPr>
            <p:nvPr/>
          </p:nvSpPr>
          <p:spPr bwMode="auto">
            <a:xfrm>
              <a:off x="2962" y="3054"/>
              <a:ext cx="119" cy="118"/>
            </a:xfrm>
            <a:prstGeom prst="ellipse">
              <a:avLst/>
            </a:prstGeom>
            <a:solidFill>
              <a:srgbClr val="FFFFFF"/>
            </a:solidFill>
            <a:ln w="9525">
              <a:solidFill>
                <a:srgbClr val="000000"/>
              </a:solidFill>
              <a:round/>
              <a:headEnd/>
              <a:tailEnd/>
            </a:ln>
          </p:spPr>
          <p:txBody>
            <a:bodyPr/>
            <a:lstStyle/>
            <a:p>
              <a:endParaRPr lang="es-ES" sz="1633"/>
            </a:p>
          </p:txBody>
        </p:sp>
        <p:sp>
          <p:nvSpPr>
            <p:cNvPr id="15" name="Oval 18"/>
            <p:cNvSpPr>
              <a:spLocks noChangeAspect="1" noChangeArrowheads="1"/>
            </p:cNvSpPr>
            <p:nvPr/>
          </p:nvSpPr>
          <p:spPr bwMode="auto">
            <a:xfrm>
              <a:off x="7508" y="3069"/>
              <a:ext cx="119" cy="118"/>
            </a:xfrm>
            <a:prstGeom prst="ellipse">
              <a:avLst/>
            </a:prstGeom>
            <a:solidFill>
              <a:srgbClr val="FFFFFF"/>
            </a:solidFill>
            <a:ln w="9525">
              <a:solidFill>
                <a:srgbClr val="000000"/>
              </a:solidFill>
              <a:round/>
              <a:headEnd/>
              <a:tailEnd/>
            </a:ln>
          </p:spPr>
          <p:txBody>
            <a:bodyPr/>
            <a:lstStyle/>
            <a:p>
              <a:endParaRPr lang="es-ES" sz="1633"/>
            </a:p>
          </p:txBody>
        </p:sp>
        <p:sp>
          <p:nvSpPr>
            <p:cNvPr id="16" name="Line 19"/>
            <p:cNvSpPr>
              <a:spLocks noChangeShapeType="1"/>
            </p:cNvSpPr>
            <p:nvPr/>
          </p:nvSpPr>
          <p:spPr bwMode="auto">
            <a:xfrm>
              <a:off x="3038" y="3294"/>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7" name="Line 20"/>
            <p:cNvSpPr>
              <a:spLocks noChangeShapeType="1"/>
            </p:cNvSpPr>
            <p:nvPr/>
          </p:nvSpPr>
          <p:spPr bwMode="auto">
            <a:xfrm>
              <a:off x="5918" y="3294"/>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8" name="Line 21"/>
            <p:cNvSpPr>
              <a:spLocks noChangeShapeType="1"/>
            </p:cNvSpPr>
            <p:nvPr/>
          </p:nvSpPr>
          <p:spPr bwMode="auto">
            <a:xfrm>
              <a:off x="7568" y="3294"/>
              <a:ext cx="1"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ES" sz="1633"/>
            </a:p>
          </p:txBody>
        </p:sp>
        <p:sp>
          <p:nvSpPr>
            <p:cNvPr id="19" name="Line 22"/>
            <p:cNvSpPr>
              <a:spLocks noChangeShapeType="1"/>
            </p:cNvSpPr>
            <p:nvPr/>
          </p:nvSpPr>
          <p:spPr bwMode="auto">
            <a:xfrm>
              <a:off x="3038" y="3564"/>
              <a:ext cx="2880" cy="1"/>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sz="1633"/>
            </a:p>
          </p:txBody>
        </p:sp>
        <p:sp>
          <p:nvSpPr>
            <p:cNvPr id="20" name="Line 23"/>
            <p:cNvSpPr>
              <a:spLocks noChangeShapeType="1"/>
            </p:cNvSpPr>
            <p:nvPr/>
          </p:nvSpPr>
          <p:spPr bwMode="auto">
            <a:xfrm>
              <a:off x="5918" y="3564"/>
              <a:ext cx="1620" cy="1"/>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s-ES" sz="1633"/>
            </a:p>
          </p:txBody>
        </p:sp>
        <p:sp>
          <p:nvSpPr>
            <p:cNvPr id="21" name="Text Box 24"/>
            <p:cNvSpPr txBox="1">
              <a:spLocks noChangeArrowheads="1"/>
            </p:cNvSpPr>
            <p:nvPr/>
          </p:nvSpPr>
          <p:spPr bwMode="auto">
            <a:xfrm>
              <a:off x="3938" y="3294"/>
              <a:ext cx="360" cy="194"/>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726" b="1">
                  <a:solidFill>
                    <a:srgbClr val="000000"/>
                  </a:solidFill>
                  <a:latin typeface="Century Gothic" pitchFamily="32" charset="0"/>
                </a:rPr>
                <a:t>d1</a:t>
              </a:r>
              <a:endParaRPr lang="es-UY" sz="1633">
                <a:solidFill>
                  <a:srgbClr val="000000"/>
                </a:solidFill>
                <a:latin typeface="Arial" charset="0"/>
              </a:endParaRPr>
            </a:p>
          </p:txBody>
        </p:sp>
        <p:sp>
          <p:nvSpPr>
            <p:cNvPr id="22" name="Text Box 25"/>
            <p:cNvSpPr txBox="1">
              <a:spLocks noChangeArrowheads="1"/>
            </p:cNvSpPr>
            <p:nvPr/>
          </p:nvSpPr>
          <p:spPr bwMode="auto">
            <a:xfrm>
              <a:off x="6458" y="3294"/>
              <a:ext cx="360" cy="194"/>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726" b="1">
                  <a:solidFill>
                    <a:srgbClr val="000000"/>
                  </a:solidFill>
                  <a:latin typeface="Century Gothic" pitchFamily="32" charset="0"/>
                </a:rPr>
                <a:t>d2</a:t>
              </a:r>
              <a:endParaRPr lang="es-UY" sz="1633">
                <a:solidFill>
                  <a:srgbClr val="000000"/>
                </a:solidFill>
                <a:latin typeface="Arial" charset="0"/>
              </a:endParaRPr>
            </a:p>
          </p:txBody>
        </p:sp>
        <p:sp>
          <p:nvSpPr>
            <p:cNvPr id="23" name="Text Box 26"/>
            <p:cNvSpPr txBox="1">
              <a:spLocks noChangeArrowheads="1"/>
            </p:cNvSpPr>
            <p:nvPr/>
          </p:nvSpPr>
          <p:spPr bwMode="auto">
            <a:xfrm>
              <a:off x="5378" y="2574"/>
              <a:ext cx="360" cy="194"/>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726" b="1">
                  <a:solidFill>
                    <a:srgbClr val="000000"/>
                  </a:solidFill>
                  <a:latin typeface="Century Gothic" pitchFamily="32" charset="0"/>
                </a:rPr>
                <a:t>h</a:t>
              </a:r>
              <a:endParaRPr lang="es-UY" sz="1633">
                <a:solidFill>
                  <a:srgbClr val="000000"/>
                </a:solidFill>
                <a:latin typeface="Arial" charset="0"/>
              </a:endParaRPr>
            </a:p>
          </p:txBody>
        </p:sp>
        <p:sp>
          <p:nvSpPr>
            <p:cNvPr id="24" name="Arc 27"/>
            <p:cNvSpPr>
              <a:spLocks/>
            </p:cNvSpPr>
            <p:nvPr/>
          </p:nvSpPr>
          <p:spPr bwMode="auto">
            <a:xfrm>
              <a:off x="6278" y="1898"/>
              <a:ext cx="360" cy="508"/>
            </a:xfrm>
            <a:custGeom>
              <a:avLst/>
              <a:gdLst>
                <a:gd name="G0" fmla="+- 0 0 0"/>
                <a:gd name="G1" fmla="+- 18993 0 0"/>
                <a:gd name="G2" fmla="+- 21600 0 0"/>
                <a:gd name="T0" fmla="*/ 10288 w 21600"/>
                <a:gd name="T1" fmla="*/ 0 h 30441"/>
                <a:gd name="T2" fmla="*/ 18317 w 21600"/>
                <a:gd name="T3" fmla="*/ 30441 h 30441"/>
                <a:gd name="T4" fmla="*/ 0 w 21600"/>
                <a:gd name="T5" fmla="*/ 18993 h 30441"/>
              </a:gdLst>
              <a:ahLst/>
              <a:cxnLst>
                <a:cxn ang="0">
                  <a:pos x="T0" y="T1"/>
                </a:cxn>
                <a:cxn ang="0">
                  <a:pos x="T2" y="T3"/>
                </a:cxn>
                <a:cxn ang="0">
                  <a:pos x="T4" y="T5"/>
                </a:cxn>
              </a:cxnLst>
              <a:rect l="0" t="0" r="r" b="b"/>
              <a:pathLst>
                <a:path w="21600" h="30441" fill="none" extrusionOk="0">
                  <a:moveTo>
                    <a:pt x="10287" y="0"/>
                  </a:moveTo>
                  <a:cubicBezTo>
                    <a:pt x="17257" y="3775"/>
                    <a:pt x="21600" y="11066"/>
                    <a:pt x="21600" y="18993"/>
                  </a:cubicBezTo>
                  <a:cubicBezTo>
                    <a:pt x="21600" y="23041"/>
                    <a:pt x="20462" y="27007"/>
                    <a:pt x="18316" y="30440"/>
                  </a:cubicBezTo>
                </a:path>
                <a:path w="21600" h="30441" stroke="0" extrusionOk="0">
                  <a:moveTo>
                    <a:pt x="10287" y="0"/>
                  </a:moveTo>
                  <a:cubicBezTo>
                    <a:pt x="17257" y="3775"/>
                    <a:pt x="21600" y="11066"/>
                    <a:pt x="21600" y="18993"/>
                  </a:cubicBezTo>
                  <a:cubicBezTo>
                    <a:pt x="21600" y="23041"/>
                    <a:pt x="20462" y="27007"/>
                    <a:pt x="18316" y="30440"/>
                  </a:cubicBezTo>
                  <a:lnTo>
                    <a:pt x="0" y="18993"/>
                  </a:lnTo>
                  <a:close/>
                </a:path>
              </a:pathLst>
            </a:custGeom>
            <a:noFill/>
            <a:ln w="9525">
              <a:solidFill>
                <a:srgbClr val="000000"/>
              </a:solidFill>
              <a:round/>
              <a:headEnd type="arrow" w="sm" len="sm"/>
              <a:tailEnd type="arrow" w="sm" len="sm"/>
            </a:ln>
            <a:extLst>
              <a:ext uri="{909E8E84-426E-40DD-AFC4-6F175D3DCCD1}">
                <a14:hiddenFill xmlns:a14="http://schemas.microsoft.com/office/drawing/2010/main">
                  <a:solidFill>
                    <a:srgbClr val="FFFFFF"/>
                  </a:solidFill>
                </a14:hiddenFill>
              </a:ext>
            </a:extLst>
          </p:spPr>
          <p:txBody>
            <a:bodyPr/>
            <a:lstStyle/>
            <a:p>
              <a:endParaRPr lang="es-ES" sz="1633"/>
            </a:p>
          </p:txBody>
        </p:sp>
        <p:sp>
          <p:nvSpPr>
            <p:cNvPr id="25" name="Text Box 28"/>
            <p:cNvSpPr txBox="1">
              <a:spLocks noChangeArrowheads="1"/>
            </p:cNvSpPr>
            <p:nvPr/>
          </p:nvSpPr>
          <p:spPr bwMode="auto">
            <a:xfrm>
              <a:off x="6818" y="2034"/>
              <a:ext cx="360" cy="194"/>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solidFill>
                <a:srgbClr val="808080"/>
              </a:solidFill>
              <a:miter lim="800000"/>
              <a:headEnd/>
              <a:tailEnd/>
            </a:ln>
          </p:spPr>
          <p:txBody>
            <a:bodyPr lIns="0" tIns="0" rIns="0" bIns="0">
              <a:spAutoFit/>
            </a:bodyPr>
            <a:lstStyle/>
            <a:p>
              <a:pPr algn="ctr"/>
              <a:r>
                <a:rPr lang="es-UY" sz="726" b="1">
                  <a:solidFill>
                    <a:srgbClr val="000000"/>
                  </a:solidFill>
                  <a:latin typeface="Century Gothic" pitchFamily="32" charset="0"/>
                  <a:sym typeface="Symbol" charset="2"/>
                </a:rPr>
                <a:t></a:t>
              </a:r>
              <a:endParaRPr lang="es-UY" sz="1633">
                <a:solidFill>
                  <a:srgbClr val="000000"/>
                </a:solidFill>
                <a:latin typeface="Arial" charset="0"/>
              </a:endParaRPr>
            </a:p>
          </p:txBody>
        </p:sp>
      </p:grpSp>
    </p:spTree>
    <p:extLst>
      <p:ext uri="{BB962C8B-B14F-4D97-AF65-F5344CB8AC3E}">
        <p14:creationId xmlns:p14="http://schemas.microsoft.com/office/powerpoint/2010/main" val="75947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Rectangle 2"/>
          <p:cNvSpPr>
            <a:spLocks noGrp="1" noChangeArrowheads="1"/>
          </p:cNvSpPr>
          <p:nvPr>
            <p:ph type="title" idx="4294967295"/>
          </p:nvPr>
        </p:nvSpPr>
        <p:spPr>
          <a:xfrm>
            <a:off x="424801" y="979561"/>
            <a:ext cx="8229600" cy="653760"/>
          </a:xfrm>
          <a:ln/>
        </p:spPr>
        <p:txBody>
          <a:bodyPr>
            <a:normAutofit fontScale="900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Pérdidas en función de </a:t>
            </a:r>
            <a:r>
              <a:rPr lang="en-GB" i="1">
                <a:latin typeface="Times New Roman" pitchFamily="16" charset="0"/>
              </a:rPr>
              <a:t>v</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Text Box 4"/>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61" y="1796041"/>
            <a:ext cx="5486400" cy="3326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AutoShape 6"/>
          <p:cNvSpPr>
            <a:spLocks noChangeArrowheads="1"/>
          </p:cNvSpPr>
          <p:nvPr/>
        </p:nvSpPr>
        <p:spPr bwMode="auto">
          <a:xfrm>
            <a:off x="1468801" y="5551561"/>
            <a:ext cx="6204960" cy="980640"/>
          </a:xfrm>
          <a:prstGeom prst="roundRect">
            <a:avLst>
              <a:gd name="adj" fmla="val 144"/>
            </a:avLst>
          </a:prstGeom>
          <a:solidFill>
            <a:srgbClr val="B3B3B3"/>
          </a:solidFill>
          <a:ln w="360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graphicFrame>
        <p:nvGraphicFramePr>
          <p:cNvPr id="27655" name="Object 7"/>
          <p:cNvGraphicFramePr>
            <a:graphicFrameLocks noChangeAspect="1"/>
          </p:cNvGraphicFramePr>
          <p:nvPr/>
        </p:nvGraphicFramePr>
        <p:xfrm>
          <a:off x="1630080" y="5551561"/>
          <a:ext cx="5880960" cy="977760"/>
        </p:xfrm>
        <a:graphic>
          <a:graphicData uri="http://schemas.openxmlformats.org/presentationml/2006/ole">
            <mc:AlternateContent xmlns:mc="http://schemas.openxmlformats.org/markup-compatibility/2006">
              <mc:Choice xmlns:v="urn:schemas-microsoft-com:vml" Requires="v">
                <p:oleObj r:id="rId6" imgW="3213000" imgH="533160" progId="">
                  <p:embed/>
                </p:oleObj>
              </mc:Choice>
              <mc:Fallback>
                <p:oleObj r:id="rId6" imgW="3213000" imgH="533160" progId="">
                  <p:embed/>
                  <p:pic>
                    <p:nvPicPr>
                      <p:cNvPr id="2765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080" y="5551561"/>
                        <a:ext cx="5880960" cy="97776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6" name="Text Box 8"/>
          <p:cNvSpPr txBox="1">
            <a:spLocks noChangeArrowheads="1"/>
          </p:cNvSpPr>
          <p:nvPr/>
        </p:nvSpPr>
        <p:spPr bwMode="auto">
          <a:xfrm>
            <a:off x="5878081" y="2122920"/>
            <a:ext cx="3085920" cy="248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2452" rIns="81638" bIns="42452">
            <a:spAutoFit/>
          </a:bodyPr>
          <a:lstStyle>
            <a:lvl1pPr>
              <a:tabLst>
                <a:tab pos="723900" algn="l"/>
                <a:tab pos="1447800" algn="l"/>
                <a:tab pos="2171700" algn="l"/>
                <a:tab pos="2895600" algn="l"/>
              </a:tabLst>
              <a:defRPr>
                <a:solidFill>
                  <a:srgbClr val="000000"/>
                </a:solidFill>
                <a:latin typeface="Arial" charset="0"/>
              </a:defRPr>
            </a:lvl1pPr>
            <a:lvl2pPr>
              <a:tabLst>
                <a:tab pos="723900" algn="l"/>
                <a:tab pos="1447800" algn="l"/>
                <a:tab pos="2171700" algn="l"/>
                <a:tab pos="2895600" algn="l"/>
              </a:tabLst>
              <a:defRPr>
                <a:solidFill>
                  <a:srgbClr val="000000"/>
                </a:solidFill>
                <a:latin typeface="Arial" charset="0"/>
              </a:defRPr>
            </a:lvl2pPr>
            <a:lvl3pPr>
              <a:tabLst>
                <a:tab pos="723900" algn="l"/>
                <a:tab pos="1447800" algn="l"/>
                <a:tab pos="2171700" algn="l"/>
                <a:tab pos="2895600" algn="l"/>
              </a:tabLst>
              <a:defRPr>
                <a:solidFill>
                  <a:srgbClr val="000000"/>
                </a:solidFill>
                <a:latin typeface="Arial" charset="0"/>
              </a:defRPr>
            </a:lvl3pPr>
            <a:lvl4pPr>
              <a:tabLst>
                <a:tab pos="723900" algn="l"/>
                <a:tab pos="1447800" algn="l"/>
                <a:tab pos="2171700" algn="l"/>
                <a:tab pos="2895600" algn="l"/>
              </a:tabLst>
              <a:defRPr>
                <a:solidFill>
                  <a:srgbClr val="000000"/>
                </a:solidFill>
                <a:latin typeface="Arial" charset="0"/>
              </a:defRPr>
            </a:lvl4pPr>
            <a:lvl5pPr>
              <a:tabLst>
                <a:tab pos="723900" algn="l"/>
                <a:tab pos="1447800" algn="l"/>
                <a:tab pos="2171700" algn="l"/>
                <a:tab pos="28956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Lst>
              <a:defRPr>
                <a:solidFill>
                  <a:srgbClr val="000000"/>
                </a:solidFill>
                <a:latin typeface="Arial" charset="0"/>
              </a:defRPr>
            </a:lvl9pPr>
          </a:lstStyle>
          <a:p>
            <a:pPr algn="just">
              <a:spcBef>
                <a:spcPts val="1134"/>
              </a:spcBef>
              <a:buSzPct val="100000"/>
              <a:buBlip>
                <a:blip r:embed="rId8"/>
              </a:buBlip>
            </a:pPr>
            <a:r>
              <a:rPr lang="en-GB" sz="1814"/>
              <a:t> </a:t>
            </a:r>
            <a:r>
              <a:rPr lang="en-GB" sz="1633">
                <a:latin typeface="Times New Roman" pitchFamily="16" charset="0"/>
              </a:rPr>
              <a:t>Oscilaciones debido a la     obstrucción de las zonas superiores de </a:t>
            </a:r>
            <a:r>
              <a:rPr lang="en-GB" sz="1633" i="1">
                <a:latin typeface="Times New Roman" pitchFamily="16" charset="0"/>
              </a:rPr>
              <a:t>Fresnel</a:t>
            </a:r>
            <a:r>
              <a:rPr lang="en-GB" sz="1633">
                <a:latin typeface="Times New Roman" pitchFamily="16" charset="0"/>
              </a:rPr>
              <a:t>.</a:t>
            </a:r>
          </a:p>
          <a:p>
            <a:pPr algn="just">
              <a:lnSpc>
                <a:spcPct val="95000"/>
              </a:lnSpc>
              <a:spcBef>
                <a:spcPts val="1134"/>
              </a:spcBef>
              <a:buSzPct val="111000"/>
              <a:buBlip>
                <a:blip r:embed="rId8"/>
              </a:buBlip>
            </a:pPr>
            <a:r>
              <a:rPr lang="en-GB" sz="1633">
                <a:latin typeface="Times New Roman" pitchFamily="16" charset="0"/>
              </a:rPr>
              <a:t> Decrecimiento monótono en primera zona de </a:t>
            </a:r>
            <a:r>
              <a:rPr lang="en-GB" sz="1633" i="1">
                <a:latin typeface="Times New Roman" pitchFamily="16" charset="0"/>
              </a:rPr>
              <a:t>Fresnel</a:t>
            </a:r>
            <a:r>
              <a:rPr lang="en-GB" sz="1633">
                <a:latin typeface="Times New Roman" pitchFamily="16" charset="0"/>
              </a:rPr>
              <a:t>.</a:t>
            </a:r>
          </a:p>
          <a:p>
            <a:pPr algn="just">
              <a:lnSpc>
                <a:spcPct val="95000"/>
              </a:lnSpc>
              <a:spcBef>
                <a:spcPts val="1134"/>
              </a:spcBef>
              <a:buSzPct val="111000"/>
              <a:buBlip>
                <a:blip r:embed="rId8"/>
              </a:buBlip>
            </a:pPr>
            <a:r>
              <a:rPr lang="en-GB" sz="1633" i="1">
                <a:latin typeface="Times New Roman" pitchFamily="16" charset="0"/>
              </a:rPr>
              <a:t> v = 0: </a:t>
            </a:r>
            <a:r>
              <a:rPr lang="en-GB" sz="1633">
                <a:latin typeface="Times New Roman" pitchFamily="16" charset="0"/>
              </a:rPr>
              <a:t>obstrucción de medio </a:t>
            </a:r>
            <a:r>
              <a:rPr lang="en-GB" sz="1633" i="1">
                <a:latin typeface="Times New Roman" pitchFamily="16" charset="0"/>
              </a:rPr>
              <a:t>Fresnel</a:t>
            </a:r>
            <a:r>
              <a:rPr lang="en-GB" sz="1633">
                <a:latin typeface="Times New Roman" pitchFamily="16" charset="0"/>
              </a:rPr>
              <a:t>, es decir, 6dB.</a:t>
            </a:r>
          </a:p>
          <a:p>
            <a:pPr algn="just">
              <a:lnSpc>
                <a:spcPct val="95000"/>
              </a:lnSpc>
              <a:spcBef>
                <a:spcPts val="1134"/>
              </a:spcBef>
              <a:buSzPct val="100000"/>
            </a:pPr>
            <a:endParaRPr lang="en-GB" sz="1633">
              <a:latin typeface="Times New Roman" pitchFamily="16" charset="0"/>
            </a:endParaRPr>
          </a:p>
        </p:txBody>
      </p:sp>
    </p:spTree>
    <p:extLst>
      <p:ext uri="{BB962C8B-B14F-4D97-AF65-F5344CB8AC3E}">
        <p14:creationId xmlns:p14="http://schemas.microsoft.com/office/powerpoint/2010/main" val="30442229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22080" y="553320"/>
            <a:ext cx="7050240" cy="1036800"/>
          </a:xfrm>
          <a:prstGeom prst="rect">
            <a:avLst/>
          </a:prstGeom>
        </p:spPr>
        <p:txBody>
          <a:bodyPr/>
          <a:lstStyle>
            <a:lvl1pPr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2pPr>
            <a:lvl3pPr marL="647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3pPr>
            <a:lvl4pPr marL="8636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4pPr>
            <a:lvl5pPr marL="10795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StarSymbol" charset="0"/>
              <a:defRPr sz="4400">
                <a:solidFill>
                  <a:srgbClr val="000000"/>
                </a:solidFill>
                <a:latin typeface="Arial" charset="0"/>
                <a:ea typeface="MS Gothic" charset="-128"/>
              </a:defRPr>
            </a:lvl9pPr>
          </a:lstStyle>
          <a:p>
            <a:r>
              <a:rPr lang="es-ES" sz="3991" kern="0"/>
              <a:t>Geometría de la difracción</a:t>
            </a:r>
            <a:endParaRPr lang="en-GB" sz="3991" kern="0"/>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241" y="1307880"/>
            <a:ext cx="5487840" cy="482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260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3521" y="163081"/>
            <a:ext cx="1337760" cy="81648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Rectangle 2"/>
          <p:cNvSpPr>
            <a:spLocks noGrp="1" noChangeArrowheads="1"/>
          </p:cNvSpPr>
          <p:nvPr>
            <p:ph type="title" idx="4294967295"/>
          </p:nvPr>
        </p:nvSpPr>
        <p:spPr>
          <a:xfrm>
            <a:off x="424801" y="783721"/>
            <a:ext cx="8229600" cy="830880"/>
          </a:xfrm>
          <a:ln/>
        </p:spPr>
        <p:txBody>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a:latin typeface="Times New Roman" pitchFamily="16" charset="0"/>
              </a:rPr>
              <a:t>Simulaciones</a:t>
            </a: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21" y="327241"/>
            <a:ext cx="872640" cy="518400"/>
          </a:xfrm>
          <a:prstGeom prst="rect">
            <a:avLst/>
          </a:prstGeom>
          <a:noFill/>
          <a:ln w="360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 Box 4"/>
          <p:cNvSpPr txBox="1">
            <a:spLocks noChangeArrowheads="1"/>
          </p:cNvSpPr>
          <p:nvPr/>
        </p:nvSpPr>
        <p:spPr bwMode="auto">
          <a:xfrm>
            <a:off x="1143360" y="489961"/>
            <a:ext cx="6531840" cy="23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5pPr>
            <a:lvl6pPr marL="15367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6pPr>
            <a:lvl7pPr marL="19939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7pPr>
            <a:lvl8pPr marL="24511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8pPr>
            <a:lvl9pPr marL="2908300" indent="-215900" defTabSz="449263" fontAlgn="base" hangingPunct="0">
              <a:lnSpc>
                <a:spcPct val="93000"/>
              </a:lnSpc>
              <a:spcBef>
                <a:spcPct val="0"/>
              </a:spcBef>
              <a:spcAft>
                <a:spcPct val="0"/>
              </a:spcAft>
              <a:buClr>
                <a:srgbClr val="000000"/>
              </a:buClr>
              <a:buSzPct val="45000"/>
              <a:buFont typeface="StarSymbol"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charset="0"/>
              </a:defRPr>
            </a:lvl9pPr>
          </a:lstStyle>
          <a:p>
            <a:pPr algn="ctr"/>
            <a:r>
              <a:rPr lang="en-GB" sz="1089">
                <a:solidFill>
                  <a:srgbClr val="000080"/>
                </a:solidFill>
              </a:rPr>
              <a:t>Curso de Propagación en Entornos Urbanos - Instituto de Ingeniería Eléctrica - Facultad de Ingeniería</a:t>
            </a:r>
          </a:p>
        </p:txBody>
      </p:sp>
      <p:pic>
        <p:nvPicPr>
          <p:cNvPr id="286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801" y="3918601"/>
            <a:ext cx="3103200" cy="218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1960201"/>
            <a:ext cx="3103200" cy="195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8801" y="1929961"/>
            <a:ext cx="3130560" cy="1988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1" y="3918601"/>
            <a:ext cx="3103200" cy="218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AutoShape 9"/>
          <p:cNvSpPr>
            <a:spLocks noChangeArrowheads="1"/>
          </p:cNvSpPr>
          <p:nvPr/>
        </p:nvSpPr>
        <p:spPr bwMode="auto">
          <a:xfrm>
            <a:off x="1306081" y="1796041"/>
            <a:ext cx="6531840" cy="4409280"/>
          </a:xfrm>
          <a:prstGeom prst="roundRect">
            <a:avLst>
              <a:gd name="adj" fmla="val 32"/>
            </a:avLst>
          </a:prstGeom>
          <a:noFill/>
          <a:ln w="720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sz="1633"/>
          </a:p>
        </p:txBody>
      </p:sp>
    </p:spTree>
    <p:extLst>
      <p:ext uri="{BB962C8B-B14F-4D97-AF65-F5344CB8AC3E}">
        <p14:creationId xmlns:p14="http://schemas.microsoft.com/office/powerpoint/2010/main" val="3808864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CCEA2BE1-78A1-9533-5D4D-E021791E7496}"/>
              </a:ext>
            </a:extLst>
          </p:cNvPr>
          <p:cNvSpPr>
            <a:spLocks noGrp="1"/>
          </p:cNvSpPr>
          <p:nvPr>
            <p:ph idx="1"/>
          </p:nvPr>
        </p:nvSpPr>
        <p:spPr/>
        <p:txBody>
          <a:bodyPr/>
          <a:lstStyle/>
          <a:p>
            <a:endParaRPr lang="es-UY"/>
          </a:p>
        </p:txBody>
      </p:sp>
      <p:sp>
        <p:nvSpPr>
          <p:cNvPr id="2" name="1 Título"/>
          <p:cNvSpPr>
            <a:spLocks noGrp="1"/>
          </p:cNvSpPr>
          <p:nvPr>
            <p:ph type="title"/>
          </p:nvPr>
        </p:nvSpPr>
        <p:spPr/>
        <p:txBody>
          <a:bodyPr/>
          <a:lstStyle/>
          <a:p>
            <a:r>
              <a:rPr lang="es-ES" dirty="0"/>
              <a:t>Clasificación de ondas</a:t>
            </a:r>
          </a:p>
        </p:txBody>
      </p:sp>
      <p:graphicFrame>
        <p:nvGraphicFramePr>
          <p:cNvPr id="3" name="2 Tabla"/>
          <p:cNvGraphicFramePr>
            <a:graphicFrameLocks noGrp="1"/>
          </p:cNvGraphicFramePr>
          <p:nvPr>
            <p:extLst>
              <p:ext uri="{D42A27DB-BD31-4B8C-83A1-F6EECF244321}">
                <p14:modId xmlns:p14="http://schemas.microsoft.com/office/powerpoint/2010/main" val="3006544625"/>
              </p:ext>
            </p:extLst>
          </p:nvPr>
        </p:nvGraphicFramePr>
        <p:xfrm>
          <a:off x="467544" y="1556792"/>
          <a:ext cx="7992889" cy="3929503"/>
        </p:xfrm>
        <a:graphic>
          <a:graphicData uri="http://schemas.openxmlformats.org/drawingml/2006/table">
            <a:tbl>
              <a:tblPr/>
              <a:tblGrid>
                <a:gridCol w="936104">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448273">
                  <a:extLst>
                    <a:ext uri="{9D8B030D-6E8A-4147-A177-3AD203B41FA5}">
                      <a16:colId xmlns:a16="http://schemas.microsoft.com/office/drawing/2014/main" val="20003"/>
                    </a:ext>
                  </a:extLst>
                </a:gridCol>
              </a:tblGrid>
              <a:tr h="385242">
                <a:tc>
                  <a:txBody>
                    <a:bodyPr/>
                    <a:lstStyle/>
                    <a:p>
                      <a:pPr algn="ctr"/>
                      <a:r>
                        <a:rPr lang="es-ES" sz="1500" dirty="0">
                          <a:solidFill>
                            <a:schemeClr val="tx1"/>
                          </a:solidFill>
                          <a:effectLst/>
                        </a:rPr>
                        <a:t>Sigla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sz="1500">
                          <a:solidFill>
                            <a:schemeClr val="tx1"/>
                          </a:solidFill>
                          <a:effectLst/>
                        </a:rPr>
                        <a:t>Rango</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sz="1500">
                          <a:solidFill>
                            <a:schemeClr val="tx1"/>
                          </a:solidFill>
                          <a:effectLst/>
                        </a:rPr>
                        <a:t>Denominación</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sz="1500">
                          <a:solidFill>
                            <a:schemeClr val="tx1"/>
                          </a:solidFill>
                          <a:effectLst/>
                        </a:rPr>
                        <a:t>Empleo</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422228">
                <a:tc>
                  <a:txBody>
                    <a:bodyPr/>
                    <a:lstStyle/>
                    <a:p>
                      <a:r>
                        <a:rPr lang="es-ES" sz="1500" u="none" strike="noStrike">
                          <a:solidFill>
                            <a:schemeClr val="tx1"/>
                          </a:solidFill>
                          <a:effectLst/>
                          <a:hlinkClick r:id="rId2" tooltip="Muy baja frecuencia">
                            <a:extLst>
                              <a:ext uri="{A12FA001-AC4F-418D-AE19-62706E023703}">
                                <ahyp:hlinkClr xmlns:ahyp="http://schemas.microsoft.com/office/drawing/2018/hyperlinkcolor" val="tx"/>
                              </a:ext>
                            </a:extLst>
                          </a:hlinkClick>
                        </a:rPr>
                        <a:t>VLF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10 kHz a 30 kHz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Muy baja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Radio gran alcance</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1"/>
                  </a:ext>
                </a:extLst>
              </a:tr>
              <a:tr h="422228">
                <a:tc>
                  <a:txBody>
                    <a:bodyPr/>
                    <a:lstStyle/>
                    <a:p>
                      <a:r>
                        <a:rPr lang="es-ES" sz="1500" u="none" strike="noStrike">
                          <a:solidFill>
                            <a:schemeClr val="tx1"/>
                          </a:solidFill>
                          <a:effectLst/>
                          <a:hlinkClick r:id="rId3" tooltip="Baja frecuencia">
                            <a:extLst>
                              <a:ext uri="{A12FA001-AC4F-418D-AE19-62706E023703}">
                                <ahyp:hlinkClr xmlns:ahyp="http://schemas.microsoft.com/office/drawing/2018/hyperlinkcolor" val="tx"/>
                              </a:ext>
                            </a:extLst>
                          </a:hlinkClick>
                        </a:rPr>
                        <a:t>LF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30 kHz a 300 kHz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Baja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u="none" strike="noStrike">
                          <a:solidFill>
                            <a:schemeClr val="tx1"/>
                          </a:solidFill>
                          <a:effectLst/>
                          <a:hlinkClick r:id="rId4" tooltip="Radio (medio de comunicación)">
                            <a:extLst>
                              <a:ext uri="{A12FA001-AC4F-418D-AE19-62706E023703}">
                                <ahyp:hlinkClr xmlns:ahyp="http://schemas.microsoft.com/office/drawing/2018/hyperlinkcolor" val="tx"/>
                              </a:ext>
                            </a:extLst>
                          </a:hlinkClick>
                        </a:rPr>
                        <a:t>Radio</a:t>
                      </a:r>
                      <a:r>
                        <a:rPr lang="es-ES" sz="1500">
                          <a:solidFill>
                            <a:schemeClr val="tx1"/>
                          </a:solidFill>
                          <a:effectLst/>
                        </a:rPr>
                        <a:t>, navegación</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2"/>
                  </a:ext>
                </a:extLst>
              </a:tr>
              <a:tr h="422228">
                <a:tc>
                  <a:txBody>
                    <a:bodyPr/>
                    <a:lstStyle/>
                    <a:p>
                      <a:r>
                        <a:rPr lang="es-ES" sz="1500" u="none" strike="noStrike">
                          <a:solidFill>
                            <a:schemeClr val="tx1"/>
                          </a:solidFill>
                          <a:effectLst/>
                          <a:hlinkClick r:id="rId5" tooltip="Media frecuencia">
                            <a:extLst>
                              <a:ext uri="{A12FA001-AC4F-418D-AE19-62706E023703}">
                                <ahyp:hlinkClr xmlns:ahyp="http://schemas.microsoft.com/office/drawing/2018/hyperlinkcolor" val="tx"/>
                              </a:ext>
                            </a:extLst>
                          </a:hlinkClick>
                        </a:rPr>
                        <a:t>MF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300 kHz a 3 MHz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dirty="0">
                          <a:solidFill>
                            <a:schemeClr val="tx1"/>
                          </a:solidFill>
                          <a:effectLst/>
                        </a:rPr>
                        <a:t>Frecuencia media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Radio de onda media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3"/>
                  </a:ext>
                </a:extLst>
              </a:tr>
              <a:tr h="351857">
                <a:tc>
                  <a:txBody>
                    <a:bodyPr/>
                    <a:lstStyle/>
                    <a:p>
                      <a:r>
                        <a:rPr lang="es-ES" sz="1500" u="none" strike="noStrike">
                          <a:solidFill>
                            <a:schemeClr val="tx1"/>
                          </a:solidFill>
                          <a:effectLst/>
                          <a:hlinkClick r:id="rId6" tooltip="Ata frecuencia">
                            <a:extLst>
                              <a:ext uri="{A12FA001-AC4F-418D-AE19-62706E023703}">
                                <ahyp:hlinkClr xmlns:ahyp="http://schemas.microsoft.com/office/drawing/2018/hyperlinkcolor" val="tx"/>
                              </a:ext>
                            </a:extLst>
                          </a:hlinkClick>
                        </a:rPr>
                        <a:t>HF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 MHz a 30 MHz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Alta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Radio de onda corta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4"/>
                  </a:ext>
                </a:extLst>
              </a:tr>
              <a:tr h="351857">
                <a:tc>
                  <a:txBody>
                    <a:bodyPr/>
                    <a:lstStyle/>
                    <a:p>
                      <a:r>
                        <a:rPr lang="es-ES" sz="1500" u="none" strike="noStrike">
                          <a:solidFill>
                            <a:schemeClr val="tx1"/>
                          </a:solidFill>
                          <a:effectLst/>
                          <a:hlinkClick r:id="rId7" tooltip="Muy alta frecuencia">
                            <a:extLst>
                              <a:ext uri="{A12FA001-AC4F-418D-AE19-62706E023703}">
                                <ahyp:hlinkClr xmlns:ahyp="http://schemas.microsoft.com/office/drawing/2018/hyperlinkcolor" val="tx"/>
                              </a:ext>
                            </a:extLst>
                          </a:hlinkClick>
                        </a:rPr>
                        <a:t>VHF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30 MHz a 300 MHz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Muy alta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u="none" strike="noStrike">
                          <a:solidFill>
                            <a:schemeClr val="tx1"/>
                          </a:solidFill>
                          <a:effectLst/>
                          <a:hlinkClick r:id="rId8" tooltip="Televisión">
                            <a:extLst>
                              <a:ext uri="{A12FA001-AC4F-418D-AE19-62706E023703}">
                                <ahyp:hlinkClr xmlns:ahyp="http://schemas.microsoft.com/office/drawing/2018/hyperlinkcolor" val="tx"/>
                              </a:ext>
                            </a:extLst>
                          </a:hlinkClick>
                        </a:rPr>
                        <a:t>TV</a:t>
                      </a:r>
                      <a:r>
                        <a:rPr lang="es-ES" sz="1500">
                          <a:solidFill>
                            <a:schemeClr val="tx1"/>
                          </a:solidFill>
                          <a:effectLst/>
                        </a:rPr>
                        <a:t>, </a:t>
                      </a:r>
                      <a:r>
                        <a:rPr lang="es-ES" sz="1500" u="none" strike="noStrike">
                          <a:solidFill>
                            <a:schemeClr val="tx1"/>
                          </a:solidFill>
                          <a:effectLst/>
                          <a:hlinkClick r:id="rId4" tooltip="Radio (medio de comunicación)">
                            <a:extLst>
                              <a:ext uri="{A12FA001-AC4F-418D-AE19-62706E023703}">
                                <ahyp:hlinkClr xmlns:ahyp="http://schemas.microsoft.com/office/drawing/2018/hyperlinkcolor" val="tx"/>
                              </a:ext>
                            </a:extLst>
                          </a:hlinkClick>
                        </a:rPr>
                        <a:t>radio</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5"/>
                  </a:ext>
                </a:extLst>
              </a:tr>
              <a:tr h="562971">
                <a:tc>
                  <a:txBody>
                    <a:bodyPr/>
                    <a:lstStyle/>
                    <a:p>
                      <a:r>
                        <a:rPr lang="es-ES" sz="1500" u="none" strike="noStrike">
                          <a:solidFill>
                            <a:schemeClr val="tx1"/>
                          </a:solidFill>
                          <a:effectLst/>
                          <a:hlinkClick r:id="rId9" tooltip="Ultra alta frecuencia">
                            <a:extLst>
                              <a:ext uri="{A12FA001-AC4F-418D-AE19-62706E023703}">
                                <ahyp:hlinkClr xmlns:ahyp="http://schemas.microsoft.com/office/drawing/2018/hyperlinkcolor" val="tx"/>
                              </a:ext>
                            </a:extLst>
                          </a:hlinkClick>
                        </a:rPr>
                        <a:t>UHF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300 MHz a 3 GHz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Ultra alta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TV, </a:t>
                      </a:r>
                      <a:r>
                        <a:rPr lang="es-ES" sz="1500" u="none" strike="noStrike">
                          <a:solidFill>
                            <a:schemeClr val="tx1"/>
                          </a:solidFill>
                          <a:effectLst/>
                          <a:hlinkClick r:id="rId10" tooltip="Radar">
                            <a:extLst>
                              <a:ext uri="{A12FA001-AC4F-418D-AE19-62706E023703}">
                                <ahyp:hlinkClr xmlns:ahyp="http://schemas.microsoft.com/office/drawing/2018/hyperlinkcolor" val="tx"/>
                              </a:ext>
                            </a:extLst>
                          </a:hlinkClick>
                        </a:rPr>
                        <a:t>radar</a:t>
                      </a:r>
                      <a:r>
                        <a:rPr lang="es-ES" sz="1500">
                          <a:solidFill>
                            <a:schemeClr val="tx1"/>
                          </a:solidFill>
                          <a:effectLst/>
                        </a:rPr>
                        <a:t>, telefonía móvil</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6"/>
                  </a:ext>
                </a:extLst>
              </a:tr>
              <a:tr h="297122">
                <a:tc>
                  <a:txBody>
                    <a:bodyPr/>
                    <a:lstStyle/>
                    <a:p>
                      <a:r>
                        <a:rPr lang="es-ES" sz="1500" u="none" strike="noStrike">
                          <a:solidFill>
                            <a:schemeClr val="tx1"/>
                          </a:solidFill>
                          <a:effectLst/>
                          <a:hlinkClick r:id="rId11" tooltip="Super alta frecuencia">
                            <a:extLst>
                              <a:ext uri="{A12FA001-AC4F-418D-AE19-62706E023703}">
                                <ahyp:hlinkClr xmlns:ahyp="http://schemas.microsoft.com/office/drawing/2018/hyperlinkcolor" val="tx"/>
                              </a:ext>
                            </a:extLst>
                          </a:hlinkClick>
                        </a:rPr>
                        <a:t>SHF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 GHz a 30 GHz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Super alta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a:solidFill>
                            <a:schemeClr val="tx1"/>
                          </a:solidFill>
                          <a:effectLst/>
                        </a:rPr>
                        <a:t>Radar</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7"/>
                  </a:ext>
                </a:extLst>
              </a:tr>
              <a:tr h="706860">
                <a:tc>
                  <a:txBody>
                    <a:bodyPr/>
                    <a:lstStyle/>
                    <a:p>
                      <a:r>
                        <a:rPr lang="es-ES" sz="1500" u="none" strike="noStrike">
                          <a:solidFill>
                            <a:schemeClr val="tx1"/>
                          </a:solidFill>
                          <a:effectLst/>
                          <a:hlinkClick r:id="rId12" tooltip="Extra alta frecuencia">
                            <a:extLst>
                              <a:ext uri="{A12FA001-AC4F-418D-AE19-62706E023703}">
                                <ahyp:hlinkClr xmlns:ahyp="http://schemas.microsoft.com/office/drawing/2018/hyperlinkcolor" val="tx"/>
                              </a:ext>
                            </a:extLst>
                          </a:hlinkClick>
                        </a:rPr>
                        <a:t>EHF</a:t>
                      </a:r>
                      <a:endParaRPr lang="es-ES" sz="1500">
                        <a:solidFill>
                          <a:schemeClr val="tx1"/>
                        </a:solidFill>
                        <a:effectLst/>
                      </a:endParaRP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pt-BR" sz="1500">
                          <a:solidFill>
                            <a:schemeClr val="tx1"/>
                          </a:solidFill>
                          <a:effectLst/>
                        </a:rPr>
                        <a:t>30 GHz a 300 GHz</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dirty="0">
                          <a:solidFill>
                            <a:schemeClr val="tx1"/>
                          </a:solidFill>
                          <a:effectLst/>
                        </a:rPr>
                        <a:t>Extremadamente alta frecuencia</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tc>
                  <a:txBody>
                    <a:bodyPr/>
                    <a:lstStyle/>
                    <a:p>
                      <a:r>
                        <a:rPr lang="es-ES" sz="1500" dirty="0">
                          <a:solidFill>
                            <a:schemeClr val="tx1"/>
                          </a:solidFill>
                          <a:effectLst/>
                        </a:rPr>
                        <a:t>Radar</a:t>
                      </a:r>
                    </a:p>
                  </a:txBody>
                  <a:tcPr marL="75433" marR="75433" marT="37716" marB="37716"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38645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510934" cy="1143000"/>
          </a:xfrm>
        </p:spPr>
        <p:txBody>
          <a:bodyPr>
            <a:normAutofit fontScale="90000"/>
          </a:bodyPr>
          <a:lstStyle/>
          <a:p>
            <a:r>
              <a:rPr lang="es-ES" dirty="0"/>
              <a:t>Descripción de la onda </a:t>
            </a:r>
            <a:r>
              <a:rPr lang="es-ES" dirty="0" err="1"/>
              <a:t>electromag</a:t>
            </a:r>
            <a:r>
              <a:rPr lang="es-ES" dirty="0"/>
              <a:t>.</a:t>
            </a:r>
          </a:p>
        </p:txBody>
      </p:sp>
      <p:pic>
        <p:nvPicPr>
          <p:cNvPr id="2050" name="Picture 2" descr="Ondas electromagnéticas, origen y caracterí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7159" y="3776835"/>
            <a:ext cx="399097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spectro electromagne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5760640" cy="329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54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962208"/>
              </p:ext>
            </p:extLst>
          </p:nvPr>
        </p:nvGraphicFramePr>
        <p:xfrm>
          <a:off x="457200" y="2555399"/>
          <a:ext cx="8229602" cy="2745809"/>
        </p:xfrm>
        <a:graphic>
          <a:graphicData uri="http://schemas.openxmlformats.org/drawingml/2006/table">
            <a:tbl>
              <a:tblPr/>
              <a:tblGrid>
                <a:gridCol w="260263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3106690">
                  <a:extLst>
                    <a:ext uri="{9D8B030D-6E8A-4147-A177-3AD203B41FA5}">
                      <a16:colId xmlns:a16="http://schemas.microsoft.com/office/drawing/2014/main" val="20002"/>
                    </a:ext>
                  </a:extLst>
                </a:gridCol>
              </a:tblGrid>
              <a:tr h="0">
                <a:tc>
                  <a:txBody>
                    <a:bodyPr/>
                    <a:lstStyle/>
                    <a:p>
                      <a:pPr algn="ctr"/>
                      <a:r>
                        <a:rPr lang="es-ES">
                          <a:effectLst/>
                        </a:rPr>
                        <a:t>Nombre</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a:effectLst/>
                        </a:rPr>
                        <a:t>Forma </a:t>
                      </a:r>
                      <a:r>
                        <a:rPr lang="es-ES" u="none" strike="noStrike">
                          <a:solidFill>
                            <a:srgbClr val="0B0080"/>
                          </a:solidFill>
                          <a:effectLst/>
                          <a:hlinkClick r:id="rId2" tooltip="Ecuaciones en derivadas parciales"/>
                        </a:rPr>
                        <a:t>diferencial</a:t>
                      </a:r>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algn="ctr"/>
                      <a:r>
                        <a:rPr lang="es-ES">
                          <a:effectLst/>
                        </a:rPr>
                        <a:t>Forma </a:t>
                      </a:r>
                      <a:r>
                        <a:rPr lang="es-ES" u="none" strike="noStrike">
                          <a:solidFill>
                            <a:srgbClr val="0B0080"/>
                          </a:solidFill>
                          <a:effectLst/>
                          <a:hlinkClick r:id="rId3" tooltip="Integral"/>
                        </a:rPr>
                        <a:t>integral</a:t>
                      </a:r>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0">
                <a:tc>
                  <a:txBody>
                    <a:bodyPr/>
                    <a:lstStyle/>
                    <a:p>
                      <a:r>
                        <a:rPr lang="es-ES" u="none" strike="noStrike">
                          <a:solidFill>
                            <a:srgbClr val="0B0080"/>
                          </a:solidFill>
                          <a:effectLst/>
                          <a:hlinkClick r:id="rId4" tooltip="Ley de Gauss"/>
                        </a:rPr>
                        <a:t>Ley de Gauss</a:t>
                      </a:r>
                      <a:r>
                        <a:rPr lang="es-ES">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0">
                <a:tc>
                  <a:txBody>
                    <a:bodyPr/>
                    <a:lstStyle/>
                    <a:p>
                      <a:r>
                        <a:rPr lang="es-ES">
                          <a:effectLst/>
                        </a:rPr>
                        <a:t>Ley de Gauss para el campo magnético:</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extLst>
                  <a:ext uri="{0D108BD9-81ED-4DB2-BD59-A6C34878D82A}">
                    <a16:rowId xmlns:a16="http://schemas.microsoft.com/office/drawing/2014/main" val="10002"/>
                  </a:ext>
                </a:extLst>
              </a:tr>
              <a:tr h="0">
                <a:tc>
                  <a:txBody>
                    <a:bodyPr/>
                    <a:lstStyle/>
                    <a:p>
                      <a:r>
                        <a:rPr lang="es-ES" u="none" strike="noStrike">
                          <a:solidFill>
                            <a:srgbClr val="0B0080"/>
                          </a:solidFill>
                          <a:effectLst/>
                          <a:hlinkClick r:id="rId5" tooltip="Ley de Faraday"/>
                        </a:rPr>
                        <a:t>Ley de Faraday</a:t>
                      </a:r>
                      <a:r>
                        <a:rPr lang="es-ES">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1008449">
                <a:tc>
                  <a:txBody>
                    <a:bodyPr/>
                    <a:lstStyle/>
                    <a:p>
                      <a:r>
                        <a:rPr lang="es-ES" u="none" strike="noStrike">
                          <a:solidFill>
                            <a:srgbClr val="0B0080"/>
                          </a:solidFill>
                          <a:effectLst/>
                          <a:hlinkClick r:id="rId6" tooltip="Ley de Ampère generalizada"/>
                        </a:rPr>
                        <a:t>Ley de Ampère generalizada</a:t>
                      </a:r>
                      <a:r>
                        <a:rPr lang="es-ES">
                          <a:effectLst/>
                        </a:rPr>
                        <a:t>:</a:t>
                      </a: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endParaRPr lang="es-ES">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tc>
                  <a:txBody>
                    <a:bodyPr/>
                    <a:lstStyle/>
                    <a:p>
                      <a:endParaRPr lang="es-ES" dirty="0">
                        <a:effectLst/>
                      </a:endParaRPr>
                    </a:p>
                  </a:txBody>
                  <a:tcPr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EFEFEF"/>
                    </a:solidFill>
                  </a:tcPr>
                </a:tc>
                <a:extLst>
                  <a:ext uri="{0D108BD9-81ED-4DB2-BD59-A6C34878D82A}">
                    <a16:rowId xmlns:a16="http://schemas.microsoft.com/office/drawing/2014/main" val="10004"/>
                  </a:ext>
                </a:extLst>
              </a:tr>
            </a:tbl>
          </a:graphicData>
        </a:graphic>
      </p:graphicFrame>
      <p:sp>
        <p:nvSpPr>
          <p:cNvPr id="3" name="2 Título"/>
          <p:cNvSpPr>
            <a:spLocks noGrp="1"/>
          </p:cNvSpPr>
          <p:nvPr>
            <p:ph type="title"/>
          </p:nvPr>
        </p:nvSpPr>
        <p:spPr/>
        <p:txBody>
          <a:bodyPr/>
          <a:lstStyle/>
          <a:p>
            <a:r>
              <a:rPr lang="es-ES" dirty="0"/>
              <a:t>Ecuaciones de Maxwell</a:t>
            </a:r>
          </a:p>
        </p:txBody>
      </p:sp>
      <p:pic>
        <p:nvPicPr>
          <p:cNvPr id="3075" name="Picture 3" descr="\vec{\nabla} \cdot \vec{E} = \frac{\rho}{\varepsilon_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3825" y="2996952"/>
            <a:ext cx="8763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int_{S} \vec{E} \cdot d\vec{s} = \frac {q}{\varepsilon_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2979701"/>
            <a:ext cx="11239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vec{\nabla} \cdot \vec{B} = 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3825" y="3645024"/>
            <a:ext cx="781050" cy="200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int_S \vec{B} \cdot d\vec{s} = 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5750" y="3391689"/>
            <a:ext cx="10287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vec{\nabla} \times \vec{E} = - \frac{\partial \vec{B}}{\partial 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2375" y="3933056"/>
            <a:ext cx="1219200" cy="4667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oint_C \vec{E} \cdot d\vec{l} =  - \ { d \over dt } \int_{S} \vec{B} \cdot d\vec{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07112" y="3941659"/>
            <a:ext cx="20859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vec{\nabla} \times \vec{B} = \mu_0 \vec{J} + \mu_0 \varepsilon_0  \frac{\partial \vec{E}}{\partial 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037" y="4399781"/>
            <a:ext cx="1952625" cy="4667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oint_C \vec{B} \cdot d\vec{l} = \mu_0 \int_S \vec{J} \cdot d\vec{s} + \mu_0 \varepsilon_0 \frac{d}{dt} \int_S \vec{E} \cdot d\ve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52120" y="4433118"/>
            <a:ext cx="3024335" cy="58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040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Definición</a:t>
            </a:r>
          </a:p>
          <a:p>
            <a:pPr lvl="1"/>
            <a:r>
              <a:rPr lang="es-ES" dirty="0"/>
              <a:t>Transductor que convierte energía eléctrica en electromagnética.</a:t>
            </a:r>
          </a:p>
          <a:p>
            <a:r>
              <a:rPr lang="es-ES" dirty="0"/>
              <a:t>Propiedades</a:t>
            </a:r>
          </a:p>
          <a:p>
            <a:pPr lvl="1"/>
            <a:r>
              <a:rPr lang="es-ES" dirty="0" err="1"/>
              <a:t>Directividad</a:t>
            </a:r>
            <a:r>
              <a:rPr lang="es-ES" dirty="0"/>
              <a:t> o Ganancia</a:t>
            </a:r>
          </a:p>
          <a:p>
            <a:r>
              <a:rPr lang="es-ES" dirty="0"/>
              <a:t>EIRP</a:t>
            </a:r>
          </a:p>
          <a:p>
            <a:pPr lvl="1"/>
            <a:r>
              <a:rPr lang="es-ES" dirty="0"/>
              <a:t>EIRP = P + G </a:t>
            </a:r>
            <a:r>
              <a:rPr lang="es-ES" dirty="0" err="1"/>
              <a:t>dbW</a:t>
            </a:r>
            <a:endParaRPr lang="es-ES" dirty="0"/>
          </a:p>
          <a:p>
            <a:r>
              <a:rPr lang="es-ES" dirty="0"/>
              <a:t>Zonas de Radiación</a:t>
            </a:r>
          </a:p>
          <a:p>
            <a:endParaRPr lang="es-ES" dirty="0"/>
          </a:p>
        </p:txBody>
      </p:sp>
      <p:sp>
        <p:nvSpPr>
          <p:cNvPr id="3" name="2 Título"/>
          <p:cNvSpPr>
            <a:spLocks noGrp="1"/>
          </p:cNvSpPr>
          <p:nvPr>
            <p:ph type="title"/>
          </p:nvPr>
        </p:nvSpPr>
        <p:spPr/>
        <p:txBody>
          <a:bodyPr/>
          <a:lstStyle/>
          <a:p>
            <a:r>
              <a:rPr lang="es-ES" dirty="0"/>
              <a:t>Antenas</a:t>
            </a:r>
          </a:p>
        </p:txBody>
      </p:sp>
    </p:spTree>
    <p:extLst>
      <p:ext uri="{BB962C8B-B14F-4D97-AF65-F5344CB8AC3E}">
        <p14:creationId xmlns:p14="http://schemas.microsoft.com/office/powerpoint/2010/main" val="3072253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Ondas guiadas</a:t>
            </a:r>
          </a:p>
          <a:p>
            <a:pPr marL="109728" indent="0">
              <a:buNone/>
            </a:pPr>
            <a:r>
              <a:rPr lang="es-ES" dirty="0"/>
              <a:t>	La dirección de la onda la establece el medio: guía de onda o línea de transmisión</a:t>
            </a:r>
          </a:p>
          <a:p>
            <a:pPr marL="109728" indent="0">
              <a:buNone/>
            </a:pPr>
            <a:endParaRPr lang="es-ES" dirty="0"/>
          </a:p>
          <a:p>
            <a:r>
              <a:rPr lang="es-ES" dirty="0"/>
              <a:t>Propagación en el espacio</a:t>
            </a:r>
          </a:p>
          <a:p>
            <a:pPr marL="109728" indent="0">
              <a:buNone/>
            </a:pPr>
            <a:r>
              <a:rPr lang="es-ES" dirty="0"/>
              <a:t>Si es en espacio libre la dirección la proporciona la fuente. </a:t>
            </a:r>
            <a:r>
              <a:rPr lang="es-ES" dirty="0" err="1"/>
              <a:t>Friis</a:t>
            </a:r>
            <a:r>
              <a:rPr lang="es-ES" dirty="0"/>
              <a:t>. </a:t>
            </a:r>
          </a:p>
          <a:p>
            <a:pPr marL="109728" indent="0">
              <a:buNone/>
            </a:pPr>
            <a:r>
              <a:rPr lang="es-ES" dirty="0"/>
              <a:t>Si hay presencia de obstáculos, estos cambian la dirección de la onda.</a:t>
            </a:r>
          </a:p>
        </p:txBody>
      </p:sp>
      <p:sp>
        <p:nvSpPr>
          <p:cNvPr id="3" name="2 Título"/>
          <p:cNvSpPr>
            <a:spLocks noGrp="1"/>
          </p:cNvSpPr>
          <p:nvPr>
            <p:ph type="title"/>
          </p:nvPr>
        </p:nvSpPr>
        <p:spPr/>
        <p:txBody>
          <a:bodyPr/>
          <a:lstStyle/>
          <a:p>
            <a:r>
              <a:rPr lang="es-ES" dirty="0"/>
              <a:t>El canal de radiocomunicación</a:t>
            </a:r>
          </a:p>
        </p:txBody>
      </p:sp>
      <p:pic>
        <p:nvPicPr>
          <p:cNvPr id="1026" name="Picture 2" descr="\frac{P_r}{P_t} = G_t G_r \left( \frac{\lambda}{4 \pi R} \righ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149080"/>
            <a:ext cx="1619250" cy="51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55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9744600e-3e04-492e-baa1-25ec245c6f10}" enabled="0" method="" siteId="{9744600e-3e04-492e-baa1-25ec245c6f10}" removed="1"/>
</clbl:labelList>
</file>

<file path=docProps/app.xml><?xml version="1.0" encoding="utf-8"?>
<Properties xmlns="http://schemas.openxmlformats.org/officeDocument/2006/extended-properties" xmlns:vt="http://schemas.openxmlformats.org/officeDocument/2006/docPropsVTypes">
  <Template>Concourse</Template>
  <TotalTime>2612</TotalTime>
  <Words>3319</Words>
  <Application>Microsoft Office PowerPoint</Application>
  <PresentationFormat>Presentación en pantalla (4:3)</PresentationFormat>
  <Paragraphs>325</Paragraphs>
  <Slides>45</Slides>
  <Notes>16</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57" baseType="lpstr">
      <vt:lpstr>Arial</vt:lpstr>
      <vt:lpstr>Calibri</vt:lpstr>
      <vt:lpstr>Century Gothic</vt:lpstr>
      <vt:lpstr>Lucida Sans Unicode</vt:lpstr>
      <vt:lpstr>StarSymbol</vt:lpstr>
      <vt:lpstr>Tahoma</vt:lpstr>
      <vt:lpstr>Times New Roman</vt:lpstr>
      <vt:lpstr>Verdana</vt:lpstr>
      <vt:lpstr>Wingdings 2</vt:lpstr>
      <vt:lpstr>Wingdings 3</vt:lpstr>
      <vt:lpstr>Concurrencia</vt:lpstr>
      <vt:lpstr>Ecuación</vt:lpstr>
      <vt:lpstr>Propagación en entornos urbanos</vt:lpstr>
      <vt:lpstr>programa</vt:lpstr>
      <vt:lpstr>Programa</vt:lpstr>
      <vt:lpstr>Ondas</vt:lpstr>
      <vt:lpstr>Clasificación de ondas</vt:lpstr>
      <vt:lpstr>Descripción de la onda electromag.</vt:lpstr>
      <vt:lpstr>Ecuaciones de Maxwell</vt:lpstr>
      <vt:lpstr>Antenas</vt:lpstr>
      <vt:lpstr>El canal de radiocomunicación</vt:lpstr>
      <vt:lpstr>Definición de Propagación de Ondas</vt:lpstr>
      <vt:lpstr>Tipos de propagación</vt:lpstr>
      <vt:lpstr>Generalidades</vt:lpstr>
      <vt:lpstr>Propagación en espacio libre</vt:lpstr>
      <vt:lpstr>Propagación en espacio libre</vt:lpstr>
      <vt:lpstr>Regiones de Campo</vt:lpstr>
      <vt:lpstr>Regiones de Campo</vt:lpstr>
      <vt:lpstr>Regiones de Fresnel</vt:lpstr>
      <vt:lpstr>Propagación atmosférica</vt:lpstr>
      <vt:lpstr>Propagación de ondas espaciales</vt:lpstr>
      <vt:lpstr>Propagación Troposférica</vt:lpstr>
      <vt:lpstr>Propagación Troposférica</vt:lpstr>
      <vt:lpstr>Propagación en la Estratosfera</vt:lpstr>
      <vt:lpstr>Propagación Ionosférica</vt:lpstr>
      <vt:lpstr>Propagación Ionosférica</vt:lpstr>
      <vt:lpstr>Características de la Propagación Ionosférica</vt:lpstr>
      <vt:lpstr>Aplicaciones y usos</vt:lpstr>
      <vt:lpstr>Ventajas y Limitaciones</vt:lpstr>
      <vt:lpstr>Ground-Plane Wave 30 kHz a 3 MHz</vt:lpstr>
      <vt:lpstr>Propagación de ondas terrestres</vt:lpstr>
      <vt:lpstr>Aplicaciones y Usos</vt:lpstr>
      <vt:lpstr>Presentación de PowerPoint</vt:lpstr>
      <vt:lpstr>Refracción</vt:lpstr>
      <vt:lpstr>Reflexión</vt:lpstr>
      <vt:lpstr>Reflexión en superficies rugosas</vt:lpstr>
      <vt:lpstr>Clasificación de superficies rugosas</vt:lpstr>
      <vt:lpstr>Atenuación del rayo reflejado</vt:lpstr>
      <vt:lpstr>Difracción</vt:lpstr>
      <vt:lpstr>Difracción</vt:lpstr>
      <vt:lpstr>Principio de Huygens</vt:lpstr>
      <vt:lpstr>Aplicaciones y Ejemplos</vt:lpstr>
      <vt:lpstr>Geometría Ppio. Huygens</vt:lpstr>
      <vt:lpstr>Difracción</vt:lpstr>
      <vt:lpstr>Pérdidas en función de v</vt:lpstr>
      <vt:lpstr>Presentación de PowerPoint</vt:lpstr>
      <vt:lpstr>Simulaciones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Propagación en entornos urbanos</dc:title>
  <dc:creator>ACUÑA JOSE</dc:creator>
  <cp:lastModifiedBy>ACUNA JOSE</cp:lastModifiedBy>
  <cp:revision>33</cp:revision>
  <dcterms:created xsi:type="dcterms:W3CDTF">2014-04-15T14:09:10Z</dcterms:created>
  <dcterms:modified xsi:type="dcterms:W3CDTF">2024-08-31T15:49:52Z</dcterms:modified>
</cp:coreProperties>
</file>