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60" r:id="rId4"/>
    <p:sldId id="257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8D3674-EBF5-46E7-A673-697AA210C609}" type="datetimeFigureOut">
              <a:rPr lang="es-ES" smtClean="0"/>
              <a:t>13/05/2025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5C0E1C-521D-493C-B4AF-A98E8E6A8A86}" type="slidenum">
              <a:rPr lang="es-ES" smtClean="0"/>
              <a:t>‹#›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575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3674-EBF5-46E7-A673-697AA210C609}" type="datetimeFigureOut">
              <a:rPr lang="es-ES" smtClean="0"/>
              <a:t>13/05/2025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0E1C-521D-493C-B4AF-A98E8E6A8A8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441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3674-EBF5-46E7-A673-697AA210C609}" type="datetimeFigureOut">
              <a:rPr lang="es-ES" smtClean="0"/>
              <a:t>13/05/2025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0E1C-521D-493C-B4AF-A98E8E6A8A8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045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3674-EBF5-46E7-A673-697AA210C609}" type="datetimeFigureOut">
              <a:rPr lang="es-ES" smtClean="0"/>
              <a:t>13/05/2025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0E1C-521D-493C-B4AF-A98E8E6A8A8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09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3674-EBF5-46E7-A673-697AA210C609}" type="datetimeFigureOut">
              <a:rPr lang="es-ES" smtClean="0"/>
              <a:t>13/05/2025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0E1C-521D-493C-B4AF-A98E8E6A8A86}" type="slidenum">
              <a:rPr lang="es-ES" smtClean="0"/>
              <a:t>‹#›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90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3674-EBF5-46E7-A673-697AA210C609}" type="datetimeFigureOut">
              <a:rPr lang="es-ES" smtClean="0"/>
              <a:t>13/05/2025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0E1C-521D-493C-B4AF-A98E8E6A8A8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331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3674-EBF5-46E7-A673-697AA210C609}" type="datetimeFigureOut">
              <a:rPr lang="es-ES" smtClean="0"/>
              <a:t>13/05/2025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0E1C-521D-493C-B4AF-A98E8E6A8A8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83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3674-EBF5-46E7-A673-697AA210C609}" type="datetimeFigureOut">
              <a:rPr lang="es-ES" smtClean="0"/>
              <a:t>13/05/2025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0E1C-521D-493C-B4AF-A98E8E6A8A8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952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3674-EBF5-46E7-A673-697AA210C609}" type="datetimeFigureOut">
              <a:rPr lang="es-ES" smtClean="0"/>
              <a:t>13/05/2025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0E1C-521D-493C-B4AF-A98E8E6A8A8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041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3674-EBF5-46E7-A673-697AA210C609}" type="datetimeFigureOut">
              <a:rPr lang="es-ES" smtClean="0"/>
              <a:t>13/05/2025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0E1C-521D-493C-B4AF-A98E8E6A8A8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772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3674-EBF5-46E7-A673-697AA210C609}" type="datetimeFigureOut">
              <a:rPr lang="es-ES" smtClean="0"/>
              <a:t>13/05/2025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0E1C-521D-493C-B4AF-A98E8E6A8A8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305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28D3674-EBF5-46E7-A673-697AA210C609}" type="datetimeFigureOut">
              <a:rPr lang="es-ES" smtClean="0"/>
              <a:t>13/05/2025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D5C0E1C-521D-493C-B4AF-A98E8E6A8A8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020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11500" dirty="0" smtClean="0"/>
              <a:t>Clase 5</a:t>
            </a:r>
            <a:endParaRPr lang="es-ES" sz="11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ES" sz="4400" b="1" dirty="0" smtClean="0"/>
              <a:t>Carina Cabrera </a:t>
            </a:r>
          </a:p>
          <a:p>
            <a:r>
              <a:rPr lang="es-ES" sz="4400" b="1" dirty="0" smtClean="0"/>
              <a:t>Física Experimental 1 2024</a:t>
            </a:r>
          </a:p>
        </p:txBody>
      </p:sp>
    </p:spTree>
    <p:extLst>
      <p:ext uri="{BB962C8B-B14F-4D97-AF65-F5344CB8AC3E}">
        <p14:creationId xmlns:p14="http://schemas.microsoft.com/office/powerpoint/2010/main" val="213997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5722" y="590993"/>
            <a:ext cx="1041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Texto en justificado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Graficas, cuadradas todas con el mismo formato y no puede ser rectangulares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Tiene que aparecer los errores absoluto o porcentual para poder comparar con el valor esperado y análisis al respecto.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No puede llevar mas de 10 paginas.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No es necesario poner caratula ni índice.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Demostración de ecuaciones todo eso va en el apéndice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Citar todas las imágenes y ecuaciones dentro del 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Si sacan figuras de otro lado, citar de donde… sino es robar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Numerar paginas, figuras y ecuaciones (las necesarias)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Cuidar unidades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656806" y="5882751"/>
            <a:ext cx="874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Tomen 10 minutos antes de entregar y lo revisan!!!!!!!!!!!!!!!!!!!!!!!!</a:t>
            </a:r>
            <a:endParaRPr lang="es-E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46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19777" y="5390707"/>
            <a:ext cx="5050465" cy="1190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extBox 1"/>
          <p:cNvSpPr txBox="1"/>
          <p:nvPr/>
        </p:nvSpPr>
        <p:spPr>
          <a:xfrm>
            <a:off x="943065" y="460364"/>
            <a:ext cx="1041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Montaje, con identificación y etiquetas de las partes.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Montaje con pie de figura.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Graficas con una descripción adecuada.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Las graficas tienen que tener leyenda si se representan mas de dos datos, incluido en ellos el ajuste.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Los ejes tienen que ser leíbles.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Mantener el formato durante todo el informe de las graficas.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Datos centrados y con una escala adecuada.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1 0 2 C.S. en la incertidumbre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Unidades adecuadas o notación científica</a:t>
            </a:r>
          </a:p>
          <a:p>
            <a:r>
              <a:rPr lang="es-ES" sz="2800" b="1" dirty="0" smtClean="0"/>
              <a:t>Discutir a partir de los resultados: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Los objetivos planteados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La calidad de los resultados.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Citar valores de referencia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841671" y="5551715"/>
            <a:ext cx="5480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Incertidumbre relativa</a:t>
            </a:r>
          </a:p>
          <a:p>
            <a:r>
              <a:rPr lang="es-ES" b="1" dirty="0" smtClean="0"/>
              <a:t>Error Relativo</a:t>
            </a:r>
          </a:p>
          <a:p>
            <a:r>
              <a:rPr lang="es-ES" b="1" dirty="0" smtClean="0"/>
              <a:t>Coeficiente de correlación-&gt; calidad del modelo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1456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4000" y="1076960"/>
            <a:ext cx="5008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 smtClean="0"/>
              <a:t>Informes</a:t>
            </a:r>
            <a:endParaRPr lang="es-ES" sz="5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3760" y="2712720"/>
            <a:ext cx="8849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4000" dirty="0" smtClean="0"/>
              <a:t>Dividir la clase en 8 subgrupos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4000" dirty="0" smtClean="0"/>
              <a:t>Entregamos 8 informes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4000" dirty="0" smtClean="0"/>
              <a:t>Corrección y discusión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35685" y="4948643"/>
            <a:ext cx="9962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FF0000"/>
                </a:solidFill>
              </a:rPr>
              <a:t>El grupo que tenga mayor de notas “validas” o comentarios en el informe gana!</a:t>
            </a:r>
            <a:endParaRPr lang="es-E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83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07840" y="241005"/>
            <a:ext cx="4907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Presentación</a:t>
            </a:r>
            <a:endParaRPr lang="es-ES" sz="4400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404860" y="991191"/>
            <a:ext cx="1125905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Puntos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 smtClean="0"/>
              <a:t>Duración.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 smtClean="0"/>
              <a:t>Con errores corregidos de los informes.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 smtClean="0"/>
              <a:t>Poco texto.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 smtClean="0"/>
              <a:t>Las presentaciones no se leen, solo sirven de apoyo y para dar mejores explicaciones con esquemas.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 smtClean="0"/>
              <a:t>La parte teórica tiene que ser breve.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 smtClean="0"/>
              <a:t>Armar un </a:t>
            </a:r>
            <a:r>
              <a:rPr lang="es-ES" sz="3200" dirty="0" smtClean="0"/>
              <a:t>guion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 smtClean="0"/>
              <a:t>Poner numeración en cada diapositiva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 smtClean="0"/>
              <a:t>Pueden agregar una motivación o aplicación de la practica en la industria.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35917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6363" y="2892055"/>
            <a:ext cx="64433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/>
              <a:t>Ejemplo de presentación </a:t>
            </a:r>
            <a:endParaRPr lang="es-ES" sz="4400" b="1" dirty="0"/>
          </a:p>
        </p:txBody>
      </p:sp>
    </p:spTree>
    <p:extLst>
      <p:ext uri="{BB962C8B-B14F-4D97-AF65-F5344CB8AC3E}">
        <p14:creationId xmlns:p14="http://schemas.microsoft.com/office/powerpoint/2010/main" val="228961627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Custom 2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7153A0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5521</TotalTime>
  <Words>325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Corbel</vt:lpstr>
      <vt:lpstr>Basis</vt:lpstr>
      <vt:lpstr>Clase 5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5</dc:title>
  <dc:creator>Jarvis II</dc:creator>
  <cp:lastModifiedBy>Jarvis II</cp:lastModifiedBy>
  <cp:revision>9</cp:revision>
  <dcterms:created xsi:type="dcterms:W3CDTF">2024-05-14T18:39:53Z</dcterms:created>
  <dcterms:modified xsi:type="dcterms:W3CDTF">2025-05-15T16:45:26Z</dcterms:modified>
</cp:coreProperties>
</file>