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8" r:id="rId3"/>
    <p:sldId id="270" r:id="rId4"/>
    <p:sldId id="269" r:id="rId5"/>
    <p:sldId id="271" r:id="rId6"/>
    <p:sldId id="267" r:id="rId7"/>
    <p:sldId id="256" r:id="rId8"/>
    <p:sldId id="258" r:id="rId9"/>
    <p:sldId id="259" r:id="rId10"/>
    <p:sldId id="261" r:id="rId11"/>
    <p:sldId id="260" r:id="rId12"/>
    <p:sldId id="263" r:id="rId13"/>
    <p:sldId id="265" r:id="rId14"/>
    <p:sldId id="264" r:id="rId15"/>
    <p:sldId id="266" r:id="rId1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a:srgbClr val="7CBF33"/>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8" autoAdjust="0"/>
    <p:restoredTop sz="94660"/>
  </p:normalViewPr>
  <p:slideViewPr>
    <p:cSldViewPr snapToGrid="0">
      <p:cViewPr varScale="1">
        <p:scale>
          <a:sx n="88" d="100"/>
          <a:sy n="88" d="100"/>
        </p:scale>
        <p:origin x="102"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09T21:32:50.461"/>
    </inkml:context>
    <inkml:brush xml:id="br0">
      <inkml:brushProperty name="width" value="0.2" units="cm"/>
      <inkml:brushProperty name="height" value="0.2" units="cm"/>
      <inkml:brushProperty name="color" value="#E71224"/>
    </inkml:brush>
  </inkml:definitions>
  <inkml:trace contextRef="#ctx0" brushRef="#br0">1 66 24575,'85'-2'0,"104"-15"0,-103 5 0,24-4 0,159-2 0,671 19 0,-911 1 0,0 1 0,-1 2 0,1 0 0,33 12 0,-26-7 0,70 11 0,-68-19 0,44-3 0,-58-1 0,0 1 0,0 2 0,1 0 0,-1 2 0,34 7 0,23 13 0,0-3 0,1-4 0,1-4 0,145 3 0,-149-14 0,-23 0 0,0-2 0,97-14 0,-91 5 0,114-4 0,67 16 0,-80 0 0,-125-1 0,35-1 0,0-2 0,98-16 0,1-15 0,-134 26 0,0 3 0,0 1 0,0 1 0,38 4 0,-16-1 0,-18 2 0,0 2 0,0 1 0,46 14 0,-42-9 0,1-2 0,48 3 0,269-10 0,-173-5 0,-160 5 0,0 1 0,40 9 0,-37-5 0,56 3 0,54 5 0,2 1 0,-86-11 0,103 21 0,8 1 0,-64-11 0,-73-9 0,2-1 0,42 0 0,-61-7 0,0 0 0,32-9 0,0 1 0,-23 4 0,0-1 0,44-17 0,-43 13 0,0 2 0,35-7 0,-11 9-63,-1 3 0,63 5 0,-57-1-1113,-28-1-5650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0-09T21:32:50.462"/>
    </inkml:context>
    <inkml:brush xml:id="br0">
      <inkml:brushProperty name="width" value="0.2" units="cm"/>
      <inkml:brushProperty name="height" value="0.2" units="cm"/>
      <inkml:brushProperty name="color" value="#E71224"/>
    </inkml:brush>
  </inkml:definitions>
  <inkml:trace contextRef="#ctx0" brushRef="#br0">1 32 24575,'46'-2'0,"53"-9"0,2 0 0,393 3 0,-324 9 0,-141 1 0,-1 2 0,1 1 0,0 1 0,-1 1 0,50 20 0,51 13 0,-27-17 0,1-5 0,1-4 0,169 1 0,361-16 0,-598-1 0,69-12 0,-67 7 0,55-3 0,-60 10 0,0 1 0,-1 1 0,1 2 0,37 9 0,-20-5 0,0-2 0,0-3 0,1-1 0,52-6 0,5 2 0,7 4 0,119-5 0,-144-12 0,-61 9 0,42-3 0,365 6 0,-225 5 0,655-2-1365,-834 0-5461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33DC25-72EF-47F7-A0CF-CAEE8C238DA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F6B8ED3F-8825-4130-A306-0BD94E35E4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06B9ECAF-1B86-49F9-8913-90D91A0E13BA}"/>
              </a:ext>
            </a:extLst>
          </p:cNvPr>
          <p:cNvSpPr>
            <a:spLocks noGrp="1"/>
          </p:cNvSpPr>
          <p:nvPr>
            <p:ph type="dt" sz="half" idx="10"/>
          </p:nvPr>
        </p:nvSpPr>
        <p:spPr/>
        <p:txBody>
          <a:bodyPr/>
          <a:lstStyle/>
          <a:p>
            <a:fld id="{09B97696-BA2D-4118-B17D-5C9060E3F8B8}" type="datetimeFigureOut">
              <a:rPr lang="es-ES" smtClean="0"/>
              <a:t>09/10/2022</a:t>
            </a:fld>
            <a:endParaRPr lang="es-ES"/>
          </a:p>
        </p:txBody>
      </p:sp>
      <p:sp>
        <p:nvSpPr>
          <p:cNvPr id="5" name="Marcador de pie de página 4">
            <a:extLst>
              <a:ext uri="{FF2B5EF4-FFF2-40B4-BE49-F238E27FC236}">
                <a16:creationId xmlns:a16="http://schemas.microsoft.com/office/drawing/2014/main" id="{BD81D174-2B74-4EF0-88DF-B2C46CD34CAB}"/>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2ABE3D21-599F-4BAB-8FE1-2BAE6D81951C}"/>
              </a:ext>
            </a:extLst>
          </p:cNvPr>
          <p:cNvSpPr>
            <a:spLocks noGrp="1"/>
          </p:cNvSpPr>
          <p:nvPr>
            <p:ph type="sldNum" sz="quarter" idx="12"/>
          </p:nvPr>
        </p:nvSpPr>
        <p:spPr/>
        <p:txBody>
          <a:bodyPr/>
          <a:lstStyle/>
          <a:p>
            <a:fld id="{BFC8FC2D-6741-410B-A09D-815F359D4206}" type="slidenum">
              <a:rPr lang="es-ES" smtClean="0"/>
              <a:t>‹Nº›</a:t>
            </a:fld>
            <a:endParaRPr lang="es-ES"/>
          </a:p>
        </p:txBody>
      </p:sp>
    </p:spTree>
    <p:extLst>
      <p:ext uri="{BB962C8B-B14F-4D97-AF65-F5344CB8AC3E}">
        <p14:creationId xmlns:p14="http://schemas.microsoft.com/office/powerpoint/2010/main" val="1214183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27C031-A1A5-4399-B1A5-5782C98167BF}"/>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783EF78A-0F7F-44DC-A2A3-4EBEC58BE5D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128E3984-76CB-4376-AB94-EBD4F151C207}"/>
              </a:ext>
            </a:extLst>
          </p:cNvPr>
          <p:cNvSpPr>
            <a:spLocks noGrp="1"/>
          </p:cNvSpPr>
          <p:nvPr>
            <p:ph type="dt" sz="half" idx="10"/>
          </p:nvPr>
        </p:nvSpPr>
        <p:spPr/>
        <p:txBody>
          <a:bodyPr/>
          <a:lstStyle/>
          <a:p>
            <a:fld id="{09B97696-BA2D-4118-B17D-5C9060E3F8B8}" type="datetimeFigureOut">
              <a:rPr lang="es-ES" smtClean="0"/>
              <a:t>09/10/2022</a:t>
            </a:fld>
            <a:endParaRPr lang="es-ES"/>
          </a:p>
        </p:txBody>
      </p:sp>
      <p:sp>
        <p:nvSpPr>
          <p:cNvPr id="5" name="Marcador de pie de página 4">
            <a:extLst>
              <a:ext uri="{FF2B5EF4-FFF2-40B4-BE49-F238E27FC236}">
                <a16:creationId xmlns:a16="http://schemas.microsoft.com/office/drawing/2014/main" id="{AD2AF590-7AA5-4456-A319-BB9EB7A05E65}"/>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345C2745-0082-4475-BD52-AFA52B0970AD}"/>
              </a:ext>
            </a:extLst>
          </p:cNvPr>
          <p:cNvSpPr>
            <a:spLocks noGrp="1"/>
          </p:cNvSpPr>
          <p:nvPr>
            <p:ph type="sldNum" sz="quarter" idx="12"/>
          </p:nvPr>
        </p:nvSpPr>
        <p:spPr/>
        <p:txBody>
          <a:bodyPr/>
          <a:lstStyle/>
          <a:p>
            <a:fld id="{BFC8FC2D-6741-410B-A09D-815F359D4206}" type="slidenum">
              <a:rPr lang="es-ES" smtClean="0"/>
              <a:t>‹Nº›</a:t>
            </a:fld>
            <a:endParaRPr lang="es-ES"/>
          </a:p>
        </p:txBody>
      </p:sp>
    </p:spTree>
    <p:extLst>
      <p:ext uri="{BB962C8B-B14F-4D97-AF65-F5344CB8AC3E}">
        <p14:creationId xmlns:p14="http://schemas.microsoft.com/office/powerpoint/2010/main" val="1357444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50F190A-7CB2-427C-B8E7-1BE0C23A2DF2}"/>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6FD5A083-B480-42A9-BEA4-2844FA18DC33}"/>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A6F0D885-A107-4232-BD83-C84E1C9FFAD0}"/>
              </a:ext>
            </a:extLst>
          </p:cNvPr>
          <p:cNvSpPr>
            <a:spLocks noGrp="1"/>
          </p:cNvSpPr>
          <p:nvPr>
            <p:ph type="dt" sz="half" idx="10"/>
          </p:nvPr>
        </p:nvSpPr>
        <p:spPr/>
        <p:txBody>
          <a:bodyPr/>
          <a:lstStyle/>
          <a:p>
            <a:fld id="{09B97696-BA2D-4118-B17D-5C9060E3F8B8}" type="datetimeFigureOut">
              <a:rPr lang="es-ES" smtClean="0"/>
              <a:t>09/10/2022</a:t>
            </a:fld>
            <a:endParaRPr lang="es-ES"/>
          </a:p>
        </p:txBody>
      </p:sp>
      <p:sp>
        <p:nvSpPr>
          <p:cNvPr id="5" name="Marcador de pie de página 4">
            <a:extLst>
              <a:ext uri="{FF2B5EF4-FFF2-40B4-BE49-F238E27FC236}">
                <a16:creationId xmlns:a16="http://schemas.microsoft.com/office/drawing/2014/main" id="{716322D9-DF32-4315-9BD9-D605F5FF6A92}"/>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355328AE-30A5-4230-9865-84FB00B97DCA}"/>
              </a:ext>
            </a:extLst>
          </p:cNvPr>
          <p:cNvSpPr>
            <a:spLocks noGrp="1"/>
          </p:cNvSpPr>
          <p:nvPr>
            <p:ph type="sldNum" sz="quarter" idx="12"/>
          </p:nvPr>
        </p:nvSpPr>
        <p:spPr/>
        <p:txBody>
          <a:bodyPr/>
          <a:lstStyle/>
          <a:p>
            <a:fld id="{BFC8FC2D-6741-410B-A09D-815F359D4206}" type="slidenum">
              <a:rPr lang="es-ES" smtClean="0"/>
              <a:t>‹Nº›</a:t>
            </a:fld>
            <a:endParaRPr lang="es-ES"/>
          </a:p>
        </p:txBody>
      </p:sp>
    </p:spTree>
    <p:extLst>
      <p:ext uri="{BB962C8B-B14F-4D97-AF65-F5344CB8AC3E}">
        <p14:creationId xmlns:p14="http://schemas.microsoft.com/office/powerpoint/2010/main" val="3782430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9B7A84-CF0A-47CE-B27A-CDFC385BDE4E}"/>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20DF21B1-DCD6-4BBC-9BA1-B9194D1D7F66}"/>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221858BD-DB15-4BE2-B7F9-1B6ADEAAB0C7}"/>
              </a:ext>
            </a:extLst>
          </p:cNvPr>
          <p:cNvSpPr>
            <a:spLocks noGrp="1"/>
          </p:cNvSpPr>
          <p:nvPr>
            <p:ph type="dt" sz="half" idx="10"/>
          </p:nvPr>
        </p:nvSpPr>
        <p:spPr/>
        <p:txBody>
          <a:bodyPr/>
          <a:lstStyle/>
          <a:p>
            <a:fld id="{09B97696-BA2D-4118-B17D-5C9060E3F8B8}" type="datetimeFigureOut">
              <a:rPr lang="es-ES" smtClean="0"/>
              <a:t>09/10/2022</a:t>
            </a:fld>
            <a:endParaRPr lang="es-ES"/>
          </a:p>
        </p:txBody>
      </p:sp>
      <p:sp>
        <p:nvSpPr>
          <p:cNvPr id="5" name="Marcador de pie de página 4">
            <a:extLst>
              <a:ext uri="{FF2B5EF4-FFF2-40B4-BE49-F238E27FC236}">
                <a16:creationId xmlns:a16="http://schemas.microsoft.com/office/drawing/2014/main" id="{436DF42D-A731-4080-A132-5AC65ED1F401}"/>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E0424AE2-1380-4536-9A77-D577B1A3F867}"/>
              </a:ext>
            </a:extLst>
          </p:cNvPr>
          <p:cNvSpPr>
            <a:spLocks noGrp="1"/>
          </p:cNvSpPr>
          <p:nvPr>
            <p:ph type="sldNum" sz="quarter" idx="12"/>
          </p:nvPr>
        </p:nvSpPr>
        <p:spPr/>
        <p:txBody>
          <a:bodyPr/>
          <a:lstStyle/>
          <a:p>
            <a:fld id="{BFC8FC2D-6741-410B-A09D-815F359D4206}" type="slidenum">
              <a:rPr lang="es-ES" smtClean="0"/>
              <a:t>‹Nº›</a:t>
            </a:fld>
            <a:endParaRPr lang="es-ES"/>
          </a:p>
        </p:txBody>
      </p:sp>
    </p:spTree>
    <p:extLst>
      <p:ext uri="{BB962C8B-B14F-4D97-AF65-F5344CB8AC3E}">
        <p14:creationId xmlns:p14="http://schemas.microsoft.com/office/powerpoint/2010/main" val="2939212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86AA97-BC5A-4970-AD35-8771846271AF}"/>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815ED690-6AA1-457F-93AB-DCAC691E9E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4EE8F54F-0EF7-421F-9AA5-E32334F0522C}"/>
              </a:ext>
            </a:extLst>
          </p:cNvPr>
          <p:cNvSpPr>
            <a:spLocks noGrp="1"/>
          </p:cNvSpPr>
          <p:nvPr>
            <p:ph type="dt" sz="half" idx="10"/>
          </p:nvPr>
        </p:nvSpPr>
        <p:spPr/>
        <p:txBody>
          <a:bodyPr/>
          <a:lstStyle/>
          <a:p>
            <a:fld id="{09B97696-BA2D-4118-B17D-5C9060E3F8B8}" type="datetimeFigureOut">
              <a:rPr lang="es-ES" smtClean="0"/>
              <a:t>09/10/2022</a:t>
            </a:fld>
            <a:endParaRPr lang="es-ES"/>
          </a:p>
        </p:txBody>
      </p:sp>
      <p:sp>
        <p:nvSpPr>
          <p:cNvPr id="5" name="Marcador de pie de página 4">
            <a:extLst>
              <a:ext uri="{FF2B5EF4-FFF2-40B4-BE49-F238E27FC236}">
                <a16:creationId xmlns:a16="http://schemas.microsoft.com/office/drawing/2014/main" id="{567E6750-6268-430B-B5E3-1CAA6D3F95A2}"/>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F716DA1C-BE30-41B7-BC8C-C2B4920ACBF8}"/>
              </a:ext>
            </a:extLst>
          </p:cNvPr>
          <p:cNvSpPr>
            <a:spLocks noGrp="1"/>
          </p:cNvSpPr>
          <p:nvPr>
            <p:ph type="sldNum" sz="quarter" idx="12"/>
          </p:nvPr>
        </p:nvSpPr>
        <p:spPr/>
        <p:txBody>
          <a:bodyPr/>
          <a:lstStyle/>
          <a:p>
            <a:fld id="{BFC8FC2D-6741-410B-A09D-815F359D4206}" type="slidenum">
              <a:rPr lang="es-ES" smtClean="0"/>
              <a:t>‹Nº›</a:t>
            </a:fld>
            <a:endParaRPr lang="es-ES"/>
          </a:p>
        </p:txBody>
      </p:sp>
    </p:spTree>
    <p:extLst>
      <p:ext uri="{BB962C8B-B14F-4D97-AF65-F5344CB8AC3E}">
        <p14:creationId xmlns:p14="http://schemas.microsoft.com/office/powerpoint/2010/main" val="1289302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E97DF4-511C-456B-991D-45713503C671}"/>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16997904-CE9E-4F7E-86B8-3CAB3B024D69}"/>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03881331-D5E2-4FA9-AA6D-82B7CED3EBA3}"/>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AA1184DB-3D29-4DE3-BAA1-2C91B23525AF}"/>
              </a:ext>
            </a:extLst>
          </p:cNvPr>
          <p:cNvSpPr>
            <a:spLocks noGrp="1"/>
          </p:cNvSpPr>
          <p:nvPr>
            <p:ph type="dt" sz="half" idx="10"/>
          </p:nvPr>
        </p:nvSpPr>
        <p:spPr/>
        <p:txBody>
          <a:bodyPr/>
          <a:lstStyle/>
          <a:p>
            <a:fld id="{09B97696-BA2D-4118-B17D-5C9060E3F8B8}" type="datetimeFigureOut">
              <a:rPr lang="es-ES" smtClean="0"/>
              <a:t>09/10/2022</a:t>
            </a:fld>
            <a:endParaRPr lang="es-ES"/>
          </a:p>
        </p:txBody>
      </p:sp>
      <p:sp>
        <p:nvSpPr>
          <p:cNvPr id="6" name="Marcador de pie de página 5">
            <a:extLst>
              <a:ext uri="{FF2B5EF4-FFF2-40B4-BE49-F238E27FC236}">
                <a16:creationId xmlns:a16="http://schemas.microsoft.com/office/drawing/2014/main" id="{2F5970B2-528B-4C2D-A481-8BB17DAC86C3}"/>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B359E001-C377-4D7F-B919-AEB9F8DD3494}"/>
              </a:ext>
            </a:extLst>
          </p:cNvPr>
          <p:cNvSpPr>
            <a:spLocks noGrp="1"/>
          </p:cNvSpPr>
          <p:nvPr>
            <p:ph type="sldNum" sz="quarter" idx="12"/>
          </p:nvPr>
        </p:nvSpPr>
        <p:spPr/>
        <p:txBody>
          <a:bodyPr/>
          <a:lstStyle/>
          <a:p>
            <a:fld id="{BFC8FC2D-6741-410B-A09D-815F359D4206}" type="slidenum">
              <a:rPr lang="es-ES" smtClean="0"/>
              <a:t>‹Nº›</a:t>
            </a:fld>
            <a:endParaRPr lang="es-ES"/>
          </a:p>
        </p:txBody>
      </p:sp>
    </p:spTree>
    <p:extLst>
      <p:ext uri="{BB962C8B-B14F-4D97-AF65-F5344CB8AC3E}">
        <p14:creationId xmlns:p14="http://schemas.microsoft.com/office/powerpoint/2010/main" val="39983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A2DD40-26CE-4D20-8487-9599D1298BFA}"/>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9B51E6D4-C6B2-4FAE-8EDE-2FD343051D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56A166AA-D2CC-4508-B472-9BC62A7158BD}"/>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00846705-C7AA-49E7-90B1-D1441FA276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D3C28930-B224-4862-9CDC-21AFE3ADACF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F1356784-12E5-4537-85A5-EB134E93EFAA}"/>
              </a:ext>
            </a:extLst>
          </p:cNvPr>
          <p:cNvSpPr>
            <a:spLocks noGrp="1"/>
          </p:cNvSpPr>
          <p:nvPr>
            <p:ph type="dt" sz="half" idx="10"/>
          </p:nvPr>
        </p:nvSpPr>
        <p:spPr/>
        <p:txBody>
          <a:bodyPr/>
          <a:lstStyle/>
          <a:p>
            <a:fld id="{09B97696-BA2D-4118-B17D-5C9060E3F8B8}" type="datetimeFigureOut">
              <a:rPr lang="es-ES" smtClean="0"/>
              <a:t>09/10/2022</a:t>
            </a:fld>
            <a:endParaRPr lang="es-ES"/>
          </a:p>
        </p:txBody>
      </p:sp>
      <p:sp>
        <p:nvSpPr>
          <p:cNvPr id="8" name="Marcador de pie de página 7">
            <a:extLst>
              <a:ext uri="{FF2B5EF4-FFF2-40B4-BE49-F238E27FC236}">
                <a16:creationId xmlns:a16="http://schemas.microsoft.com/office/drawing/2014/main" id="{55885FC3-408B-411B-B589-55C623FBFCA8}"/>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019908A4-F39B-43BD-8D35-829AB085F954}"/>
              </a:ext>
            </a:extLst>
          </p:cNvPr>
          <p:cNvSpPr>
            <a:spLocks noGrp="1"/>
          </p:cNvSpPr>
          <p:nvPr>
            <p:ph type="sldNum" sz="quarter" idx="12"/>
          </p:nvPr>
        </p:nvSpPr>
        <p:spPr/>
        <p:txBody>
          <a:bodyPr/>
          <a:lstStyle/>
          <a:p>
            <a:fld id="{BFC8FC2D-6741-410B-A09D-815F359D4206}" type="slidenum">
              <a:rPr lang="es-ES" smtClean="0"/>
              <a:t>‹Nº›</a:t>
            </a:fld>
            <a:endParaRPr lang="es-ES"/>
          </a:p>
        </p:txBody>
      </p:sp>
    </p:spTree>
    <p:extLst>
      <p:ext uri="{BB962C8B-B14F-4D97-AF65-F5344CB8AC3E}">
        <p14:creationId xmlns:p14="http://schemas.microsoft.com/office/powerpoint/2010/main" val="3243776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3FF7F9-AEE9-40CA-B504-50F2ACDBA23D}"/>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043E7E50-8E4D-43B9-BD6D-F4B4402517FC}"/>
              </a:ext>
            </a:extLst>
          </p:cNvPr>
          <p:cNvSpPr>
            <a:spLocks noGrp="1"/>
          </p:cNvSpPr>
          <p:nvPr>
            <p:ph type="dt" sz="half" idx="10"/>
          </p:nvPr>
        </p:nvSpPr>
        <p:spPr/>
        <p:txBody>
          <a:bodyPr/>
          <a:lstStyle/>
          <a:p>
            <a:fld id="{09B97696-BA2D-4118-B17D-5C9060E3F8B8}" type="datetimeFigureOut">
              <a:rPr lang="es-ES" smtClean="0"/>
              <a:t>09/10/2022</a:t>
            </a:fld>
            <a:endParaRPr lang="es-ES"/>
          </a:p>
        </p:txBody>
      </p:sp>
      <p:sp>
        <p:nvSpPr>
          <p:cNvPr id="4" name="Marcador de pie de página 3">
            <a:extLst>
              <a:ext uri="{FF2B5EF4-FFF2-40B4-BE49-F238E27FC236}">
                <a16:creationId xmlns:a16="http://schemas.microsoft.com/office/drawing/2014/main" id="{8E81B6B7-7994-4405-A82D-9E17FF0689D0}"/>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02C3A481-526A-4B89-A755-FE7952BE1C51}"/>
              </a:ext>
            </a:extLst>
          </p:cNvPr>
          <p:cNvSpPr>
            <a:spLocks noGrp="1"/>
          </p:cNvSpPr>
          <p:nvPr>
            <p:ph type="sldNum" sz="quarter" idx="12"/>
          </p:nvPr>
        </p:nvSpPr>
        <p:spPr/>
        <p:txBody>
          <a:bodyPr/>
          <a:lstStyle/>
          <a:p>
            <a:fld id="{BFC8FC2D-6741-410B-A09D-815F359D4206}" type="slidenum">
              <a:rPr lang="es-ES" smtClean="0"/>
              <a:t>‹Nº›</a:t>
            </a:fld>
            <a:endParaRPr lang="es-ES"/>
          </a:p>
        </p:txBody>
      </p:sp>
    </p:spTree>
    <p:extLst>
      <p:ext uri="{BB962C8B-B14F-4D97-AF65-F5344CB8AC3E}">
        <p14:creationId xmlns:p14="http://schemas.microsoft.com/office/powerpoint/2010/main" val="2426382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32183EE0-228B-4343-8F78-C73BCE39359D}"/>
              </a:ext>
            </a:extLst>
          </p:cNvPr>
          <p:cNvSpPr>
            <a:spLocks noGrp="1"/>
          </p:cNvSpPr>
          <p:nvPr>
            <p:ph type="dt" sz="half" idx="10"/>
          </p:nvPr>
        </p:nvSpPr>
        <p:spPr/>
        <p:txBody>
          <a:bodyPr/>
          <a:lstStyle/>
          <a:p>
            <a:fld id="{09B97696-BA2D-4118-B17D-5C9060E3F8B8}" type="datetimeFigureOut">
              <a:rPr lang="es-ES" smtClean="0"/>
              <a:t>09/10/2022</a:t>
            </a:fld>
            <a:endParaRPr lang="es-ES"/>
          </a:p>
        </p:txBody>
      </p:sp>
      <p:sp>
        <p:nvSpPr>
          <p:cNvPr id="3" name="Marcador de pie de página 2">
            <a:extLst>
              <a:ext uri="{FF2B5EF4-FFF2-40B4-BE49-F238E27FC236}">
                <a16:creationId xmlns:a16="http://schemas.microsoft.com/office/drawing/2014/main" id="{CE378FAB-D2BC-4684-96D8-B447D95F4A04}"/>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8D48B05D-D962-4CBA-9E91-DC4C299E9487}"/>
              </a:ext>
            </a:extLst>
          </p:cNvPr>
          <p:cNvSpPr>
            <a:spLocks noGrp="1"/>
          </p:cNvSpPr>
          <p:nvPr>
            <p:ph type="sldNum" sz="quarter" idx="12"/>
          </p:nvPr>
        </p:nvSpPr>
        <p:spPr/>
        <p:txBody>
          <a:bodyPr/>
          <a:lstStyle/>
          <a:p>
            <a:fld id="{BFC8FC2D-6741-410B-A09D-815F359D4206}" type="slidenum">
              <a:rPr lang="es-ES" smtClean="0"/>
              <a:t>‹Nº›</a:t>
            </a:fld>
            <a:endParaRPr lang="es-ES"/>
          </a:p>
        </p:txBody>
      </p:sp>
    </p:spTree>
    <p:extLst>
      <p:ext uri="{BB962C8B-B14F-4D97-AF65-F5344CB8AC3E}">
        <p14:creationId xmlns:p14="http://schemas.microsoft.com/office/powerpoint/2010/main" val="408474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1784CF-FA9B-4320-B4DD-D80F5AE6E2E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9281AC56-5021-4B20-85FF-45E1A75E6B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4C3ED541-4B15-4CF1-9AE3-3B24766652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D5517ED-5D49-408C-B214-EBAFDFC96306}"/>
              </a:ext>
            </a:extLst>
          </p:cNvPr>
          <p:cNvSpPr>
            <a:spLocks noGrp="1"/>
          </p:cNvSpPr>
          <p:nvPr>
            <p:ph type="dt" sz="half" idx="10"/>
          </p:nvPr>
        </p:nvSpPr>
        <p:spPr/>
        <p:txBody>
          <a:bodyPr/>
          <a:lstStyle/>
          <a:p>
            <a:fld id="{09B97696-BA2D-4118-B17D-5C9060E3F8B8}" type="datetimeFigureOut">
              <a:rPr lang="es-ES" smtClean="0"/>
              <a:t>09/10/2022</a:t>
            </a:fld>
            <a:endParaRPr lang="es-ES"/>
          </a:p>
        </p:txBody>
      </p:sp>
      <p:sp>
        <p:nvSpPr>
          <p:cNvPr id="6" name="Marcador de pie de página 5">
            <a:extLst>
              <a:ext uri="{FF2B5EF4-FFF2-40B4-BE49-F238E27FC236}">
                <a16:creationId xmlns:a16="http://schemas.microsoft.com/office/drawing/2014/main" id="{8752CBDB-A590-45A0-A7E2-5E238AB50838}"/>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E9BF3BE7-6D52-495A-9B47-3B09971D4C2B}"/>
              </a:ext>
            </a:extLst>
          </p:cNvPr>
          <p:cNvSpPr>
            <a:spLocks noGrp="1"/>
          </p:cNvSpPr>
          <p:nvPr>
            <p:ph type="sldNum" sz="quarter" idx="12"/>
          </p:nvPr>
        </p:nvSpPr>
        <p:spPr/>
        <p:txBody>
          <a:bodyPr/>
          <a:lstStyle/>
          <a:p>
            <a:fld id="{BFC8FC2D-6741-410B-A09D-815F359D4206}" type="slidenum">
              <a:rPr lang="es-ES" smtClean="0"/>
              <a:t>‹Nº›</a:t>
            </a:fld>
            <a:endParaRPr lang="es-ES"/>
          </a:p>
        </p:txBody>
      </p:sp>
    </p:spTree>
    <p:extLst>
      <p:ext uri="{BB962C8B-B14F-4D97-AF65-F5344CB8AC3E}">
        <p14:creationId xmlns:p14="http://schemas.microsoft.com/office/powerpoint/2010/main" val="3098770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7F886F-7C75-45B0-A926-1ED95D8C644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FEFC3B48-DEDE-4355-AC51-3C051D3E60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3642F695-EFFF-4A58-B8BC-36B1C0474E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0911A17-52FB-4D86-BD65-CAEB92BB2206}"/>
              </a:ext>
            </a:extLst>
          </p:cNvPr>
          <p:cNvSpPr>
            <a:spLocks noGrp="1"/>
          </p:cNvSpPr>
          <p:nvPr>
            <p:ph type="dt" sz="half" idx="10"/>
          </p:nvPr>
        </p:nvSpPr>
        <p:spPr/>
        <p:txBody>
          <a:bodyPr/>
          <a:lstStyle/>
          <a:p>
            <a:fld id="{09B97696-BA2D-4118-B17D-5C9060E3F8B8}" type="datetimeFigureOut">
              <a:rPr lang="es-ES" smtClean="0"/>
              <a:t>09/10/2022</a:t>
            </a:fld>
            <a:endParaRPr lang="es-ES"/>
          </a:p>
        </p:txBody>
      </p:sp>
      <p:sp>
        <p:nvSpPr>
          <p:cNvPr id="6" name="Marcador de pie de página 5">
            <a:extLst>
              <a:ext uri="{FF2B5EF4-FFF2-40B4-BE49-F238E27FC236}">
                <a16:creationId xmlns:a16="http://schemas.microsoft.com/office/drawing/2014/main" id="{856A53CE-7A97-4881-A52B-EE7BE33735BE}"/>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4E9DFFD4-294E-482C-9588-7975BF8497B6}"/>
              </a:ext>
            </a:extLst>
          </p:cNvPr>
          <p:cNvSpPr>
            <a:spLocks noGrp="1"/>
          </p:cNvSpPr>
          <p:nvPr>
            <p:ph type="sldNum" sz="quarter" idx="12"/>
          </p:nvPr>
        </p:nvSpPr>
        <p:spPr/>
        <p:txBody>
          <a:bodyPr/>
          <a:lstStyle/>
          <a:p>
            <a:fld id="{BFC8FC2D-6741-410B-A09D-815F359D4206}" type="slidenum">
              <a:rPr lang="es-ES" smtClean="0"/>
              <a:t>‹Nº›</a:t>
            </a:fld>
            <a:endParaRPr lang="es-ES"/>
          </a:p>
        </p:txBody>
      </p:sp>
    </p:spTree>
    <p:extLst>
      <p:ext uri="{BB962C8B-B14F-4D97-AF65-F5344CB8AC3E}">
        <p14:creationId xmlns:p14="http://schemas.microsoft.com/office/powerpoint/2010/main" val="1126763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A59B31B4-43B9-4C54-9B17-19F69A8663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CD66107C-0A1B-44B8-9D1F-36444FEA8E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BB5B5DDD-D3AA-4B72-8B55-D4377D7DCC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B97696-BA2D-4118-B17D-5C9060E3F8B8}" type="datetimeFigureOut">
              <a:rPr lang="es-ES" smtClean="0"/>
              <a:t>09/10/2022</a:t>
            </a:fld>
            <a:endParaRPr lang="es-ES"/>
          </a:p>
        </p:txBody>
      </p:sp>
      <p:sp>
        <p:nvSpPr>
          <p:cNvPr id="5" name="Marcador de pie de página 4">
            <a:extLst>
              <a:ext uri="{FF2B5EF4-FFF2-40B4-BE49-F238E27FC236}">
                <a16:creationId xmlns:a16="http://schemas.microsoft.com/office/drawing/2014/main" id="{DDAED7F0-2345-4728-B9D9-89BF8345C2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82677C6B-2442-4511-B024-A84E97D33B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C8FC2D-6741-410B-A09D-815F359D4206}" type="slidenum">
              <a:rPr lang="es-ES" smtClean="0"/>
              <a:t>‹Nº›</a:t>
            </a:fld>
            <a:endParaRPr lang="es-ES"/>
          </a:p>
        </p:txBody>
      </p:sp>
    </p:spTree>
    <p:extLst>
      <p:ext uri="{BB962C8B-B14F-4D97-AF65-F5344CB8AC3E}">
        <p14:creationId xmlns:p14="http://schemas.microsoft.com/office/powerpoint/2010/main" val="40973484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slideLayout" Target="../slideLayouts/slideLayout7.xml"/><Relationship Id="rId5" Type="http://schemas.openxmlformats.org/officeDocument/2006/relationships/image" Target="../media/image21.png"/><Relationship Id="rId4" Type="http://schemas.openxmlformats.org/officeDocument/2006/relationships/image" Target="../media/image20.emf"/></Relationships>
</file>

<file path=ppt/slides/_rels/slide14.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image" Target="../media/image23.emf"/></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customXml" Target="../ink/ink2.xml"/><Relationship Id="rId5" Type="http://schemas.openxmlformats.org/officeDocument/2006/relationships/image" Target="../media/image3.png"/><Relationship Id="rId4" Type="http://schemas.openxmlformats.org/officeDocument/2006/relationships/customXml" Target="../ink/ink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7.xml"/><Relationship Id="rId5" Type="http://schemas.openxmlformats.org/officeDocument/2006/relationships/image" Target="../media/image15.emf"/><Relationship Id="rId4" Type="http://schemas.openxmlformats.org/officeDocument/2006/relationships/image" Target="../media/image1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AF63A8-188B-4C20-8C00-DB1FD6472EE2}"/>
              </a:ext>
            </a:extLst>
          </p:cNvPr>
          <p:cNvSpPr>
            <a:spLocks noGrp="1"/>
          </p:cNvSpPr>
          <p:nvPr>
            <p:ph type="ctrTitle"/>
          </p:nvPr>
        </p:nvSpPr>
        <p:spPr>
          <a:xfrm>
            <a:off x="1524000" y="1122363"/>
            <a:ext cx="8795657" cy="2387600"/>
          </a:xfrm>
        </p:spPr>
        <p:txBody>
          <a:bodyPr>
            <a:normAutofit fontScale="90000"/>
          </a:bodyPr>
          <a:lstStyle/>
          <a:p>
            <a:r>
              <a:rPr lang="es-ES" dirty="0"/>
              <a:t>Promedio de Variables</a:t>
            </a:r>
            <a:br>
              <a:rPr lang="es-ES" dirty="0"/>
            </a:br>
            <a:r>
              <a:rPr lang="es-ES" dirty="0"/>
              <a:t>de un Archivo de Gran Tamaño</a:t>
            </a:r>
          </a:p>
        </p:txBody>
      </p:sp>
    </p:spTree>
    <p:extLst>
      <p:ext uri="{BB962C8B-B14F-4D97-AF65-F5344CB8AC3E}">
        <p14:creationId xmlns:p14="http://schemas.microsoft.com/office/powerpoint/2010/main" val="135137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CuadroTexto 95">
            <a:extLst>
              <a:ext uri="{FF2B5EF4-FFF2-40B4-BE49-F238E27FC236}">
                <a16:creationId xmlns:a16="http://schemas.microsoft.com/office/drawing/2014/main" id="{B52A3D72-6A09-4660-8910-9B82E2A3BC6F}"/>
              </a:ext>
            </a:extLst>
          </p:cNvPr>
          <p:cNvSpPr txBox="1"/>
          <p:nvPr/>
        </p:nvSpPr>
        <p:spPr>
          <a:xfrm>
            <a:off x="947472" y="255350"/>
            <a:ext cx="5283122" cy="307777"/>
          </a:xfrm>
          <a:prstGeom prst="rect">
            <a:avLst/>
          </a:prstGeom>
          <a:noFill/>
        </p:spPr>
        <p:txBody>
          <a:bodyPr wrap="square" rtlCol="0">
            <a:spAutoFit/>
          </a:bodyPr>
          <a:lstStyle/>
          <a:p>
            <a:pPr algn="just"/>
            <a:r>
              <a:rPr lang="es-ES" sz="1400" b="1" dirty="0"/>
              <a:t>Para cada variable se suman las 5 sumas parciales.</a:t>
            </a:r>
          </a:p>
        </p:txBody>
      </p:sp>
      <p:sp>
        <p:nvSpPr>
          <p:cNvPr id="171" name="CuadroTexto 170">
            <a:extLst>
              <a:ext uri="{FF2B5EF4-FFF2-40B4-BE49-F238E27FC236}">
                <a16:creationId xmlns:a16="http://schemas.microsoft.com/office/drawing/2014/main" id="{0BF13694-DFF9-4B9F-B5F0-C01A64914B27}"/>
              </a:ext>
            </a:extLst>
          </p:cNvPr>
          <p:cNvSpPr txBox="1"/>
          <p:nvPr/>
        </p:nvSpPr>
        <p:spPr>
          <a:xfrm>
            <a:off x="1230031" y="1696604"/>
            <a:ext cx="1546829" cy="307777"/>
          </a:xfrm>
          <a:prstGeom prst="rect">
            <a:avLst/>
          </a:prstGeom>
          <a:noFill/>
        </p:spPr>
        <p:txBody>
          <a:bodyPr wrap="square" rtlCol="0">
            <a:spAutoFit/>
          </a:bodyPr>
          <a:lstStyle/>
          <a:p>
            <a:pPr algn="ctr"/>
            <a:r>
              <a:rPr lang="es-ES" sz="1400" b="1" dirty="0">
                <a:solidFill>
                  <a:schemeClr val="accent2"/>
                </a:solidFill>
              </a:rPr>
              <a:t>Sumas Parte 1</a:t>
            </a:r>
          </a:p>
        </p:txBody>
      </p:sp>
      <p:sp>
        <p:nvSpPr>
          <p:cNvPr id="172" name="CuadroTexto 171">
            <a:extLst>
              <a:ext uri="{FF2B5EF4-FFF2-40B4-BE49-F238E27FC236}">
                <a16:creationId xmlns:a16="http://schemas.microsoft.com/office/drawing/2014/main" id="{33A9D0F9-6F41-47F5-ACF5-3765AE4A5605}"/>
              </a:ext>
            </a:extLst>
          </p:cNvPr>
          <p:cNvSpPr txBox="1"/>
          <p:nvPr/>
        </p:nvSpPr>
        <p:spPr>
          <a:xfrm>
            <a:off x="2899498" y="1313597"/>
            <a:ext cx="2576773" cy="307777"/>
          </a:xfrm>
          <a:prstGeom prst="rect">
            <a:avLst/>
          </a:prstGeom>
          <a:noFill/>
        </p:spPr>
        <p:txBody>
          <a:bodyPr wrap="square" rtlCol="0">
            <a:spAutoFit/>
          </a:bodyPr>
          <a:lstStyle/>
          <a:p>
            <a:pPr algn="just"/>
            <a:r>
              <a:rPr lang="el-GR" sz="1400" b="1" dirty="0"/>
              <a:t>Σ</a:t>
            </a:r>
            <a:r>
              <a:rPr lang="es-ES" sz="1400" b="1" dirty="0"/>
              <a:t>V1    </a:t>
            </a:r>
            <a:r>
              <a:rPr lang="el-GR" sz="1400" b="1" dirty="0"/>
              <a:t>Σ</a:t>
            </a:r>
            <a:r>
              <a:rPr lang="es-ES" sz="1400" b="1" dirty="0"/>
              <a:t>V2      </a:t>
            </a:r>
            <a:r>
              <a:rPr lang="el-GR" sz="1400" b="1" dirty="0"/>
              <a:t>Σ</a:t>
            </a:r>
            <a:r>
              <a:rPr lang="es-ES" sz="1400" b="1" dirty="0"/>
              <a:t>V3     </a:t>
            </a:r>
            <a:r>
              <a:rPr lang="el-GR" sz="1400" b="1" dirty="0"/>
              <a:t>Σ</a:t>
            </a:r>
            <a:r>
              <a:rPr lang="es-ES" sz="1400" b="1" dirty="0"/>
              <a:t>V4     </a:t>
            </a:r>
            <a:r>
              <a:rPr lang="el-GR" sz="1400" b="1" dirty="0"/>
              <a:t>Σ</a:t>
            </a:r>
            <a:r>
              <a:rPr lang="es-ES" sz="1400" b="1" dirty="0"/>
              <a:t>V5</a:t>
            </a:r>
          </a:p>
        </p:txBody>
      </p:sp>
      <p:grpSp>
        <p:nvGrpSpPr>
          <p:cNvPr id="229" name="Grupo 228">
            <a:extLst>
              <a:ext uri="{FF2B5EF4-FFF2-40B4-BE49-F238E27FC236}">
                <a16:creationId xmlns:a16="http://schemas.microsoft.com/office/drawing/2014/main" id="{4D1597FC-A880-4F1B-B37F-E02F4BD4F13E}"/>
              </a:ext>
            </a:extLst>
          </p:cNvPr>
          <p:cNvGrpSpPr/>
          <p:nvPr/>
        </p:nvGrpSpPr>
        <p:grpSpPr>
          <a:xfrm>
            <a:off x="2952831" y="1672611"/>
            <a:ext cx="2260600" cy="342900"/>
            <a:chOff x="1422400" y="358775"/>
            <a:chExt cx="2260600" cy="342900"/>
          </a:xfrm>
          <a:noFill/>
        </p:grpSpPr>
        <p:sp>
          <p:nvSpPr>
            <p:cNvPr id="230" name="Rectángulo 229">
              <a:extLst>
                <a:ext uri="{FF2B5EF4-FFF2-40B4-BE49-F238E27FC236}">
                  <a16:creationId xmlns:a16="http://schemas.microsoft.com/office/drawing/2014/main" id="{2541DCEB-5145-4E5E-9F8A-6C468EFEF40F}"/>
                </a:ext>
              </a:extLst>
            </p:cNvPr>
            <p:cNvSpPr/>
            <p:nvPr/>
          </p:nvSpPr>
          <p:spPr>
            <a:xfrm>
              <a:off x="1422400" y="358775"/>
              <a:ext cx="330200" cy="342900"/>
            </a:xfrm>
            <a:prstGeom prst="rect">
              <a:avLst/>
            </a:prstGeom>
            <a:grpFill/>
            <a:ln w="19050">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231" name="Rectángulo 230">
              <a:extLst>
                <a:ext uri="{FF2B5EF4-FFF2-40B4-BE49-F238E27FC236}">
                  <a16:creationId xmlns:a16="http://schemas.microsoft.com/office/drawing/2014/main" id="{3427547B-1283-4A7D-9D55-9C39F28EBBEF}"/>
                </a:ext>
              </a:extLst>
            </p:cNvPr>
            <p:cNvSpPr/>
            <p:nvPr/>
          </p:nvSpPr>
          <p:spPr>
            <a:xfrm>
              <a:off x="1905000" y="358775"/>
              <a:ext cx="330200" cy="342900"/>
            </a:xfrm>
            <a:prstGeom prst="rect">
              <a:avLst/>
            </a:prstGeom>
            <a:grpFill/>
            <a:ln w="19050">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232" name="Rectángulo 231">
              <a:extLst>
                <a:ext uri="{FF2B5EF4-FFF2-40B4-BE49-F238E27FC236}">
                  <a16:creationId xmlns:a16="http://schemas.microsoft.com/office/drawing/2014/main" id="{F8FB72E8-E954-4B10-B0B5-046E38ACB657}"/>
                </a:ext>
              </a:extLst>
            </p:cNvPr>
            <p:cNvSpPr/>
            <p:nvPr/>
          </p:nvSpPr>
          <p:spPr>
            <a:xfrm>
              <a:off x="2387600" y="358775"/>
              <a:ext cx="330200" cy="342900"/>
            </a:xfrm>
            <a:prstGeom prst="rect">
              <a:avLst/>
            </a:prstGeom>
            <a:grpFill/>
            <a:ln w="19050">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233" name="Rectángulo 232">
              <a:extLst>
                <a:ext uri="{FF2B5EF4-FFF2-40B4-BE49-F238E27FC236}">
                  <a16:creationId xmlns:a16="http://schemas.microsoft.com/office/drawing/2014/main" id="{A6135623-125B-4EB2-AE77-4EB177F09E00}"/>
                </a:ext>
              </a:extLst>
            </p:cNvPr>
            <p:cNvSpPr/>
            <p:nvPr/>
          </p:nvSpPr>
          <p:spPr>
            <a:xfrm>
              <a:off x="2870200" y="358775"/>
              <a:ext cx="330200" cy="342900"/>
            </a:xfrm>
            <a:prstGeom prst="rect">
              <a:avLst/>
            </a:prstGeom>
            <a:grpFill/>
            <a:ln w="19050">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234" name="Rectángulo 233">
              <a:extLst>
                <a:ext uri="{FF2B5EF4-FFF2-40B4-BE49-F238E27FC236}">
                  <a16:creationId xmlns:a16="http://schemas.microsoft.com/office/drawing/2014/main" id="{77AC183D-06A3-4DB1-B7F1-4F2779F59D21}"/>
                </a:ext>
              </a:extLst>
            </p:cNvPr>
            <p:cNvSpPr/>
            <p:nvPr/>
          </p:nvSpPr>
          <p:spPr>
            <a:xfrm>
              <a:off x="3352800" y="358775"/>
              <a:ext cx="330200" cy="342900"/>
            </a:xfrm>
            <a:prstGeom prst="rect">
              <a:avLst/>
            </a:prstGeom>
            <a:grpFill/>
            <a:ln w="19050">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grpSp>
      <p:sp>
        <p:nvSpPr>
          <p:cNvPr id="106" name="CuadroTexto 105">
            <a:extLst>
              <a:ext uri="{FF2B5EF4-FFF2-40B4-BE49-F238E27FC236}">
                <a16:creationId xmlns:a16="http://schemas.microsoft.com/office/drawing/2014/main" id="{75EA0342-7BBD-494C-8815-6C533C111DB9}"/>
              </a:ext>
            </a:extLst>
          </p:cNvPr>
          <p:cNvSpPr txBox="1"/>
          <p:nvPr/>
        </p:nvSpPr>
        <p:spPr>
          <a:xfrm>
            <a:off x="1230030" y="2393689"/>
            <a:ext cx="1546829" cy="307777"/>
          </a:xfrm>
          <a:prstGeom prst="rect">
            <a:avLst/>
          </a:prstGeom>
          <a:noFill/>
        </p:spPr>
        <p:txBody>
          <a:bodyPr wrap="square" rtlCol="0">
            <a:spAutoFit/>
          </a:bodyPr>
          <a:lstStyle/>
          <a:p>
            <a:pPr algn="ctr"/>
            <a:r>
              <a:rPr lang="es-ES" sz="1400" b="1" dirty="0">
                <a:solidFill>
                  <a:schemeClr val="accent4"/>
                </a:solidFill>
              </a:rPr>
              <a:t>Sumas Parte 2</a:t>
            </a:r>
          </a:p>
        </p:txBody>
      </p:sp>
      <p:grpSp>
        <p:nvGrpSpPr>
          <p:cNvPr id="108" name="Grupo 107">
            <a:extLst>
              <a:ext uri="{FF2B5EF4-FFF2-40B4-BE49-F238E27FC236}">
                <a16:creationId xmlns:a16="http://schemas.microsoft.com/office/drawing/2014/main" id="{927D2A65-C7F7-43F5-807E-11CF5BB65392}"/>
              </a:ext>
            </a:extLst>
          </p:cNvPr>
          <p:cNvGrpSpPr/>
          <p:nvPr/>
        </p:nvGrpSpPr>
        <p:grpSpPr>
          <a:xfrm>
            <a:off x="2956690" y="2323245"/>
            <a:ext cx="2260600" cy="342900"/>
            <a:chOff x="1422400" y="358775"/>
            <a:chExt cx="2260600" cy="342900"/>
          </a:xfrm>
          <a:noFill/>
        </p:grpSpPr>
        <p:sp>
          <p:nvSpPr>
            <p:cNvPr id="109" name="Rectángulo 108">
              <a:extLst>
                <a:ext uri="{FF2B5EF4-FFF2-40B4-BE49-F238E27FC236}">
                  <a16:creationId xmlns:a16="http://schemas.microsoft.com/office/drawing/2014/main" id="{1169660E-51A3-41D9-894E-234FBC57288F}"/>
                </a:ext>
              </a:extLst>
            </p:cNvPr>
            <p:cNvSpPr/>
            <p:nvPr/>
          </p:nvSpPr>
          <p:spPr>
            <a:xfrm>
              <a:off x="1422400" y="358775"/>
              <a:ext cx="330200" cy="342900"/>
            </a:xfrm>
            <a:prstGeom prst="rect">
              <a:avLst/>
            </a:prstGeom>
            <a:grpFill/>
            <a:ln w="19050">
              <a:solidFill>
                <a:schemeClr val="accent4"/>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10" name="Rectángulo 109">
              <a:extLst>
                <a:ext uri="{FF2B5EF4-FFF2-40B4-BE49-F238E27FC236}">
                  <a16:creationId xmlns:a16="http://schemas.microsoft.com/office/drawing/2014/main" id="{BA72F3D1-D037-4B75-9839-640CD624FD73}"/>
                </a:ext>
              </a:extLst>
            </p:cNvPr>
            <p:cNvSpPr/>
            <p:nvPr/>
          </p:nvSpPr>
          <p:spPr>
            <a:xfrm>
              <a:off x="1905000" y="358775"/>
              <a:ext cx="330200" cy="342900"/>
            </a:xfrm>
            <a:prstGeom prst="rect">
              <a:avLst/>
            </a:prstGeom>
            <a:grpFill/>
            <a:ln w="19050">
              <a:solidFill>
                <a:schemeClr val="accent4"/>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11" name="Rectángulo 110">
              <a:extLst>
                <a:ext uri="{FF2B5EF4-FFF2-40B4-BE49-F238E27FC236}">
                  <a16:creationId xmlns:a16="http://schemas.microsoft.com/office/drawing/2014/main" id="{61E43EAF-833C-45C9-BC9F-B4F9F70E89C8}"/>
                </a:ext>
              </a:extLst>
            </p:cNvPr>
            <p:cNvSpPr/>
            <p:nvPr/>
          </p:nvSpPr>
          <p:spPr>
            <a:xfrm>
              <a:off x="2387600" y="358775"/>
              <a:ext cx="330200" cy="342900"/>
            </a:xfrm>
            <a:prstGeom prst="rect">
              <a:avLst/>
            </a:prstGeom>
            <a:grpFill/>
            <a:ln w="19050">
              <a:solidFill>
                <a:schemeClr val="accent4"/>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12" name="Rectángulo 111">
              <a:extLst>
                <a:ext uri="{FF2B5EF4-FFF2-40B4-BE49-F238E27FC236}">
                  <a16:creationId xmlns:a16="http://schemas.microsoft.com/office/drawing/2014/main" id="{BBDFAA5B-2789-4D52-951B-F6741A9E8AE4}"/>
                </a:ext>
              </a:extLst>
            </p:cNvPr>
            <p:cNvSpPr/>
            <p:nvPr/>
          </p:nvSpPr>
          <p:spPr>
            <a:xfrm>
              <a:off x="2870200" y="358775"/>
              <a:ext cx="330200" cy="342900"/>
            </a:xfrm>
            <a:prstGeom prst="rect">
              <a:avLst/>
            </a:prstGeom>
            <a:grpFill/>
            <a:ln w="19050">
              <a:solidFill>
                <a:schemeClr val="accent4"/>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13" name="Rectángulo 112">
              <a:extLst>
                <a:ext uri="{FF2B5EF4-FFF2-40B4-BE49-F238E27FC236}">
                  <a16:creationId xmlns:a16="http://schemas.microsoft.com/office/drawing/2014/main" id="{79A14498-F3C8-410A-A167-3CA4D00CB0BC}"/>
                </a:ext>
              </a:extLst>
            </p:cNvPr>
            <p:cNvSpPr/>
            <p:nvPr/>
          </p:nvSpPr>
          <p:spPr>
            <a:xfrm>
              <a:off x="3352800" y="358775"/>
              <a:ext cx="330200" cy="342900"/>
            </a:xfrm>
            <a:prstGeom prst="rect">
              <a:avLst/>
            </a:prstGeom>
            <a:grpFill/>
            <a:ln w="19050">
              <a:solidFill>
                <a:schemeClr val="accent4"/>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grpSp>
      <p:sp>
        <p:nvSpPr>
          <p:cNvPr id="116" name="CuadroTexto 115">
            <a:extLst>
              <a:ext uri="{FF2B5EF4-FFF2-40B4-BE49-F238E27FC236}">
                <a16:creationId xmlns:a16="http://schemas.microsoft.com/office/drawing/2014/main" id="{2E6E7374-F0B8-4A7D-B03B-F898F8BCE9A4}"/>
              </a:ext>
            </a:extLst>
          </p:cNvPr>
          <p:cNvSpPr txBox="1"/>
          <p:nvPr/>
        </p:nvSpPr>
        <p:spPr>
          <a:xfrm>
            <a:off x="1230030" y="2988658"/>
            <a:ext cx="1546829" cy="307777"/>
          </a:xfrm>
          <a:prstGeom prst="rect">
            <a:avLst/>
          </a:prstGeom>
          <a:noFill/>
        </p:spPr>
        <p:txBody>
          <a:bodyPr wrap="square" rtlCol="0">
            <a:spAutoFit/>
          </a:bodyPr>
          <a:lstStyle/>
          <a:p>
            <a:pPr algn="ctr"/>
            <a:r>
              <a:rPr lang="es-ES" sz="1400" b="1" dirty="0">
                <a:solidFill>
                  <a:schemeClr val="accent6"/>
                </a:solidFill>
              </a:rPr>
              <a:t>Sumas Parte 3</a:t>
            </a:r>
          </a:p>
        </p:txBody>
      </p:sp>
      <p:grpSp>
        <p:nvGrpSpPr>
          <p:cNvPr id="118" name="Grupo 117">
            <a:extLst>
              <a:ext uri="{FF2B5EF4-FFF2-40B4-BE49-F238E27FC236}">
                <a16:creationId xmlns:a16="http://schemas.microsoft.com/office/drawing/2014/main" id="{B3FA816A-4526-4FE8-8B66-041CE463B310}"/>
              </a:ext>
            </a:extLst>
          </p:cNvPr>
          <p:cNvGrpSpPr/>
          <p:nvPr/>
        </p:nvGrpSpPr>
        <p:grpSpPr>
          <a:xfrm>
            <a:off x="2952831" y="2973879"/>
            <a:ext cx="2260600" cy="342900"/>
            <a:chOff x="1422400" y="358775"/>
            <a:chExt cx="2260600" cy="342900"/>
          </a:xfrm>
          <a:noFill/>
        </p:grpSpPr>
        <p:sp>
          <p:nvSpPr>
            <p:cNvPr id="119" name="Rectángulo 118">
              <a:extLst>
                <a:ext uri="{FF2B5EF4-FFF2-40B4-BE49-F238E27FC236}">
                  <a16:creationId xmlns:a16="http://schemas.microsoft.com/office/drawing/2014/main" id="{98627BC5-0330-47B9-92BD-9640843B9F4D}"/>
                </a:ext>
              </a:extLst>
            </p:cNvPr>
            <p:cNvSpPr/>
            <p:nvPr/>
          </p:nvSpPr>
          <p:spPr>
            <a:xfrm>
              <a:off x="1422400" y="358775"/>
              <a:ext cx="330200" cy="342900"/>
            </a:xfrm>
            <a:prstGeom prst="rect">
              <a:avLst/>
            </a:prstGeom>
            <a:grpFill/>
            <a:ln w="19050">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20" name="Rectángulo 119">
              <a:extLst>
                <a:ext uri="{FF2B5EF4-FFF2-40B4-BE49-F238E27FC236}">
                  <a16:creationId xmlns:a16="http://schemas.microsoft.com/office/drawing/2014/main" id="{AEC3139A-0BAA-453D-BA4F-EFF37479CC68}"/>
                </a:ext>
              </a:extLst>
            </p:cNvPr>
            <p:cNvSpPr/>
            <p:nvPr/>
          </p:nvSpPr>
          <p:spPr>
            <a:xfrm>
              <a:off x="1905000" y="358775"/>
              <a:ext cx="330200" cy="342900"/>
            </a:xfrm>
            <a:prstGeom prst="rect">
              <a:avLst/>
            </a:prstGeom>
            <a:grpFill/>
            <a:ln w="19050">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21" name="Rectángulo 120">
              <a:extLst>
                <a:ext uri="{FF2B5EF4-FFF2-40B4-BE49-F238E27FC236}">
                  <a16:creationId xmlns:a16="http://schemas.microsoft.com/office/drawing/2014/main" id="{7F30584A-8C2C-4C48-844D-6CBADF0B516C}"/>
                </a:ext>
              </a:extLst>
            </p:cNvPr>
            <p:cNvSpPr/>
            <p:nvPr/>
          </p:nvSpPr>
          <p:spPr>
            <a:xfrm>
              <a:off x="2387600" y="358775"/>
              <a:ext cx="330200" cy="342900"/>
            </a:xfrm>
            <a:prstGeom prst="rect">
              <a:avLst/>
            </a:prstGeom>
            <a:grpFill/>
            <a:ln w="19050">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22" name="Rectángulo 121">
              <a:extLst>
                <a:ext uri="{FF2B5EF4-FFF2-40B4-BE49-F238E27FC236}">
                  <a16:creationId xmlns:a16="http://schemas.microsoft.com/office/drawing/2014/main" id="{F4680A2C-85F8-40FB-8FD1-958C6CB359CA}"/>
                </a:ext>
              </a:extLst>
            </p:cNvPr>
            <p:cNvSpPr/>
            <p:nvPr/>
          </p:nvSpPr>
          <p:spPr>
            <a:xfrm>
              <a:off x="2870200" y="358775"/>
              <a:ext cx="330200" cy="342900"/>
            </a:xfrm>
            <a:prstGeom prst="rect">
              <a:avLst/>
            </a:prstGeom>
            <a:grpFill/>
            <a:ln w="19050">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23" name="Rectángulo 122">
              <a:extLst>
                <a:ext uri="{FF2B5EF4-FFF2-40B4-BE49-F238E27FC236}">
                  <a16:creationId xmlns:a16="http://schemas.microsoft.com/office/drawing/2014/main" id="{B5B78B19-4CD2-4DEF-B992-8C3128B2C6C4}"/>
                </a:ext>
              </a:extLst>
            </p:cNvPr>
            <p:cNvSpPr/>
            <p:nvPr/>
          </p:nvSpPr>
          <p:spPr>
            <a:xfrm>
              <a:off x="3352800" y="358775"/>
              <a:ext cx="330200" cy="342900"/>
            </a:xfrm>
            <a:prstGeom prst="rect">
              <a:avLst/>
            </a:prstGeom>
            <a:grpFill/>
            <a:ln w="19050">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grpSp>
      <p:sp>
        <p:nvSpPr>
          <p:cNvPr id="127" name="CuadroTexto 126">
            <a:extLst>
              <a:ext uri="{FF2B5EF4-FFF2-40B4-BE49-F238E27FC236}">
                <a16:creationId xmlns:a16="http://schemas.microsoft.com/office/drawing/2014/main" id="{63D25FD6-3A47-4E66-ACDD-63614CBE1E02}"/>
              </a:ext>
            </a:extLst>
          </p:cNvPr>
          <p:cNvSpPr txBox="1"/>
          <p:nvPr/>
        </p:nvSpPr>
        <p:spPr>
          <a:xfrm>
            <a:off x="1230029" y="3624514"/>
            <a:ext cx="1546829" cy="307777"/>
          </a:xfrm>
          <a:prstGeom prst="rect">
            <a:avLst/>
          </a:prstGeom>
          <a:noFill/>
        </p:spPr>
        <p:txBody>
          <a:bodyPr wrap="square" rtlCol="0">
            <a:spAutoFit/>
          </a:bodyPr>
          <a:lstStyle/>
          <a:p>
            <a:pPr algn="ctr"/>
            <a:r>
              <a:rPr lang="es-ES" sz="1400" b="1" dirty="0">
                <a:solidFill>
                  <a:schemeClr val="accent5"/>
                </a:solidFill>
              </a:rPr>
              <a:t>Sumas Parte 4</a:t>
            </a:r>
          </a:p>
        </p:txBody>
      </p:sp>
      <p:grpSp>
        <p:nvGrpSpPr>
          <p:cNvPr id="129" name="Grupo 128">
            <a:extLst>
              <a:ext uri="{FF2B5EF4-FFF2-40B4-BE49-F238E27FC236}">
                <a16:creationId xmlns:a16="http://schemas.microsoft.com/office/drawing/2014/main" id="{D30ADD37-D839-4779-A549-F8DB56BF5F21}"/>
              </a:ext>
            </a:extLst>
          </p:cNvPr>
          <p:cNvGrpSpPr/>
          <p:nvPr/>
        </p:nvGrpSpPr>
        <p:grpSpPr>
          <a:xfrm>
            <a:off x="2952831" y="3624514"/>
            <a:ext cx="2260600" cy="342900"/>
            <a:chOff x="1422400" y="358775"/>
            <a:chExt cx="2260600" cy="342900"/>
          </a:xfrm>
          <a:noFill/>
        </p:grpSpPr>
        <p:sp>
          <p:nvSpPr>
            <p:cNvPr id="130" name="Rectángulo 129">
              <a:extLst>
                <a:ext uri="{FF2B5EF4-FFF2-40B4-BE49-F238E27FC236}">
                  <a16:creationId xmlns:a16="http://schemas.microsoft.com/office/drawing/2014/main" id="{E043FB97-AAAA-4EA2-B34A-58B4CBDD34C9}"/>
                </a:ext>
              </a:extLst>
            </p:cNvPr>
            <p:cNvSpPr/>
            <p:nvPr/>
          </p:nvSpPr>
          <p:spPr>
            <a:xfrm>
              <a:off x="1422400" y="358775"/>
              <a:ext cx="330200" cy="342900"/>
            </a:xfrm>
            <a:prstGeom prst="rect">
              <a:avLst/>
            </a:prstGeom>
            <a:grpFill/>
            <a:ln w="19050">
              <a:solidFill>
                <a:schemeClr val="accent5"/>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31" name="Rectángulo 130">
              <a:extLst>
                <a:ext uri="{FF2B5EF4-FFF2-40B4-BE49-F238E27FC236}">
                  <a16:creationId xmlns:a16="http://schemas.microsoft.com/office/drawing/2014/main" id="{CF4690BA-5E16-4BC3-AE8D-9A12E6358A72}"/>
                </a:ext>
              </a:extLst>
            </p:cNvPr>
            <p:cNvSpPr/>
            <p:nvPr/>
          </p:nvSpPr>
          <p:spPr>
            <a:xfrm>
              <a:off x="1905000" y="358775"/>
              <a:ext cx="330200" cy="342900"/>
            </a:xfrm>
            <a:prstGeom prst="rect">
              <a:avLst/>
            </a:prstGeom>
            <a:grpFill/>
            <a:ln w="19050">
              <a:solidFill>
                <a:schemeClr val="accent5"/>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32" name="Rectángulo 131">
              <a:extLst>
                <a:ext uri="{FF2B5EF4-FFF2-40B4-BE49-F238E27FC236}">
                  <a16:creationId xmlns:a16="http://schemas.microsoft.com/office/drawing/2014/main" id="{9292C3C5-849F-4935-B189-7C300858677A}"/>
                </a:ext>
              </a:extLst>
            </p:cNvPr>
            <p:cNvSpPr/>
            <p:nvPr/>
          </p:nvSpPr>
          <p:spPr>
            <a:xfrm>
              <a:off x="2387600" y="358775"/>
              <a:ext cx="330200" cy="342900"/>
            </a:xfrm>
            <a:prstGeom prst="rect">
              <a:avLst/>
            </a:prstGeom>
            <a:grpFill/>
            <a:ln w="19050">
              <a:solidFill>
                <a:schemeClr val="accent5"/>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33" name="Rectángulo 132">
              <a:extLst>
                <a:ext uri="{FF2B5EF4-FFF2-40B4-BE49-F238E27FC236}">
                  <a16:creationId xmlns:a16="http://schemas.microsoft.com/office/drawing/2014/main" id="{1F413036-9C6F-42F6-83C7-B232FBA40786}"/>
                </a:ext>
              </a:extLst>
            </p:cNvPr>
            <p:cNvSpPr/>
            <p:nvPr/>
          </p:nvSpPr>
          <p:spPr>
            <a:xfrm>
              <a:off x="2870200" y="358775"/>
              <a:ext cx="330200" cy="342900"/>
            </a:xfrm>
            <a:prstGeom prst="rect">
              <a:avLst/>
            </a:prstGeom>
            <a:grpFill/>
            <a:ln w="19050">
              <a:solidFill>
                <a:schemeClr val="accent5"/>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34" name="Rectángulo 133">
              <a:extLst>
                <a:ext uri="{FF2B5EF4-FFF2-40B4-BE49-F238E27FC236}">
                  <a16:creationId xmlns:a16="http://schemas.microsoft.com/office/drawing/2014/main" id="{ED6A8EFF-ADB6-46F3-9354-A94F718CE392}"/>
                </a:ext>
              </a:extLst>
            </p:cNvPr>
            <p:cNvSpPr/>
            <p:nvPr/>
          </p:nvSpPr>
          <p:spPr>
            <a:xfrm>
              <a:off x="3352800" y="358775"/>
              <a:ext cx="330200" cy="342900"/>
            </a:xfrm>
            <a:prstGeom prst="rect">
              <a:avLst/>
            </a:prstGeom>
            <a:grpFill/>
            <a:ln w="19050">
              <a:solidFill>
                <a:schemeClr val="accent5"/>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grpSp>
      <p:grpSp>
        <p:nvGrpSpPr>
          <p:cNvPr id="53" name="Grupo 52">
            <a:extLst>
              <a:ext uri="{FF2B5EF4-FFF2-40B4-BE49-F238E27FC236}">
                <a16:creationId xmlns:a16="http://schemas.microsoft.com/office/drawing/2014/main" id="{72B001BD-43CC-46FC-9E44-D8479694FA3A}"/>
              </a:ext>
            </a:extLst>
          </p:cNvPr>
          <p:cNvGrpSpPr/>
          <p:nvPr/>
        </p:nvGrpSpPr>
        <p:grpSpPr>
          <a:xfrm>
            <a:off x="2993301" y="1621374"/>
            <a:ext cx="307777" cy="4225597"/>
            <a:chOff x="2993301" y="1621374"/>
            <a:chExt cx="307777" cy="4225597"/>
          </a:xfrm>
        </p:grpSpPr>
        <p:cxnSp>
          <p:nvCxnSpPr>
            <p:cNvPr id="235" name="Conector recto de flecha 234">
              <a:extLst>
                <a:ext uri="{FF2B5EF4-FFF2-40B4-BE49-F238E27FC236}">
                  <a16:creationId xmlns:a16="http://schemas.microsoft.com/office/drawing/2014/main" id="{6A1F5BA4-318A-447A-A7B7-6C4C39D2AA87}"/>
                </a:ext>
              </a:extLst>
            </p:cNvPr>
            <p:cNvCxnSpPr>
              <a:cxnSpLocks/>
            </p:cNvCxnSpPr>
            <p:nvPr/>
          </p:nvCxnSpPr>
          <p:spPr>
            <a:xfrm>
              <a:off x="3147190" y="1621374"/>
              <a:ext cx="0" cy="265852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4" name="CuadroTexto 113">
              <a:extLst>
                <a:ext uri="{FF2B5EF4-FFF2-40B4-BE49-F238E27FC236}">
                  <a16:creationId xmlns:a16="http://schemas.microsoft.com/office/drawing/2014/main" id="{9B09372C-D060-4BEA-961F-D45941795461}"/>
                </a:ext>
              </a:extLst>
            </p:cNvPr>
            <p:cNvSpPr txBox="1"/>
            <p:nvPr/>
          </p:nvSpPr>
          <p:spPr>
            <a:xfrm rot="16200000">
              <a:off x="2362765" y="4908658"/>
              <a:ext cx="1568849" cy="307777"/>
            </a:xfrm>
            <a:prstGeom prst="rect">
              <a:avLst/>
            </a:prstGeom>
            <a:noFill/>
            <a:ln>
              <a:noFill/>
            </a:ln>
          </p:spPr>
          <p:txBody>
            <a:bodyPr wrap="square" rtlCol="0">
              <a:spAutoFit/>
            </a:bodyPr>
            <a:lstStyle/>
            <a:p>
              <a:pPr algn="ctr"/>
              <a:r>
                <a:rPr lang="es-ES" sz="1400" b="1" dirty="0"/>
                <a:t>Suma Total de V1</a:t>
              </a:r>
            </a:p>
          </p:txBody>
        </p:sp>
      </p:grpSp>
      <p:grpSp>
        <p:nvGrpSpPr>
          <p:cNvPr id="138" name="Grupo 137">
            <a:extLst>
              <a:ext uri="{FF2B5EF4-FFF2-40B4-BE49-F238E27FC236}">
                <a16:creationId xmlns:a16="http://schemas.microsoft.com/office/drawing/2014/main" id="{0CD1C79E-32B8-4974-A548-337D783A802B}"/>
              </a:ext>
            </a:extLst>
          </p:cNvPr>
          <p:cNvGrpSpPr/>
          <p:nvPr/>
        </p:nvGrpSpPr>
        <p:grpSpPr>
          <a:xfrm>
            <a:off x="3431734" y="1621374"/>
            <a:ext cx="307777" cy="4225597"/>
            <a:chOff x="2993301" y="1621374"/>
            <a:chExt cx="307777" cy="4225597"/>
          </a:xfrm>
        </p:grpSpPr>
        <p:cxnSp>
          <p:nvCxnSpPr>
            <p:cNvPr id="139" name="Conector recto de flecha 138">
              <a:extLst>
                <a:ext uri="{FF2B5EF4-FFF2-40B4-BE49-F238E27FC236}">
                  <a16:creationId xmlns:a16="http://schemas.microsoft.com/office/drawing/2014/main" id="{91A2B761-C6D8-4C4F-B512-B7ED8393B692}"/>
                </a:ext>
              </a:extLst>
            </p:cNvPr>
            <p:cNvCxnSpPr>
              <a:cxnSpLocks/>
            </p:cNvCxnSpPr>
            <p:nvPr/>
          </p:nvCxnSpPr>
          <p:spPr>
            <a:xfrm>
              <a:off x="3147190" y="1621374"/>
              <a:ext cx="0" cy="265852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0" name="CuadroTexto 139">
              <a:extLst>
                <a:ext uri="{FF2B5EF4-FFF2-40B4-BE49-F238E27FC236}">
                  <a16:creationId xmlns:a16="http://schemas.microsoft.com/office/drawing/2014/main" id="{FFD8F3BA-FB9D-4BAD-948D-D2A111DD3E2D}"/>
                </a:ext>
              </a:extLst>
            </p:cNvPr>
            <p:cNvSpPr txBox="1"/>
            <p:nvPr/>
          </p:nvSpPr>
          <p:spPr>
            <a:xfrm rot="16200000">
              <a:off x="2362765" y="4908658"/>
              <a:ext cx="1568849" cy="307777"/>
            </a:xfrm>
            <a:prstGeom prst="rect">
              <a:avLst/>
            </a:prstGeom>
            <a:noFill/>
            <a:ln>
              <a:noFill/>
            </a:ln>
          </p:spPr>
          <p:txBody>
            <a:bodyPr wrap="square" rtlCol="0">
              <a:spAutoFit/>
            </a:bodyPr>
            <a:lstStyle/>
            <a:p>
              <a:pPr algn="ctr"/>
              <a:r>
                <a:rPr lang="es-ES" sz="1400" b="1" dirty="0"/>
                <a:t>Suma Total de V2</a:t>
              </a:r>
            </a:p>
          </p:txBody>
        </p:sp>
      </p:grpSp>
      <p:grpSp>
        <p:nvGrpSpPr>
          <p:cNvPr id="162" name="Grupo 161">
            <a:extLst>
              <a:ext uri="{FF2B5EF4-FFF2-40B4-BE49-F238E27FC236}">
                <a16:creationId xmlns:a16="http://schemas.microsoft.com/office/drawing/2014/main" id="{1E293B50-7844-42E2-B4B5-770A1B61E5F0}"/>
              </a:ext>
            </a:extLst>
          </p:cNvPr>
          <p:cNvGrpSpPr/>
          <p:nvPr/>
        </p:nvGrpSpPr>
        <p:grpSpPr>
          <a:xfrm>
            <a:off x="3933101" y="1621374"/>
            <a:ext cx="307777" cy="4225597"/>
            <a:chOff x="2993301" y="1621374"/>
            <a:chExt cx="307777" cy="4225597"/>
          </a:xfrm>
        </p:grpSpPr>
        <p:cxnSp>
          <p:nvCxnSpPr>
            <p:cNvPr id="163" name="Conector recto de flecha 162">
              <a:extLst>
                <a:ext uri="{FF2B5EF4-FFF2-40B4-BE49-F238E27FC236}">
                  <a16:creationId xmlns:a16="http://schemas.microsoft.com/office/drawing/2014/main" id="{0C82F01E-4CBF-426F-818B-1CE2CEAAD6CC}"/>
                </a:ext>
              </a:extLst>
            </p:cNvPr>
            <p:cNvCxnSpPr>
              <a:cxnSpLocks/>
            </p:cNvCxnSpPr>
            <p:nvPr/>
          </p:nvCxnSpPr>
          <p:spPr>
            <a:xfrm>
              <a:off x="3147190" y="1621374"/>
              <a:ext cx="0" cy="265852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4" name="CuadroTexto 163">
              <a:extLst>
                <a:ext uri="{FF2B5EF4-FFF2-40B4-BE49-F238E27FC236}">
                  <a16:creationId xmlns:a16="http://schemas.microsoft.com/office/drawing/2014/main" id="{F456D14E-C5FF-4591-A3BC-B942FA347885}"/>
                </a:ext>
              </a:extLst>
            </p:cNvPr>
            <p:cNvSpPr txBox="1"/>
            <p:nvPr/>
          </p:nvSpPr>
          <p:spPr>
            <a:xfrm rot="16200000">
              <a:off x="2362765" y="4908658"/>
              <a:ext cx="1568849" cy="307777"/>
            </a:xfrm>
            <a:prstGeom prst="rect">
              <a:avLst/>
            </a:prstGeom>
            <a:noFill/>
            <a:ln>
              <a:noFill/>
            </a:ln>
          </p:spPr>
          <p:txBody>
            <a:bodyPr wrap="square" rtlCol="0">
              <a:spAutoFit/>
            </a:bodyPr>
            <a:lstStyle/>
            <a:p>
              <a:pPr algn="ctr"/>
              <a:r>
                <a:rPr lang="es-ES" sz="1400" b="1" dirty="0"/>
                <a:t>Suma Total de V3</a:t>
              </a:r>
            </a:p>
          </p:txBody>
        </p:sp>
      </p:grpSp>
      <p:grpSp>
        <p:nvGrpSpPr>
          <p:cNvPr id="165" name="Grupo 164">
            <a:extLst>
              <a:ext uri="{FF2B5EF4-FFF2-40B4-BE49-F238E27FC236}">
                <a16:creationId xmlns:a16="http://schemas.microsoft.com/office/drawing/2014/main" id="{B27E82D0-659C-4430-A360-96551CD4CACD}"/>
              </a:ext>
            </a:extLst>
          </p:cNvPr>
          <p:cNvGrpSpPr/>
          <p:nvPr/>
        </p:nvGrpSpPr>
        <p:grpSpPr>
          <a:xfrm>
            <a:off x="4411842" y="1611173"/>
            <a:ext cx="307777" cy="4225597"/>
            <a:chOff x="2993301" y="1621374"/>
            <a:chExt cx="307777" cy="4225597"/>
          </a:xfrm>
        </p:grpSpPr>
        <p:cxnSp>
          <p:nvCxnSpPr>
            <p:cNvPr id="166" name="Conector recto de flecha 165">
              <a:extLst>
                <a:ext uri="{FF2B5EF4-FFF2-40B4-BE49-F238E27FC236}">
                  <a16:creationId xmlns:a16="http://schemas.microsoft.com/office/drawing/2014/main" id="{BFBD9BD3-1171-41EA-BCBC-2EF86AE62151}"/>
                </a:ext>
              </a:extLst>
            </p:cNvPr>
            <p:cNvCxnSpPr>
              <a:cxnSpLocks/>
            </p:cNvCxnSpPr>
            <p:nvPr/>
          </p:nvCxnSpPr>
          <p:spPr>
            <a:xfrm>
              <a:off x="3147190" y="1621374"/>
              <a:ext cx="0" cy="265852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7" name="CuadroTexto 166">
              <a:extLst>
                <a:ext uri="{FF2B5EF4-FFF2-40B4-BE49-F238E27FC236}">
                  <a16:creationId xmlns:a16="http://schemas.microsoft.com/office/drawing/2014/main" id="{FEDA4AFB-2E0C-4A58-B6E1-E1B4814A43CF}"/>
                </a:ext>
              </a:extLst>
            </p:cNvPr>
            <p:cNvSpPr txBox="1"/>
            <p:nvPr/>
          </p:nvSpPr>
          <p:spPr>
            <a:xfrm rot="16200000">
              <a:off x="2362765" y="4908658"/>
              <a:ext cx="1568849" cy="307777"/>
            </a:xfrm>
            <a:prstGeom prst="rect">
              <a:avLst/>
            </a:prstGeom>
            <a:noFill/>
            <a:ln>
              <a:noFill/>
            </a:ln>
          </p:spPr>
          <p:txBody>
            <a:bodyPr wrap="square" rtlCol="0">
              <a:spAutoFit/>
            </a:bodyPr>
            <a:lstStyle/>
            <a:p>
              <a:pPr algn="ctr"/>
              <a:r>
                <a:rPr lang="es-ES" sz="1400" b="1" dirty="0"/>
                <a:t>Suma Total de V4</a:t>
              </a:r>
            </a:p>
          </p:txBody>
        </p:sp>
      </p:grpSp>
      <p:grpSp>
        <p:nvGrpSpPr>
          <p:cNvPr id="168" name="Grupo 167">
            <a:extLst>
              <a:ext uri="{FF2B5EF4-FFF2-40B4-BE49-F238E27FC236}">
                <a16:creationId xmlns:a16="http://schemas.microsoft.com/office/drawing/2014/main" id="{2ED3242B-C47A-4698-ACA3-75AA38BE0CE8}"/>
              </a:ext>
            </a:extLst>
          </p:cNvPr>
          <p:cNvGrpSpPr/>
          <p:nvPr/>
        </p:nvGrpSpPr>
        <p:grpSpPr>
          <a:xfrm>
            <a:off x="4890583" y="1607550"/>
            <a:ext cx="307777" cy="4225597"/>
            <a:chOff x="2993301" y="1621374"/>
            <a:chExt cx="307777" cy="4225597"/>
          </a:xfrm>
        </p:grpSpPr>
        <p:cxnSp>
          <p:nvCxnSpPr>
            <p:cNvPr id="169" name="Conector recto de flecha 168">
              <a:extLst>
                <a:ext uri="{FF2B5EF4-FFF2-40B4-BE49-F238E27FC236}">
                  <a16:creationId xmlns:a16="http://schemas.microsoft.com/office/drawing/2014/main" id="{AD0237C3-4BAA-415B-9DDD-B98646EB0967}"/>
                </a:ext>
              </a:extLst>
            </p:cNvPr>
            <p:cNvCxnSpPr>
              <a:cxnSpLocks/>
            </p:cNvCxnSpPr>
            <p:nvPr/>
          </p:nvCxnSpPr>
          <p:spPr>
            <a:xfrm>
              <a:off x="3147190" y="1621374"/>
              <a:ext cx="0" cy="265852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0" name="CuadroTexto 169">
              <a:extLst>
                <a:ext uri="{FF2B5EF4-FFF2-40B4-BE49-F238E27FC236}">
                  <a16:creationId xmlns:a16="http://schemas.microsoft.com/office/drawing/2014/main" id="{8D02B2AC-D8F1-41AE-90C1-65903E0EFCAD}"/>
                </a:ext>
              </a:extLst>
            </p:cNvPr>
            <p:cNvSpPr txBox="1"/>
            <p:nvPr/>
          </p:nvSpPr>
          <p:spPr>
            <a:xfrm rot="16200000">
              <a:off x="2362765" y="4908658"/>
              <a:ext cx="1568849" cy="307777"/>
            </a:xfrm>
            <a:prstGeom prst="rect">
              <a:avLst/>
            </a:prstGeom>
            <a:noFill/>
            <a:ln>
              <a:noFill/>
            </a:ln>
          </p:spPr>
          <p:txBody>
            <a:bodyPr wrap="square" rtlCol="0">
              <a:spAutoFit/>
            </a:bodyPr>
            <a:lstStyle/>
            <a:p>
              <a:pPr algn="ctr"/>
              <a:r>
                <a:rPr lang="es-ES" sz="1400" b="1" dirty="0"/>
                <a:t>Suma Total de V5</a:t>
              </a:r>
            </a:p>
          </p:txBody>
        </p:sp>
      </p:grpSp>
      <p:pic>
        <p:nvPicPr>
          <p:cNvPr id="55" name="Imagen 54">
            <a:extLst>
              <a:ext uri="{FF2B5EF4-FFF2-40B4-BE49-F238E27FC236}">
                <a16:creationId xmlns:a16="http://schemas.microsoft.com/office/drawing/2014/main" id="{6CFE705E-124B-42FD-ADAC-AB65D7AA5155}"/>
              </a:ext>
            </a:extLst>
          </p:cNvPr>
          <p:cNvPicPr>
            <a:picLocks noChangeAspect="1"/>
          </p:cNvPicPr>
          <p:nvPr/>
        </p:nvPicPr>
        <p:blipFill>
          <a:blip r:embed="rId2"/>
          <a:stretch>
            <a:fillRect/>
          </a:stretch>
        </p:blipFill>
        <p:spPr>
          <a:xfrm>
            <a:off x="7358405" y="2035327"/>
            <a:ext cx="2100263" cy="1743075"/>
          </a:xfrm>
          <a:prstGeom prst="rect">
            <a:avLst/>
          </a:prstGeom>
        </p:spPr>
      </p:pic>
      <p:grpSp>
        <p:nvGrpSpPr>
          <p:cNvPr id="51" name="Grupo 50">
            <a:extLst>
              <a:ext uri="{FF2B5EF4-FFF2-40B4-BE49-F238E27FC236}">
                <a16:creationId xmlns:a16="http://schemas.microsoft.com/office/drawing/2014/main" id="{5BB86AE8-B62D-42F2-A6B5-A788746C682A}"/>
              </a:ext>
            </a:extLst>
          </p:cNvPr>
          <p:cNvGrpSpPr/>
          <p:nvPr/>
        </p:nvGrpSpPr>
        <p:grpSpPr>
          <a:xfrm>
            <a:off x="10464800" y="306218"/>
            <a:ext cx="1023734" cy="954717"/>
            <a:chOff x="6311900" y="4361588"/>
            <a:chExt cx="1023734" cy="954717"/>
          </a:xfrm>
        </p:grpSpPr>
        <p:sp>
          <p:nvSpPr>
            <p:cNvPr id="52" name="Elipse 51">
              <a:extLst>
                <a:ext uri="{FF2B5EF4-FFF2-40B4-BE49-F238E27FC236}">
                  <a16:creationId xmlns:a16="http://schemas.microsoft.com/office/drawing/2014/main" id="{F2ABE0D4-A451-48BB-B069-556449A49DF5}"/>
                </a:ext>
              </a:extLst>
            </p:cNvPr>
            <p:cNvSpPr/>
            <p:nvPr/>
          </p:nvSpPr>
          <p:spPr>
            <a:xfrm>
              <a:off x="6311900" y="4392975"/>
              <a:ext cx="1023734" cy="923330"/>
            </a:xfrm>
            <a:prstGeom prst="ellipse">
              <a:avLst/>
            </a:prstGeom>
            <a:solidFill>
              <a:schemeClr val="bg1"/>
            </a:solidFill>
            <a:ln w="571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accent1"/>
                </a:solidFill>
              </a:endParaRPr>
            </a:p>
          </p:txBody>
        </p:sp>
        <p:sp>
          <p:nvSpPr>
            <p:cNvPr id="54" name="Rectángulo 53">
              <a:extLst>
                <a:ext uri="{FF2B5EF4-FFF2-40B4-BE49-F238E27FC236}">
                  <a16:creationId xmlns:a16="http://schemas.microsoft.com/office/drawing/2014/main" id="{9F1066E4-0A63-42D2-AA14-F3D8D3CEE4E7}"/>
                </a:ext>
              </a:extLst>
            </p:cNvPr>
            <p:cNvSpPr/>
            <p:nvPr/>
          </p:nvSpPr>
          <p:spPr>
            <a:xfrm>
              <a:off x="6543081" y="4361588"/>
              <a:ext cx="561371" cy="923330"/>
            </a:xfrm>
            <a:prstGeom prst="rect">
              <a:avLst/>
            </a:prstGeom>
            <a:noFill/>
          </p:spPr>
          <p:txBody>
            <a:bodyPr wrap="none" lIns="91440" tIns="45720" rIns="91440" bIns="45720">
              <a:spAutoFit/>
            </a:bodyPr>
            <a:lstStyle/>
            <a:p>
              <a:pPr algn="ctr"/>
              <a:r>
                <a:rPr lang="es-ES" sz="5400" dirty="0">
                  <a:ln w="0"/>
                  <a:solidFill>
                    <a:schemeClr val="accent1"/>
                  </a:solidFill>
                  <a:effectLst>
                    <a:outerShdw blurRad="38100" dist="19050" dir="2700000" algn="tl" rotWithShape="0">
                      <a:schemeClr val="dk1">
                        <a:alpha val="40000"/>
                      </a:schemeClr>
                    </a:outerShdw>
                  </a:effectLst>
                </a:rPr>
                <a:t>B</a:t>
              </a:r>
            </a:p>
          </p:txBody>
        </p:sp>
      </p:grpSp>
    </p:spTree>
    <p:extLst>
      <p:ext uri="{BB962C8B-B14F-4D97-AF65-F5344CB8AC3E}">
        <p14:creationId xmlns:p14="http://schemas.microsoft.com/office/powerpoint/2010/main" val="3948685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4EC5193E-5AE3-4637-9637-08BA7C46F0D4}"/>
              </a:ext>
            </a:extLst>
          </p:cNvPr>
          <p:cNvGrpSpPr/>
          <p:nvPr/>
        </p:nvGrpSpPr>
        <p:grpSpPr>
          <a:xfrm>
            <a:off x="2677615" y="3274155"/>
            <a:ext cx="2260600" cy="3394076"/>
            <a:chOff x="1422400" y="358775"/>
            <a:chExt cx="2260600" cy="3394076"/>
          </a:xfrm>
        </p:grpSpPr>
        <p:grpSp>
          <p:nvGrpSpPr>
            <p:cNvPr id="3" name="Grupo 2">
              <a:extLst>
                <a:ext uri="{FF2B5EF4-FFF2-40B4-BE49-F238E27FC236}">
                  <a16:creationId xmlns:a16="http://schemas.microsoft.com/office/drawing/2014/main" id="{B785A672-BD63-4693-BE16-CDF35DEEC290}"/>
                </a:ext>
              </a:extLst>
            </p:cNvPr>
            <p:cNvGrpSpPr/>
            <p:nvPr/>
          </p:nvGrpSpPr>
          <p:grpSpPr>
            <a:xfrm>
              <a:off x="1422400" y="358775"/>
              <a:ext cx="2260600" cy="342900"/>
              <a:chOff x="1422400" y="358775"/>
              <a:chExt cx="2260600" cy="342900"/>
            </a:xfrm>
          </p:grpSpPr>
          <p:sp>
            <p:nvSpPr>
              <p:cNvPr id="40" name="Rectángulo 39">
                <a:extLst>
                  <a:ext uri="{FF2B5EF4-FFF2-40B4-BE49-F238E27FC236}">
                    <a16:creationId xmlns:a16="http://schemas.microsoft.com/office/drawing/2014/main" id="{4F88AE95-BED4-43C7-8996-FA340D763C5B}"/>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1" name="Rectángulo 40">
                <a:extLst>
                  <a:ext uri="{FF2B5EF4-FFF2-40B4-BE49-F238E27FC236}">
                    <a16:creationId xmlns:a16="http://schemas.microsoft.com/office/drawing/2014/main" id="{E57520E4-167F-44A5-A8DD-82FEA105E8C2}"/>
                  </a:ext>
                </a:extLst>
              </p:cNvPr>
              <p:cNvSpPr/>
              <p:nvPr/>
            </p:nvSpPr>
            <p:spPr>
              <a:xfrm>
                <a:off x="19050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2" name="Rectángulo 41">
                <a:extLst>
                  <a:ext uri="{FF2B5EF4-FFF2-40B4-BE49-F238E27FC236}">
                    <a16:creationId xmlns:a16="http://schemas.microsoft.com/office/drawing/2014/main" id="{1B22E524-BDE7-4C24-8A08-D6A8210A2221}"/>
                  </a:ext>
                </a:extLst>
              </p:cNvPr>
              <p:cNvSpPr/>
              <p:nvPr/>
            </p:nvSpPr>
            <p:spPr>
              <a:xfrm>
                <a:off x="2387600" y="358775"/>
                <a:ext cx="330200" cy="342900"/>
              </a:xfrm>
              <a:prstGeom prst="rect">
                <a:avLst/>
              </a:prstGeom>
              <a:solidFill>
                <a:srgbClr val="FF0000"/>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3" name="Rectángulo 42">
                <a:extLst>
                  <a:ext uri="{FF2B5EF4-FFF2-40B4-BE49-F238E27FC236}">
                    <a16:creationId xmlns:a16="http://schemas.microsoft.com/office/drawing/2014/main" id="{F1437BAF-17DC-489E-AEF7-8FDC05D9ADF8}"/>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4" name="Rectángulo 43">
                <a:extLst>
                  <a:ext uri="{FF2B5EF4-FFF2-40B4-BE49-F238E27FC236}">
                    <a16:creationId xmlns:a16="http://schemas.microsoft.com/office/drawing/2014/main" id="{13E774EB-754A-4C8D-96F8-7BF7294B0A7A}"/>
                  </a:ext>
                </a:extLst>
              </p:cNvPr>
              <p:cNvSpPr/>
              <p:nvPr/>
            </p:nvSpPr>
            <p:spPr>
              <a:xfrm>
                <a:off x="3352800" y="358775"/>
                <a:ext cx="330200" cy="342900"/>
              </a:xfrm>
              <a:prstGeom prst="rect">
                <a:avLst/>
              </a:prstGeom>
              <a:solidFill>
                <a:srgbClr val="FF0000"/>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4" name="Grupo 3">
              <a:extLst>
                <a:ext uri="{FF2B5EF4-FFF2-40B4-BE49-F238E27FC236}">
                  <a16:creationId xmlns:a16="http://schemas.microsoft.com/office/drawing/2014/main" id="{41282130-C009-482C-9AFE-18D74ADEAB1C}"/>
                </a:ext>
              </a:extLst>
            </p:cNvPr>
            <p:cNvGrpSpPr/>
            <p:nvPr/>
          </p:nvGrpSpPr>
          <p:grpSpPr>
            <a:xfrm>
              <a:off x="1422400" y="854075"/>
              <a:ext cx="2260600" cy="342900"/>
              <a:chOff x="1422400" y="358775"/>
              <a:chExt cx="2260600" cy="342900"/>
            </a:xfrm>
          </p:grpSpPr>
          <p:sp>
            <p:nvSpPr>
              <p:cNvPr id="35" name="Rectángulo 34">
                <a:extLst>
                  <a:ext uri="{FF2B5EF4-FFF2-40B4-BE49-F238E27FC236}">
                    <a16:creationId xmlns:a16="http://schemas.microsoft.com/office/drawing/2014/main" id="{34082AED-88F0-43FE-8E2D-A1F0E3FA3395}"/>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6" name="Rectángulo 35">
                <a:extLst>
                  <a:ext uri="{FF2B5EF4-FFF2-40B4-BE49-F238E27FC236}">
                    <a16:creationId xmlns:a16="http://schemas.microsoft.com/office/drawing/2014/main" id="{119B5E2F-1295-495C-91FD-10FC2092CAF8}"/>
                  </a:ext>
                </a:extLst>
              </p:cNvPr>
              <p:cNvSpPr/>
              <p:nvPr/>
            </p:nvSpPr>
            <p:spPr>
              <a:xfrm>
                <a:off x="1905000" y="358775"/>
                <a:ext cx="330200" cy="342900"/>
              </a:xfrm>
              <a:prstGeom prst="rect">
                <a:avLst/>
              </a:prstGeom>
              <a:solidFill>
                <a:srgbClr val="FF0000"/>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7" name="Rectángulo 36">
                <a:extLst>
                  <a:ext uri="{FF2B5EF4-FFF2-40B4-BE49-F238E27FC236}">
                    <a16:creationId xmlns:a16="http://schemas.microsoft.com/office/drawing/2014/main" id="{BA38C484-2D78-48FA-9220-06B50BF1A5A7}"/>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8" name="Rectángulo 37">
                <a:extLst>
                  <a:ext uri="{FF2B5EF4-FFF2-40B4-BE49-F238E27FC236}">
                    <a16:creationId xmlns:a16="http://schemas.microsoft.com/office/drawing/2014/main" id="{4CF9F589-1FF8-4EF7-8703-54C199DA2E2F}"/>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9" name="Rectángulo 38">
                <a:extLst>
                  <a:ext uri="{FF2B5EF4-FFF2-40B4-BE49-F238E27FC236}">
                    <a16:creationId xmlns:a16="http://schemas.microsoft.com/office/drawing/2014/main" id="{28533CD1-B070-4B45-9BE3-7CCB0574904E}"/>
                  </a:ext>
                </a:extLst>
              </p:cNvPr>
              <p:cNvSpPr/>
              <p:nvPr/>
            </p:nvSpPr>
            <p:spPr>
              <a:xfrm>
                <a:off x="3352800" y="358775"/>
                <a:ext cx="330200" cy="342900"/>
              </a:xfrm>
              <a:prstGeom prst="rect">
                <a:avLst/>
              </a:prstGeom>
              <a:solidFill>
                <a:srgbClr val="FF0000"/>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5" name="Grupo 4">
              <a:extLst>
                <a:ext uri="{FF2B5EF4-FFF2-40B4-BE49-F238E27FC236}">
                  <a16:creationId xmlns:a16="http://schemas.microsoft.com/office/drawing/2014/main" id="{C935FE6B-D3EC-43EE-9127-4A8934250DBD}"/>
                </a:ext>
              </a:extLst>
            </p:cNvPr>
            <p:cNvGrpSpPr/>
            <p:nvPr/>
          </p:nvGrpSpPr>
          <p:grpSpPr>
            <a:xfrm>
              <a:off x="1422400" y="1358900"/>
              <a:ext cx="2260600" cy="342900"/>
              <a:chOff x="1422400" y="358775"/>
              <a:chExt cx="2260600" cy="342900"/>
            </a:xfrm>
          </p:grpSpPr>
          <p:sp>
            <p:nvSpPr>
              <p:cNvPr id="30" name="Rectángulo 29">
                <a:extLst>
                  <a:ext uri="{FF2B5EF4-FFF2-40B4-BE49-F238E27FC236}">
                    <a16:creationId xmlns:a16="http://schemas.microsoft.com/office/drawing/2014/main" id="{139A1ACD-189C-49E9-8637-3912A5A798F0}"/>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1" name="Rectángulo 30">
                <a:extLst>
                  <a:ext uri="{FF2B5EF4-FFF2-40B4-BE49-F238E27FC236}">
                    <a16:creationId xmlns:a16="http://schemas.microsoft.com/office/drawing/2014/main" id="{0EC03959-CA54-41A6-A974-7D4B507B27AA}"/>
                  </a:ext>
                </a:extLst>
              </p:cNvPr>
              <p:cNvSpPr/>
              <p:nvPr/>
            </p:nvSpPr>
            <p:spPr>
              <a:xfrm>
                <a:off x="1905000" y="358775"/>
                <a:ext cx="330200" cy="342900"/>
              </a:xfrm>
              <a:prstGeom prst="rect">
                <a:avLst/>
              </a:prstGeom>
              <a:solidFill>
                <a:srgbClr val="FF0000"/>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2" name="Rectángulo 31">
                <a:extLst>
                  <a:ext uri="{FF2B5EF4-FFF2-40B4-BE49-F238E27FC236}">
                    <a16:creationId xmlns:a16="http://schemas.microsoft.com/office/drawing/2014/main" id="{4F47BD22-DE48-4684-B199-58A4C361E12A}"/>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3" name="Rectángulo 32">
                <a:extLst>
                  <a:ext uri="{FF2B5EF4-FFF2-40B4-BE49-F238E27FC236}">
                    <a16:creationId xmlns:a16="http://schemas.microsoft.com/office/drawing/2014/main" id="{506B3F79-0319-45E3-BD70-6FCCB478B587}"/>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4" name="Rectángulo 33">
                <a:extLst>
                  <a:ext uri="{FF2B5EF4-FFF2-40B4-BE49-F238E27FC236}">
                    <a16:creationId xmlns:a16="http://schemas.microsoft.com/office/drawing/2014/main" id="{E06E4408-3D53-4977-B088-70F65F7B20A7}"/>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6" name="Grupo 5">
              <a:extLst>
                <a:ext uri="{FF2B5EF4-FFF2-40B4-BE49-F238E27FC236}">
                  <a16:creationId xmlns:a16="http://schemas.microsoft.com/office/drawing/2014/main" id="{F498FD5F-9FB8-45D3-9F29-A24041A4072D}"/>
                </a:ext>
              </a:extLst>
            </p:cNvPr>
            <p:cNvGrpSpPr/>
            <p:nvPr/>
          </p:nvGrpSpPr>
          <p:grpSpPr>
            <a:xfrm>
              <a:off x="1422400" y="1892300"/>
              <a:ext cx="2260600" cy="342900"/>
              <a:chOff x="1422400" y="358775"/>
              <a:chExt cx="2260600" cy="342900"/>
            </a:xfrm>
          </p:grpSpPr>
          <p:sp>
            <p:nvSpPr>
              <p:cNvPr id="25" name="Rectángulo 24">
                <a:extLst>
                  <a:ext uri="{FF2B5EF4-FFF2-40B4-BE49-F238E27FC236}">
                    <a16:creationId xmlns:a16="http://schemas.microsoft.com/office/drawing/2014/main" id="{3B5302E2-1ADF-4B2A-8EB8-72AA0A2A765D}"/>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6" name="Rectángulo 25">
                <a:extLst>
                  <a:ext uri="{FF2B5EF4-FFF2-40B4-BE49-F238E27FC236}">
                    <a16:creationId xmlns:a16="http://schemas.microsoft.com/office/drawing/2014/main" id="{54692CAF-4A7C-498E-A98C-28E26E00F7D0}"/>
                  </a:ext>
                </a:extLst>
              </p:cNvPr>
              <p:cNvSpPr/>
              <p:nvPr/>
            </p:nvSpPr>
            <p:spPr>
              <a:xfrm>
                <a:off x="1905000" y="358775"/>
                <a:ext cx="330200" cy="342900"/>
              </a:xfrm>
              <a:prstGeom prst="rect">
                <a:avLst/>
              </a:prstGeom>
              <a:solidFill>
                <a:srgbClr val="FF0000"/>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7" name="Rectángulo 26">
                <a:extLst>
                  <a:ext uri="{FF2B5EF4-FFF2-40B4-BE49-F238E27FC236}">
                    <a16:creationId xmlns:a16="http://schemas.microsoft.com/office/drawing/2014/main" id="{36A2887F-40EB-4E16-86B3-9E9485B24A0D}"/>
                  </a:ext>
                </a:extLst>
              </p:cNvPr>
              <p:cNvSpPr/>
              <p:nvPr/>
            </p:nvSpPr>
            <p:spPr>
              <a:xfrm>
                <a:off x="2387600" y="358775"/>
                <a:ext cx="330200" cy="342900"/>
              </a:xfrm>
              <a:prstGeom prst="rect">
                <a:avLst/>
              </a:prstGeom>
              <a:solidFill>
                <a:srgbClr val="FF0000"/>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8" name="Rectángulo 27">
                <a:extLst>
                  <a:ext uri="{FF2B5EF4-FFF2-40B4-BE49-F238E27FC236}">
                    <a16:creationId xmlns:a16="http://schemas.microsoft.com/office/drawing/2014/main" id="{CAFB884A-6055-4676-B984-88F7081CF3B3}"/>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9" name="Rectángulo 28">
                <a:extLst>
                  <a:ext uri="{FF2B5EF4-FFF2-40B4-BE49-F238E27FC236}">
                    <a16:creationId xmlns:a16="http://schemas.microsoft.com/office/drawing/2014/main" id="{36CA77DB-1482-4787-B472-4B8C3897B994}"/>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7" name="Grupo 6">
              <a:extLst>
                <a:ext uri="{FF2B5EF4-FFF2-40B4-BE49-F238E27FC236}">
                  <a16:creationId xmlns:a16="http://schemas.microsoft.com/office/drawing/2014/main" id="{601D8CAC-58E6-448D-982B-455426D53462}"/>
                </a:ext>
              </a:extLst>
            </p:cNvPr>
            <p:cNvGrpSpPr/>
            <p:nvPr/>
          </p:nvGrpSpPr>
          <p:grpSpPr>
            <a:xfrm>
              <a:off x="1422400" y="2416175"/>
              <a:ext cx="2260600" cy="342900"/>
              <a:chOff x="1422400" y="358775"/>
              <a:chExt cx="2260600" cy="342900"/>
            </a:xfrm>
          </p:grpSpPr>
          <p:sp>
            <p:nvSpPr>
              <p:cNvPr id="20" name="Rectángulo 19">
                <a:extLst>
                  <a:ext uri="{FF2B5EF4-FFF2-40B4-BE49-F238E27FC236}">
                    <a16:creationId xmlns:a16="http://schemas.microsoft.com/office/drawing/2014/main" id="{73C14FAC-3CE6-4100-9B2C-75A7CF22F389}"/>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1" name="Rectángulo 20">
                <a:extLst>
                  <a:ext uri="{FF2B5EF4-FFF2-40B4-BE49-F238E27FC236}">
                    <a16:creationId xmlns:a16="http://schemas.microsoft.com/office/drawing/2014/main" id="{840616A3-D33F-4019-9A0B-5E83C051B9D5}"/>
                  </a:ext>
                </a:extLst>
              </p:cNvPr>
              <p:cNvSpPr/>
              <p:nvPr/>
            </p:nvSpPr>
            <p:spPr>
              <a:xfrm>
                <a:off x="1905000" y="358775"/>
                <a:ext cx="330200" cy="342900"/>
              </a:xfrm>
              <a:prstGeom prst="rect">
                <a:avLst/>
              </a:prstGeom>
              <a:solidFill>
                <a:srgbClr val="FF0000"/>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2" name="Rectángulo 21">
                <a:extLst>
                  <a:ext uri="{FF2B5EF4-FFF2-40B4-BE49-F238E27FC236}">
                    <a16:creationId xmlns:a16="http://schemas.microsoft.com/office/drawing/2014/main" id="{A699312F-7980-4A73-B0FC-9B187DA73B98}"/>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3" name="Rectángulo 22">
                <a:extLst>
                  <a:ext uri="{FF2B5EF4-FFF2-40B4-BE49-F238E27FC236}">
                    <a16:creationId xmlns:a16="http://schemas.microsoft.com/office/drawing/2014/main" id="{1D363C6D-DB32-4448-95D7-77AF6B7C6FD5}"/>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4" name="Rectángulo 23">
                <a:extLst>
                  <a:ext uri="{FF2B5EF4-FFF2-40B4-BE49-F238E27FC236}">
                    <a16:creationId xmlns:a16="http://schemas.microsoft.com/office/drawing/2014/main" id="{BAEC0760-FBB3-4D6F-A3C3-22623D7D011F}"/>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8" name="Grupo 7">
              <a:extLst>
                <a:ext uri="{FF2B5EF4-FFF2-40B4-BE49-F238E27FC236}">
                  <a16:creationId xmlns:a16="http://schemas.microsoft.com/office/drawing/2014/main" id="{D986569E-14B9-4F96-AE60-C126A02F4590}"/>
                </a:ext>
              </a:extLst>
            </p:cNvPr>
            <p:cNvGrpSpPr/>
            <p:nvPr/>
          </p:nvGrpSpPr>
          <p:grpSpPr>
            <a:xfrm>
              <a:off x="1422400" y="2913063"/>
              <a:ext cx="2260600" cy="342900"/>
              <a:chOff x="1422400" y="358775"/>
              <a:chExt cx="2260600" cy="342900"/>
            </a:xfrm>
          </p:grpSpPr>
          <p:sp>
            <p:nvSpPr>
              <p:cNvPr id="15" name="Rectángulo 14">
                <a:extLst>
                  <a:ext uri="{FF2B5EF4-FFF2-40B4-BE49-F238E27FC236}">
                    <a16:creationId xmlns:a16="http://schemas.microsoft.com/office/drawing/2014/main" id="{DDAA70A5-9FCF-4F8D-8D9C-759900505E70}"/>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Rectángulo 15">
                <a:extLst>
                  <a:ext uri="{FF2B5EF4-FFF2-40B4-BE49-F238E27FC236}">
                    <a16:creationId xmlns:a16="http://schemas.microsoft.com/office/drawing/2014/main" id="{302375E6-B504-4792-BEBA-26C4E1FFF03D}"/>
                  </a:ext>
                </a:extLst>
              </p:cNvPr>
              <p:cNvSpPr/>
              <p:nvPr/>
            </p:nvSpPr>
            <p:spPr>
              <a:xfrm>
                <a:off x="1905000" y="358775"/>
                <a:ext cx="330200" cy="342900"/>
              </a:xfrm>
              <a:prstGeom prst="rect">
                <a:avLst/>
              </a:prstGeom>
              <a:solidFill>
                <a:srgbClr val="FF0000"/>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Rectángulo 16">
                <a:extLst>
                  <a:ext uri="{FF2B5EF4-FFF2-40B4-BE49-F238E27FC236}">
                    <a16:creationId xmlns:a16="http://schemas.microsoft.com/office/drawing/2014/main" id="{BF55A0BB-CD43-4F87-981F-7EF966D6BC6D}"/>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Rectángulo 17">
                <a:extLst>
                  <a:ext uri="{FF2B5EF4-FFF2-40B4-BE49-F238E27FC236}">
                    <a16:creationId xmlns:a16="http://schemas.microsoft.com/office/drawing/2014/main" id="{F262ACED-2414-42F8-83D1-4A7100934A86}"/>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Rectángulo 18">
                <a:extLst>
                  <a:ext uri="{FF2B5EF4-FFF2-40B4-BE49-F238E27FC236}">
                    <a16:creationId xmlns:a16="http://schemas.microsoft.com/office/drawing/2014/main" id="{DF4690AC-393B-452A-B488-CB7699A99DC9}"/>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9" name="Grupo 8">
              <a:extLst>
                <a:ext uri="{FF2B5EF4-FFF2-40B4-BE49-F238E27FC236}">
                  <a16:creationId xmlns:a16="http://schemas.microsoft.com/office/drawing/2014/main" id="{46427E20-5304-4BAF-A123-9C7F48C14C34}"/>
                </a:ext>
              </a:extLst>
            </p:cNvPr>
            <p:cNvGrpSpPr/>
            <p:nvPr/>
          </p:nvGrpSpPr>
          <p:grpSpPr>
            <a:xfrm>
              <a:off x="1422400" y="3409951"/>
              <a:ext cx="2260600" cy="342900"/>
              <a:chOff x="1422400" y="358775"/>
              <a:chExt cx="2260600" cy="342900"/>
            </a:xfrm>
          </p:grpSpPr>
          <p:sp>
            <p:nvSpPr>
              <p:cNvPr id="10" name="Rectángulo 9">
                <a:extLst>
                  <a:ext uri="{FF2B5EF4-FFF2-40B4-BE49-F238E27FC236}">
                    <a16:creationId xmlns:a16="http://schemas.microsoft.com/office/drawing/2014/main" id="{67FEBA1F-20D5-4094-B634-D45DC04B3175}"/>
                  </a:ext>
                </a:extLst>
              </p:cNvPr>
              <p:cNvSpPr/>
              <p:nvPr/>
            </p:nvSpPr>
            <p:spPr>
              <a:xfrm>
                <a:off x="1422400" y="358775"/>
                <a:ext cx="330200" cy="342900"/>
              </a:xfrm>
              <a:prstGeom prst="rect">
                <a:avLst/>
              </a:prstGeom>
              <a:solidFill>
                <a:srgbClr val="FF0000"/>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ángulo 10">
                <a:extLst>
                  <a:ext uri="{FF2B5EF4-FFF2-40B4-BE49-F238E27FC236}">
                    <a16:creationId xmlns:a16="http://schemas.microsoft.com/office/drawing/2014/main" id="{56BE656B-4BE8-460F-BBC5-EF2BF743C713}"/>
                  </a:ext>
                </a:extLst>
              </p:cNvPr>
              <p:cNvSpPr/>
              <p:nvPr/>
            </p:nvSpPr>
            <p:spPr>
              <a:xfrm>
                <a:off x="19050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Rectángulo 11">
                <a:extLst>
                  <a:ext uri="{FF2B5EF4-FFF2-40B4-BE49-F238E27FC236}">
                    <a16:creationId xmlns:a16="http://schemas.microsoft.com/office/drawing/2014/main" id="{0D81523B-B784-4623-96FD-11B19A40B7B5}"/>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Rectángulo 12">
                <a:extLst>
                  <a:ext uri="{FF2B5EF4-FFF2-40B4-BE49-F238E27FC236}">
                    <a16:creationId xmlns:a16="http://schemas.microsoft.com/office/drawing/2014/main" id="{2A7CAA08-FEDD-4433-B18E-91AC99F3CBD1}"/>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Rectángulo 13">
                <a:extLst>
                  <a:ext uri="{FF2B5EF4-FFF2-40B4-BE49-F238E27FC236}">
                    <a16:creationId xmlns:a16="http://schemas.microsoft.com/office/drawing/2014/main" id="{E235192D-2092-4B58-88CB-50CAAC2FDBAD}"/>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sp>
        <p:nvSpPr>
          <p:cNvPr id="45" name="CuadroTexto 44">
            <a:extLst>
              <a:ext uri="{FF2B5EF4-FFF2-40B4-BE49-F238E27FC236}">
                <a16:creationId xmlns:a16="http://schemas.microsoft.com/office/drawing/2014/main" id="{197AA294-9AF2-4ED7-8108-175FF52F0F56}"/>
              </a:ext>
            </a:extLst>
          </p:cNvPr>
          <p:cNvSpPr txBox="1"/>
          <p:nvPr/>
        </p:nvSpPr>
        <p:spPr>
          <a:xfrm>
            <a:off x="1130300" y="152498"/>
            <a:ext cx="9525000" cy="307777"/>
          </a:xfrm>
          <a:prstGeom prst="rect">
            <a:avLst/>
          </a:prstGeom>
          <a:noFill/>
        </p:spPr>
        <p:txBody>
          <a:bodyPr wrap="square" rtlCol="0">
            <a:spAutoFit/>
          </a:bodyPr>
          <a:lstStyle/>
          <a:p>
            <a:pPr algn="just"/>
            <a:r>
              <a:rPr lang="es-ES" sz="1400" b="1" dirty="0"/>
              <a:t>Cada suma total se divide por el número de filas, en este caso 10.</a:t>
            </a:r>
          </a:p>
        </p:txBody>
      </p:sp>
      <p:sp>
        <p:nvSpPr>
          <p:cNvPr id="46" name="CuadroTexto 45">
            <a:extLst>
              <a:ext uri="{FF2B5EF4-FFF2-40B4-BE49-F238E27FC236}">
                <a16:creationId xmlns:a16="http://schemas.microsoft.com/office/drawing/2014/main" id="{09C30187-DDB7-4E41-9FC9-12151556D6E8}"/>
              </a:ext>
            </a:extLst>
          </p:cNvPr>
          <p:cNvSpPr txBox="1"/>
          <p:nvPr/>
        </p:nvSpPr>
        <p:spPr>
          <a:xfrm>
            <a:off x="1109164" y="2153737"/>
            <a:ext cx="8007539" cy="738664"/>
          </a:xfrm>
          <a:prstGeom prst="rect">
            <a:avLst/>
          </a:prstGeom>
          <a:noFill/>
        </p:spPr>
        <p:txBody>
          <a:bodyPr wrap="square" rtlCol="0">
            <a:spAutoFit/>
          </a:bodyPr>
          <a:lstStyle/>
          <a:p>
            <a:pPr algn="just"/>
            <a:r>
              <a:rPr lang="es-ES" sz="1400" b="1" dirty="0"/>
              <a:t>Sin embargo, para algunas variables hay datos faltantes o que no aplican, así que no todas las columnas tienen la misma cantidad de datos, por lo que además de la suma por partes, también se contará la cantidad de datos en cada parte para su posterior totalización.</a:t>
            </a:r>
          </a:p>
        </p:txBody>
      </p:sp>
      <p:pic>
        <p:nvPicPr>
          <p:cNvPr id="50" name="Imagen 49">
            <a:extLst>
              <a:ext uri="{FF2B5EF4-FFF2-40B4-BE49-F238E27FC236}">
                <a16:creationId xmlns:a16="http://schemas.microsoft.com/office/drawing/2014/main" id="{C1B050A0-2F97-4802-B4A0-C57A0D731B76}"/>
              </a:ext>
            </a:extLst>
          </p:cNvPr>
          <p:cNvPicPr>
            <a:picLocks noChangeAspect="1"/>
          </p:cNvPicPr>
          <p:nvPr/>
        </p:nvPicPr>
        <p:blipFill>
          <a:blip r:embed="rId2"/>
          <a:stretch>
            <a:fillRect/>
          </a:stretch>
        </p:blipFill>
        <p:spPr>
          <a:xfrm>
            <a:off x="1506833" y="664405"/>
            <a:ext cx="2671763" cy="885825"/>
          </a:xfrm>
          <a:prstGeom prst="rect">
            <a:avLst/>
          </a:prstGeom>
        </p:spPr>
      </p:pic>
      <p:sp>
        <p:nvSpPr>
          <p:cNvPr id="51" name="CuadroTexto 50">
            <a:extLst>
              <a:ext uri="{FF2B5EF4-FFF2-40B4-BE49-F238E27FC236}">
                <a16:creationId xmlns:a16="http://schemas.microsoft.com/office/drawing/2014/main" id="{DD0FBC0E-2396-4E33-A1AE-0D6D4B30C3B3}"/>
              </a:ext>
            </a:extLst>
          </p:cNvPr>
          <p:cNvSpPr txBox="1"/>
          <p:nvPr/>
        </p:nvSpPr>
        <p:spPr>
          <a:xfrm>
            <a:off x="4938215" y="3280703"/>
            <a:ext cx="1765110" cy="307777"/>
          </a:xfrm>
          <a:prstGeom prst="rect">
            <a:avLst/>
          </a:prstGeom>
          <a:noFill/>
        </p:spPr>
        <p:txBody>
          <a:bodyPr wrap="square" rtlCol="0">
            <a:spAutoFit/>
          </a:bodyPr>
          <a:lstStyle/>
          <a:p>
            <a:pPr algn="ctr"/>
            <a:r>
              <a:rPr lang="es-ES" sz="1400" b="1" dirty="0">
                <a:solidFill>
                  <a:srgbClr val="FF0000"/>
                </a:solidFill>
              </a:rPr>
              <a:t>Datos faltantes</a:t>
            </a:r>
          </a:p>
        </p:txBody>
      </p:sp>
      <p:grpSp>
        <p:nvGrpSpPr>
          <p:cNvPr id="52" name="Grupo 51">
            <a:extLst>
              <a:ext uri="{FF2B5EF4-FFF2-40B4-BE49-F238E27FC236}">
                <a16:creationId xmlns:a16="http://schemas.microsoft.com/office/drawing/2014/main" id="{57A6D35C-CAD9-4B9C-BB28-8E17B8884D06}"/>
              </a:ext>
            </a:extLst>
          </p:cNvPr>
          <p:cNvGrpSpPr/>
          <p:nvPr/>
        </p:nvGrpSpPr>
        <p:grpSpPr>
          <a:xfrm>
            <a:off x="10464800" y="306218"/>
            <a:ext cx="1023734" cy="954717"/>
            <a:chOff x="6311900" y="4361588"/>
            <a:chExt cx="1023734" cy="954717"/>
          </a:xfrm>
        </p:grpSpPr>
        <p:sp>
          <p:nvSpPr>
            <p:cNvPr id="53" name="Elipse 52">
              <a:extLst>
                <a:ext uri="{FF2B5EF4-FFF2-40B4-BE49-F238E27FC236}">
                  <a16:creationId xmlns:a16="http://schemas.microsoft.com/office/drawing/2014/main" id="{4C404E7A-17A6-456E-84BD-C3AA6C613DDD}"/>
                </a:ext>
              </a:extLst>
            </p:cNvPr>
            <p:cNvSpPr/>
            <p:nvPr/>
          </p:nvSpPr>
          <p:spPr>
            <a:xfrm>
              <a:off x="6311900" y="4392975"/>
              <a:ext cx="1023734" cy="923330"/>
            </a:xfrm>
            <a:prstGeom prst="ellipse">
              <a:avLst/>
            </a:prstGeom>
            <a:solidFill>
              <a:schemeClr val="bg1"/>
            </a:solidFill>
            <a:ln w="571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accent1"/>
                </a:solidFill>
              </a:endParaRPr>
            </a:p>
          </p:txBody>
        </p:sp>
        <p:sp>
          <p:nvSpPr>
            <p:cNvPr id="54" name="Rectángulo 53">
              <a:extLst>
                <a:ext uri="{FF2B5EF4-FFF2-40B4-BE49-F238E27FC236}">
                  <a16:creationId xmlns:a16="http://schemas.microsoft.com/office/drawing/2014/main" id="{F0FB6311-5D71-41E3-BF14-BD91A78DE5C6}"/>
                </a:ext>
              </a:extLst>
            </p:cNvPr>
            <p:cNvSpPr/>
            <p:nvPr/>
          </p:nvSpPr>
          <p:spPr>
            <a:xfrm>
              <a:off x="6547088" y="4361588"/>
              <a:ext cx="553357" cy="923330"/>
            </a:xfrm>
            <a:prstGeom prst="rect">
              <a:avLst/>
            </a:prstGeom>
            <a:noFill/>
          </p:spPr>
          <p:txBody>
            <a:bodyPr wrap="none" lIns="91440" tIns="45720" rIns="91440" bIns="45720">
              <a:spAutoFit/>
            </a:bodyPr>
            <a:lstStyle/>
            <a:p>
              <a:pPr algn="ctr"/>
              <a:r>
                <a:rPr lang="es-ES" sz="5400" dirty="0">
                  <a:ln w="0"/>
                  <a:solidFill>
                    <a:schemeClr val="accent1"/>
                  </a:solidFill>
                  <a:effectLst>
                    <a:outerShdw blurRad="38100" dist="19050" dir="2700000" algn="tl" rotWithShape="0">
                      <a:schemeClr val="dk1">
                        <a:alpha val="40000"/>
                      </a:schemeClr>
                    </a:outerShdw>
                  </a:effectLst>
                </a:rPr>
                <a:t>C</a:t>
              </a:r>
            </a:p>
          </p:txBody>
        </p:sp>
      </p:grpSp>
    </p:spTree>
    <p:extLst>
      <p:ext uri="{BB962C8B-B14F-4D97-AF65-F5344CB8AC3E}">
        <p14:creationId xmlns:p14="http://schemas.microsoft.com/office/powerpoint/2010/main" val="3391293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AF63A8-188B-4C20-8C00-DB1FD6472EE2}"/>
              </a:ext>
            </a:extLst>
          </p:cNvPr>
          <p:cNvSpPr>
            <a:spLocks noGrp="1"/>
          </p:cNvSpPr>
          <p:nvPr>
            <p:ph type="ctrTitle"/>
          </p:nvPr>
        </p:nvSpPr>
        <p:spPr/>
        <p:txBody>
          <a:bodyPr/>
          <a:lstStyle/>
          <a:p>
            <a:r>
              <a:rPr lang="es-ES" dirty="0"/>
              <a:t>Matriz de Covarianza de un Archivo de Gran Tamaño</a:t>
            </a:r>
          </a:p>
        </p:txBody>
      </p:sp>
    </p:spTree>
    <p:extLst>
      <p:ext uri="{BB962C8B-B14F-4D97-AF65-F5344CB8AC3E}">
        <p14:creationId xmlns:p14="http://schemas.microsoft.com/office/powerpoint/2010/main" val="1836828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CuadroTexto 95">
            <a:extLst>
              <a:ext uri="{FF2B5EF4-FFF2-40B4-BE49-F238E27FC236}">
                <a16:creationId xmlns:a16="http://schemas.microsoft.com/office/drawing/2014/main" id="{B52A3D72-6A09-4660-8910-9B82E2A3BC6F}"/>
              </a:ext>
            </a:extLst>
          </p:cNvPr>
          <p:cNvSpPr txBox="1"/>
          <p:nvPr/>
        </p:nvSpPr>
        <p:spPr>
          <a:xfrm>
            <a:off x="435864" y="506802"/>
            <a:ext cx="4026953" cy="523220"/>
          </a:xfrm>
          <a:prstGeom prst="rect">
            <a:avLst/>
          </a:prstGeom>
          <a:noFill/>
        </p:spPr>
        <p:txBody>
          <a:bodyPr wrap="square" rtlCol="0">
            <a:spAutoFit/>
          </a:bodyPr>
          <a:lstStyle/>
          <a:p>
            <a:pPr algn="just"/>
            <a:r>
              <a:rPr lang="es-ES" sz="1400" b="1" dirty="0"/>
              <a:t>Para cada dato en una variable se resta su respectiva media, obteniéndose su versión centrada</a:t>
            </a:r>
          </a:p>
        </p:txBody>
      </p:sp>
      <p:grpSp>
        <p:nvGrpSpPr>
          <p:cNvPr id="98" name="Grupo 97">
            <a:extLst>
              <a:ext uri="{FF2B5EF4-FFF2-40B4-BE49-F238E27FC236}">
                <a16:creationId xmlns:a16="http://schemas.microsoft.com/office/drawing/2014/main" id="{7C55A94B-2D6E-4938-9619-A832D9D13AFB}"/>
              </a:ext>
            </a:extLst>
          </p:cNvPr>
          <p:cNvGrpSpPr/>
          <p:nvPr/>
        </p:nvGrpSpPr>
        <p:grpSpPr>
          <a:xfrm>
            <a:off x="590785" y="1220522"/>
            <a:ext cx="2260600" cy="3394076"/>
            <a:chOff x="1422400" y="358775"/>
            <a:chExt cx="2260600" cy="3394076"/>
          </a:xfrm>
        </p:grpSpPr>
        <p:grpSp>
          <p:nvGrpSpPr>
            <p:cNvPr id="99" name="Grupo 98">
              <a:extLst>
                <a:ext uri="{FF2B5EF4-FFF2-40B4-BE49-F238E27FC236}">
                  <a16:creationId xmlns:a16="http://schemas.microsoft.com/office/drawing/2014/main" id="{98B83880-68CC-4D70-B6A5-2D8A226FEF98}"/>
                </a:ext>
              </a:extLst>
            </p:cNvPr>
            <p:cNvGrpSpPr/>
            <p:nvPr/>
          </p:nvGrpSpPr>
          <p:grpSpPr>
            <a:xfrm>
              <a:off x="1422400" y="358775"/>
              <a:ext cx="2260600" cy="342900"/>
              <a:chOff x="1422400" y="358775"/>
              <a:chExt cx="2260600" cy="342900"/>
            </a:xfrm>
          </p:grpSpPr>
          <p:sp>
            <p:nvSpPr>
              <p:cNvPr id="136" name="Rectángulo 135">
                <a:extLst>
                  <a:ext uri="{FF2B5EF4-FFF2-40B4-BE49-F238E27FC236}">
                    <a16:creationId xmlns:a16="http://schemas.microsoft.com/office/drawing/2014/main" id="{7C3DEBD0-CF9A-4089-8CD1-B58AF3395EEE}"/>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7" name="Rectángulo 136">
                <a:extLst>
                  <a:ext uri="{FF2B5EF4-FFF2-40B4-BE49-F238E27FC236}">
                    <a16:creationId xmlns:a16="http://schemas.microsoft.com/office/drawing/2014/main" id="{7D50D14F-0CC0-41B2-9FE8-453E67F22C96}"/>
                  </a:ext>
                </a:extLst>
              </p:cNvPr>
              <p:cNvSpPr/>
              <p:nvPr/>
            </p:nvSpPr>
            <p:spPr>
              <a:xfrm>
                <a:off x="19050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38" name="Rectángulo 137">
                <a:extLst>
                  <a:ext uri="{FF2B5EF4-FFF2-40B4-BE49-F238E27FC236}">
                    <a16:creationId xmlns:a16="http://schemas.microsoft.com/office/drawing/2014/main" id="{0536E888-BCFB-41F7-A7D1-509C8CEE2211}"/>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9" name="Rectángulo 138">
                <a:extLst>
                  <a:ext uri="{FF2B5EF4-FFF2-40B4-BE49-F238E27FC236}">
                    <a16:creationId xmlns:a16="http://schemas.microsoft.com/office/drawing/2014/main" id="{289A4613-D460-4604-8EBC-2AD3CE03BDF9}"/>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0" name="Rectángulo 139">
                <a:extLst>
                  <a:ext uri="{FF2B5EF4-FFF2-40B4-BE49-F238E27FC236}">
                    <a16:creationId xmlns:a16="http://schemas.microsoft.com/office/drawing/2014/main" id="{D8A4F7E3-DF05-455C-BFBC-811E1F391874}"/>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100" name="Grupo 99">
              <a:extLst>
                <a:ext uri="{FF2B5EF4-FFF2-40B4-BE49-F238E27FC236}">
                  <a16:creationId xmlns:a16="http://schemas.microsoft.com/office/drawing/2014/main" id="{E7B7C706-29E0-4BB1-A4F1-3D00798B5B16}"/>
                </a:ext>
              </a:extLst>
            </p:cNvPr>
            <p:cNvGrpSpPr/>
            <p:nvPr/>
          </p:nvGrpSpPr>
          <p:grpSpPr>
            <a:xfrm>
              <a:off x="1422400" y="854075"/>
              <a:ext cx="2260600" cy="342900"/>
              <a:chOff x="1422400" y="358775"/>
              <a:chExt cx="2260600" cy="342900"/>
            </a:xfrm>
          </p:grpSpPr>
          <p:sp>
            <p:nvSpPr>
              <p:cNvPr id="131" name="Rectángulo 130">
                <a:extLst>
                  <a:ext uri="{FF2B5EF4-FFF2-40B4-BE49-F238E27FC236}">
                    <a16:creationId xmlns:a16="http://schemas.microsoft.com/office/drawing/2014/main" id="{95DADEBC-0595-43F5-8A8E-12DFDBD0AB83}"/>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2" name="Rectángulo 131">
                <a:extLst>
                  <a:ext uri="{FF2B5EF4-FFF2-40B4-BE49-F238E27FC236}">
                    <a16:creationId xmlns:a16="http://schemas.microsoft.com/office/drawing/2014/main" id="{E5B40068-323E-433E-9D66-B8D2D46F246D}"/>
                  </a:ext>
                </a:extLst>
              </p:cNvPr>
              <p:cNvSpPr/>
              <p:nvPr/>
            </p:nvSpPr>
            <p:spPr>
              <a:xfrm>
                <a:off x="19050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33" name="Rectángulo 132">
                <a:extLst>
                  <a:ext uri="{FF2B5EF4-FFF2-40B4-BE49-F238E27FC236}">
                    <a16:creationId xmlns:a16="http://schemas.microsoft.com/office/drawing/2014/main" id="{71D0F392-E40A-4990-9AB9-F6112554927A}"/>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4" name="Rectángulo 133">
                <a:extLst>
                  <a:ext uri="{FF2B5EF4-FFF2-40B4-BE49-F238E27FC236}">
                    <a16:creationId xmlns:a16="http://schemas.microsoft.com/office/drawing/2014/main" id="{739FDD81-8607-4569-94E5-F9B8BE76B063}"/>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5" name="Rectángulo 134">
                <a:extLst>
                  <a:ext uri="{FF2B5EF4-FFF2-40B4-BE49-F238E27FC236}">
                    <a16:creationId xmlns:a16="http://schemas.microsoft.com/office/drawing/2014/main" id="{29C4A9C4-CE55-485B-BD67-878BCC82F93A}"/>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101" name="Grupo 100">
              <a:extLst>
                <a:ext uri="{FF2B5EF4-FFF2-40B4-BE49-F238E27FC236}">
                  <a16:creationId xmlns:a16="http://schemas.microsoft.com/office/drawing/2014/main" id="{BD7D8E04-DBC9-452F-B07C-263C3CE8F058}"/>
                </a:ext>
              </a:extLst>
            </p:cNvPr>
            <p:cNvGrpSpPr/>
            <p:nvPr/>
          </p:nvGrpSpPr>
          <p:grpSpPr>
            <a:xfrm>
              <a:off x="1422400" y="1358900"/>
              <a:ext cx="2260600" cy="342900"/>
              <a:chOff x="1422400" y="358775"/>
              <a:chExt cx="2260600" cy="342900"/>
            </a:xfrm>
          </p:grpSpPr>
          <p:sp>
            <p:nvSpPr>
              <p:cNvPr id="126" name="Rectángulo 125">
                <a:extLst>
                  <a:ext uri="{FF2B5EF4-FFF2-40B4-BE49-F238E27FC236}">
                    <a16:creationId xmlns:a16="http://schemas.microsoft.com/office/drawing/2014/main" id="{91D5633D-CF40-433B-BBCC-E6423C6F86A3}"/>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7" name="Rectángulo 126">
                <a:extLst>
                  <a:ext uri="{FF2B5EF4-FFF2-40B4-BE49-F238E27FC236}">
                    <a16:creationId xmlns:a16="http://schemas.microsoft.com/office/drawing/2014/main" id="{B704E63D-758B-4718-B403-E3B85E83DEB7}"/>
                  </a:ext>
                </a:extLst>
              </p:cNvPr>
              <p:cNvSpPr/>
              <p:nvPr/>
            </p:nvSpPr>
            <p:spPr>
              <a:xfrm>
                <a:off x="19050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28" name="Rectángulo 127">
                <a:extLst>
                  <a:ext uri="{FF2B5EF4-FFF2-40B4-BE49-F238E27FC236}">
                    <a16:creationId xmlns:a16="http://schemas.microsoft.com/office/drawing/2014/main" id="{51AB524B-DF38-4F52-BB3C-918123BCAC11}"/>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9" name="Rectángulo 128">
                <a:extLst>
                  <a:ext uri="{FF2B5EF4-FFF2-40B4-BE49-F238E27FC236}">
                    <a16:creationId xmlns:a16="http://schemas.microsoft.com/office/drawing/2014/main" id="{E91B7E7E-F607-4A26-B033-423C80CACE14}"/>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0" name="Rectángulo 129">
                <a:extLst>
                  <a:ext uri="{FF2B5EF4-FFF2-40B4-BE49-F238E27FC236}">
                    <a16:creationId xmlns:a16="http://schemas.microsoft.com/office/drawing/2014/main" id="{A03A2D5D-27CA-4AE4-9BB7-306986431A0C}"/>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102" name="Grupo 101">
              <a:extLst>
                <a:ext uri="{FF2B5EF4-FFF2-40B4-BE49-F238E27FC236}">
                  <a16:creationId xmlns:a16="http://schemas.microsoft.com/office/drawing/2014/main" id="{1FB06C33-F4BB-44FE-BE86-7EAC92314127}"/>
                </a:ext>
              </a:extLst>
            </p:cNvPr>
            <p:cNvGrpSpPr/>
            <p:nvPr/>
          </p:nvGrpSpPr>
          <p:grpSpPr>
            <a:xfrm>
              <a:off x="1422400" y="1892300"/>
              <a:ext cx="2260600" cy="342900"/>
              <a:chOff x="1422400" y="358775"/>
              <a:chExt cx="2260600" cy="342900"/>
            </a:xfrm>
          </p:grpSpPr>
          <p:sp>
            <p:nvSpPr>
              <p:cNvPr id="121" name="Rectángulo 120">
                <a:extLst>
                  <a:ext uri="{FF2B5EF4-FFF2-40B4-BE49-F238E27FC236}">
                    <a16:creationId xmlns:a16="http://schemas.microsoft.com/office/drawing/2014/main" id="{224C68FA-C8A5-4C83-9356-AE649DB63AF2}"/>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2" name="Rectángulo 121">
                <a:extLst>
                  <a:ext uri="{FF2B5EF4-FFF2-40B4-BE49-F238E27FC236}">
                    <a16:creationId xmlns:a16="http://schemas.microsoft.com/office/drawing/2014/main" id="{3EB5EC56-EFEC-48D3-AB1D-F02510AFF72E}"/>
                  </a:ext>
                </a:extLst>
              </p:cNvPr>
              <p:cNvSpPr/>
              <p:nvPr/>
            </p:nvSpPr>
            <p:spPr>
              <a:xfrm>
                <a:off x="19050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23" name="Rectángulo 122">
                <a:extLst>
                  <a:ext uri="{FF2B5EF4-FFF2-40B4-BE49-F238E27FC236}">
                    <a16:creationId xmlns:a16="http://schemas.microsoft.com/office/drawing/2014/main" id="{79AA4285-3530-43A2-946B-B8BDA0E516DA}"/>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4" name="Rectángulo 123">
                <a:extLst>
                  <a:ext uri="{FF2B5EF4-FFF2-40B4-BE49-F238E27FC236}">
                    <a16:creationId xmlns:a16="http://schemas.microsoft.com/office/drawing/2014/main" id="{8AEB6ED3-C53F-4F8F-9DE8-AA90241FD058}"/>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5" name="Rectángulo 124">
                <a:extLst>
                  <a:ext uri="{FF2B5EF4-FFF2-40B4-BE49-F238E27FC236}">
                    <a16:creationId xmlns:a16="http://schemas.microsoft.com/office/drawing/2014/main" id="{C1E01ECE-EA8D-4E77-B801-44FE05E1ED2F}"/>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103" name="Grupo 102">
              <a:extLst>
                <a:ext uri="{FF2B5EF4-FFF2-40B4-BE49-F238E27FC236}">
                  <a16:creationId xmlns:a16="http://schemas.microsoft.com/office/drawing/2014/main" id="{640D3D65-EF57-4136-AF08-14F93F4C25C3}"/>
                </a:ext>
              </a:extLst>
            </p:cNvPr>
            <p:cNvGrpSpPr/>
            <p:nvPr/>
          </p:nvGrpSpPr>
          <p:grpSpPr>
            <a:xfrm>
              <a:off x="1422400" y="2416175"/>
              <a:ext cx="2260600" cy="342900"/>
              <a:chOff x="1422400" y="358775"/>
              <a:chExt cx="2260600" cy="342900"/>
            </a:xfrm>
          </p:grpSpPr>
          <p:sp>
            <p:nvSpPr>
              <p:cNvPr id="116" name="Rectángulo 115">
                <a:extLst>
                  <a:ext uri="{FF2B5EF4-FFF2-40B4-BE49-F238E27FC236}">
                    <a16:creationId xmlns:a16="http://schemas.microsoft.com/office/drawing/2014/main" id="{985A6A35-7E22-4F4F-B191-3EC7B5BFE904}"/>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7" name="Rectángulo 116">
                <a:extLst>
                  <a:ext uri="{FF2B5EF4-FFF2-40B4-BE49-F238E27FC236}">
                    <a16:creationId xmlns:a16="http://schemas.microsoft.com/office/drawing/2014/main" id="{31CB2BFF-8845-4DE8-867B-8EFBD7B0EBB6}"/>
                  </a:ext>
                </a:extLst>
              </p:cNvPr>
              <p:cNvSpPr/>
              <p:nvPr/>
            </p:nvSpPr>
            <p:spPr>
              <a:xfrm>
                <a:off x="19050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18" name="Rectángulo 117">
                <a:extLst>
                  <a:ext uri="{FF2B5EF4-FFF2-40B4-BE49-F238E27FC236}">
                    <a16:creationId xmlns:a16="http://schemas.microsoft.com/office/drawing/2014/main" id="{6163ED1C-C5B7-4CA1-9BA4-5E2993FF9458}"/>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9" name="Rectángulo 118">
                <a:extLst>
                  <a:ext uri="{FF2B5EF4-FFF2-40B4-BE49-F238E27FC236}">
                    <a16:creationId xmlns:a16="http://schemas.microsoft.com/office/drawing/2014/main" id="{D770DC59-7F2B-4395-95A3-54D8ABE3F891}"/>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0" name="Rectángulo 119">
                <a:extLst>
                  <a:ext uri="{FF2B5EF4-FFF2-40B4-BE49-F238E27FC236}">
                    <a16:creationId xmlns:a16="http://schemas.microsoft.com/office/drawing/2014/main" id="{9C2C4841-FF52-4B28-9D2A-38EDA9226FB1}"/>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104" name="Grupo 103">
              <a:extLst>
                <a:ext uri="{FF2B5EF4-FFF2-40B4-BE49-F238E27FC236}">
                  <a16:creationId xmlns:a16="http://schemas.microsoft.com/office/drawing/2014/main" id="{76E8007A-07B7-4959-8E5E-F43AD7F29741}"/>
                </a:ext>
              </a:extLst>
            </p:cNvPr>
            <p:cNvGrpSpPr/>
            <p:nvPr/>
          </p:nvGrpSpPr>
          <p:grpSpPr>
            <a:xfrm>
              <a:off x="1422400" y="2913063"/>
              <a:ext cx="2260600" cy="342900"/>
              <a:chOff x="1422400" y="358775"/>
              <a:chExt cx="2260600" cy="342900"/>
            </a:xfrm>
          </p:grpSpPr>
          <p:sp>
            <p:nvSpPr>
              <p:cNvPr id="111" name="Rectángulo 110">
                <a:extLst>
                  <a:ext uri="{FF2B5EF4-FFF2-40B4-BE49-F238E27FC236}">
                    <a16:creationId xmlns:a16="http://schemas.microsoft.com/office/drawing/2014/main" id="{CAD44F5C-AD26-45C4-A6BB-FD0EF9CA9985}"/>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2" name="Rectángulo 111">
                <a:extLst>
                  <a:ext uri="{FF2B5EF4-FFF2-40B4-BE49-F238E27FC236}">
                    <a16:creationId xmlns:a16="http://schemas.microsoft.com/office/drawing/2014/main" id="{B4697E60-9B98-416D-8B19-6EA4A6AF3CA0}"/>
                  </a:ext>
                </a:extLst>
              </p:cNvPr>
              <p:cNvSpPr/>
              <p:nvPr/>
            </p:nvSpPr>
            <p:spPr>
              <a:xfrm>
                <a:off x="19050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13" name="Rectángulo 112">
                <a:extLst>
                  <a:ext uri="{FF2B5EF4-FFF2-40B4-BE49-F238E27FC236}">
                    <a16:creationId xmlns:a16="http://schemas.microsoft.com/office/drawing/2014/main" id="{A4B45D5F-F061-496E-8682-2982CE9B891E}"/>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4" name="Rectángulo 113">
                <a:extLst>
                  <a:ext uri="{FF2B5EF4-FFF2-40B4-BE49-F238E27FC236}">
                    <a16:creationId xmlns:a16="http://schemas.microsoft.com/office/drawing/2014/main" id="{384C7939-6A01-40FB-A90B-87687A087FA1}"/>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5" name="Rectángulo 114">
                <a:extLst>
                  <a:ext uri="{FF2B5EF4-FFF2-40B4-BE49-F238E27FC236}">
                    <a16:creationId xmlns:a16="http://schemas.microsoft.com/office/drawing/2014/main" id="{3270FE90-F398-464D-B8C4-5F34A470D24B}"/>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105" name="Grupo 104">
              <a:extLst>
                <a:ext uri="{FF2B5EF4-FFF2-40B4-BE49-F238E27FC236}">
                  <a16:creationId xmlns:a16="http://schemas.microsoft.com/office/drawing/2014/main" id="{1DF79E91-C02B-4E66-B852-437741B10825}"/>
                </a:ext>
              </a:extLst>
            </p:cNvPr>
            <p:cNvGrpSpPr/>
            <p:nvPr/>
          </p:nvGrpSpPr>
          <p:grpSpPr>
            <a:xfrm>
              <a:off x="1422400" y="3409951"/>
              <a:ext cx="2260600" cy="342900"/>
              <a:chOff x="1422400" y="358775"/>
              <a:chExt cx="2260600" cy="342900"/>
            </a:xfrm>
          </p:grpSpPr>
          <p:sp>
            <p:nvSpPr>
              <p:cNvPr id="106" name="Rectángulo 105">
                <a:extLst>
                  <a:ext uri="{FF2B5EF4-FFF2-40B4-BE49-F238E27FC236}">
                    <a16:creationId xmlns:a16="http://schemas.microsoft.com/office/drawing/2014/main" id="{E473DA73-0BB6-4447-93BE-E2F5FBB60312}"/>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7" name="Rectángulo 106">
                <a:extLst>
                  <a:ext uri="{FF2B5EF4-FFF2-40B4-BE49-F238E27FC236}">
                    <a16:creationId xmlns:a16="http://schemas.microsoft.com/office/drawing/2014/main" id="{E4D7FAD0-35C4-4F49-BBF0-22CC5DF66CF2}"/>
                  </a:ext>
                </a:extLst>
              </p:cNvPr>
              <p:cNvSpPr/>
              <p:nvPr/>
            </p:nvSpPr>
            <p:spPr>
              <a:xfrm>
                <a:off x="19050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08" name="Rectángulo 107">
                <a:extLst>
                  <a:ext uri="{FF2B5EF4-FFF2-40B4-BE49-F238E27FC236}">
                    <a16:creationId xmlns:a16="http://schemas.microsoft.com/office/drawing/2014/main" id="{8E9EA7F2-F1DF-4D38-984D-92A87B543949}"/>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9" name="Rectángulo 108">
                <a:extLst>
                  <a:ext uri="{FF2B5EF4-FFF2-40B4-BE49-F238E27FC236}">
                    <a16:creationId xmlns:a16="http://schemas.microsoft.com/office/drawing/2014/main" id="{7F7C0858-F46B-4034-9D64-DBCCFDED63E9}"/>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0" name="Rectángulo 109">
                <a:extLst>
                  <a:ext uri="{FF2B5EF4-FFF2-40B4-BE49-F238E27FC236}">
                    <a16:creationId xmlns:a16="http://schemas.microsoft.com/office/drawing/2014/main" id="{FD3A75C8-79B0-4D6E-BCC9-867936A4D5C1}"/>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pic>
        <p:nvPicPr>
          <p:cNvPr id="49" name="Imagen 48">
            <a:extLst>
              <a:ext uri="{FF2B5EF4-FFF2-40B4-BE49-F238E27FC236}">
                <a16:creationId xmlns:a16="http://schemas.microsoft.com/office/drawing/2014/main" id="{52189059-29DC-45B0-957F-BA2248FF3175}"/>
              </a:ext>
            </a:extLst>
          </p:cNvPr>
          <p:cNvPicPr>
            <a:picLocks noChangeAspect="1"/>
          </p:cNvPicPr>
          <p:nvPr/>
        </p:nvPicPr>
        <p:blipFill>
          <a:blip r:embed="rId2"/>
          <a:stretch>
            <a:fillRect/>
          </a:stretch>
        </p:blipFill>
        <p:spPr>
          <a:xfrm>
            <a:off x="3982844" y="1162328"/>
            <a:ext cx="1680210" cy="2308860"/>
          </a:xfrm>
          <a:prstGeom prst="rect">
            <a:avLst/>
          </a:prstGeom>
        </p:spPr>
      </p:pic>
      <p:pic>
        <p:nvPicPr>
          <p:cNvPr id="52" name="Imagen 51">
            <a:extLst>
              <a:ext uri="{FF2B5EF4-FFF2-40B4-BE49-F238E27FC236}">
                <a16:creationId xmlns:a16="http://schemas.microsoft.com/office/drawing/2014/main" id="{BE4FE7AE-FBDB-4BED-B03C-24680DE5C27A}"/>
              </a:ext>
            </a:extLst>
          </p:cNvPr>
          <p:cNvPicPr>
            <a:picLocks noChangeAspect="1"/>
          </p:cNvPicPr>
          <p:nvPr/>
        </p:nvPicPr>
        <p:blipFill>
          <a:blip r:embed="rId3"/>
          <a:stretch>
            <a:fillRect/>
          </a:stretch>
        </p:blipFill>
        <p:spPr>
          <a:xfrm>
            <a:off x="6386524" y="1030022"/>
            <a:ext cx="2137410" cy="480060"/>
          </a:xfrm>
          <a:prstGeom prst="rect">
            <a:avLst/>
          </a:prstGeom>
        </p:spPr>
      </p:pic>
      <p:pic>
        <p:nvPicPr>
          <p:cNvPr id="141" name="Imagen 140">
            <a:extLst>
              <a:ext uri="{FF2B5EF4-FFF2-40B4-BE49-F238E27FC236}">
                <a16:creationId xmlns:a16="http://schemas.microsoft.com/office/drawing/2014/main" id="{AB2FD551-FBC9-4C8C-9AE0-55F2CAB01A72}"/>
              </a:ext>
            </a:extLst>
          </p:cNvPr>
          <p:cNvPicPr>
            <a:picLocks noChangeAspect="1"/>
          </p:cNvPicPr>
          <p:nvPr/>
        </p:nvPicPr>
        <p:blipFill>
          <a:blip r:embed="rId4"/>
          <a:stretch>
            <a:fillRect/>
          </a:stretch>
        </p:blipFill>
        <p:spPr>
          <a:xfrm>
            <a:off x="8242313" y="2503222"/>
            <a:ext cx="2671763" cy="2886075"/>
          </a:xfrm>
          <a:prstGeom prst="rect">
            <a:avLst/>
          </a:prstGeom>
        </p:spPr>
      </p:pic>
      <p:cxnSp>
        <p:nvCxnSpPr>
          <p:cNvPr id="143" name="Conector recto de flecha 142">
            <a:extLst>
              <a:ext uri="{FF2B5EF4-FFF2-40B4-BE49-F238E27FC236}">
                <a16:creationId xmlns:a16="http://schemas.microsoft.com/office/drawing/2014/main" id="{C73AFF23-896B-412D-BFCA-0F75786BA8A3}"/>
              </a:ext>
            </a:extLst>
          </p:cNvPr>
          <p:cNvCxnSpPr/>
          <p:nvPr/>
        </p:nvCxnSpPr>
        <p:spPr>
          <a:xfrm>
            <a:off x="6386524" y="2058722"/>
            <a:ext cx="1373189" cy="866775"/>
          </a:xfrm>
          <a:prstGeom prst="straightConnector1">
            <a:avLst/>
          </a:prstGeom>
          <a:ln w="381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pic>
        <p:nvPicPr>
          <p:cNvPr id="145" name="Imagen 144">
            <a:extLst>
              <a:ext uri="{FF2B5EF4-FFF2-40B4-BE49-F238E27FC236}">
                <a16:creationId xmlns:a16="http://schemas.microsoft.com/office/drawing/2014/main" id="{B206FFF2-2CD5-4983-A6B2-AB5E0239C749}"/>
              </a:ext>
            </a:extLst>
          </p:cNvPr>
          <p:cNvPicPr>
            <a:picLocks noChangeAspect="1"/>
          </p:cNvPicPr>
          <p:nvPr/>
        </p:nvPicPr>
        <p:blipFill>
          <a:blip r:embed="rId5"/>
          <a:stretch>
            <a:fillRect/>
          </a:stretch>
        </p:blipFill>
        <p:spPr>
          <a:xfrm>
            <a:off x="8242313" y="1763359"/>
            <a:ext cx="1590897" cy="628738"/>
          </a:xfrm>
          <a:prstGeom prst="rect">
            <a:avLst/>
          </a:prstGeom>
        </p:spPr>
      </p:pic>
      <p:sp>
        <p:nvSpPr>
          <p:cNvPr id="2" name="Elipse 1">
            <a:extLst>
              <a:ext uri="{FF2B5EF4-FFF2-40B4-BE49-F238E27FC236}">
                <a16:creationId xmlns:a16="http://schemas.microsoft.com/office/drawing/2014/main" id="{04DEA831-0C3F-4319-8DA9-508F0F153509}"/>
              </a:ext>
            </a:extLst>
          </p:cNvPr>
          <p:cNvSpPr/>
          <p:nvPr/>
        </p:nvSpPr>
        <p:spPr>
          <a:xfrm>
            <a:off x="9310696" y="1763359"/>
            <a:ext cx="566057" cy="62873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 name="Forma libre: forma 2">
            <a:extLst>
              <a:ext uri="{FF2B5EF4-FFF2-40B4-BE49-F238E27FC236}">
                <a16:creationId xmlns:a16="http://schemas.microsoft.com/office/drawing/2014/main" id="{92AD2A14-B29D-46AF-B4E1-1EA95571BE1C}"/>
              </a:ext>
            </a:extLst>
          </p:cNvPr>
          <p:cNvSpPr/>
          <p:nvPr/>
        </p:nvSpPr>
        <p:spPr>
          <a:xfrm>
            <a:off x="9636827" y="662629"/>
            <a:ext cx="436309" cy="1458686"/>
          </a:xfrm>
          <a:custGeom>
            <a:avLst/>
            <a:gdLst>
              <a:gd name="connsiteX0" fmla="*/ 251252 w 436309"/>
              <a:gd name="connsiteY0" fmla="*/ 1458686 h 1458686"/>
              <a:gd name="connsiteX1" fmla="*/ 316566 w 436309"/>
              <a:gd name="connsiteY1" fmla="*/ 1415143 h 1458686"/>
              <a:gd name="connsiteX2" fmla="*/ 436309 w 436309"/>
              <a:gd name="connsiteY2" fmla="*/ 1153886 h 1458686"/>
              <a:gd name="connsiteX3" fmla="*/ 425424 w 436309"/>
              <a:gd name="connsiteY3" fmla="*/ 968828 h 1458686"/>
              <a:gd name="connsiteX4" fmla="*/ 381881 w 436309"/>
              <a:gd name="connsiteY4" fmla="*/ 881743 h 1458686"/>
              <a:gd name="connsiteX5" fmla="*/ 360109 w 436309"/>
              <a:gd name="connsiteY5" fmla="*/ 805543 h 1458686"/>
              <a:gd name="connsiteX6" fmla="*/ 305681 w 436309"/>
              <a:gd name="connsiteY6" fmla="*/ 740228 h 1458686"/>
              <a:gd name="connsiteX7" fmla="*/ 251252 w 436309"/>
              <a:gd name="connsiteY7" fmla="*/ 653143 h 1458686"/>
              <a:gd name="connsiteX8" fmla="*/ 55309 w 436309"/>
              <a:gd name="connsiteY8" fmla="*/ 391886 h 1458686"/>
              <a:gd name="connsiteX9" fmla="*/ 22652 w 436309"/>
              <a:gd name="connsiteY9" fmla="*/ 304800 h 1458686"/>
              <a:gd name="connsiteX10" fmla="*/ 881 w 436309"/>
              <a:gd name="connsiteY10" fmla="*/ 239486 h 1458686"/>
              <a:gd name="connsiteX11" fmla="*/ 11766 w 436309"/>
              <a:gd name="connsiteY11" fmla="*/ 130628 h 1458686"/>
              <a:gd name="connsiteX12" fmla="*/ 87966 w 436309"/>
              <a:gd name="connsiteY12" fmla="*/ 54428 h 1458686"/>
              <a:gd name="connsiteX13" fmla="*/ 153281 w 436309"/>
              <a:gd name="connsiteY13" fmla="*/ 0 h 1458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36309" h="1458686">
                <a:moveTo>
                  <a:pt x="251252" y="1458686"/>
                </a:moveTo>
                <a:cubicBezTo>
                  <a:pt x="273023" y="1444172"/>
                  <a:pt x="299429" y="1434916"/>
                  <a:pt x="316566" y="1415143"/>
                </a:cubicBezTo>
                <a:cubicBezTo>
                  <a:pt x="398804" y="1320252"/>
                  <a:pt x="400195" y="1271257"/>
                  <a:pt x="436309" y="1153886"/>
                </a:cubicBezTo>
                <a:cubicBezTo>
                  <a:pt x="432681" y="1092200"/>
                  <a:pt x="437542" y="1029421"/>
                  <a:pt x="425424" y="968828"/>
                </a:cubicBezTo>
                <a:cubicBezTo>
                  <a:pt x="419059" y="937003"/>
                  <a:pt x="393935" y="911876"/>
                  <a:pt x="381881" y="881743"/>
                </a:cubicBezTo>
                <a:cubicBezTo>
                  <a:pt x="372070" y="857216"/>
                  <a:pt x="372633" y="828802"/>
                  <a:pt x="360109" y="805543"/>
                </a:cubicBezTo>
                <a:cubicBezTo>
                  <a:pt x="346673" y="780590"/>
                  <a:pt x="322153" y="763289"/>
                  <a:pt x="305681" y="740228"/>
                </a:cubicBezTo>
                <a:cubicBezTo>
                  <a:pt x="285784" y="712372"/>
                  <a:pt x="271231" y="680940"/>
                  <a:pt x="251252" y="653143"/>
                </a:cubicBezTo>
                <a:cubicBezTo>
                  <a:pt x="187719" y="564749"/>
                  <a:pt x="55309" y="391886"/>
                  <a:pt x="55309" y="391886"/>
                </a:cubicBezTo>
                <a:cubicBezTo>
                  <a:pt x="44423" y="362857"/>
                  <a:pt x="33079" y="333996"/>
                  <a:pt x="22652" y="304800"/>
                </a:cubicBezTo>
                <a:cubicBezTo>
                  <a:pt x="14933" y="283188"/>
                  <a:pt x="2313" y="262390"/>
                  <a:pt x="881" y="239486"/>
                </a:cubicBezTo>
                <a:cubicBezTo>
                  <a:pt x="-1394" y="203090"/>
                  <a:pt x="234" y="165224"/>
                  <a:pt x="11766" y="130628"/>
                </a:cubicBezTo>
                <a:cubicBezTo>
                  <a:pt x="28812" y="79490"/>
                  <a:pt x="55500" y="81483"/>
                  <a:pt x="87966" y="54428"/>
                </a:cubicBezTo>
                <a:cubicBezTo>
                  <a:pt x="171775" y="-15413"/>
                  <a:pt x="72207" y="54048"/>
                  <a:pt x="153281" y="0"/>
                </a:cubicBezTo>
              </a:path>
            </a:pathLst>
          </a:custGeom>
          <a:noFill/>
          <a:ln w="28575">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3" name="CuadroTexto 52">
            <a:extLst>
              <a:ext uri="{FF2B5EF4-FFF2-40B4-BE49-F238E27FC236}">
                <a16:creationId xmlns:a16="http://schemas.microsoft.com/office/drawing/2014/main" id="{59464907-23CE-4469-B6AF-2DC610476DDE}"/>
              </a:ext>
            </a:extLst>
          </p:cNvPr>
          <p:cNvSpPr txBox="1"/>
          <p:nvPr/>
        </p:nvSpPr>
        <p:spPr>
          <a:xfrm>
            <a:off x="9578194" y="313316"/>
            <a:ext cx="2118864" cy="523220"/>
          </a:xfrm>
          <a:prstGeom prst="rect">
            <a:avLst/>
          </a:prstGeom>
          <a:noFill/>
        </p:spPr>
        <p:txBody>
          <a:bodyPr wrap="square" rtlCol="0">
            <a:spAutoFit/>
          </a:bodyPr>
          <a:lstStyle/>
          <a:p>
            <a:pPr algn="ctr"/>
            <a:r>
              <a:rPr lang="es-ES" sz="1400" b="1" dirty="0"/>
              <a:t>Es la media calculada en el ejemplo anterior.</a:t>
            </a:r>
          </a:p>
        </p:txBody>
      </p:sp>
    </p:spTree>
    <p:extLst>
      <p:ext uri="{BB962C8B-B14F-4D97-AF65-F5344CB8AC3E}">
        <p14:creationId xmlns:p14="http://schemas.microsoft.com/office/powerpoint/2010/main" val="1876907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CuadroTexto 95">
            <a:extLst>
              <a:ext uri="{FF2B5EF4-FFF2-40B4-BE49-F238E27FC236}">
                <a16:creationId xmlns:a16="http://schemas.microsoft.com/office/drawing/2014/main" id="{B52A3D72-6A09-4660-8910-9B82E2A3BC6F}"/>
              </a:ext>
            </a:extLst>
          </p:cNvPr>
          <p:cNvSpPr txBox="1"/>
          <p:nvPr/>
        </p:nvSpPr>
        <p:spPr>
          <a:xfrm>
            <a:off x="353353" y="303295"/>
            <a:ext cx="3563554" cy="954107"/>
          </a:xfrm>
          <a:prstGeom prst="rect">
            <a:avLst/>
          </a:prstGeom>
          <a:noFill/>
        </p:spPr>
        <p:txBody>
          <a:bodyPr wrap="square" rtlCol="0">
            <a:spAutoFit/>
          </a:bodyPr>
          <a:lstStyle/>
          <a:p>
            <a:pPr algn="just"/>
            <a:r>
              <a:rPr lang="es-ES" sz="1400" b="1" dirty="0"/>
              <a:t>La covarianza entre dos variables se calcula mediante la multiplicación de cada elemento, previamente centrado, de estas. El valor resultante es promediado.</a:t>
            </a:r>
          </a:p>
        </p:txBody>
      </p:sp>
      <p:grpSp>
        <p:nvGrpSpPr>
          <p:cNvPr id="98" name="Grupo 97">
            <a:extLst>
              <a:ext uri="{FF2B5EF4-FFF2-40B4-BE49-F238E27FC236}">
                <a16:creationId xmlns:a16="http://schemas.microsoft.com/office/drawing/2014/main" id="{7C55A94B-2D6E-4938-9619-A832D9D13AFB}"/>
              </a:ext>
            </a:extLst>
          </p:cNvPr>
          <p:cNvGrpSpPr/>
          <p:nvPr/>
        </p:nvGrpSpPr>
        <p:grpSpPr>
          <a:xfrm>
            <a:off x="784830" y="1944426"/>
            <a:ext cx="2260600" cy="3394076"/>
            <a:chOff x="1422400" y="358775"/>
            <a:chExt cx="2260600" cy="3394076"/>
          </a:xfrm>
        </p:grpSpPr>
        <p:grpSp>
          <p:nvGrpSpPr>
            <p:cNvPr id="99" name="Grupo 98">
              <a:extLst>
                <a:ext uri="{FF2B5EF4-FFF2-40B4-BE49-F238E27FC236}">
                  <a16:creationId xmlns:a16="http://schemas.microsoft.com/office/drawing/2014/main" id="{98B83880-68CC-4D70-B6A5-2D8A226FEF98}"/>
                </a:ext>
              </a:extLst>
            </p:cNvPr>
            <p:cNvGrpSpPr/>
            <p:nvPr/>
          </p:nvGrpSpPr>
          <p:grpSpPr>
            <a:xfrm>
              <a:off x="1422400" y="358775"/>
              <a:ext cx="2260600" cy="342900"/>
              <a:chOff x="1422400" y="358775"/>
              <a:chExt cx="2260600" cy="342900"/>
            </a:xfrm>
          </p:grpSpPr>
          <p:sp>
            <p:nvSpPr>
              <p:cNvPr id="136" name="Rectángulo 135">
                <a:extLst>
                  <a:ext uri="{FF2B5EF4-FFF2-40B4-BE49-F238E27FC236}">
                    <a16:creationId xmlns:a16="http://schemas.microsoft.com/office/drawing/2014/main" id="{7C3DEBD0-CF9A-4089-8CD1-B58AF3395EEE}"/>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7" name="Rectángulo 136">
                <a:extLst>
                  <a:ext uri="{FF2B5EF4-FFF2-40B4-BE49-F238E27FC236}">
                    <a16:creationId xmlns:a16="http://schemas.microsoft.com/office/drawing/2014/main" id="{7D50D14F-0CC0-41B2-9FE8-453E67F22C96}"/>
                  </a:ext>
                </a:extLst>
              </p:cNvPr>
              <p:cNvSpPr/>
              <p:nvPr/>
            </p:nvSpPr>
            <p:spPr>
              <a:xfrm>
                <a:off x="19050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38" name="Rectángulo 137">
                <a:extLst>
                  <a:ext uri="{FF2B5EF4-FFF2-40B4-BE49-F238E27FC236}">
                    <a16:creationId xmlns:a16="http://schemas.microsoft.com/office/drawing/2014/main" id="{0536E888-BCFB-41F7-A7D1-509C8CEE2211}"/>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9" name="Rectángulo 138">
                <a:extLst>
                  <a:ext uri="{FF2B5EF4-FFF2-40B4-BE49-F238E27FC236}">
                    <a16:creationId xmlns:a16="http://schemas.microsoft.com/office/drawing/2014/main" id="{289A4613-D460-4604-8EBC-2AD3CE03BDF9}"/>
                  </a:ext>
                </a:extLst>
              </p:cNvPr>
              <p:cNvSpPr/>
              <p:nvPr/>
            </p:nvSpPr>
            <p:spPr>
              <a:xfrm>
                <a:off x="2870200" y="358775"/>
                <a:ext cx="330200" cy="342900"/>
              </a:xfrm>
              <a:prstGeom prst="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0" name="Rectángulo 139">
                <a:extLst>
                  <a:ext uri="{FF2B5EF4-FFF2-40B4-BE49-F238E27FC236}">
                    <a16:creationId xmlns:a16="http://schemas.microsoft.com/office/drawing/2014/main" id="{D8A4F7E3-DF05-455C-BFBC-811E1F391874}"/>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100" name="Grupo 99">
              <a:extLst>
                <a:ext uri="{FF2B5EF4-FFF2-40B4-BE49-F238E27FC236}">
                  <a16:creationId xmlns:a16="http://schemas.microsoft.com/office/drawing/2014/main" id="{E7B7C706-29E0-4BB1-A4F1-3D00798B5B16}"/>
                </a:ext>
              </a:extLst>
            </p:cNvPr>
            <p:cNvGrpSpPr/>
            <p:nvPr/>
          </p:nvGrpSpPr>
          <p:grpSpPr>
            <a:xfrm>
              <a:off x="1422400" y="854075"/>
              <a:ext cx="2260600" cy="342900"/>
              <a:chOff x="1422400" y="358775"/>
              <a:chExt cx="2260600" cy="342900"/>
            </a:xfrm>
          </p:grpSpPr>
          <p:sp>
            <p:nvSpPr>
              <p:cNvPr id="131" name="Rectángulo 130">
                <a:extLst>
                  <a:ext uri="{FF2B5EF4-FFF2-40B4-BE49-F238E27FC236}">
                    <a16:creationId xmlns:a16="http://schemas.microsoft.com/office/drawing/2014/main" id="{95DADEBC-0595-43F5-8A8E-12DFDBD0AB83}"/>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2" name="Rectángulo 131">
                <a:extLst>
                  <a:ext uri="{FF2B5EF4-FFF2-40B4-BE49-F238E27FC236}">
                    <a16:creationId xmlns:a16="http://schemas.microsoft.com/office/drawing/2014/main" id="{E5B40068-323E-433E-9D66-B8D2D46F246D}"/>
                  </a:ext>
                </a:extLst>
              </p:cNvPr>
              <p:cNvSpPr/>
              <p:nvPr/>
            </p:nvSpPr>
            <p:spPr>
              <a:xfrm>
                <a:off x="19050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33" name="Rectángulo 132">
                <a:extLst>
                  <a:ext uri="{FF2B5EF4-FFF2-40B4-BE49-F238E27FC236}">
                    <a16:creationId xmlns:a16="http://schemas.microsoft.com/office/drawing/2014/main" id="{71D0F392-E40A-4990-9AB9-F6112554927A}"/>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4" name="Rectángulo 133">
                <a:extLst>
                  <a:ext uri="{FF2B5EF4-FFF2-40B4-BE49-F238E27FC236}">
                    <a16:creationId xmlns:a16="http://schemas.microsoft.com/office/drawing/2014/main" id="{739FDD81-8607-4569-94E5-F9B8BE76B063}"/>
                  </a:ext>
                </a:extLst>
              </p:cNvPr>
              <p:cNvSpPr/>
              <p:nvPr/>
            </p:nvSpPr>
            <p:spPr>
              <a:xfrm>
                <a:off x="2870200" y="358775"/>
                <a:ext cx="330200" cy="342900"/>
              </a:xfrm>
              <a:prstGeom prst="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5" name="Rectángulo 134">
                <a:extLst>
                  <a:ext uri="{FF2B5EF4-FFF2-40B4-BE49-F238E27FC236}">
                    <a16:creationId xmlns:a16="http://schemas.microsoft.com/office/drawing/2014/main" id="{29C4A9C4-CE55-485B-BD67-878BCC82F93A}"/>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101" name="Grupo 100">
              <a:extLst>
                <a:ext uri="{FF2B5EF4-FFF2-40B4-BE49-F238E27FC236}">
                  <a16:creationId xmlns:a16="http://schemas.microsoft.com/office/drawing/2014/main" id="{BD7D8E04-DBC9-452F-B07C-263C3CE8F058}"/>
                </a:ext>
              </a:extLst>
            </p:cNvPr>
            <p:cNvGrpSpPr/>
            <p:nvPr/>
          </p:nvGrpSpPr>
          <p:grpSpPr>
            <a:xfrm>
              <a:off x="1422400" y="1358900"/>
              <a:ext cx="2260600" cy="342900"/>
              <a:chOff x="1422400" y="358775"/>
              <a:chExt cx="2260600" cy="342900"/>
            </a:xfrm>
          </p:grpSpPr>
          <p:sp>
            <p:nvSpPr>
              <p:cNvPr id="126" name="Rectángulo 125">
                <a:extLst>
                  <a:ext uri="{FF2B5EF4-FFF2-40B4-BE49-F238E27FC236}">
                    <a16:creationId xmlns:a16="http://schemas.microsoft.com/office/drawing/2014/main" id="{91D5633D-CF40-433B-BBCC-E6423C6F86A3}"/>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7" name="Rectángulo 126">
                <a:extLst>
                  <a:ext uri="{FF2B5EF4-FFF2-40B4-BE49-F238E27FC236}">
                    <a16:creationId xmlns:a16="http://schemas.microsoft.com/office/drawing/2014/main" id="{B704E63D-758B-4718-B403-E3B85E83DEB7}"/>
                  </a:ext>
                </a:extLst>
              </p:cNvPr>
              <p:cNvSpPr/>
              <p:nvPr/>
            </p:nvSpPr>
            <p:spPr>
              <a:xfrm>
                <a:off x="19050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28" name="Rectángulo 127">
                <a:extLst>
                  <a:ext uri="{FF2B5EF4-FFF2-40B4-BE49-F238E27FC236}">
                    <a16:creationId xmlns:a16="http://schemas.microsoft.com/office/drawing/2014/main" id="{51AB524B-DF38-4F52-BB3C-918123BCAC11}"/>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9" name="Rectángulo 128">
                <a:extLst>
                  <a:ext uri="{FF2B5EF4-FFF2-40B4-BE49-F238E27FC236}">
                    <a16:creationId xmlns:a16="http://schemas.microsoft.com/office/drawing/2014/main" id="{E91B7E7E-F607-4A26-B033-423C80CACE14}"/>
                  </a:ext>
                </a:extLst>
              </p:cNvPr>
              <p:cNvSpPr/>
              <p:nvPr/>
            </p:nvSpPr>
            <p:spPr>
              <a:xfrm>
                <a:off x="2870200" y="358775"/>
                <a:ext cx="330200" cy="342900"/>
              </a:xfrm>
              <a:prstGeom prst="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0" name="Rectángulo 129">
                <a:extLst>
                  <a:ext uri="{FF2B5EF4-FFF2-40B4-BE49-F238E27FC236}">
                    <a16:creationId xmlns:a16="http://schemas.microsoft.com/office/drawing/2014/main" id="{A03A2D5D-27CA-4AE4-9BB7-306986431A0C}"/>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102" name="Grupo 101">
              <a:extLst>
                <a:ext uri="{FF2B5EF4-FFF2-40B4-BE49-F238E27FC236}">
                  <a16:creationId xmlns:a16="http://schemas.microsoft.com/office/drawing/2014/main" id="{1FB06C33-F4BB-44FE-BE86-7EAC92314127}"/>
                </a:ext>
              </a:extLst>
            </p:cNvPr>
            <p:cNvGrpSpPr/>
            <p:nvPr/>
          </p:nvGrpSpPr>
          <p:grpSpPr>
            <a:xfrm>
              <a:off x="1422400" y="1892300"/>
              <a:ext cx="2260600" cy="342900"/>
              <a:chOff x="1422400" y="358775"/>
              <a:chExt cx="2260600" cy="342900"/>
            </a:xfrm>
          </p:grpSpPr>
          <p:sp>
            <p:nvSpPr>
              <p:cNvPr id="121" name="Rectángulo 120">
                <a:extLst>
                  <a:ext uri="{FF2B5EF4-FFF2-40B4-BE49-F238E27FC236}">
                    <a16:creationId xmlns:a16="http://schemas.microsoft.com/office/drawing/2014/main" id="{224C68FA-C8A5-4C83-9356-AE649DB63AF2}"/>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2" name="Rectángulo 121">
                <a:extLst>
                  <a:ext uri="{FF2B5EF4-FFF2-40B4-BE49-F238E27FC236}">
                    <a16:creationId xmlns:a16="http://schemas.microsoft.com/office/drawing/2014/main" id="{3EB5EC56-EFEC-48D3-AB1D-F02510AFF72E}"/>
                  </a:ext>
                </a:extLst>
              </p:cNvPr>
              <p:cNvSpPr/>
              <p:nvPr/>
            </p:nvSpPr>
            <p:spPr>
              <a:xfrm>
                <a:off x="19050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23" name="Rectángulo 122">
                <a:extLst>
                  <a:ext uri="{FF2B5EF4-FFF2-40B4-BE49-F238E27FC236}">
                    <a16:creationId xmlns:a16="http://schemas.microsoft.com/office/drawing/2014/main" id="{79AA4285-3530-43A2-946B-B8BDA0E516DA}"/>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4" name="Rectángulo 123">
                <a:extLst>
                  <a:ext uri="{FF2B5EF4-FFF2-40B4-BE49-F238E27FC236}">
                    <a16:creationId xmlns:a16="http://schemas.microsoft.com/office/drawing/2014/main" id="{8AEB6ED3-C53F-4F8F-9DE8-AA90241FD058}"/>
                  </a:ext>
                </a:extLst>
              </p:cNvPr>
              <p:cNvSpPr/>
              <p:nvPr/>
            </p:nvSpPr>
            <p:spPr>
              <a:xfrm>
                <a:off x="2870200" y="358775"/>
                <a:ext cx="330200" cy="342900"/>
              </a:xfrm>
              <a:prstGeom prst="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5" name="Rectángulo 124">
                <a:extLst>
                  <a:ext uri="{FF2B5EF4-FFF2-40B4-BE49-F238E27FC236}">
                    <a16:creationId xmlns:a16="http://schemas.microsoft.com/office/drawing/2014/main" id="{C1E01ECE-EA8D-4E77-B801-44FE05E1ED2F}"/>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103" name="Grupo 102">
              <a:extLst>
                <a:ext uri="{FF2B5EF4-FFF2-40B4-BE49-F238E27FC236}">
                  <a16:creationId xmlns:a16="http://schemas.microsoft.com/office/drawing/2014/main" id="{640D3D65-EF57-4136-AF08-14F93F4C25C3}"/>
                </a:ext>
              </a:extLst>
            </p:cNvPr>
            <p:cNvGrpSpPr/>
            <p:nvPr/>
          </p:nvGrpSpPr>
          <p:grpSpPr>
            <a:xfrm>
              <a:off x="1422400" y="2416175"/>
              <a:ext cx="2260600" cy="342900"/>
              <a:chOff x="1422400" y="358775"/>
              <a:chExt cx="2260600" cy="342900"/>
            </a:xfrm>
          </p:grpSpPr>
          <p:sp>
            <p:nvSpPr>
              <p:cNvPr id="116" name="Rectángulo 115">
                <a:extLst>
                  <a:ext uri="{FF2B5EF4-FFF2-40B4-BE49-F238E27FC236}">
                    <a16:creationId xmlns:a16="http://schemas.microsoft.com/office/drawing/2014/main" id="{985A6A35-7E22-4F4F-B191-3EC7B5BFE904}"/>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7" name="Rectángulo 116">
                <a:extLst>
                  <a:ext uri="{FF2B5EF4-FFF2-40B4-BE49-F238E27FC236}">
                    <a16:creationId xmlns:a16="http://schemas.microsoft.com/office/drawing/2014/main" id="{31CB2BFF-8845-4DE8-867B-8EFBD7B0EBB6}"/>
                  </a:ext>
                </a:extLst>
              </p:cNvPr>
              <p:cNvSpPr/>
              <p:nvPr/>
            </p:nvSpPr>
            <p:spPr>
              <a:xfrm>
                <a:off x="19050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18" name="Rectángulo 117">
                <a:extLst>
                  <a:ext uri="{FF2B5EF4-FFF2-40B4-BE49-F238E27FC236}">
                    <a16:creationId xmlns:a16="http://schemas.microsoft.com/office/drawing/2014/main" id="{6163ED1C-C5B7-4CA1-9BA4-5E2993FF9458}"/>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9" name="Rectángulo 118">
                <a:extLst>
                  <a:ext uri="{FF2B5EF4-FFF2-40B4-BE49-F238E27FC236}">
                    <a16:creationId xmlns:a16="http://schemas.microsoft.com/office/drawing/2014/main" id="{D770DC59-7F2B-4395-95A3-54D8ABE3F891}"/>
                  </a:ext>
                </a:extLst>
              </p:cNvPr>
              <p:cNvSpPr/>
              <p:nvPr/>
            </p:nvSpPr>
            <p:spPr>
              <a:xfrm>
                <a:off x="2870200" y="358775"/>
                <a:ext cx="330200" cy="342900"/>
              </a:xfrm>
              <a:prstGeom prst="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0" name="Rectángulo 119">
                <a:extLst>
                  <a:ext uri="{FF2B5EF4-FFF2-40B4-BE49-F238E27FC236}">
                    <a16:creationId xmlns:a16="http://schemas.microsoft.com/office/drawing/2014/main" id="{9C2C4841-FF52-4B28-9D2A-38EDA9226FB1}"/>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104" name="Grupo 103">
              <a:extLst>
                <a:ext uri="{FF2B5EF4-FFF2-40B4-BE49-F238E27FC236}">
                  <a16:creationId xmlns:a16="http://schemas.microsoft.com/office/drawing/2014/main" id="{76E8007A-07B7-4959-8E5E-F43AD7F29741}"/>
                </a:ext>
              </a:extLst>
            </p:cNvPr>
            <p:cNvGrpSpPr/>
            <p:nvPr/>
          </p:nvGrpSpPr>
          <p:grpSpPr>
            <a:xfrm>
              <a:off x="1422400" y="2913063"/>
              <a:ext cx="2260600" cy="342900"/>
              <a:chOff x="1422400" y="358775"/>
              <a:chExt cx="2260600" cy="342900"/>
            </a:xfrm>
          </p:grpSpPr>
          <p:sp>
            <p:nvSpPr>
              <p:cNvPr id="111" name="Rectángulo 110">
                <a:extLst>
                  <a:ext uri="{FF2B5EF4-FFF2-40B4-BE49-F238E27FC236}">
                    <a16:creationId xmlns:a16="http://schemas.microsoft.com/office/drawing/2014/main" id="{CAD44F5C-AD26-45C4-A6BB-FD0EF9CA9985}"/>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2" name="Rectángulo 111">
                <a:extLst>
                  <a:ext uri="{FF2B5EF4-FFF2-40B4-BE49-F238E27FC236}">
                    <a16:creationId xmlns:a16="http://schemas.microsoft.com/office/drawing/2014/main" id="{B4697E60-9B98-416D-8B19-6EA4A6AF3CA0}"/>
                  </a:ext>
                </a:extLst>
              </p:cNvPr>
              <p:cNvSpPr/>
              <p:nvPr/>
            </p:nvSpPr>
            <p:spPr>
              <a:xfrm>
                <a:off x="19050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13" name="Rectángulo 112">
                <a:extLst>
                  <a:ext uri="{FF2B5EF4-FFF2-40B4-BE49-F238E27FC236}">
                    <a16:creationId xmlns:a16="http://schemas.microsoft.com/office/drawing/2014/main" id="{A4B45D5F-F061-496E-8682-2982CE9B891E}"/>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4" name="Rectángulo 113">
                <a:extLst>
                  <a:ext uri="{FF2B5EF4-FFF2-40B4-BE49-F238E27FC236}">
                    <a16:creationId xmlns:a16="http://schemas.microsoft.com/office/drawing/2014/main" id="{384C7939-6A01-40FB-A90B-87687A087FA1}"/>
                  </a:ext>
                </a:extLst>
              </p:cNvPr>
              <p:cNvSpPr/>
              <p:nvPr/>
            </p:nvSpPr>
            <p:spPr>
              <a:xfrm>
                <a:off x="2870200" y="358775"/>
                <a:ext cx="330200" cy="342900"/>
              </a:xfrm>
              <a:prstGeom prst="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5" name="Rectángulo 114">
                <a:extLst>
                  <a:ext uri="{FF2B5EF4-FFF2-40B4-BE49-F238E27FC236}">
                    <a16:creationId xmlns:a16="http://schemas.microsoft.com/office/drawing/2014/main" id="{3270FE90-F398-464D-B8C4-5F34A470D24B}"/>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105" name="Grupo 104">
              <a:extLst>
                <a:ext uri="{FF2B5EF4-FFF2-40B4-BE49-F238E27FC236}">
                  <a16:creationId xmlns:a16="http://schemas.microsoft.com/office/drawing/2014/main" id="{1DF79E91-C02B-4E66-B852-437741B10825}"/>
                </a:ext>
              </a:extLst>
            </p:cNvPr>
            <p:cNvGrpSpPr/>
            <p:nvPr/>
          </p:nvGrpSpPr>
          <p:grpSpPr>
            <a:xfrm>
              <a:off x="1422400" y="3409951"/>
              <a:ext cx="2260600" cy="342900"/>
              <a:chOff x="1422400" y="358775"/>
              <a:chExt cx="2260600" cy="342900"/>
            </a:xfrm>
          </p:grpSpPr>
          <p:sp>
            <p:nvSpPr>
              <p:cNvPr id="106" name="Rectángulo 105">
                <a:extLst>
                  <a:ext uri="{FF2B5EF4-FFF2-40B4-BE49-F238E27FC236}">
                    <a16:creationId xmlns:a16="http://schemas.microsoft.com/office/drawing/2014/main" id="{E473DA73-0BB6-4447-93BE-E2F5FBB60312}"/>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7" name="Rectángulo 106">
                <a:extLst>
                  <a:ext uri="{FF2B5EF4-FFF2-40B4-BE49-F238E27FC236}">
                    <a16:creationId xmlns:a16="http://schemas.microsoft.com/office/drawing/2014/main" id="{E4D7FAD0-35C4-4F49-BBF0-22CC5DF66CF2}"/>
                  </a:ext>
                </a:extLst>
              </p:cNvPr>
              <p:cNvSpPr/>
              <p:nvPr/>
            </p:nvSpPr>
            <p:spPr>
              <a:xfrm>
                <a:off x="19050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08" name="Rectángulo 107">
                <a:extLst>
                  <a:ext uri="{FF2B5EF4-FFF2-40B4-BE49-F238E27FC236}">
                    <a16:creationId xmlns:a16="http://schemas.microsoft.com/office/drawing/2014/main" id="{8E9EA7F2-F1DF-4D38-984D-92A87B543949}"/>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9" name="Rectángulo 108">
                <a:extLst>
                  <a:ext uri="{FF2B5EF4-FFF2-40B4-BE49-F238E27FC236}">
                    <a16:creationId xmlns:a16="http://schemas.microsoft.com/office/drawing/2014/main" id="{7F7C0858-F46B-4034-9D64-DBCCFDED63E9}"/>
                  </a:ext>
                </a:extLst>
              </p:cNvPr>
              <p:cNvSpPr/>
              <p:nvPr/>
            </p:nvSpPr>
            <p:spPr>
              <a:xfrm>
                <a:off x="2870200" y="358775"/>
                <a:ext cx="330200" cy="342900"/>
              </a:xfrm>
              <a:prstGeom prst="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0" name="Rectángulo 109">
                <a:extLst>
                  <a:ext uri="{FF2B5EF4-FFF2-40B4-BE49-F238E27FC236}">
                    <a16:creationId xmlns:a16="http://schemas.microsoft.com/office/drawing/2014/main" id="{FD3A75C8-79B0-4D6E-BCC9-867936A4D5C1}"/>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mc:AlternateContent xmlns:mc="http://schemas.openxmlformats.org/markup-compatibility/2006" xmlns:a14="http://schemas.microsoft.com/office/drawing/2010/main">
        <mc:Choice Requires="a14">
          <p:sp>
            <p:nvSpPr>
              <p:cNvPr id="141" name="CuadroTexto 140">
                <a:extLst>
                  <a:ext uri="{FF2B5EF4-FFF2-40B4-BE49-F238E27FC236}">
                    <a16:creationId xmlns:a16="http://schemas.microsoft.com/office/drawing/2014/main" id="{2863C588-57BE-4E21-8DE1-39DE029DB88F}"/>
                  </a:ext>
                </a:extLst>
              </p:cNvPr>
              <p:cNvSpPr txBox="1"/>
              <p:nvPr/>
            </p:nvSpPr>
            <p:spPr>
              <a:xfrm>
                <a:off x="4598704" y="457183"/>
                <a:ext cx="4780348" cy="117391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l-GR" sz="2800" b="1" i="1" smtClean="0">
                              <a:solidFill>
                                <a:srgbClr val="FF66CC"/>
                              </a:solidFill>
                              <a:latin typeface="Cambria Math" panose="02040503050406030204" pitchFamily="18" charset="0"/>
                              <a:ea typeface="Cambria Math" panose="02040503050406030204" pitchFamily="18" charset="0"/>
                            </a:rPr>
                          </m:ctrlPr>
                        </m:sSubPr>
                        <m:e>
                          <m:r>
                            <a:rPr lang="el-GR" sz="2800" b="1" i="1" smtClean="0">
                              <a:solidFill>
                                <a:srgbClr val="FF66CC"/>
                              </a:solidFill>
                              <a:latin typeface="Cambria Math" panose="02040503050406030204" pitchFamily="18" charset="0"/>
                              <a:ea typeface="Cambria Math" panose="02040503050406030204" pitchFamily="18" charset="0"/>
                            </a:rPr>
                            <m:t>𝜮</m:t>
                          </m:r>
                        </m:e>
                        <m:sub>
                          <m:r>
                            <a:rPr lang="es-ES" sz="2800" b="1" i="1" smtClean="0">
                              <a:solidFill>
                                <a:srgbClr val="FF66CC"/>
                              </a:solidFill>
                              <a:latin typeface="Cambria Math" panose="02040503050406030204" pitchFamily="18" charset="0"/>
                              <a:ea typeface="Cambria Math" panose="02040503050406030204" pitchFamily="18" charset="0"/>
                            </a:rPr>
                            <m:t>𝒊𝒋</m:t>
                          </m:r>
                        </m:sub>
                      </m:sSub>
                      <m:r>
                        <a:rPr lang="es-ES" sz="2800" b="0" i="1" smtClean="0">
                          <a:latin typeface="Cambria Math" panose="02040503050406030204" pitchFamily="18" charset="0"/>
                          <a:ea typeface="Cambria Math" panose="02040503050406030204" pitchFamily="18" charset="0"/>
                        </a:rPr>
                        <m:t>=</m:t>
                      </m:r>
                      <m:f>
                        <m:fPr>
                          <m:ctrlPr>
                            <a:rPr lang="es-ES" sz="2800" b="0" i="1" smtClean="0">
                              <a:latin typeface="Cambria Math" panose="02040503050406030204" pitchFamily="18" charset="0"/>
                              <a:ea typeface="Cambria Math" panose="02040503050406030204" pitchFamily="18" charset="0"/>
                            </a:rPr>
                          </m:ctrlPr>
                        </m:fPr>
                        <m:num>
                          <m:r>
                            <a:rPr lang="es-ES" sz="2800" b="0" i="1" smtClean="0">
                              <a:latin typeface="Cambria Math" panose="02040503050406030204" pitchFamily="18" charset="0"/>
                              <a:ea typeface="Cambria Math" panose="02040503050406030204" pitchFamily="18" charset="0"/>
                            </a:rPr>
                            <m:t>1</m:t>
                          </m:r>
                        </m:num>
                        <m:den>
                          <m:r>
                            <a:rPr lang="es-ES" sz="2800" b="0" i="1" smtClean="0">
                              <a:latin typeface="Cambria Math" panose="02040503050406030204" pitchFamily="18" charset="0"/>
                              <a:ea typeface="Cambria Math" panose="02040503050406030204" pitchFamily="18" charset="0"/>
                            </a:rPr>
                            <m:t>𝑛</m:t>
                          </m:r>
                        </m:den>
                      </m:f>
                      <m:nary>
                        <m:naryPr>
                          <m:chr m:val="∑"/>
                          <m:ctrlPr>
                            <a:rPr lang="es-ES" sz="2800" b="0" i="1" smtClean="0">
                              <a:latin typeface="Cambria Math" panose="02040503050406030204" pitchFamily="18" charset="0"/>
                              <a:ea typeface="Cambria Math" panose="02040503050406030204" pitchFamily="18" charset="0"/>
                            </a:rPr>
                          </m:ctrlPr>
                        </m:naryPr>
                        <m:sub>
                          <m:r>
                            <m:rPr>
                              <m:brk m:alnAt="23"/>
                            </m:rPr>
                            <a:rPr lang="es-ES" sz="2800" b="0" i="1" smtClean="0">
                              <a:latin typeface="Cambria Math" panose="02040503050406030204" pitchFamily="18" charset="0"/>
                              <a:ea typeface="Cambria Math" panose="02040503050406030204" pitchFamily="18" charset="0"/>
                            </a:rPr>
                            <m:t>𝑟</m:t>
                          </m:r>
                          <m:r>
                            <a:rPr lang="es-ES" sz="2800" b="0" i="1" smtClean="0">
                              <a:latin typeface="Cambria Math" panose="02040503050406030204" pitchFamily="18" charset="0"/>
                              <a:ea typeface="Cambria Math" panose="02040503050406030204" pitchFamily="18" charset="0"/>
                            </a:rPr>
                            <m:t>=1</m:t>
                          </m:r>
                        </m:sub>
                        <m:sup>
                          <m:r>
                            <a:rPr lang="es-ES" sz="2800" b="0" i="1" smtClean="0">
                              <a:latin typeface="Cambria Math" panose="02040503050406030204" pitchFamily="18" charset="0"/>
                              <a:ea typeface="Cambria Math" panose="02040503050406030204" pitchFamily="18" charset="0"/>
                            </a:rPr>
                            <m:t>𝑛</m:t>
                          </m:r>
                        </m:sup>
                        <m:e>
                          <m:d>
                            <m:dPr>
                              <m:ctrlPr>
                                <a:rPr lang="es-ES" sz="2800" b="1" i="1" smtClean="0">
                                  <a:solidFill>
                                    <a:schemeClr val="accent6"/>
                                  </a:solidFill>
                                  <a:latin typeface="Cambria Math" panose="02040503050406030204" pitchFamily="18" charset="0"/>
                                  <a:ea typeface="Cambria Math" panose="02040503050406030204" pitchFamily="18" charset="0"/>
                                </a:rPr>
                              </m:ctrlPr>
                            </m:dPr>
                            <m:e>
                              <m:sSubSup>
                                <m:sSubSupPr>
                                  <m:ctrlPr>
                                    <a:rPr lang="es-ES" sz="2800" b="1" i="1" smtClean="0">
                                      <a:solidFill>
                                        <a:schemeClr val="accent6"/>
                                      </a:solidFill>
                                      <a:latin typeface="Cambria Math" panose="02040503050406030204" pitchFamily="18" charset="0"/>
                                    </a:rPr>
                                  </m:ctrlPr>
                                </m:sSubSupPr>
                                <m:e>
                                  <m:r>
                                    <a:rPr lang="es-ES" sz="2800" b="1" i="1" smtClean="0">
                                      <a:solidFill>
                                        <a:schemeClr val="accent6"/>
                                      </a:solidFill>
                                      <a:latin typeface="Cambria Math" panose="02040503050406030204" pitchFamily="18" charset="0"/>
                                    </a:rPr>
                                    <m:t>𝑿</m:t>
                                  </m:r>
                                </m:e>
                                <m:sub>
                                  <m:r>
                                    <a:rPr lang="es-ES" sz="2800" b="1" i="1" smtClean="0">
                                      <a:solidFill>
                                        <a:schemeClr val="accent6"/>
                                      </a:solidFill>
                                      <a:latin typeface="Cambria Math" panose="02040503050406030204" pitchFamily="18" charset="0"/>
                                    </a:rPr>
                                    <m:t>𝒓</m:t>
                                  </m:r>
                                </m:sub>
                                <m:sup>
                                  <m:r>
                                    <a:rPr lang="es-ES" sz="2800" b="1" i="1" smtClean="0">
                                      <a:solidFill>
                                        <a:schemeClr val="accent6"/>
                                      </a:solidFill>
                                      <a:latin typeface="Cambria Math" panose="02040503050406030204" pitchFamily="18" charset="0"/>
                                    </a:rPr>
                                    <m:t>𝒊</m:t>
                                  </m:r>
                                </m:sup>
                              </m:sSubSup>
                              <m:r>
                                <a:rPr lang="es-ES" sz="2800" b="1" i="1" smtClean="0">
                                  <a:solidFill>
                                    <a:schemeClr val="accent6"/>
                                  </a:solidFill>
                                  <a:latin typeface="Cambria Math" panose="02040503050406030204" pitchFamily="18" charset="0"/>
                                </a:rPr>
                                <m:t>−</m:t>
                              </m:r>
                              <m:sSub>
                                <m:sSubPr>
                                  <m:ctrlPr>
                                    <a:rPr lang="es-ES" sz="2800" b="1" i="1" smtClean="0">
                                      <a:solidFill>
                                        <a:schemeClr val="accent6"/>
                                      </a:solidFill>
                                      <a:latin typeface="Cambria Math" panose="02040503050406030204" pitchFamily="18" charset="0"/>
                                      <a:ea typeface="Cambria Math" panose="02040503050406030204" pitchFamily="18" charset="0"/>
                                    </a:rPr>
                                  </m:ctrlPr>
                                </m:sSubPr>
                                <m:e>
                                  <m:r>
                                    <a:rPr lang="es-ES" sz="2800" b="1" i="1" smtClean="0">
                                      <a:solidFill>
                                        <a:schemeClr val="accent6"/>
                                      </a:solidFill>
                                      <a:latin typeface="Cambria Math" panose="02040503050406030204" pitchFamily="18" charset="0"/>
                                      <a:ea typeface="Cambria Math" panose="02040503050406030204" pitchFamily="18" charset="0"/>
                                    </a:rPr>
                                    <m:t>𝝁</m:t>
                                  </m:r>
                                </m:e>
                                <m:sub>
                                  <m:r>
                                    <a:rPr lang="es-ES" sz="2800" b="1" i="1" smtClean="0">
                                      <a:solidFill>
                                        <a:schemeClr val="accent6"/>
                                      </a:solidFill>
                                      <a:latin typeface="Cambria Math" panose="02040503050406030204" pitchFamily="18" charset="0"/>
                                      <a:ea typeface="Cambria Math" panose="02040503050406030204" pitchFamily="18" charset="0"/>
                                    </a:rPr>
                                    <m:t>𝒊</m:t>
                                  </m:r>
                                </m:sub>
                              </m:sSub>
                            </m:e>
                          </m:d>
                          <m:d>
                            <m:dPr>
                              <m:ctrlPr>
                                <a:rPr lang="es-ES" sz="2800" b="1" i="1" smtClean="0">
                                  <a:solidFill>
                                    <a:schemeClr val="accent2"/>
                                  </a:solidFill>
                                  <a:latin typeface="Cambria Math" panose="02040503050406030204" pitchFamily="18" charset="0"/>
                                  <a:ea typeface="Cambria Math" panose="02040503050406030204" pitchFamily="18" charset="0"/>
                                </a:rPr>
                              </m:ctrlPr>
                            </m:dPr>
                            <m:e>
                              <m:sSubSup>
                                <m:sSubSupPr>
                                  <m:ctrlPr>
                                    <a:rPr lang="es-ES" sz="2800" b="1" i="1" smtClean="0">
                                      <a:solidFill>
                                        <a:schemeClr val="accent2"/>
                                      </a:solidFill>
                                      <a:latin typeface="Cambria Math" panose="02040503050406030204" pitchFamily="18" charset="0"/>
                                    </a:rPr>
                                  </m:ctrlPr>
                                </m:sSubSupPr>
                                <m:e>
                                  <m:r>
                                    <a:rPr lang="es-ES" sz="2800" b="1" i="1" smtClean="0">
                                      <a:solidFill>
                                        <a:schemeClr val="accent2"/>
                                      </a:solidFill>
                                      <a:latin typeface="Cambria Math" panose="02040503050406030204" pitchFamily="18" charset="0"/>
                                    </a:rPr>
                                    <m:t>𝑿</m:t>
                                  </m:r>
                                </m:e>
                                <m:sub>
                                  <m:r>
                                    <a:rPr lang="es-ES" sz="2800" b="1" i="1" smtClean="0">
                                      <a:solidFill>
                                        <a:schemeClr val="accent2"/>
                                      </a:solidFill>
                                      <a:latin typeface="Cambria Math" panose="02040503050406030204" pitchFamily="18" charset="0"/>
                                    </a:rPr>
                                    <m:t>𝒓</m:t>
                                  </m:r>
                                </m:sub>
                                <m:sup>
                                  <m:r>
                                    <a:rPr lang="es-ES" sz="2800" b="1" i="1" smtClean="0">
                                      <a:solidFill>
                                        <a:schemeClr val="accent2"/>
                                      </a:solidFill>
                                      <a:latin typeface="Cambria Math" panose="02040503050406030204" pitchFamily="18" charset="0"/>
                                    </a:rPr>
                                    <m:t>𝒋</m:t>
                                  </m:r>
                                </m:sup>
                              </m:sSubSup>
                              <m:r>
                                <a:rPr lang="es-ES" sz="2800" b="1" i="1" smtClean="0">
                                  <a:solidFill>
                                    <a:schemeClr val="accent2"/>
                                  </a:solidFill>
                                  <a:latin typeface="Cambria Math" panose="02040503050406030204" pitchFamily="18" charset="0"/>
                                </a:rPr>
                                <m:t>−</m:t>
                              </m:r>
                              <m:sSub>
                                <m:sSubPr>
                                  <m:ctrlPr>
                                    <a:rPr lang="es-ES" sz="2800" b="1" i="1" smtClean="0">
                                      <a:solidFill>
                                        <a:schemeClr val="accent2"/>
                                      </a:solidFill>
                                      <a:latin typeface="Cambria Math" panose="02040503050406030204" pitchFamily="18" charset="0"/>
                                      <a:ea typeface="Cambria Math" panose="02040503050406030204" pitchFamily="18" charset="0"/>
                                    </a:rPr>
                                  </m:ctrlPr>
                                </m:sSubPr>
                                <m:e>
                                  <m:r>
                                    <a:rPr lang="es-ES" sz="2800" b="1" i="1" smtClean="0">
                                      <a:solidFill>
                                        <a:schemeClr val="accent2"/>
                                      </a:solidFill>
                                      <a:latin typeface="Cambria Math" panose="02040503050406030204" pitchFamily="18" charset="0"/>
                                      <a:ea typeface="Cambria Math" panose="02040503050406030204" pitchFamily="18" charset="0"/>
                                    </a:rPr>
                                    <m:t>𝝁</m:t>
                                  </m:r>
                                </m:e>
                                <m:sub>
                                  <m:r>
                                    <a:rPr lang="es-ES" sz="2800" b="1" i="1" smtClean="0">
                                      <a:solidFill>
                                        <a:schemeClr val="accent2"/>
                                      </a:solidFill>
                                      <a:latin typeface="Cambria Math" panose="02040503050406030204" pitchFamily="18" charset="0"/>
                                      <a:ea typeface="Cambria Math" panose="02040503050406030204" pitchFamily="18" charset="0"/>
                                    </a:rPr>
                                    <m:t>𝒋</m:t>
                                  </m:r>
                                </m:sub>
                              </m:sSub>
                            </m:e>
                          </m:d>
                        </m:e>
                      </m:nary>
                    </m:oMath>
                  </m:oMathPara>
                </a14:m>
                <a:endParaRPr lang="es-ES" sz="2800" dirty="0"/>
              </a:p>
            </p:txBody>
          </p:sp>
        </mc:Choice>
        <mc:Fallback xmlns="">
          <p:sp>
            <p:nvSpPr>
              <p:cNvPr id="141" name="CuadroTexto 140">
                <a:extLst>
                  <a:ext uri="{FF2B5EF4-FFF2-40B4-BE49-F238E27FC236}">
                    <a16:creationId xmlns:a16="http://schemas.microsoft.com/office/drawing/2014/main" id="{2863C588-57BE-4E21-8DE1-39DE029DB88F}"/>
                  </a:ext>
                </a:extLst>
              </p:cNvPr>
              <p:cNvSpPr txBox="1">
                <a:spLocks noRot="1" noChangeAspect="1" noMove="1" noResize="1" noEditPoints="1" noAdjustHandles="1" noChangeArrowheads="1" noChangeShapeType="1" noTextEdit="1"/>
              </p:cNvSpPr>
              <p:nvPr/>
            </p:nvSpPr>
            <p:spPr>
              <a:xfrm>
                <a:off x="4598704" y="457183"/>
                <a:ext cx="4780348" cy="1173911"/>
              </a:xfrm>
              <a:prstGeom prst="rect">
                <a:avLst/>
              </a:prstGeom>
              <a:blipFill>
                <a:blip r:embed="rId2"/>
                <a:stretch>
                  <a:fillRect/>
                </a:stretch>
              </a:blipFill>
            </p:spPr>
            <p:txBody>
              <a:bodyPr/>
              <a:lstStyle/>
              <a:p>
                <a:r>
                  <a:rPr lang="es-ES">
                    <a:noFill/>
                  </a:rPr>
                  <a:t> </a:t>
                </a:r>
              </a:p>
            </p:txBody>
          </p:sp>
        </mc:Fallback>
      </mc:AlternateContent>
      <p:cxnSp>
        <p:nvCxnSpPr>
          <p:cNvPr id="142" name="Conector recto de flecha 141">
            <a:extLst>
              <a:ext uri="{FF2B5EF4-FFF2-40B4-BE49-F238E27FC236}">
                <a16:creationId xmlns:a16="http://schemas.microsoft.com/office/drawing/2014/main" id="{C9E447BF-C90B-4460-9B0E-36D5CAE9B430}"/>
              </a:ext>
            </a:extLst>
          </p:cNvPr>
          <p:cNvCxnSpPr>
            <a:cxnSpLocks/>
          </p:cNvCxnSpPr>
          <p:nvPr/>
        </p:nvCxnSpPr>
        <p:spPr>
          <a:xfrm>
            <a:off x="1355086" y="2092562"/>
            <a:ext cx="1161872" cy="0"/>
          </a:xfrm>
          <a:prstGeom prst="straightConnector1">
            <a:avLst/>
          </a:pr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6" name="CuadroTexto 145">
            <a:extLst>
              <a:ext uri="{FF2B5EF4-FFF2-40B4-BE49-F238E27FC236}">
                <a16:creationId xmlns:a16="http://schemas.microsoft.com/office/drawing/2014/main" id="{C9680206-AAD9-45D7-A75A-68493A6C4014}"/>
              </a:ext>
            </a:extLst>
          </p:cNvPr>
          <p:cNvSpPr txBox="1"/>
          <p:nvPr/>
        </p:nvSpPr>
        <p:spPr>
          <a:xfrm>
            <a:off x="731498" y="1519498"/>
            <a:ext cx="2367264" cy="307777"/>
          </a:xfrm>
          <a:prstGeom prst="rect">
            <a:avLst/>
          </a:prstGeom>
          <a:noFill/>
        </p:spPr>
        <p:txBody>
          <a:bodyPr wrap="square" rtlCol="0">
            <a:spAutoFit/>
          </a:bodyPr>
          <a:lstStyle/>
          <a:p>
            <a:pPr algn="just"/>
            <a:r>
              <a:rPr lang="es-ES" sz="1400" b="1" dirty="0"/>
              <a:t>             </a:t>
            </a:r>
            <a:r>
              <a:rPr lang="es-ES" sz="1400" b="1" i="1" dirty="0"/>
              <a:t>Vi                     Vj</a:t>
            </a:r>
          </a:p>
        </p:txBody>
      </p:sp>
      <p:pic>
        <p:nvPicPr>
          <p:cNvPr id="147" name="Imagen 146">
            <a:extLst>
              <a:ext uri="{FF2B5EF4-FFF2-40B4-BE49-F238E27FC236}">
                <a16:creationId xmlns:a16="http://schemas.microsoft.com/office/drawing/2014/main" id="{80C4E52A-1995-4B24-A0E0-732A307D7BFD}"/>
              </a:ext>
            </a:extLst>
          </p:cNvPr>
          <p:cNvPicPr>
            <a:picLocks noChangeAspect="1"/>
          </p:cNvPicPr>
          <p:nvPr/>
        </p:nvPicPr>
        <p:blipFill>
          <a:blip r:embed="rId3"/>
          <a:stretch>
            <a:fillRect/>
          </a:stretch>
        </p:blipFill>
        <p:spPr>
          <a:xfrm>
            <a:off x="4372898" y="2377813"/>
            <a:ext cx="2671763" cy="2886075"/>
          </a:xfrm>
          <a:prstGeom prst="rect">
            <a:avLst/>
          </a:prstGeom>
        </p:spPr>
      </p:pic>
      <p:pic>
        <p:nvPicPr>
          <p:cNvPr id="150" name="Imagen 149">
            <a:extLst>
              <a:ext uri="{FF2B5EF4-FFF2-40B4-BE49-F238E27FC236}">
                <a16:creationId xmlns:a16="http://schemas.microsoft.com/office/drawing/2014/main" id="{2B1490D5-E4EC-4D4D-B41D-AA37326F214A}"/>
              </a:ext>
            </a:extLst>
          </p:cNvPr>
          <p:cNvPicPr>
            <a:picLocks noChangeAspect="1"/>
          </p:cNvPicPr>
          <p:nvPr/>
        </p:nvPicPr>
        <p:blipFill>
          <a:blip r:embed="rId4"/>
          <a:stretch>
            <a:fillRect/>
          </a:stretch>
        </p:blipFill>
        <p:spPr>
          <a:xfrm>
            <a:off x="7658985" y="2377813"/>
            <a:ext cx="642938" cy="3171825"/>
          </a:xfrm>
          <a:prstGeom prst="rect">
            <a:avLst/>
          </a:prstGeom>
        </p:spPr>
      </p:pic>
    </p:spTree>
    <p:extLst>
      <p:ext uri="{BB962C8B-B14F-4D97-AF65-F5344CB8AC3E}">
        <p14:creationId xmlns:p14="http://schemas.microsoft.com/office/powerpoint/2010/main" val="22210359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CuadroTexto 95">
            <a:extLst>
              <a:ext uri="{FF2B5EF4-FFF2-40B4-BE49-F238E27FC236}">
                <a16:creationId xmlns:a16="http://schemas.microsoft.com/office/drawing/2014/main" id="{B52A3D72-6A09-4660-8910-9B82E2A3BC6F}"/>
              </a:ext>
            </a:extLst>
          </p:cNvPr>
          <p:cNvSpPr txBox="1"/>
          <p:nvPr/>
        </p:nvSpPr>
        <p:spPr>
          <a:xfrm>
            <a:off x="353352" y="303295"/>
            <a:ext cx="6406677" cy="523220"/>
          </a:xfrm>
          <a:prstGeom prst="rect">
            <a:avLst/>
          </a:prstGeom>
          <a:noFill/>
        </p:spPr>
        <p:txBody>
          <a:bodyPr wrap="square" rtlCol="0">
            <a:spAutoFit/>
          </a:bodyPr>
          <a:lstStyle/>
          <a:p>
            <a:pPr algn="just"/>
            <a:r>
              <a:rPr lang="es-ES" sz="1400" b="1" dirty="0"/>
              <a:t>Si se calcula la covarianza para cualquier par de variables posibles Vi y Vj se puede armar la matriz de covarianza, la cual es una matriz simétrica.</a:t>
            </a:r>
          </a:p>
        </p:txBody>
      </p:sp>
      <mc:AlternateContent xmlns:mc="http://schemas.openxmlformats.org/markup-compatibility/2006" xmlns:a14="http://schemas.microsoft.com/office/drawing/2010/main">
        <mc:Choice Requires="a14">
          <p:sp>
            <p:nvSpPr>
              <p:cNvPr id="52" name="CuadroTexto 51">
                <a:extLst>
                  <a:ext uri="{FF2B5EF4-FFF2-40B4-BE49-F238E27FC236}">
                    <a16:creationId xmlns:a16="http://schemas.microsoft.com/office/drawing/2014/main" id="{F1A85DC6-54EF-41BC-A0CF-DC92B6386FBC}"/>
                  </a:ext>
                </a:extLst>
              </p:cNvPr>
              <p:cNvSpPr txBox="1"/>
              <p:nvPr/>
            </p:nvSpPr>
            <p:spPr>
              <a:xfrm>
                <a:off x="815135" y="1315418"/>
                <a:ext cx="8971122" cy="1452064"/>
              </a:xfrm>
              <a:prstGeom prst="rect">
                <a:avLst/>
              </a:prstGeom>
              <a:noFill/>
            </p:spPr>
            <p:txBody>
              <a:bodyPr wrap="square" lIns="0" tIns="0" rIns="0" bIns="0" rtlCol="0">
                <a:spAutoFit/>
              </a:bodyPr>
              <a:lstStyle/>
              <a:p>
                <a14:m>
                  <m:oMath xmlns:m="http://schemas.openxmlformats.org/officeDocument/2006/math">
                    <m:r>
                      <a:rPr lang="es-ES" b="0" i="1" smtClean="0">
                        <a:latin typeface="Cambria Math" panose="02040503050406030204" pitchFamily="18" charset="0"/>
                      </a:rPr>
                      <m:t>𝐶𝑜𝑣</m:t>
                    </m:r>
                    <m:d>
                      <m:dPr>
                        <m:ctrlPr>
                          <a:rPr lang="es-ES" b="0" i="1" smtClean="0">
                            <a:latin typeface="Cambria Math" panose="02040503050406030204" pitchFamily="18" charset="0"/>
                          </a:rPr>
                        </m:ctrlPr>
                      </m:dPr>
                      <m:e>
                        <m:sSub>
                          <m:sSubPr>
                            <m:ctrlPr>
                              <a:rPr lang="es-ES" b="0" i="1" smtClean="0">
                                <a:latin typeface="Cambria Math" panose="02040503050406030204" pitchFamily="18" charset="0"/>
                              </a:rPr>
                            </m:ctrlPr>
                          </m:sSubPr>
                          <m:e>
                            <m:r>
                              <a:rPr lang="es-ES" b="0" i="1" smtClean="0">
                                <a:latin typeface="Cambria Math" panose="02040503050406030204" pitchFamily="18" charset="0"/>
                              </a:rPr>
                              <m:t>𝑋</m:t>
                            </m:r>
                          </m:e>
                          <m:sub>
                            <m:r>
                              <a:rPr lang="es-ES" b="0" i="1" smtClean="0">
                                <a:latin typeface="Cambria Math" panose="02040503050406030204" pitchFamily="18" charset="0"/>
                              </a:rPr>
                              <m:t>1</m:t>
                            </m:r>
                          </m:sub>
                        </m:sSub>
                        <m:r>
                          <a:rPr lang="es-ES" b="0" i="1" smtClean="0">
                            <a:latin typeface="Cambria Math" panose="02040503050406030204" pitchFamily="18" charset="0"/>
                          </a:rPr>
                          <m:t>,</m:t>
                        </m:r>
                        <m:sSub>
                          <m:sSubPr>
                            <m:ctrlPr>
                              <a:rPr lang="es-ES" b="0" i="1" smtClean="0">
                                <a:latin typeface="Cambria Math" panose="02040503050406030204" pitchFamily="18" charset="0"/>
                              </a:rPr>
                            </m:ctrlPr>
                          </m:sSubPr>
                          <m:e>
                            <m:r>
                              <a:rPr lang="es-ES" b="0" i="1" smtClean="0">
                                <a:latin typeface="Cambria Math" panose="02040503050406030204" pitchFamily="18" charset="0"/>
                              </a:rPr>
                              <m:t>𝑋</m:t>
                            </m:r>
                          </m:e>
                          <m:sub>
                            <m:r>
                              <a:rPr lang="es-ES" b="0" i="1" smtClean="0">
                                <a:latin typeface="Cambria Math" panose="02040503050406030204" pitchFamily="18" charset="0"/>
                              </a:rPr>
                              <m:t>2</m:t>
                            </m:r>
                          </m:sub>
                        </m:sSub>
                        <m:r>
                          <a:rPr lang="es-ES" b="0" i="1" smtClean="0">
                            <a:latin typeface="Cambria Math" panose="02040503050406030204" pitchFamily="18" charset="0"/>
                          </a:rPr>
                          <m:t>,</m:t>
                        </m:r>
                        <m:sSub>
                          <m:sSubPr>
                            <m:ctrlPr>
                              <a:rPr lang="es-ES" b="0" i="1" smtClean="0">
                                <a:latin typeface="Cambria Math" panose="02040503050406030204" pitchFamily="18" charset="0"/>
                              </a:rPr>
                            </m:ctrlPr>
                          </m:sSubPr>
                          <m:e>
                            <m:r>
                              <a:rPr lang="es-ES" b="0" i="1" smtClean="0">
                                <a:latin typeface="Cambria Math" panose="02040503050406030204" pitchFamily="18" charset="0"/>
                                <a:ea typeface="Cambria Math" panose="02040503050406030204" pitchFamily="18" charset="0"/>
                              </a:rPr>
                              <m:t>⋯, </m:t>
                            </m:r>
                            <m:r>
                              <a:rPr lang="es-ES" b="0" i="1" smtClean="0">
                                <a:latin typeface="Cambria Math" panose="02040503050406030204" pitchFamily="18" charset="0"/>
                              </a:rPr>
                              <m:t>𝑋</m:t>
                            </m:r>
                          </m:e>
                          <m:sub>
                            <m:r>
                              <a:rPr lang="es-ES" b="0" i="1" smtClean="0">
                                <a:latin typeface="Cambria Math" panose="02040503050406030204" pitchFamily="18" charset="0"/>
                              </a:rPr>
                              <m:t>𝑝</m:t>
                            </m:r>
                          </m:sub>
                        </m:sSub>
                      </m:e>
                    </m:d>
                    <m:r>
                      <a:rPr lang="es-ES" b="0" i="1" smtClean="0">
                        <a:latin typeface="Cambria Math" panose="02040503050406030204" pitchFamily="18" charset="0"/>
                      </a:rPr>
                      <m:t>=</m:t>
                    </m:r>
                    <m:d>
                      <m:dPr>
                        <m:ctrlPr>
                          <a:rPr lang="es-ES" i="1" smtClean="0">
                            <a:latin typeface="Cambria Math" panose="02040503050406030204" pitchFamily="18" charset="0"/>
                          </a:rPr>
                        </m:ctrlPr>
                      </m:dPr>
                      <m:e>
                        <m:m>
                          <m:mPr>
                            <m:mcs>
                              <m:mc>
                                <m:mcPr>
                                  <m:count m:val="5"/>
                                  <m:mcJc m:val="center"/>
                                </m:mcPr>
                              </m:mc>
                            </m:mcs>
                            <m:ctrlPr>
                              <a:rPr lang="es-ES" i="1" smtClean="0">
                                <a:latin typeface="Cambria Math" panose="02040503050406030204" pitchFamily="18" charset="0"/>
                                <a:ea typeface="Cambria Math" panose="02040503050406030204" pitchFamily="18" charset="0"/>
                              </a:rPr>
                            </m:ctrlPr>
                          </m:mPr>
                          <m:mr>
                            <m:e>
                              <m:sSub>
                                <m:sSubPr>
                                  <m:ctrlPr>
                                    <a:rPr lang="el-GR" i="1">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11</m:t>
                                  </m:r>
                                </m:sub>
                              </m:sSub>
                            </m:e>
                            <m:e>
                              <m:sSub>
                                <m:sSubPr>
                                  <m:ctrlPr>
                                    <a:rPr lang="el-GR" i="1">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12</m:t>
                                  </m:r>
                                </m:sub>
                              </m:sSub>
                            </m:e>
                            <m:e>
                              <m:r>
                                <a:rPr lang="es-ES" i="1" smtClean="0">
                                  <a:latin typeface="Cambria Math" panose="02040503050406030204" pitchFamily="18" charset="0"/>
                                </a:rPr>
                                <m:t>⋯</m:t>
                              </m:r>
                            </m:e>
                            <m:e>
                              <m:sSub>
                                <m:sSubPr>
                                  <m:ctrlPr>
                                    <a:rPr lang="el-GR" i="1" smtClean="0">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14</m:t>
                                  </m:r>
                                </m:sub>
                              </m:sSub>
                            </m:e>
                            <m:e>
                              <m:sSub>
                                <m:sSubPr>
                                  <m:ctrlPr>
                                    <a:rPr lang="el-GR" i="1">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1</m:t>
                                  </m:r>
                                  <m:r>
                                    <a:rPr lang="es-ES" b="0" i="1" smtClean="0">
                                      <a:latin typeface="Cambria Math" panose="02040503050406030204" pitchFamily="18" charset="0"/>
                                      <a:ea typeface="Cambria Math" panose="02040503050406030204" pitchFamily="18" charset="0"/>
                                    </a:rPr>
                                    <m:t>𝑝</m:t>
                                  </m:r>
                                </m:sub>
                              </m:sSub>
                            </m:e>
                          </m:mr>
                          <m:mr>
                            <m:e>
                              <m:sSub>
                                <m:sSubPr>
                                  <m:ctrlPr>
                                    <a:rPr lang="el-GR" i="1">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21</m:t>
                                  </m:r>
                                </m:sub>
                              </m:sSub>
                            </m:e>
                            <m:e>
                              <m:sSub>
                                <m:sSubPr>
                                  <m:ctrlPr>
                                    <a:rPr lang="el-GR" i="1">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22</m:t>
                                  </m:r>
                                </m:sub>
                              </m:sSub>
                            </m:e>
                            <m:e>
                              <m:r>
                                <a:rPr lang="es-ES" i="1" smtClean="0">
                                  <a:latin typeface="Cambria Math" panose="02040503050406030204" pitchFamily="18" charset="0"/>
                                </a:rPr>
                                <m:t>⋯</m:t>
                              </m:r>
                            </m:e>
                            <m:e>
                              <m:sSub>
                                <m:sSubPr>
                                  <m:ctrlPr>
                                    <a:rPr lang="el-GR" b="1" i="1" smtClean="0">
                                      <a:solidFill>
                                        <a:srgbClr val="FF66CC"/>
                                      </a:solidFill>
                                      <a:latin typeface="Cambria Math" panose="02040503050406030204" pitchFamily="18" charset="0"/>
                                      <a:ea typeface="Cambria Math" panose="02040503050406030204" pitchFamily="18" charset="0"/>
                                    </a:rPr>
                                  </m:ctrlPr>
                                </m:sSubPr>
                                <m:e>
                                  <m:r>
                                    <a:rPr lang="el-GR" b="1" i="1">
                                      <a:solidFill>
                                        <a:srgbClr val="FF66CC"/>
                                      </a:solidFill>
                                      <a:latin typeface="Cambria Math" panose="02040503050406030204" pitchFamily="18" charset="0"/>
                                      <a:ea typeface="Cambria Math" panose="02040503050406030204" pitchFamily="18" charset="0"/>
                                    </a:rPr>
                                    <m:t>𝜮</m:t>
                                  </m:r>
                                </m:e>
                                <m:sub>
                                  <m:r>
                                    <a:rPr lang="es-ES" b="1" i="1" smtClean="0">
                                      <a:solidFill>
                                        <a:srgbClr val="FF66CC"/>
                                      </a:solidFill>
                                      <a:latin typeface="Cambria Math" panose="02040503050406030204" pitchFamily="18" charset="0"/>
                                      <a:ea typeface="Cambria Math" panose="02040503050406030204" pitchFamily="18" charset="0"/>
                                    </a:rPr>
                                    <m:t>𝟐𝟒</m:t>
                                  </m:r>
                                </m:sub>
                              </m:sSub>
                            </m:e>
                            <m:e>
                              <m:sSub>
                                <m:sSubPr>
                                  <m:ctrlPr>
                                    <a:rPr lang="el-GR" i="1">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2</m:t>
                                  </m:r>
                                  <m:r>
                                    <a:rPr lang="es-ES" b="0" i="1" smtClean="0">
                                      <a:latin typeface="Cambria Math" panose="02040503050406030204" pitchFamily="18" charset="0"/>
                                      <a:ea typeface="Cambria Math" panose="02040503050406030204" pitchFamily="18" charset="0"/>
                                    </a:rPr>
                                    <m:t>𝑝</m:t>
                                  </m:r>
                                </m:sub>
                              </m:sSub>
                            </m:e>
                          </m:mr>
                          <m:mr>
                            <m:e>
                              <m:r>
                                <a:rPr lang="es-ES" i="1" smtClean="0">
                                  <a:latin typeface="Cambria Math" panose="02040503050406030204" pitchFamily="18" charset="0"/>
                                </a:rPr>
                                <m:t>⋮</m:t>
                              </m:r>
                            </m:e>
                            <m:e>
                              <m:r>
                                <a:rPr lang="es-ES" i="1" smtClean="0">
                                  <a:latin typeface="Cambria Math" panose="02040503050406030204" pitchFamily="18" charset="0"/>
                                </a:rPr>
                                <m:t>⋮</m:t>
                              </m:r>
                            </m:e>
                            <m:e>
                              <m:r>
                                <a:rPr lang="es-ES" i="1" smtClean="0">
                                  <a:latin typeface="Cambria Math" panose="02040503050406030204" pitchFamily="18" charset="0"/>
                                </a:rPr>
                                <m:t>⋱</m:t>
                              </m:r>
                            </m:e>
                            <m:e>
                              <m:r>
                                <a:rPr lang="es-ES" i="1" smtClean="0">
                                  <a:latin typeface="Cambria Math" panose="02040503050406030204" pitchFamily="18" charset="0"/>
                                </a:rPr>
                                <m:t>⋮</m:t>
                              </m:r>
                            </m:e>
                            <m:e>
                              <m:r>
                                <a:rPr lang="es-ES" i="1" smtClean="0">
                                  <a:latin typeface="Cambria Math" panose="02040503050406030204" pitchFamily="18" charset="0"/>
                                </a:rPr>
                                <m:t>⋮</m:t>
                              </m:r>
                            </m:e>
                          </m:mr>
                          <m:mr>
                            <m:e>
                              <m:sSub>
                                <m:sSubPr>
                                  <m:ctrlPr>
                                    <a:rPr lang="el-GR" i="1" smtClean="0">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41</m:t>
                                  </m:r>
                                </m:sub>
                              </m:sSub>
                            </m:e>
                            <m:e>
                              <m:sSub>
                                <m:sSubPr>
                                  <m:ctrlPr>
                                    <a:rPr lang="el-GR" b="1" i="1" smtClean="0">
                                      <a:solidFill>
                                        <a:srgbClr val="FF66CC"/>
                                      </a:solidFill>
                                      <a:latin typeface="Cambria Math" panose="02040503050406030204" pitchFamily="18" charset="0"/>
                                      <a:ea typeface="Cambria Math" panose="02040503050406030204" pitchFamily="18" charset="0"/>
                                    </a:rPr>
                                  </m:ctrlPr>
                                </m:sSubPr>
                                <m:e>
                                  <m:r>
                                    <a:rPr lang="el-GR" b="1" i="1">
                                      <a:solidFill>
                                        <a:srgbClr val="FF66CC"/>
                                      </a:solidFill>
                                      <a:latin typeface="Cambria Math" panose="02040503050406030204" pitchFamily="18" charset="0"/>
                                      <a:ea typeface="Cambria Math" panose="02040503050406030204" pitchFamily="18" charset="0"/>
                                    </a:rPr>
                                    <m:t>𝜮</m:t>
                                  </m:r>
                                </m:e>
                                <m:sub>
                                  <m:r>
                                    <a:rPr lang="es-ES" b="1" i="1" smtClean="0">
                                      <a:solidFill>
                                        <a:srgbClr val="FF66CC"/>
                                      </a:solidFill>
                                      <a:latin typeface="Cambria Math" panose="02040503050406030204" pitchFamily="18" charset="0"/>
                                      <a:ea typeface="Cambria Math" panose="02040503050406030204" pitchFamily="18" charset="0"/>
                                    </a:rPr>
                                    <m:t>𝟒𝟐</m:t>
                                  </m:r>
                                </m:sub>
                              </m:sSub>
                            </m:e>
                            <m:e>
                              <m:r>
                                <a:rPr lang="es-ES" i="1" smtClean="0">
                                  <a:latin typeface="Cambria Math" panose="02040503050406030204" pitchFamily="18" charset="0"/>
                                </a:rPr>
                                <m:t>⋯</m:t>
                              </m:r>
                            </m:e>
                            <m:e>
                              <m:sSub>
                                <m:sSubPr>
                                  <m:ctrlPr>
                                    <a:rPr lang="el-GR" i="1" smtClean="0">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44</m:t>
                                  </m:r>
                                </m:sub>
                              </m:sSub>
                            </m:e>
                            <m:e>
                              <m:sSub>
                                <m:sSubPr>
                                  <m:ctrlPr>
                                    <a:rPr lang="el-GR" i="1" smtClean="0">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4</m:t>
                                  </m:r>
                                  <m:r>
                                    <a:rPr lang="es-ES" b="0" i="1" smtClean="0">
                                      <a:latin typeface="Cambria Math" panose="02040503050406030204" pitchFamily="18" charset="0"/>
                                      <a:ea typeface="Cambria Math" panose="02040503050406030204" pitchFamily="18" charset="0"/>
                                    </a:rPr>
                                    <m:t>𝑝</m:t>
                                  </m:r>
                                </m:sub>
                              </m:sSub>
                            </m:e>
                          </m:mr>
                          <m:mr>
                            <m:e>
                              <m:sSub>
                                <m:sSubPr>
                                  <m:ctrlPr>
                                    <a:rPr lang="el-GR" i="1">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𝑝</m:t>
                                  </m:r>
                                  <m:r>
                                    <a:rPr lang="es-ES" b="0" i="1" smtClean="0">
                                      <a:latin typeface="Cambria Math" panose="02040503050406030204" pitchFamily="18" charset="0"/>
                                      <a:ea typeface="Cambria Math" panose="02040503050406030204" pitchFamily="18" charset="0"/>
                                    </a:rPr>
                                    <m:t>1</m:t>
                                  </m:r>
                                </m:sub>
                              </m:sSub>
                            </m:e>
                            <m:e>
                              <m:sSub>
                                <m:sSubPr>
                                  <m:ctrlPr>
                                    <a:rPr lang="el-GR" i="1">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𝑝</m:t>
                                  </m:r>
                                  <m:r>
                                    <a:rPr lang="es-ES" b="0" i="1" smtClean="0">
                                      <a:latin typeface="Cambria Math" panose="02040503050406030204" pitchFamily="18" charset="0"/>
                                      <a:ea typeface="Cambria Math" panose="02040503050406030204" pitchFamily="18" charset="0"/>
                                    </a:rPr>
                                    <m:t>2</m:t>
                                  </m:r>
                                </m:sub>
                              </m:sSub>
                            </m:e>
                            <m:e>
                              <m:r>
                                <a:rPr lang="es-ES" i="1" smtClean="0">
                                  <a:latin typeface="Cambria Math" panose="02040503050406030204" pitchFamily="18" charset="0"/>
                                </a:rPr>
                                <m:t>⋯</m:t>
                              </m:r>
                            </m:e>
                            <m:e>
                              <m:sSub>
                                <m:sSubPr>
                                  <m:ctrlPr>
                                    <a:rPr lang="el-GR" i="1" smtClean="0">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𝑝</m:t>
                                  </m:r>
                                  <m:r>
                                    <a:rPr lang="es-ES" b="0" i="1" smtClean="0">
                                      <a:latin typeface="Cambria Math" panose="02040503050406030204" pitchFamily="18" charset="0"/>
                                      <a:ea typeface="Cambria Math" panose="02040503050406030204" pitchFamily="18" charset="0"/>
                                    </a:rPr>
                                    <m:t>4</m:t>
                                  </m:r>
                                </m:sub>
                              </m:sSub>
                            </m:e>
                            <m:e>
                              <m:sSub>
                                <m:sSubPr>
                                  <m:ctrlPr>
                                    <a:rPr lang="el-GR" i="1">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𝑝𝑝</m:t>
                                  </m:r>
                                </m:sub>
                              </m:sSub>
                            </m:e>
                          </m:mr>
                        </m:m>
                      </m:e>
                    </m:d>
                  </m:oMath>
                </a14:m>
                <a:r>
                  <a:rPr lang="es-ES" dirty="0"/>
                  <a:t> = </a:t>
                </a:r>
                <a14:m>
                  <m:oMath xmlns:m="http://schemas.openxmlformats.org/officeDocument/2006/math">
                    <m:d>
                      <m:dPr>
                        <m:ctrlPr>
                          <a:rPr lang="es-ES" i="1" smtClean="0">
                            <a:latin typeface="Cambria Math" panose="02040503050406030204" pitchFamily="18" charset="0"/>
                          </a:rPr>
                        </m:ctrlPr>
                      </m:dPr>
                      <m:e>
                        <m:m>
                          <m:mPr>
                            <m:mcs>
                              <m:mc>
                                <m:mcPr>
                                  <m:count m:val="5"/>
                                  <m:mcJc m:val="center"/>
                                </m:mcPr>
                              </m:mc>
                            </m:mcs>
                            <m:ctrlPr>
                              <a:rPr lang="es-ES" i="1" smtClean="0">
                                <a:latin typeface="Cambria Math" panose="02040503050406030204" pitchFamily="18" charset="0"/>
                                <a:ea typeface="Cambria Math" panose="02040503050406030204" pitchFamily="18" charset="0"/>
                              </a:rPr>
                            </m:ctrlPr>
                          </m:mPr>
                          <m:mr>
                            <m:e>
                              <m:sSub>
                                <m:sSubPr>
                                  <m:ctrlPr>
                                    <a:rPr lang="el-GR" i="1">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11</m:t>
                                  </m:r>
                                </m:sub>
                              </m:sSub>
                            </m:e>
                            <m:e>
                              <m:sSub>
                                <m:sSubPr>
                                  <m:ctrlPr>
                                    <a:rPr lang="el-GR" i="1">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12</m:t>
                                  </m:r>
                                </m:sub>
                              </m:sSub>
                            </m:e>
                            <m:e>
                              <m:r>
                                <a:rPr lang="es-ES" i="1" smtClean="0">
                                  <a:latin typeface="Cambria Math" panose="02040503050406030204" pitchFamily="18" charset="0"/>
                                </a:rPr>
                                <m:t>⋯</m:t>
                              </m:r>
                            </m:e>
                            <m:e>
                              <m:sSub>
                                <m:sSubPr>
                                  <m:ctrlPr>
                                    <a:rPr lang="el-GR" i="1" smtClean="0">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14</m:t>
                                  </m:r>
                                </m:sub>
                              </m:sSub>
                            </m:e>
                            <m:e>
                              <m:sSub>
                                <m:sSubPr>
                                  <m:ctrlPr>
                                    <a:rPr lang="el-GR" i="1">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1</m:t>
                                  </m:r>
                                  <m:r>
                                    <a:rPr lang="es-ES" b="0" i="1" smtClean="0">
                                      <a:latin typeface="Cambria Math" panose="02040503050406030204" pitchFamily="18" charset="0"/>
                                      <a:ea typeface="Cambria Math" panose="02040503050406030204" pitchFamily="18" charset="0"/>
                                    </a:rPr>
                                    <m:t>𝑝</m:t>
                                  </m:r>
                                </m:sub>
                              </m:sSub>
                            </m:e>
                          </m:mr>
                          <m:mr>
                            <m:e>
                              <m:sSub>
                                <m:sSubPr>
                                  <m:ctrlPr>
                                    <a:rPr lang="el-GR" i="1">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21</m:t>
                                  </m:r>
                                </m:sub>
                              </m:sSub>
                            </m:e>
                            <m:e>
                              <m:sSub>
                                <m:sSubPr>
                                  <m:ctrlPr>
                                    <a:rPr lang="el-GR" i="1">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22</m:t>
                                  </m:r>
                                </m:sub>
                              </m:sSub>
                            </m:e>
                            <m:e>
                              <m:r>
                                <a:rPr lang="es-ES" i="1" smtClean="0">
                                  <a:latin typeface="Cambria Math" panose="02040503050406030204" pitchFamily="18" charset="0"/>
                                </a:rPr>
                                <m:t>⋯</m:t>
                              </m:r>
                            </m:e>
                            <m:e>
                              <m:r>
                                <a:rPr lang="es-ES" b="1" i="1" smtClean="0">
                                  <a:solidFill>
                                    <a:srgbClr val="FF66CC"/>
                                  </a:solidFill>
                                  <a:latin typeface="Cambria Math" panose="02040503050406030204" pitchFamily="18" charset="0"/>
                                  <a:ea typeface="Cambria Math" panose="02040503050406030204" pitchFamily="18" charset="0"/>
                                </a:rPr>
                                <m:t>−</m:t>
                              </m:r>
                              <m:r>
                                <a:rPr lang="es-ES" b="1" i="1" smtClean="0">
                                  <a:solidFill>
                                    <a:srgbClr val="FF66CC"/>
                                  </a:solidFill>
                                  <a:latin typeface="Cambria Math" panose="02040503050406030204" pitchFamily="18" charset="0"/>
                                  <a:ea typeface="Cambria Math" panose="02040503050406030204" pitchFamily="18" charset="0"/>
                                </a:rPr>
                                <m:t>𝟎</m:t>
                              </m:r>
                              <m:r>
                                <a:rPr lang="es-ES" b="1" i="1" smtClean="0">
                                  <a:solidFill>
                                    <a:srgbClr val="FF66CC"/>
                                  </a:solidFill>
                                  <a:latin typeface="Cambria Math" panose="02040503050406030204" pitchFamily="18" charset="0"/>
                                  <a:ea typeface="Cambria Math" panose="02040503050406030204" pitchFamily="18" charset="0"/>
                                </a:rPr>
                                <m:t>,</m:t>
                              </m:r>
                              <m:r>
                                <a:rPr lang="es-ES" b="1" i="1" smtClean="0">
                                  <a:solidFill>
                                    <a:srgbClr val="FF66CC"/>
                                  </a:solidFill>
                                  <a:latin typeface="Cambria Math" panose="02040503050406030204" pitchFamily="18" charset="0"/>
                                  <a:ea typeface="Cambria Math" panose="02040503050406030204" pitchFamily="18" charset="0"/>
                                </a:rPr>
                                <m:t>𝟒𝟔</m:t>
                              </m:r>
                            </m:e>
                            <m:e>
                              <m:sSub>
                                <m:sSubPr>
                                  <m:ctrlPr>
                                    <a:rPr lang="el-GR" i="1">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2</m:t>
                                  </m:r>
                                  <m:r>
                                    <a:rPr lang="es-ES" b="0" i="1" smtClean="0">
                                      <a:latin typeface="Cambria Math" panose="02040503050406030204" pitchFamily="18" charset="0"/>
                                      <a:ea typeface="Cambria Math" panose="02040503050406030204" pitchFamily="18" charset="0"/>
                                    </a:rPr>
                                    <m:t>𝑝</m:t>
                                  </m:r>
                                </m:sub>
                              </m:sSub>
                            </m:e>
                          </m:mr>
                          <m:mr>
                            <m:e>
                              <m:r>
                                <a:rPr lang="es-ES" i="1" smtClean="0">
                                  <a:latin typeface="Cambria Math" panose="02040503050406030204" pitchFamily="18" charset="0"/>
                                </a:rPr>
                                <m:t>⋮</m:t>
                              </m:r>
                            </m:e>
                            <m:e>
                              <m:r>
                                <a:rPr lang="es-ES" i="1" smtClean="0">
                                  <a:latin typeface="Cambria Math" panose="02040503050406030204" pitchFamily="18" charset="0"/>
                                </a:rPr>
                                <m:t>⋮</m:t>
                              </m:r>
                            </m:e>
                            <m:e>
                              <m:r>
                                <a:rPr lang="es-ES" i="1" smtClean="0">
                                  <a:latin typeface="Cambria Math" panose="02040503050406030204" pitchFamily="18" charset="0"/>
                                </a:rPr>
                                <m:t>⋱</m:t>
                              </m:r>
                            </m:e>
                            <m:e>
                              <m:r>
                                <a:rPr lang="es-ES" i="1" smtClean="0">
                                  <a:latin typeface="Cambria Math" panose="02040503050406030204" pitchFamily="18" charset="0"/>
                                </a:rPr>
                                <m:t>⋮</m:t>
                              </m:r>
                            </m:e>
                            <m:e>
                              <m:r>
                                <a:rPr lang="es-ES" i="1" smtClean="0">
                                  <a:latin typeface="Cambria Math" panose="02040503050406030204" pitchFamily="18" charset="0"/>
                                </a:rPr>
                                <m:t>⋮</m:t>
                              </m:r>
                            </m:e>
                          </m:mr>
                          <m:mr>
                            <m:e>
                              <m:sSub>
                                <m:sSubPr>
                                  <m:ctrlPr>
                                    <a:rPr lang="el-GR" i="1" smtClean="0">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41</m:t>
                                  </m:r>
                                </m:sub>
                              </m:sSub>
                            </m:e>
                            <m:e>
                              <m:r>
                                <a:rPr lang="es-ES" b="1" i="1" smtClean="0">
                                  <a:solidFill>
                                    <a:srgbClr val="FF66CC"/>
                                  </a:solidFill>
                                  <a:latin typeface="Cambria Math" panose="02040503050406030204" pitchFamily="18" charset="0"/>
                                  <a:ea typeface="Cambria Math" panose="02040503050406030204" pitchFamily="18" charset="0"/>
                                </a:rPr>
                                <m:t>−</m:t>
                              </m:r>
                              <m:r>
                                <a:rPr lang="es-ES" b="1" i="1" smtClean="0">
                                  <a:solidFill>
                                    <a:srgbClr val="FF66CC"/>
                                  </a:solidFill>
                                  <a:latin typeface="Cambria Math" panose="02040503050406030204" pitchFamily="18" charset="0"/>
                                  <a:ea typeface="Cambria Math" panose="02040503050406030204" pitchFamily="18" charset="0"/>
                                </a:rPr>
                                <m:t>𝟎</m:t>
                              </m:r>
                              <m:r>
                                <a:rPr lang="es-ES" b="1" i="1" smtClean="0">
                                  <a:solidFill>
                                    <a:srgbClr val="FF66CC"/>
                                  </a:solidFill>
                                  <a:latin typeface="Cambria Math" panose="02040503050406030204" pitchFamily="18" charset="0"/>
                                  <a:ea typeface="Cambria Math" panose="02040503050406030204" pitchFamily="18" charset="0"/>
                                </a:rPr>
                                <m:t>,</m:t>
                              </m:r>
                              <m:r>
                                <a:rPr lang="es-ES" b="1" i="1" smtClean="0">
                                  <a:solidFill>
                                    <a:srgbClr val="FF66CC"/>
                                  </a:solidFill>
                                  <a:latin typeface="Cambria Math" panose="02040503050406030204" pitchFamily="18" charset="0"/>
                                  <a:ea typeface="Cambria Math" panose="02040503050406030204" pitchFamily="18" charset="0"/>
                                </a:rPr>
                                <m:t>𝟒𝟔</m:t>
                              </m:r>
                            </m:e>
                            <m:e>
                              <m:r>
                                <a:rPr lang="es-ES" i="1" smtClean="0">
                                  <a:latin typeface="Cambria Math" panose="02040503050406030204" pitchFamily="18" charset="0"/>
                                </a:rPr>
                                <m:t>⋯</m:t>
                              </m:r>
                            </m:e>
                            <m:e>
                              <m:sSub>
                                <m:sSubPr>
                                  <m:ctrlPr>
                                    <a:rPr lang="el-GR" i="1" smtClean="0">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44</m:t>
                                  </m:r>
                                </m:sub>
                              </m:sSub>
                            </m:e>
                            <m:e>
                              <m:sSub>
                                <m:sSubPr>
                                  <m:ctrlPr>
                                    <a:rPr lang="el-GR" i="1" smtClean="0">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4</m:t>
                                  </m:r>
                                  <m:r>
                                    <a:rPr lang="es-ES" b="0" i="1" smtClean="0">
                                      <a:latin typeface="Cambria Math" panose="02040503050406030204" pitchFamily="18" charset="0"/>
                                      <a:ea typeface="Cambria Math" panose="02040503050406030204" pitchFamily="18" charset="0"/>
                                    </a:rPr>
                                    <m:t>𝑝</m:t>
                                  </m:r>
                                </m:sub>
                              </m:sSub>
                            </m:e>
                          </m:mr>
                          <m:mr>
                            <m:e>
                              <m:sSub>
                                <m:sSubPr>
                                  <m:ctrlPr>
                                    <a:rPr lang="el-GR" i="1">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𝑝</m:t>
                                  </m:r>
                                  <m:r>
                                    <a:rPr lang="es-ES" b="0" i="1" smtClean="0">
                                      <a:latin typeface="Cambria Math" panose="02040503050406030204" pitchFamily="18" charset="0"/>
                                      <a:ea typeface="Cambria Math" panose="02040503050406030204" pitchFamily="18" charset="0"/>
                                    </a:rPr>
                                    <m:t>1</m:t>
                                  </m:r>
                                </m:sub>
                              </m:sSub>
                            </m:e>
                            <m:e>
                              <m:sSub>
                                <m:sSubPr>
                                  <m:ctrlPr>
                                    <a:rPr lang="el-GR" i="1">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𝑝</m:t>
                                  </m:r>
                                  <m:r>
                                    <a:rPr lang="es-ES" b="0" i="1" smtClean="0">
                                      <a:latin typeface="Cambria Math" panose="02040503050406030204" pitchFamily="18" charset="0"/>
                                      <a:ea typeface="Cambria Math" panose="02040503050406030204" pitchFamily="18" charset="0"/>
                                    </a:rPr>
                                    <m:t>2</m:t>
                                  </m:r>
                                </m:sub>
                              </m:sSub>
                            </m:e>
                            <m:e>
                              <m:r>
                                <a:rPr lang="es-ES" i="1" smtClean="0">
                                  <a:latin typeface="Cambria Math" panose="02040503050406030204" pitchFamily="18" charset="0"/>
                                </a:rPr>
                                <m:t>⋯</m:t>
                              </m:r>
                            </m:e>
                            <m:e>
                              <m:sSub>
                                <m:sSubPr>
                                  <m:ctrlPr>
                                    <a:rPr lang="el-GR" i="1" smtClean="0">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𝑝</m:t>
                                  </m:r>
                                  <m:r>
                                    <a:rPr lang="es-ES" b="0" i="1" smtClean="0">
                                      <a:latin typeface="Cambria Math" panose="02040503050406030204" pitchFamily="18" charset="0"/>
                                      <a:ea typeface="Cambria Math" panose="02040503050406030204" pitchFamily="18" charset="0"/>
                                    </a:rPr>
                                    <m:t>4</m:t>
                                  </m:r>
                                </m:sub>
                              </m:sSub>
                            </m:e>
                            <m:e>
                              <m:sSub>
                                <m:sSubPr>
                                  <m:ctrlPr>
                                    <a:rPr lang="el-GR" i="1">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𝑝𝑝</m:t>
                                  </m:r>
                                </m:sub>
                              </m:sSub>
                            </m:e>
                          </m:mr>
                        </m:m>
                      </m:e>
                    </m:d>
                  </m:oMath>
                </a14:m>
                <a:endParaRPr lang="es-ES" dirty="0"/>
              </a:p>
            </p:txBody>
          </p:sp>
        </mc:Choice>
        <mc:Fallback xmlns="">
          <p:sp>
            <p:nvSpPr>
              <p:cNvPr id="52" name="CuadroTexto 51">
                <a:extLst>
                  <a:ext uri="{FF2B5EF4-FFF2-40B4-BE49-F238E27FC236}">
                    <a16:creationId xmlns:a16="http://schemas.microsoft.com/office/drawing/2014/main" id="{F1A85DC6-54EF-41BC-A0CF-DC92B6386FBC}"/>
                  </a:ext>
                </a:extLst>
              </p:cNvPr>
              <p:cNvSpPr txBox="1">
                <a:spLocks noRot="1" noChangeAspect="1" noMove="1" noResize="1" noEditPoints="1" noAdjustHandles="1" noChangeArrowheads="1" noChangeShapeType="1" noTextEdit="1"/>
              </p:cNvSpPr>
              <p:nvPr/>
            </p:nvSpPr>
            <p:spPr>
              <a:xfrm>
                <a:off x="815135" y="1315418"/>
                <a:ext cx="8971122" cy="1452064"/>
              </a:xfrm>
              <a:prstGeom prst="rect">
                <a:avLst/>
              </a:prstGeom>
              <a:blipFill>
                <a:blip r:embed="rId2"/>
                <a:stretch>
                  <a:fillRect/>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53" name="CuadroTexto 52">
                <a:extLst>
                  <a:ext uri="{FF2B5EF4-FFF2-40B4-BE49-F238E27FC236}">
                    <a16:creationId xmlns:a16="http://schemas.microsoft.com/office/drawing/2014/main" id="{5BD7F7CE-754E-4DD3-AD00-D9D72F3543E6}"/>
                  </a:ext>
                </a:extLst>
              </p:cNvPr>
              <p:cNvSpPr txBox="1"/>
              <p:nvPr/>
            </p:nvSpPr>
            <p:spPr>
              <a:xfrm>
                <a:off x="1871050" y="3949760"/>
                <a:ext cx="6249694" cy="137152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s-ES" b="0" i="1" smtClean="0">
                          <a:latin typeface="Cambria Math" panose="02040503050406030204" pitchFamily="18" charset="0"/>
                        </a:rPr>
                        <m:t>𝐶𝑜𝑣</m:t>
                      </m:r>
                      <m:d>
                        <m:dPr>
                          <m:ctrlPr>
                            <a:rPr lang="es-ES" b="0" i="1" smtClean="0">
                              <a:latin typeface="Cambria Math" panose="02040503050406030204" pitchFamily="18" charset="0"/>
                            </a:rPr>
                          </m:ctrlPr>
                        </m:dPr>
                        <m:e>
                          <m:sSub>
                            <m:sSubPr>
                              <m:ctrlPr>
                                <a:rPr lang="es-ES" b="0" i="1" smtClean="0">
                                  <a:latin typeface="Cambria Math" panose="02040503050406030204" pitchFamily="18" charset="0"/>
                                </a:rPr>
                              </m:ctrlPr>
                            </m:sSubPr>
                            <m:e>
                              <m:sSub>
                                <m:sSubPr>
                                  <m:ctrlPr>
                                    <a:rPr lang="es-ES" b="0" i="1" smtClean="0">
                                      <a:latin typeface="Cambria Math" panose="02040503050406030204" pitchFamily="18" charset="0"/>
                                    </a:rPr>
                                  </m:ctrlPr>
                                </m:sSubPr>
                                <m:e>
                                  <m:r>
                                    <a:rPr lang="es-ES" b="0" i="1" smtClean="0">
                                      <a:latin typeface="Cambria Math" panose="02040503050406030204" pitchFamily="18" charset="0"/>
                                    </a:rPr>
                                    <m:t>𝑋</m:t>
                                  </m:r>
                                </m:e>
                                <m:sub>
                                  <m:r>
                                    <a:rPr lang="es-ES" b="0" i="1" smtClean="0">
                                      <a:latin typeface="Cambria Math" panose="02040503050406030204" pitchFamily="18" charset="0"/>
                                    </a:rPr>
                                    <m:t>1</m:t>
                                  </m:r>
                                </m:sub>
                              </m:sSub>
                              <m:r>
                                <a:rPr lang="es-ES" b="0" i="1" smtClean="0">
                                  <a:latin typeface="Cambria Math" panose="02040503050406030204" pitchFamily="18" charset="0"/>
                                </a:rPr>
                                <m:t>,</m:t>
                              </m:r>
                              <m:sSub>
                                <m:sSubPr>
                                  <m:ctrlPr>
                                    <a:rPr lang="es-ES" b="0" i="1" smtClean="0">
                                      <a:latin typeface="Cambria Math" panose="02040503050406030204" pitchFamily="18" charset="0"/>
                                    </a:rPr>
                                  </m:ctrlPr>
                                </m:sSubPr>
                                <m:e>
                                  <m:r>
                                    <a:rPr lang="es-ES" b="0" i="1" smtClean="0">
                                      <a:latin typeface="Cambria Math" panose="02040503050406030204" pitchFamily="18" charset="0"/>
                                    </a:rPr>
                                    <m:t>𝑋</m:t>
                                  </m:r>
                                </m:e>
                                <m:sub>
                                  <m:r>
                                    <a:rPr lang="es-ES" b="0" i="1" smtClean="0">
                                      <a:latin typeface="Cambria Math" panose="02040503050406030204" pitchFamily="18" charset="0"/>
                                    </a:rPr>
                                    <m:t>2</m:t>
                                  </m:r>
                                </m:sub>
                              </m:sSub>
                              <m:r>
                                <a:rPr lang="es-ES" b="0" i="1" smtClean="0">
                                  <a:latin typeface="Cambria Math" panose="02040503050406030204" pitchFamily="18" charset="0"/>
                                </a:rPr>
                                <m:t>,</m:t>
                              </m:r>
                              <m:sSub>
                                <m:sSubPr>
                                  <m:ctrlPr>
                                    <a:rPr lang="es-ES" b="0" i="1" smtClean="0">
                                      <a:latin typeface="Cambria Math" panose="02040503050406030204" pitchFamily="18" charset="0"/>
                                    </a:rPr>
                                  </m:ctrlPr>
                                </m:sSubPr>
                                <m:e>
                                  <m:r>
                                    <a:rPr lang="es-ES" b="0" i="1" smtClean="0">
                                      <a:latin typeface="Cambria Math" panose="02040503050406030204" pitchFamily="18" charset="0"/>
                                    </a:rPr>
                                    <m:t>𝑋</m:t>
                                  </m:r>
                                </m:e>
                                <m:sub>
                                  <m:r>
                                    <a:rPr lang="es-ES" b="0" i="1" smtClean="0">
                                      <a:latin typeface="Cambria Math" panose="02040503050406030204" pitchFamily="18" charset="0"/>
                                    </a:rPr>
                                    <m:t>3</m:t>
                                  </m:r>
                                </m:sub>
                              </m:sSub>
                              <m:r>
                                <a:rPr lang="es-ES" b="0" i="1" smtClean="0">
                                  <a:latin typeface="Cambria Math" panose="02040503050406030204" pitchFamily="18" charset="0"/>
                                </a:rPr>
                                <m:t>,</m:t>
                              </m:r>
                              <m:sSub>
                                <m:sSubPr>
                                  <m:ctrlPr>
                                    <a:rPr lang="es-ES" b="0" i="1" smtClean="0">
                                      <a:latin typeface="Cambria Math" panose="02040503050406030204" pitchFamily="18" charset="0"/>
                                    </a:rPr>
                                  </m:ctrlPr>
                                </m:sSubPr>
                                <m:e>
                                  <m:r>
                                    <a:rPr lang="es-ES" b="0" i="1" smtClean="0">
                                      <a:latin typeface="Cambria Math" panose="02040503050406030204" pitchFamily="18" charset="0"/>
                                    </a:rPr>
                                    <m:t>𝑋</m:t>
                                  </m:r>
                                </m:e>
                                <m:sub>
                                  <m:r>
                                    <a:rPr lang="es-ES" b="0" i="1" smtClean="0">
                                      <a:latin typeface="Cambria Math" panose="02040503050406030204" pitchFamily="18" charset="0"/>
                                    </a:rPr>
                                    <m:t>4</m:t>
                                  </m:r>
                                </m:sub>
                              </m:sSub>
                              <m:r>
                                <a:rPr lang="es-ES" b="0" i="1" smtClean="0">
                                  <a:latin typeface="Cambria Math" panose="02040503050406030204" pitchFamily="18" charset="0"/>
                                </a:rPr>
                                <m:t>,</m:t>
                              </m:r>
                              <m:r>
                                <a:rPr lang="es-ES" b="0" i="1" smtClean="0">
                                  <a:latin typeface="Cambria Math" panose="02040503050406030204" pitchFamily="18" charset="0"/>
                                  <a:ea typeface="Cambria Math" panose="02040503050406030204" pitchFamily="18" charset="0"/>
                                </a:rPr>
                                <m:t> </m:t>
                              </m:r>
                              <m:r>
                                <a:rPr lang="es-ES" b="0" i="1" smtClean="0">
                                  <a:latin typeface="Cambria Math" panose="02040503050406030204" pitchFamily="18" charset="0"/>
                                </a:rPr>
                                <m:t>𝑋</m:t>
                              </m:r>
                            </m:e>
                            <m:sub>
                              <m:r>
                                <a:rPr lang="es-ES" b="0" i="1" smtClean="0">
                                  <a:latin typeface="Cambria Math" panose="02040503050406030204" pitchFamily="18" charset="0"/>
                                </a:rPr>
                                <m:t>5</m:t>
                              </m:r>
                            </m:sub>
                          </m:sSub>
                        </m:e>
                      </m:d>
                      <m:r>
                        <a:rPr lang="es-ES" b="0" i="1" smtClean="0">
                          <a:latin typeface="Cambria Math" panose="02040503050406030204" pitchFamily="18" charset="0"/>
                        </a:rPr>
                        <m:t>=</m:t>
                      </m:r>
                      <m:d>
                        <m:dPr>
                          <m:ctrlPr>
                            <a:rPr lang="es-ES" i="1" smtClean="0">
                              <a:latin typeface="Cambria Math" panose="02040503050406030204" pitchFamily="18" charset="0"/>
                            </a:rPr>
                          </m:ctrlPr>
                        </m:dPr>
                        <m:e>
                          <m:m>
                            <m:mPr>
                              <m:mcs>
                                <m:mc>
                                  <m:mcPr>
                                    <m:count m:val="5"/>
                                    <m:mcJc m:val="center"/>
                                  </m:mcPr>
                                </m:mc>
                              </m:mcs>
                              <m:ctrlPr>
                                <a:rPr lang="es-ES" i="1" smtClean="0">
                                  <a:latin typeface="Cambria Math" panose="02040503050406030204" pitchFamily="18" charset="0"/>
                                  <a:ea typeface="Cambria Math" panose="02040503050406030204" pitchFamily="18" charset="0"/>
                                </a:rPr>
                              </m:ctrlPr>
                            </m:mPr>
                            <m:mr>
                              <m:e>
                                <m:sSub>
                                  <m:sSubPr>
                                    <m:ctrlPr>
                                      <a:rPr lang="el-GR" i="1">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11</m:t>
                                    </m:r>
                                  </m:sub>
                                </m:sSub>
                              </m:e>
                              <m:e>
                                <m:sSub>
                                  <m:sSubPr>
                                    <m:ctrlPr>
                                      <a:rPr lang="el-GR" i="1">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12</m:t>
                                    </m:r>
                                  </m:sub>
                                </m:sSub>
                              </m:e>
                              <m:e>
                                <m:sSub>
                                  <m:sSubPr>
                                    <m:ctrlPr>
                                      <a:rPr lang="el-GR" i="1" smtClean="0">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13</m:t>
                                    </m:r>
                                  </m:sub>
                                </m:sSub>
                              </m:e>
                              <m:e>
                                <m:sSub>
                                  <m:sSubPr>
                                    <m:ctrlPr>
                                      <a:rPr lang="el-GR" i="1" smtClean="0">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14</m:t>
                                    </m:r>
                                  </m:sub>
                                </m:sSub>
                              </m:e>
                              <m:e>
                                <m:sSub>
                                  <m:sSubPr>
                                    <m:ctrlPr>
                                      <a:rPr lang="el-GR" i="1">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15</m:t>
                                    </m:r>
                                  </m:sub>
                                </m:sSub>
                              </m:e>
                            </m:mr>
                            <m:mr>
                              <m:e>
                                <m:sSub>
                                  <m:sSubPr>
                                    <m:ctrlPr>
                                      <a:rPr lang="el-GR" i="1">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21</m:t>
                                    </m:r>
                                  </m:sub>
                                </m:sSub>
                              </m:e>
                              <m:e>
                                <m:sSub>
                                  <m:sSubPr>
                                    <m:ctrlPr>
                                      <a:rPr lang="el-GR" i="1">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22</m:t>
                                    </m:r>
                                  </m:sub>
                                </m:sSub>
                              </m:e>
                              <m:e>
                                <m:sSub>
                                  <m:sSubPr>
                                    <m:ctrlPr>
                                      <a:rPr lang="el-GR" i="1" smtClean="0">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23</m:t>
                                    </m:r>
                                  </m:sub>
                                </m:sSub>
                              </m:e>
                              <m:e>
                                <m:sSub>
                                  <m:sSubPr>
                                    <m:ctrlPr>
                                      <a:rPr lang="el-GR" i="1" smtClean="0">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24</m:t>
                                    </m:r>
                                  </m:sub>
                                </m:sSub>
                              </m:e>
                              <m:e>
                                <m:sSub>
                                  <m:sSubPr>
                                    <m:ctrlPr>
                                      <a:rPr lang="el-GR" i="1">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25</m:t>
                                    </m:r>
                                  </m:sub>
                                </m:sSub>
                              </m:e>
                            </m:mr>
                            <m:mr>
                              <m:e>
                                <m:sSub>
                                  <m:sSubPr>
                                    <m:ctrlPr>
                                      <a:rPr lang="el-GR" i="1" smtClean="0">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31</m:t>
                                    </m:r>
                                  </m:sub>
                                </m:sSub>
                              </m:e>
                              <m:e>
                                <m:sSub>
                                  <m:sSubPr>
                                    <m:ctrlPr>
                                      <a:rPr lang="el-GR" i="1" smtClean="0">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32</m:t>
                                    </m:r>
                                  </m:sub>
                                </m:sSub>
                              </m:e>
                              <m:e>
                                <m:sSub>
                                  <m:sSubPr>
                                    <m:ctrlPr>
                                      <a:rPr lang="el-GR" i="1" smtClean="0">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33</m:t>
                                    </m:r>
                                  </m:sub>
                                </m:sSub>
                              </m:e>
                              <m:e>
                                <m:sSub>
                                  <m:sSubPr>
                                    <m:ctrlPr>
                                      <a:rPr lang="el-GR" i="1" smtClean="0">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34</m:t>
                                    </m:r>
                                  </m:sub>
                                </m:sSub>
                              </m:e>
                              <m:e>
                                <m:sSub>
                                  <m:sSubPr>
                                    <m:ctrlPr>
                                      <a:rPr lang="el-GR" i="1" smtClean="0">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35</m:t>
                                    </m:r>
                                  </m:sub>
                                </m:sSub>
                              </m:e>
                            </m:mr>
                            <m:mr>
                              <m:e>
                                <m:sSub>
                                  <m:sSubPr>
                                    <m:ctrlPr>
                                      <a:rPr lang="el-GR" i="1" smtClean="0">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41</m:t>
                                    </m:r>
                                  </m:sub>
                                </m:sSub>
                              </m:e>
                              <m:e>
                                <m:sSub>
                                  <m:sSubPr>
                                    <m:ctrlPr>
                                      <a:rPr lang="el-GR" i="1" smtClean="0">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42</m:t>
                                    </m:r>
                                  </m:sub>
                                </m:sSub>
                              </m:e>
                              <m:e>
                                <m:sSub>
                                  <m:sSubPr>
                                    <m:ctrlPr>
                                      <a:rPr lang="el-GR" i="1" smtClean="0">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43</m:t>
                                    </m:r>
                                  </m:sub>
                                </m:sSub>
                              </m:e>
                              <m:e>
                                <m:sSub>
                                  <m:sSubPr>
                                    <m:ctrlPr>
                                      <a:rPr lang="el-GR" i="1" smtClean="0">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44</m:t>
                                    </m:r>
                                  </m:sub>
                                </m:sSub>
                              </m:e>
                              <m:e>
                                <m:sSub>
                                  <m:sSubPr>
                                    <m:ctrlPr>
                                      <a:rPr lang="el-GR" i="1" smtClean="0">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45</m:t>
                                    </m:r>
                                  </m:sub>
                                </m:sSub>
                              </m:e>
                            </m:mr>
                            <m:mr>
                              <m:e>
                                <m:sSub>
                                  <m:sSubPr>
                                    <m:ctrlPr>
                                      <a:rPr lang="el-GR" i="1">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51</m:t>
                                    </m:r>
                                  </m:sub>
                                </m:sSub>
                              </m:e>
                              <m:e>
                                <m:sSub>
                                  <m:sSubPr>
                                    <m:ctrlPr>
                                      <a:rPr lang="el-GR" i="1">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52</m:t>
                                    </m:r>
                                  </m:sub>
                                </m:sSub>
                              </m:e>
                              <m:e>
                                <m:sSub>
                                  <m:sSubPr>
                                    <m:ctrlPr>
                                      <a:rPr lang="el-GR" i="1" smtClean="0">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53</m:t>
                                    </m:r>
                                  </m:sub>
                                </m:sSub>
                              </m:e>
                              <m:e>
                                <m:sSub>
                                  <m:sSubPr>
                                    <m:ctrlPr>
                                      <a:rPr lang="el-GR" i="1" smtClean="0">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54</m:t>
                                    </m:r>
                                  </m:sub>
                                </m:sSub>
                              </m:e>
                              <m:e>
                                <m:sSub>
                                  <m:sSubPr>
                                    <m:ctrlPr>
                                      <a:rPr lang="el-GR" i="1">
                                        <a:latin typeface="Cambria Math" panose="02040503050406030204" pitchFamily="18" charset="0"/>
                                        <a:ea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Σ</m:t>
                                    </m:r>
                                  </m:e>
                                  <m:sub>
                                    <m:r>
                                      <a:rPr lang="es-ES" b="0" i="1" smtClean="0">
                                        <a:latin typeface="Cambria Math" panose="02040503050406030204" pitchFamily="18" charset="0"/>
                                        <a:ea typeface="Cambria Math" panose="02040503050406030204" pitchFamily="18" charset="0"/>
                                      </a:rPr>
                                      <m:t>55</m:t>
                                    </m:r>
                                  </m:sub>
                                </m:sSub>
                              </m:e>
                            </m:mr>
                          </m:m>
                        </m:e>
                      </m:d>
                    </m:oMath>
                  </m:oMathPara>
                </a14:m>
                <a:endParaRPr lang="es-ES" dirty="0"/>
              </a:p>
            </p:txBody>
          </p:sp>
        </mc:Choice>
        <mc:Fallback xmlns="">
          <p:sp>
            <p:nvSpPr>
              <p:cNvPr id="53" name="CuadroTexto 52">
                <a:extLst>
                  <a:ext uri="{FF2B5EF4-FFF2-40B4-BE49-F238E27FC236}">
                    <a16:creationId xmlns:a16="http://schemas.microsoft.com/office/drawing/2014/main" id="{5BD7F7CE-754E-4DD3-AD00-D9D72F3543E6}"/>
                  </a:ext>
                </a:extLst>
              </p:cNvPr>
              <p:cNvSpPr txBox="1">
                <a:spLocks noRot="1" noChangeAspect="1" noMove="1" noResize="1" noEditPoints="1" noAdjustHandles="1" noChangeArrowheads="1" noChangeShapeType="1" noTextEdit="1"/>
              </p:cNvSpPr>
              <p:nvPr/>
            </p:nvSpPr>
            <p:spPr>
              <a:xfrm>
                <a:off x="1871050" y="3949760"/>
                <a:ext cx="6249694" cy="1371529"/>
              </a:xfrm>
              <a:prstGeom prst="rect">
                <a:avLst/>
              </a:prstGeom>
              <a:blipFill>
                <a:blip r:embed="rId3"/>
                <a:stretch>
                  <a:fillRect/>
                </a:stretch>
              </a:blipFill>
            </p:spPr>
            <p:txBody>
              <a:bodyPr/>
              <a:lstStyle/>
              <a:p>
                <a:r>
                  <a:rPr lang="es-ES">
                    <a:noFill/>
                  </a:rPr>
                  <a:t> </a:t>
                </a:r>
              </a:p>
            </p:txBody>
          </p:sp>
        </mc:Fallback>
      </mc:AlternateContent>
      <p:sp>
        <p:nvSpPr>
          <p:cNvPr id="55" name="CuadroTexto 54">
            <a:extLst>
              <a:ext uri="{FF2B5EF4-FFF2-40B4-BE49-F238E27FC236}">
                <a16:creationId xmlns:a16="http://schemas.microsoft.com/office/drawing/2014/main" id="{7E11678E-24B1-41F4-BD32-12F082FF07A7}"/>
              </a:ext>
            </a:extLst>
          </p:cNvPr>
          <p:cNvSpPr txBox="1"/>
          <p:nvPr/>
        </p:nvSpPr>
        <p:spPr>
          <a:xfrm>
            <a:off x="664029" y="3022565"/>
            <a:ext cx="6096000" cy="523220"/>
          </a:xfrm>
          <a:prstGeom prst="rect">
            <a:avLst/>
          </a:prstGeom>
          <a:noFill/>
        </p:spPr>
        <p:txBody>
          <a:bodyPr wrap="square">
            <a:spAutoFit/>
          </a:bodyPr>
          <a:lstStyle/>
          <a:p>
            <a:pPr algn="just"/>
            <a:r>
              <a:rPr lang="es-ES" sz="1400" b="1" dirty="0"/>
              <a:t>Para 5 variables se tendrá una matriz 5x5 de todas las combinaciones de dos variables</a:t>
            </a:r>
          </a:p>
        </p:txBody>
      </p:sp>
      <p:sp>
        <p:nvSpPr>
          <p:cNvPr id="56" name="CuadroTexto 55">
            <a:extLst>
              <a:ext uri="{FF2B5EF4-FFF2-40B4-BE49-F238E27FC236}">
                <a16:creationId xmlns:a16="http://schemas.microsoft.com/office/drawing/2014/main" id="{CAAD6CBD-9087-4C7B-8861-1B45E68447C9}"/>
              </a:ext>
            </a:extLst>
          </p:cNvPr>
          <p:cNvSpPr txBox="1"/>
          <p:nvPr/>
        </p:nvSpPr>
        <p:spPr>
          <a:xfrm>
            <a:off x="353352" y="5741835"/>
            <a:ext cx="8779762" cy="523220"/>
          </a:xfrm>
          <a:prstGeom prst="rect">
            <a:avLst/>
          </a:prstGeom>
          <a:noFill/>
        </p:spPr>
        <p:txBody>
          <a:bodyPr wrap="square" rtlCol="0">
            <a:spAutoFit/>
          </a:bodyPr>
          <a:lstStyle/>
          <a:p>
            <a:pPr algn="just"/>
            <a:r>
              <a:rPr lang="es-ES" sz="1400" b="1" dirty="0"/>
              <a:t>Se puede usar la misma estrategia de dividir los datos en partes. Para cada parte se restaría la correspondiente media, se multiplicarían por pares de variables y finalmente se harían sumas parciales.</a:t>
            </a:r>
          </a:p>
        </p:txBody>
      </p:sp>
    </p:spTree>
    <p:extLst>
      <p:ext uri="{BB962C8B-B14F-4D97-AF65-F5344CB8AC3E}">
        <p14:creationId xmlns:p14="http://schemas.microsoft.com/office/powerpoint/2010/main" val="2407937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CuadroTexto 44">
            <a:extLst>
              <a:ext uri="{FF2B5EF4-FFF2-40B4-BE49-F238E27FC236}">
                <a16:creationId xmlns:a16="http://schemas.microsoft.com/office/drawing/2014/main" id="{197AA294-9AF2-4ED7-8108-175FF52F0F56}"/>
              </a:ext>
            </a:extLst>
          </p:cNvPr>
          <p:cNvSpPr txBox="1"/>
          <p:nvPr/>
        </p:nvSpPr>
        <p:spPr>
          <a:xfrm>
            <a:off x="977900" y="966787"/>
            <a:ext cx="9525000" cy="2031325"/>
          </a:xfrm>
          <a:prstGeom prst="rect">
            <a:avLst/>
          </a:prstGeom>
          <a:noFill/>
        </p:spPr>
        <p:txBody>
          <a:bodyPr wrap="square" rtlCol="0">
            <a:spAutoFit/>
          </a:bodyPr>
          <a:lstStyle/>
          <a:p>
            <a:pPr algn="just"/>
            <a:r>
              <a:rPr lang="es-ES" b="1" dirty="0"/>
              <a:t>A partir de un archivo de datos de varias columnas, cada una de ellas representando una variable numérica, se requiere calcular el promedio de cada una de estas variables.  </a:t>
            </a:r>
          </a:p>
          <a:p>
            <a:pPr algn="just"/>
            <a:endParaRPr lang="es-ES" b="1" dirty="0"/>
          </a:p>
          <a:p>
            <a:pPr algn="just"/>
            <a:r>
              <a:rPr lang="es-ES" b="1" dirty="0"/>
              <a:t>Esto equivaldría a tomar una columna a la vez, sumar todos sus valores y dividir por el total de datos no nulos presentes en dicha columna.</a:t>
            </a:r>
          </a:p>
          <a:p>
            <a:pPr algn="just"/>
            <a:endParaRPr lang="es-ES" b="1" dirty="0"/>
          </a:p>
          <a:p>
            <a:pPr algn="just"/>
            <a:r>
              <a:rPr lang="es-ES" b="1" dirty="0"/>
              <a:t>En </a:t>
            </a:r>
            <a:r>
              <a:rPr lang="es-ES" b="1" dirty="0" err="1"/>
              <a:t>Rstudio</a:t>
            </a:r>
            <a:r>
              <a:rPr lang="es-ES" b="1" dirty="0"/>
              <a:t> es suficiente con usar el comando mean() aplicado a cada columna.</a:t>
            </a:r>
          </a:p>
        </p:txBody>
      </p:sp>
      <p:grpSp>
        <p:nvGrpSpPr>
          <p:cNvPr id="4" name="Grupo 3">
            <a:extLst>
              <a:ext uri="{FF2B5EF4-FFF2-40B4-BE49-F238E27FC236}">
                <a16:creationId xmlns:a16="http://schemas.microsoft.com/office/drawing/2014/main" id="{FE24CBD9-45D4-41DB-91AF-D54CC4A49C7B}"/>
              </a:ext>
            </a:extLst>
          </p:cNvPr>
          <p:cNvGrpSpPr/>
          <p:nvPr/>
        </p:nvGrpSpPr>
        <p:grpSpPr>
          <a:xfrm>
            <a:off x="10813143" y="186475"/>
            <a:ext cx="1023734" cy="954717"/>
            <a:chOff x="6311900" y="4361588"/>
            <a:chExt cx="1023734" cy="954717"/>
          </a:xfrm>
        </p:grpSpPr>
        <p:sp>
          <p:nvSpPr>
            <p:cNvPr id="5" name="Elipse 4">
              <a:extLst>
                <a:ext uri="{FF2B5EF4-FFF2-40B4-BE49-F238E27FC236}">
                  <a16:creationId xmlns:a16="http://schemas.microsoft.com/office/drawing/2014/main" id="{97314D82-E9CA-49F4-BD0E-408386D47EBA}"/>
                </a:ext>
              </a:extLst>
            </p:cNvPr>
            <p:cNvSpPr/>
            <p:nvPr/>
          </p:nvSpPr>
          <p:spPr>
            <a:xfrm>
              <a:off x="6311900" y="4392975"/>
              <a:ext cx="1023734" cy="923330"/>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Rectángulo 5">
              <a:extLst>
                <a:ext uri="{FF2B5EF4-FFF2-40B4-BE49-F238E27FC236}">
                  <a16:creationId xmlns:a16="http://schemas.microsoft.com/office/drawing/2014/main" id="{7F9C4085-86C1-44F0-B1C8-0D76B2062995}"/>
                </a:ext>
              </a:extLst>
            </p:cNvPr>
            <p:cNvSpPr/>
            <p:nvPr/>
          </p:nvSpPr>
          <p:spPr>
            <a:xfrm>
              <a:off x="6555905" y="4361588"/>
              <a:ext cx="535723" cy="923330"/>
            </a:xfrm>
            <a:prstGeom prst="rect">
              <a:avLst/>
            </a:prstGeom>
            <a:noFill/>
          </p:spPr>
          <p:txBody>
            <a:bodyPr wrap="none" lIns="91440" tIns="45720" rIns="91440" bIns="45720">
              <a:spAutoFit/>
            </a:bodyPr>
            <a:lstStyle/>
            <a:p>
              <a:pPr algn="ctr"/>
              <a:r>
                <a:rPr lang="es-ES" sz="5400" dirty="0">
                  <a:ln w="0"/>
                  <a:effectLst>
                    <a:outerShdw blurRad="38100" dist="19050" dir="2700000" algn="tl" rotWithShape="0">
                      <a:schemeClr val="dk1">
                        <a:alpha val="40000"/>
                      </a:schemeClr>
                    </a:outerShdw>
                  </a:effectLst>
                </a:rPr>
                <a:t>1</a:t>
              </a:r>
            </a:p>
          </p:txBody>
        </p:sp>
      </p:grpSp>
    </p:spTree>
    <p:extLst>
      <p:ext uri="{BB962C8B-B14F-4D97-AF65-F5344CB8AC3E}">
        <p14:creationId xmlns:p14="http://schemas.microsoft.com/office/powerpoint/2010/main" val="3547150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CuadroTexto 44">
            <a:extLst>
              <a:ext uri="{FF2B5EF4-FFF2-40B4-BE49-F238E27FC236}">
                <a16:creationId xmlns:a16="http://schemas.microsoft.com/office/drawing/2014/main" id="{197AA294-9AF2-4ED7-8108-175FF52F0F56}"/>
              </a:ext>
            </a:extLst>
          </p:cNvPr>
          <p:cNvSpPr txBox="1"/>
          <p:nvPr/>
        </p:nvSpPr>
        <p:spPr>
          <a:xfrm>
            <a:off x="1044137" y="1036346"/>
            <a:ext cx="9525000" cy="923330"/>
          </a:xfrm>
          <a:prstGeom prst="rect">
            <a:avLst/>
          </a:prstGeom>
          <a:noFill/>
        </p:spPr>
        <p:txBody>
          <a:bodyPr wrap="square" rtlCol="0">
            <a:spAutoFit/>
          </a:bodyPr>
          <a:lstStyle/>
          <a:p>
            <a:pPr algn="just"/>
            <a:r>
              <a:rPr lang="es-ES" b="1" dirty="0"/>
              <a:t>El conjunto de datos está en el archivo de extensión train_data.csv, cuyo tamaño en disco es de 15,2 GB </a:t>
            </a:r>
          </a:p>
          <a:p>
            <a:pPr algn="just"/>
            <a:endParaRPr lang="es-ES" b="1" dirty="0"/>
          </a:p>
        </p:txBody>
      </p:sp>
      <p:grpSp>
        <p:nvGrpSpPr>
          <p:cNvPr id="4" name="Grupo 3">
            <a:extLst>
              <a:ext uri="{FF2B5EF4-FFF2-40B4-BE49-F238E27FC236}">
                <a16:creationId xmlns:a16="http://schemas.microsoft.com/office/drawing/2014/main" id="{FE24CBD9-45D4-41DB-91AF-D54CC4A49C7B}"/>
              </a:ext>
            </a:extLst>
          </p:cNvPr>
          <p:cNvGrpSpPr/>
          <p:nvPr/>
        </p:nvGrpSpPr>
        <p:grpSpPr>
          <a:xfrm>
            <a:off x="10813143" y="186475"/>
            <a:ext cx="1023734" cy="954717"/>
            <a:chOff x="6311900" y="4361588"/>
            <a:chExt cx="1023734" cy="954717"/>
          </a:xfrm>
        </p:grpSpPr>
        <p:sp>
          <p:nvSpPr>
            <p:cNvPr id="5" name="Elipse 4">
              <a:extLst>
                <a:ext uri="{FF2B5EF4-FFF2-40B4-BE49-F238E27FC236}">
                  <a16:creationId xmlns:a16="http://schemas.microsoft.com/office/drawing/2014/main" id="{97314D82-E9CA-49F4-BD0E-408386D47EBA}"/>
                </a:ext>
              </a:extLst>
            </p:cNvPr>
            <p:cNvSpPr/>
            <p:nvPr/>
          </p:nvSpPr>
          <p:spPr>
            <a:xfrm>
              <a:off x="6311900" y="4392975"/>
              <a:ext cx="1023734" cy="923330"/>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Rectángulo 5">
              <a:extLst>
                <a:ext uri="{FF2B5EF4-FFF2-40B4-BE49-F238E27FC236}">
                  <a16:creationId xmlns:a16="http://schemas.microsoft.com/office/drawing/2014/main" id="{7F9C4085-86C1-44F0-B1C8-0D76B2062995}"/>
                </a:ext>
              </a:extLst>
            </p:cNvPr>
            <p:cNvSpPr/>
            <p:nvPr/>
          </p:nvSpPr>
          <p:spPr>
            <a:xfrm>
              <a:off x="6555905" y="4361588"/>
              <a:ext cx="535723" cy="923330"/>
            </a:xfrm>
            <a:prstGeom prst="rect">
              <a:avLst/>
            </a:prstGeom>
            <a:noFill/>
          </p:spPr>
          <p:txBody>
            <a:bodyPr wrap="none" lIns="91440" tIns="45720" rIns="91440" bIns="45720">
              <a:spAutoFit/>
            </a:bodyPr>
            <a:lstStyle/>
            <a:p>
              <a:pPr algn="ctr"/>
              <a:r>
                <a:rPr lang="es-ES" sz="5400" dirty="0">
                  <a:ln w="0"/>
                  <a:effectLst>
                    <a:outerShdw blurRad="38100" dist="19050" dir="2700000" algn="tl" rotWithShape="0">
                      <a:schemeClr val="dk1">
                        <a:alpha val="40000"/>
                      </a:schemeClr>
                    </a:outerShdw>
                  </a:effectLst>
                </a:rPr>
                <a:t>2</a:t>
              </a:r>
            </a:p>
          </p:txBody>
        </p:sp>
      </p:grpSp>
      <p:pic>
        <p:nvPicPr>
          <p:cNvPr id="7" name="Imagen 6">
            <a:extLst>
              <a:ext uri="{FF2B5EF4-FFF2-40B4-BE49-F238E27FC236}">
                <a16:creationId xmlns:a16="http://schemas.microsoft.com/office/drawing/2014/main" id="{D0BAC93C-652D-4E41-854D-39ED581296AA}"/>
              </a:ext>
            </a:extLst>
          </p:cNvPr>
          <p:cNvPicPr>
            <a:picLocks noChangeAspect="1"/>
          </p:cNvPicPr>
          <p:nvPr/>
        </p:nvPicPr>
        <p:blipFill>
          <a:blip r:embed="rId2"/>
          <a:stretch>
            <a:fillRect/>
          </a:stretch>
        </p:blipFill>
        <p:spPr>
          <a:xfrm>
            <a:off x="2416221" y="2054777"/>
            <a:ext cx="6158556" cy="1374223"/>
          </a:xfrm>
          <a:prstGeom prst="rect">
            <a:avLst/>
          </a:prstGeom>
        </p:spPr>
      </p:pic>
      <p:sp>
        <p:nvSpPr>
          <p:cNvPr id="10" name="CuadroTexto 9">
            <a:extLst>
              <a:ext uri="{FF2B5EF4-FFF2-40B4-BE49-F238E27FC236}">
                <a16:creationId xmlns:a16="http://schemas.microsoft.com/office/drawing/2014/main" id="{79D13AC2-C504-4914-9ECC-F9555037BADA}"/>
              </a:ext>
            </a:extLst>
          </p:cNvPr>
          <p:cNvSpPr txBox="1"/>
          <p:nvPr/>
        </p:nvSpPr>
        <p:spPr>
          <a:xfrm>
            <a:off x="1044137" y="3633787"/>
            <a:ext cx="9525000" cy="923330"/>
          </a:xfrm>
          <a:prstGeom prst="rect">
            <a:avLst/>
          </a:prstGeom>
          <a:noFill/>
        </p:spPr>
        <p:txBody>
          <a:bodyPr wrap="square" rtlCol="0">
            <a:spAutoFit/>
          </a:bodyPr>
          <a:lstStyle/>
          <a:p>
            <a:pPr algn="just"/>
            <a:r>
              <a:rPr lang="es-ES" b="1" dirty="0"/>
              <a:t>Al tratar de abrir el archivo este es demasiado grande para el bloc de notas de Windows. El archivo no es abierto. </a:t>
            </a:r>
          </a:p>
          <a:p>
            <a:pPr algn="just"/>
            <a:endParaRPr lang="es-ES" b="1" dirty="0"/>
          </a:p>
        </p:txBody>
      </p:sp>
      <p:grpSp>
        <p:nvGrpSpPr>
          <p:cNvPr id="11" name="Grupo 10">
            <a:extLst>
              <a:ext uri="{FF2B5EF4-FFF2-40B4-BE49-F238E27FC236}">
                <a16:creationId xmlns:a16="http://schemas.microsoft.com/office/drawing/2014/main" id="{9295E2E6-CE5F-46AA-9ECA-0EA6796F1C23}"/>
              </a:ext>
            </a:extLst>
          </p:cNvPr>
          <p:cNvGrpSpPr/>
          <p:nvPr/>
        </p:nvGrpSpPr>
        <p:grpSpPr>
          <a:xfrm>
            <a:off x="2035420" y="4356318"/>
            <a:ext cx="4496010" cy="2045545"/>
            <a:chOff x="4143102" y="1899962"/>
            <a:chExt cx="5287501" cy="2424513"/>
          </a:xfrm>
        </p:grpSpPr>
        <p:pic>
          <p:nvPicPr>
            <p:cNvPr id="12" name="Imagen 11">
              <a:extLst>
                <a:ext uri="{FF2B5EF4-FFF2-40B4-BE49-F238E27FC236}">
                  <a16:creationId xmlns:a16="http://schemas.microsoft.com/office/drawing/2014/main" id="{385773B7-C92E-4620-AE33-BA1C18A02860}"/>
                </a:ext>
              </a:extLst>
            </p:cNvPr>
            <p:cNvPicPr>
              <a:picLocks noChangeAspect="1"/>
            </p:cNvPicPr>
            <p:nvPr/>
          </p:nvPicPr>
          <p:blipFill>
            <a:blip r:embed="rId3"/>
            <a:stretch>
              <a:fillRect/>
            </a:stretch>
          </p:blipFill>
          <p:spPr>
            <a:xfrm>
              <a:off x="4143102" y="1899962"/>
              <a:ext cx="5287501" cy="2424513"/>
            </a:xfrm>
            <a:prstGeom prst="rect">
              <a:avLst/>
            </a:prstGeom>
          </p:spPr>
        </p:pic>
        <mc:AlternateContent xmlns:mc="http://schemas.openxmlformats.org/markup-compatibility/2006">
          <mc:Choice xmlns:p14="http://schemas.microsoft.com/office/powerpoint/2010/main" Requires="p14">
            <p:contentPart p14:bwMode="auto" r:id="rId4">
              <p14:nvContentPartPr>
                <p14:cNvPr id="13" name="Entrada de lápiz 12">
                  <a:extLst>
                    <a:ext uri="{FF2B5EF4-FFF2-40B4-BE49-F238E27FC236}">
                      <a16:creationId xmlns:a16="http://schemas.microsoft.com/office/drawing/2014/main" id="{DC47A284-BF59-499B-808D-64E9A3568E5F}"/>
                    </a:ext>
                  </a:extLst>
                </p14:cNvPr>
                <p14:cNvContentPartPr/>
                <p14:nvPr/>
              </p14:nvContentPartPr>
              <p14:xfrm>
                <a:off x="5649475" y="2646220"/>
                <a:ext cx="3165480" cy="123120"/>
              </p14:xfrm>
            </p:contentPart>
          </mc:Choice>
          <mc:Fallback>
            <p:pic>
              <p:nvPicPr>
                <p:cNvPr id="13" name="Entrada de lápiz 12">
                  <a:extLst>
                    <a:ext uri="{FF2B5EF4-FFF2-40B4-BE49-F238E27FC236}">
                      <a16:creationId xmlns:a16="http://schemas.microsoft.com/office/drawing/2014/main" id="{DC47A284-BF59-499B-808D-64E9A3568E5F}"/>
                    </a:ext>
                  </a:extLst>
                </p:cNvPr>
                <p:cNvPicPr/>
                <p:nvPr/>
              </p:nvPicPr>
              <p:blipFill>
                <a:blip r:embed="rId5"/>
                <a:stretch>
                  <a:fillRect/>
                </a:stretch>
              </p:blipFill>
              <p:spPr>
                <a:xfrm>
                  <a:off x="5607562" y="2604044"/>
                  <a:ext cx="3249729" cy="207898"/>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14" name="Entrada de lápiz 13">
                  <a:extLst>
                    <a:ext uri="{FF2B5EF4-FFF2-40B4-BE49-F238E27FC236}">
                      <a16:creationId xmlns:a16="http://schemas.microsoft.com/office/drawing/2014/main" id="{23BCA994-5826-46F4-BA2A-906C08CCF658}"/>
                    </a:ext>
                  </a:extLst>
                </p14:cNvPr>
                <p14:cNvContentPartPr/>
                <p14:nvPr/>
              </p14:nvContentPartPr>
              <p14:xfrm>
                <a:off x="5048995" y="2838100"/>
                <a:ext cx="2305800" cy="71640"/>
              </p14:xfrm>
            </p:contentPart>
          </mc:Choice>
          <mc:Fallback>
            <p:pic>
              <p:nvPicPr>
                <p:cNvPr id="14" name="Entrada de lápiz 13">
                  <a:extLst>
                    <a:ext uri="{FF2B5EF4-FFF2-40B4-BE49-F238E27FC236}">
                      <a16:creationId xmlns:a16="http://schemas.microsoft.com/office/drawing/2014/main" id="{23BCA994-5826-46F4-BA2A-906C08CCF658}"/>
                    </a:ext>
                  </a:extLst>
                </p:cNvPr>
                <p:cNvPicPr/>
                <p:nvPr/>
              </p:nvPicPr>
              <p:blipFill>
                <a:blip r:embed="rId7"/>
                <a:stretch>
                  <a:fillRect/>
                </a:stretch>
              </p:blipFill>
              <p:spPr>
                <a:xfrm>
                  <a:off x="5007079" y="2795457"/>
                  <a:ext cx="2390055" cy="156499"/>
                </a:xfrm>
                <a:prstGeom prst="rect">
                  <a:avLst/>
                </a:prstGeom>
              </p:spPr>
            </p:pic>
          </mc:Fallback>
        </mc:AlternateContent>
      </p:grpSp>
    </p:spTree>
    <p:extLst>
      <p:ext uri="{BB962C8B-B14F-4D97-AF65-F5344CB8AC3E}">
        <p14:creationId xmlns:p14="http://schemas.microsoft.com/office/powerpoint/2010/main" val="133828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FE24CBD9-45D4-41DB-91AF-D54CC4A49C7B}"/>
              </a:ext>
            </a:extLst>
          </p:cNvPr>
          <p:cNvGrpSpPr/>
          <p:nvPr/>
        </p:nvGrpSpPr>
        <p:grpSpPr>
          <a:xfrm>
            <a:off x="10813143" y="186475"/>
            <a:ext cx="1023734" cy="954717"/>
            <a:chOff x="6311900" y="4361588"/>
            <a:chExt cx="1023734" cy="954717"/>
          </a:xfrm>
        </p:grpSpPr>
        <p:sp>
          <p:nvSpPr>
            <p:cNvPr id="5" name="Elipse 4">
              <a:extLst>
                <a:ext uri="{FF2B5EF4-FFF2-40B4-BE49-F238E27FC236}">
                  <a16:creationId xmlns:a16="http://schemas.microsoft.com/office/drawing/2014/main" id="{97314D82-E9CA-49F4-BD0E-408386D47EBA}"/>
                </a:ext>
              </a:extLst>
            </p:cNvPr>
            <p:cNvSpPr/>
            <p:nvPr/>
          </p:nvSpPr>
          <p:spPr>
            <a:xfrm>
              <a:off x="6311900" y="4392975"/>
              <a:ext cx="1023734" cy="923330"/>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Rectángulo 5">
              <a:extLst>
                <a:ext uri="{FF2B5EF4-FFF2-40B4-BE49-F238E27FC236}">
                  <a16:creationId xmlns:a16="http://schemas.microsoft.com/office/drawing/2014/main" id="{7F9C4085-86C1-44F0-B1C8-0D76B2062995}"/>
                </a:ext>
              </a:extLst>
            </p:cNvPr>
            <p:cNvSpPr/>
            <p:nvPr/>
          </p:nvSpPr>
          <p:spPr>
            <a:xfrm>
              <a:off x="6555905" y="4361588"/>
              <a:ext cx="535723" cy="923330"/>
            </a:xfrm>
            <a:prstGeom prst="rect">
              <a:avLst/>
            </a:prstGeom>
            <a:noFill/>
          </p:spPr>
          <p:txBody>
            <a:bodyPr wrap="none" lIns="91440" tIns="45720" rIns="91440" bIns="45720">
              <a:spAutoFit/>
            </a:bodyPr>
            <a:lstStyle/>
            <a:p>
              <a:pPr algn="ctr"/>
              <a:r>
                <a:rPr lang="es-ES" sz="5400" dirty="0">
                  <a:ln w="0"/>
                  <a:effectLst>
                    <a:outerShdw blurRad="38100" dist="19050" dir="2700000" algn="tl" rotWithShape="0">
                      <a:schemeClr val="dk1">
                        <a:alpha val="40000"/>
                      </a:schemeClr>
                    </a:outerShdw>
                  </a:effectLst>
                </a:rPr>
                <a:t>2</a:t>
              </a:r>
            </a:p>
          </p:txBody>
        </p:sp>
      </p:grpSp>
      <p:pic>
        <p:nvPicPr>
          <p:cNvPr id="14" name="Imagen 13">
            <a:extLst>
              <a:ext uri="{FF2B5EF4-FFF2-40B4-BE49-F238E27FC236}">
                <a16:creationId xmlns:a16="http://schemas.microsoft.com/office/drawing/2014/main" id="{82642569-EAE4-4120-849B-00F84C289133}"/>
              </a:ext>
            </a:extLst>
          </p:cNvPr>
          <p:cNvPicPr>
            <a:picLocks noChangeAspect="1"/>
          </p:cNvPicPr>
          <p:nvPr/>
        </p:nvPicPr>
        <p:blipFill>
          <a:blip r:embed="rId2"/>
          <a:stretch>
            <a:fillRect/>
          </a:stretch>
        </p:blipFill>
        <p:spPr>
          <a:xfrm>
            <a:off x="4252666" y="1471537"/>
            <a:ext cx="3534268" cy="2619741"/>
          </a:xfrm>
          <a:prstGeom prst="rect">
            <a:avLst/>
          </a:prstGeom>
        </p:spPr>
      </p:pic>
      <p:sp>
        <p:nvSpPr>
          <p:cNvPr id="16" name="CuadroTexto 15">
            <a:extLst>
              <a:ext uri="{FF2B5EF4-FFF2-40B4-BE49-F238E27FC236}">
                <a16:creationId xmlns:a16="http://schemas.microsoft.com/office/drawing/2014/main" id="{8E4FBDD5-938D-44CF-97CB-811F4D201059}"/>
              </a:ext>
            </a:extLst>
          </p:cNvPr>
          <p:cNvSpPr txBox="1"/>
          <p:nvPr/>
        </p:nvSpPr>
        <p:spPr>
          <a:xfrm>
            <a:off x="1044137" y="648140"/>
            <a:ext cx="9525000" cy="923330"/>
          </a:xfrm>
          <a:prstGeom prst="rect">
            <a:avLst/>
          </a:prstGeom>
          <a:noFill/>
        </p:spPr>
        <p:txBody>
          <a:bodyPr wrap="square" rtlCol="0">
            <a:spAutoFit/>
          </a:bodyPr>
          <a:lstStyle/>
          <a:p>
            <a:pPr algn="just"/>
            <a:r>
              <a:rPr lang="es-ES" b="1" dirty="0"/>
              <a:t>Incluso tratando de abrir el archivo con software especializado en archivos grandes, apenas se ha cargado un porcentaje del archivo tras varios minutos y se ha consumido buena parte de la RAM. </a:t>
            </a:r>
          </a:p>
          <a:p>
            <a:pPr algn="just"/>
            <a:endParaRPr lang="es-ES" b="1" dirty="0"/>
          </a:p>
        </p:txBody>
      </p:sp>
      <p:cxnSp>
        <p:nvCxnSpPr>
          <p:cNvPr id="17" name="Conector recto de flecha 16">
            <a:extLst>
              <a:ext uri="{FF2B5EF4-FFF2-40B4-BE49-F238E27FC236}">
                <a16:creationId xmlns:a16="http://schemas.microsoft.com/office/drawing/2014/main" id="{C22EC81D-E5AE-4933-8ED1-9D303BCCCEC2}"/>
              </a:ext>
            </a:extLst>
          </p:cNvPr>
          <p:cNvCxnSpPr>
            <a:cxnSpLocks/>
          </p:cNvCxnSpPr>
          <p:nvPr/>
        </p:nvCxnSpPr>
        <p:spPr>
          <a:xfrm>
            <a:off x="3200400" y="1273629"/>
            <a:ext cx="4169229" cy="2558142"/>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sp>
        <p:nvSpPr>
          <p:cNvPr id="19" name="CuadroTexto 18">
            <a:extLst>
              <a:ext uri="{FF2B5EF4-FFF2-40B4-BE49-F238E27FC236}">
                <a16:creationId xmlns:a16="http://schemas.microsoft.com/office/drawing/2014/main" id="{4464D9E2-7E75-4219-BDD4-ED32D55EBE3D}"/>
              </a:ext>
            </a:extLst>
          </p:cNvPr>
          <p:cNvSpPr txBox="1"/>
          <p:nvPr/>
        </p:nvSpPr>
        <p:spPr>
          <a:xfrm>
            <a:off x="1044137" y="4824864"/>
            <a:ext cx="10429406" cy="923330"/>
          </a:xfrm>
          <a:prstGeom prst="rect">
            <a:avLst/>
          </a:prstGeom>
          <a:noFill/>
        </p:spPr>
        <p:txBody>
          <a:bodyPr wrap="square" rtlCol="0">
            <a:spAutoFit/>
          </a:bodyPr>
          <a:lstStyle/>
          <a:p>
            <a:pPr algn="just"/>
            <a:r>
              <a:rPr lang="es-ES" b="1" dirty="0"/>
              <a:t>Por lo que solo se puede ver una fracción de los datos antes de que el computador se ralentice o deje de responder.</a:t>
            </a:r>
          </a:p>
          <a:p>
            <a:pPr algn="just"/>
            <a:endParaRPr lang="es-ES" b="1" dirty="0"/>
          </a:p>
        </p:txBody>
      </p:sp>
      <p:pic>
        <p:nvPicPr>
          <p:cNvPr id="23" name="Imagen 22">
            <a:extLst>
              <a:ext uri="{FF2B5EF4-FFF2-40B4-BE49-F238E27FC236}">
                <a16:creationId xmlns:a16="http://schemas.microsoft.com/office/drawing/2014/main" id="{098A6F27-383E-4F66-958B-185E4187D02A}"/>
              </a:ext>
            </a:extLst>
          </p:cNvPr>
          <p:cNvPicPr>
            <a:picLocks noChangeAspect="1"/>
          </p:cNvPicPr>
          <p:nvPr/>
        </p:nvPicPr>
        <p:blipFill>
          <a:blip r:embed="rId3"/>
          <a:stretch>
            <a:fillRect/>
          </a:stretch>
        </p:blipFill>
        <p:spPr>
          <a:xfrm>
            <a:off x="509700" y="5386463"/>
            <a:ext cx="11498280" cy="924054"/>
          </a:xfrm>
          <a:prstGeom prst="rect">
            <a:avLst/>
          </a:prstGeom>
        </p:spPr>
      </p:pic>
    </p:spTree>
    <p:extLst>
      <p:ext uri="{BB962C8B-B14F-4D97-AF65-F5344CB8AC3E}">
        <p14:creationId xmlns:p14="http://schemas.microsoft.com/office/powerpoint/2010/main" val="397873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FE24CBD9-45D4-41DB-91AF-D54CC4A49C7B}"/>
              </a:ext>
            </a:extLst>
          </p:cNvPr>
          <p:cNvGrpSpPr/>
          <p:nvPr/>
        </p:nvGrpSpPr>
        <p:grpSpPr>
          <a:xfrm>
            <a:off x="10813143" y="186475"/>
            <a:ext cx="1023734" cy="954717"/>
            <a:chOff x="6311900" y="4361588"/>
            <a:chExt cx="1023734" cy="954717"/>
          </a:xfrm>
        </p:grpSpPr>
        <p:sp>
          <p:nvSpPr>
            <p:cNvPr id="5" name="Elipse 4">
              <a:extLst>
                <a:ext uri="{FF2B5EF4-FFF2-40B4-BE49-F238E27FC236}">
                  <a16:creationId xmlns:a16="http://schemas.microsoft.com/office/drawing/2014/main" id="{97314D82-E9CA-49F4-BD0E-408386D47EBA}"/>
                </a:ext>
              </a:extLst>
            </p:cNvPr>
            <p:cNvSpPr/>
            <p:nvPr/>
          </p:nvSpPr>
          <p:spPr>
            <a:xfrm>
              <a:off x="6311900" y="4392975"/>
              <a:ext cx="1023734" cy="923330"/>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Rectángulo 5">
              <a:extLst>
                <a:ext uri="{FF2B5EF4-FFF2-40B4-BE49-F238E27FC236}">
                  <a16:creationId xmlns:a16="http://schemas.microsoft.com/office/drawing/2014/main" id="{7F9C4085-86C1-44F0-B1C8-0D76B2062995}"/>
                </a:ext>
              </a:extLst>
            </p:cNvPr>
            <p:cNvSpPr/>
            <p:nvPr/>
          </p:nvSpPr>
          <p:spPr>
            <a:xfrm>
              <a:off x="6555905" y="4361588"/>
              <a:ext cx="535723" cy="923330"/>
            </a:xfrm>
            <a:prstGeom prst="rect">
              <a:avLst/>
            </a:prstGeom>
            <a:noFill/>
          </p:spPr>
          <p:txBody>
            <a:bodyPr wrap="none" lIns="91440" tIns="45720" rIns="91440" bIns="45720">
              <a:spAutoFit/>
            </a:bodyPr>
            <a:lstStyle/>
            <a:p>
              <a:pPr algn="ctr"/>
              <a:r>
                <a:rPr lang="es-ES" sz="5400" dirty="0">
                  <a:ln w="0"/>
                  <a:effectLst>
                    <a:outerShdw blurRad="38100" dist="19050" dir="2700000" algn="tl" rotWithShape="0">
                      <a:schemeClr val="dk1">
                        <a:alpha val="40000"/>
                      </a:schemeClr>
                    </a:outerShdw>
                  </a:effectLst>
                </a:rPr>
                <a:t>3</a:t>
              </a:r>
            </a:p>
          </p:txBody>
        </p:sp>
      </p:grpSp>
      <p:sp>
        <p:nvSpPr>
          <p:cNvPr id="16" name="CuadroTexto 15">
            <a:extLst>
              <a:ext uri="{FF2B5EF4-FFF2-40B4-BE49-F238E27FC236}">
                <a16:creationId xmlns:a16="http://schemas.microsoft.com/office/drawing/2014/main" id="{8E4FBDD5-938D-44CF-97CB-811F4D201059}"/>
              </a:ext>
            </a:extLst>
          </p:cNvPr>
          <p:cNvSpPr txBox="1"/>
          <p:nvPr/>
        </p:nvSpPr>
        <p:spPr>
          <a:xfrm>
            <a:off x="1044137" y="648140"/>
            <a:ext cx="9525000" cy="1200329"/>
          </a:xfrm>
          <a:prstGeom prst="rect">
            <a:avLst/>
          </a:prstGeom>
          <a:noFill/>
        </p:spPr>
        <p:txBody>
          <a:bodyPr wrap="square" rtlCol="0">
            <a:spAutoFit/>
          </a:bodyPr>
          <a:lstStyle/>
          <a:p>
            <a:pPr algn="just"/>
            <a:r>
              <a:rPr lang="es-ES" b="1" dirty="0"/>
              <a:t>Esto nos obliga a descomponer los datos en conjuntos de varias filas, para procesar uno de estos  conjuntos a la vez, obtener un valor resumido de cada uno y al final combinar el resultado de cada conjunto.</a:t>
            </a:r>
          </a:p>
          <a:p>
            <a:pPr algn="just"/>
            <a:endParaRPr lang="es-ES" b="1" dirty="0"/>
          </a:p>
        </p:txBody>
      </p:sp>
      <p:pic>
        <p:nvPicPr>
          <p:cNvPr id="23" name="Imagen 22">
            <a:extLst>
              <a:ext uri="{FF2B5EF4-FFF2-40B4-BE49-F238E27FC236}">
                <a16:creationId xmlns:a16="http://schemas.microsoft.com/office/drawing/2014/main" id="{098A6F27-383E-4F66-958B-185E4187D02A}"/>
              </a:ext>
            </a:extLst>
          </p:cNvPr>
          <p:cNvPicPr>
            <a:picLocks noChangeAspect="1"/>
          </p:cNvPicPr>
          <p:nvPr/>
        </p:nvPicPr>
        <p:blipFill>
          <a:blip r:embed="rId2"/>
          <a:stretch>
            <a:fillRect/>
          </a:stretch>
        </p:blipFill>
        <p:spPr>
          <a:xfrm>
            <a:off x="556816" y="1848469"/>
            <a:ext cx="11498280" cy="924054"/>
          </a:xfrm>
          <a:prstGeom prst="rect">
            <a:avLst/>
          </a:prstGeom>
        </p:spPr>
      </p:pic>
      <p:pic>
        <p:nvPicPr>
          <p:cNvPr id="3" name="Imagen 2">
            <a:extLst>
              <a:ext uri="{FF2B5EF4-FFF2-40B4-BE49-F238E27FC236}">
                <a16:creationId xmlns:a16="http://schemas.microsoft.com/office/drawing/2014/main" id="{23A21B9F-D04A-4727-9EDE-23B8743F505D}"/>
              </a:ext>
            </a:extLst>
          </p:cNvPr>
          <p:cNvPicPr>
            <a:picLocks noChangeAspect="1"/>
          </p:cNvPicPr>
          <p:nvPr/>
        </p:nvPicPr>
        <p:blipFill rotWithShape="1">
          <a:blip r:embed="rId3"/>
          <a:srcRect t="9548"/>
          <a:stretch/>
        </p:blipFill>
        <p:spPr>
          <a:xfrm>
            <a:off x="595808" y="3051702"/>
            <a:ext cx="11241069" cy="1680264"/>
          </a:xfrm>
          <a:prstGeom prst="rect">
            <a:avLst/>
          </a:prstGeom>
        </p:spPr>
      </p:pic>
      <p:pic>
        <p:nvPicPr>
          <p:cNvPr id="8" name="Imagen 7">
            <a:extLst>
              <a:ext uri="{FF2B5EF4-FFF2-40B4-BE49-F238E27FC236}">
                <a16:creationId xmlns:a16="http://schemas.microsoft.com/office/drawing/2014/main" id="{85969DC9-72E1-4DD5-AD55-81A07F1ED2A7}"/>
              </a:ext>
            </a:extLst>
          </p:cNvPr>
          <p:cNvPicPr>
            <a:picLocks noChangeAspect="1"/>
          </p:cNvPicPr>
          <p:nvPr/>
        </p:nvPicPr>
        <p:blipFill>
          <a:blip r:embed="rId4"/>
          <a:stretch>
            <a:fillRect/>
          </a:stretch>
        </p:blipFill>
        <p:spPr>
          <a:xfrm>
            <a:off x="556816" y="5109386"/>
            <a:ext cx="11355385" cy="781159"/>
          </a:xfrm>
          <a:prstGeom prst="rect">
            <a:avLst/>
          </a:prstGeom>
        </p:spPr>
      </p:pic>
    </p:spTree>
    <p:extLst>
      <p:ext uri="{BB962C8B-B14F-4D97-AF65-F5344CB8AC3E}">
        <p14:creationId xmlns:p14="http://schemas.microsoft.com/office/powerpoint/2010/main" val="1662572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CuadroTexto 44">
            <a:extLst>
              <a:ext uri="{FF2B5EF4-FFF2-40B4-BE49-F238E27FC236}">
                <a16:creationId xmlns:a16="http://schemas.microsoft.com/office/drawing/2014/main" id="{197AA294-9AF2-4ED7-8108-175FF52F0F56}"/>
              </a:ext>
            </a:extLst>
          </p:cNvPr>
          <p:cNvSpPr txBox="1"/>
          <p:nvPr/>
        </p:nvSpPr>
        <p:spPr>
          <a:xfrm>
            <a:off x="694872" y="411616"/>
            <a:ext cx="9525000" cy="2308324"/>
          </a:xfrm>
          <a:prstGeom prst="rect">
            <a:avLst/>
          </a:prstGeom>
          <a:noFill/>
        </p:spPr>
        <p:txBody>
          <a:bodyPr wrap="square" rtlCol="0">
            <a:spAutoFit/>
          </a:bodyPr>
          <a:lstStyle/>
          <a:p>
            <a:pPr algn="just"/>
            <a:r>
              <a:rPr lang="es-ES" b="1" dirty="0"/>
              <a:t>Para el archivo trai_data.csv, el procedimiento requiere tomar 179 columnas y para cada una promediar 5 millones de filas. </a:t>
            </a:r>
          </a:p>
          <a:p>
            <a:pPr algn="just"/>
            <a:r>
              <a:rPr lang="es-ES" b="1" dirty="0"/>
              <a:t>El promedio de un conjunto de datos es simplemente la suma de todos los datos dividida por la cantidad total de datos. Así que se puede realizar la tarea del cálculo del promedio subdividiendo los datos en partes de tamaño manejable para procesar una o pocas partes a la vez:</a:t>
            </a:r>
          </a:p>
          <a:p>
            <a:pPr marL="342900" indent="-342900" algn="just">
              <a:buFont typeface="+mj-lt"/>
              <a:buAutoNum type="alphaUcPeriod"/>
            </a:pPr>
            <a:r>
              <a:rPr lang="es-ES" b="1" dirty="0">
                <a:solidFill>
                  <a:schemeClr val="accent1"/>
                </a:solidFill>
              </a:rPr>
              <a:t>Se calcula la suma de las columna de cada parte.</a:t>
            </a:r>
          </a:p>
          <a:p>
            <a:pPr marL="342900" indent="-342900" algn="just">
              <a:buFont typeface="+mj-lt"/>
              <a:buAutoNum type="alphaUcPeriod"/>
            </a:pPr>
            <a:r>
              <a:rPr lang="es-ES" b="1" dirty="0">
                <a:solidFill>
                  <a:schemeClr val="accent1"/>
                </a:solidFill>
              </a:rPr>
              <a:t>Se suman las sumas de todas las partes.</a:t>
            </a:r>
          </a:p>
          <a:p>
            <a:pPr marL="342900" indent="-342900" algn="just">
              <a:buFont typeface="+mj-lt"/>
              <a:buAutoNum type="alphaUcPeriod"/>
            </a:pPr>
            <a:r>
              <a:rPr lang="es-ES" b="1" dirty="0">
                <a:solidFill>
                  <a:schemeClr val="accent1"/>
                </a:solidFill>
              </a:rPr>
              <a:t>Se divide esta suma total entre la cantidad total de filas.</a:t>
            </a:r>
          </a:p>
        </p:txBody>
      </p:sp>
      <p:pic>
        <p:nvPicPr>
          <p:cNvPr id="47" name="Imagen 46">
            <a:extLst>
              <a:ext uri="{FF2B5EF4-FFF2-40B4-BE49-F238E27FC236}">
                <a16:creationId xmlns:a16="http://schemas.microsoft.com/office/drawing/2014/main" id="{C1E855D0-6D0C-4F77-A93A-44DFFD94150A}"/>
              </a:ext>
            </a:extLst>
          </p:cNvPr>
          <p:cNvPicPr>
            <a:picLocks noChangeAspect="1"/>
          </p:cNvPicPr>
          <p:nvPr/>
        </p:nvPicPr>
        <p:blipFill>
          <a:blip r:embed="rId2"/>
          <a:stretch>
            <a:fillRect/>
          </a:stretch>
        </p:blipFill>
        <p:spPr>
          <a:xfrm>
            <a:off x="4372656" y="3305842"/>
            <a:ext cx="2169432" cy="2981124"/>
          </a:xfrm>
          <a:prstGeom prst="rect">
            <a:avLst/>
          </a:prstGeom>
        </p:spPr>
      </p:pic>
      <p:grpSp>
        <p:nvGrpSpPr>
          <p:cNvPr id="4" name="Grupo 3">
            <a:extLst>
              <a:ext uri="{FF2B5EF4-FFF2-40B4-BE49-F238E27FC236}">
                <a16:creationId xmlns:a16="http://schemas.microsoft.com/office/drawing/2014/main" id="{AD349767-3FF6-4CB4-A9C0-85C125F1C747}"/>
              </a:ext>
            </a:extLst>
          </p:cNvPr>
          <p:cNvGrpSpPr/>
          <p:nvPr/>
        </p:nvGrpSpPr>
        <p:grpSpPr>
          <a:xfrm>
            <a:off x="10813143" y="186475"/>
            <a:ext cx="1023734" cy="954717"/>
            <a:chOff x="6311900" y="4361588"/>
            <a:chExt cx="1023734" cy="954717"/>
          </a:xfrm>
        </p:grpSpPr>
        <p:sp>
          <p:nvSpPr>
            <p:cNvPr id="5" name="Elipse 4">
              <a:extLst>
                <a:ext uri="{FF2B5EF4-FFF2-40B4-BE49-F238E27FC236}">
                  <a16:creationId xmlns:a16="http://schemas.microsoft.com/office/drawing/2014/main" id="{80AC6D09-01B8-452E-9F11-4835A4AB7B47}"/>
                </a:ext>
              </a:extLst>
            </p:cNvPr>
            <p:cNvSpPr/>
            <p:nvPr/>
          </p:nvSpPr>
          <p:spPr>
            <a:xfrm>
              <a:off x="6311900" y="4392975"/>
              <a:ext cx="1023734" cy="923330"/>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Rectángulo 5">
              <a:extLst>
                <a:ext uri="{FF2B5EF4-FFF2-40B4-BE49-F238E27FC236}">
                  <a16:creationId xmlns:a16="http://schemas.microsoft.com/office/drawing/2014/main" id="{1A677095-F470-4EC6-8B64-82E2F5541914}"/>
                </a:ext>
              </a:extLst>
            </p:cNvPr>
            <p:cNvSpPr/>
            <p:nvPr/>
          </p:nvSpPr>
          <p:spPr>
            <a:xfrm>
              <a:off x="6555905" y="4361588"/>
              <a:ext cx="535723" cy="923330"/>
            </a:xfrm>
            <a:prstGeom prst="rect">
              <a:avLst/>
            </a:prstGeom>
            <a:noFill/>
          </p:spPr>
          <p:txBody>
            <a:bodyPr wrap="none" lIns="91440" tIns="45720" rIns="91440" bIns="45720">
              <a:spAutoFit/>
            </a:bodyPr>
            <a:lstStyle/>
            <a:p>
              <a:pPr algn="ctr"/>
              <a:r>
                <a:rPr lang="es-ES" sz="5400" dirty="0">
                  <a:ln w="0"/>
                  <a:effectLst>
                    <a:outerShdw blurRad="38100" dist="19050" dir="2700000" algn="tl" rotWithShape="0">
                      <a:schemeClr val="dk1">
                        <a:alpha val="40000"/>
                      </a:schemeClr>
                    </a:outerShdw>
                  </a:effectLst>
                </a:rPr>
                <a:t>4</a:t>
              </a:r>
            </a:p>
          </p:txBody>
        </p:sp>
      </p:grpSp>
    </p:spTree>
    <p:extLst>
      <p:ext uri="{BB962C8B-B14F-4D97-AF65-F5344CB8AC3E}">
        <p14:creationId xmlns:p14="http://schemas.microsoft.com/office/powerpoint/2010/main" val="2040872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Grupo 45">
            <a:extLst>
              <a:ext uri="{FF2B5EF4-FFF2-40B4-BE49-F238E27FC236}">
                <a16:creationId xmlns:a16="http://schemas.microsoft.com/office/drawing/2014/main" id="{CC9A8C0F-36EB-470F-9FD2-A57844D998EF}"/>
              </a:ext>
            </a:extLst>
          </p:cNvPr>
          <p:cNvGrpSpPr/>
          <p:nvPr/>
        </p:nvGrpSpPr>
        <p:grpSpPr>
          <a:xfrm>
            <a:off x="1308100" y="1146175"/>
            <a:ext cx="2260600" cy="3394076"/>
            <a:chOff x="1422400" y="358775"/>
            <a:chExt cx="2260600" cy="3394076"/>
          </a:xfrm>
        </p:grpSpPr>
        <p:grpSp>
          <p:nvGrpSpPr>
            <p:cNvPr id="9" name="Grupo 8">
              <a:extLst>
                <a:ext uri="{FF2B5EF4-FFF2-40B4-BE49-F238E27FC236}">
                  <a16:creationId xmlns:a16="http://schemas.microsoft.com/office/drawing/2014/main" id="{D12C3358-EB96-41E3-A371-79EE8472CAF8}"/>
                </a:ext>
              </a:extLst>
            </p:cNvPr>
            <p:cNvGrpSpPr/>
            <p:nvPr/>
          </p:nvGrpSpPr>
          <p:grpSpPr>
            <a:xfrm>
              <a:off x="1422400" y="358775"/>
              <a:ext cx="2260600" cy="342900"/>
              <a:chOff x="1422400" y="358775"/>
              <a:chExt cx="2260600" cy="342900"/>
            </a:xfrm>
          </p:grpSpPr>
          <p:sp>
            <p:nvSpPr>
              <p:cNvPr id="4" name="Rectángulo 3">
                <a:extLst>
                  <a:ext uri="{FF2B5EF4-FFF2-40B4-BE49-F238E27FC236}">
                    <a16:creationId xmlns:a16="http://schemas.microsoft.com/office/drawing/2014/main" id="{5F01A039-CA50-4265-8E4E-E380341A9879}"/>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Rectángulo 4">
                <a:extLst>
                  <a:ext uri="{FF2B5EF4-FFF2-40B4-BE49-F238E27FC236}">
                    <a16:creationId xmlns:a16="http://schemas.microsoft.com/office/drawing/2014/main" id="{07D7933C-00BD-4F7A-9A41-78D5C76AC516}"/>
                  </a:ext>
                </a:extLst>
              </p:cNvPr>
              <p:cNvSpPr/>
              <p:nvPr/>
            </p:nvSpPr>
            <p:spPr>
              <a:xfrm>
                <a:off x="19050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Rectángulo 5">
                <a:extLst>
                  <a:ext uri="{FF2B5EF4-FFF2-40B4-BE49-F238E27FC236}">
                    <a16:creationId xmlns:a16="http://schemas.microsoft.com/office/drawing/2014/main" id="{B5852F06-F55C-4926-A1A7-CE4367CED4E2}"/>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Rectángulo 6">
                <a:extLst>
                  <a:ext uri="{FF2B5EF4-FFF2-40B4-BE49-F238E27FC236}">
                    <a16:creationId xmlns:a16="http://schemas.microsoft.com/office/drawing/2014/main" id="{FEAB1E0E-25FE-4CB4-8DEF-E5E74896678A}"/>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Rectángulo 7">
                <a:extLst>
                  <a:ext uri="{FF2B5EF4-FFF2-40B4-BE49-F238E27FC236}">
                    <a16:creationId xmlns:a16="http://schemas.microsoft.com/office/drawing/2014/main" id="{E96D8B40-4F4A-4F6E-B62B-3942959F4B5F}"/>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10" name="Grupo 9">
              <a:extLst>
                <a:ext uri="{FF2B5EF4-FFF2-40B4-BE49-F238E27FC236}">
                  <a16:creationId xmlns:a16="http://schemas.microsoft.com/office/drawing/2014/main" id="{930545C7-935F-4C71-B473-FBC62A3A6699}"/>
                </a:ext>
              </a:extLst>
            </p:cNvPr>
            <p:cNvGrpSpPr/>
            <p:nvPr/>
          </p:nvGrpSpPr>
          <p:grpSpPr>
            <a:xfrm>
              <a:off x="1422400" y="854075"/>
              <a:ext cx="2260600" cy="342900"/>
              <a:chOff x="1422400" y="358775"/>
              <a:chExt cx="2260600" cy="342900"/>
            </a:xfrm>
          </p:grpSpPr>
          <p:sp>
            <p:nvSpPr>
              <p:cNvPr id="11" name="Rectángulo 10">
                <a:extLst>
                  <a:ext uri="{FF2B5EF4-FFF2-40B4-BE49-F238E27FC236}">
                    <a16:creationId xmlns:a16="http://schemas.microsoft.com/office/drawing/2014/main" id="{A5F10471-0479-4799-A6AE-2684B58B6F21}"/>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Rectángulo 11">
                <a:extLst>
                  <a:ext uri="{FF2B5EF4-FFF2-40B4-BE49-F238E27FC236}">
                    <a16:creationId xmlns:a16="http://schemas.microsoft.com/office/drawing/2014/main" id="{EB56561A-8356-4149-BE43-753C7E02800A}"/>
                  </a:ext>
                </a:extLst>
              </p:cNvPr>
              <p:cNvSpPr/>
              <p:nvPr/>
            </p:nvSpPr>
            <p:spPr>
              <a:xfrm>
                <a:off x="19050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Rectángulo 12">
                <a:extLst>
                  <a:ext uri="{FF2B5EF4-FFF2-40B4-BE49-F238E27FC236}">
                    <a16:creationId xmlns:a16="http://schemas.microsoft.com/office/drawing/2014/main" id="{F11C2D45-E9AE-4EBB-B980-653BF77BB7A7}"/>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Rectángulo 13">
                <a:extLst>
                  <a:ext uri="{FF2B5EF4-FFF2-40B4-BE49-F238E27FC236}">
                    <a16:creationId xmlns:a16="http://schemas.microsoft.com/office/drawing/2014/main" id="{684B15DD-21D7-4F40-8AD6-6857239F85E0}"/>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Rectángulo 14">
                <a:extLst>
                  <a:ext uri="{FF2B5EF4-FFF2-40B4-BE49-F238E27FC236}">
                    <a16:creationId xmlns:a16="http://schemas.microsoft.com/office/drawing/2014/main" id="{E89DB70C-E4D1-4843-8720-35ACABC94264}"/>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16" name="Grupo 15">
              <a:extLst>
                <a:ext uri="{FF2B5EF4-FFF2-40B4-BE49-F238E27FC236}">
                  <a16:creationId xmlns:a16="http://schemas.microsoft.com/office/drawing/2014/main" id="{DBFE4160-F62B-4310-B4AA-57E102C892BE}"/>
                </a:ext>
              </a:extLst>
            </p:cNvPr>
            <p:cNvGrpSpPr/>
            <p:nvPr/>
          </p:nvGrpSpPr>
          <p:grpSpPr>
            <a:xfrm>
              <a:off x="1422400" y="1358900"/>
              <a:ext cx="2260600" cy="342900"/>
              <a:chOff x="1422400" y="358775"/>
              <a:chExt cx="2260600" cy="342900"/>
            </a:xfrm>
          </p:grpSpPr>
          <p:sp>
            <p:nvSpPr>
              <p:cNvPr id="17" name="Rectángulo 16">
                <a:extLst>
                  <a:ext uri="{FF2B5EF4-FFF2-40B4-BE49-F238E27FC236}">
                    <a16:creationId xmlns:a16="http://schemas.microsoft.com/office/drawing/2014/main" id="{046F283F-6D01-4BAE-9C18-21AA48F2ADFB}"/>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Rectángulo 17">
                <a:extLst>
                  <a:ext uri="{FF2B5EF4-FFF2-40B4-BE49-F238E27FC236}">
                    <a16:creationId xmlns:a16="http://schemas.microsoft.com/office/drawing/2014/main" id="{2F85C54F-0B99-4A6A-9264-31452C6BE3FB}"/>
                  </a:ext>
                </a:extLst>
              </p:cNvPr>
              <p:cNvSpPr/>
              <p:nvPr/>
            </p:nvSpPr>
            <p:spPr>
              <a:xfrm>
                <a:off x="19050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Rectángulo 18">
                <a:extLst>
                  <a:ext uri="{FF2B5EF4-FFF2-40B4-BE49-F238E27FC236}">
                    <a16:creationId xmlns:a16="http://schemas.microsoft.com/office/drawing/2014/main" id="{2E12BDE7-0808-4A04-B6C3-05CADFE76D6D}"/>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Rectángulo 19">
                <a:extLst>
                  <a:ext uri="{FF2B5EF4-FFF2-40B4-BE49-F238E27FC236}">
                    <a16:creationId xmlns:a16="http://schemas.microsoft.com/office/drawing/2014/main" id="{AA943E48-5F28-4CA3-8C72-556B259ECE8D}"/>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1" name="Rectángulo 20">
                <a:extLst>
                  <a:ext uri="{FF2B5EF4-FFF2-40B4-BE49-F238E27FC236}">
                    <a16:creationId xmlns:a16="http://schemas.microsoft.com/office/drawing/2014/main" id="{4A223C80-C59C-4429-B9BC-C2DCB7837F8C}"/>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22" name="Grupo 21">
              <a:extLst>
                <a:ext uri="{FF2B5EF4-FFF2-40B4-BE49-F238E27FC236}">
                  <a16:creationId xmlns:a16="http://schemas.microsoft.com/office/drawing/2014/main" id="{7736EEAA-47B9-46DD-AE9E-FCCE87DAD70F}"/>
                </a:ext>
              </a:extLst>
            </p:cNvPr>
            <p:cNvGrpSpPr/>
            <p:nvPr/>
          </p:nvGrpSpPr>
          <p:grpSpPr>
            <a:xfrm>
              <a:off x="1422400" y="1892300"/>
              <a:ext cx="2260600" cy="342900"/>
              <a:chOff x="1422400" y="358775"/>
              <a:chExt cx="2260600" cy="342900"/>
            </a:xfrm>
          </p:grpSpPr>
          <p:sp>
            <p:nvSpPr>
              <p:cNvPr id="23" name="Rectángulo 22">
                <a:extLst>
                  <a:ext uri="{FF2B5EF4-FFF2-40B4-BE49-F238E27FC236}">
                    <a16:creationId xmlns:a16="http://schemas.microsoft.com/office/drawing/2014/main" id="{3B9D9CD3-6739-41AA-9AE6-A955BA6972AF}"/>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4" name="Rectángulo 23">
                <a:extLst>
                  <a:ext uri="{FF2B5EF4-FFF2-40B4-BE49-F238E27FC236}">
                    <a16:creationId xmlns:a16="http://schemas.microsoft.com/office/drawing/2014/main" id="{51CD996B-4423-4999-9285-474D80CAEB63}"/>
                  </a:ext>
                </a:extLst>
              </p:cNvPr>
              <p:cNvSpPr/>
              <p:nvPr/>
            </p:nvSpPr>
            <p:spPr>
              <a:xfrm>
                <a:off x="19050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5" name="Rectángulo 24">
                <a:extLst>
                  <a:ext uri="{FF2B5EF4-FFF2-40B4-BE49-F238E27FC236}">
                    <a16:creationId xmlns:a16="http://schemas.microsoft.com/office/drawing/2014/main" id="{3CF31C92-FB6C-44E7-9254-DF21F8F2F8C0}"/>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6" name="Rectángulo 25">
                <a:extLst>
                  <a:ext uri="{FF2B5EF4-FFF2-40B4-BE49-F238E27FC236}">
                    <a16:creationId xmlns:a16="http://schemas.microsoft.com/office/drawing/2014/main" id="{186F3F76-B7B1-419B-A3AE-0A9063E1AA3F}"/>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7" name="Rectángulo 26">
                <a:extLst>
                  <a:ext uri="{FF2B5EF4-FFF2-40B4-BE49-F238E27FC236}">
                    <a16:creationId xmlns:a16="http://schemas.microsoft.com/office/drawing/2014/main" id="{F8B0A16A-44C6-442E-824A-1E084B9C1417}"/>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28" name="Grupo 27">
              <a:extLst>
                <a:ext uri="{FF2B5EF4-FFF2-40B4-BE49-F238E27FC236}">
                  <a16:creationId xmlns:a16="http://schemas.microsoft.com/office/drawing/2014/main" id="{94FDFA51-8798-47C5-B22F-37E71E0041C6}"/>
                </a:ext>
              </a:extLst>
            </p:cNvPr>
            <p:cNvGrpSpPr/>
            <p:nvPr/>
          </p:nvGrpSpPr>
          <p:grpSpPr>
            <a:xfrm>
              <a:off x="1422400" y="2416175"/>
              <a:ext cx="2260600" cy="342900"/>
              <a:chOff x="1422400" y="358775"/>
              <a:chExt cx="2260600" cy="342900"/>
            </a:xfrm>
          </p:grpSpPr>
          <p:sp>
            <p:nvSpPr>
              <p:cNvPr id="29" name="Rectángulo 28">
                <a:extLst>
                  <a:ext uri="{FF2B5EF4-FFF2-40B4-BE49-F238E27FC236}">
                    <a16:creationId xmlns:a16="http://schemas.microsoft.com/office/drawing/2014/main" id="{FE121963-B8C5-4851-B6F9-4E0B4B6D8226}"/>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0" name="Rectángulo 29">
                <a:extLst>
                  <a:ext uri="{FF2B5EF4-FFF2-40B4-BE49-F238E27FC236}">
                    <a16:creationId xmlns:a16="http://schemas.microsoft.com/office/drawing/2014/main" id="{676C2A17-A988-4431-A756-3B9B9E50AEF6}"/>
                  </a:ext>
                </a:extLst>
              </p:cNvPr>
              <p:cNvSpPr/>
              <p:nvPr/>
            </p:nvSpPr>
            <p:spPr>
              <a:xfrm>
                <a:off x="19050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1" name="Rectángulo 30">
                <a:extLst>
                  <a:ext uri="{FF2B5EF4-FFF2-40B4-BE49-F238E27FC236}">
                    <a16:creationId xmlns:a16="http://schemas.microsoft.com/office/drawing/2014/main" id="{0B838FF7-DC60-42EA-850C-C0E24919D298}"/>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2" name="Rectángulo 31">
                <a:extLst>
                  <a:ext uri="{FF2B5EF4-FFF2-40B4-BE49-F238E27FC236}">
                    <a16:creationId xmlns:a16="http://schemas.microsoft.com/office/drawing/2014/main" id="{A5A2CD3A-3F9A-43F5-9F0E-F774746634FB}"/>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3" name="Rectángulo 32">
                <a:extLst>
                  <a:ext uri="{FF2B5EF4-FFF2-40B4-BE49-F238E27FC236}">
                    <a16:creationId xmlns:a16="http://schemas.microsoft.com/office/drawing/2014/main" id="{EF4CEB56-D76A-423A-BDD7-523256A4463F}"/>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34" name="Grupo 33">
              <a:extLst>
                <a:ext uri="{FF2B5EF4-FFF2-40B4-BE49-F238E27FC236}">
                  <a16:creationId xmlns:a16="http://schemas.microsoft.com/office/drawing/2014/main" id="{0CCD9639-1FAA-4058-8677-4200539E8301}"/>
                </a:ext>
              </a:extLst>
            </p:cNvPr>
            <p:cNvGrpSpPr/>
            <p:nvPr/>
          </p:nvGrpSpPr>
          <p:grpSpPr>
            <a:xfrm>
              <a:off x="1422400" y="2913063"/>
              <a:ext cx="2260600" cy="342900"/>
              <a:chOff x="1422400" y="358775"/>
              <a:chExt cx="2260600" cy="342900"/>
            </a:xfrm>
          </p:grpSpPr>
          <p:sp>
            <p:nvSpPr>
              <p:cNvPr id="35" name="Rectángulo 34">
                <a:extLst>
                  <a:ext uri="{FF2B5EF4-FFF2-40B4-BE49-F238E27FC236}">
                    <a16:creationId xmlns:a16="http://schemas.microsoft.com/office/drawing/2014/main" id="{81F6A551-7953-4D23-B23B-B7F6E6E39218}"/>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6" name="Rectángulo 35">
                <a:extLst>
                  <a:ext uri="{FF2B5EF4-FFF2-40B4-BE49-F238E27FC236}">
                    <a16:creationId xmlns:a16="http://schemas.microsoft.com/office/drawing/2014/main" id="{516F0146-927F-4497-9508-DD9D249F627B}"/>
                  </a:ext>
                </a:extLst>
              </p:cNvPr>
              <p:cNvSpPr/>
              <p:nvPr/>
            </p:nvSpPr>
            <p:spPr>
              <a:xfrm>
                <a:off x="19050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7" name="Rectángulo 36">
                <a:extLst>
                  <a:ext uri="{FF2B5EF4-FFF2-40B4-BE49-F238E27FC236}">
                    <a16:creationId xmlns:a16="http://schemas.microsoft.com/office/drawing/2014/main" id="{C28ACD51-F376-402A-9C02-47EA436060FE}"/>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8" name="Rectángulo 37">
                <a:extLst>
                  <a:ext uri="{FF2B5EF4-FFF2-40B4-BE49-F238E27FC236}">
                    <a16:creationId xmlns:a16="http://schemas.microsoft.com/office/drawing/2014/main" id="{C55B837C-AB29-4322-9B06-14D35248C973}"/>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9" name="Rectángulo 38">
                <a:extLst>
                  <a:ext uri="{FF2B5EF4-FFF2-40B4-BE49-F238E27FC236}">
                    <a16:creationId xmlns:a16="http://schemas.microsoft.com/office/drawing/2014/main" id="{73D2376D-DF60-4B65-8AE1-36ED1772B5A4}"/>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40" name="Grupo 39">
              <a:extLst>
                <a:ext uri="{FF2B5EF4-FFF2-40B4-BE49-F238E27FC236}">
                  <a16:creationId xmlns:a16="http://schemas.microsoft.com/office/drawing/2014/main" id="{817E904D-A481-41D3-BB77-BCF04C9E22B8}"/>
                </a:ext>
              </a:extLst>
            </p:cNvPr>
            <p:cNvGrpSpPr/>
            <p:nvPr/>
          </p:nvGrpSpPr>
          <p:grpSpPr>
            <a:xfrm>
              <a:off x="1422400" y="3409951"/>
              <a:ext cx="2260600" cy="342900"/>
              <a:chOff x="1422400" y="358775"/>
              <a:chExt cx="2260600" cy="342900"/>
            </a:xfrm>
          </p:grpSpPr>
          <p:sp>
            <p:nvSpPr>
              <p:cNvPr id="41" name="Rectángulo 40">
                <a:extLst>
                  <a:ext uri="{FF2B5EF4-FFF2-40B4-BE49-F238E27FC236}">
                    <a16:creationId xmlns:a16="http://schemas.microsoft.com/office/drawing/2014/main" id="{F4247D57-B0D2-4755-9CFB-6F9CF8A8C1AF}"/>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2" name="Rectángulo 41">
                <a:extLst>
                  <a:ext uri="{FF2B5EF4-FFF2-40B4-BE49-F238E27FC236}">
                    <a16:creationId xmlns:a16="http://schemas.microsoft.com/office/drawing/2014/main" id="{A2681DE0-F345-48EB-B80E-69F2C060287E}"/>
                  </a:ext>
                </a:extLst>
              </p:cNvPr>
              <p:cNvSpPr/>
              <p:nvPr/>
            </p:nvSpPr>
            <p:spPr>
              <a:xfrm>
                <a:off x="19050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3" name="Rectángulo 42">
                <a:extLst>
                  <a:ext uri="{FF2B5EF4-FFF2-40B4-BE49-F238E27FC236}">
                    <a16:creationId xmlns:a16="http://schemas.microsoft.com/office/drawing/2014/main" id="{E7C453C3-FD07-4F15-839B-2AC4B67D049F}"/>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4" name="Rectángulo 43">
                <a:extLst>
                  <a:ext uri="{FF2B5EF4-FFF2-40B4-BE49-F238E27FC236}">
                    <a16:creationId xmlns:a16="http://schemas.microsoft.com/office/drawing/2014/main" id="{CC690970-87C5-4745-A242-2018512D95DD}"/>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5" name="Rectángulo 44">
                <a:extLst>
                  <a:ext uri="{FF2B5EF4-FFF2-40B4-BE49-F238E27FC236}">
                    <a16:creationId xmlns:a16="http://schemas.microsoft.com/office/drawing/2014/main" id="{D4BC4BE3-3C9D-43C5-9F68-641EA3C34BE5}"/>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sp>
        <p:nvSpPr>
          <p:cNvPr id="47" name="CuadroTexto 46">
            <a:extLst>
              <a:ext uri="{FF2B5EF4-FFF2-40B4-BE49-F238E27FC236}">
                <a16:creationId xmlns:a16="http://schemas.microsoft.com/office/drawing/2014/main" id="{93884810-D932-4D6F-A6CF-4D90A2CC8E38}"/>
              </a:ext>
            </a:extLst>
          </p:cNvPr>
          <p:cNvSpPr txBox="1"/>
          <p:nvPr/>
        </p:nvSpPr>
        <p:spPr>
          <a:xfrm rot="16200000">
            <a:off x="-335241" y="2567315"/>
            <a:ext cx="2032001" cy="523220"/>
          </a:xfrm>
          <a:prstGeom prst="rect">
            <a:avLst/>
          </a:prstGeom>
          <a:noFill/>
        </p:spPr>
        <p:txBody>
          <a:bodyPr wrap="square" rtlCol="0">
            <a:spAutoFit/>
          </a:bodyPr>
          <a:lstStyle/>
          <a:p>
            <a:pPr algn="ctr"/>
            <a:r>
              <a:rPr lang="es-ES" sz="1400" b="1" dirty="0">
                <a:solidFill>
                  <a:schemeClr val="accent5">
                    <a:lumMod val="75000"/>
                  </a:schemeClr>
                </a:solidFill>
              </a:rPr>
              <a:t>Más de 5 millones de filas de datos</a:t>
            </a:r>
          </a:p>
        </p:txBody>
      </p:sp>
      <p:sp>
        <p:nvSpPr>
          <p:cNvPr id="48" name="CuadroTexto 47">
            <a:extLst>
              <a:ext uri="{FF2B5EF4-FFF2-40B4-BE49-F238E27FC236}">
                <a16:creationId xmlns:a16="http://schemas.microsoft.com/office/drawing/2014/main" id="{EAC7EAF0-A45C-4508-9A97-85BF2A97B392}"/>
              </a:ext>
            </a:extLst>
          </p:cNvPr>
          <p:cNvSpPr txBox="1"/>
          <p:nvPr/>
        </p:nvSpPr>
        <p:spPr>
          <a:xfrm>
            <a:off x="1130300" y="152498"/>
            <a:ext cx="2438400" cy="523220"/>
          </a:xfrm>
          <a:prstGeom prst="rect">
            <a:avLst/>
          </a:prstGeom>
          <a:noFill/>
        </p:spPr>
        <p:txBody>
          <a:bodyPr wrap="square" rtlCol="0">
            <a:spAutoFit/>
          </a:bodyPr>
          <a:lstStyle/>
          <a:p>
            <a:pPr algn="ctr"/>
            <a:r>
              <a:rPr lang="es-ES" sz="1400" b="1" dirty="0">
                <a:solidFill>
                  <a:schemeClr val="accent5">
                    <a:lumMod val="75000"/>
                  </a:schemeClr>
                </a:solidFill>
              </a:rPr>
              <a:t>Arreglo de datos en el archivo train_data.csv</a:t>
            </a:r>
          </a:p>
        </p:txBody>
      </p:sp>
      <p:cxnSp>
        <p:nvCxnSpPr>
          <p:cNvPr id="50" name="Conector: angular 49">
            <a:extLst>
              <a:ext uri="{FF2B5EF4-FFF2-40B4-BE49-F238E27FC236}">
                <a16:creationId xmlns:a16="http://schemas.microsoft.com/office/drawing/2014/main" id="{0A0195A7-0D14-4064-BBD2-73AAB3754F85}"/>
              </a:ext>
            </a:extLst>
          </p:cNvPr>
          <p:cNvCxnSpPr>
            <a:stCxn id="47" idx="1"/>
          </p:cNvCxnSpPr>
          <p:nvPr/>
        </p:nvCxnSpPr>
        <p:spPr>
          <a:xfrm rot="16200000" flipH="1">
            <a:off x="477863" y="4047823"/>
            <a:ext cx="695325" cy="289530"/>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Conector: angular 50">
            <a:extLst>
              <a:ext uri="{FF2B5EF4-FFF2-40B4-BE49-F238E27FC236}">
                <a16:creationId xmlns:a16="http://schemas.microsoft.com/office/drawing/2014/main" id="{408EC190-2A38-48A0-B655-4F0F8280FB3D}"/>
              </a:ext>
            </a:extLst>
          </p:cNvPr>
          <p:cNvCxnSpPr>
            <a:cxnSpLocks/>
            <a:stCxn id="47" idx="3"/>
          </p:cNvCxnSpPr>
          <p:nvPr/>
        </p:nvCxnSpPr>
        <p:spPr>
          <a:xfrm rot="5400000" flipH="1" flipV="1">
            <a:off x="530577" y="1324933"/>
            <a:ext cx="638174" cy="337810"/>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53" name="Grupo 52">
            <a:extLst>
              <a:ext uri="{FF2B5EF4-FFF2-40B4-BE49-F238E27FC236}">
                <a16:creationId xmlns:a16="http://schemas.microsoft.com/office/drawing/2014/main" id="{8A31C38D-C1A8-43D2-A5CB-A3F5E85525E3}"/>
              </a:ext>
            </a:extLst>
          </p:cNvPr>
          <p:cNvGrpSpPr/>
          <p:nvPr/>
        </p:nvGrpSpPr>
        <p:grpSpPr>
          <a:xfrm>
            <a:off x="4777771" y="675718"/>
            <a:ext cx="2260600" cy="3394076"/>
            <a:chOff x="1422400" y="358775"/>
            <a:chExt cx="2260600" cy="3394076"/>
          </a:xfrm>
        </p:grpSpPr>
        <p:grpSp>
          <p:nvGrpSpPr>
            <p:cNvPr id="54" name="Grupo 53">
              <a:extLst>
                <a:ext uri="{FF2B5EF4-FFF2-40B4-BE49-F238E27FC236}">
                  <a16:creationId xmlns:a16="http://schemas.microsoft.com/office/drawing/2014/main" id="{795C622F-953B-4A39-8430-DAB17110DC8A}"/>
                </a:ext>
              </a:extLst>
            </p:cNvPr>
            <p:cNvGrpSpPr/>
            <p:nvPr/>
          </p:nvGrpSpPr>
          <p:grpSpPr>
            <a:xfrm>
              <a:off x="1422400" y="358775"/>
              <a:ext cx="2260600" cy="342900"/>
              <a:chOff x="1422400" y="358775"/>
              <a:chExt cx="2260600" cy="342900"/>
            </a:xfrm>
          </p:grpSpPr>
          <p:sp>
            <p:nvSpPr>
              <p:cNvPr id="91" name="Rectángulo 90">
                <a:extLst>
                  <a:ext uri="{FF2B5EF4-FFF2-40B4-BE49-F238E27FC236}">
                    <a16:creationId xmlns:a16="http://schemas.microsoft.com/office/drawing/2014/main" id="{D757AA73-5F9C-4E3D-BD01-F70352FD1D81}"/>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2" name="Rectángulo 91">
                <a:extLst>
                  <a:ext uri="{FF2B5EF4-FFF2-40B4-BE49-F238E27FC236}">
                    <a16:creationId xmlns:a16="http://schemas.microsoft.com/office/drawing/2014/main" id="{03AF56A0-73CA-4F2D-BAE3-633EB1B42B7C}"/>
                  </a:ext>
                </a:extLst>
              </p:cNvPr>
              <p:cNvSpPr/>
              <p:nvPr/>
            </p:nvSpPr>
            <p:spPr>
              <a:xfrm>
                <a:off x="19050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3" name="Rectángulo 92">
                <a:extLst>
                  <a:ext uri="{FF2B5EF4-FFF2-40B4-BE49-F238E27FC236}">
                    <a16:creationId xmlns:a16="http://schemas.microsoft.com/office/drawing/2014/main" id="{4E952F07-2F24-4755-B6A3-E2D22E59E093}"/>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4" name="Rectángulo 93">
                <a:extLst>
                  <a:ext uri="{FF2B5EF4-FFF2-40B4-BE49-F238E27FC236}">
                    <a16:creationId xmlns:a16="http://schemas.microsoft.com/office/drawing/2014/main" id="{34BD419E-A442-4F5D-8EF8-587EE23CD37D}"/>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5" name="Rectángulo 94">
                <a:extLst>
                  <a:ext uri="{FF2B5EF4-FFF2-40B4-BE49-F238E27FC236}">
                    <a16:creationId xmlns:a16="http://schemas.microsoft.com/office/drawing/2014/main" id="{74BBB4B1-6C97-4FE8-98AA-25C5F9BB58FF}"/>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55" name="Grupo 54">
              <a:extLst>
                <a:ext uri="{FF2B5EF4-FFF2-40B4-BE49-F238E27FC236}">
                  <a16:creationId xmlns:a16="http://schemas.microsoft.com/office/drawing/2014/main" id="{C6100140-6446-4FA1-B0D8-683023933EA5}"/>
                </a:ext>
              </a:extLst>
            </p:cNvPr>
            <p:cNvGrpSpPr/>
            <p:nvPr/>
          </p:nvGrpSpPr>
          <p:grpSpPr>
            <a:xfrm>
              <a:off x="1422400" y="854075"/>
              <a:ext cx="2260600" cy="342900"/>
              <a:chOff x="1422400" y="358775"/>
              <a:chExt cx="2260600" cy="342900"/>
            </a:xfrm>
          </p:grpSpPr>
          <p:sp>
            <p:nvSpPr>
              <p:cNvPr id="86" name="Rectángulo 85">
                <a:extLst>
                  <a:ext uri="{FF2B5EF4-FFF2-40B4-BE49-F238E27FC236}">
                    <a16:creationId xmlns:a16="http://schemas.microsoft.com/office/drawing/2014/main" id="{86521F18-A411-4F30-AE8F-C033D73CB8E1}"/>
                  </a:ext>
                </a:extLst>
              </p:cNvPr>
              <p:cNvSpPr/>
              <p:nvPr/>
            </p:nvSpPr>
            <p:spPr>
              <a:xfrm>
                <a:off x="1422400" y="358775"/>
                <a:ext cx="330200" cy="342900"/>
              </a:xfrm>
              <a:prstGeom prst="rect">
                <a:avLst/>
              </a:prstGeom>
              <a:solidFill>
                <a:srgbClr val="FF66CC"/>
              </a:solidFill>
              <a:ln>
                <a:solidFill>
                  <a:srgbClr val="CC0099"/>
                </a:solidFill>
              </a:ln>
            </p:spPr>
            <p:style>
              <a:lnRef idx="3">
                <a:schemeClr val="lt1"/>
              </a:lnRef>
              <a:fillRef idx="1">
                <a:schemeClr val="accent2"/>
              </a:fillRef>
              <a:effectRef idx="1">
                <a:schemeClr val="accent2"/>
              </a:effectRef>
              <a:fontRef idx="minor">
                <a:schemeClr val="lt1"/>
              </a:fontRef>
            </p:style>
            <p:txBody>
              <a:bodyPr rtlCol="0" anchor="ctr"/>
              <a:lstStyle/>
              <a:p>
                <a:pPr algn="ctr"/>
                <a:endParaRPr lang="es-ES"/>
              </a:p>
            </p:txBody>
          </p:sp>
          <p:sp>
            <p:nvSpPr>
              <p:cNvPr id="87" name="Rectángulo 86">
                <a:extLst>
                  <a:ext uri="{FF2B5EF4-FFF2-40B4-BE49-F238E27FC236}">
                    <a16:creationId xmlns:a16="http://schemas.microsoft.com/office/drawing/2014/main" id="{BC19960B-428E-4551-BE96-1B58E96E2D0B}"/>
                  </a:ext>
                </a:extLst>
              </p:cNvPr>
              <p:cNvSpPr/>
              <p:nvPr/>
            </p:nvSpPr>
            <p:spPr>
              <a:xfrm>
                <a:off x="1905000" y="358775"/>
                <a:ext cx="330200" cy="342900"/>
              </a:xfrm>
              <a:prstGeom prst="rect">
                <a:avLst/>
              </a:prstGeom>
              <a:solidFill>
                <a:srgbClr val="FF66CC"/>
              </a:solidFill>
              <a:ln>
                <a:solidFill>
                  <a:srgbClr val="CC0099"/>
                </a:solidFill>
              </a:ln>
            </p:spPr>
            <p:style>
              <a:lnRef idx="3">
                <a:schemeClr val="lt1"/>
              </a:lnRef>
              <a:fillRef idx="1">
                <a:schemeClr val="accent2"/>
              </a:fillRef>
              <a:effectRef idx="1">
                <a:schemeClr val="accent2"/>
              </a:effectRef>
              <a:fontRef idx="minor">
                <a:schemeClr val="lt1"/>
              </a:fontRef>
            </p:style>
            <p:txBody>
              <a:bodyPr rtlCol="0" anchor="ctr"/>
              <a:lstStyle/>
              <a:p>
                <a:pPr algn="ctr"/>
                <a:endParaRPr lang="es-ES"/>
              </a:p>
            </p:txBody>
          </p:sp>
          <p:sp>
            <p:nvSpPr>
              <p:cNvPr id="88" name="Rectángulo 87">
                <a:extLst>
                  <a:ext uri="{FF2B5EF4-FFF2-40B4-BE49-F238E27FC236}">
                    <a16:creationId xmlns:a16="http://schemas.microsoft.com/office/drawing/2014/main" id="{F8428796-5C2B-4F3B-BC56-9B067EFB3CAD}"/>
                  </a:ext>
                </a:extLst>
              </p:cNvPr>
              <p:cNvSpPr/>
              <p:nvPr/>
            </p:nvSpPr>
            <p:spPr>
              <a:xfrm>
                <a:off x="2387600" y="358775"/>
                <a:ext cx="330200" cy="342900"/>
              </a:xfrm>
              <a:prstGeom prst="rect">
                <a:avLst/>
              </a:prstGeom>
              <a:solidFill>
                <a:srgbClr val="FF66CC"/>
              </a:solidFill>
              <a:ln>
                <a:solidFill>
                  <a:srgbClr val="CC0099"/>
                </a:solidFill>
              </a:ln>
            </p:spPr>
            <p:style>
              <a:lnRef idx="3">
                <a:schemeClr val="lt1"/>
              </a:lnRef>
              <a:fillRef idx="1">
                <a:schemeClr val="accent2"/>
              </a:fillRef>
              <a:effectRef idx="1">
                <a:schemeClr val="accent2"/>
              </a:effectRef>
              <a:fontRef idx="minor">
                <a:schemeClr val="lt1"/>
              </a:fontRef>
            </p:style>
            <p:txBody>
              <a:bodyPr rtlCol="0" anchor="ctr"/>
              <a:lstStyle/>
              <a:p>
                <a:pPr algn="ctr"/>
                <a:endParaRPr lang="es-ES"/>
              </a:p>
            </p:txBody>
          </p:sp>
          <p:sp>
            <p:nvSpPr>
              <p:cNvPr id="89" name="Rectángulo 88">
                <a:extLst>
                  <a:ext uri="{FF2B5EF4-FFF2-40B4-BE49-F238E27FC236}">
                    <a16:creationId xmlns:a16="http://schemas.microsoft.com/office/drawing/2014/main" id="{947FB153-84C7-4F5C-92FF-8469080D4587}"/>
                  </a:ext>
                </a:extLst>
              </p:cNvPr>
              <p:cNvSpPr/>
              <p:nvPr/>
            </p:nvSpPr>
            <p:spPr>
              <a:xfrm>
                <a:off x="2870200" y="358775"/>
                <a:ext cx="330200" cy="342900"/>
              </a:xfrm>
              <a:prstGeom prst="rect">
                <a:avLst/>
              </a:prstGeom>
              <a:solidFill>
                <a:srgbClr val="FF66CC"/>
              </a:solidFill>
              <a:ln>
                <a:solidFill>
                  <a:srgbClr val="CC0099"/>
                </a:solidFill>
              </a:ln>
            </p:spPr>
            <p:style>
              <a:lnRef idx="3">
                <a:schemeClr val="lt1"/>
              </a:lnRef>
              <a:fillRef idx="1">
                <a:schemeClr val="accent2"/>
              </a:fillRef>
              <a:effectRef idx="1">
                <a:schemeClr val="accent2"/>
              </a:effectRef>
              <a:fontRef idx="minor">
                <a:schemeClr val="lt1"/>
              </a:fontRef>
            </p:style>
            <p:txBody>
              <a:bodyPr rtlCol="0" anchor="ctr"/>
              <a:lstStyle/>
              <a:p>
                <a:pPr algn="ctr"/>
                <a:endParaRPr lang="es-ES"/>
              </a:p>
            </p:txBody>
          </p:sp>
          <p:sp>
            <p:nvSpPr>
              <p:cNvPr id="90" name="Rectángulo 89">
                <a:extLst>
                  <a:ext uri="{FF2B5EF4-FFF2-40B4-BE49-F238E27FC236}">
                    <a16:creationId xmlns:a16="http://schemas.microsoft.com/office/drawing/2014/main" id="{50C7BC4F-088F-4427-BE13-43756B3E6726}"/>
                  </a:ext>
                </a:extLst>
              </p:cNvPr>
              <p:cNvSpPr/>
              <p:nvPr/>
            </p:nvSpPr>
            <p:spPr>
              <a:xfrm>
                <a:off x="3352800" y="358775"/>
                <a:ext cx="330200" cy="342900"/>
              </a:xfrm>
              <a:prstGeom prst="rect">
                <a:avLst/>
              </a:prstGeom>
              <a:solidFill>
                <a:srgbClr val="FF66CC"/>
              </a:solidFill>
              <a:ln>
                <a:solidFill>
                  <a:srgbClr val="CC0099"/>
                </a:solidFill>
              </a:ln>
            </p:spPr>
            <p:style>
              <a:lnRef idx="3">
                <a:schemeClr val="lt1"/>
              </a:lnRef>
              <a:fillRef idx="1">
                <a:schemeClr val="accent2"/>
              </a:fillRef>
              <a:effectRef idx="1">
                <a:schemeClr val="accent2"/>
              </a:effectRef>
              <a:fontRef idx="minor">
                <a:schemeClr val="lt1"/>
              </a:fontRef>
            </p:style>
            <p:txBody>
              <a:bodyPr rtlCol="0" anchor="ctr"/>
              <a:lstStyle/>
              <a:p>
                <a:pPr algn="ctr"/>
                <a:endParaRPr lang="es-ES"/>
              </a:p>
            </p:txBody>
          </p:sp>
        </p:grpSp>
        <p:grpSp>
          <p:nvGrpSpPr>
            <p:cNvPr id="56" name="Grupo 55">
              <a:extLst>
                <a:ext uri="{FF2B5EF4-FFF2-40B4-BE49-F238E27FC236}">
                  <a16:creationId xmlns:a16="http://schemas.microsoft.com/office/drawing/2014/main" id="{EB8F360F-A0BA-4FC0-BB2F-73B151747F49}"/>
                </a:ext>
              </a:extLst>
            </p:cNvPr>
            <p:cNvGrpSpPr/>
            <p:nvPr/>
          </p:nvGrpSpPr>
          <p:grpSpPr>
            <a:xfrm>
              <a:off x="1422400" y="1358900"/>
              <a:ext cx="2260600" cy="342900"/>
              <a:chOff x="1422400" y="358775"/>
              <a:chExt cx="2260600" cy="342900"/>
            </a:xfrm>
          </p:grpSpPr>
          <p:sp>
            <p:nvSpPr>
              <p:cNvPr id="81" name="Rectángulo 80">
                <a:extLst>
                  <a:ext uri="{FF2B5EF4-FFF2-40B4-BE49-F238E27FC236}">
                    <a16:creationId xmlns:a16="http://schemas.microsoft.com/office/drawing/2014/main" id="{21E2A9D2-AE1E-41DD-AA41-1612EF5BAC86}"/>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2" name="Rectángulo 81">
                <a:extLst>
                  <a:ext uri="{FF2B5EF4-FFF2-40B4-BE49-F238E27FC236}">
                    <a16:creationId xmlns:a16="http://schemas.microsoft.com/office/drawing/2014/main" id="{2DF8FEA1-167B-4FEB-899F-A9E39790F8BE}"/>
                  </a:ext>
                </a:extLst>
              </p:cNvPr>
              <p:cNvSpPr/>
              <p:nvPr/>
            </p:nvSpPr>
            <p:spPr>
              <a:xfrm>
                <a:off x="19050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3" name="Rectángulo 82">
                <a:extLst>
                  <a:ext uri="{FF2B5EF4-FFF2-40B4-BE49-F238E27FC236}">
                    <a16:creationId xmlns:a16="http://schemas.microsoft.com/office/drawing/2014/main" id="{E0DA6F9D-1B93-498F-8596-AFDEB383C83F}"/>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4" name="Rectángulo 83">
                <a:extLst>
                  <a:ext uri="{FF2B5EF4-FFF2-40B4-BE49-F238E27FC236}">
                    <a16:creationId xmlns:a16="http://schemas.microsoft.com/office/drawing/2014/main" id="{97418433-5A6B-485C-BF35-DFB427DEB8B2}"/>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5" name="Rectángulo 84">
                <a:extLst>
                  <a:ext uri="{FF2B5EF4-FFF2-40B4-BE49-F238E27FC236}">
                    <a16:creationId xmlns:a16="http://schemas.microsoft.com/office/drawing/2014/main" id="{857BD9AA-4DDF-4BDA-B620-2A2E2628B65A}"/>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57" name="Grupo 56">
              <a:extLst>
                <a:ext uri="{FF2B5EF4-FFF2-40B4-BE49-F238E27FC236}">
                  <a16:creationId xmlns:a16="http://schemas.microsoft.com/office/drawing/2014/main" id="{CEBBDEA7-23C0-4E7D-B911-7F4831377320}"/>
                </a:ext>
              </a:extLst>
            </p:cNvPr>
            <p:cNvGrpSpPr/>
            <p:nvPr/>
          </p:nvGrpSpPr>
          <p:grpSpPr>
            <a:xfrm>
              <a:off x="1422400" y="1892300"/>
              <a:ext cx="2260600" cy="342900"/>
              <a:chOff x="1422400" y="358775"/>
              <a:chExt cx="2260600" cy="342900"/>
            </a:xfrm>
          </p:grpSpPr>
          <p:sp>
            <p:nvSpPr>
              <p:cNvPr id="76" name="Rectángulo 75">
                <a:extLst>
                  <a:ext uri="{FF2B5EF4-FFF2-40B4-BE49-F238E27FC236}">
                    <a16:creationId xmlns:a16="http://schemas.microsoft.com/office/drawing/2014/main" id="{3BDE071F-E2A5-453E-8DAA-FA36990FA0F4}"/>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7" name="Rectángulo 76">
                <a:extLst>
                  <a:ext uri="{FF2B5EF4-FFF2-40B4-BE49-F238E27FC236}">
                    <a16:creationId xmlns:a16="http://schemas.microsoft.com/office/drawing/2014/main" id="{B0AC98EF-79DA-48D7-BE9F-AA07C29B0020}"/>
                  </a:ext>
                </a:extLst>
              </p:cNvPr>
              <p:cNvSpPr/>
              <p:nvPr/>
            </p:nvSpPr>
            <p:spPr>
              <a:xfrm>
                <a:off x="19050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8" name="Rectángulo 77">
                <a:extLst>
                  <a:ext uri="{FF2B5EF4-FFF2-40B4-BE49-F238E27FC236}">
                    <a16:creationId xmlns:a16="http://schemas.microsoft.com/office/drawing/2014/main" id="{4A37F467-FDEC-428B-9930-7CD7A983C0A9}"/>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9" name="Rectángulo 78">
                <a:extLst>
                  <a:ext uri="{FF2B5EF4-FFF2-40B4-BE49-F238E27FC236}">
                    <a16:creationId xmlns:a16="http://schemas.microsoft.com/office/drawing/2014/main" id="{7CE7EBE4-ED1B-4824-A587-BEF3768204FB}"/>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0" name="Rectángulo 79">
                <a:extLst>
                  <a:ext uri="{FF2B5EF4-FFF2-40B4-BE49-F238E27FC236}">
                    <a16:creationId xmlns:a16="http://schemas.microsoft.com/office/drawing/2014/main" id="{ABE6B6C7-B0BC-4D9C-978D-974254A22693}"/>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58" name="Grupo 57">
              <a:extLst>
                <a:ext uri="{FF2B5EF4-FFF2-40B4-BE49-F238E27FC236}">
                  <a16:creationId xmlns:a16="http://schemas.microsoft.com/office/drawing/2014/main" id="{52AF475B-740F-45B6-9056-2AF296163F76}"/>
                </a:ext>
              </a:extLst>
            </p:cNvPr>
            <p:cNvGrpSpPr/>
            <p:nvPr/>
          </p:nvGrpSpPr>
          <p:grpSpPr>
            <a:xfrm>
              <a:off x="1422400" y="2416175"/>
              <a:ext cx="2260600" cy="342900"/>
              <a:chOff x="1422400" y="358775"/>
              <a:chExt cx="2260600" cy="342900"/>
            </a:xfrm>
          </p:grpSpPr>
          <p:sp>
            <p:nvSpPr>
              <p:cNvPr id="71" name="Rectángulo 70">
                <a:extLst>
                  <a:ext uri="{FF2B5EF4-FFF2-40B4-BE49-F238E27FC236}">
                    <a16:creationId xmlns:a16="http://schemas.microsoft.com/office/drawing/2014/main" id="{E34969EA-81F9-4A1F-9784-B98469E1CE8E}"/>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2" name="Rectángulo 71">
                <a:extLst>
                  <a:ext uri="{FF2B5EF4-FFF2-40B4-BE49-F238E27FC236}">
                    <a16:creationId xmlns:a16="http://schemas.microsoft.com/office/drawing/2014/main" id="{4C524990-DDC8-4197-AF3F-F894E71D9F9F}"/>
                  </a:ext>
                </a:extLst>
              </p:cNvPr>
              <p:cNvSpPr/>
              <p:nvPr/>
            </p:nvSpPr>
            <p:spPr>
              <a:xfrm>
                <a:off x="19050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3" name="Rectángulo 72">
                <a:extLst>
                  <a:ext uri="{FF2B5EF4-FFF2-40B4-BE49-F238E27FC236}">
                    <a16:creationId xmlns:a16="http://schemas.microsoft.com/office/drawing/2014/main" id="{E1BE2940-E10E-4146-8C3D-0A141F7039A7}"/>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4" name="Rectángulo 73">
                <a:extLst>
                  <a:ext uri="{FF2B5EF4-FFF2-40B4-BE49-F238E27FC236}">
                    <a16:creationId xmlns:a16="http://schemas.microsoft.com/office/drawing/2014/main" id="{3D1A2B0D-3794-460C-94DC-E78C76387552}"/>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5" name="Rectángulo 74">
                <a:extLst>
                  <a:ext uri="{FF2B5EF4-FFF2-40B4-BE49-F238E27FC236}">
                    <a16:creationId xmlns:a16="http://schemas.microsoft.com/office/drawing/2014/main" id="{58F9F302-9F8B-4311-814D-7FCECB4DAB1B}"/>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59" name="Grupo 58">
              <a:extLst>
                <a:ext uri="{FF2B5EF4-FFF2-40B4-BE49-F238E27FC236}">
                  <a16:creationId xmlns:a16="http://schemas.microsoft.com/office/drawing/2014/main" id="{AAF76CFE-2DAC-4D2A-A71A-F3AC4FF1A6C5}"/>
                </a:ext>
              </a:extLst>
            </p:cNvPr>
            <p:cNvGrpSpPr/>
            <p:nvPr/>
          </p:nvGrpSpPr>
          <p:grpSpPr>
            <a:xfrm>
              <a:off x="1422400" y="2913063"/>
              <a:ext cx="2260600" cy="342900"/>
              <a:chOff x="1422400" y="358775"/>
              <a:chExt cx="2260600" cy="342900"/>
            </a:xfrm>
          </p:grpSpPr>
          <p:sp>
            <p:nvSpPr>
              <p:cNvPr id="66" name="Rectángulo 65">
                <a:extLst>
                  <a:ext uri="{FF2B5EF4-FFF2-40B4-BE49-F238E27FC236}">
                    <a16:creationId xmlns:a16="http://schemas.microsoft.com/office/drawing/2014/main" id="{6CD45D75-4D08-4E53-A286-6E4D08B30BC5}"/>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7" name="Rectángulo 66">
                <a:extLst>
                  <a:ext uri="{FF2B5EF4-FFF2-40B4-BE49-F238E27FC236}">
                    <a16:creationId xmlns:a16="http://schemas.microsoft.com/office/drawing/2014/main" id="{10A67FC2-2C92-4DEF-8617-EAD1A331B750}"/>
                  </a:ext>
                </a:extLst>
              </p:cNvPr>
              <p:cNvSpPr/>
              <p:nvPr/>
            </p:nvSpPr>
            <p:spPr>
              <a:xfrm>
                <a:off x="19050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8" name="Rectángulo 67">
                <a:extLst>
                  <a:ext uri="{FF2B5EF4-FFF2-40B4-BE49-F238E27FC236}">
                    <a16:creationId xmlns:a16="http://schemas.microsoft.com/office/drawing/2014/main" id="{20D412BE-29D1-497A-99A9-9EC2B59C79FB}"/>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9" name="Rectángulo 68">
                <a:extLst>
                  <a:ext uri="{FF2B5EF4-FFF2-40B4-BE49-F238E27FC236}">
                    <a16:creationId xmlns:a16="http://schemas.microsoft.com/office/drawing/2014/main" id="{195D1BCA-572F-4133-B58C-747449ECDAE6}"/>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0" name="Rectángulo 69">
                <a:extLst>
                  <a:ext uri="{FF2B5EF4-FFF2-40B4-BE49-F238E27FC236}">
                    <a16:creationId xmlns:a16="http://schemas.microsoft.com/office/drawing/2014/main" id="{DE382936-C5CD-4D39-B519-EA39C14AE0C1}"/>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60" name="Grupo 59">
              <a:extLst>
                <a:ext uri="{FF2B5EF4-FFF2-40B4-BE49-F238E27FC236}">
                  <a16:creationId xmlns:a16="http://schemas.microsoft.com/office/drawing/2014/main" id="{8D39F7D8-6A1F-40ED-A87B-C211E7F484E6}"/>
                </a:ext>
              </a:extLst>
            </p:cNvPr>
            <p:cNvGrpSpPr/>
            <p:nvPr/>
          </p:nvGrpSpPr>
          <p:grpSpPr>
            <a:xfrm>
              <a:off x="1422400" y="3409951"/>
              <a:ext cx="2260600" cy="342900"/>
              <a:chOff x="1422400" y="358775"/>
              <a:chExt cx="2260600" cy="342900"/>
            </a:xfrm>
          </p:grpSpPr>
          <p:sp>
            <p:nvSpPr>
              <p:cNvPr id="61" name="Rectángulo 60">
                <a:extLst>
                  <a:ext uri="{FF2B5EF4-FFF2-40B4-BE49-F238E27FC236}">
                    <a16:creationId xmlns:a16="http://schemas.microsoft.com/office/drawing/2014/main" id="{395C8AE4-B8B1-4018-9042-1278F78CBBE5}"/>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2" name="Rectángulo 61">
                <a:extLst>
                  <a:ext uri="{FF2B5EF4-FFF2-40B4-BE49-F238E27FC236}">
                    <a16:creationId xmlns:a16="http://schemas.microsoft.com/office/drawing/2014/main" id="{CBC3E030-22D2-4932-83C8-848ADD6BB75C}"/>
                  </a:ext>
                </a:extLst>
              </p:cNvPr>
              <p:cNvSpPr/>
              <p:nvPr/>
            </p:nvSpPr>
            <p:spPr>
              <a:xfrm>
                <a:off x="19050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3" name="Rectángulo 62">
                <a:extLst>
                  <a:ext uri="{FF2B5EF4-FFF2-40B4-BE49-F238E27FC236}">
                    <a16:creationId xmlns:a16="http://schemas.microsoft.com/office/drawing/2014/main" id="{A21D19B9-3E43-43C6-9934-A705AA7746E2}"/>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4" name="Rectángulo 63">
                <a:extLst>
                  <a:ext uri="{FF2B5EF4-FFF2-40B4-BE49-F238E27FC236}">
                    <a16:creationId xmlns:a16="http://schemas.microsoft.com/office/drawing/2014/main" id="{18B1A5EE-98D6-43A6-8454-1B00EDA5845B}"/>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5" name="Rectángulo 64">
                <a:extLst>
                  <a:ext uri="{FF2B5EF4-FFF2-40B4-BE49-F238E27FC236}">
                    <a16:creationId xmlns:a16="http://schemas.microsoft.com/office/drawing/2014/main" id="{B61ABB34-E771-4B18-88BE-6BD3ADD54B2C}"/>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sp>
        <p:nvSpPr>
          <p:cNvPr id="96" name="CuadroTexto 95">
            <a:extLst>
              <a:ext uri="{FF2B5EF4-FFF2-40B4-BE49-F238E27FC236}">
                <a16:creationId xmlns:a16="http://schemas.microsoft.com/office/drawing/2014/main" id="{B52A3D72-6A09-4660-8910-9B82E2A3BC6F}"/>
              </a:ext>
            </a:extLst>
          </p:cNvPr>
          <p:cNvSpPr txBox="1"/>
          <p:nvPr/>
        </p:nvSpPr>
        <p:spPr>
          <a:xfrm>
            <a:off x="8542010" y="2145743"/>
            <a:ext cx="3205440" cy="738664"/>
          </a:xfrm>
          <a:prstGeom prst="rect">
            <a:avLst/>
          </a:prstGeom>
          <a:noFill/>
        </p:spPr>
        <p:txBody>
          <a:bodyPr wrap="square" rtlCol="0">
            <a:spAutoFit/>
          </a:bodyPr>
          <a:lstStyle/>
          <a:p>
            <a:pPr algn="ctr"/>
            <a:r>
              <a:rPr lang="es-ES" sz="1400" b="1" dirty="0">
                <a:solidFill>
                  <a:srgbClr val="7CBF33"/>
                </a:solidFill>
              </a:rPr>
              <a:t>Cada columna es una variable financiera. Hay un total de 190 variables, de las cuales 179 son numéricas</a:t>
            </a:r>
          </a:p>
        </p:txBody>
      </p:sp>
      <p:sp>
        <p:nvSpPr>
          <p:cNvPr id="97" name="CuadroTexto 96">
            <a:extLst>
              <a:ext uri="{FF2B5EF4-FFF2-40B4-BE49-F238E27FC236}">
                <a16:creationId xmlns:a16="http://schemas.microsoft.com/office/drawing/2014/main" id="{829E8943-3E39-4AE8-AA2E-47329418FF96}"/>
              </a:ext>
            </a:extLst>
          </p:cNvPr>
          <p:cNvSpPr txBox="1"/>
          <p:nvPr/>
        </p:nvSpPr>
        <p:spPr>
          <a:xfrm>
            <a:off x="7038371" y="973136"/>
            <a:ext cx="2438400" cy="738664"/>
          </a:xfrm>
          <a:prstGeom prst="rect">
            <a:avLst/>
          </a:prstGeom>
          <a:noFill/>
        </p:spPr>
        <p:txBody>
          <a:bodyPr wrap="square" rtlCol="0">
            <a:spAutoFit/>
          </a:bodyPr>
          <a:lstStyle/>
          <a:p>
            <a:pPr algn="ctr"/>
            <a:r>
              <a:rPr lang="es-ES" sz="1400" b="1" dirty="0">
                <a:solidFill>
                  <a:srgbClr val="FF66CC"/>
                </a:solidFill>
              </a:rPr>
              <a:t>Cada fila es una transacción con Tarjeta de Crédito de un determinado cliente.</a:t>
            </a:r>
          </a:p>
        </p:txBody>
      </p:sp>
      <p:grpSp>
        <p:nvGrpSpPr>
          <p:cNvPr id="98" name="Grupo 97">
            <a:extLst>
              <a:ext uri="{FF2B5EF4-FFF2-40B4-BE49-F238E27FC236}">
                <a16:creationId xmlns:a16="http://schemas.microsoft.com/office/drawing/2014/main" id="{7C55A94B-2D6E-4938-9619-A832D9D13AFB}"/>
              </a:ext>
            </a:extLst>
          </p:cNvPr>
          <p:cNvGrpSpPr/>
          <p:nvPr/>
        </p:nvGrpSpPr>
        <p:grpSpPr>
          <a:xfrm>
            <a:off x="9014430" y="3022600"/>
            <a:ext cx="2260600" cy="3394076"/>
            <a:chOff x="1422400" y="358775"/>
            <a:chExt cx="2260600" cy="3394076"/>
          </a:xfrm>
        </p:grpSpPr>
        <p:grpSp>
          <p:nvGrpSpPr>
            <p:cNvPr id="99" name="Grupo 98">
              <a:extLst>
                <a:ext uri="{FF2B5EF4-FFF2-40B4-BE49-F238E27FC236}">
                  <a16:creationId xmlns:a16="http://schemas.microsoft.com/office/drawing/2014/main" id="{98B83880-68CC-4D70-B6A5-2D8A226FEF98}"/>
                </a:ext>
              </a:extLst>
            </p:cNvPr>
            <p:cNvGrpSpPr/>
            <p:nvPr/>
          </p:nvGrpSpPr>
          <p:grpSpPr>
            <a:xfrm>
              <a:off x="1422400" y="358775"/>
              <a:ext cx="2260600" cy="342900"/>
              <a:chOff x="1422400" y="358775"/>
              <a:chExt cx="2260600" cy="342900"/>
            </a:xfrm>
          </p:grpSpPr>
          <p:sp>
            <p:nvSpPr>
              <p:cNvPr id="136" name="Rectángulo 135">
                <a:extLst>
                  <a:ext uri="{FF2B5EF4-FFF2-40B4-BE49-F238E27FC236}">
                    <a16:creationId xmlns:a16="http://schemas.microsoft.com/office/drawing/2014/main" id="{7C3DEBD0-CF9A-4089-8CD1-B58AF3395EEE}"/>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7" name="Rectángulo 136">
                <a:extLst>
                  <a:ext uri="{FF2B5EF4-FFF2-40B4-BE49-F238E27FC236}">
                    <a16:creationId xmlns:a16="http://schemas.microsoft.com/office/drawing/2014/main" id="{7D50D14F-0CC0-41B2-9FE8-453E67F22C96}"/>
                  </a:ext>
                </a:extLst>
              </p:cNvPr>
              <p:cNvSpPr/>
              <p:nvPr/>
            </p:nvSpPr>
            <p:spPr>
              <a:xfrm>
                <a:off x="19050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38" name="Rectángulo 137">
                <a:extLst>
                  <a:ext uri="{FF2B5EF4-FFF2-40B4-BE49-F238E27FC236}">
                    <a16:creationId xmlns:a16="http://schemas.microsoft.com/office/drawing/2014/main" id="{0536E888-BCFB-41F7-A7D1-509C8CEE2211}"/>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9" name="Rectángulo 138">
                <a:extLst>
                  <a:ext uri="{FF2B5EF4-FFF2-40B4-BE49-F238E27FC236}">
                    <a16:creationId xmlns:a16="http://schemas.microsoft.com/office/drawing/2014/main" id="{289A4613-D460-4604-8EBC-2AD3CE03BDF9}"/>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0" name="Rectángulo 139">
                <a:extLst>
                  <a:ext uri="{FF2B5EF4-FFF2-40B4-BE49-F238E27FC236}">
                    <a16:creationId xmlns:a16="http://schemas.microsoft.com/office/drawing/2014/main" id="{D8A4F7E3-DF05-455C-BFBC-811E1F391874}"/>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100" name="Grupo 99">
              <a:extLst>
                <a:ext uri="{FF2B5EF4-FFF2-40B4-BE49-F238E27FC236}">
                  <a16:creationId xmlns:a16="http://schemas.microsoft.com/office/drawing/2014/main" id="{E7B7C706-29E0-4BB1-A4F1-3D00798B5B16}"/>
                </a:ext>
              </a:extLst>
            </p:cNvPr>
            <p:cNvGrpSpPr/>
            <p:nvPr/>
          </p:nvGrpSpPr>
          <p:grpSpPr>
            <a:xfrm>
              <a:off x="1422400" y="854075"/>
              <a:ext cx="2260600" cy="342900"/>
              <a:chOff x="1422400" y="358775"/>
              <a:chExt cx="2260600" cy="342900"/>
            </a:xfrm>
          </p:grpSpPr>
          <p:sp>
            <p:nvSpPr>
              <p:cNvPr id="131" name="Rectángulo 130">
                <a:extLst>
                  <a:ext uri="{FF2B5EF4-FFF2-40B4-BE49-F238E27FC236}">
                    <a16:creationId xmlns:a16="http://schemas.microsoft.com/office/drawing/2014/main" id="{95DADEBC-0595-43F5-8A8E-12DFDBD0AB83}"/>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2" name="Rectángulo 131">
                <a:extLst>
                  <a:ext uri="{FF2B5EF4-FFF2-40B4-BE49-F238E27FC236}">
                    <a16:creationId xmlns:a16="http://schemas.microsoft.com/office/drawing/2014/main" id="{E5B40068-323E-433E-9D66-B8D2D46F246D}"/>
                  </a:ext>
                </a:extLst>
              </p:cNvPr>
              <p:cNvSpPr/>
              <p:nvPr/>
            </p:nvSpPr>
            <p:spPr>
              <a:xfrm>
                <a:off x="19050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33" name="Rectángulo 132">
                <a:extLst>
                  <a:ext uri="{FF2B5EF4-FFF2-40B4-BE49-F238E27FC236}">
                    <a16:creationId xmlns:a16="http://schemas.microsoft.com/office/drawing/2014/main" id="{71D0F392-E40A-4990-9AB9-F6112554927A}"/>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4" name="Rectángulo 133">
                <a:extLst>
                  <a:ext uri="{FF2B5EF4-FFF2-40B4-BE49-F238E27FC236}">
                    <a16:creationId xmlns:a16="http://schemas.microsoft.com/office/drawing/2014/main" id="{739FDD81-8607-4569-94E5-F9B8BE76B063}"/>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5" name="Rectángulo 134">
                <a:extLst>
                  <a:ext uri="{FF2B5EF4-FFF2-40B4-BE49-F238E27FC236}">
                    <a16:creationId xmlns:a16="http://schemas.microsoft.com/office/drawing/2014/main" id="{29C4A9C4-CE55-485B-BD67-878BCC82F93A}"/>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101" name="Grupo 100">
              <a:extLst>
                <a:ext uri="{FF2B5EF4-FFF2-40B4-BE49-F238E27FC236}">
                  <a16:creationId xmlns:a16="http://schemas.microsoft.com/office/drawing/2014/main" id="{BD7D8E04-DBC9-452F-B07C-263C3CE8F058}"/>
                </a:ext>
              </a:extLst>
            </p:cNvPr>
            <p:cNvGrpSpPr/>
            <p:nvPr/>
          </p:nvGrpSpPr>
          <p:grpSpPr>
            <a:xfrm>
              <a:off x="1422400" y="1358900"/>
              <a:ext cx="2260600" cy="342900"/>
              <a:chOff x="1422400" y="358775"/>
              <a:chExt cx="2260600" cy="342900"/>
            </a:xfrm>
          </p:grpSpPr>
          <p:sp>
            <p:nvSpPr>
              <p:cNvPr id="126" name="Rectángulo 125">
                <a:extLst>
                  <a:ext uri="{FF2B5EF4-FFF2-40B4-BE49-F238E27FC236}">
                    <a16:creationId xmlns:a16="http://schemas.microsoft.com/office/drawing/2014/main" id="{91D5633D-CF40-433B-BBCC-E6423C6F86A3}"/>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7" name="Rectángulo 126">
                <a:extLst>
                  <a:ext uri="{FF2B5EF4-FFF2-40B4-BE49-F238E27FC236}">
                    <a16:creationId xmlns:a16="http://schemas.microsoft.com/office/drawing/2014/main" id="{B704E63D-758B-4718-B403-E3B85E83DEB7}"/>
                  </a:ext>
                </a:extLst>
              </p:cNvPr>
              <p:cNvSpPr/>
              <p:nvPr/>
            </p:nvSpPr>
            <p:spPr>
              <a:xfrm>
                <a:off x="19050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28" name="Rectángulo 127">
                <a:extLst>
                  <a:ext uri="{FF2B5EF4-FFF2-40B4-BE49-F238E27FC236}">
                    <a16:creationId xmlns:a16="http://schemas.microsoft.com/office/drawing/2014/main" id="{51AB524B-DF38-4F52-BB3C-918123BCAC11}"/>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9" name="Rectángulo 128">
                <a:extLst>
                  <a:ext uri="{FF2B5EF4-FFF2-40B4-BE49-F238E27FC236}">
                    <a16:creationId xmlns:a16="http://schemas.microsoft.com/office/drawing/2014/main" id="{E91B7E7E-F607-4A26-B033-423C80CACE14}"/>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0" name="Rectángulo 129">
                <a:extLst>
                  <a:ext uri="{FF2B5EF4-FFF2-40B4-BE49-F238E27FC236}">
                    <a16:creationId xmlns:a16="http://schemas.microsoft.com/office/drawing/2014/main" id="{A03A2D5D-27CA-4AE4-9BB7-306986431A0C}"/>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102" name="Grupo 101">
              <a:extLst>
                <a:ext uri="{FF2B5EF4-FFF2-40B4-BE49-F238E27FC236}">
                  <a16:creationId xmlns:a16="http://schemas.microsoft.com/office/drawing/2014/main" id="{1FB06C33-F4BB-44FE-BE86-7EAC92314127}"/>
                </a:ext>
              </a:extLst>
            </p:cNvPr>
            <p:cNvGrpSpPr/>
            <p:nvPr/>
          </p:nvGrpSpPr>
          <p:grpSpPr>
            <a:xfrm>
              <a:off x="1422400" y="1892300"/>
              <a:ext cx="2260600" cy="342900"/>
              <a:chOff x="1422400" y="358775"/>
              <a:chExt cx="2260600" cy="342900"/>
            </a:xfrm>
          </p:grpSpPr>
          <p:sp>
            <p:nvSpPr>
              <p:cNvPr id="121" name="Rectángulo 120">
                <a:extLst>
                  <a:ext uri="{FF2B5EF4-FFF2-40B4-BE49-F238E27FC236}">
                    <a16:creationId xmlns:a16="http://schemas.microsoft.com/office/drawing/2014/main" id="{224C68FA-C8A5-4C83-9356-AE649DB63AF2}"/>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2" name="Rectángulo 121">
                <a:extLst>
                  <a:ext uri="{FF2B5EF4-FFF2-40B4-BE49-F238E27FC236}">
                    <a16:creationId xmlns:a16="http://schemas.microsoft.com/office/drawing/2014/main" id="{3EB5EC56-EFEC-48D3-AB1D-F02510AFF72E}"/>
                  </a:ext>
                </a:extLst>
              </p:cNvPr>
              <p:cNvSpPr/>
              <p:nvPr/>
            </p:nvSpPr>
            <p:spPr>
              <a:xfrm>
                <a:off x="19050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23" name="Rectángulo 122">
                <a:extLst>
                  <a:ext uri="{FF2B5EF4-FFF2-40B4-BE49-F238E27FC236}">
                    <a16:creationId xmlns:a16="http://schemas.microsoft.com/office/drawing/2014/main" id="{79AA4285-3530-43A2-946B-B8BDA0E516DA}"/>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4" name="Rectángulo 123">
                <a:extLst>
                  <a:ext uri="{FF2B5EF4-FFF2-40B4-BE49-F238E27FC236}">
                    <a16:creationId xmlns:a16="http://schemas.microsoft.com/office/drawing/2014/main" id="{8AEB6ED3-C53F-4F8F-9DE8-AA90241FD058}"/>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5" name="Rectángulo 124">
                <a:extLst>
                  <a:ext uri="{FF2B5EF4-FFF2-40B4-BE49-F238E27FC236}">
                    <a16:creationId xmlns:a16="http://schemas.microsoft.com/office/drawing/2014/main" id="{C1E01ECE-EA8D-4E77-B801-44FE05E1ED2F}"/>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103" name="Grupo 102">
              <a:extLst>
                <a:ext uri="{FF2B5EF4-FFF2-40B4-BE49-F238E27FC236}">
                  <a16:creationId xmlns:a16="http://schemas.microsoft.com/office/drawing/2014/main" id="{640D3D65-EF57-4136-AF08-14F93F4C25C3}"/>
                </a:ext>
              </a:extLst>
            </p:cNvPr>
            <p:cNvGrpSpPr/>
            <p:nvPr/>
          </p:nvGrpSpPr>
          <p:grpSpPr>
            <a:xfrm>
              <a:off x="1422400" y="2416175"/>
              <a:ext cx="2260600" cy="342900"/>
              <a:chOff x="1422400" y="358775"/>
              <a:chExt cx="2260600" cy="342900"/>
            </a:xfrm>
          </p:grpSpPr>
          <p:sp>
            <p:nvSpPr>
              <p:cNvPr id="116" name="Rectángulo 115">
                <a:extLst>
                  <a:ext uri="{FF2B5EF4-FFF2-40B4-BE49-F238E27FC236}">
                    <a16:creationId xmlns:a16="http://schemas.microsoft.com/office/drawing/2014/main" id="{985A6A35-7E22-4F4F-B191-3EC7B5BFE904}"/>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7" name="Rectángulo 116">
                <a:extLst>
                  <a:ext uri="{FF2B5EF4-FFF2-40B4-BE49-F238E27FC236}">
                    <a16:creationId xmlns:a16="http://schemas.microsoft.com/office/drawing/2014/main" id="{31CB2BFF-8845-4DE8-867B-8EFBD7B0EBB6}"/>
                  </a:ext>
                </a:extLst>
              </p:cNvPr>
              <p:cNvSpPr/>
              <p:nvPr/>
            </p:nvSpPr>
            <p:spPr>
              <a:xfrm>
                <a:off x="19050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18" name="Rectángulo 117">
                <a:extLst>
                  <a:ext uri="{FF2B5EF4-FFF2-40B4-BE49-F238E27FC236}">
                    <a16:creationId xmlns:a16="http://schemas.microsoft.com/office/drawing/2014/main" id="{6163ED1C-C5B7-4CA1-9BA4-5E2993FF9458}"/>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9" name="Rectángulo 118">
                <a:extLst>
                  <a:ext uri="{FF2B5EF4-FFF2-40B4-BE49-F238E27FC236}">
                    <a16:creationId xmlns:a16="http://schemas.microsoft.com/office/drawing/2014/main" id="{D770DC59-7F2B-4395-95A3-54D8ABE3F891}"/>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0" name="Rectángulo 119">
                <a:extLst>
                  <a:ext uri="{FF2B5EF4-FFF2-40B4-BE49-F238E27FC236}">
                    <a16:creationId xmlns:a16="http://schemas.microsoft.com/office/drawing/2014/main" id="{9C2C4841-FF52-4B28-9D2A-38EDA9226FB1}"/>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104" name="Grupo 103">
              <a:extLst>
                <a:ext uri="{FF2B5EF4-FFF2-40B4-BE49-F238E27FC236}">
                  <a16:creationId xmlns:a16="http://schemas.microsoft.com/office/drawing/2014/main" id="{76E8007A-07B7-4959-8E5E-F43AD7F29741}"/>
                </a:ext>
              </a:extLst>
            </p:cNvPr>
            <p:cNvGrpSpPr/>
            <p:nvPr/>
          </p:nvGrpSpPr>
          <p:grpSpPr>
            <a:xfrm>
              <a:off x="1422400" y="2913063"/>
              <a:ext cx="2260600" cy="342900"/>
              <a:chOff x="1422400" y="358775"/>
              <a:chExt cx="2260600" cy="342900"/>
            </a:xfrm>
          </p:grpSpPr>
          <p:sp>
            <p:nvSpPr>
              <p:cNvPr id="111" name="Rectángulo 110">
                <a:extLst>
                  <a:ext uri="{FF2B5EF4-FFF2-40B4-BE49-F238E27FC236}">
                    <a16:creationId xmlns:a16="http://schemas.microsoft.com/office/drawing/2014/main" id="{CAD44F5C-AD26-45C4-A6BB-FD0EF9CA9985}"/>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2" name="Rectángulo 111">
                <a:extLst>
                  <a:ext uri="{FF2B5EF4-FFF2-40B4-BE49-F238E27FC236}">
                    <a16:creationId xmlns:a16="http://schemas.microsoft.com/office/drawing/2014/main" id="{B4697E60-9B98-416D-8B19-6EA4A6AF3CA0}"/>
                  </a:ext>
                </a:extLst>
              </p:cNvPr>
              <p:cNvSpPr/>
              <p:nvPr/>
            </p:nvSpPr>
            <p:spPr>
              <a:xfrm>
                <a:off x="19050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13" name="Rectángulo 112">
                <a:extLst>
                  <a:ext uri="{FF2B5EF4-FFF2-40B4-BE49-F238E27FC236}">
                    <a16:creationId xmlns:a16="http://schemas.microsoft.com/office/drawing/2014/main" id="{A4B45D5F-F061-496E-8682-2982CE9B891E}"/>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4" name="Rectángulo 113">
                <a:extLst>
                  <a:ext uri="{FF2B5EF4-FFF2-40B4-BE49-F238E27FC236}">
                    <a16:creationId xmlns:a16="http://schemas.microsoft.com/office/drawing/2014/main" id="{384C7939-6A01-40FB-A90B-87687A087FA1}"/>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5" name="Rectángulo 114">
                <a:extLst>
                  <a:ext uri="{FF2B5EF4-FFF2-40B4-BE49-F238E27FC236}">
                    <a16:creationId xmlns:a16="http://schemas.microsoft.com/office/drawing/2014/main" id="{3270FE90-F398-464D-B8C4-5F34A470D24B}"/>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105" name="Grupo 104">
              <a:extLst>
                <a:ext uri="{FF2B5EF4-FFF2-40B4-BE49-F238E27FC236}">
                  <a16:creationId xmlns:a16="http://schemas.microsoft.com/office/drawing/2014/main" id="{1DF79E91-C02B-4E66-B852-437741B10825}"/>
                </a:ext>
              </a:extLst>
            </p:cNvPr>
            <p:cNvGrpSpPr/>
            <p:nvPr/>
          </p:nvGrpSpPr>
          <p:grpSpPr>
            <a:xfrm>
              <a:off x="1422400" y="3409951"/>
              <a:ext cx="2260600" cy="342900"/>
              <a:chOff x="1422400" y="358775"/>
              <a:chExt cx="2260600" cy="342900"/>
            </a:xfrm>
          </p:grpSpPr>
          <p:sp>
            <p:nvSpPr>
              <p:cNvPr id="106" name="Rectángulo 105">
                <a:extLst>
                  <a:ext uri="{FF2B5EF4-FFF2-40B4-BE49-F238E27FC236}">
                    <a16:creationId xmlns:a16="http://schemas.microsoft.com/office/drawing/2014/main" id="{E473DA73-0BB6-4447-93BE-E2F5FBB60312}"/>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7" name="Rectángulo 106">
                <a:extLst>
                  <a:ext uri="{FF2B5EF4-FFF2-40B4-BE49-F238E27FC236}">
                    <a16:creationId xmlns:a16="http://schemas.microsoft.com/office/drawing/2014/main" id="{E4D7FAD0-35C4-4F49-BBF0-22CC5DF66CF2}"/>
                  </a:ext>
                </a:extLst>
              </p:cNvPr>
              <p:cNvSpPr/>
              <p:nvPr/>
            </p:nvSpPr>
            <p:spPr>
              <a:xfrm>
                <a:off x="19050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08" name="Rectángulo 107">
                <a:extLst>
                  <a:ext uri="{FF2B5EF4-FFF2-40B4-BE49-F238E27FC236}">
                    <a16:creationId xmlns:a16="http://schemas.microsoft.com/office/drawing/2014/main" id="{8E9EA7F2-F1DF-4D38-984D-92A87B543949}"/>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9" name="Rectángulo 108">
                <a:extLst>
                  <a:ext uri="{FF2B5EF4-FFF2-40B4-BE49-F238E27FC236}">
                    <a16:creationId xmlns:a16="http://schemas.microsoft.com/office/drawing/2014/main" id="{7F7C0858-F46B-4034-9D64-DBCCFDED63E9}"/>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0" name="Rectángulo 109">
                <a:extLst>
                  <a:ext uri="{FF2B5EF4-FFF2-40B4-BE49-F238E27FC236}">
                    <a16:creationId xmlns:a16="http://schemas.microsoft.com/office/drawing/2014/main" id="{FD3A75C8-79B0-4D6E-BCC9-867936A4D5C1}"/>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spTree>
    <p:extLst>
      <p:ext uri="{BB962C8B-B14F-4D97-AF65-F5344CB8AC3E}">
        <p14:creationId xmlns:p14="http://schemas.microsoft.com/office/powerpoint/2010/main" val="1006724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CuadroTexto 95">
            <a:extLst>
              <a:ext uri="{FF2B5EF4-FFF2-40B4-BE49-F238E27FC236}">
                <a16:creationId xmlns:a16="http://schemas.microsoft.com/office/drawing/2014/main" id="{B52A3D72-6A09-4660-8910-9B82E2A3BC6F}"/>
              </a:ext>
            </a:extLst>
          </p:cNvPr>
          <p:cNvSpPr txBox="1"/>
          <p:nvPr/>
        </p:nvSpPr>
        <p:spPr>
          <a:xfrm>
            <a:off x="193149" y="109792"/>
            <a:ext cx="5283122" cy="954107"/>
          </a:xfrm>
          <a:prstGeom prst="rect">
            <a:avLst/>
          </a:prstGeom>
          <a:noFill/>
        </p:spPr>
        <p:txBody>
          <a:bodyPr wrap="square" rtlCol="0">
            <a:spAutoFit/>
          </a:bodyPr>
          <a:lstStyle/>
          <a:p>
            <a:pPr algn="just"/>
            <a:r>
              <a:rPr lang="es-ES" sz="1400" b="1" dirty="0"/>
              <a:t>En un arreglo de 10 transacciones (filas) con 5 variables (columnas) deseamos calcular la suma y la cuenta de los elementos de cada variable por partes. Elegimos subgrupos de 3 filas por lo que los datos quedan divididos en 4 partes</a:t>
            </a:r>
          </a:p>
        </p:txBody>
      </p:sp>
      <p:grpSp>
        <p:nvGrpSpPr>
          <p:cNvPr id="2" name="Grupo 1">
            <a:extLst>
              <a:ext uri="{FF2B5EF4-FFF2-40B4-BE49-F238E27FC236}">
                <a16:creationId xmlns:a16="http://schemas.microsoft.com/office/drawing/2014/main" id="{39E80B2B-0682-4B2D-8BC7-005F8A2CE87E}"/>
              </a:ext>
            </a:extLst>
          </p:cNvPr>
          <p:cNvGrpSpPr/>
          <p:nvPr/>
        </p:nvGrpSpPr>
        <p:grpSpPr>
          <a:xfrm>
            <a:off x="414033" y="1107047"/>
            <a:ext cx="3515332" cy="5214742"/>
            <a:chOff x="154969" y="757435"/>
            <a:chExt cx="3515332" cy="5214742"/>
          </a:xfrm>
        </p:grpSpPr>
        <p:grpSp>
          <p:nvGrpSpPr>
            <p:cNvPr id="9" name="Grupo 8">
              <a:extLst>
                <a:ext uri="{FF2B5EF4-FFF2-40B4-BE49-F238E27FC236}">
                  <a16:creationId xmlns:a16="http://schemas.microsoft.com/office/drawing/2014/main" id="{D12C3358-EB96-41E3-A371-79EE8472CAF8}"/>
                </a:ext>
              </a:extLst>
            </p:cNvPr>
            <p:cNvGrpSpPr/>
            <p:nvPr/>
          </p:nvGrpSpPr>
          <p:grpSpPr>
            <a:xfrm>
              <a:off x="1308100" y="1146175"/>
              <a:ext cx="2260600" cy="342900"/>
              <a:chOff x="1422400" y="358775"/>
              <a:chExt cx="2260600" cy="342900"/>
            </a:xfrm>
          </p:grpSpPr>
          <p:sp>
            <p:nvSpPr>
              <p:cNvPr id="4" name="Rectángulo 3">
                <a:extLst>
                  <a:ext uri="{FF2B5EF4-FFF2-40B4-BE49-F238E27FC236}">
                    <a16:creationId xmlns:a16="http://schemas.microsoft.com/office/drawing/2014/main" id="{5F01A039-CA50-4265-8E4E-E380341A9879}"/>
                  </a:ext>
                </a:extLst>
              </p:cNvPr>
              <p:cNvSpPr/>
              <p:nvPr/>
            </p:nvSpPr>
            <p:spPr>
              <a:xfrm>
                <a:off x="1422400" y="358775"/>
                <a:ext cx="330200" cy="3429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5" name="Rectángulo 4">
                <a:extLst>
                  <a:ext uri="{FF2B5EF4-FFF2-40B4-BE49-F238E27FC236}">
                    <a16:creationId xmlns:a16="http://schemas.microsoft.com/office/drawing/2014/main" id="{07D7933C-00BD-4F7A-9A41-78D5C76AC516}"/>
                  </a:ext>
                </a:extLst>
              </p:cNvPr>
              <p:cNvSpPr/>
              <p:nvPr/>
            </p:nvSpPr>
            <p:spPr>
              <a:xfrm>
                <a:off x="1905000" y="358775"/>
                <a:ext cx="330200" cy="3429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6" name="Rectángulo 5">
                <a:extLst>
                  <a:ext uri="{FF2B5EF4-FFF2-40B4-BE49-F238E27FC236}">
                    <a16:creationId xmlns:a16="http://schemas.microsoft.com/office/drawing/2014/main" id="{B5852F06-F55C-4926-A1A7-CE4367CED4E2}"/>
                  </a:ext>
                </a:extLst>
              </p:cNvPr>
              <p:cNvSpPr/>
              <p:nvPr/>
            </p:nvSpPr>
            <p:spPr>
              <a:xfrm>
                <a:off x="2387600" y="358775"/>
                <a:ext cx="330200" cy="3429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7" name="Rectángulo 6">
                <a:extLst>
                  <a:ext uri="{FF2B5EF4-FFF2-40B4-BE49-F238E27FC236}">
                    <a16:creationId xmlns:a16="http://schemas.microsoft.com/office/drawing/2014/main" id="{FEAB1E0E-25FE-4CB4-8DEF-E5E74896678A}"/>
                  </a:ext>
                </a:extLst>
              </p:cNvPr>
              <p:cNvSpPr/>
              <p:nvPr/>
            </p:nvSpPr>
            <p:spPr>
              <a:xfrm>
                <a:off x="2870200" y="358775"/>
                <a:ext cx="330200" cy="3429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8" name="Rectángulo 7">
                <a:extLst>
                  <a:ext uri="{FF2B5EF4-FFF2-40B4-BE49-F238E27FC236}">
                    <a16:creationId xmlns:a16="http://schemas.microsoft.com/office/drawing/2014/main" id="{E96D8B40-4F4A-4F6E-B62B-3942959F4B5F}"/>
                  </a:ext>
                </a:extLst>
              </p:cNvPr>
              <p:cNvSpPr/>
              <p:nvPr/>
            </p:nvSpPr>
            <p:spPr>
              <a:xfrm>
                <a:off x="3352800" y="358775"/>
                <a:ext cx="330200" cy="3429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grpSp>
        <p:grpSp>
          <p:nvGrpSpPr>
            <p:cNvPr id="10" name="Grupo 9">
              <a:extLst>
                <a:ext uri="{FF2B5EF4-FFF2-40B4-BE49-F238E27FC236}">
                  <a16:creationId xmlns:a16="http://schemas.microsoft.com/office/drawing/2014/main" id="{930545C7-935F-4C71-B473-FBC62A3A6699}"/>
                </a:ext>
              </a:extLst>
            </p:cNvPr>
            <p:cNvGrpSpPr/>
            <p:nvPr/>
          </p:nvGrpSpPr>
          <p:grpSpPr>
            <a:xfrm>
              <a:off x="1308100" y="1641475"/>
              <a:ext cx="2260600" cy="342900"/>
              <a:chOff x="1422400" y="358775"/>
              <a:chExt cx="2260600" cy="342900"/>
            </a:xfrm>
          </p:grpSpPr>
          <p:sp>
            <p:nvSpPr>
              <p:cNvPr id="11" name="Rectángulo 10">
                <a:extLst>
                  <a:ext uri="{FF2B5EF4-FFF2-40B4-BE49-F238E27FC236}">
                    <a16:creationId xmlns:a16="http://schemas.microsoft.com/office/drawing/2014/main" id="{A5F10471-0479-4799-A6AE-2684B58B6F21}"/>
                  </a:ext>
                </a:extLst>
              </p:cNvPr>
              <p:cNvSpPr/>
              <p:nvPr/>
            </p:nvSpPr>
            <p:spPr>
              <a:xfrm>
                <a:off x="1422400" y="358775"/>
                <a:ext cx="330200" cy="3429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2" name="Rectángulo 11">
                <a:extLst>
                  <a:ext uri="{FF2B5EF4-FFF2-40B4-BE49-F238E27FC236}">
                    <a16:creationId xmlns:a16="http://schemas.microsoft.com/office/drawing/2014/main" id="{EB56561A-8356-4149-BE43-753C7E02800A}"/>
                  </a:ext>
                </a:extLst>
              </p:cNvPr>
              <p:cNvSpPr/>
              <p:nvPr/>
            </p:nvSpPr>
            <p:spPr>
              <a:xfrm>
                <a:off x="1905000" y="358775"/>
                <a:ext cx="330200" cy="3429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3" name="Rectángulo 12">
                <a:extLst>
                  <a:ext uri="{FF2B5EF4-FFF2-40B4-BE49-F238E27FC236}">
                    <a16:creationId xmlns:a16="http://schemas.microsoft.com/office/drawing/2014/main" id="{F11C2D45-E9AE-4EBB-B980-653BF77BB7A7}"/>
                  </a:ext>
                </a:extLst>
              </p:cNvPr>
              <p:cNvSpPr/>
              <p:nvPr/>
            </p:nvSpPr>
            <p:spPr>
              <a:xfrm>
                <a:off x="2387600" y="358775"/>
                <a:ext cx="330200" cy="3429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4" name="Rectángulo 13">
                <a:extLst>
                  <a:ext uri="{FF2B5EF4-FFF2-40B4-BE49-F238E27FC236}">
                    <a16:creationId xmlns:a16="http://schemas.microsoft.com/office/drawing/2014/main" id="{684B15DD-21D7-4F40-8AD6-6857239F85E0}"/>
                  </a:ext>
                </a:extLst>
              </p:cNvPr>
              <p:cNvSpPr/>
              <p:nvPr/>
            </p:nvSpPr>
            <p:spPr>
              <a:xfrm>
                <a:off x="2870200" y="358775"/>
                <a:ext cx="330200" cy="3429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5" name="Rectángulo 14">
                <a:extLst>
                  <a:ext uri="{FF2B5EF4-FFF2-40B4-BE49-F238E27FC236}">
                    <a16:creationId xmlns:a16="http://schemas.microsoft.com/office/drawing/2014/main" id="{E89DB70C-E4D1-4843-8720-35ACABC94264}"/>
                  </a:ext>
                </a:extLst>
              </p:cNvPr>
              <p:cNvSpPr/>
              <p:nvPr/>
            </p:nvSpPr>
            <p:spPr>
              <a:xfrm>
                <a:off x="3352800" y="358775"/>
                <a:ext cx="330200" cy="3429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grpSp>
        <p:grpSp>
          <p:nvGrpSpPr>
            <p:cNvPr id="16" name="Grupo 15">
              <a:extLst>
                <a:ext uri="{FF2B5EF4-FFF2-40B4-BE49-F238E27FC236}">
                  <a16:creationId xmlns:a16="http://schemas.microsoft.com/office/drawing/2014/main" id="{DBFE4160-F62B-4310-B4AA-57E102C892BE}"/>
                </a:ext>
              </a:extLst>
            </p:cNvPr>
            <p:cNvGrpSpPr/>
            <p:nvPr/>
          </p:nvGrpSpPr>
          <p:grpSpPr>
            <a:xfrm>
              <a:off x="1308100" y="2146300"/>
              <a:ext cx="2260600" cy="342900"/>
              <a:chOff x="1422400" y="358775"/>
              <a:chExt cx="2260600" cy="342900"/>
            </a:xfrm>
          </p:grpSpPr>
          <p:sp>
            <p:nvSpPr>
              <p:cNvPr id="17" name="Rectángulo 16">
                <a:extLst>
                  <a:ext uri="{FF2B5EF4-FFF2-40B4-BE49-F238E27FC236}">
                    <a16:creationId xmlns:a16="http://schemas.microsoft.com/office/drawing/2014/main" id="{046F283F-6D01-4BAE-9C18-21AA48F2ADFB}"/>
                  </a:ext>
                </a:extLst>
              </p:cNvPr>
              <p:cNvSpPr/>
              <p:nvPr/>
            </p:nvSpPr>
            <p:spPr>
              <a:xfrm>
                <a:off x="1422400" y="358775"/>
                <a:ext cx="330200" cy="3429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8" name="Rectángulo 17">
                <a:extLst>
                  <a:ext uri="{FF2B5EF4-FFF2-40B4-BE49-F238E27FC236}">
                    <a16:creationId xmlns:a16="http://schemas.microsoft.com/office/drawing/2014/main" id="{2F85C54F-0B99-4A6A-9264-31452C6BE3FB}"/>
                  </a:ext>
                </a:extLst>
              </p:cNvPr>
              <p:cNvSpPr/>
              <p:nvPr/>
            </p:nvSpPr>
            <p:spPr>
              <a:xfrm>
                <a:off x="1905000" y="358775"/>
                <a:ext cx="330200" cy="3429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9" name="Rectángulo 18">
                <a:extLst>
                  <a:ext uri="{FF2B5EF4-FFF2-40B4-BE49-F238E27FC236}">
                    <a16:creationId xmlns:a16="http://schemas.microsoft.com/office/drawing/2014/main" id="{2E12BDE7-0808-4A04-B6C3-05CADFE76D6D}"/>
                  </a:ext>
                </a:extLst>
              </p:cNvPr>
              <p:cNvSpPr/>
              <p:nvPr/>
            </p:nvSpPr>
            <p:spPr>
              <a:xfrm>
                <a:off x="2387600" y="358775"/>
                <a:ext cx="330200" cy="3429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20" name="Rectángulo 19">
                <a:extLst>
                  <a:ext uri="{FF2B5EF4-FFF2-40B4-BE49-F238E27FC236}">
                    <a16:creationId xmlns:a16="http://schemas.microsoft.com/office/drawing/2014/main" id="{AA943E48-5F28-4CA3-8C72-556B259ECE8D}"/>
                  </a:ext>
                </a:extLst>
              </p:cNvPr>
              <p:cNvSpPr/>
              <p:nvPr/>
            </p:nvSpPr>
            <p:spPr>
              <a:xfrm>
                <a:off x="2870200" y="358775"/>
                <a:ext cx="330200" cy="3429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21" name="Rectángulo 20">
                <a:extLst>
                  <a:ext uri="{FF2B5EF4-FFF2-40B4-BE49-F238E27FC236}">
                    <a16:creationId xmlns:a16="http://schemas.microsoft.com/office/drawing/2014/main" id="{4A223C80-C59C-4429-B9BC-C2DCB7837F8C}"/>
                  </a:ext>
                </a:extLst>
              </p:cNvPr>
              <p:cNvSpPr/>
              <p:nvPr/>
            </p:nvSpPr>
            <p:spPr>
              <a:xfrm>
                <a:off x="3352800" y="358775"/>
                <a:ext cx="330200" cy="3429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grpSp>
        <p:grpSp>
          <p:nvGrpSpPr>
            <p:cNvPr id="22" name="Grupo 21">
              <a:extLst>
                <a:ext uri="{FF2B5EF4-FFF2-40B4-BE49-F238E27FC236}">
                  <a16:creationId xmlns:a16="http://schemas.microsoft.com/office/drawing/2014/main" id="{7736EEAA-47B9-46DD-AE9E-FCCE87DAD70F}"/>
                </a:ext>
              </a:extLst>
            </p:cNvPr>
            <p:cNvGrpSpPr/>
            <p:nvPr/>
          </p:nvGrpSpPr>
          <p:grpSpPr>
            <a:xfrm>
              <a:off x="1308100" y="2679700"/>
              <a:ext cx="2260600" cy="342900"/>
              <a:chOff x="1422400" y="358775"/>
              <a:chExt cx="2260600" cy="342900"/>
            </a:xfrm>
          </p:grpSpPr>
          <p:sp>
            <p:nvSpPr>
              <p:cNvPr id="23" name="Rectángulo 22">
                <a:extLst>
                  <a:ext uri="{FF2B5EF4-FFF2-40B4-BE49-F238E27FC236}">
                    <a16:creationId xmlns:a16="http://schemas.microsoft.com/office/drawing/2014/main" id="{3B9D9CD3-6739-41AA-9AE6-A955BA6972AF}"/>
                  </a:ext>
                </a:extLst>
              </p:cNvPr>
              <p:cNvSpPr/>
              <p:nvPr/>
            </p:nvSpPr>
            <p:spPr>
              <a:xfrm>
                <a:off x="1422400" y="358775"/>
                <a:ext cx="330200" cy="3429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ES"/>
              </a:p>
            </p:txBody>
          </p:sp>
          <p:sp>
            <p:nvSpPr>
              <p:cNvPr id="24" name="Rectángulo 23">
                <a:extLst>
                  <a:ext uri="{FF2B5EF4-FFF2-40B4-BE49-F238E27FC236}">
                    <a16:creationId xmlns:a16="http://schemas.microsoft.com/office/drawing/2014/main" id="{51CD996B-4423-4999-9285-474D80CAEB63}"/>
                  </a:ext>
                </a:extLst>
              </p:cNvPr>
              <p:cNvSpPr/>
              <p:nvPr/>
            </p:nvSpPr>
            <p:spPr>
              <a:xfrm>
                <a:off x="1905000" y="358775"/>
                <a:ext cx="330200" cy="3429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ES"/>
              </a:p>
            </p:txBody>
          </p:sp>
          <p:sp>
            <p:nvSpPr>
              <p:cNvPr id="25" name="Rectángulo 24">
                <a:extLst>
                  <a:ext uri="{FF2B5EF4-FFF2-40B4-BE49-F238E27FC236}">
                    <a16:creationId xmlns:a16="http://schemas.microsoft.com/office/drawing/2014/main" id="{3CF31C92-FB6C-44E7-9254-DF21F8F2F8C0}"/>
                  </a:ext>
                </a:extLst>
              </p:cNvPr>
              <p:cNvSpPr/>
              <p:nvPr/>
            </p:nvSpPr>
            <p:spPr>
              <a:xfrm>
                <a:off x="2387600" y="358775"/>
                <a:ext cx="330200" cy="3429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ES"/>
              </a:p>
            </p:txBody>
          </p:sp>
          <p:sp>
            <p:nvSpPr>
              <p:cNvPr id="26" name="Rectángulo 25">
                <a:extLst>
                  <a:ext uri="{FF2B5EF4-FFF2-40B4-BE49-F238E27FC236}">
                    <a16:creationId xmlns:a16="http://schemas.microsoft.com/office/drawing/2014/main" id="{186F3F76-B7B1-419B-A3AE-0A9063E1AA3F}"/>
                  </a:ext>
                </a:extLst>
              </p:cNvPr>
              <p:cNvSpPr/>
              <p:nvPr/>
            </p:nvSpPr>
            <p:spPr>
              <a:xfrm>
                <a:off x="2870200" y="358775"/>
                <a:ext cx="330200" cy="3429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ES"/>
              </a:p>
            </p:txBody>
          </p:sp>
          <p:sp>
            <p:nvSpPr>
              <p:cNvPr id="27" name="Rectángulo 26">
                <a:extLst>
                  <a:ext uri="{FF2B5EF4-FFF2-40B4-BE49-F238E27FC236}">
                    <a16:creationId xmlns:a16="http://schemas.microsoft.com/office/drawing/2014/main" id="{F8B0A16A-44C6-442E-824A-1E084B9C1417}"/>
                  </a:ext>
                </a:extLst>
              </p:cNvPr>
              <p:cNvSpPr/>
              <p:nvPr/>
            </p:nvSpPr>
            <p:spPr>
              <a:xfrm>
                <a:off x="3352800" y="358775"/>
                <a:ext cx="330200" cy="3429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ES"/>
              </a:p>
            </p:txBody>
          </p:sp>
        </p:grpSp>
        <p:grpSp>
          <p:nvGrpSpPr>
            <p:cNvPr id="28" name="Grupo 27">
              <a:extLst>
                <a:ext uri="{FF2B5EF4-FFF2-40B4-BE49-F238E27FC236}">
                  <a16:creationId xmlns:a16="http://schemas.microsoft.com/office/drawing/2014/main" id="{94FDFA51-8798-47C5-B22F-37E71E0041C6}"/>
                </a:ext>
              </a:extLst>
            </p:cNvPr>
            <p:cNvGrpSpPr/>
            <p:nvPr/>
          </p:nvGrpSpPr>
          <p:grpSpPr>
            <a:xfrm>
              <a:off x="1308100" y="3203575"/>
              <a:ext cx="2260600" cy="342900"/>
              <a:chOff x="1422400" y="358775"/>
              <a:chExt cx="2260600" cy="342900"/>
            </a:xfrm>
          </p:grpSpPr>
          <p:sp>
            <p:nvSpPr>
              <p:cNvPr id="29" name="Rectángulo 28">
                <a:extLst>
                  <a:ext uri="{FF2B5EF4-FFF2-40B4-BE49-F238E27FC236}">
                    <a16:creationId xmlns:a16="http://schemas.microsoft.com/office/drawing/2014/main" id="{FE121963-B8C5-4851-B6F9-4E0B4B6D8226}"/>
                  </a:ext>
                </a:extLst>
              </p:cNvPr>
              <p:cNvSpPr/>
              <p:nvPr/>
            </p:nvSpPr>
            <p:spPr>
              <a:xfrm>
                <a:off x="1422400" y="358775"/>
                <a:ext cx="330200" cy="3429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ES"/>
              </a:p>
            </p:txBody>
          </p:sp>
          <p:sp>
            <p:nvSpPr>
              <p:cNvPr id="30" name="Rectángulo 29">
                <a:extLst>
                  <a:ext uri="{FF2B5EF4-FFF2-40B4-BE49-F238E27FC236}">
                    <a16:creationId xmlns:a16="http://schemas.microsoft.com/office/drawing/2014/main" id="{676C2A17-A988-4431-A756-3B9B9E50AEF6}"/>
                  </a:ext>
                </a:extLst>
              </p:cNvPr>
              <p:cNvSpPr/>
              <p:nvPr/>
            </p:nvSpPr>
            <p:spPr>
              <a:xfrm>
                <a:off x="1905000" y="358775"/>
                <a:ext cx="330200" cy="3429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ES"/>
              </a:p>
            </p:txBody>
          </p:sp>
          <p:sp>
            <p:nvSpPr>
              <p:cNvPr id="31" name="Rectángulo 30">
                <a:extLst>
                  <a:ext uri="{FF2B5EF4-FFF2-40B4-BE49-F238E27FC236}">
                    <a16:creationId xmlns:a16="http://schemas.microsoft.com/office/drawing/2014/main" id="{0B838FF7-DC60-42EA-850C-C0E24919D298}"/>
                  </a:ext>
                </a:extLst>
              </p:cNvPr>
              <p:cNvSpPr/>
              <p:nvPr/>
            </p:nvSpPr>
            <p:spPr>
              <a:xfrm>
                <a:off x="2387600" y="358775"/>
                <a:ext cx="330200" cy="3429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ES"/>
              </a:p>
            </p:txBody>
          </p:sp>
          <p:sp>
            <p:nvSpPr>
              <p:cNvPr id="32" name="Rectángulo 31">
                <a:extLst>
                  <a:ext uri="{FF2B5EF4-FFF2-40B4-BE49-F238E27FC236}">
                    <a16:creationId xmlns:a16="http://schemas.microsoft.com/office/drawing/2014/main" id="{A5A2CD3A-3F9A-43F5-9F0E-F774746634FB}"/>
                  </a:ext>
                </a:extLst>
              </p:cNvPr>
              <p:cNvSpPr/>
              <p:nvPr/>
            </p:nvSpPr>
            <p:spPr>
              <a:xfrm>
                <a:off x="2870200" y="358775"/>
                <a:ext cx="330200" cy="3429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ES"/>
              </a:p>
            </p:txBody>
          </p:sp>
          <p:sp>
            <p:nvSpPr>
              <p:cNvPr id="33" name="Rectángulo 32">
                <a:extLst>
                  <a:ext uri="{FF2B5EF4-FFF2-40B4-BE49-F238E27FC236}">
                    <a16:creationId xmlns:a16="http://schemas.microsoft.com/office/drawing/2014/main" id="{EF4CEB56-D76A-423A-BDD7-523256A4463F}"/>
                  </a:ext>
                </a:extLst>
              </p:cNvPr>
              <p:cNvSpPr/>
              <p:nvPr/>
            </p:nvSpPr>
            <p:spPr>
              <a:xfrm>
                <a:off x="3352800" y="358775"/>
                <a:ext cx="330200" cy="3429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ES"/>
              </a:p>
            </p:txBody>
          </p:sp>
        </p:grpSp>
        <p:grpSp>
          <p:nvGrpSpPr>
            <p:cNvPr id="34" name="Grupo 33">
              <a:extLst>
                <a:ext uri="{FF2B5EF4-FFF2-40B4-BE49-F238E27FC236}">
                  <a16:creationId xmlns:a16="http://schemas.microsoft.com/office/drawing/2014/main" id="{0CCD9639-1FAA-4058-8677-4200539E8301}"/>
                </a:ext>
              </a:extLst>
            </p:cNvPr>
            <p:cNvGrpSpPr/>
            <p:nvPr/>
          </p:nvGrpSpPr>
          <p:grpSpPr>
            <a:xfrm>
              <a:off x="1308100" y="3700463"/>
              <a:ext cx="2260600" cy="342900"/>
              <a:chOff x="1422400" y="358775"/>
              <a:chExt cx="2260600" cy="342900"/>
            </a:xfrm>
          </p:grpSpPr>
          <p:sp>
            <p:nvSpPr>
              <p:cNvPr id="35" name="Rectángulo 34">
                <a:extLst>
                  <a:ext uri="{FF2B5EF4-FFF2-40B4-BE49-F238E27FC236}">
                    <a16:creationId xmlns:a16="http://schemas.microsoft.com/office/drawing/2014/main" id="{81F6A551-7953-4D23-B23B-B7F6E6E39218}"/>
                  </a:ext>
                </a:extLst>
              </p:cNvPr>
              <p:cNvSpPr/>
              <p:nvPr/>
            </p:nvSpPr>
            <p:spPr>
              <a:xfrm>
                <a:off x="1422400" y="358775"/>
                <a:ext cx="330200" cy="3429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ES"/>
              </a:p>
            </p:txBody>
          </p:sp>
          <p:sp>
            <p:nvSpPr>
              <p:cNvPr id="36" name="Rectángulo 35">
                <a:extLst>
                  <a:ext uri="{FF2B5EF4-FFF2-40B4-BE49-F238E27FC236}">
                    <a16:creationId xmlns:a16="http://schemas.microsoft.com/office/drawing/2014/main" id="{516F0146-927F-4497-9508-DD9D249F627B}"/>
                  </a:ext>
                </a:extLst>
              </p:cNvPr>
              <p:cNvSpPr/>
              <p:nvPr/>
            </p:nvSpPr>
            <p:spPr>
              <a:xfrm>
                <a:off x="1905000" y="358775"/>
                <a:ext cx="330200" cy="3429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ES"/>
              </a:p>
            </p:txBody>
          </p:sp>
          <p:sp>
            <p:nvSpPr>
              <p:cNvPr id="37" name="Rectángulo 36">
                <a:extLst>
                  <a:ext uri="{FF2B5EF4-FFF2-40B4-BE49-F238E27FC236}">
                    <a16:creationId xmlns:a16="http://schemas.microsoft.com/office/drawing/2014/main" id="{C28ACD51-F376-402A-9C02-47EA436060FE}"/>
                  </a:ext>
                </a:extLst>
              </p:cNvPr>
              <p:cNvSpPr/>
              <p:nvPr/>
            </p:nvSpPr>
            <p:spPr>
              <a:xfrm>
                <a:off x="2387600" y="358775"/>
                <a:ext cx="330200" cy="3429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ES"/>
              </a:p>
            </p:txBody>
          </p:sp>
          <p:sp>
            <p:nvSpPr>
              <p:cNvPr id="38" name="Rectángulo 37">
                <a:extLst>
                  <a:ext uri="{FF2B5EF4-FFF2-40B4-BE49-F238E27FC236}">
                    <a16:creationId xmlns:a16="http://schemas.microsoft.com/office/drawing/2014/main" id="{C55B837C-AB29-4322-9B06-14D35248C973}"/>
                  </a:ext>
                </a:extLst>
              </p:cNvPr>
              <p:cNvSpPr/>
              <p:nvPr/>
            </p:nvSpPr>
            <p:spPr>
              <a:xfrm>
                <a:off x="2870200" y="358775"/>
                <a:ext cx="330200" cy="3429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ES"/>
              </a:p>
            </p:txBody>
          </p:sp>
          <p:sp>
            <p:nvSpPr>
              <p:cNvPr id="39" name="Rectángulo 38">
                <a:extLst>
                  <a:ext uri="{FF2B5EF4-FFF2-40B4-BE49-F238E27FC236}">
                    <a16:creationId xmlns:a16="http://schemas.microsoft.com/office/drawing/2014/main" id="{73D2376D-DF60-4B65-8AE1-36ED1772B5A4}"/>
                  </a:ext>
                </a:extLst>
              </p:cNvPr>
              <p:cNvSpPr/>
              <p:nvPr/>
            </p:nvSpPr>
            <p:spPr>
              <a:xfrm>
                <a:off x="3352800" y="358775"/>
                <a:ext cx="330200" cy="3429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ES"/>
              </a:p>
            </p:txBody>
          </p:sp>
        </p:grpSp>
        <p:grpSp>
          <p:nvGrpSpPr>
            <p:cNvPr id="40" name="Grupo 39">
              <a:extLst>
                <a:ext uri="{FF2B5EF4-FFF2-40B4-BE49-F238E27FC236}">
                  <a16:creationId xmlns:a16="http://schemas.microsoft.com/office/drawing/2014/main" id="{817E904D-A481-41D3-BB77-BCF04C9E22B8}"/>
                </a:ext>
              </a:extLst>
            </p:cNvPr>
            <p:cNvGrpSpPr/>
            <p:nvPr/>
          </p:nvGrpSpPr>
          <p:grpSpPr>
            <a:xfrm>
              <a:off x="1308100" y="4197351"/>
              <a:ext cx="2260600" cy="342900"/>
              <a:chOff x="1422400" y="358775"/>
              <a:chExt cx="2260600" cy="342900"/>
            </a:xfrm>
          </p:grpSpPr>
          <p:sp>
            <p:nvSpPr>
              <p:cNvPr id="41" name="Rectángulo 40">
                <a:extLst>
                  <a:ext uri="{FF2B5EF4-FFF2-40B4-BE49-F238E27FC236}">
                    <a16:creationId xmlns:a16="http://schemas.microsoft.com/office/drawing/2014/main" id="{F4247D57-B0D2-4755-9CFB-6F9CF8A8C1AF}"/>
                  </a:ext>
                </a:extLst>
              </p:cNvPr>
              <p:cNvSpPr/>
              <p:nvPr/>
            </p:nvSpPr>
            <p:spPr>
              <a:xfrm>
                <a:off x="14224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42" name="Rectángulo 41">
                <a:extLst>
                  <a:ext uri="{FF2B5EF4-FFF2-40B4-BE49-F238E27FC236}">
                    <a16:creationId xmlns:a16="http://schemas.microsoft.com/office/drawing/2014/main" id="{A2681DE0-F345-48EB-B80E-69F2C060287E}"/>
                  </a:ext>
                </a:extLst>
              </p:cNvPr>
              <p:cNvSpPr/>
              <p:nvPr/>
            </p:nvSpPr>
            <p:spPr>
              <a:xfrm>
                <a:off x="19050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43" name="Rectángulo 42">
                <a:extLst>
                  <a:ext uri="{FF2B5EF4-FFF2-40B4-BE49-F238E27FC236}">
                    <a16:creationId xmlns:a16="http://schemas.microsoft.com/office/drawing/2014/main" id="{E7C453C3-FD07-4F15-839B-2AC4B67D049F}"/>
                  </a:ext>
                </a:extLst>
              </p:cNvPr>
              <p:cNvSpPr/>
              <p:nvPr/>
            </p:nvSpPr>
            <p:spPr>
              <a:xfrm>
                <a:off x="23876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44" name="Rectángulo 43">
                <a:extLst>
                  <a:ext uri="{FF2B5EF4-FFF2-40B4-BE49-F238E27FC236}">
                    <a16:creationId xmlns:a16="http://schemas.microsoft.com/office/drawing/2014/main" id="{CC690970-87C5-4745-A242-2018512D95DD}"/>
                  </a:ext>
                </a:extLst>
              </p:cNvPr>
              <p:cNvSpPr/>
              <p:nvPr/>
            </p:nvSpPr>
            <p:spPr>
              <a:xfrm>
                <a:off x="28702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45" name="Rectángulo 44">
                <a:extLst>
                  <a:ext uri="{FF2B5EF4-FFF2-40B4-BE49-F238E27FC236}">
                    <a16:creationId xmlns:a16="http://schemas.microsoft.com/office/drawing/2014/main" id="{D4BC4BE3-3C9D-43C5-9F68-641EA3C34BE5}"/>
                  </a:ext>
                </a:extLst>
              </p:cNvPr>
              <p:cNvSpPr/>
              <p:nvPr/>
            </p:nvSpPr>
            <p:spPr>
              <a:xfrm>
                <a:off x="33528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grpSp>
        <p:sp>
          <p:nvSpPr>
            <p:cNvPr id="48" name="CuadroTexto 47">
              <a:extLst>
                <a:ext uri="{FF2B5EF4-FFF2-40B4-BE49-F238E27FC236}">
                  <a16:creationId xmlns:a16="http://schemas.microsoft.com/office/drawing/2014/main" id="{EAC7EAF0-A45C-4508-9A97-85BF2A97B392}"/>
                </a:ext>
              </a:extLst>
            </p:cNvPr>
            <p:cNvSpPr txBox="1"/>
            <p:nvPr/>
          </p:nvSpPr>
          <p:spPr>
            <a:xfrm>
              <a:off x="154969" y="1676598"/>
              <a:ext cx="1064229" cy="307777"/>
            </a:xfrm>
            <a:prstGeom prst="rect">
              <a:avLst/>
            </a:prstGeom>
            <a:noFill/>
          </p:spPr>
          <p:txBody>
            <a:bodyPr wrap="square" rtlCol="0">
              <a:spAutoFit/>
            </a:bodyPr>
            <a:lstStyle/>
            <a:p>
              <a:pPr algn="ctr"/>
              <a:r>
                <a:rPr lang="es-ES" sz="1400" b="1" dirty="0">
                  <a:solidFill>
                    <a:schemeClr val="accent2"/>
                  </a:solidFill>
                </a:rPr>
                <a:t>Parte 1</a:t>
              </a:r>
            </a:p>
          </p:txBody>
        </p:sp>
        <p:sp>
          <p:nvSpPr>
            <p:cNvPr id="97" name="CuadroTexto 96">
              <a:extLst>
                <a:ext uri="{FF2B5EF4-FFF2-40B4-BE49-F238E27FC236}">
                  <a16:creationId xmlns:a16="http://schemas.microsoft.com/office/drawing/2014/main" id="{829E8943-3E39-4AE8-AA2E-47329418FF96}"/>
                </a:ext>
              </a:extLst>
            </p:cNvPr>
            <p:cNvSpPr txBox="1"/>
            <p:nvPr/>
          </p:nvSpPr>
          <p:spPr>
            <a:xfrm>
              <a:off x="1303037" y="757435"/>
              <a:ext cx="2367264" cy="307777"/>
            </a:xfrm>
            <a:prstGeom prst="rect">
              <a:avLst/>
            </a:prstGeom>
            <a:noFill/>
          </p:spPr>
          <p:txBody>
            <a:bodyPr wrap="square" rtlCol="0">
              <a:spAutoFit/>
            </a:bodyPr>
            <a:lstStyle/>
            <a:p>
              <a:pPr algn="just"/>
              <a:r>
                <a:rPr lang="es-ES" sz="1400" b="1" dirty="0"/>
                <a:t>V1       V2        V3       V4       V5</a:t>
              </a:r>
            </a:p>
          </p:txBody>
        </p:sp>
        <p:grpSp>
          <p:nvGrpSpPr>
            <p:cNvPr id="141" name="Grupo 140">
              <a:extLst>
                <a:ext uri="{FF2B5EF4-FFF2-40B4-BE49-F238E27FC236}">
                  <a16:creationId xmlns:a16="http://schemas.microsoft.com/office/drawing/2014/main" id="{532B0816-4E23-4798-82B1-FD526450056B}"/>
                </a:ext>
              </a:extLst>
            </p:cNvPr>
            <p:cNvGrpSpPr/>
            <p:nvPr/>
          </p:nvGrpSpPr>
          <p:grpSpPr>
            <a:xfrm>
              <a:off x="1308100" y="4665664"/>
              <a:ext cx="2260600" cy="342900"/>
              <a:chOff x="1422400" y="358775"/>
              <a:chExt cx="2260600" cy="342900"/>
            </a:xfrm>
          </p:grpSpPr>
          <p:sp>
            <p:nvSpPr>
              <p:cNvPr id="142" name="Rectángulo 141">
                <a:extLst>
                  <a:ext uri="{FF2B5EF4-FFF2-40B4-BE49-F238E27FC236}">
                    <a16:creationId xmlns:a16="http://schemas.microsoft.com/office/drawing/2014/main" id="{AA70741B-100E-4E68-9683-E4CDD9CA30C6}"/>
                  </a:ext>
                </a:extLst>
              </p:cNvPr>
              <p:cNvSpPr/>
              <p:nvPr/>
            </p:nvSpPr>
            <p:spPr>
              <a:xfrm>
                <a:off x="14224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43" name="Rectángulo 142">
                <a:extLst>
                  <a:ext uri="{FF2B5EF4-FFF2-40B4-BE49-F238E27FC236}">
                    <a16:creationId xmlns:a16="http://schemas.microsoft.com/office/drawing/2014/main" id="{FBA84F12-E6F4-4CD2-8FCF-5AB245542531}"/>
                  </a:ext>
                </a:extLst>
              </p:cNvPr>
              <p:cNvSpPr/>
              <p:nvPr/>
            </p:nvSpPr>
            <p:spPr>
              <a:xfrm>
                <a:off x="19050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44" name="Rectángulo 143">
                <a:extLst>
                  <a:ext uri="{FF2B5EF4-FFF2-40B4-BE49-F238E27FC236}">
                    <a16:creationId xmlns:a16="http://schemas.microsoft.com/office/drawing/2014/main" id="{C5106E4B-A8E7-4AF7-9AB5-C69B601B6F01}"/>
                  </a:ext>
                </a:extLst>
              </p:cNvPr>
              <p:cNvSpPr/>
              <p:nvPr/>
            </p:nvSpPr>
            <p:spPr>
              <a:xfrm>
                <a:off x="23876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45" name="Rectángulo 144">
                <a:extLst>
                  <a:ext uri="{FF2B5EF4-FFF2-40B4-BE49-F238E27FC236}">
                    <a16:creationId xmlns:a16="http://schemas.microsoft.com/office/drawing/2014/main" id="{21F84AC2-BDBA-4E27-AF0E-EC411772D1B5}"/>
                  </a:ext>
                </a:extLst>
              </p:cNvPr>
              <p:cNvSpPr/>
              <p:nvPr/>
            </p:nvSpPr>
            <p:spPr>
              <a:xfrm>
                <a:off x="28702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46" name="Rectángulo 145">
                <a:extLst>
                  <a:ext uri="{FF2B5EF4-FFF2-40B4-BE49-F238E27FC236}">
                    <a16:creationId xmlns:a16="http://schemas.microsoft.com/office/drawing/2014/main" id="{A4AA0044-4B9F-490B-B023-46EB0924C8F8}"/>
                  </a:ext>
                </a:extLst>
              </p:cNvPr>
              <p:cNvSpPr/>
              <p:nvPr/>
            </p:nvSpPr>
            <p:spPr>
              <a:xfrm>
                <a:off x="33528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grpSp>
        <p:grpSp>
          <p:nvGrpSpPr>
            <p:cNvPr id="147" name="Grupo 146">
              <a:extLst>
                <a:ext uri="{FF2B5EF4-FFF2-40B4-BE49-F238E27FC236}">
                  <a16:creationId xmlns:a16="http://schemas.microsoft.com/office/drawing/2014/main" id="{08081DAD-CD98-4DDF-934D-65B7EDC6EAB3}"/>
                </a:ext>
              </a:extLst>
            </p:cNvPr>
            <p:cNvGrpSpPr/>
            <p:nvPr/>
          </p:nvGrpSpPr>
          <p:grpSpPr>
            <a:xfrm>
              <a:off x="1303036" y="5133977"/>
              <a:ext cx="2260600" cy="342900"/>
              <a:chOff x="1422400" y="358775"/>
              <a:chExt cx="2260600" cy="342900"/>
            </a:xfrm>
          </p:grpSpPr>
          <p:sp>
            <p:nvSpPr>
              <p:cNvPr id="148" name="Rectángulo 147">
                <a:extLst>
                  <a:ext uri="{FF2B5EF4-FFF2-40B4-BE49-F238E27FC236}">
                    <a16:creationId xmlns:a16="http://schemas.microsoft.com/office/drawing/2014/main" id="{A10765F4-C7EF-45E6-901F-46BFA0E11093}"/>
                  </a:ext>
                </a:extLst>
              </p:cNvPr>
              <p:cNvSpPr/>
              <p:nvPr/>
            </p:nvSpPr>
            <p:spPr>
              <a:xfrm>
                <a:off x="14224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49" name="Rectángulo 148">
                <a:extLst>
                  <a:ext uri="{FF2B5EF4-FFF2-40B4-BE49-F238E27FC236}">
                    <a16:creationId xmlns:a16="http://schemas.microsoft.com/office/drawing/2014/main" id="{62CA9148-0994-4CA6-9B0B-C24978C4422A}"/>
                  </a:ext>
                </a:extLst>
              </p:cNvPr>
              <p:cNvSpPr/>
              <p:nvPr/>
            </p:nvSpPr>
            <p:spPr>
              <a:xfrm>
                <a:off x="19050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50" name="Rectángulo 149">
                <a:extLst>
                  <a:ext uri="{FF2B5EF4-FFF2-40B4-BE49-F238E27FC236}">
                    <a16:creationId xmlns:a16="http://schemas.microsoft.com/office/drawing/2014/main" id="{812CE64A-5E54-4CEC-87D5-67C851BD319C}"/>
                  </a:ext>
                </a:extLst>
              </p:cNvPr>
              <p:cNvSpPr/>
              <p:nvPr/>
            </p:nvSpPr>
            <p:spPr>
              <a:xfrm>
                <a:off x="23876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51" name="Rectángulo 150">
                <a:extLst>
                  <a:ext uri="{FF2B5EF4-FFF2-40B4-BE49-F238E27FC236}">
                    <a16:creationId xmlns:a16="http://schemas.microsoft.com/office/drawing/2014/main" id="{447308F8-7B35-4218-BA18-444609A24E90}"/>
                  </a:ext>
                </a:extLst>
              </p:cNvPr>
              <p:cNvSpPr/>
              <p:nvPr/>
            </p:nvSpPr>
            <p:spPr>
              <a:xfrm>
                <a:off x="28702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52" name="Rectángulo 151">
                <a:extLst>
                  <a:ext uri="{FF2B5EF4-FFF2-40B4-BE49-F238E27FC236}">
                    <a16:creationId xmlns:a16="http://schemas.microsoft.com/office/drawing/2014/main" id="{C0C890A3-6CA2-46EE-8D6C-19CE44E60D08}"/>
                  </a:ext>
                </a:extLst>
              </p:cNvPr>
              <p:cNvSpPr/>
              <p:nvPr/>
            </p:nvSpPr>
            <p:spPr>
              <a:xfrm>
                <a:off x="33528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grpSp>
        <p:grpSp>
          <p:nvGrpSpPr>
            <p:cNvPr id="153" name="Grupo 152">
              <a:extLst>
                <a:ext uri="{FF2B5EF4-FFF2-40B4-BE49-F238E27FC236}">
                  <a16:creationId xmlns:a16="http://schemas.microsoft.com/office/drawing/2014/main" id="{6E153948-FE64-46C7-8DC0-CE9579B26FA1}"/>
                </a:ext>
              </a:extLst>
            </p:cNvPr>
            <p:cNvGrpSpPr/>
            <p:nvPr/>
          </p:nvGrpSpPr>
          <p:grpSpPr>
            <a:xfrm>
              <a:off x="1303036" y="5629277"/>
              <a:ext cx="2260600" cy="342900"/>
              <a:chOff x="1422400" y="358775"/>
              <a:chExt cx="2260600" cy="342900"/>
            </a:xfrm>
          </p:grpSpPr>
          <p:sp>
            <p:nvSpPr>
              <p:cNvPr id="154" name="Rectángulo 153">
                <a:extLst>
                  <a:ext uri="{FF2B5EF4-FFF2-40B4-BE49-F238E27FC236}">
                    <a16:creationId xmlns:a16="http://schemas.microsoft.com/office/drawing/2014/main" id="{02E337EF-BE07-41C1-B6F6-A1324BFA2003}"/>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5" name="Rectángulo 154">
                <a:extLst>
                  <a:ext uri="{FF2B5EF4-FFF2-40B4-BE49-F238E27FC236}">
                    <a16:creationId xmlns:a16="http://schemas.microsoft.com/office/drawing/2014/main" id="{DD0CAFEF-6AC7-476A-90B9-9A6747CBABE3}"/>
                  </a:ext>
                </a:extLst>
              </p:cNvPr>
              <p:cNvSpPr/>
              <p:nvPr/>
            </p:nvSpPr>
            <p:spPr>
              <a:xfrm>
                <a:off x="19050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6" name="Rectángulo 155">
                <a:extLst>
                  <a:ext uri="{FF2B5EF4-FFF2-40B4-BE49-F238E27FC236}">
                    <a16:creationId xmlns:a16="http://schemas.microsoft.com/office/drawing/2014/main" id="{782701D7-EE73-4ED0-8B5F-C883320B5984}"/>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7" name="Rectángulo 156">
                <a:extLst>
                  <a:ext uri="{FF2B5EF4-FFF2-40B4-BE49-F238E27FC236}">
                    <a16:creationId xmlns:a16="http://schemas.microsoft.com/office/drawing/2014/main" id="{4A300C92-DB07-4BC5-9665-2C087AED42D6}"/>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8" name="Rectángulo 157">
                <a:extLst>
                  <a:ext uri="{FF2B5EF4-FFF2-40B4-BE49-F238E27FC236}">
                    <a16:creationId xmlns:a16="http://schemas.microsoft.com/office/drawing/2014/main" id="{8FBA60E5-C871-4853-8FE6-DA7C7C2F551E}"/>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
          <p:nvSpPr>
            <p:cNvPr id="159" name="CuadroTexto 158">
              <a:extLst>
                <a:ext uri="{FF2B5EF4-FFF2-40B4-BE49-F238E27FC236}">
                  <a16:creationId xmlns:a16="http://schemas.microsoft.com/office/drawing/2014/main" id="{9BCFFD04-29B1-4BB5-A79E-2B0E65740C45}"/>
                </a:ext>
              </a:extLst>
            </p:cNvPr>
            <p:cNvSpPr txBox="1"/>
            <p:nvPr/>
          </p:nvSpPr>
          <p:spPr>
            <a:xfrm>
              <a:off x="154970" y="3221136"/>
              <a:ext cx="1064229" cy="307777"/>
            </a:xfrm>
            <a:prstGeom prst="rect">
              <a:avLst/>
            </a:prstGeom>
            <a:noFill/>
          </p:spPr>
          <p:txBody>
            <a:bodyPr wrap="square" rtlCol="0">
              <a:spAutoFit/>
            </a:bodyPr>
            <a:lstStyle/>
            <a:p>
              <a:pPr algn="ctr"/>
              <a:r>
                <a:rPr lang="es-ES" sz="1400" b="1" dirty="0">
                  <a:solidFill>
                    <a:schemeClr val="accent4"/>
                  </a:solidFill>
                </a:rPr>
                <a:t>Parte 2</a:t>
              </a:r>
            </a:p>
          </p:txBody>
        </p:sp>
        <p:sp>
          <p:nvSpPr>
            <p:cNvPr id="160" name="CuadroTexto 159">
              <a:extLst>
                <a:ext uri="{FF2B5EF4-FFF2-40B4-BE49-F238E27FC236}">
                  <a16:creationId xmlns:a16="http://schemas.microsoft.com/office/drawing/2014/main" id="{7D5D1B29-E6E0-4B54-B694-637739CFB48E}"/>
                </a:ext>
              </a:extLst>
            </p:cNvPr>
            <p:cNvSpPr txBox="1"/>
            <p:nvPr/>
          </p:nvSpPr>
          <p:spPr>
            <a:xfrm>
              <a:off x="154970" y="4703764"/>
              <a:ext cx="1064229" cy="307777"/>
            </a:xfrm>
            <a:prstGeom prst="rect">
              <a:avLst/>
            </a:prstGeom>
            <a:noFill/>
          </p:spPr>
          <p:txBody>
            <a:bodyPr wrap="square" rtlCol="0">
              <a:spAutoFit/>
            </a:bodyPr>
            <a:lstStyle/>
            <a:p>
              <a:pPr algn="ctr"/>
              <a:r>
                <a:rPr lang="es-ES" sz="1400" b="1" dirty="0">
                  <a:solidFill>
                    <a:schemeClr val="accent6"/>
                  </a:solidFill>
                </a:rPr>
                <a:t>Parte 3</a:t>
              </a:r>
            </a:p>
          </p:txBody>
        </p:sp>
        <p:sp>
          <p:nvSpPr>
            <p:cNvPr id="161" name="CuadroTexto 160">
              <a:extLst>
                <a:ext uri="{FF2B5EF4-FFF2-40B4-BE49-F238E27FC236}">
                  <a16:creationId xmlns:a16="http://schemas.microsoft.com/office/drawing/2014/main" id="{3ABD5AD7-50F6-4FC9-A081-1B80C21B1C73}"/>
                </a:ext>
              </a:extLst>
            </p:cNvPr>
            <p:cNvSpPr txBox="1"/>
            <p:nvPr/>
          </p:nvSpPr>
          <p:spPr>
            <a:xfrm>
              <a:off x="154969" y="5664400"/>
              <a:ext cx="1064229" cy="307777"/>
            </a:xfrm>
            <a:prstGeom prst="rect">
              <a:avLst/>
            </a:prstGeom>
            <a:noFill/>
          </p:spPr>
          <p:txBody>
            <a:bodyPr wrap="square" rtlCol="0">
              <a:spAutoFit/>
            </a:bodyPr>
            <a:lstStyle/>
            <a:p>
              <a:pPr algn="ctr"/>
              <a:r>
                <a:rPr lang="es-ES" sz="1400" b="1" dirty="0">
                  <a:solidFill>
                    <a:schemeClr val="accent5"/>
                  </a:solidFill>
                </a:rPr>
                <a:t>Parte 4</a:t>
              </a:r>
            </a:p>
          </p:txBody>
        </p:sp>
      </p:grpSp>
      <p:cxnSp>
        <p:nvCxnSpPr>
          <p:cNvPr id="235" name="Conector recto de flecha 234">
            <a:extLst>
              <a:ext uri="{FF2B5EF4-FFF2-40B4-BE49-F238E27FC236}">
                <a16:creationId xmlns:a16="http://schemas.microsoft.com/office/drawing/2014/main" id="{6A1F5BA4-318A-447A-A7B7-6C4C39D2AA87}"/>
              </a:ext>
            </a:extLst>
          </p:cNvPr>
          <p:cNvCxnSpPr>
            <a:cxnSpLocks/>
          </p:cNvCxnSpPr>
          <p:nvPr/>
        </p:nvCxnSpPr>
        <p:spPr>
          <a:xfrm>
            <a:off x="4086859" y="2180111"/>
            <a:ext cx="3140727" cy="0"/>
          </a:xfrm>
          <a:prstGeom prst="straightConnector1">
            <a:avLst/>
          </a:prstGeom>
          <a:ln w="381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55" name="CuadroTexto 254">
            <a:extLst>
              <a:ext uri="{FF2B5EF4-FFF2-40B4-BE49-F238E27FC236}">
                <a16:creationId xmlns:a16="http://schemas.microsoft.com/office/drawing/2014/main" id="{53273C6F-E343-460D-98B0-D3E7977C6A4A}"/>
              </a:ext>
            </a:extLst>
          </p:cNvPr>
          <p:cNvSpPr txBox="1"/>
          <p:nvPr/>
        </p:nvSpPr>
        <p:spPr>
          <a:xfrm>
            <a:off x="4719238" y="1335494"/>
            <a:ext cx="1976234" cy="738664"/>
          </a:xfrm>
          <a:prstGeom prst="rect">
            <a:avLst/>
          </a:prstGeom>
          <a:noFill/>
        </p:spPr>
        <p:txBody>
          <a:bodyPr wrap="square" rtlCol="0">
            <a:spAutoFit/>
          </a:bodyPr>
          <a:lstStyle/>
          <a:p>
            <a:pPr algn="ctr"/>
            <a:r>
              <a:rPr lang="es-ES" sz="1400" b="1" dirty="0"/>
              <a:t>En la parte dada se suma cada columna, obteniéndose 5 sumas.</a:t>
            </a:r>
          </a:p>
        </p:txBody>
      </p:sp>
      <p:grpSp>
        <p:nvGrpSpPr>
          <p:cNvPr id="262" name="Grupo 261">
            <a:extLst>
              <a:ext uri="{FF2B5EF4-FFF2-40B4-BE49-F238E27FC236}">
                <a16:creationId xmlns:a16="http://schemas.microsoft.com/office/drawing/2014/main" id="{2A7D1430-AD3B-4846-97CB-EBFDD0736F69}"/>
              </a:ext>
            </a:extLst>
          </p:cNvPr>
          <p:cNvGrpSpPr/>
          <p:nvPr/>
        </p:nvGrpSpPr>
        <p:grpSpPr>
          <a:xfrm>
            <a:off x="10464800" y="306218"/>
            <a:ext cx="1023734" cy="954717"/>
            <a:chOff x="6311900" y="4361588"/>
            <a:chExt cx="1023734" cy="954717"/>
          </a:xfrm>
        </p:grpSpPr>
        <p:sp>
          <p:nvSpPr>
            <p:cNvPr id="261" name="Elipse 260">
              <a:extLst>
                <a:ext uri="{FF2B5EF4-FFF2-40B4-BE49-F238E27FC236}">
                  <a16:creationId xmlns:a16="http://schemas.microsoft.com/office/drawing/2014/main" id="{C8D25D0E-D039-4891-A5A1-C3FDC2D69E19}"/>
                </a:ext>
              </a:extLst>
            </p:cNvPr>
            <p:cNvSpPr/>
            <p:nvPr/>
          </p:nvSpPr>
          <p:spPr>
            <a:xfrm>
              <a:off x="6311900" y="4392975"/>
              <a:ext cx="1023734" cy="923330"/>
            </a:xfrm>
            <a:prstGeom prst="ellipse">
              <a:avLst/>
            </a:prstGeom>
            <a:solidFill>
              <a:schemeClr val="bg1"/>
            </a:solidFill>
            <a:ln w="571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accent1"/>
                </a:solidFill>
              </a:endParaRPr>
            </a:p>
          </p:txBody>
        </p:sp>
        <p:sp>
          <p:nvSpPr>
            <p:cNvPr id="260" name="Rectángulo 259">
              <a:extLst>
                <a:ext uri="{FF2B5EF4-FFF2-40B4-BE49-F238E27FC236}">
                  <a16:creationId xmlns:a16="http://schemas.microsoft.com/office/drawing/2014/main" id="{8DA5A300-C955-4C27-A1BF-A1B2BBD6051E}"/>
                </a:ext>
              </a:extLst>
            </p:cNvPr>
            <p:cNvSpPr/>
            <p:nvPr/>
          </p:nvSpPr>
          <p:spPr>
            <a:xfrm>
              <a:off x="6531058" y="4361588"/>
              <a:ext cx="585417" cy="923330"/>
            </a:xfrm>
            <a:prstGeom prst="rect">
              <a:avLst/>
            </a:prstGeom>
            <a:noFill/>
          </p:spPr>
          <p:txBody>
            <a:bodyPr wrap="none" lIns="91440" tIns="45720" rIns="91440" bIns="45720">
              <a:spAutoFit/>
            </a:bodyPr>
            <a:lstStyle/>
            <a:p>
              <a:pPr algn="ctr"/>
              <a:r>
                <a:rPr lang="es-ES" sz="5400" dirty="0">
                  <a:ln w="0"/>
                  <a:solidFill>
                    <a:schemeClr val="accent1"/>
                  </a:solidFill>
                  <a:effectLst>
                    <a:outerShdw blurRad="38100" dist="19050" dir="2700000" algn="tl" rotWithShape="0">
                      <a:schemeClr val="dk1">
                        <a:alpha val="40000"/>
                      </a:schemeClr>
                    </a:outerShdw>
                  </a:effectLst>
                </a:rPr>
                <a:t>A</a:t>
              </a:r>
            </a:p>
          </p:txBody>
        </p:sp>
      </p:grpSp>
      <p:grpSp>
        <p:nvGrpSpPr>
          <p:cNvPr id="278" name="Grupo 277">
            <a:extLst>
              <a:ext uri="{FF2B5EF4-FFF2-40B4-BE49-F238E27FC236}">
                <a16:creationId xmlns:a16="http://schemas.microsoft.com/office/drawing/2014/main" id="{18A15212-1DA2-4A7D-AA77-03CC6CDAA4A1}"/>
              </a:ext>
            </a:extLst>
          </p:cNvPr>
          <p:cNvGrpSpPr/>
          <p:nvPr/>
        </p:nvGrpSpPr>
        <p:grpSpPr>
          <a:xfrm>
            <a:off x="5938633" y="1014474"/>
            <a:ext cx="3896331" cy="2954468"/>
            <a:chOff x="5938633" y="1014474"/>
            <a:chExt cx="3896331" cy="2954468"/>
          </a:xfrm>
        </p:grpSpPr>
        <p:grpSp>
          <p:nvGrpSpPr>
            <p:cNvPr id="238" name="Grupo 237">
              <a:extLst>
                <a:ext uri="{FF2B5EF4-FFF2-40B4-BE49-F238E27FC236}">
                  <a16:creationId xmlns:a16="http://schemas.microsoft.com/office/drawing/2014/main" id="{A637A1E1-679B-46D3-BD7A-8FBCE2AA5A78}"/>
                </a:ext>
              </a:extLst>
            </p:cNvPr>
            <p:cNvGrpSpPr/>
            <p:nvPr/>
          </p:nvGrpSpPr>
          <p:grpSpPr>
            <a:xfrm>
              <a:off x="7472763" y="1403214"/>
              <a:ext cx="2260600" cy="342900"/>
              <a:chOff x="6200131" y="1118768"/>
              <a:chExt cx="2260600" cy="342900"/>
            </a:xfrm>
            <a:noFill/>
          </p:grpSpPr>
          <p:sp>
            <p:nvSpPr>
              <p:cNvPr id="224" name="Rectángulo 223">
                <a:extLst>
                  <a:ext uri="{FF2B5EF4-FFF2-40B4-BE49-F238E27FC236}">
                    <a16:creationId xmlns:a16="http://schemas.microsoft.com/office/drawing/2014/main" id="{D03CF1D8-62F6-4D9A-B930-20B72520E64E}"/>
                  </a:ext>
                </a:extLst>
              </p:cNvPr>
              <p:cNvSpPr/>
              <p:nvPr/>
            </p:nvSpPr>
            <p:spPr>
              <a:xfrm>
                <a:off x="6200131" y="1118768"/>
                <a:ext cx="330200" cy="342900"/>
              </a:xfrm>
              <a:prstGeom prst="rect">
                <a:avLst/>
              </a:prstGeom>
              <a:grpFill/>
              <a:ln>
                <a:solidFill>
                  <a:schemeClr val="tx1">
                    <a:lumMod val="50000"/>
                    <a:lumOff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225" name="Rectángulo 224">
                <a:extLst>
                  <a:ext uri="{FF2B5EF4-FFF2-40B4-BE49-F238E27FC236}">
                    <a16:creationId xmlns:a16="http://schemas.microsoft.com/office/drawing/2014/main" id="{D81B03E9-2587-428D-99D7-631CCDBDED20}"/>
                  </a:ext>
                </a:extLst>
              </p:cNvPr>
              <p:cNvSpPr/>
              <p:nvPr/>
            </p:nvSpPr>
            <p:spPr>
              <a:xfrm>
                <a:off x="6682731" y="1118768"/>
                <a:ext cx="330200" cy="342900"/>
              </a:xfrm>
              <a:prstGeom prst="rect">
                <a:avLst/>
              </a:prstGeom>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226" name="Rectángulo 225">
                <a:extLst>
                  <a:ext uri="{FF2B5EF4-FFF2-40B4-BE49-F238E27FC236}">
                    <a16:creationId xmlns:a16="http://schemas.microsoft.com/office/drawing/2014/main" id="{132F6F1F-40B6-4C41-A81A-89EA0974EA0A}"/>
                  </a:ext>
                </a:extLst>
              </p:cNvPr>
              <p:cNvSpPr/>
              <p:nvPr/>
            </p:nvSpPr>
            <p:spPr>
              <a:xfrm>
                <a:off x="7165331" y="1118768"/>
                <a:ext cx="330200" cy="342900"/>
              </a:xfrm>
              <a:prstGeom prst="rect">
                <a:avLst/>
              </a:prstGeom>
              <a:grpFill/>
              <a:ln>
                <a:solidFill>
                  <a:schemeClr val="tx1">
                    <a:lumMod val="50000"/>
                    <a:lumOff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227" name="Rectángulo 226">
                <a:extLst>
                  <a:ext uri="{FF2B5EF4-FFF2-40B4-BE49-F238E27FC236}">
                    <a16:creationId xmlns:a16="http://schemas.microsoft.com/office/drawing/2014/main" id="{58DB03BB-5C56-4607-AECD-3AD458564BF4}"/>
                  </a:ext>
                </a:extLst>
              </p:cNvPr>
              <p:cNvSpPr/>
              <p:nvPr/>
            </p:nvSpPr>
            <p:spPr>
              <a:xfrm>
                <a:off x="7647931" y="1118768"/>
                <a:ext cx="330200" cy="342900"/>
              </a:xfrm>
              <a:prstGeom prst="rect">
                <a:avLst/>
              </a:prstGeom>
              <a:grpFill/>
              <a:ln>
                <a:solidFill>
                  <a:schemeClr val="tx1">
                    <a:lumMod val="50000"/>
                    <a:lumOff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228" name="Rectángulo 227">
                <a:extLst>
                  <a:ext uri="{FF2B5EF4-FFF2-40B4-BE49-F238E27FC236}">
                    <a16:creationId xmlns:a16="http://schemas.microsoft.com/office/drawing/2014/main" id="{2C06D4F8-1CB3-4EA1-9BA1-428174D520E6}"/>
                  </a:ext>
                </a:extLst>
              </p:cNvPr>
              <p:cNvSpPr/>
              <p:nvPr/>
            </p:nvSpPr>
            <p:spPr>
              <a:xfrm>
                <a:off x="8130531" y="1118768"/>
                <a:ext cx="330200" cy="342900"/>
              </a:xfrm>
              <a:prstGeom prst="rect">
                <a:avLst/>
              </a:prstGeom>
              <a:grpFill/>
              <a:ln>
                <a:solidFill>
                  <a:schemeClr val="tx1">
                    <a:lumMod val="50000"/>
                    <a:lumOff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grpSp>
        <p:sp>
          <p:nvSpPr>
            <p:cNvPr id="171" name="CuadroTexto 170">
              <a:extLst>
                <a:ext uri="{FF2B5EF4-FFF2-40B4-BE49-F238E27FC236}">
                  <a16:creationId xmlns:a16="http://schemas.microsoft.com/office/drawing/2014/main" id="{0BF13694-DFF9-4B9F-B5F0-C01A64914B27}"/>
                </a:ext>
              </a:extLst>
            </p:cNvPr>
            <p:cNvSpPr txBox="1"/>
            <p:nvPr/>
          </p:nvSpPr>
          <p:spPr>
            <a:xfrm>
              <a:off x="5938633" y="2989424"/>
              <a:ext cx="1546829" cy="307777"/>
            </a:xfrm>
            <a:prstGeom prst="rect">
              <a:avLst/>
            </a:prstGeom>
            <a:noFill/>
          </p:spPr>
          <p:txBody>
            <a:bodyPr wrap="square" rtlCol="0">
              <a:spAutoFit/>
            </a:bodyPr>
            <a:lstStyle/>
            <a:p>
              <a:pPr algn="ctr"/>
              <a:r>
                <a:rPr lang="es-ES" sz="1400" b="1" dirty="0">
                  <a:solidFill>
                    <a:schemeClr val="accent2">
                      <a:lumMod val="75000"/>
                    </a:schemeClr>
                  </a:solidFill>
                </a:rPr>
                <a:t>Sumas Parte 1</a:t>
              </a:r>
            </a:p>
          </p:txBody>
        </p:sp>
        <p:sp>
          <p:nvSpPr>
            <p:cNvPr id="172" name="CuadroTexto 171">
              <a:extLst>
                <a:ext uri="{FF2B5EF4-FFF2-40B4-BE49-F238E27FC236}">
                  <a16:creationId xmlns:a16="http://schemas.microsoft.com/office/drawing/2014/main" id="{33A9D0F9-6F41-47F5-ACF5-3765AE4A5605}"/>
                </a:ext>
              </a:extLst>
            </p:cNvPr>
            <p:cNvSpPr txBox="1"/>
            <p:nvPr/>
          </p:nvSpPr>
          <p:spPr>
            <a:xfrm>
              <a:off x="7467700" y="1014474"/>
              <a:ext cx="2367264" cy="307777"/>
            </a:xfrm>
            <a:prstGeom prst="rect">
              <a:avLst/>
            </a:prstGeom>
            <a:noFill/>
          </p:spPr>
          <p:txBody>
            <a:bodyPr wrap="square" rtlCol="0">
              <a:spAutoFit/>
            </a:bodyPr>
            <a:lstStyle/>
            <a:p>
              <a:pPr algn="just"/>
              <a:r>
                <a:rPr lang="es-ES" sz="1400" b="1" dirty="0"/>
                <a:t>V1       V2        V3       V4       V5</a:t>
              </a:r>
            </a:p>
          </p:txBody>
        </p:sp>
        <p:grpSp>
          <p:nvGrpSpPr>
            <p:cNvPr id="229" name="Grupo 228">
              <a:extLst>
                <a:ext uri="{FF2B5EF4-FFF2-40B4-BE49-F238E27FC236}">
                  <a16:creationId xmlns:a16="http://schemas.microsoft.com/office/drawing/2014/main" id="{4D1597FC-A880-4F1B-B37F-E02F4BD4F13E}"/>
                </a:ext>
              </a:extLst>
            </p:cNvPr>
            <p:cNvGrpSpPr/>
            <p:nvPr/>
          </p:nvGrpSpPr>
          <p:grpSpPr>
            <a:xfrm>
              <a:off x="7485462" y="2954301"/>
              <a:ext cx="2260600" cy="342900"/>
              <a:chOff x="1422400" y="358775"/>
              <a:chExt cx="2260600" cy="342900"/>
            </a:xfrm>
            <a:noFill/>
          </p:grpSpPr>
          <p:sp>
            <p:nvSpPr>
              <p:cNvPr id="230" name="Rectángulo 229">
                <a:extLst>
                  <a:ext uri="{FF2B5EF4-FFF2-40B4-BE49-F238E27FC236}">
                    <a16:creationId xmlns:a16="http://schemas.microsoft.com/office/drawing/2014/main" id="{2541DCEB-5145-4E5E-9F8A-6C468EFEF40F}"/>
                  </a:ext>
                </a:extLst>
              </p:cNvPr>
              <p:cNvSpPr/>
              <p:nvPr/>
            </p:nvSpPr>
            <p:spPr>
              <a:xfrm>
                <a:off x="1422400" y="358775"/>
                <a:ext cx="330200" cy="342900"/>
              </a:xfrm>
              <a:prstGeom prst="rect">
                <a:avLst/>
              </a:prstGeom>
              <a:grp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231" name="Rectángulo 230">
                <a:extLst>
                  <a:ext uri="{FF2B5EF4-FFF2-40B4-BE49-F238E27FC236}">
                    <a16:creationId xmlns:a16="http://schemas.microsoft.com/office/drawing/2014/main" id="{3427547B-1283-4A7D-9D55-9C39F28EBBEF}"/>
                  </a:ext>
                </a:extLst>
              </p:cNvPr>
              <p:cNvSpPr/>
              <p:nvPr/>
            </p:nvSpPr>
            <p:spPr>
              <a:xfrm>
                <a:off x="1905000" y="358775"/>
                <a:ext cx="330200" cy="342900"/>
              </a:xfrm>
              <a:prstGeom prst="rect">
                <a:avLst/>
              </a:prstGeom>
              <a:solidFill>
                <a:schemeClr val="accent2">
                  <a:lumMod val="75000"/>
                </a:schemeClr>
              </a:solidFill>
              <a:ln>
                <a:solidFill>
                  <a:schemeClr val="accent2">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232" name="Rectángulo 231">
                <a:extLst>
                  <a:ext uri="{FF2B5EF4-FFF2-40B4-BE49-F238E27FC236}">
                    <a16:creationId xmlns:a16="http://schemas.microsoft.com/office/drawing/2014/main" id="{F8FB72E8-E954-4B10-B0B5-046E38ACB657}"/>
                  </a:ext>
                </a:extLst>
              </p:cNvPr>
              <p:cNvSpPr/>
              <p:nvPr/>
            </p:nvSpPr>
            <p:spPr>
              <a:xfrm>
                <a:off x="2387600" y="358775"/>
                <a:ext cx="330200" cy="342900"/>
              </a:xfrm>
              <a:prstGeom prst="rect">
                <a:avLst/>
              </a:prstGeom>
              <a:grp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233" name="Rectángulo 232">
                <a:extLst>
                  <a:ext uri="{FF2B5EF4-FFF2-40B4-BE49-F238E27FC236}">
                    <a16:creationId xmlns:a16="http://schemas.microsoft.com/office/drawing/2014/main" id="{A6135623-125B-4EB2-AE77-4EB177F09E00}"/>
                  </a:ext>
                </a:extLst>
              </p:cNvPr>
              <p:cNvSpPr/>
              <p:nvPr/>
            </p:nvSpPr>
            <p:spPr>
              <a:xfrm>
                <a:off x="2870200" y="358775"/>
                <a:ext cx="330200" cy="342900"/>
              </a:xfrm>
              <a:prstGeom prst="rect">
                <a:avLst/>
              </a:prstGeom>
              <a:grp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234" name="Rectángulo 233">
                <a:extLst>
                  <a:ext uri="{FF2B5EF4-FFF2-40B4-BE49-F238E27FC236}">
                    <a16:creationId xmlns:a16="http://schemas.microsoft.com/office/drawing/2014/main" id="{77AC183D-06A3-4DB1-B7F1-4F2779F59D21}"/>
                  </a:ext>
                </a:extLst>
              </p:cNvPr>
              <p:cNvSpPr/>
              <p:nvPr/>
            </p:nvSpPr>
            <p:spPr>
              <a:xfrm>
                <a:off x="3352800" y="358775"/>
                <a:ext cx="330200" cy="342900"/>
              </a:xfrm>
              <a:prstGeom prst="rect">
                <a:avLst/>
              </a:prstGeom>
              <a:grp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grpSp>
        <p:sp>
          <p:nvSpPr>
            <p:cNvPr id="237" name="CuadroTexto 236">
              <a:extLst>
                <a:ext uri="{FF2B5EF4-FFF2-40B4-BE49-F238E27FC236}">
                  <a16:creationId xmlns:a16="http://schemas.microsoft.com/office/drawing/2014/main" id="{6AAB1849-F341-4CDC-A0E2-E1F6E0BA2E67}"/>
                </a:ext>
              </a:extLst>
            </p:cNvPr>
            <p:cNvSpPr txBox="1"/>
            <p:nvPr/>
          </p:nvSpPr>
          <p:spPr>
            <a:xfrm>
              <a:off x="7335634" y="3445722"/>
              <a:ext cx="1546829" cy="523220"/>
            </a:xfrm>
            <a:prstGeom prst="rect">
              <a:avLst/>
            </a:prstGeom>
            <a:noFill/>
          </p:spPr>
          <p:txBody>
            <a:bodyPr wrap="square" rtlCol="0">
              <a:spAutoFit/>
            </a:bodyPr>
            <a:lstStyle/>
            <a:p>
              <a:pPr algn="ctr"/>
              <a:r>
                <a:rPr lang="es-ES" sz="1400" b="1" dirty="0">
                  <a:solidFill>
                    <a:schemeClr val="accent2">
                      <a:lumMod val="75000"/>
                    </a:schemeClr>
                  </a:solidFill>
                </a:rPr>
                <a:t>Suma parcial de V2 en la Parte 1</a:t>
              </a:r>
            </a:p>
          </p:txBody>
        </p:sp>
        <p:cxnSp>
          <p:nvCxnSpPr>
            <p:cNvPr id="252" name="Conector recto 251">
              <a:extLst>
                <a:ext uri="{FF2B5EF4-FFF2-40B4-BE49-F238E27FC236}">
                  <a16:creationId xmlns:a16="http://schemas.microsoft.com/office/drawing/2014/main" id="{EADE3552-285D-4BFA-8B1D-67DAC0F79B11}"/>
                </a:ext>
              </a:extLst>
            </p:cNvPr>
            <p:cNvCxnSpPr/>
            <p:nvPr/>
          </p:nvCxnSpPr>
          <p:spPr>
            <a:xfrm>
              <a:off x="7355932" y="2818458"/>
              <a:ext cx="2466332"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263" name="Grupo 262">
              <a:extLst>
                <a:ext uri="{FF2B5EF4-FFF2-40B4-BE49-F238E27FC236}">
                  <a16:creationId xmlns:a16="http://schemas.microsoft.com/office/drawing/2014/main" id="{19D63F89-60FA-4E38-B40F-4B6A7ACBBCE9}"/>
                </a:ext>
              </a:extLst>
            </p:cNvPr>
            <p:cNvGrpSpPr/>
            <p:nvPr/>
          </p:nvGrpSpPr>
          <p:grpSpPr>
            <a:xfrm>
              <a:off x="7472763" y="1871465"/>
              <a:ext cx="2260600" cy="342900"/>
              <a:chOff x="6200131" y="1118768"/>
              <a:chExt cx="2260600" cy="342900"/>
            </a:xfrm>
            <a:noFill/>
          </p:grpSpPr>
          <p:sp>
            <p:nvSpPr>
              <p:cNvPr id="264" name="Rectángulo 263">
                <a:extLst>
                  <a:ext uri="{FF2B5EF4-FFF2-40B4-BE49-F238E27FC236}">
                    <a16:creationId xmlns:a16="http://schemas.microsoft.com/office/drawing/2014/main" id="{101ADD25-C216-425E-9CE0-4EAB71A60E9F}"/>
                  </a:ext>
                </a:extLst>
              </p:cNvPr>
              <p:cNvSpPr/>
              <p:nvPr/>
            </p:nvSpPr>
            <p:spPr>
              <a:xfrm>
                <a:off x="6200131" y="1118768"/>
                <a:ext cx="330200" cy="342900"/>
              </a:xfrm>
              <a:prstGeom prst="rect">
                <a:avLst/>
              </a:prstGeom>
              <a:grpFill/>
              <a:ln>
                <a:solidFill>
                  <a:schemeClr val="tx1">
                    <a:lumMod val="50000"/>
                    <a:lumOff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265" name="Rectángulo 264">
                <a:extLst>
                  <a:ext uri="{FF2B5EF4-FFF2-40B4-BE49-F238E27FC236}">
                    <a16:creationId xmlns:a16="http://schemas.microsoft.com/office/drawing/2014/main" id="{ED2AEB21-D76E-4AD1-B970-58B22090CF64}"/>
                  </a:ext>
                </a:extLst>
              </p:cNvPr>
              <p:cNvSpPr/>
              <p:nvPr/>
            </p:nvSpPr>
            <p:spPr>
              <a:xfrm>
                <a:off x="6682731" y="1118768"/>
                <a:ext cx="330200" cy="342900"/>
              </a:xfrm>
              <a:prstGeom prst="rect">
                <a:avLst/>
              </a:prstGeom>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266" name="Rectángulo 265">
                <a:extLst>
                  <a:ext uri="{FF2B5EF4-FFF2-40B4-BE49-F238E27FC236}">
                    <a16:creationId xmlns:a16="http://schemas.microsoft.com/office/drawing/2014/main" id="{A3D4C057-7916-4E73-AB5E-1921C9B7EAA7}"/>
                  </a:ext>
                </a:extLst>
              </p:cNvPr>
              <p:cNvSpPr/>
              <p:nvPr/>
            </p:nvSpPr>
            <p:spPr>
              <a:xfrm>
                <a:off x="7165331" y="1118768"/>
                <a:ext cx="330200" cy="342900"/>
              </a:xfrm>
              <a:prstGeom prst="rect">
                <a:avLst/>
              </a:prstGeom>
              <a:grpFill/>
              <a:ln>
                <a:solidFill>
                  <a:schemeClr val="tx1">
                    <a:lumMod val="50000"/>
                    <a:lumOff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267" name="Rectángulo 266">
                <a:extLst>
                  <a:ext uri="{FF2B5EF4-FFF2-40B4-BE49-F238E27FC236}">
                    <a16:creationId xmlns:a16="http://schemas.microsoft.com/office/drawing/2014/main" id="{9035F90E-1735-40B5-98DC-FB2168BCC270}"/>
                  </a:ext>
                </a:extLst>
              </p:cNvPr>
              <p:cNvSpPr/>
              <p:nvPr/>
            </p:nvSpPr>
            <p:spPr>
              <a:xfrm>
                <a:off x="7647931" y="1118768"/>
                <a:ext cx="330200" cy="342900"/>
              </a:xfrm>
              <a:prstGeom prst="rect">
                <a:avLst/>
              </a:prstGeom>
              <a:grpFill/>
              <a:ln>
                <a:solidFill>
                  <a:schemeClr val="tx1">
                    <a:lumMod val="50000"/>
                    <a:lumOff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268" name="Rectángulo 267">
                <a:extLst>
                  <a:ext uri="{FF2B5EF4-FFF2-40B4-BE49-F238E27FC236}">
                    <a16:creationId xmlns:a16="http://schemas.microsoft.com/office/drawing/2014/main" id="{EB267929-D8F2-4170-B166-77833A185E22}"/>
                  </a:ext>
                </a:extLst>
              </p:cNvPr>
              <p:cNvSpPr/>
              <p:nvPr/>
            </p:nvSpPr>
            <p:spPr>
              <a:xfrm>
                <a:off x="8130531" y="1118768"/>
                <a:ext cx="330200" cy="342900"/>
              </a:xfrm>
              <a:prstGeom prst="rect">
                <a:avLst/>
              </a:prstGeom>
              <a:grpFill/>
              <a:ln>
                <a:solidFill>
                  <a:schemeClr val="tx1">
                    <a:lumMod val="50000"/>
                    <a:lumOff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grpSp>
        <p:grpSp>
          <p:nvGrpSpPr>
            <p:cNvPr id="269" name="Grupo 268">
              <a:extLst>
                <a:ext uri="{FF2B5EF4-FFF2-40B4-BE49-F238E27FC236}">
                  <a16:creationId xmlns:a16="http://schemas.microsoft.com/office/drawing/2014/main" id="{A8B724B5-E4F1-4108-B120-CC9F099667AB}"/>
                </a:ext>
              </a:extLst>
            </p:cNvPr>
            <p:cNvGrpSpPr/>
            <p:nvPr/>
          </p:nvGrpSpPr>
          <p:grpSpPr>
            <a:xfrm>
              <a:off x="7472763" y="2339716"/>
              <a:ext cx="2260600" cy="342900"/>
              <a:chOff x="6200131" y="1118768"/>
              <a:chExt cx="2260600" cy="342900"/>
            </a:xfrm>
            <a:noFill/>
          </p:grpSpPr>
          <p:sp>
            <p:nvSpPr>
              <p:cNvPr id="270" name="Rectángulo 269">
                <a:extLst>
                  <a:ext uri="{FF2B5EF4-FFF2-40B4-BE49-F238E27FC236}">
                    <a16:creationId xmlns:a16="http://schemas.microsoft.com/office/drawing/2014/main" id="{85F03932-832A-4780-B82C-603069FDD727}"/>
                  </a:ext>
                </a:extLst>
              </p:cNvPr>
              <p:cNvSpPr/>
              <p:nvPr/>
            </p:nvSpPr>
            <p:spPr>
              <a:xfrm>
                <a:off x="6200131" y="1118768"/>
                <a:ext cx="330200" cy="342900"/>
              </a:xfrm>
              <a:prstGeom prst="rect">
                <a:avLst/>
              </a:prstGeom>
              <a:grpFill/>
              <a:ln>
                <a:solidFill>
                  <a:schemeClr val="tx1">
                    <a:lumMod val="50000"/>
                    <a:lumOff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271" name="Rectángulo 270">
                <a:extLst>
                  <a:ext uri="{FF2B5EF4-FFF2-40B4-BE49-F238E27FC236}">
                    <a16:creationId xmlns:a16="http://schemas.microsoft.com/office/drawing/2014/main" id="{7E880B1D-6906-4153-BD28-AA5541FA3D07}"/>
                  </a:ext>
                </a:extLst>
              </p:cNvPr>
              <p:cNvSpPr/>
              <p:nvPr/>
            </p:nvSpPr>
            <p:spPr>
              <a:xfrm>
                <a:off x="6682731" y="1118768"/>
                <a:ext cx="330200" cy="342900"/>
              </a:xfrm>
              <a:prstGeom prst="rect">
                <a:avLst/>
              </a:prstGeom>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272" name="Rectángulo 271">
                <a:extLst>
                  <a:ext uri="{FF2B5EF4-FFF2-40B4-BE49-F238E27FC236}">
                    <a16:creationId xmlns:a16="http://schemas.microsoft.com/office/drawing/2014/main" id="{D3EDDF25-F400-49F7-B869-F6AB18188C48}"/>
                  </a:ext>
                </a:extLst>
              </p:cNvPr>
              <p:cNvSpPr/>
              <p:nvPr/>
            </p:nvSpPr>
            <p:spPr>
              <a:xfrm>
                <a:off x="7165331" y="1118768"/>
                <a:ext cx="330200" cy="342900"/>
              </a:xfrm>
              <a:prstGeom prst="rect">
                <a:avLst/>
              </a:prstGeom>
              <a:grpFill/>
              <a:ln>
                <a:solidFill>
                  <a:schemeClr val="tx1">
                    <a:lumMod val="50000"/>
                    <a:lumOff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273" name="Rectángulo 272">
                <a:extLst>
                  <a:ext uri="{FF2B5EF4-FFF2-40B4-BE49-F238E27FC236}">
                    <a16:creationId xmlns:a16="http://schemas.microsoft.com/office/drawing/2014/main" id="{E90DD284-0214-4A22-B790-C0BBF3E45DAE}"/>
                  </a:ext>
                </a:extLst>
              </p:cNvPr>
              <p:cNvSpPr/>
              <p:nvPr/>
            </p:nvSpPr>
            <p:spPr>
              <a:xfrm>
                <a:off x="7647931" y="1118768"/>
                <a:ext cx="330200" cy="342900"/>
              </a:xfrm>
              <a:prstGeom prst="rect">
                <a:avLst/>
              </a:prstGeom>
              <a:grpFill/>
              <a:ln>
                <a:solidFill>
                  <a:schemeClr val="tx1">
                    <a:lumMod val="50000"/>
                    <a:lumOff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274" name="Rectángulo 273">
                <a:extLst>
                  <a:ext uri="{FF2B5EF4-FFF2-40B4-BE49-F238E27FC236}">
                    <a16:creationId xmlns:a16="http://schemas.microsoft.com/office/drawing/2014/main" id="{6B2BDDA1-B75F-408F-AFB0-B6D18C603D5C}"/>
                  </a:ext>
                </a:extLst>
              </p:cNvPr>
              <p:cNvSpPr/>
              <p:nvPr/>
            </p:nvSpPr>
            <p:spPr>
              <a:xfrm>
                <a:off x="8130531" y="1118768"/>
                <a:ext cx="330200" cy="342900"/>
              </a:xfrm>
              <a:prstGeom prst="rect">
                <a:avLst/>
              </a:prstGeom>
              <a:grpFill/>
              <a:ln>
                <a:solidFill>
                  <a:schemeClr val="tx1">
                    <a:lumMod val="50000"/>
                    <a:lumOff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grpSp>
        <p:cxnSp>
          <p:nvCxnSpPr>
            <p:cNvPr id="275" name="Conector recto de flecha 274">
              <a:extLst>
                <a:ext uri="{FF2B5EF4-FFF2-40B4-BE49-F238E27FC236}">
                  <a16:creationId xmlns:a16="http://schemas.microsoft.com/office/drawing/2014/main" id="{0933DC25-DCBD-43A3-A03D-38742EC3C1CE}"/>
                </a:ext>
              </a:extLst>
            </p:cNvPr>
            <p:cNvCxnSpPr>
              <a:cxnSpLocks/>
              <a:endCxn id="237" idx="0"/>
            </p:cNvCxnSpPr>
            <p:nvPr/>
          </p:nvCxnSpPr>
          <p:spPr>
            <a:xfrm>
              <a:off x="8109048" y="1335494"/>
              <a:ext cx="1" cy="211022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pic>
        <p:nvPicPr>
          <p:cNvPr id="280" name="Imagen 279">
            <a:extLst>
              <a:ext uri="{FF2B5EF4-FFF2-40B4-BE49-F238E27FC236}">
                <a16:creationId xmlns:a16="http://schemas.microsoft.com/office/drawing/2014/main" id="{080FA2A1-D22C-4835-B833-1620AD63D726}"/>
              </a:ext>
            </a:extLst>
          </p:cNvPr>
          <p:cNvPicPr>
            <a:picLocks noChangeAspect="1"/>
          </p:cNvPicPr>
          <p:nvPr/>
        </p:nvPicPr>
        <p:blipFill>
          <a:blip r:embed="rId2"/>
          <a:stretch>
            <a:fillRect/>
          </a:stretch>
        </p:blipFill>
        <p:spPr>
          <a:xfrm>
            <a:off x="6898087" y="4386626"/>
            <a:ext cx="1400175" cy="971550"/>
          </a:xfrm>
          <a:prstGeom prst="rect">
            <a:avLst/>
          </a:prstGeom>
        </p:spPr>
      </p:pic>
      <p:pic>
        <p:nvPicPr>
          <p:cNvPr id="282" name="Imagen 281">
            <a:extLst>
              <a:ext uri="{FF2B5EF4-FFF2-40B4-BE49-F238E27FC236}">
                <a16:creationId xmlns:a16="http://schemas.microsoft.com/office/drawing/2014/main" id="{38BE8E7B-24CE-4E26-8EED-874271F38B97}"/>
              </a:ext>
            </a:extLst>
          </p:cNvPr>
          <p:cNvPicPr>
            <a:picLocks noChangeAspect="1"/>
          </p:cNvPicPr>
          <p:nvPr/>
        </p:nvPicPr>
        <p:blipFill>
          <a:blip r:embed="rId3"/>
          <a:stretch>
            <a:fillRect/>
          </a:stretch>
        </p:blipFill>
        <p:spPr>
          <a:xfrm>
            <a:off x="5078810" y="4560481"/>
            <a:ext cx="1400175" cy="1924050"/>
          </a:xfrm>
          <a:prstGeom prst="rect">
            <a:avLst/>
          </a:prstGeom>
        </p:spPr>
      </p:pic>
    </p:spTree>
    <p:extLst>
      <p:ext uri="{BB962C8B-B14F-4D97-AF65-F5344CB8AC3E}">
        <p14:creationId xmlns:p14="http://schemas.microsoft.com/office/powerpoint/2010/main" val="18468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CuadroTexto 95">
            <a:extLst>
              <a:ext uri="{FF2B5EF4-FFF2-40B4-BE49-F238E27FC236}">
                <a16:creationId xmlns:a16="http://schemas.microsoft.com/office/drawing/2014/main" id="{B52A3D72-6A09-4660-8910-9B82E2A3BC6F}"/>
              </a:ext>
            </a:extLst>
          </p:cNvPr>
          <p:cNvSpPr txBox="1"/>
          <p:nvPr/>
        </p:nvSpPr>
        <p:spPr>
          <a:xfrm>
            <a:off x="193149" y="109792"/>
            <a:ext cx="5283122" cy="307777"/>
          </a:xfrm>
          <a:prstGeom prst="rect">
            <a:avLst/>
          </a:prstGeom>
          <a:noFill/>
        </p:spPr>
        <p:txBody>
          <a:bodyPr wrap="square" rtlCol="0">
            <a:spAutoFit/>
          </a:bodyPr>
          <a:lstStyle/>
          <a:p>
            <a:pPr algn="just"/>
            <a:r>
              <a:rPr lang="es-ES" sz="1400" b="1" dirty="0"/>
              <a:t>Por cada parte se producen 5 sumas parciales.</a:t>
            </a:r>
          </a:p>
        </p:txBody>
      </p:sp>
      <p:grpSp>
        <p:nvGrpSpPr>
          <p:cNvPr id="50" name="Grupo 49">
            <a:extLst>
              <a:ext uri="{FF2B5EF4-FFF2-40B4-BE49-F238E27FC236}">
                <a16:creationId xmlns:a16="http://schemas.microsoft.com/office/drawing/2014/main" id="{D93BD833-7180-49F9-879D-EE68205EAB92}"/>
              </a:ext>
            </a:extLst>
          </p:cNvPr>
          <p:cNvGrpSpPr/>
          <p:nvPr/>
        </p:nvGrpSpPr>
        <p:grpSpPr>
          <a:xfrm>
            <a:off x="414033" y="1107047"/>
            <a:ext cx="9555466" cy="5257922"/>
            <a:chOff x="414033" y="1107047"/>
            <a:chExt cx="9555466" cy="5257922"/>
          </a:xfrm>
        </p:grpSpPr>
        <p:grpSp>
          <p:nvGrpSpPr>
            <p:cNvPr id="2" name="Grupo 1">
              <a:extLst>
                <a:ext uri="{FF2B5EF4-FFF2-40B4-BE49-F238E27FC236}">
                  <a16:creationId xmlns:a16="http://schemas.microsoft.com/office/drawing/2014/main" id="{39E80B2B-0682-4B2D-8BC7-005F8A2CE87E}"/>
                </a:ext>
              </a:extLst>
            </p:cNvPr>
            <p:cNvGrpSpPr/>
            <p:nvPr/>
          </p:nvGrpSpPr>
          <p:grpSpPr>
            <a:xfrm>
              <a:off x="414033" y="1107047"/>
              <a:ext cx="3515332" cy="5214742"/>
              <a:chOff x="154969" y="757435"/>
              <a:chExt cx="3515332" cy="5214742"/>
            </a:xfrm>
          </p:grpSpPr>
          <p:grpSp>
            <p:nvGrpSpPr>
              <p:cNvPr id="9" name="Grupo 8">
                <a:extLst>
                  <a:ext uri="{FF2B5EF4-FFF2-40B4-BE49-F238E27FC236}">
                    <a16:creationId xmlns:a16="http://schemas.microsoft.com/office/drawing/2014/main" id="{D12C3358-EB96-41E3-A371-79EE8472CAF8}"/>
                  </a:ext>
                </a:extLst>
              </p:cNvPr>
              <p:cNvGrpSpPr/>
              <p:nvPr/>
            </p:nvGrpSpPr>
            <p:grpSpPr>
              <a:xfrm>
                <a:off x="1308100" y="1146175"/>
                <a:ext cx="2260600" cy="342900"/>
                <a:chOff x="1422400" y="358775"/>
                <a:chExt cx="2260600" cy="342900"/>
              </a:xfrm>
            </p:grpSpPr>
            <p:sp>
              <p:nvSpPr>
                <p:cNvPr id="4" name="Rectángulo 3">
                  <a:extLst>
                    <a:ext uri="{FF2B5EF4-FFF2-40B4-BE49-F238E27FC236}">
                      <a16:creationId xmlns:a16="http://schemas.microsoft.com/office/drawing/2014/main" id="{5F01A039-CA50-4265-8E4E-E380341A9879}"/>
                    </a:ext>
                  </a:extLst>
                </p:cNvPr>
                <p:cNvSpPr/>
                <p:nvPr/>
              </p:nvSpPr>
              <p:spPr>
                <a:xfrm>
                  <a:off x="1422400" y="358775"/>
                  <a:ext cx="330200" cy="3429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5" name="Rectángulo 4">
                  <a:extLst>
                    <a:ext uri="{FF2B5EF4-FFF2-40B4-BE49-F238E27FC236}">
                      <a16:creationId xmlns:a16="http://schemas.microsoft.com/office/drawing/2014/main" id="{07D7933C-00BD-4F7A-9A41-78D5C76AC516}"/>
                    </a:ext>
                  </a:extLst>
                </p:cNvPr>
                <p:cNvSpPr/>
                <p:nvPr/>
              </p:nvSpPr>
              <p:spPr>
                <a:xfrm>
                  <a:off x="1905000" y="358775"/>
                  <a:ext cx="330200" cy="3429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6" name="Rectángulo 5">
                  <a:extLst>
                    <a:ext uri="{FF2B5EF4-FFF2-40B4-BE49-F238E27FC236}">
                      <a16:creationId xmlns:a16="http://schemas.microsoft.com/office/drawing/2014/main" id="{B5852F06-F55C-4926-A1A7-CE4367CED4E2}"/>
                    </a:ext>
                  </a:extLst>
                </p:cNvPr>
                <p:cNvSpPr/>
                <p:nvPr/>
              </p:nvSpPr>
              <p:spPr>
                <a:xfrm>
                  <a:off x="2387600" y="358775"/>
                  <a:ext cx="330200" cy="3429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7" name="Rectángulo 6">
                  <a:extLst>
                    <a:ext uri="{FF2B5EF4-FFF2-40B4-BE49-F238E27FC236}">
                      <a16:creationId xmlns:a16="http://schemas.microsoft.com/office/drawing/2014/main" id="{FEAB1E0E-25FE-4CB4-8DEF-E5E74896678A}"/>
                    </a:ext>
                  </a:extLst>
                </p:cNvPr>
                <p:cNvSpPr/>
                <p:nvPr/>
              </p:nvSpPr>
              <p:spPr>
                <a:xfrm>
                  <a:off x="2870200" y="358775"/>
                  <a:ext cx="330200" cy="3429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8" name="Rectángulo 7">
                  <a:extLst>
                    <a:ext uri="{FF2B5EF4-FFF2-40B4-BE49-F238E27FC236}">
                      <a16:creationId xmlns:a16="http://schemas.microsoft.com/office/drawing/2014/main" id="{E96D8B40-4F4A-4F6E-B62B-3942959F4B5F}"/>
                    </a:ext>
                  </a:extLst>
                </p:cNvPr>
                <p:cNvSpPr/>
                <p:nvPr/>
              </p:nvSpPr>
              <p:spPr>
                <a:xfrm>
                  <a:off x="3352800" y="358775"/>
                  <a:ext cx="330200" cy="3429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grpSp>
          <p:grpSp>
            <p:nvGrpSpPr>
              <p:cNvPr id="10" name="Grupo 9">
                <a:extLst>
                  <a:ext uri="{FF2B5EF4-FFF2-40B4-BE49-F238E27FC236}">
                    <a16:creationId xmlns:a16="http://schemas.microsoft.com/office/drawing/2014/main" id="{930545C7-935F-4C71-B473-FBC62A3A6699}"/>
                  </a:ext>
                </a:extLst>
              </p:cNvPr>
              <p:cNvGrpSpPr/>
              <p:nvPr/>
            </p:nvGrpSpPr>
            <p:grpSpPr>
              <a:xfrm>
                <a:off x="1308100" y="1641475"/>
                <a:ext cx="2260600" cy="342900"/>
                <a:chOff x="1422400" y="358775"/>
                <a:chExt cx="2260600" cy="342900"/>
              </a:xfrm>
            </p:grpSpPr>
            <p:sp>
              <p:nvSpPr>
                <p:cNvPr id="11" name="Rectángulo 10">
                  <a:extLst>
                    <a:ext uri="{FF2B5EF4-FFF2-40B4-BE49-F238E27FC236}">
                      <a16:creationId xmlns:a16="http://schemas.microsoft.com/office/drawing/2014/main" id="{A5F10471-0479-4799-A6AE-2684B58B6F21}"/>
                    </a:ext>
                  </a:extLst>
                </p:cNvPr>
                <p:cNvSpPr/>
                <p:nvPr/>
              </p:nvSpPr>
              <p:spPr>
                <a:xfrm>
                  <a:off x="1422400" y="358775"/>
                  <a:ext cx="330200" cy="3429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2" name="Rectángulo 11">
                  <a:extLst>
                    <a:ext uri="{FF2B5EF4-FFF2-40B4-BE49-F238E27FC236}">
                      <a16:creationId xmlns:a16="http://schemas.microsoft.com/office/drawing/2014/main" id="{EB56561A-8356-4149-BE43-753C7E02800A}"/>
                    </a:ext>
                  </a:extLst>
                </p:cNvPr>
                <p:cNvSpPr/>
                <p:nvPr/>
              </p:nvSpPr>
              <p:spPr>
                <a:xfrm>
                  <a:off x="1905000" y="358775"/>
                  <a:ext cx="330200" cy="3429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3" name="Rectángulo 12">
                  <a:extLst>
                    <a:ext uri="{FF2B5EF4-FFF2-40B4-BE49-F238E27FC236}">
                      <a16:creationId xmlns:a16="http://schemas.microsoft.com/office/drawing/2014/main" id="{F11C2D45-E9AE-4EBB-B980-653BF77BB7A7}"/>
                    </a:ext>
                  </a:extLst>
                </p:cNvPr>
                <p:cNvSpPr/>
                <p:nvPr/>
              </p:nvSpPr>
              <p:spPr>
                <a:xfrm>
                  <a:off x="2387600" y="358775"/>
                  <a:ext cx="330200" cy="3429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4" name="Rectángulo 13">
                  <a:extLst>
                    <a:ext uri="{FF2B5EF4-FFF2-40B4-BE49-F238E27FC236}">
                      <a16:creationId xmlns:a16="http://schemas.microsoft.com/office/drawing/2014/main" id="{684B15DD-21D7-4F40-8AD6-6857239F85E0}"/>
                    </a:ext>
                  </a:extLst>
                </p:cNvPr>
                <p:cNvSpPr/>
                <p:nvPr/>
              </p:nvSpPr>
              <p:spPr>
                <a:xfrm>
                  <a:off x="2870200" y="358775"/>
                  <a:ext cx="330200" cy="3429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5" name="Rectángulo 14">
                  <a:extLst>
                    <a:ext uri="{FF2B5EF4-FFF2-40B4-BE49-F238E27FC236}">
                      <a16:creationId xmlns:a16="http://schemas.microsoft.com/office/drawing/2014/main" id="{E89DB70C-E4D1-4843-8720-35ACABC94264}"/>
                    </a:ext>
                  </a:extLst>
                </p:cNvPr>
                <p:cNvSpPr/>
                <p:nvPr/>
              </p:nvSpPr>
              <p:spPr>
                <a:xfrm>
                  <a:off x="3352800" y="358775"/>
                  <a:ext cx="330200" cy="3429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grpSp>
          <p:grpSp>
            <p:nvGrpSpPr>
              <p:cNvPr id="16" name="Grupo 15">
                <a:extLst>
                  <a:ext uri="{FF2B5EF4-FFF2-40B4-BE49-F238E27FC236}">
                    <a16:creationId xmlns:a16="http://schemas.microsoft.com/office/drawing/2014/main" id="{DBFE4160-F62B-4310-B4AA-57E102C892BE}"/>
                  </a:ext>
                </a:extLst>
              </p:cNvPr>
              <p:cNvGrpSpPr/>
              <p:nvPr/>
            </p:nvGrpSpPr>
            <p:grpSpPr>
              <a:xfrm>
                <a:off x="1308100" y="2146300"/>
                <a:ext cx="2260600" cy="342900"/>
                <a:chOff x="1422400" y="358775"/>
                <a:chExt cx="2260600" cy="342900"/>
              </a:xfrm>
            </p:grpSpPr>
            <p:sp>
              <p:nvSpPr>
                <p:cNvPr id="17" name="Rectángulo 16">
                  <a:extLst>
                    <a:ext uri="{FF2B5EF4-FFF2-40B4-BE49-F238E27FC236}">
                      <a16:creationId xmlns:a16="http://schemas.microsoft.com/office/drawing/2014/main" id="{046F283F-6D01-4BAE-9C18-21AA48F2ADFB}"/>
                    </a:ext>
                  </a:extLst>
                </p:cNvPr>
                <p:cNvSpPr/>
                <p:nvPr/>
              </p:nvSpPr>
              <p:spPr>
                <a:xfrm>
                  <a:off x="1422400" y="358775"/>
                  <a:ext cx="330200" cy="3429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8" name="Rectángulo 17">
                  <a:extLst>
                    <a:ext uri="{FF2B5EF4-FFF2-40B4-BE49-F238E27FC236}">
                      <a16:creationId xmlns:a16="http://schemas.microsoft.com/office/drawing/2014/main" id="{2F85C54F-0B99-4A6A-9264-31452C6BE3FB}"/>
                    </a:ext>
                  </a:extLst>
                </p:cNvPr>
                <p:cNvSpPr/>
                <p:nvPr/>
              </p:nvSpPr>
              <p:spPr>
                <a:xfrm>
                  <a:off x="1905000" y="358775"/>
                  <a:ext cx="330200" cy="3429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9" name="Rectángulo 18">
                  <a:extLst>
                    <a:ext uri="{FF2B5EF4-FFF2-40B4-BE49-F238E27FC236}">
                      <a16:creationId xmlns:a16="http://schemas.microsoft.com/office/drawing/2014/main" id="{2E12BDE7-0808-4A04-B6C3-05CADFE76D6D}"/>
                    </a:ext>
                  </a:extLst>
                </p:cNvPr>
                <p:cNvSpPr/>
                <p:nvPr/>
              </p:nvSpPr>
              <p:spPr>
                <a:xfrm>
                  <a:off x="2387600" y="358775"/>
                  <a:ext cx="330200" cy="3429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20" name="Rectángulo 19">
                  <a:extLst>
                    <a:ext uri="{FF2B5EF4-FFF2-40B4-BE49-F238E27FC236}">
                      <a16:creationId xmlns:a16="http://schemas.microsoft.com/office/drawing/2014/main" id="{AA943E48-5F28-4CA3-8C72-556B259ECE8D}"/>
                    </a:ext>
                  </a:extLst>
                </p:cNvPr>
                <p:cNvSpPr/>
                <p:nvPr/>
              </p:nvSpPr>
              <p:spPr>
                <a:xfrm>
                  <a:off x="2870200" y="358775"/>
                  <a:ext cx="330200" cy="3429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21" name="Rectángulo 20">
                  <a:extLst>
                    <a:ext uri="{FF2B5EF4-FFF2-40B4-BE49-F238E27FC236}">
                      <a16:creationId xmlns:a16="http://schemas.microsoft.com/office/drawing/2014/main" id="{4A223C80-C59C-4429-B9BC-C2DCB7837F8C}"/>
                    </a:ext>
                  </a:extLst>
                </p:cNvPr>
                <p:cNvSpPr/>
                <p:nvPr/>
              </p:nvSpPr>
              <p:spPr>
                <a:xfrm>
                  <a:off x="3352800" y="358775"/>
                  <a:ext cx="330200" cy="3429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grpSp>
          <p:grpSp>
            <p:nvGrpSpPr>
              <p:cNvPr id="22" name="Grupo 21">
                <a:extLst>
                  <a:ext uri="{FF2B5EF4-FFF2-40B4-BE49-F238E27FC236}">
                    <a16:creationId xmlns:a16="http://schemas.microsoft.com/office/drawing/2014/main" id="{7736EEAA-47B9-46DD-AE9E-FCCE87DAD70F}"/>
                  </a:ext>
                </a:extLst>
              </p:cNvPr>
              <p:cNvGrpSpPr/>
              <p:nvPr/>
            </p:nvGrpSpPr>
            <p:grpSpPr>
              <a:xfrm>
                <a:off x="1308100" y="2679700"/>
                <a:ext cx="2260600" cy="342900"/>
                <a:chOff x="1422400" y="358775"/>
                <a:chExt cx="2260600" cy="342900"/>
              </a:xfrm>
            </p:grpSpPr>
            <p:sp>
              <p:nvSpPr>
                <p:cNvPr id="23" name="Rectángulo 22">
                  <a:extLst>
                    <a:ext uri="{FF2B5EF4-FFF2-40B4-BE49-F238E27FC236}">
                      <a16:creationId xmlns:a16="http://schemas.microsoft.com/office/drawing/2014/main" id="{3B9D9CD3-6739-41AA-9AE6-A955BA6972AF}"/>
                    </a:ext>
                  </a:extLst>
                </p:cNvPr>
                <p:cNvSpPr/>
                <p:nvPr/>
              </p:nvSpPr>
              <p:spPr>
                <a:xfrm>
                  <a:off x="1422400" y="358775"/>
                  <a:ext cx="330200" cy="3429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ES"/>
                </a:p>
              </p:txBody>
            </p:sp>
            <p:sp>
              <p:nvSpPr>
                <p:cNvPr id="24" name="Rectángulo 23">
                  <a:extLst>
                    <a:ext uri="{FF2B5EF4-FFF2-40B4-BE49-F238E27FC236}">
                      <a16:creationId xmlns:a16="http://schemas.microsoft.com/office/drawing/2014/main" id="{51CD996B-4423-4999-9285-474D80CAEB63}"/>
                    </a:ext>
                  </a:extLst>
                </p:cNvPr>
                <p:cNvSpPr/>
                <p:nvPr/>
              </p:nvSpPr>
              <p:spPr>
                <a:xfrm>
                  <a:off x="1905000" y="358775"/>
                  <a:ext cx="330200" cy="3429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ES"/>
                </a:p>
              </p:txBody>
            </p:sp>
            <p:sp>
              <p:nvSpPr>
                <p:cNvPr id="25" name="Rectángulo 24">
                  <a:extLst>
                    <a:ext uri="{FF2B5EF4-FFF2-40B4-BE49-F238E27FC236}">
                      <a16:creationId xmlns:a16="http://schemas.microsoft.com/office/drawing/2014/main" id="{3CF31C92-FB6C-44E7-9254-DF21F8F2F8C0}"/>
                    </a:ext>
                  </a:extLst>
                </p:cNvPr>
                <p:cNvSpPr/>
                <p:nvPr/>
              </p:nvSpPr>
              <p:spPr>
                <a:xfrm>
                  <a:off x="2387600" y="358775"/>
                  <a:ext cx="330200" cy="3429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ES"/>
                </a:p>
              </p:txBody>
            </p:sp>
            <p:sp>
              <p:nvSpPr>
                <p:cNvPr id="26" name="Rectángulo 25">
                  <a:extLst>
                    <a:ext uri="{FF2B5EF4-FFF2-40B4-BE49-F238E27FC236}">
                      <a16:creationId xmlns:a16="http://schemas.microsoft.com/office/drawing/2014/main" id="{186F3F76-B7B1-419B-A3AE-0A9063E1AA3F}"/>
                    </a:ext>
                  </a:extLst>
                </p:cNvPr>
                <p:cNvSpPr/>
                <p:nvPr/>
              </p:nvSpPr>
              <p:spPr>
                <a:xfrm>
                  <a:off x="2870200" y="358775"/>
                  <a:ext cx="330200" cy="3429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ES"/>
                </a:p>
              </p:txBody>
            </p:sp>
            <p:sp>
              <p:nvSpPr>
                <p:cNvPr id="27" name="Rectángulo 26">
                  <a:extLst>
                    <a:ext uri="{FF2B5EF4-FFF2-40B4-BE49-F238E27FC236}">
                      <a16:creationId xmlns:a16="http://schemas.microsoft.com/office/drawing/2014/main" id="{F8B0A16A-44C6-442E-824A-1E084B9C1417}"/>
                    </a:ext>
                  </a:extLst>
                </p:cNvPr>
                <p:cNvSpPr/>
                <p:nvPr/>
              </p:nvSpPr>
              <p:spPr>
                <a:xfrm>
                  <a:off x="3352800" y="358775"/>
                  <a:ext cx="330200" cy="3429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ES"/>
                </a:p>
              </p:txBody>
            </p:sp>
          </p:grpSp>
          <p:grpSp>
            <p:nvGrpSpPr>
              <p:cNvPr id="28" name="Grupo 27">
                <a:extLst>
                  <a:ext uri="{FF2B5EF4-FFF2-40B4-BE49-F238E27FC236}">
                    <a16:creationId xmlns:a16="http://schemas.microsoft.com/office/drawing/2014/main" id="{94FDFA51-8798-47C5-B22F-37E71E0041C6}"/>
                  </a:ext>
                </a:extLst>
              </p:cNvPr>
              <p:cNvGrpSpPr/>
              <p:nvPr/>
            </p:nvGrpSpPr>
            <p:grpSpPr>
              <a:xfrm>
                <a:off x="1308100" y="3203575"/>
                <a:ext cx="2260600" cy="342900"/>
                <a:chOff x="1422400" y="358775"/>
                <a:chExt cx="2260600" cy="342900"/>
              </a:xfrm>
            </p:grpSpPr>
            <p:sp>
              <p:nvSpPr>
                <p:cNvPr id="29" name="Rectángulo 28">
                  <a:extLst>
                    <a:ext uri="{FF2B5EF4-FFF2-40B4-BE49-F238E27FC236}">
                      <a16:creationId xmlns:a16="http://schemas.microsoft.com/office/drawing/2014/main" id="{FE121963-B8C5-4851-B6F9-4E0B4B6D8226}"/>
                    </a:ext>
                  </a:extLst>
                </p:cNvPr>
                <p:cNvSpPr/>
                <p:nvPr/>
              </p:nvSpPr>
              <p:spPr>
                <a:xfrm>
                  <a:off x="1422400" y="358775"/>
                  <a:ext cx="330200" cy="3429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ES"/>
                </a:p>
              </p:txBody>
            </p:sp>
            <p:sp>
              <p:nvSpPr>
                <p:cNvPr id="30" name="Rectángulo 29">
                  <a:extLst>
                    <a:ext uri="{FF2B5EF4-FFF2-40B4-BE49-F238E27FC236}">
                      <a16:creationId xmlns:a16="http://schemas.microsoft.com/office/drawing/2014/main" id="{676C2A17-A988-4431-A756-3B9B9E50AEF6}"/>
                    </a:ext>
                  </a:extLst>
                </p:cNvPr>
                <p:cNvSpPr/>
                <p:nvPr/>
              </p:nvSpPr>
              <p:spPr>
                <a:xfrm>
                  <a:off x="1905000" y="358775"/>
                  <a:ext cx="330200" cy="3429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ES"/>
                </a:p>
              </p:txBody>
            </p:sp>
            <p:sp>
              <p:nvSpPr>
                <p:cNvPr id="31" name="Rectángulo 30">
                  <a:extLst>
                    <a:ext uri="{FF2B5EF4-FFF2-40B4-BE49-F238E27FC236}">
                      <a16:creationId xmlns:a16="http://schemas.microsoft.com/office/drawing/2014/main" id="{0B838FF7-DC60-42EA-850C-C0E24919D298}"/>
                    </a:ext>
                  </a:extLst>
                </p:cNvPr>
                <p:cNvSpPr/>
                <p:nvPr/>
              </p:nvSpPr>
              <p:spPr>
                <a:xfrm>
                  <a:off x="2387600" y="358775"/>
                  <a:ext cx="330200" cy="3429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ES"/>
                </a:p>
              </p:txBody>
            </p:sp>
            <p:sp>
              <p:nvSpPr>
                <p:cNvPr id="32" name="Rectángulo 31">
                  <a:extLst>
                    <a:ext uri="{FF2B5EF4-FFF2-40B4-BE49-F238E27FC236}">
                      <a16:creationId xmlns:a16="http://schemas.microsoft.com/office/drawing/2014/main" id="{A5A2CD3A-3F9A-43F5-9F0E-F774746634FB}"/>
                    </a:ext>
                  </a:extLst>
                </p:cNvPr>
                <p:cNvSpPr/>
                <p:nvPr/>
              </p:nvSpPr>
              <p:spPr>
                <a:xfrm>
                  <a:off x="2870200" y="358775"/>
                  <a:ext cx="330200" cy="3429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ES"/>
                </a:p>
              </p:txBody>
            </p:sp>
            <p:sp>
              <p:nvSpPr>
                <p:cNvPr id="33" name="Rectángulo 32">
                  <a:extLst>
                    <a:ext uri="{FF2B5EF4-FFF2-40B4-BE49-F238E27FC236}">
                      <a16:creationId xmlns:a16="http://schemas.microsoft.com/office/drawing/2014/main" id="{EF4CEB56-D76A-423A-BDD7-523256A4463F}"/>
                    </a:ext>
                  </a:extLst>
                </p:cNvPr>
                <p:cNvSpPr/>
                <p:nvPr/>
              </p:nvSpPr>
              <p:spPr>
                <a:xfrm>
                  <a:off x="3352800" y="358775"/>
                  <a:ext cx="330200" cy="3429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ES"/>
                </a:p>
              </p:txBody>
            </p:sp>
          </p:grpSp>
          <p:grpSp>
            <p:nvGrpSpPr>
              <p:cNvPr id="34" name="Grupo 33">
                <a:extLst>
                  <a:ext uri="{FF2B5EF4-FFF2-40B4-BE49-F238E27FC236}">
                    <a16:creationId xmlns:a16="http://schemas.microsoft.com/office/drawing/2014/main" id="{0CCD9639-1FAA-4058-8677-4200539E8301}"/>
                  </a:ext>
                </a:extLst>
              </p:cNvPr>
              <p:cNvGrpSpPr/>
              <p:nvPr/>
            </p:nvGrpSpPr>
            <p:grpSpPr>
              <a:xfrm>
                <a:off x="1308100" y="3700463"/>
                <a:ext cx="2260600" cy="342900"/>
                <a:chOff x="1422400" y="358775"/>
                <a:chExt cx="2260600" cy="342900"/>
              </a:xfrm>
            </p:grpSpPr>
            <p:sp>
              <p:nvSpPr>
                <p:cNvPr id="35" name="Rectángulo 34">
                  <a:extLst>
                    <a:ext uri="{FF2B5EF4-FFF2-40B4-BE49-F238E27FC236}">
                      <a16:creationId xmlns:a16="http://schemas.microsoft.com/office/drawing/2014/main" id="{81F6A551-7953-4D23-B23B-B7F6E6E39218}"/>
                    </a:ext>
                  </a:extLst>
                </p:cNvPr>
                <p:cNvSpPr/>
                <p:nvPr/>
              </p:nvSpPr>
              <p:spPr>
                <a:xfrm>
                  <a:off x="1422400" y="358775"/>
                  <a:ext cx="330200" cy="3429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ES"/>
                </a:p>
              </p:txBody>
            </p:sp>
            <p:sp>
              <p:nvSpPr>
                <p:cNvPr id="36" name="Rectángulo 35">
                  <a:extLst>
                    <a:ext uri="{FF2B5EF4-FFF2-40B4-BE49-F238E27FC236}">
                      <a16:creationId xmlns:a16="http://schemas.microsoft.com/office/drawing/2014/main" id="{516F0146-927F-4497-9508-DD9D249F627B}"/>
                    </a:ext>
                  </a:extLst>
                </p:cNvPr>
                <p:cNvSpPr/>
                <p:nvPr/>
              </p:nvSpPr>
              <p:spPr>
                <a:xfrm>
                  <a:off x="1905000" y="358775"/>
                  <a:ext cx="330200" cy="3429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ES"/>
                </a:p>
              </p:txBody>
            </p:sp>
            <p:sp>
              <p:nvSpPr>
                <p:cNvPr id="37" name="Rectángulo 36">
                  <a:extLst>
                    <a:ext uri="{FF2B5EF4-FFF2-40B4-BE49-F238E27FC236}">
                      <a16:creationId xmlns:a16="http://schemas.microsoft.com/office/drawing/2014/main" id="{C28ACD51-F376-402A-9C02-47EA436060FE}"/>
                    </a:ext>
                  </a:extLst>
                </p:cNvPr>
                <p:cNvSpPr/>
                <p:nvPr/>
              </p:nvSpPr>
              <p:spPr>
                <a:xfrm>
                  <a:off x="2387600" y="358775"/>
                  <a:ext cx="330200" cy="3429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ES"/>
                </a:p>
              </p:txBody>
            </p:sp>
            <p:sp>
              <p:nvSpPr>
                <p:cNvPr id="38" name="Rectángulo 37">
                  <a:extLst>
                    <a:ext uri="{FF2B5EF4-FFF2-40B4-BE49-F238E27FC236}">
                      <a16:creationId xmlns:a16="http://schemas.microsoft.com/office/drawing/2014/main" id="{C55B837C-AB29-4322-9B06-14D35248C973}"/>
                    </a:ext>
                  </a:extLst>
                </p:cNvPr>
                <p:cNvSpPr/>
                <p:nvPr/>
              </p:nvSpPr>
              <p:spPr>
                <a:xfrm>
                  <a:off x="2870200" y="358775"/>
                  <a:ext cx="330200" cy="3429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ES"/>
                </a:p>
              </p:txBody>
            </p:sp>
            <p:sp>
              <p:nvSpPr>
                <p:cNvPr id="39" name="Rectángulo 38">
                  <a:extLst>
                    <a:ext uri="{FF2B5EF4-FFF2-40B4-BE49-F238E27FC236}">
                      <a16:creationId xmlns:a16="http://schemas.microsoft.com/office/drawing/2014/main" id="{73D2376D-DF60-4B65-8AE1-36ED1772B5A4}"/>
                    </a:ext>
                  </a:extLst>
                </p:cNvPr>
                <p:cNvSpPr/>
                <p:nvPr/>
              </p:nvSpPr>
              <p:spPr>
                <a:xfrm>
                  <a:off x="3352800" y="358775"/>
                  <a:ext cx="330200" cy="34290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ES"/>
                </a:p>
              </p:txBody>
            </p:sp>
          </p:grpSp>
          <p:grpSp>
            <p:nvGrpSpPr>
              <p:cNvPr id="40" name="Grupo 39">
                <a:extLst>
                  <a:ext uri="{FF2B5EF4-FFF2-40B4-BE49-F238E27FC236}">
                    <a16:creationId xmlns:a16="http://schemas.microsoft.com/office/drawing/2014/main" id="{817E904D-A481-41D3-BB77-BCF04C9E22B8}"/>
                  </a:ext>
                </a:extLst>
              </p:cNvPr>
              <p:cNvGrpSpPr/>
              <p:nvPr/>
            </p:nvGrpSpPr>
            <p:grpSpPr>
              <a:xfrm>
                <a:off x="1308100" y="4197351"/>
                <a:ext cx="2260600" cy="342900"/>
                <a:chOff x="1422400" y="358775"/>
                <a:chExt cx="2260600" cy="342900"/>
              </a:xfrm>
            </p:grpSpPr>
            <p:sp>
              <p:nvSpPr>
                <p:cNvPr id="41" name="Rectángulo 40">
                  <a:extLst>
                    <a:ext uri="{FF2B5EF4-FFF2-40B4-BE49-F238E27FC236}">
                      <a16:creationId xmlns:a16="http://schemas.microsoft.com/office/drawing/2014/main" id="{F4247D57-B0D2-4755-9CFB-6F9CF8A8C1AF}"/>
                    </a:ext>
                  </a:extLst>
                </p:cNvPr>
                <p:cNvSpPr/>
                <p:nvPr/>
              </p:nvSpPr>
              <p:spPr>
                <a:xfrm>
                  <a:off x="14224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42" name="Rectángulo 41">
                  <a:extLst>
                    <a:ext uri="{FF2B5EF4-FFF2-40B4-BE49-F238E27FC236}">
                      <a16:creationId xmlns:a16="http://schemas.microsoft.com/office/drawing/2014/main" id="{A2681DE0-F345-48EB-B80E-69F2C060287E}"/>
                    </a:ext>
                  </a:extLst>
                </p:cNvPr>
                <p:cNvSpPr/>
                <p:nvPr/>
              </p:nvSpPr>
              <p:spPr>
                <a:xfrm>
                  <a:off x="19050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43" name="Rectángulo 42">
                  <a:extLst>
                    <a:ext uri="{FF2B5EF4-FFF2-40B4-BE49-F238E27FC236}">
                      <a16:creationId xmlns:a16="http://schemas.microsoft.com/office/drawing/2014/main" id="{E7C453C3-FD07-4F15-839B-2AC4B67D049F}"/>
                    </a:ext>
                  </a:extLst>
                </p:cNvPr>
                <p:cNvSpPr/>
                <p:nvPr/>
              </p:nvSpPr>
              <p:spPr>
                <a:xfrm>
                  <a:off x="23876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44" name="Rectángulo 43">
                  <a:extLst>
                    <a:ext uri="{FF2B5EF4-FFF2-40B4-BE49-F238E27FC236}">
                      <a16:creationId xmlns:a16="http://schemas.microsoft.com/office/drawing/2014/main" id="{CC690970-87C5-4745-A242-2018512D95DD}"/>
                    </a:ext>
                  </a:extLst>
                </p:cNvPr>
                <p:cNvSpPr/>
                <p:nvPr/>
              </p:nvSpPr>
              <p:spPr>
                <a:xfrm>
                  <a:off x="28702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45" name="Rectángulo 44">
                  <a:extLst>
                    <a:ext uri="{FF2B5EF4-FFF2-40B4-BE49-F238E27FC236}">
                      <a16:creationId xmlns:a16="http://schemas.microsoft.com/office/drawing/2014/main" id="{D4BC4BE3-3C9D-43C5-9F68-641EA3C34BE5}"/>
                    </a:ext>
                  </a:extLst>
                </p:cNvPr>
                <p:cNvSpPr/>
                <p:nvPr/>
              </p:nvSpPr>
              <p:spPr>
                <a:xfrm>
                  <a:off x="33528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grpSp>
          <p:sp>
            <p:nvSpPr>
              <p:cNvPr id="48" name="CuadroTexto 47">
                <a:extLst>
                  <a:ext uri="{FF2B5EF4-FFF2-40B4-BE49-F238E27FC236}">
                    <a16:creationId xmlns:a16="http://schemas.microsoft.com/office/drawing/2014/main" id="{EAC7EAF0-A45C-4508-9A97-85BF2A97B392}"/>
                  </a:ext>
                </a:extLst>
              </p:cNvPr>
              <p:cNvSpPr txBox="1"/>
              <p:nvPr/>
            </p:nvSpPr>
            <p:spPr>
              <a:xfrm>
                <a:off x="154969" y="1676598"/>
                <a:ext cx="1064229" cy="307777"/>
              </a:xfrm>
              <a:prstGeom prst="rect">
                <a:avLst/>
              </a:prstGeom>
              <a:noFill/>
            </p:spPr>
            <p:txBody>
              <a:bodyPr wrap="square" rtlCol="0">
                <a:spAutoFit/>
              </a:bodyPr>
              <a:lstStyle/>
              <a:p>
                <a:pPr algn="ctr"/>
                <a:r>
                  <a:rPr lang="es-ES" sz="1400" b="1" dirty="0">
                    <a:solidFill>
                      <a:schemeClr val="accent2"/>
                    </a:solidFill>
                  </a:rPr>
                  <a:t>Parte 1</a:t>
                </a:r>
              </a:p>
            </p:txBody>
          </p:sp>
          <p:sp>
            <p:nvSpPr>
              <p:cNvPr id="97" name="CuadroTexto 96">
                <a:extLst>
                  <a:ext uri="{FF2B5EF4-FFF2-40B4-BE49-F238E27FC236}">
                    <a16:creationId xmlns:a16="http://schemas.microsoft.com/office/drawing/2014/main" id="{829E8943-3E39-4AE8-AA2E-47329418FF96}"/>
                  </a:ext>
                </a:extLst>
              </p:cNvPr>
              <p:cNvSpPr txBox="1"/>
              <p:nvPr/>
            </p:nvSpPr>
            <p:spPr>
              <a:xfrm>
                <a:off x="1303037" y="757435"/>
                <a:ext cx="2367264" cy="307777"/>
              </a:xfrm>
              <a:prstGeom prst="rect">
                <a:avLst/>
              </a:prstGeom>
              <a:noFill/>
            </p:spPr>
            <p:txBody>
              <a:bodyPr wrap="square" rtlCol="0">
                <a:spAutoFit/>
              </a:bodyPr>
              <a:lstStyle/>
              <a:p>
                <a:pPr algn="just"/>
                <a:r>
                  <a:rPr lang="es-ES" sz="1400" b="1" dirty="0"/>
                  <a:t>V1       V2        V3       V4       V5</a:t>
                </a:r>
              </a:p>
            </p:txBody>
          </p:sp>
          <p:grpSp>
            <p:nvGrpSpPr>
              <p:cNvPr id="141" name="Grupo 140">
                <a:extLst>
                  <a:ext uri="{FF2B5EF4-FFF2-40B4-BE49-F238E27FC236}">
                    <a16:creationId xmlns:a16="http://schemas.microsoft.com/office/drawing/2014/main" id="{532B0816-4E23-4798-82B1-FD526450056B}"/>
                  </a:ext>
                </a:extLst>
              </p:cNvPr>
              <p:cNvGrpSpPr/>
              <p:nvPr/>
            </p:nvGrpSpPr>
            <p:grpSpPr>
              <a:xfrm>
                <a:off x="1308100" y="4665664"/>
                <a:ext cx="2260600" cy="342900"/>
                <a:chOff x="1422400" y="358775"/>
                <a:chExt cx="2260600" cy="342900"/>
              </a:xfrm>
            </p:grpSpPr>
            <p:sp>
              <p:nvSpPr>
                <p:cNvPr id="142" name="Rectángulo 141">
                  <a:extLst>
                    <a:ext uri="{FF2B5EF4-FFF2-40B4-BE49-F238E27FC236}">
                      <a16:creationId xmlns:a16="http://schemas.microsoft.com/office/drawing/2014/main" id="{AA70741B-100E-4E68-9683-E4CDD9CA30C6}"/>
                    </a:ext>
                  </a:extLst>
                </p:cNvPr>
                <p:cNvSpPr/>
                <p:nvPr/>
              </p:nvSpPr>
              <p:spPr>
                <a:xfrm>
                  <a:off x="14224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43" name="Rectángulo 142">
                  <a:extLst>
                    <a:ext uri="{FF2B5EF4-FFF2-40B4-BE49-F238E27FC236}">
                      <a16:creationId xmlns:a16="http://schemas.microsoft.com/office/drawing/2014/main" id="{FBA84F12-E6F4-4CD2-8FCF-5AB245542531}"/>
                    </a:ext>
                  </a:extLst>
                </p:cNvPr>
                <p:cNvSpPr/>
                <p:nvPr/>
              </p:nvSpPr>
              <p:spPr>
                <a:xfrm>
                  <a:off x="19050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44" name="Rectángulo 143">
                  <a:extLst>
                    <a:ext uri="{FF2B5EF4-FFF2-40B4-BE49-F238E27FC236}">
                      <a16:creationId xmlns:a16="http://schemas.microsoft.com/office/drawing/2014/main" id="{C5106E4B-A8E7-4AF7-9AB5-C69B601B6F01}"/>
                    </a:ext>
                  </a:extLst>
                </p:cNvPr>
                <p:cNvSpPr/>
                <p:nvPr/>
              </p:nvSpPr>
              <p:spPr>
                <a:xfrm>
                  <a:off x="23876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45" name="Rectángulo 144">
                  <a:extLst>
                    <a:ext uri="{FF2B5EF4-FFF2-40B4-BE49-F238E27FC236}">
                      <a16:creationId xmlns:a16="http://schemas.microsoft.com/office/drawing/2014/main" id="{21F84AC2-BDBA-4E27-AF0E-EC411772D1B5}"/>
                    </a:ext>
                  </a:extLst>
                </p:cNvPr>
                <p:cNvSpPr/>
                <p:nvPr/>
              </p:nvSpPr>
              <p:spPr>
                <a:xfrm>
                  <a:off x="28702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46" name="Rectángulo 145">
                  <a:extLst>
                    <a:ext uri="{FF2B5EF4-FFF2-40B4-BE49-F238E27FC236}">
                      <a16:creationId xmlns:a16="http://schemas.microsoft.com/office/drawing/2014/main" id="{A4AA0044-4B9F-490B-B023-46EB0924C8F8}"/>
                    </a:ext>
                  </a:extLst>
                </p:cNvPr>
                <p:cNvSpPr/>
                <p:nvPr/>
              </p:nvSpPr>
              <p:spPr>
                <a:xfrm>
                  <a:off x="33528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grpSp>
          <p:grpSp>
            <p:nvGrpSpPr>
              <p:cNvPr id="147" name="Grupo 146">
                <a:extLst>
                  <a:ext uri="{FF2B5EF4-FFF2-40B4-BE49-F238E27FC236}">
                    <a16:creationId xmlns:a16="http://schemas.microsoft.com/office/drawing/2014/main" id="{08081DAD-CD98-4DDF-934D-65B7EDC6EAB3}"/>
                  </a:ext>
                </a:extLst>
              </p:cNvPr>
              <p:cNvGrpSpPr/>
              <p:nvPr/>
            </p:nvGrpSpPr>
            <p:grpSpPr>
              <a:xfrm>
                <a:off x="1303036" y="5133977"/>
                <a:ext cx="2260600" cy="342900"/>
                <a:chOff x="1422400" y="358775"/>
                <a:chExt cx="2260600" cy="342900"/>
              </a:xfrm>
            </p:grpSpPr>
            <p:sp>
              <p:nvSpPr>
                <p:cNvPr id="148" name="Rectángulo 147">
                  <a:extLst>
                    <a:ext uri="{FF2B5EF4-FFF2-40B4-BE49-F238E27FC236}">
                      <a16:creationId xmlns:a16="http://schemas.microsoft.com/office/drawing/2014/main" id="{A10765F4-C7EF-45E6-901F-46BFA0E11093}"/>
                    </a:ext>
                  </a:extLst>
                </p:cNvPr>
                <p:cNvSpPr/>
                <p:nvPr/>
              </p:nvSpPr>
              <p:spPr>
                <a:xfrm>
                  <a:off x="14224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49" name="Rectángulo 148">
                  <a:extLst>
                    <a:ext uri="{FF2B5EF4-FFF2-40B4-BE49-F238E27FC236}">
                      <a16:creationId xmlns:a16="http://schemas.microsoft.com/office/drawing/2014/main" id="{62CA9148-0994-4CA6-9B0B-C24978C4422A}"/>
                    </a:ext>
                  </a:extLst>
                </p:cNvPr>
                <p:cNvSpPr/>
                <p:nvPr/>
              </p:nvSpPr>
              <p:spPr>
                <a:xfrm>
                  <a:off x="19050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50" name="Rectángulo 149">
                  <a:extLst>
                    <a:ext uri="{FF2B5EF4-FFF2-40B4-BE49-F238E27FC236}">
                      <a16:creationId xmlns:a16="http://schemas.microsoft.com/office/drawing/2014/main" id="{812CE64A-5E54-4CEC-87D5-67C851BD319C}"/>
                    </a:ext>
                  </a:extLst>
                </p:cNvPr>
                <p:cNvSpPr/>
                <p:nvPr/>
              </p:nvSpPr>
              <p:spPr>
                <a:xfrm>
                  <a:off x="23876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51" name="Rectángulo 150">
                  <a:extLst>
                    <a:ext uri="{FF2B5EF4-FFF2-40B4-BE49-F238E27FC236}">
                      <a16:creationId xmlns:a16="http://schemas.microsoft.com/office/drawing/2014/main" id="{447308F8-7B35-4218-BA18-444609A24E90}"/>
                    </a:ext>
                  </a:extLst>
                </p:cNvPr>
                <p:cNvSpPr/>
                <p:nvPr/>
              </p:nvSpPr>
              <p:spPr>
                <a:xfrm>
                  <a:off x="28702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52" name="Rectángulo 151">
                  <a:extLst>
                    <a:ext uri="{FF2B5EF4-FFF2-40B4-BE49-F238E27FC236}">
                      <a16:creationId xmlns:a16="http://schemas.microsoft.com/office/drawing/2014/main" id="{C0C890A3-6CA2-46EE-8D6C-19CE44E60D08}"/>
                    </a:ext>
                  </a:extLst>
                </p:cNvPr>
                <p:cNvSpPr/>
                <p:nvPr/>
              </p:nvSpPr>
              <p:spPr>
                <a:xfrm>
                  <a:off x="3352800" y="358775"/>
                  <a:ext cx="330200" cy="3429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grpSp>
          <p:grpSp>
            <p:nvGrpSpPr>
              <p:cNvPr id="153" name="Grupo 152">
                <a:extLst>
                  <a:ext uri="{FF2B5EF4-FFF2-40B4-BE49-F238E27FC236}">
                    <a16:creationId xmlns:a16="http://schemas.microsoft.com/office/drawing/2014/main" id="{6E153948-FE64-46C7-8DC0-CE9579B26FA1}"/>
                  </a:ext>
                </a:extLst>
              </p:cNvPr>
              <p:cNvGrpSpPr/>
              <p:nvPr/>
            </p:nvGrpSpPr>
            <p:grpSpPr>
              <a:xfrm>
                <a:off x="1303036" y="5629277"/>
                <a:ext cx="2260600" cy="342900"/>
                <a:chOff x="1422400" y="358775"/>
                <a:chExt cx="2260600" cy="342900"/>
              </a:xfrm>
            </p:grpSpPr>
            <p:sp>
              <p:nvSpPr>
                <p:cNvPr id="154" name="Rectángulo 153">
                  <a:extLst>
                    <a:ext uri="{FF2B5EF4-FFF2-40B4-BE49-F238E27FC236}">
                      <a16:creationId xmlns:a16="http://schemas.microsoft.com/office/drawing/2014/main" id="{02E337EF-BE07-41C1-B6F6-A1324BFA2003}"/>
                    </a:ext>
                  </a:extLst>
                </p:cNvPr>
                <p:cNvSpPr/>
                <p:nvPr/>
              </p:nvSpPr>
              <p:spPr>
                <a:xfrm>
                  <a:off x="14224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5" name="Rectángulo 154">
                  <a:extLst>
                    <a:ext uri="{FF2B5EF4-FFF2-40B4-BE49-F238E27FC236}">
                      <a16:creationId xmlns:a16="http://schemas.microsoft.com/office/drawing/2014/main" id="{DD0CAFEF-6AC7-476A-90B9-9A6747CBABE3}"/>
                    </a:ext>
                  </a:extLst>
                </p:cNvPr>
                <p:cNvSpPr/>
                <p:nvPr/>
              </p:nvSpPr>
              <p:spPr>
                <a:xfrm>
                  <a:off x="19050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6" name="Rectángulo 155">
                  <a:extLst>
                    <a:ext uri="{FF2B5EF4-FFF2-40B4-BE49-F238E27FC236}">
                      <a16:creationId xmlns:a16="http://schemas.microsoft.com/office/drawing/2014/main" id="{782701D7-EE73-4ED0-8B5F-C883320B5984}"/>
                    </a:ext>
                  </a:extLst>
                </p:cNvPr>
                <p:cNvSpPr/>
                <p:nvPr/>
              </p:nvSpPr>
              <p:spPr>
                <a:xfrm>
                  <a:off x="23876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7" name="Rectángulo 156">
                  <a:extLst>
                    <a:ext uri="{FF2B5EF4-FFF2-40B4-BE49-F238E27FC236}">
                      <a16:creationId xmlns:a16="http://schemas.microsoft.com/office/drawing/2014/main" id="{4A300C92-DB07-4BC5-9665-2C087AED42D6}"/>
                    </a:ext>
                  </a:extLst>
                </p:cNvPr>
                <p:cNvSpPr/>
                <p:nvPr/>
              </p:nvSpPr>
              <p:spPr>
                <a:xfrm>
                  <a:off x="28702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8" name="Rectángulo 157">
                  <a:extLst>
                    <a:ext uri="{FF2B5EF4-FFF2-40B4-BE49-F238E27FC236}">
                      <a16:creationId xmlns:a16="http://schemas.microsoft.com/office/drawing/2014/main" id="{8FBA60E5-C871-4853-8FE6-DA7C7C2F551E}"/>
                    </a:ext>
                  </a:extLst>
                </p:cNvPr>
                <p:cNvSpPr/>
                <p:nvPr/>
              </p:nvSpPr>
              <p:spPr>
                <a:xfrm>
                  <a:off x="3352800" y="358775"/>
                  <a:ext cx="330200" cy="342900"/>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
            <p:nvSpPr>
              <p:cNvPr id="159" name="CuadroTexto 158">
                <a:extLst>
                  <a:ext uri="{FF2B5EF4-FFF2-40B4-BE49-F238E27FC236}">
                    <a16:creationId xmlns:a16="http://schemas.microsoft.com/office/drawing/2014/main" id="{9BCFFD04-29B1-4BB5-A79E-2B0E65740C45}"/>
                  </a:ext>
                </a:extLst>
              </p:cNvPr>
              <p:cNvSpPr txBox="1"/>
              <p:nvPr/>
            </p:nvSpPr>
            <p:spPr>
              <a:xfrm>
                <a:off x="154970" y="3221136"/>
                <a:ext cx="1064229" cy="307777"/>
              </a:xfrm>
              <a:prstGeom prst="rect">
                <a:avLst/>
              </a:prstGeom>
              <a:noFill/>
            </p:spPr>
            <p:txBody>
              <a:bodyPr wrap="square" rtlCol="0">
                <a:spAutoFit/>
              </a:bodyPr>
              <a:lstStyle/>
              <a:p>
                <a:pPr algn="ctr"/>
                <a:r>
                  <a:rPr lang="es-ES" sz="1400" b="1" dirty="0">
                    <a:solidFill>
                      <a:schemeClr val="accent4"/>
                    </a:solidFill>
                  </a:rPr>
                  <a:t>Parte 2</a:t>
                </a:r>
              </a:p>
            </p:txBody>
          </p:sp>
          <p:sp>
            <p:nvSpPr>
              <p:cNvPr id="160" name="CuadroTexto 159">
                <a:extLst>
                  <a:ext uri="{FF2B5EF4-FFF2-40B4-BE49-F238E27FC236}">
                    <a16:creationId xmlns:a16="http://schemas.microsoft.com/office/drawing/2014/main" id="{7D5D1B29-E6E0-4B54-B694-637739CFB48E}"/>
                  </a:ext>
                </a:extLst>
              </p:cNvPr>
              <p:cNvSpPr txBox="1"/>
              <p:nvPr/>
            </p:nvSpPr>
            <p:spPr>
              <a:xfrm>
                <a:off x="154970" y="4703764"/>
                <a:ext cx="1064229" cy="307777"/>
              </a:xfrm>
              <a:prstGeom prst="rect">
                <a:avLst/>
              </a:prstGeom>
              <a:noFill/>
            </p:spPr>
            <p:txBody>
              <a:bodyPr wrap="square" rtlCol="0">
                <a:spAutoFit/>
              </a:bodyPr>
              <a:lstStyle/>
              <a:p>
                <a:pPr algn="ctr"/>
                <a:r>
                  <a:rPr lang="es-ES" sz="1400" b="1" dirty="0">
                    <a:solidFill>
                      <a:schemeClr val="accent6"/>
                    </a:solidFill>
                  </a:rPr>
                  <a:t>Parte 3</a:t>
                </a:r>
              </a:p>
            </p:txBody>
          </p:sp>
          <p:sp>
            <p:nvSpPr>
              <p:cNvPr id="161" name="CuadroTexto 160">
                <a:extLst>
                  <a:ext uri="{FF2B5EF4-FFF2-40B4-BE49-F238E27FC236}">
                    <a16:creationId xmlns:a16="http://schemas.microsoft.com/office/drawing/2014/main" id="{3ABD5AD7-50F6-4FC9-A081-1B80C21B1C73}"/>
                  </a:ext>
                </a:extLst>
              </p:cNvPr>
              <p:cNvSpPr txBox="1"/>
              <p:nvPr/>
            </p:nvSpPr>
            <p:spPr>
              <a:xfrm>
                <a:off x="154969" y="5664400"/>
                <a:ext cx="1064229" cy="307777"/>
              </a:xfrm>
              <a:prstGeom prst="rect">
                <a:avLst/>
              </a:prstGeom>
              <a:noFill/>
            </p:spPr>
            <p:txBody>
              <a:bodyPr wrap="square" rtlCol="0">
                <a:spAutoFit/>
              </a:bodyPr>
              <a:lstStyle/>
              <a:p>
                <a:pPr algn="ctr"/>
                <a:r>
                  <a:rPr lang="es-ES" sz="1400" b="1" dirty="0">
                    <a:solidFill>
                      <a:schemeClr val="accent5"/>
                    </a:solidFill>
                  </a:rPr>
                  <a:t>Parte 4</a:t>
                </a:r>
              </a:p>
            </p:txBody>
          </p:sp>
        </p:grpSp>
        <p:grpSp>
          <p:nvGrpSpPr>
            <p:cNvPr id="3" name="Grupo 2">
              <a:extLst>
                <a:ext uri="{FF2B5EF4-FFF2-40B4-BE49-F238E27FC236}">
                  <a16:creationId xmlns:a16="http://schemas.microsoft.com/office/drawing/2014/main" id="{281F2167-C588-42B0-BDBE-7DEE26160AC8}"/>
                </a:ext>
              </a:extLst>
            </p:cNvPr>
            <p:cNvGrpSpPr/>
            <p:nvPr/>
          </p:nvGrpSpPr>
          <p:grpSpPr>
            <a:xfrm>
              <a:off x="4086859" y="1645367"/>
              <a:ext cx="5882640" cy="701914"/>
              <a:chOff x="4086859" y="1645367"/>
              <a:chExt cx="5882640" cy="701914"/>
            </a:xfrm>
          </p:grpSpPr>
          <p:cxnSp>
            <p:nvCxnSpPr>
              <p:cNvPr id="235" name="Conector recto de flecha 234">
                <a:extLst>
                  <a:ext uri="{FF2B5EF4-FFF2-40B4-BE49-F238E27FC236}">
                    <a16:creationId xmlns:a16="http://schemas.microsoft.com/office/drawing/2014/main" id="{6A1F5BA4-318A-447A-A7B7-6C4C39D2AA87}"/>
                  </a:ext>
                </a:extLst>
              </p:cNvPr>
              <p:cNvCxnSpPr>
                <a:cxnSpLocks/>
              </p:cNvCxnSpPr>
              <p:nvPr/>
            </p:nvCxnSpPr>
            <p:spPr>
              <a:xfrm>
                <a:off x="4086859" y="2180111"/>
                <a:ext cx="3140727" cy="0"/>
              </a:xfrm>
              <a:prstGeom prst="straightConnector1">
                <a:avLst/>
              </a:prstGeom>
              <a:ln w="381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1" name="CuadroTexto 170">
                <a:extLst>
                  <a:ext uri="{FF2B5EF4-FFF2-40B4-BE49-F238E27FC236}">
                    <a16:creationId xmlns:a16="http://schemas.microsoft.com/office/drawing/2014/main" id="{0BF13694-DFF9-4B9F-B5F0-C01A64914B27}"/>
                  </a:ext>
                </a:extLst>
              </p:cNvPr>
              <p:cNvSpPr txBox="1"/>
              <p:nvPr/>
            </p:nvSpPr>
            <p:spPr>
              <a:xfrm>
                <a:off x="4836831" y="1854760"/>
                <a:ext cx="2390755" cy="307777"/>
              </a:xfrm>
              <a:prstGeom prst="rect">
                <a:avLst/>
              </a:prstGeom>
              <a:noFill/>
            </p:spPr>
            <p:txBody>
              <a:bodyPr wrap="square" rtlCol="0">
                <a:spAutoFit/>
              </a:bodyPr>
              <a:lstStyle/>
              <a:p>
                <a:pPr algn="ctr"/>
                <a:r>
                  <a:rPr lang="es-ES" sz="1400" b="1" dirty="0">
                    <a:solidFill>
                      <a:schemeClr val="accent2">
                        <a:lumMod val="75000"/>
                      </a:schemeClr>
                    </a:solidFill>
                  </a:rPr>
                  <a:t>Sumas parciales de Parte 1</a:t>
                </a:r>
              </a:p>
            </p:txBody>
          </p:sp>
          <p:sp>
            <p:nvSpPr>
              <p:cNvPr id="172" name="CuadroTexto 171">
                <a:extLst>
                  <a:ext uri="{FF2B5EF4-FFF2-40B4-BE49-F238E27FC236}">
                    <a16:creationId xmlns:a16="http://schemas.microsoft.com/office/drawing/2014/main" id="{33A9D0F9-6F41-47F5-ACF5-3765AE4A5605}"/>
                  </a:ext>
                </a:extLst>
              </p:cNvPr>
              <p:cNvSpPr txBox="1"/>
              <p:nvPr/>
            </p:nvSpPr>
            <p:spPr>
              <a:xfrm>
                <a:off x="7392726" y="1645367"/>
                <a:ext cx="2576773" cy="307777"/>
              </a:xfrm>
              <a:prstGeom prst="rect">
                <a:avLst/>
              </a:prstGeom>
              <a:noFill/>
            </p:spPr>
            <p:txBody>
              <a:bodyPr wrap="square" rtlCol="0">
                <a:spAutoFit/>
              </a:bodyPr>
              <a:lstStyle/>
              <a:p>
                <a:pPr algn="just"/>
                <a:r>
                  <a:rPr lang="el-GR" sz="1400" b="1" dirty="0"/>
                  <a:t>Σ</a:t>
                </a:r>
                <a:r>
                  <a:rPr lang="es-ES" sz="1400" b="1" dirty="0"/>
                  <a:t>V1    </a:t>
                </a:r>
                <a:r>
                  <a:rPr lang="el-GR" sz="1400" b="1" dirty="0"/>
                  <a:t>Σ</a:t>
                </a:r>
                <a:r>
                  <a:rPr lang="es-ES" sz="1400" b="1" dirty="0"/>
                  <a:t>V2      </a:t>
                </a:r>
                <a:r>
                  <a:rPr lang="el-GR" sz="1400" b="1" dirty="0"/>
                  <a:t>Σ</a:t>
                </a:r>
                <a:r>
                  <a:rPr lang="es-ES" sz="1400" b="1" dirty="0"/>
                  <a:t>V3     </a:t>
                </a:r>
                <a:r>
                  <a:rPr lang="el-GR" sz="1400" b="1" dirty="0"/>
                  <a:t>Σ</a:t>
                </a:r>
                <a:r>
                  <a:rPr lang="es-ES" sz="1400" b="1" dirty="0"/>
                  <a:t>V4     </a:t>
                </a:r>
                <a:r>
                  <a:rPr lang="el-GR" sz="1400" b="1" dirty="0"/>
                  <a:t>Σ</a:t>
                </a:r>
                <a:r>
                  <a:rPr lang="es-ES" sz="1400" b="1" dirty="0"/>
                  <a:t>V5</a:t>
                </a:r>
              </a:p>
            </p:txBody>
          </p:sp>
          <p:grpSp>
            <p:nvGrpSpPr>
              <p:cNvPr id="229" name="Grupo 228">
                <a:extLst>
                  <a:ext uri="{FF2B5EF4-FFF2-40B4-BE49-F238E27FC236}">
                    <a16:creationId xmlns:a16="http://schemas.microsoft.com/office/drawing/2014/main" id="{4D1597FC-A880-4F1B-B37F-E02F4BD4F13E}"/>
                  </a:ext>
                </a:extLst>
              </p:cNvPr>
              <p:cNvGrpSpPr/>
              <p:nvPr/>
            </p:nvGrpSpPr>
            <p:grpSpPr>
              <a:xfrm>
                <a:off x="7446059" y="2004381"/>
                <a:ext cx="2260600" cy="342900"/>
                <a:chOff x="1422400" y="358775"/>
                <a:chExt cx="2260600" cy="342900"/>
              </a:xfrm>
              <a:solidFill>
                <a:schemeClr val="accent2">
                  <a:lumMod val="50000"/>
                </a:schemeClr>
              </a:solidFill>
            </p:grpSpPr>
            <p:sp>
              <p:nvSpPr>
                <p:cNvPr id="230" name="Rectángulo 229">
                  <a:extLst>
                    <a:ext uri="{FF2B5EF4-FFF2-40B4-BE49-F238E27FC236}">
                      <a16:creationId xmlns:a16="http://schemas.microsoft.com/office/drawing/2014/main" id="{2541DCEB-5145-4E5E-9F8A-6C468EFEF40F}"/>
                    </a:ext>
                  </a:extLst>
                </p:cNvPr>
                <p:cNvSpPr/>
                <p:nvPr/>
              </p:nvSpPr>
              <p:spPr>
                <a:xfrm>
                  <a:off x="1422400" y="358775"/>
                  <a:ext cx="330200" cy="342900"/>
                </a:xfrm>
                <a:prstGeom prst="rect">
                  <a:avLst/>
                </a:prstGeom>
                <a:solidFill>
                  <a:schemeClr val="accent2">
                    <a:lumMod val="75000"/>
                  </a:schemeClr>
                </a:solidFill>
                <a:ln>
                  <a:solidFill>
                    <a:schemeClr val="accent2">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231" name="Rectángulo 230">
                  <a:extLst>
                    <a:ext uri="{FF2B5EF4-FFF2-40B4-BE49-F238E27FC236}">
                      <a16:creationId xmlns:a16="http://schemas.microsoft.com/office/drawing/2014/main" id="{3427547B-1283-4A7D-9D55-9C39F28EBBEF}"/>
                    </a:ext>
                  </a:extLst>
                </p:cNvPr>
                <p:cNvSpPr/>
                <p:nvPr/>
              </p:nvSpPr>
              <p:spPr>
                <a:xfrm>
                  <a:off x="1905000" y="358775"/>
                  <a:ext cx="330200" cy="342900"/>
                </a:xfrm>
                <a:prstGeom prst="rect">
                  <a:avLst/>
                </a:prstGeom>
                <a:solidFill>
                  <a:schemeClr val="accent2">
                    <a:lumMod val="75000"/>
                  </a:schemeClr>
                </a:solidFill>
                <a:ln>
                  <a:solidFill>
                    <a:schemeClr val="accent2">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232" name="Rectángulo 231">
                  <a:extLst>
                    <a:ext uri="{FF2B5EF4-FFF2-40B4-BE49-F238E27FC236}">
                      <a16:creationId xmlns:a16="http://schemas.microsoft.com/office/drawing/2014/main" id="{F8FB72E8-E954-4B10-B0B5-046E38ACB657}"/>
                    </a:ext>
                  </a:extLst>
                </p:cNvPr>
                <p:cNvSpPr/>
                <p:nvPr/>
              </p:nvSpPr>
              <p:spPr>
                <a:xfrm>
                  <a:off x="2387600" y="358775"/>
                  <a:ext cx="330200" cy="342900"/>
                </a:xfrm>
                <a:prstGeom prst="rect">
                  <a:avLst/>
                </a:prstGeom>
                <a:solidFill>
                  <a:schemeClr val="accent2">
                    <a:lumMod val="75000"/>
                  </a:schemeClr>
                </a:solidFill>
                <a:ln>
                  <a:solidFill>
                    <a:schemeClr val="accent2">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233" name="Rectángulo 232">
                  <a:extLst>
                    <a:ext uri="{FF2B5EF4-FFF2-40B4-BE49-F238E27FC236}">
                      <a16:creationId xmlns:a16="http://schemas.microsoft.com/office/drawing/2014/main" id="{A6135623-125B-4EB2-AE77-4EB177F09E00}"/>
                    </a:ext>
                  </a:extLst>
                </p:cNvPr>
                <p:cNvSpPr/>
                <p:nvPr/>
              </p:nvSpPr>
              <p:spPr>
                <a:xfrm>
                  <a:off x="2870200" y="358775"/>
                  <a:ext cx="330200" cy="342900"/>
                </a:xfrm>
                <a:prstGeom prst="rect">
                  <a:avLst/>
                </a:prstGeom>
                <a:solidFill>
                  <a:schemeClr val="accent2">
                    <a:lumMod val="75000"/>
                  </a:schemeClr>
                </a:solidFill>
                <a:ln>
                  <a:solidFill>
                    <a:schemeClr val="accent2">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234" name="Rectángulo 233">
                  <a:extLst>
                    <a:ext uri="{FF2B5EF4-FFF2-40B4-BE49-F238E27FC236}">
                      <a16:creationId xmlns:a16="http://schemas.microsoft.com/office/drawing/2014/main" id="{77AC183D-06A3-4DB1-B7F1-4F2779F59D21}"/>
                    </a:ext>
                  </a:extLst>
                </p:cNvPr>
                <p:cNvSpPr/>
                <p:nvPr/>
              </p:nvSpPr>
              <p:spPr>
                <a:xfrm>
                  <a:off x="3352800" y="358775"/>
                  <a:ext cx="330200" cy="342900"/>
                </a:xfrm>
                <a:prstGeom prst="rect">
                  <a:avLst/>
                </a:prstGeom>
                <a:solidFill>
                  <a:schemeClr val="accent2">
                    <a:lumMod val="75000"/>
                  </a:schemeClr>
                </a:solidFill>
                <a:ln>
                  <a:solidFill>
                    <a:schemeClr val="accent2">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grpSp>
        </p:grpSp>
        <p:grpSp>
          <p:nvGrpSpPr>
            <p:cNvPr id="104" name="Grupo 103">
              <a:extLst>
                <a:ext uri="{FF2B5EF4-FFF2-40B4-BE49-F238E27FC236}">
                  <a16:creationId xmlns:a16="http://schemas.microsoft.com/office/drawing/2014/main" id="{558C0E29-7C62-4B70-B02B-DA4BA7B3FFD9}"/>
                </a:ext>
              </a:extLst>
            </p:cNvPr>
            <p:cNvGrpSpPr/>
            <p:nvPr/>
          </p:nvGrpSpPr>
          <p:grpSpPr>
            <a:xfrm>
              <a:off x="4086859" y="3131515"/>
              <a:ext cx="5882640" cy="701914"/>
              <a:chOff x="4086859" y="1645367"/>
              <a:chExt cx="5882640" cy="701914"/>
            </a:xfrm>
          </p:grpSpPr>
          <p:cxnSp>
            <p:nvCxnSpPr>
              <p:cNvPr id="105" name="Conector recto de flecha 104">
                <a:extLst>
                  <a:ext uri="{FF2B5EF4-FFF2-40B4-BE49-F238E27FC236}">
                    <a16:creationId xmlns:a16="http://schemas.microsoft.com/office/drawing/2014/main" id="{8159CDA4-E446-474B-9063-F4E0A79990F6}"/>
                  </a:ext>
                </a:extLst>
              </p:cNvPr>
              <p:cNvCxnSpPr>
                <a:cxnSpLocks/>
              </p:cNvCxnSpPr>
              <p:nvPr/>
            </p:nvCxnSpPr>
            <p:spPr>
              <a:xfrm>
                <a:off x="4086859" y="2180111"/>
                <a:ext cx="3140727" cy="0"/>
              </a:xfrm>
              <a:prstGeom prst="straightConnector1">
                <a:avLst/>
              </a:prstGeom>
              <a:ln w="381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6" name="CuadroTexto 105">
                <a:extLst>
                  <a:ext uri="{FF2B5EF4-FFF2-40B4-BE49-F238E27FC236}">
                    <a16:creationId xmlns:a16="http://schemas.microsoft.com/office/drawing/2014/main" id="{75EA0342-7BBD-494C-8815-6C533C111DB9}"/>
                  </a:ext>
                </a:extLst>
              </p:cNvPr>
              <p:cNvSpPr txBox="1"/>
              <p:nvPr/>
            </p:nvSpPr>
            <p:spPr>
              <a:xfrm>
                <a:off x="4836831" y="1854760"/>
                <a:ext cx="2390755" cy="307777"/>
              </a:xfrm>
              <a:prstGeom prst="rect">
                <a:avLst/>
              </a:prstGeom>
              <a:noFill/>
            </p:spPr>
            <p:txBody>
              <a:bodyPr wrap="square" rtlCol="0">
                <a:spAutoFit/>
              </a:bodyPr>
              <a:lstStyle/>
              <a:p>
                <a:pPr algn="ctr"/>
                <a:r>
                  <a:rPr lang="es-ES" sz="1400" b="1" dirty="0">
                    <a:solidFill>
                      <a:schemeClr val="accent4">
                        <a:lumMod val="75000"/>
                      </a:schemeClr>
                    </a:solidFill>
                  </a:rPr>
                  <a:t>Sumas parciales de Parte 2</a:t>
                </a:r>
              </a:p>
            </p:txBody>
          </p:sp>
          <p:sp>
            <p:nvSpPr>
              <p:cNvPr id="107" name="CuadroTexto 106">
                <a:extLst>
                  <a:ext uri="{FF2B5EF4-FFF2-40B4-BE49-F238E27FC236}">
                    <a16:creationId xmlns:a16="http://schemas.microsoft.com/office/drawing/2014/main" id="{25C1C561-9981-4236-B03C-6D9EE85CC566}"/>
                  </a:ext>
                </a:extLst>
              </p:cNvPr>
              <p:cNvSpPr txBox="1"/>
              <p:nvPr/>
            </p:nvSpPr>
            <p:spPr>
              <a:xfrm>
                <a:off x="7392726" y="1645367"/>
                <a:ext cx="2576773" cy="307777"/>
              </a:xfrm>
              <a:prstGeom prst="rect">
                <a:avLst/>
              </a:prstGeom>
              <a:noFill/>
            </p:spPr>
            <p:txBody>
              <a:bodyPr wrap="square" rtlCol="0">
                <a:spAutoFit/>
              </a:bodyPr>
              <a:lstStyle/>
              <a:p>
                <a:pPr algn="just"/>
                <a:r>
                  <a:rPr lang="el-GR" sz="1400" b="1" dirty="0"/>
                  <a:t>Σ</a:t>
                </a:r>
                <a:r>
                  <a:rPr lang="es-ES" sz="1400" b="1" dirty="0"/>
                  <a:t>V1    </a:t>
                </a:r>
                <a:r>
                  <a:rPr lang="el-GR" sz="1400" b="1" dirty="0"/>
                  <a:t>Σ</a:t>
                </a:r>
                <a:r>
                  <a:rPr lang="es-ES" sz="1400" b="1" dirty="0"/>
                  <a:t>V2      </a:t>
                </a:r>
                <a:r>
                  <a:rPr lang="el-GR" sz="1400" b="1" dirty="0"/>
                  <a:t>Σ</a:t>
                </a:r>
                <a:r>
                  <a:rPr lang="es-ES" sz="1400" b="1" dirty="0"/>
                  <a:t>V3     </a:t>
                </a:r>
                <a:r>
                  <a:rPr lang="el-GR" sz="1400" b="1" dirty="0"/>
                  <a:t>Σ</a:t>
                </a:r>
                <a:r>
                  <a:rPr lang="es-ES" sz="1400" b="1" dirty="0"/>
                  <a:t>V4     </a:t>
                </a:r>
                <a:r>
                  <a:rPr lang="el-GR" sz="1400" b="1" dirty="0"/>
                  <a:t>Σ</a:t>
                </a:r>
                <a:r>
                  <a:rPr lang="es-ES" sz="1400" b="1" dirty="0"/>
                  <a:t>V5</a:t>
                </a:r>
              </a:p>
            </p:txBody>
          </p:sp>
          <p:grpSp>
            <p:nvGrpSpPr>
              <p:cNvPr id="108" name="Grupo 107">
                <a:extLst>
                  <a:ext uri="{FF2B5EF4-FFF2-40B4-BE49-F238E27FC236}">
                    <a16:creationId xmlns:a16="http://schemas.microsoft.com/office/drawing/2014/main" id="{927D2A65-C7F7-43F5-807E-11CF5BB65392}"/>
                  </a:ext>
                </a:extLst>
              </p:cNvPr>
              <p:cNvGrpSpPr/>
              <p:nvPr/>
            </p:nvGrpSpPr>
            <p:grpSpPr>
              <a:xfrm>
                <a:off x="7446059" y="2004381"/>
                <a:ext cx="2260600" cy="342900"/>
                <a:chOff x="1422400" y="358775"/>
                <a:chExt cx="2260600" cy="342900"/>
              </a:xfrm>
              <a:solidFill>
                <a:schemeClr val="accent2">
                  <a:lumMod val="50000"/>
                </a:schemeClr>
              </a:solidFill>
            </p:grpSpPr>
            <p:sp>
              <p:nvSpPr>
                <p:cNvPr id="109" name="Rectángulo 108">
                  <a:extLst>
                    <a:ext uri="{FF2B5EF4-FFF2-40B4-BE49-F238E27FC236}">
                      <a16:creationId xmlns:a16="http://schemas.microsoft.com/office/drawing/2014/main" id="{1169660E-51A3-41D9-894E-234FBC57288F}"/>
                    </a:ext>
                  </a:extLst>
                </p:cNvPr>
                <p:cNvSpPr/>
                <p:nvPr/>
              </p:nvSpPr>
              <p:spPr>
                <a:xfrm>
                  <a:off x="1422400" y="358775"/>
                  <a:ext cx="330200" cy="342900"/>
                </a:xfrm>
                <a:prstGeom prst="rect">
                  <a:avLst/>
                </a:prstGeom>
                <a:solidFill>
                  <a:schemeClr val="accent4">
                    <a:lumMod val="75000"/>
                  </a:schemeClr>
                </a:solidFill>
                <a:ln>
                  <a:solidFill>
                    <a:schemeClr val="accent4">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10" name="Rectángulo 109">
                  <a:extLst>
                    <a:ext uri="{FF2B5EF4-FFF2-40B4-BE49-F238E27FC236}">
                      <a16:creationId xmlns:a16="http://schemas.microsoft.com/office/drawing/2014/main" id="{BA72F3D1-D037-4B75-9839-640CD624FD73}"/>
                    </a:ext>
                  </a:extLst>
                </p:cNvPr>
                <p:cNvSpPr/>
                <p:nvPr/>
              </p:nvSpPr>
              <p:spPr>
                <a:xfrm>
                  <a:off x="1905000" y="358775"/>
                  <a:ext cx="330200" cy="342900"/>
                </a:xfrm>
                <a:prstGeom prst="rect">
                  <a:avLst/>
                </a:prstGeom>
                <a:solidFill>
                  <a:schemeClr val="accent4">
                    <a:lumMod val="75000"/>
                  </a:schemeClr>
                </a:solidFill>
                <a:ln>
                  <a:solidFill>
                    <a:schemeClr val="accent4">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11" name="Rectángulo 110">
                  <a:extLst>
                    <a:ext uri="{FF2B5EF4-FFF2-40B4-BE49-F238E27FC236}">
                      <a16:creationId xmlns:a16="http://schemas.microsoft.com/office/drawing/2014/main" id="{61E43EAF-833C-45C9-BC9F-B4F9F70E89C8}"/>
                    </a:ext>
                  </a:extLst>
                </p:cNvPr>
                <p:cNvSpPr/>
                <p:nvPr/>
              </p:nvSpPr>
              <p:spPr>
                <a:xfrm>
                  <a:off x="2387600" y="358775"/>
                  <a:ext cx="330200" cy="342900"/>
                </a:xfrm>
                <a:prstGeom prst="rect">
                  <a:avLst/>
                </a:prstGeom>
                <a:solidFill>
                  <a:schemeClr val="accent4">
                    <a:lumMod val="75000"/>
                  </a:schemeClr>
                </a:solidFill>
                <a:ln>
                  <a:solidFill>
                    <a:schemeClr val="accent4">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12" name="Rectángulo 111">
                  <a:extLst>
                    <a:ext uri="{FF2B5EF4-FFF2-40B4-BE49-F238E27FC236}">
                      <a16:creationId xmlns:a16="http://schemas.microsoft.com/office/drawing/2014/main" id="{BBDFAA5B-2789-4D52-951B-F6741A9E8AE4}"/>
                    </a:ext>
                  </a:extLst>
                </p:cNvPr>
                <p:cNvSpPr/>
                <p:nvPr/>
              </p:nvSpPr>
              <p:spPr>
                <a:xfrm>
                  <a:off x="2870200" y="358775"/>
                  <a:ext cx="330200" cy="342900"/>
                </a:xfrm>
                <a:prstGeom prst="rect">
                  <a:avLst/>
                </a:prstGeom>
                <a:solidFill>
                  <a:schemeClr val="accent4">
                    <a:lumMod val="75000"/>
                  </a:schemeClr>
                </a:solidFill>
                <a:ln>
                  <a:solidFill>
                    <a:schemeClr val="accent4">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13" name="Rectángulo 112">
                  <a:extLst>
                    <a:ext uri="{FF2B5EF4-FFF2-40B4-BE49-F238E27FC236}">
                      <a16:creationId xmlns:a16="http://schemas.microsoft.com/office/drawing/2014/main" id="{79A14498-F3C8-410A-A167-3CA4D00CB0BC}"/>
                    </a:ext>
                  </a:extLst>
                </p:cNvPr>
                <p:cNvSpPr/>
                <p:nvPr/>
              </p:nvSpPr>
              <p:spPr>
                <a:xfrm>
                  <a:off x="3352800" y="358775"/>
                  <a:ext cx="330200" cy="342900"/>
                </a:xfrm>
                <a:prstGeom prst="rect">
                  <a:avLst/>
                </a:prstGeom>
                <a:solidFill>
                  <a:schemeClr val="accent4">
                    <a:lumMod val="75000"/>
                  </a:schemeClr>
                </a:solidFill>
                <a:ln>
                  <a:solidFill>
                    <a:schemeClr val="accent4">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grpSp>
        </p:grpSp>
        <p:grpSp>
          <p:nvGrpSpPr>
            <p:cNvPr id="46" name="Grupo 45">
              <a:extLst>
                <a:ext uri="{FF2B5EF4-FFF2-40B4-BE49-F238E27FC236}">
                  <a16:creationId xmlns:a16="http://schemas.microsoft.com/office/drawing/2014/main" id="{6FDAF256-EC4D-42F5-BFA1-9A3C057FE534}"/>
                </a:ext>
              </a:extLst>
            </p:cNvPr>
            <p:cNvGrpSpPr/>
            <p:nvPr/>
          </p:nvGrpSpPr>
          <p:grpSpPr>
            <a:xfrm>
              <a:off x="4086859" y="4617662"/>
              <a:ext cx="5882640" cy="701914"/>
              <a:chOff x="4086859" y="4617662"/>
              <a:chExt cx="5882640" cy="701914"/>
            </a:xfrm>
          </p:grpSpPr>
          <p:cxnSp>
            <p:nvCxnSpPr>
              <p:cNvPr id="115" name="Conector recto de flecha 114">
                <a:extLst>
                  <a:ext uri="{FF2B5EF4-FFF2-40B4-BE49-F238E27FC236}">
                    <a16:creationId xmlns:a16="http://schemas.microsoft.com/office/drawing/2014/main" id="{D8DE9298-5491-4AC0-A4CB-C498299AF8FF}"/>
                  </a:ext>
                </a:extLst>
              </p:cNvPr>
              <p:cNvCxnSpPr>
                <a:cxnSpLocks/>
              </p:cNvCxnSpPr>
              <p:nvPr/>
            </p:nvCxnSpPr>
            <p:spPr>
              <a:xfrm>
                <a:off x="4086859" y="5152406"/>
                <a:ext cx="3140727" cy="0"/>
              </a:xfrm>
              <a:prstGeom prst="straightConnector1">
                <a:avLst/>
              </a:prstGeom>
              <a:ln w="381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6" name="CuadroTexto 115">
                <a:extLst>
                  <a:ext uri="{FF2B5EF4-FFF2-40B4-BE49-F238E27FC236}">
                    <a16:creationId xmlns:a16="http://schemas.microsoft.com/office/drawing/2014/main" id="{2E6E7374-F0B8-4A7D-B03B-F898F8BCE9A4}"/>
                  </a:ext>
                </a:extLst>
              </p:cNvPr>
              <p:cNvSpPr txBox="1"/>
              <p:nvPr/>
            </p:nvSpPr>
            <p:spPr>
              <a:xfrm>
                <a:off x="4836831" y="4827055"/>
                <a:ext cx="2282426" cy="307777"/>
              </a:xfrm>
              <a:prstGeom prst="rect">
                <a:avLst/>
              </a:prstGeom>
              <a:noFill/>
            </p:spPr>
            <p:txBody>
              <a:bodyPr wrap="square" rtlCol="0">
                <a:spAutoFit/>
              </a:bodyPr>
              <a:lstStyle/>
              <a:p>
                <a:pPr algn="ctr"/>
                <a:r>
                  <a:rPr lang="es-ES" sz="1400" b="1" dirty="0">
                    <a:solidFill>
                      <a:schemeClr val="accent6">
                        <a:lumMod val="75000"/>
                      </a:schemeClr>
                    </a:solidFill>
                  </a:rPr>
                  <a:t>Sumas parciales de Parte 3</a:t>
                </a:r>
              </a:p>
            </p:txBody>
          </p:sp>
          <p:sp>
            <p:nvSpPr>
              <p:cNvPr id="117" name="CuadroTexto 116">
                <a:extLst>
                  <a:ext uri="{FF2B5EF4-FFF2-40B4-BE49-F238E27FC236}">
                    <a16:creationId xmlns:a16="http://schemas.microsoft.com/office/drawing/2014/main" id="{6A316EAB-52EB-439D-9943-8883949AD86B}"/>
                  </a:ext>
                </a:extLst>
              </p:cNvPr>
              <p:cNvSpPr txBox="1"/>
              <p:nvPr/>
            </p:nvSpPr>
            <p:spPr>
              <a:xfrm>
                <a:off x="7392726" y="4617662"/>
                <a:ext cx="2576773" cy="307777"/>
              </a:xfrm>
              <a:prstGeom prst="rect">
                <a:avLst/>
              </a:prstGeom>
              <a:noFill/>
            </p:spPr>
            <p:txBody>
              <a:bodyPr wrap="square" rtlCol="0">
                <a:spAutoFit/>
              </a:bodyPr>
              <a:lstStyle/>
              <a:p>
                <a:pPr algn="just"/>
                <a:r>
                  <a:rPr lang="el-GR" sz="1400" b="1" dirty="0"/>
                  <a:t>Σ</a:t>
                </a:r>
                <a:r>
                  <a:rPr lang="es-ES" sz="1400" b="1" dirty="0"/>
                  <a:t>V1    </a:t>
                </a:r>
                <a:r>
                  <a:rPr lang="el-GR" sz="1400" b="1" dirty="0"/>
                  <a:t>Σ</a:t>
                </a:r>
                <a:r>
                  <a:rPr lang="es-ES" sz="1400" b="1" dirty="0"/>
                  <a:t>V2      </a:t>
                </a:r>
                <a:r>
                  <a:rPr lang="el-GR" sz="1400" b="1" dirty="0"/>
                  <a:t>Σ</a:t>
                </a:r>
                <a:r>
                  <a:rPr lang="es-ES" sz="1400" b="1" dirty="0"/>
                  <a:t>V3     </a:t>
                </a:r>
                <a:r>
                  <a:rPr lang="el-GR" sz="1400" b="1" dirty="0"/>
                  <a:t>Σ</a:t>
                </a:r>
                <a:r>
                  <a:rPr lang="es-ES" sz="1400" b="1" dirty="0"/>
                  <a:t>V4     </a:t>
                </a:r>
                <a:r>
                  <a:rPr lang="el-GR" sz="1400" b="1" dirty="0"/>
                  <a:t>Σ</a:t>
                </a:r>
                <a:r>
                  <a:rPr lang="es-ES" sz="1400" b="1" dirty="0"/>
                  <a:t>V5</a:t>
                </a:r>
              </a:p>
            </p:txBody>
          </p:sp>
          <p:grpSp>
            <p:nvGrpSpPr>
              <p:cNvPr id="118" name="Grupo 117">
                <a:extLst>
                  <a:ext uri="{FF2B5EF4-FFF2-40B4-BE49-F238E27FC236}">
                    <a16:creationId xmlns:a16="http://schemas.microsoft.com/office/drawing/2014/main" id="{B3FA816A-4526-4FE8-8B66-041CE463B310}"/>
                  </a:ext>
                </a:extLst>
              </p:cNvPr>
              <p:cNvGrpSpPr/>
              <p:nvPr/>
            </p:nvGrpSpPr>
            <p:grpSpPr>
              <a:xfrm>
                <a:off x="7446059" y="4976676"/>
                <a:ext cx="2260600" cy="342900"/>
                <a:chOff x="1422400" y="358775"/>
                <a:chExt cx="2260600" cy="342900"/>
              </a:xfrm>
              <a:solidFill>
                <a:schemeClr val="accent6">
                  <a:lumMod val="50000"/>
                </a:schemeClr>
              </a:solidFill>
            </p:grpSpPr>
            <p:sp>
              <p:nvSpPr>
                <p:cNvPr id="119" name="Rectángulo 118">
                  <a:extLst>
                    <a:ext uri="{FF2B5EF4-FFF2-40B4-BE49-F238E27FC236}">
                      <a16:creationId xmlns:a16="http://schemas.microsoft.com/office/drawing/2014/main" id="{98627BC5-0330-47B9-92BD-9640843B9F4D}"/>
                    </a:ext>
                  </a:extLst>
                </p:cNvPr>
                <p:cNvSpPr/>
                <p:nvPr/>
              </p:nvSpPr>
              <p:spPr>
                <a:xfrm>
                  <a:off x="1422400" y="358775"/>
                  <a:ext cx="330200" cy="342900"/>
                </a:xfrm>
                <a:prstGeom prst="rect">
                  <a:avLst/>
                </a:prstGeom>
                <a:solidFill>
                  <a:schemeClr val="accent6">
                    <a:lumMod val="75000"/>
                  </a:schemeClr>
                </a:solidFill>
                <a:ln>
                  <a:solidFill>
                    <a:schemeClr val="accent6">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20" name="Rectángulo 119">
                  <a:extLst>
                    <a:ext uri="{FF2B5EF4-FFF2-40B4-BE49-F238E27FC236}">
                      <a16:creationId xmlns:a16="http://schemas.microsoft.com/office/drawing/2014/main" id="{AEC3139A-0BAA-453D-BA4F-EFF37479CC68}"/>
                    </a:ext>
                  </a:extLst>
                </p:cNvPr>
                <p:cNvSpPr/>
                <p:nvPr/>
              </p:nvSpPr>
              <p:spPr>
                <a:xfrm>
                  <a:off x="1905000" y="358775"/>
                  <a:ext cx="330200" cy="342900"/>
                </a:xfrm>
                <a:prstGeom prst="rect">
                  <a:avLst/>
                </a:prstGeom>
                <a:solidFill>
                  <a:schemeClr val="accent6">
                    <a:lumMod val="75000"/>
                  </a:schemeClr>
                </a:solidFill>
                <a:ln>
                  <a:solidFill>
                    <a:schemeClr val="accent6">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21" name="Rectángulo 120">
                  <a:extLst>
                    <a:ext uri="{FF2B5EF4-FFF2-40B4-BE49-F238E27FC236}">
                      <a16:creationId xmlns:a16="http://schemas.microsoft.com/office/drawing/2014/main" id="{7F30584A-8C2C-4C48-844D-6CBADF0B516C}"/>
                    </a:ext>
                  </a:extLst>
                </p:cNvPr>
                <p:cNvSpPr/>
                <p:nvPr/>
              </p:nvSpPr>
              <p:spPr>
                <a:xfrm>
                  <a:off x="2387600" y="358775"/>
                  <a:ext cx="330200" cy="342900"/>
                </a:xfrm>
                <a:prstGeom prst="rect">
                  <a:avLst/>
                </a:prstGeom>
                <a:solidFill>
                  <a:schemeClr val="accent6">
                    <a:lumMod val="75000"/>
                  </a:schemeClr>
                </a:solidFill>
                <a:ln>
                  <a:solidFill>
                    <a:schemeClr val="accent6">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22" name="Rectángulo 121">
                  <a:extLst>
                    <a:ext uri="{FF2B5EF4-FFF2-40B4-BE49-F238E27FC236}">
                      <a16:creationId xmlns:a16="http://schemas.microsoft.com/office/drawing/2014/main" id="{F4680A2C-85F8-40FB-8FD1-958C6CB359CA}"/>
                    </a:ext>
                  </a:extLst>
                </p:cNvPr>
                <p:cNvSpPr/>
                <p:nvPr/>
              </p:nvSpPr>
              <p:spPr>
                <a:xfrm>
                  <a:off x="2870200" y="358775"/>
                  <a:ext cx="330200" cy="342900"/>
                </a:xfrm>
                <a:prstGeom prst="rect">
                  <a:avLst/>
                </a:prstGeom>
                <a:solidFill>
                  <a:schemeClr val="accent6">
                    <a:lumMod val="75000"/>
                  </a:schemeClr>
                </a:solidFill>
                <a:ln>
                  <a:solidFill>
                    <a:schemeClr val="accent6">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23" name="Rectángulo 122">
                  <a:extLst>
                    <a:ext uri="{FF2B5EF4-FFF2-40B4-BE49-F238E27FC236}">
                      <a16:creationId xmlns:a16="http://schemas.microsoft.com/office/drawing/2014/main" id="{B5B78B19-4CD2-4DEF-B992-8C3128B2C6C4}"/>
                    </a:ext>
                  </a:extLst>
                </p:cNvPr>
                <p:cNvSpPr/>
                <p:nvPr/>
              </p:nvSpPr>
              <p:spPr>
                <a:xfrm>
                  <a:off x="3352800" y="358775"/>
                  <a:ext cx="330200" cy="342900"/>
                </a:xfrm>
                <a:prstGeom prst="rect">
                  <a:avLst/>
                </a:prstGeom>
                <a:solidFill>
                  <a:schemeClr val="accent6">
                    <a:lumMod val="75000"/>
                  </a:schemeClr>
                </a:solidFill>
                <a:ln>
                  <a:solidFill>
                    <a:schemeClr val="accent6">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grpSp>
        </p:grpSp>
        <p:grpSp>
          <p:nvGrpSpPr>
            <p:cNvPr id="47" name="Grupo 46">
              <a:extLst>
                <a:ext uri="{FF2B5EF4-FFF2-40B4-BE49-F238E27FC236}">
                  <a16:creationId xmlns:a16="http://schemas.microsoft.com/office/drawing/2014/main" id="{4AD59DD8-920F-4399-AF3F-AA2B42A3AC9B}"/>
                </a:ext>
              </a:extLst>
            </p:cNvPr>
            <p:cNvGrpSpPr/>
            <p:nvPr/>
          </p:nvGrpSpPr>
          <p:grpSpPr>
            <a:xfrm>
              <a:off x="4086859" y="5663055"/>
              <a:ext cx="5882640" cy="701914"/>
              <a:chOff x="4086859" y="5663055"/>
              <a:chExt cx="5882640" cy="701914"/>
            </a:xfrm>
          </p:grpSpPr>
          <p:cxnSp>
            <p:nvCxnSpPr>
              <p:cNvPr id="126" name="Conector recto de flecha 125">
                <a:extLst>
                  <a:ext uri="{FF2B5EF4-FFF2-40B4-BE49-F238E27FC236}">
                    <a16:creationId xmlns:a16="http://schemas.microsoft.com/office/drawing/2014/main" id="{582BCD50-27DD-4AF4-949F-8E1648A8D033}"/>
                  </a:ext>
                </a:extLst>
              </p:cNvPr>
              <p:cNvCxnSpPr>
                <a:cxnSpLocks/>
              </p:cNvCxnSpPr>
              <p:nvPr/>
            </p:nvCxnSpPr>
            <p:spPr>
              <a:xfrm>
                <a:off x="4086859" y="6197799"/>
                <a:ext cx="3140727" cy="0"/>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7" name="CuadroTexto 126">
                <a:extLst>
                  <a:ext uri="{FF2B5EF4-FFF2-40B4-BE49-F238E27FC236}">
                    <a16:creationId xmlns:a16="http://schemas.microsoft.com/office/drawing/2014/main" id="{63D25FD6-3A47-4E66-ACDD-63614CBE1E02}"/>
                  </a:ext>
                </a:extLst>
              </p:cNvPr>
              <p:cNvSpPr txBox="1"/>
              <p:nvPr/>
            </p:nvSpPr>
            <p:spPr>
              <a:xfrm>
                <a:off x="4836831" y="5872448"/>
                <a:ext cx="2195190" cy="307777"/>
              </a:xfrm>
              <a:prstGeom prst="rect">
                <a:avLst/>
              </a:prstGeom>
              <a:noFill/>
            </p:spPr>
            <p:txBody>
              <a:bodyPr wrap="square" rtlCol="0">
                <a:spAutoFit/>
              </a:bodyPr>
              <a:lstStyle/>
              <a:p>
                <a:pPr algn="ctr"/>
                <a:r>
                  <a:rPr lang="es-ES" sz="1400" b="1" dirty="0">
                    <a:solidFill>
                      <a:schemeClr val="accent5"/>
                    </a:solidFill>
                  </a:rPr>
                  <a:t>Sumas Parciales de Parte 4</a:t>
                </a:r>
              </a:p>
            </p:txBody>
          </p:sp>
          <p:sp>
            <p:nvSpPr>
              <p:cNvPr id="128" name="CuadroTexto 127">
                <a:extLst>
                  <a:ext uri="{FF2B5EF4-FFF2-40B4-BE49-F238E27FC236}">
                    <a16:creationId xmlns:a16="http://schemas.microsoft.com/office/drawing/2014/main" id="{C0AE8823-2D39-46CE-969A-AEB12EEEFC60}"/>
                  </a:ext>
                </a:extLst>
              </p:cNvPr>
              <p:cNvSpPr txBox="1"/>
              <p:nvPr/>
            </p:nvSpPr>
            <p:spPr>
              <a:xfrm>
                <a:off x="7392726" y="5663055"/>
                <a:ext cx="2576773" cy="307777"/>
              </a:xfrm>
              <a:prstGeom prst="rect">
                <a:avLst/>
              </a:prstGeom>
              <a:noFill/>
            </p:spPr>
            <p:txBody>
              <a:bodyPr wrap="square" rtlCol="0">
                <a:spAutoFit/>
              </a:bodyPr>
              <a:lstStyle/>
              <a:p>
                <a:pPr algn="just"/>
                <a:r>
                  <a:rPr lang="el-GR" sz="1400" b="1" dirty="0"/>
                  <a:t>Σ</a:t>
                </a:r>
                <a:r>
                  <a:rPr lang="es-ES" sz="1400" b="1" dirty="0"/>
                  <a:t>V1    </a:t>
                </a:r>
                <a:r>
                  <a:rPr lang="el-GR" sz="1400" b="1" dirty="0"/>
                  <a:t>Σ</a:t>
                </a:r>
                <a:r>
                  <a:rPr lang="es-ES" sz="1400" b="1" dirty="0"/>
                  <a:t>V2      </a:t>
                </a:r>
                <a:r>
                  <a:rPr lang="el-GR" sz="1400" b="1" dirty="0"/>
                  <a:t>Σ</a:t>
                </a:r>
                <a:r>
                  <a:rPr lang="es-ES" sz="1400" b="1" dirty="0"/>
                  <a:t>V3     </a:t>
                </a:r>
                <a:r>
                  <a:rPr lang="el-GR" sz="1400" b="1" dirty="0"/>
                  <a:t>Σ</a:t>
                </a:r>
                <a:r>
                  <a:rPr lang="es-ES" sz="1400" b="1" dirty="0"/>
                  <a:t>V4     </a:t>
                </a:r>
                <a:r>
                  <a:rPr lang="el-GR" sz="1400" b="1" dirty="0"/>
                  <a:t>Σ</a:t>
                </a:r>
                <a:r>
                  <a:rPr lang="es-ES" sz="1400" b="1" dirty="0"/>
                  <a:t>V5</a:t>
                </a:r>
              </a:p>
            </p:txBody>
          </p:sp>
          <p:grpSp>
            <p:nvGrpSpPr>
              <p:cNvPr id="129" name="Grupo 128">
                <a:extLst>
                  <a:ext uri="{FF2B5EF4-FFF2-40B4-BE49-F238E27FC236}">
                    <a16:creationId xmlns:a16="http://schemas.microsoft.com/office/drawing/2014/main" id="{D30ADD37-D839-4779-A549-F8DB56BF5F21}"/>
                  </a:ext>
                </a:extLst>
              </p:cNvPr>
              <p:cNvGrpSpPr/>
              <p:nvPr/>
            </p:nvGrpSpPr>
            <p:grpSpPr>
              <a:xfrm>
                <a:off x="7446059" y="6022069"/>
                <a:ext cx="2260600" cy="342900"/>
                <a:chOff x="1422400" y="358775"/>
                <a:chExt cx="2260600" cy="342900"/>
              </a:xfrm>
              <a:solidFill>
                <a:schemeClr val="accent5">
                  <a:lumMod val="75000"/>
                </a:schemeClr>
              </a:solidFill>
            </p:grpSpPr>
            <p:sp>
              <p:nvSpPr>
                <p:cNvPr id="130" name="Rectángulo 129">
                  <a:extLst>
                    <a:ext uri="{FF2B5EF4-FFF2-40B4-BE49-F238E27FC236}">
                      <a16:creationId xmlns:a16="http://schemas.microsoft.com/office/drawing/2014/main" id="{E043FB97-AAAA-4EA2-B34A-58B4CBDD34C9}"/>
                    </a:ext>
                  </a:extLst>
                </p:cNvPr>
                <p:cNvSpPr/>
                <p:nvPr/>
              </p:nvSpPr>
              <p:spPr>
                <a:xfrm>
                  <a:off x="1422400" y="358775"/>
                  <a:ext cx="330200" cy="342900"/>
                </a:xfrm>
                <a:prstGeom prst="rect">
                  <a:avLst/>
                </a:prstGeom>
                <a:grpFill/>
                <a:ln>
                  <a:solidFill>
                    <a:schemeClr val="accent6">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31" name="Rectángulo 130">
                  <a:extLst>
                    <a:ext uri="{FF2B5EF4-FFF2-40B4-BE49-F238E27FC236}">
                      <a16:creationId xmlns:a16="http://schemas.microsoft.com/office/drawing/2014/main" id="{CF4690BA-5E16-4BC3-AE8D-9A12E6358A72}"/>
                    </a:ext>
                  </a:extLst>
                </p:cNvPr>
                <p:cNvSpPr/>
                <p:nvPr/>
              </p:nvSpPr>
              <p:spPr>
                <a:xfrm>
                  <a:off x="1905000" y="358775"/>
                  <a:ext cx="330200" cy="342900"/>
                </a:xfrm>
                <a:prstGeom prst="rect">
                  <a:avLst/>
                </a:prstGeom>
                <a:grpFill/>
                <a:ln>
                  <a:solidFill>
                    <a:schemeClr val="accent6">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32" name="Rectángulo 131">
                  <a:extLst>
                    <a:ext uri="{FF2B5EF4-FFF2-40B4-BE49-F238E27FC236}">
                      <a16:creationId xmlns:a16="http://schemas.microsoft.com/office/drawing/2014/main" id="{9292C3C5-849F-4935-B189-7C300858677A}"/>
                    </a:ext>
                  </a:extLst>
                </p:cNvPr>
                <p:cNvSpPr/>
                <p:nvPr/>
              </p:nvSpPr>
              <p:spPr>
                <a:xfrm>
                  <a:off x="2387600" y="358775"/>
                  <a:ext cx="330200" cy="342900"/>
                </a:xfrm>
                <a:prstGeom prst="rect">
                  <a:avLst/>
                </a:prstGeom>
                <a:grpFill/>
                <a:ln>
                  <a:solidFill>
                    <a:schemeClr val="accent6">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33" name="Rectángulo 132">
                  <a:extLst>
                    <a:ext uri="{FF2B5EF4-FFF2-40B4-BE49-F238E27FC236}">
                      <a16:creationId xmlns:a16="http://schemas.microsoft.com/office/drawing/2014/main" id="{1F413036-9C6F-42F6-83C7-B232FBA40786}"/>
                    </a:ext>
                  </a:extLst>
                </p:cNvPr>
                <p:cNvSpPr/>
                <p:nvPr/>
              </p:nvSpPr>
              <p:spPr>
                <a:xfrm>
                  <a:off x="2870200" y="358775"/>
                  <a:ext cx="330200" cy="342900"/>
                </a:xfrm>
                <a:prstGeom prst="rect">
                  <a:avLst/>
                </a:prstGeom>
                <a:grpFill/>
                <a:ln>
                  <a:solidFill>
                    <a:schemeClr val="accent6">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34" name="Rectángulo 133">
                  <a:extLst>
                    <a:ext uri="{FF2B5EF4-FFF2-40B4-BE49-F238E27FC236}">
                      <a16:creationId xmlns:a16="http://schemas.microsoft.com/office/drawing/2014/main" id="{ED6A8EFF-ADB6-46F3-9354-A94F718CE392}"/>
                    </a:ext>
                  </a:extLst>
                </p:cNvPr>
                <p:cNvSpPr/>
                <p:nvPr/>
              </p:nvSpPr>
              <p:spPr>
                <a:xfrm>
                  <a:off x="3352800" y="358775"/>
                  <a:ext cx="330200" cy="342900"/>
                </a:xfrm>
                <a:prstGeom prst="rect">
                  <a:avLst/>
                </a:prstGeom>
                <a:grpFill/>
                <a:ln>
                  <a:solidFill>
                    <a:schemeClr val="accent6">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grpSp>
        </p:grpSp>
      </p:grpSp>
      <p:pic>
        <p:nvPicPr>
          <p:cNvPr id="162" name="Imagen 161">
            <a:extLst>
              <a:ext uri="{FF2B5EF4-FFF2-40B4-BE49-F238E27FC236}">
                <a16:creationId xmlns:a16="http://schemas.microsoft.com/office/drawing/2014/main" id="{12C0FEC0-D82F-4F88-9BBA-264BED949CF5}"/>
              </a:ext>
            </a:extLst>
          </p:cNvPr>
          <p:cNvPicPr>
            <a:picLocks noChangeAspect="1"/>
          </p:cNvPicPr>
          <p:nvPr/>
        </p:nvPicPr>
        <p:blipFill>
          <a:blip r:embed="rId2"/>
          <a:stretch>
            <a:fillRect/>
          </a:stretch>
        </p:blipFill>
        <p:spPr>
          <a:xfrm>
            <a:off x="10196944" y="1672952"/>
            <a:ext cx="1680210" cy="1165860"/>
          </a:xfrm>
          <a:prstGeom prst="rect">
            <a:avLst/>
          </a:prstGeom>
        </p:spPr>
      </p:pic>
      <p:pic>
        <p:nvPicPr>
          <p:cNvPr id="163" name="Imagen 162">
            <a:extLst>
              <a:ext uri="{FF2B5EF4-FFF2-40B4-BE49-F238E27FC236}">
                <a16:creationId xmlns:a16="http://schemas.microsoft.com/office/drawing/2014/main" id="{A581485F-AA60-41EA-80B3-5934866707FF}"/>
              </a:ext>
            </a:extLst>
          </p:cNvPr>
          <p:cNvPicPr>
            <a:picLocks noChangeAspect="1"/>
          </p:cNvPicPr>
          <p:nvPr/>
        </p:nvPicPr>
        <p:blipFill>
          <a:blip r:embed="rId3"/>
          <a:stretch>
            <a:fillRect/>
          </a:stretch>
        </p:blipFill>
        <p:spPr>
          <a:xfrm>
            <a:off x="10196944" y="3141706"/>
            <a:ext cx="1680210" cy="1165860"/>
          </a:xfrm>
          <a:prstGeom prst="rect">
            <a:avLst/>
          </a:prstGeom>
        </p:spPr>
      </p:pic>
      <p:pic>
        <p:nvPicPr>
          <p:cNvPr id="164" name="Imagen 163">
            <a:extLst>
              <a:ext uri="{FF2B5EF4-FFF2-40B4-BE49-F238E27FC236}">
                <a16:creationId xmlns:a16="http://schemas.microsoft.com/office/drawing/2014/main" id="{81A5E4DF-07D6-4A85-A296-167812DF82C6}"/>
              </a:ext>
            </a:extLst>
          </p:cNvPr>
          <p:cNvPicPr>
            <a:picLocks noChangeAspect="1"/>
          </p:cNvPicPr>
          <p:nvPr/>
        </p:nvPicPr>
        <p:blipFill>
          <a:blip r:embed="rId4"/>
          <a:stretch>
            <a:fillRect/>
          </a:stretch>
        </p:blipFill>
        <p:spPr>
          <a:xfrm>
            <a:off x="10196944" y="4610460"/>
            <a:ext cx="1680210" cy="1165860"/>
          </a:xfrm>
          <a:prstGeom prst="rect">
            <a:avLst/>
          </a:prstGeom>
        </p:spPr>
      </p:pic>
      <p:pic>
        <p:nvPicPr>
          <p:cNvPr id="165" name="Imagen 164">
            <a:extLst>
              <a:ext uri="{FF2B5EF4-FFF2-40B4-BE49-F238E27FC236}">
                <a16:creationId xmlns:a16="http://schemas.microsoft.com/office/drawing/2014/main" id="{06174C03-495D-4F31-A9F3-FE85427B02BC}"/>
              </a:ext>
            </a:extLst>
          </p:cNvPr>
          <p:cNvPicPr>
            <a:picLocks noChangeAspect="1"/>
          </p:cNvPicPr>
          <p:nvPr/>
        </p:nvPicPr>
        <p:blipFill>
          <a:blip r:embed="rId5"/>
          <a:stretch>
            <a:fillRect/>
          </a:stretch>
        </p:blipFill>
        <p:spPr>
          <a:xfrm>
            <a:off x="10196944" y="5967459"/>
            <a:ext cx="1680210" cy="708660"/>
          </a:xfrm>
          <a:prstGeom prst="rect">
            <a:avLst/>
          </a:prstGeom>
        </p:spPr>
      </p:pic>
      <p:grpSp>
        <p:nvGrpSpPr>
          <p:cNvPr id="124" name="Grupo 123">
            <a:extLst>
              <a:ext uri="{FF2B5EF4-FFF2-40B4-BE49-F238E27FC236}">
                <a16:creationId xmlns:a16="http://schemas.microsoft.com/office/drawing/2014/main" id="{E65264C8-ECA6-432C-8C69-AD09B312E610}"/>
              </a:ext>
            </a:extLst>
          </p:cNvPr>
          <p:cNvGrpSpPr/>
          <p:nvPr/>
        </p:nvGrpSpPr>
        <p:grpSpPr>
          <a:xfrm>
            <a:off x="10464800" y="306218"/>
            <a:ext cx="1023734" cy="954717"/>
            <a:chOff x="6311900" y="4361588"/>
            <a:chExt cx="1023734" cy="954717"/>
          </a:xfrm>
        </p:grpSpPr>
        <p:sp>
          <p:nvSpPr>
            <p:cNvPr id="125" name="Elipse 124">
              <a:extLst>
                <a:ext uri="{FF2B5EF4-FFF2-40B4-BE49-F238E27FC236}">
                  <a16:creationId xmlns:a16="http://schemas.microsoft.com/office/drawing/2014/main" id="{A30AC7B9-2441-4B46-A155-1334FDC6A039}"/>
                </a:ext>
              </a:extLst>
            </p:cNvPr>
            <p:cNvSpPr/>
            <p:nvPr/>
          </p:nvSpPr>
          <p:spPr>
            <a:xfrm>
              <a:off x="6311900" y="4392975"/>
              <a:ext cx="1023734" cy="923330"/>
            </a:xfrm>
            <a:prstGeom prst="ellipse">
              <a:avLst/>
            </a:prstGeom>
            <a:solidFill>
              <a:schemeClr val="bg1"/>
            </a:solidFill>
            <a:ln w="571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accent1"/>
                </a:solidFill>
              </a:endParaRPr>
            </a:p>
          </p:txBody>
        </p:sp>
        <p:sp>
          <p:nvSpPr>
            <p:cNvPr id="138" name="Rectángulo 137">
              <a:extLst>
                <a:ext uri="{FF2B5EF4-FFF2-40B4-BE49-F238E27FC236}">
                  <a16:creationId xmlns:a16="http://schemas.microsoft.com/office/drawing/2014/main" id="{D2655F4B-ACAE-4BD1-8E0A-BBA6B6BA2361}"/>
                </a:ext>
              </a:extLst>
            </p:cNvPr>
            <p:cNvSpPr/>
            <p:nvPr/>
          </p:nvSpPr>
          <p:spPr>
            <a:xfrm>
              <a:off x="6531058" y="4361588"/>
              <a:ext cx="585417" cy="923330"/>
            </a:xfrm>
            <a:prstGeom prst="rect">
              <a:avLst/>
            </a:prstGeom>
            <a:noFill/>
          </p:spPr>
          <p:txBody>
            <a:bodyPr wrap="none" lIns="91440" tIns="45720" rIns="91440" bIns="45720">
              <a:spAutoFit/>
            </a:bodyPr>
            <a:lstStyle/>
            <a:p>
              <a:pPr algn="ctr"/>
              <a:r>
                <a:rPr lang="es-ES" sz="5400" dirty="0">
                  <a:ln w="0"/>
                  <a:solidFill>
                    <a:schemeClr val="accent1"/>
                  </a:solidFill>
                  <a:effectLst>
                    <a:outerShdw blurRad="38100" dist="19050" dir="2700000" algn="tl" rotWithShape="0">
                      <a:schemeClr val="dk1">
                        <a:alpha val="40000"/>
                      </a:schemeClr>
                    </a:outerShdw>
                  </a:effectLst>
                </a:rPr>
                <a:t>A</a:t>
              </a:r>
            </a:p>
          </p:txBody>
        </p:sp>
      </p:grpSp>
    </p:spTree>
    <p:extLst>
      <p:ext uri="{BB962C8B-B14F-4D97-AF65-F5344CB8AC3E}">
        <p14:creationId xmlns:p14="http://schemas.microsoft.com/office/powerpoint/2010/main" val="212294155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497</TotalTime>
  <Words>850</Words>
  <Application>Microsoft Office PowerPoint</Application>
  <PresentationFormat>Panorámica</PresentationFormat>
  <Paragraphs>78</Paragraphs>
  <Slides>15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15</vt:i4>
      </vt:variant>
    </vt:vector>
  </HeadingPairs>
  <TitlesOfParts>
    <vt:vector size="20" baseType="lpstr">
      <vt:lpstr>Arial</vt:lpstr>
      <vt:lpstr>Calibri</vt:lpstr>
      <vt:lpstr>Calibri Light</vt:lpstr>
      <vt:lpstr>Cambria Math</vt:lpstr>
      <vt:lpstr>Tema de Office</vt:lpstr>
      <vt:lpstr>Promedio de Variables de un Archivo de Gran Tamaño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Matriz de Covarianza de un Archivo de Gran Tamaño</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11084</dc:creator>
  <cp:lastModifiedBy>11084</cp:lastModifiedBy>
  <cp:revision>47</cp:revision>
  <dcterms:created xsi:type="dcterms:W3CDTF">2022-10-02T22:16:39Z</dcterms:created>
  <dcterms:modified xsi:type="dcterms:W3CDTF">2022-10-09T22:10:26Z</dcterms:modified>
</cp:coreProperties>
</file>