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entina Machin" initials="" lastIdx="8" clrIdx="0"/>
  <p:cmAuthor id="1" name="Joselaine Cáceres gonzalez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99581BA-9D1B-488A-BC4E-B59A067654BF}">
  <a:tblStyle styleId="{299581BA-9D1B-488A-BC4E-B59A067654B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7204F4F-256B-477B-A047-6B4382055694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241603C-0A6E-4AC3-B12B-4E74A6343845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83"/>
    <p:restoredTop sz="88846"/>
  </p:normalViewPr>
  <p:slideViewPr>
    <p:cSldViewPr snapToGrid="0">
      <p:cViewPr varScale="1">
        <p:scale>
          <a:sx n="130" d="100"/>
          <a:sy n="130" d="100"/>
        </p:scale>
        <p:origin x="848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03A4289-5DC3-CD9A-835A-17F354FF6C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E8A3CC6-7E5E-EF50-A544-C09E1AAD7B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78B30-E9E7-7E49-80BD-ACB598E3CC42}" type="datetimeFigureOut">
              <a:rPr lang="es-UY" smtClean="0"/>
              <a:t>7/9/22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6F69AE-79B2-61C1-E488-84B70E35743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3D1B5B5-01E4-0414-16D1-59B45FFB9C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81206-8E22-A348-A73E-52BA3D690B1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49959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1634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9061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7995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104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0809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8923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2545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010210"/>
            <a:ext cx="7667244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/>
        </p:nvSpPr>
        <p:spPr>
          <a:xfrm>
            <a:off x="690626" y="3224773"/>
            <a:ext cx="7667244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690626" y="1113584"/>
            <a:ext cx="7667244" cy="20574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10" name="Group 9"/>
          <p:cNvGrpSpPr/>
          <p:nvPr/>
        </p:nvGrpSpPr>
        <p:grpSpPr>
          <a:xfrm>
            <a:off x="7236911" y="3051692"/>
            <a:ext cx="810678" cy="810677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074167"/>
            <a:ext cx="7475220" cy="2276856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3291840"/>
            <a:ext cx="5918454" cy="802386"/>
          </a:xfrm>
        </p:spPr>
        <p:txBody>
          <a:bodyPr>
            <a:normAutofit/>
          </a:bodyPr>
          <a:lstStyle>
            <a:lvl1pPr marL="0" indent="0" algn="l">
              <a:buNone/>
              <a:defRPr sz="1650">
                <a:solidFill>
                  <a:schemeClr val="tx1"/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0" y="3217001"/>
            <a:ext cx="895401" cy="480060"/>
          </a:xfrm>
        </p:spPr>
        <p:txBody>
          <a:bodyPr/>
          <a:lstStyle>
            <a:lvl1pPr>
              <a:defRPr sz="21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88433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611582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00050"/>
            <a:ext cx="1914525" cy="4229100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400050"/>
            <a:ext cx="5629275" cy="422910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5469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IMPI" type="title">
  <p:cSld name="IIMPI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34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51527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688492"/>
            <a:ext cx="9144000" cy="1455008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918972"/>
            <a:ext cx="6960870" cy="264033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0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1" y="3765042"/>
            <a:ext cx="6789420" cy="800100"/>
          </a:xfrm>
        </p:spPr>
        <p:txBody>
          <a:bodyPr anchor="t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4704588"/>
            <a:ext cx="1983232" cy="273844"/>
          </a:xfrm>
        </p:spPr>
        <p:txBody>
          <a:bodyPr/>
          <a:lstStyle/>
          <a:p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4704588"/>
            <a:ext cx="4745736" cy="273844"/>
          </a:xfrm>
        </p:spPr>
        <p:txBody>
          <a:bodyPr/>
          <a:lstStyle/>
          <a:p>
            <a:r>
              <a:rPr lang="es-UY"/>
              <a:t>1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73049" y="1744386"/>
            <a:ext cx="810678" cy="810677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776" y="1879600"/>
            <a:ext cx="891224" cy="540249"/>
          </a:xfrm>
        </p:spPr>
        <p:txBody>
          <a:bodyPr/>
          <a:lstStyle>
            <a:lvl1pPr>
              <a:defRPr sz="2100"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9169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386" y="1645920"/>
            <a:ext cx="3566160" cy="298323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8" y="1645920"/>
            <a:ext cx="3566160" cy="298323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0481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1536192"/>
            <a:ext cx="3566160" cy="48006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057400"/>
            <a:ext cx="3566160" cy="246888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3168" y="1536192"/>
            <a:ext cx="3566160" cy="48006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3168" y="2057400"/>
            <a:ext cx="3566160" cy="246888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 smtClean="0"/>
              <a:t>‹Nº›</a:t>
            </a:fld>
            <a:endParaRPr lang="es-UY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03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 smtClean="0"/>
              <a:t>‹Nº›</a:t>
            </a:fld>
            <a:endParaRPr lang="es-UY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8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08540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51434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514350"/>
            <a:ext cx="2400300" cy="1303020"/>
          </a:xfrm>
        </p:spPr>
        <p:txBody>
          <a:bodyPr anchor="b">
            <a:normAutofit/>
          </a:bodyPr>
          <a:lstStyle>
            <a:lvl1pPr>
              <a:defRPr sz="2400" b="1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14350"/>
            <a:ext cx="5033772" cy="3765042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1817370"/>
            <a:ext cx="2400300" cy="24688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5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1</a:t>
            </a: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8551294" y="4672261"/>
            <a:ext cx="342900" cy="3429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5718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51434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514350"/>
            <a:ext cx="2400300" cy="1303020"/>
          </a:xfrm>
        </p:spPr>
        <p:txBody>
          <a:bodyPr anchor="b">
            <a:normAutofit/>
          </a:bodyPr>
          <a:lstStyle>
            <a:lvl1pPr>
              <a:defRPr sz="2400" b="1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51435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1817370"/>
            <a:ext cx="2400300" cy="24688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5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UY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551294" y="4672261"/>
            <a:ext cx="342900" cy="3429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1135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1591056"/>
            <a:ext cx="7543800" cy="3038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2"/>
                </a:solidFill>
              </a:defRPr>
            </a:lvl1pPr>
          </a:lstStyle>
          <a:p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6102" y="4704588"/>
            <a:ext cx="474573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2"/>
                </a:solidFill>
              </a:defRPr>
            </a:lvl1pPr>
          </a:lstStyle>
          <a:p>
            <a:r>
              <a:rPr lang="es-UY"/>
              <a:t>1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8551294" y="4672261"/>
            <a:ext cx="342900" cy="3429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4704588"/>
            <a:ext cx="48006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rgbClr val="FFFFFF"/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3587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5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5B55AC9-7DB5-64A8-9CDF-6FE7228BF1D4}"/>
              </a:ext>
            </a:extLst>
          </p:cNvPr>
          <p:cNvSpPr/>
          <p:nvPr/>
        </p:nvSpPr>
        <p:spPr>
          <a:xfrm>
            <a:off x="8166847" y="152400"/>
            <a:ext cx="690282" cy="385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E5A048B-86C9-E7B6-76B4-E0CA3AEECBAE}"/>
              </a:ext>
            </a:extLst>
          </p:cNvPr>
          <p:cNvSpPr/>
          <p:nvPr/>
        </p:nvSpPr>
        <p:spPr>
          <a:xfrm>
            <a:off x="1810871" y="4706471"/>
            <a:ext cx="5414682" cy="313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ABFD3C8-3046-1A97-CD54-B84BE1BDEA26}"/>
              </a:ext>
            </a:extLst>
          </p:cNvPr>
          <p:cNvSpPr/>
          <p:nvPr/>
        </p:nvSpPr>
        <p:spPr>
          <a:xfrm>
            <a:off x="1680882" y="999413"/>
            <a:ext cx="5782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UY" sz="2800" b="1" dirty="0">
                <a:solidFill>
                  <a:srgbClr val="3D85C6"/>
                </a:solidFill>
                <a:latin typeface="Arial" panose="020B0604020202020204" pitchFamily="34" charset="0"/>
              </a:rPr>
              <a:t>NOMBRE DEL ESTUDIANTE</a:t>
            </a:r>
            <a:endParaRPr lang="es-UY" sz="28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F1CAB88-565E-5EF7-72A8-086F64731A17}"/>
              </a:ext>
            </a:extLst>
          </p:cNvPr>
          <p:cNvSpPr txBox="1"/>
          <p:nvPr/>
        </p:nvSpPr>
        <p:spPr>
          <a:xfrm>
            <a:off x="1846728" y="4398694"/>
            <a:ext cx="545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accent1"/>
                </a:solidFill>
              </a:rPr>
              <a:t>PASANTÍA TECNOLOGO INDUSTRIAL MECÁNICO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B54B2DC-8F54-9C97-2EBF-DE5FBB7679CF}"/>
              </a:ext>
            </a:extLst>
          </p:cNvPr>
          <p:cNvSpPr/>
          <p:nvPr/>
        </p:nvSpPr>
        <p:spPr>
          <a:xfrm>
            <a:off x="1627094" y="1948225"/>
            <a:ext cx="5782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UY" sz="2800" b="1" dirty="0">
                <a:solidFill>
                  <a:srgbClr val="3D85C6"/>
                </a:solidFill>
                <a:latin typeface="Arial" panose="020B0604020202020204" pitchFamily="34" charset="0"/>
              </a:rPr>
              <a:t>Empresa</a:t>
            </a:r>
            <a:endParaRPr lang="es-UY" sz="28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C9013AF-3A3D-AE73-CB6E-7E40992E6977}"/>
              </a:ext>
            </a:extLst>
          </p:cNvPr>
          <p:cNvSpPr txBox="1"/>
          <p:nvPr/>
        </p:nvSpPr>
        <p:spPr>
          <a:xfrm>
            <a:off x="3310401" y="3101034"/>
            <a:ext cx="2523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Responsable Técnico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36BB630-42DC-10B2-C24C-25C2202528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3248" y="-1865"/>
            <a:ext cx="5389926" cy="8777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5B55AC9-7DB5-64A8-9CDF-6FE7228BF1D4}"/>
              </a:ext>
            </a:extLst>
          </p:cNvPr>
          <p:cNvSpPr/>
          <p:nvPr/>
        </p:nvSpPr>
        <p:spPr>
          <a:xfrm>
            <a:off x="8166847" y="152400"/>
            <a:ext cx="690282" cy="385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E5A048B-86C9-E7B6-76B4-E0CA3AEECBAE}"/>
              </a:ext>
            </a:extLst>
          </p:cNvPr>
          <p:cNvSpPr/>
          <p:nvPr/>
        </p:nvSpPr>
        <p:spPr>
          <a:xfrm>
            <a:off x="1810871" y="4706471"/>
            <a:ext cx="5414682" cy="313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1E4F5FA-7094-D1CC-FC29-F149C7E24942}"/>
              </a:ext>
            </a:extLst>
          </p:cNvPr>
          <p:cNvSpPr/>
          <p:nvPr/>
        </p:nvSpPr>
        <p:spPr>
          <a:xfrm>
            <a:off x="759064" y="686612"/>
            <a:ext cx="62611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800"/>
            </a:pPr>
            <a:r>
              <a:rPr lang="es-ES_tradnl" sz="1800" b="1" dirty="0">
                <a:solidFill>
                  <a:schemeClr val="dk1"/>
                </a:solidFill>
                <a:highlight>
                  <a:srgbClr val="FFFFFF"/>
                </a:highlight>
              </a:rPr>
              <a:t>Temario</a:t>
            </a:r>
          </a:p>
          <a:p>
            <a:pPr marL="139700" lvl="0">
              <a:buClr>
                <a:schemeClr val="dk1"/>
              </a:buClr>
              <a:buSzPts val="1400"/>
            </a:pPr>
            <a:endParaRPr lang="es-ES_tradnl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s-ES_tradnl" dirty="0">
                <a:solidFill>
                  <a:schemeClr val="dk1"/>
                </a:solidFill>
                <a:highlight>
                  <a:srgbClr val="FFFFFF"/>
                </a:highlight>
              </a:rPr>
              <a:t>Presentación de la Pasantía</a:t>
            </a:r>
          </a:p>
          <a:p>
            <a:pPr marL="457200" lvl="0" indent="-317500"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s-ES_tradnl" dirty="0">
                <a:solidFill>
                  <a:schemeClr val="dk1"/>
                </a:solidFill>
                <a:highlight>
                  <a:srgbClr val="FFFFFF"/>
                </a:highlight>
              </a:rPr>
              <a:t>Presentación de la Empresa</a:t>
            </a:r>
          </a:p>
          <a:p>
            <a:pPr marL="457200" lvl="0" indent="-317500"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s-ES_tradnl" dirty="0">
                <a:solidFill>
                  <a:schemeClr val="dk1"/>
                </a:solidFill>
                <a:highlight>
                  <a:srgbClr val="FFFFFF"/>
                </a:highlight>
              </a:rPr>
              <a:t>Presentación del Proceso Productivo</a:t>
            </a:r>
          </a:p>
          <a:p>
            <a:pPr marL="457200" lvl="0" indent="-317500"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s-ES_tradnl" dirty="0">
                <a:solidFill>
                  <a:schemeClr val="dk1"/>
                </a:solidFill>
                <a:highlight>
                  <a:srgbClr val="FFFFFF"/>
                </a:highlight>
              </a:rPr>
              <a:t>Caso de Estudio</a:t>
            </a:r>
          </a:p>
          <a:p>
            <a:pPr marL="457200" lvl="0" indent="-317500"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s-ES_tradnl" dirty="0">
                <a:solidFill>
                  <a:schemeClr val="dk1"/>
                </a:solidFill>
                <a:highlight>
                  <a:srgbClr val="FFFFFF"/>
                </a:highlight>
              </a:rPr>
              <a:t>Oportunidad de Mejora</a:t>
            </a:r>
          </a:p>
          <a:p>
            <a:pPr marL="457200" lvl="0" indent="-317500">
              <a:buClr>
                <a:schemeClr val="dk1"/>
              </a:buClr>
              <a:buSzPts val="1400"/>
              <a:buFont typeface="Arial"/>
              <a:buAutoNum type="arabicPeriod"/>
            </a:pPr>
            <a:r>
              <a:rPr lang="es-ES_tradnl" dirty="0">
                <a:solidFill>
                  <a:schemeClr val="dk1"/>
                </a:solidFill>
                <a:highlight>
                  <a:srgbClr val="FFFFFF"/>
                </a:highlight>
              </a:rPr>
              <a:t>Impacto y Evaluación de la mejora planteada</a:t>
            </a:r>
          </a:p>
          <a:p>
            <a:pPr marL="457200" lvl="0" indent="-317500">
              <a:buClr>
                <a:schemeClr val="dk1"/>
              </a:buClr>
              <a:buSzPts val="1400"/>
              <a:buFont typeface="Arial"/>
              <a:buAutoNum type="arabicPeriod"/>
            </a:pPr>
            <a:endParaRPr lang="es-ES_tradn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683C023-4D40-EDA7-6FAF-2E90BFF096A0}"/>
              </a:ext>
            </a:extLst>
          </p:cNvPr>
          <p:cNvSpPr txBox="1"/>
          <p:nvPr/>
        </p:nvSpPr>
        <p:spPr>
          <a:xfrm>
            <a:off x="1846729" y="4454507"/>
            <a:ext cx="545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accent1"/>
                </a:solidFill>
              </a:rPr>
              <a:t>PASANTÍA TECNOLOGO INDUSTRIAL MECÁNICO</a:t>
            </a:r>
          </a:p>
        </p:txBody>
      </p:sp>
    </p:spTree>
    <p:extLst>
      <p:ext uri="{BB962C8B-B14F-4D97-AF65-F5344CB8AC3E}">
        <p14:creationId xmlns:p14="http://schemas.microsoft.com/office/powerpoint/2010/main" val="3108340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5B55AC9-7DB5-64A8-9CDF-6FE7228BF1D4}"/>
              </a:ext>
            </a:extLst>
          </p:cNvPr>
          <p:cNvSpPr/>
          <p:nvPr/>
        </p:nvSpPr>
        <p:spPr>
          <a:xfrm>
            <a:off x="8166847" y="152400"/>
            <a:ext cx="690282" cy="385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E5A048B-86C9-E7B6-76B4-E0CA3AEECBAE}"/>
              </a:ext>
            </a:extLst>
          </p:cNvPr>
          <p:cNvSpPr/>
          <p:nvPr/>
        </p:nvSpPr>
        <p:spPr>
          <a:xfrm>
            <a:off x="1810871" y="4706471"/>
            <a:ext cx="5414682" cy="313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Google Shape;467;p30">
            <a:extLst>
              <a:ext uri="{FF2B5EF4-FFF2-40B4-BE49-F238E27FC236}">
                <a16:creationId xmlns:a16="http://schemas.microsoft.com/office/drawing/2014/main" id="{2314030B-372D-4D19-E683-93C1F26704E0}"/>
              </a:ext>
            </a:extLst>
          </p:cNvPr>
          <p:cNvSpPr/>
          <p:nvPr/>
        </p:nvSpPr>
        <p:spPr>
          <a:xfrm>
            <a:off x="1247029" y="171523"/>
            <a:ext cx="7610100" cy="366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none" strike="noStrike" cap="none" dirty="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1. PRESENTACIÓN DE LA PASANTÍA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8C6FEE0-BC5D-7B45-FAC9-DCC780BB8175}"/>
              </a:ext>
            </a:extLst>
          </p:cNvPr>
          <p:cNvSpPr txBox="1"/>
          <p:nvPr/>
        </p:nvSpPr>
        <p:spPr>
          <a:xfrm>
            <a:off x="1846729" y="4480329"/>
            <a:ext cx="545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accent1"/>
                </a:solidFill>
              </a:rPr>
              <a:t>PASANTÍA TECNOLOGO INDUSTRIAL MECÁNICO</a:t>
            </a:r>
          </a:p>
        </p:txBody>
      </p:sp>
    </p:spTree>
    <p:extLst>
      <p:ext uri="{BB962C8B-B14F-4D97-AF65-F5344CB8AC3E}">
        <p14:creationId xmlns:p14="http://schemas.microsoft.com/office/powerpoint/2010/main" val="2125249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5B55AC9-7DB5-64A8-9CDF-6FE7228BF1D4}"/>
              </a:ext>
            </a:extLst>
          </p:cNvPr>
          <p:cNvSpPr/>
          <p:nvPr/>
        </p:nvSpPr>
        <p:spPr>
          <a:xfrm>
            <a:off x="8166847" y="152400"/>
            <a:ext cx="690282" cy="385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E5A048B-86C9-E7B6-76B4-E0CA3AEECBAE}"/>
              </a:ext>
            </a:extLst>
          </p:cNvPr>
          <p:cNvSpPr/>
          <p:nvPr/>
        </p:nvSpPr>
        <p:spPr>
          <a:xfrm>
            <a:off x="1810871" y="4706471"/>
            <a:ext cx="5414682" cy="313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Google Shape;467;p30">
            <a:extLst>
              <a:ext uri="{FF2B5EF4-FFF2-40B4-BE49-F238E27FC236}">
                <a16:creationId xmlns:a16="http://schemas.microsoft.com/office/drawing/2014/main" id="{2314030B-372D-4D19-E683-93C1F26704E0}"/>
              </a:ext>
            </a:extLst>
          </p:cNvPr>
          <p:cNvSpPr/>
          <p:nvPr/>
        </p:nvSpPr>
        <p:spPr>
          <a:xfrm>
            <a:off x="1247029" y="171523"/>
            <a:ext cx="7610100" cy="366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none" strike="noStrike" cap="none" dirty="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2. PRESENTACIÓN DE LA EMPRESA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8C6FEE0-BC5D-7B45-FAC9-DCC780BB8175}"/>
              </a:ext>
            </a:extLst>
          </p:cNvPr>
          <p:cNvSpPr txBox="1"/>
          <p:nvPr/>
        </p:nvSpPr>
        <p:spPr>
          <a:xfrm>
            <a:off x="1846729" y="4480329"/>
            <a:ext cx="545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accent1"/>
                </a:solidFill>
              </a:rPr>
              <a:t>PASANTÍA TECNOLOGO INDUSTRIAL MECÁNICO</a:t>
            </a:r>
          </a:p>
        </p:txBody>
      </p:sp>
    </p:spTree>
    <p:extLst>
      <p:ext uri="{BB962C8B-B14F-4D97-AF65-F5344CB8AC3E}">
        <p14:creationId xmlns:p14="http://schemas.microsoft.com/office/powerpoint/2010/main" val="1875885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5B55AC9-7DB5-64A8-9CDF-6FE7228BF1D4}"/>
              </a:ext>
            </a:extLst>
          </p:cNvPr>
          <p:cNvSpPr/>
          <p:nvPr/>
        </p:nvSpPr>
        <p:spPr>
          <a:xfrm>
            <a:off x="8166847" y="152400"/>
            <a:ext cx="690282" cy="385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E5A048B-86C9-E7B6-76B4-E0CA3AEECBAE}"/>
              </a:ext>
            </a:extLst>
          </p:cNvPr>
          <p:cNvSpPr/>
          <p:nvPr/>
        </p:nvSpPr>
        <p:spPr>
          <a:xfrm>
            <a:off x="1810871" y="4706471"/>
            <a:ext cx="5414682" cy="313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Google Shape;467;p30">
            <a:extLst>
              <a:ext uri="{FF2B5EF4-FFF2-40B4-BE49-F238E27FC236}">
                <a16:creationId xmlns:a16="http://schemas.microsoft.com/office/drawing/2014/main" id="{2314030B-372D-4D19-E683-93C1F26704E0}"/>
              </a:ext>
            </a:extLst>
          </p:cNvPr>
          <p:cNvSpPr/>
          <p:nvPr/>
        </p:nvSpPr>
        <p:spPr>
          <a:xfrm>
            <a:off x="1247029" y="171523"/>
            <a:ext cx="7610100" cy="366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none" strike="noStrike" cap="none" dirty="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3. PRESENTACIÓN DEL PROCESO PRODUCTIVO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8C6FEE0-BC5D-7B45-FAC9-DCC780BB8175}"/>
              </a:ext>
            </a:extLst>
          </p:cNvPr>
          <p:cNvSpPr txBox="1"/>
          <p:nvPr/>
        </p:nvSpPr>
        <p:spPr>
          <a:xfrm>
            <a:off x="1846729" y="4480329"/>
            <a:ext cx="545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accent1"/>
                </a:solidFill>
              </a:rPr>
              <a:t>PASANTÍA TECNOLOGO INDUSTRIAL MECÁNICO</a:t>
            </a:r>
          </a:p>
        </p:txBody>
      </p:sp>
    </p:spTree>
    <p:extLst>
      <p:ext uri="{BB962C8B-B14F-4D97-AF65-F5344CB8AC3E}">
        <p14:creationId xmlns:p14="http://schemas.microsoft.com/office/powerpoint/2010/main" val="243569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5B55AC9-7DB5-64A8-9CDF-6FE7228BF1D4}"/>
              </a:ext>
            </a:extLst>
          </p:cNvPr>
          <p:cNvSpPr/>
          <p:nvPr/>
        </p:nvSpPr>
        <p:spPr>
          <a:xfrm>
            <a:off x="8166847" y="152400"/>
            <a:ext cx="690282" cy="385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E5A048B-86C9-E7B6-76B4-E0CA3AEECBAE}"/>
              </a:ext>
            </a:extLst>
          </p:cNvPr>
          <p:cNvSpPr/>
          <p:nvPr/>
        </p:nvSpPr>
        <p:spPr>
          <a:xfrm>
            <a:off x="1810871" y="4706471"/>
            <a:ext cx="5414682" cy="313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Google Shape;467;p30">
            <a:extLst>
              <a:ext uri="{FF2B5EF4-FFF2-40B4-BE49-F238E27FC236}">
                <a16:creationId xmlns:a16="http://schemas.microsoft.com/office/drawing/2014/main" id="{2314030B-372D-4D19-E683-93C1F26704E0}"/>
              </a:ext>
            </a:extLst>
          </p:cNvPr>
          <p:cNvSpPr/>
          <p:nvPr/>
        </p:nvSpPr>
        <p:spPr>
          <a:xfrm>
            <a:off x="901888" y="172214"/>
            <a:ext cx="7610100" cy="366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none" strike="noStrike" cap="none" dirty="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4. CASO DE ESTUDIO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8C6FEE0-BC5D-7B45-FAC9-DCC780BB8175}"/>
              </a:ext>
            </a:extLst>
          </p:cNvPr>
          <p:cNvSpPr txBox="1"/>
          <p:nvPr/>
        </p:nvSpPr>
        <p:spPr>
          <a:xfrm>
            <a:off x="1846729" y="4480329"/>
            <a:ext cx="545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accent1"/>
                </a:solidFill>
              </a:rPr>
              <a:t>PASANTÍA TECNOLOGO INDUSTRIAL MECÁNICO</a:t>
            </a:r>
          </a:p>
        </p:txBody>
      </p:sp>
    </p:spTree>
    <p:extLst>
      <p:ext uri="{BB962C8B-B14F-4D97-AF65-F5344CB8AC3E}">
        <p14:creationId xmlns:p14="http://schemas.microsoft.com/office/powerpoint/2010/main" val="1673354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5B55AC9-7DB5-64A8-9CDF-6FE7228BF1D4}"/>
              </a:ext>
            </a:extLst>
          </p:cNvPr>
          <p:cNvSpPr/>
          <p:nvPr/>
        </p:nvSpPr>
        <p:spPr>
          <a:xfrm>
            <a:off x="8166847" y="152400"/>
            <a:ext cx="690282" cy="385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E5A048B-86C9-E7B6-76B4-E0CA3AEECBAE}"/>
              </a:ext>
            </a:extLst>
          </p:cNvPr>
          <p:cNvSpPr/>
          <p:nvPr/>
        </p:nvSpPr>
        <p:spPr>
          <a:xfrm>
            <a:off x="1810871" y="4706471"/>
            <a:ext cx="5414682" cy="313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Google Shape;467;p30">
            <a:extLst>
              <a:ext uri="{FF2B5EF4-FFF2-40B4-BE49-F238E27FC236}">
                <a16:creationId xmlns:a16="http://schemas.microsoft.com/office/drawing/2014/main" id="{2314030B-372D-4D19-E683-93C1F26704E0}"/>
              </a:ext>
            </a:extLst>
          </p:cNvPr>
          <p:cNvSpPr/>
          <p:nvPr/>
        </p:nvSpPr>
        <p:spPr>
          <a:xfrm>
            <a:off x="901888" y="172214"/>
            <a:ext cx="7610100" cy="366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none" strike="noStrike" cap="none" dirty="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5. OPORTUNIDAD DE MEJORA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8C6FEE0-BC5D-7B45-FAC9-DCC780BB8175}"/>
              </a:ext>
            </a:extLst>
          </p:cNvPr>
          <p:cNvSpPr txBox="1"/>
          <p:nvPr/>
        </p:nvSpPr>
        <p:spPr>
          <a:xfrm>
            <a:off x="1846729" y="4480329"/>
            <a:ext cx="545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accent1"/>
                </a:solidFill>
              </a:rPr>
              <a:t>PASANTÍA TECNOLOGO INDUSTRIAL MECÁNICO</a:t>
            </a:r>
          </a:p>
        </p:txBody>
      </p:sp>
    </p:spTree>
    <p:extLst>
      <p:ext uri="{BB962C8B-B14F-4D97-AF65-F5344CB8AC3E}">
        <p14:creationId xmlns:p14="http://schemas.microsoft.com/office/powerpoint/2010/main" val="226774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5B55AC9-7DB5-64A8-9CDF-6FE7228BF1D4}"/>
              </a:ext>
            </a:extLst>
          </p:cNvPr>
          <p:cNvSpPr/>
          <p:nvPr/>
        </p:nvSpPr>
        <p:spPr>
          <a:xfrm>
            <a:off x="8166847" y="152400"/>
            <a:ext cx="690282" cy="385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E5A048B-86C9-E7B6-76B4-E0CA3AEECBAE}"/>
              </a:ext>
            </a:extLst>
          </p:cNvPr>
          <p:cNvSpPr/>
          <p:nvPr/>
        </p:nvSpPr>
        <p:spPr>
          <a:xfrm>
            <a:off x="1810871" y="4706471"/>
            <a:ext cx="5414682" cy="313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Google Shape;467;p30">
            <a:extLst>
              <a:ext uri="{FF2B5EF4-FFF2-40B4-BE49-F238E27FC236}">
                <a16:creationId xmlns:a16="http://schemas.microsoft.com/office/drawing/2014/main" id="{2314030B-372D-4D19-E683-93C1F26704E0}"/>
              </a:ext>
            </a:extLst>
          </p:cNvPr>
          <p:cNvSpPr/>
          <p:nvPr/>
        </p:nvSpPr>
        <p:spPr>
          <a:xfrm>
            <a:off x="901888" y="186633"/>
            <a:ext cx="7610100" cy="366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none" strike="noStrike" cap="none" dirty="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6. IMPACTO Y EVALUACIÓN DE LA MEJORA PLANTEADA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8C6FEE0-BC5D-7B45-FAC9-DCC780BB8175}"/>
              </a:ext>
            </a:extLst>
          </p:cNvPr>
          <p:cNvSpPr txBox="1"/>
          <p:nvPr/>
        </p:nvSpPr>
        <p:spPr>
          <a:xfrm>
            <a:off x="1846729" y="4480329"/>
            <a:ext cx="545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>
                <a:solidFill>
                  <a:schemeClr val="accent1"/>
                </a:solidFill>
              </a:rPr>
              <a:t>PASANTÍA TECNOLOGO INDUSTRIAL MECÁNICO</a:t>
            </a:r>
          </a:p>
        </p:txBody>
      </p:sp>
    </p:spTree>
    <p:extLst>
      <p:ext uri="{BB962C8B-B14F-4D97-AF65-F5344CB8AC3E}">
        <p14:creationId xmlns:p14="http://schemas.microsoft.com/office/powerpoint/2010/main" val="2322570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Letras en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tras en made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tras en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{789AAE0C-2AEC-B949-A1DB-31309CA6F876}tf10001070_mac</Template>
  <TotalTime>1600</TotalTime>
  <Words>101</Words>
  <Application>Microsoft Macintosh PowerPoint</Application>
  <PresentationFormat>Presentación en pantalla (16:9)</PresentationFormat>
  <Paragraphs>25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Rockwell</vt:lpstr>
      <vt:lpstr>Rockwell Condensed</vt:lpstr>
      <vt:lpstr>Rockwell Extra Bold</vt:lpstr>
      <vt:lpstr>Wingdings</vt:lpstr>
      <vt:lpstr>Letras en madera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Santiago Correa</cp:lastModifiedBy>
  <cp:revision>9</cp:revision>
  <dcterms:modified xsi:type="dcterms:W3CDTF">2022-09-07T14:35:15Z</dcterms:modified>
</cp:coreProperties>
</file>