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8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16" r:id="rId10"/>
    <p:sldId id="257" r:id="rId11"/>
    <p:sldId id="315" r:id="rId12"/>
    <p:sldId id="258" r:id="rId13"/>
    <p:sldId id="259" r:id="rId14"/>
    <p:sldId id="260" r:id="rId15"/>
    <p:sldId id="304" r:id="rId16"/>
    <p:sldId id="306" r:id="rId17"/>
    <p:sldId id="305" r:id="rId18"/>
    <p:sldId id="309" r:id="rId19"/>
    <p:sldId id="310" r:id="rId20"/>
    <p:sldId id="311" r:id="rId21"/>
    <p:sldId id="312" r:id="rId22"/>
    <p:sldId id="313" r:id="rId23"/>
    <p:sldId id="314" r:id="rId24"/>
    <p:sldId id="307" r:id="rId25"/>
    <p:sldId id="346" r:id="rId26"/>
    <p:sldId id="347" r:id="rId27"/>
    <p:sldId id="308" r:id="rId28"/>
    <p:sldId id="348" r:id="rId29"/>
    <p:sldId id="344" r:id="rId30"/>
    <p:sldId id="345" r:id="rId31"/>
    <p:sldId id="349" r:id="rId32"/>
    <p:sldId id="350" r:id="rId33"/>
    <p:sldId id="351" r:id="rId34"/>
    <p:sldId id="352" r:id="rId35"/>
    <p:sldId id="338" r:id="rId36"/>
    <p:sldId id="354" r:id="rId37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032"/>
    <a:srgbClr val="6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5"/>
    <p:restoredTop sz="94488"/>
  </p:normalViewPr>
  <p:slideViewPr>
    <p:cSldViewPr snapToGrid="0">
      <p:cViewPr varScale="1">
        <p:scale>
          <a:sx n="96" d="100"/>
          <a:sy n="96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9:27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1039 7207 24575,'20'0'0,"29"0"0,-1 0 0,10 0 0,3-1 0,8 0 0,6-1-1257,2 1 1,6-2 0,4 1 0,3-2 1256,-4 1 0,3-1 0,2 0 0,2-1 0,1 1-405,-7 0 0,0 1 0,2-1 0,1 0 0,1 1 1,-1-1 404,3 1 0,1 0 0,0 0 0,0 0 0,0 1 0,-1-1 0,-2 1 0,-1 0 0,0 1 0,-1-1 0,0 1 0,-1 0-7,11 0 1,-1 1 0,-1 0 0,-1 1 0,-1-1 6,-8 0 0,-1 0 0,-1 0 0,-1 0 0,-3 1 0,6-1 0,-2 1 0,-3 1 0,-1-1-145,13 1 1,-3 1 0,-2 0 144,-13 0 0,-1 1 0,-2 0 0,-4 0 0,0 1 0,-1 0 0,1-2 0,1 1 0,-1-1 0,3 0 0,1-1 0,1 0 0,6 0 0,1-1 0,2 0 0,7-2 0,1-2 0,2-1 244,-18 0 1,0-2 0,1-1 0,0 0-245,3-2 0,0 0 0,-1 0 0,-3-1 0,13-3 0,-4 0 0,-6 1 1487,10-3 1,-8 3-1488,-22 6 0,-4 3 2022,31-1-2022,-18 2 0,7-2 0,-10 1 0,3-1 0,2 0-15,7-1 0,1 0 0,2 0 15,3 0 0,2 1 0,-1 1 0,-2 0 0,1 0 0,-2 1 0,-2 0 0,-1 1 0,-1 1 0,-5-1 0,0 1 0,0 1 0,0-1 0,0 0 0,-1 0 0,-1 0 0,0 0 0,0 0 0,1 0 0,0 0 0,0 0 0,-1 0 0,1 0 0,-2 0 628,25 0 0,-2 0-628,-5 0 0,-4 0 0,-9 0 0,-3 0 0,-5 0 0,-3 0 0,-9 0 0,-2 0 0,30 0 731,-19 0-731,-18 0 0,-13 0 0,-13 0 0,-8 0 0,-1 1 0,-1 2 0,8 2 0,8 1 0,8 1 0,7 1 0,1-2 0,-6 1 0,-7-3 0,-5-2 0,-13 2 0,0-2 0,-9-3 0,0-16 0,4-33 0,0 3 0,0-7 0,1-21 0,0-9 0,-1 15 0,-1-4 0,0-3-538,-1-12 0,0-2 0,-1-4 538,0 17 0,-1-2 0,1-2 0,-1-1 0,0-11 0,1-1 0,0-3 0,0-1-505,1 13 0,0-1 0,0-2 0,1 0 1,1-1 504,1-6 0,0-1 0,1 0 0,1-1 0,1 0-415,-1 13 0,0 1 0,1-1 0,0 0 1,1 0-1,-1 1 415,3-13 0,-1-1 0,1 1 0,0 2 0,0 0 0,-1 7 0,1 0 0,-1 1 0,0 2 0,-1 1-333,1-10 1,-2 2-1,0 2 1,-1 2 332,-1-13 0,0 4 0,-1 2 123,-1 7 1,0 1-1,-1 2-123,0 6 0,-1 2 0,1 1 545,0 3 0,1 0 0,0 2-545,-1 1 0,1 0 0,-1 3 1305,0-20 1,0 3-1306,-1 8 0,-1 4 910,0 12 0,-2 3-910,0-29 1030,-2 19-1030,-2 8 491,-3-3-491,0-9 0,-4-11 0,-3-7 0,-4-1 0,-3 6 0,1 10 0,3 17 0,5 18 0,5 21 0,4 9 0,0 8 0,-33 0 0,-58-3 0,18-3 0,-9-2 0,14 1 0,-5-2 0,0-1-174,-6-2 0,-1-1 0,1-1 174,2-1 0,0 0 0,2-1 0,2 1 0,2 1 0,0-1 0,4 0 0,2 1 0,1 0 0,-28-6 0,3 1 0,3 2 0,2 1 0,5 2 0,1 2 0,1 4 0,-1 1 0,-5 2 0,-1 2 0,-7 1 0,-3 2-226,26 2 0,-1 0 1,-2 2 225,-11 4 0,-3 1 0,-5 3-554,7 0 1,-4 2 0,-3 1 0,-2 1 553,12-1 0,-3 1 0,-1 1 0,0 0 0,-2 0-357,9-2 1,0 0 0,-2 1 0,0 0 0,1-1-1,0 0 357,-14 1 0,-1 1 0,1-1 0,2 0 0,2-2 0,-10 2 0,3 0 0,2-2 0,3 0-276,11-3 1,1 0 0,3 0-1,5-1 276,-3 0 0,5-1 0,5 2 243,-7 4 0,8 1-243,-26 9 0,34-15 0,-5-3 0,-26-2 0,-7-5 0,20-4 0,-3-2 0,-2-2 0,-4-1 0,-1-1 0,1-2 0,9 0 0,1-2 0,2 0 0,-25-7 0,3 0 927,6 4 1,2 1-928,6 3 0,3 1 0,8 4 0,1 1 1399,5 3 1,2 0-1400,7 3 0,3 0 1512,-33 1-1512,31 0 0,25 0 0,-16 0 0,-49 0 0,19 2 0,-9 1 0,14 2 0,-4 0 0,-2 2 0,-10 1 0,-3 1 0,0 1-198,0 1 1,1 1 0,-1-1 197,0-1 0,-1 0 0,1-2 0,6-1 0,1-1 0,2-2 0,8 0 0,1-2 0,1-1 0,-28 0 0,4-1 0,13 0 0,3 0 0,7-1 0,3 0 0,8-2 0,3 0 0,3 0 0,1 0 296,-1 0 0,0 0-296,-1 1 0,-1 1 0,-2 1 0,0 0 0,-1 0 0,2 0 0,5 0 0,3 1 0,-38 5 0,15 6 0,3 10 0,-5 8 0,-8 5 0,-3 1 0,10-6 0,19-7 0,18-10 0,22-4 0,7 0 0,9 4 0,0 9 0,0 13 0,0 14 0,7 24 0,-1-23 0,1 3 0,4 15 0,-1 5 0,3 14 0,0 6 0,-5-24 0,0 4 0,-1 0-299,-1 8 0,-1 1 0,0 1 299,-1 3 0,-1 1 0,-1 1 0,0 0 0,-1 1 0,-1-1 0,1-3 0,-1-1 0,-1 1 0,0-1 0,-1 1 0,-1 1 0,0 4 0,-2 1 0,1 1-523,0 5 0,-1 3 0,1 1 523,0-19 0,1 1 0,0 2 0,1 0-514,0 6 1,0 2-1,2 0 1,1 2 513,2-16 0,1 1 0,1 1 0,1 1 0,1 0 0,1 5 0,3 1 0,0 0 0,1 1 0,1 1-523,2 4 1,1 0-1,0 1 1,2 1 0,0 1 522,-1-13 0,1 0 0,1 1 0,-1 0 0,1 1 0,-1 0 0,1 2 0,-1 2 0,1-1 0,-1 1 0,0-1 0,0-1 0,-1-2 0,0 0 0,0 0 0,0-1 0,-1-1 0,0-1 0,1 8 0,0 0 0,0-2 0,-1-2 0,-2-4 152,1 0 1,-2-3 0,-1-4 0,0-7-153,2 23 0,0-15 0,9-6 1215,10-66-1215,16-15 1954,9-4-1954,4-4 3352,-6 1-3352,-5 2 0,-5 0 0,-8 1 0,-3-1 0,-4 2 0,-2 0 0,-2-1 0,-2 0 0,-3 3 0,-5 1 0,-6 6 0,-5 0 0,-4 2 0,0-2 0,-2-5 0,0-12 0,0-15 0,0-15 0,0-16 0,0-3 0,0 5 0,0 11 0,0 15 0,0 14 0,0 11 0,1 8 0,1 1 0,0 2 0,0-1 0,-2 2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4:57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4:57:3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1697 24575,'76'-4'0,"-1"0"0,-8-4 0,7-3 0,5-3 0,8 0 0,-12 0 0,6-1 0,4-1 0,3-1 0,4-1 0,3-1 0,3 0-725,-18 4 1,3-2-1,3 0 1,1 0-1,3-1 1,1 0 0,2 0-1,0 0 1,2 0-1,1-1 1,1 2 724,-9 0 0,2 1 0,1 0 0,1-1 0,1 1 0,1-1 0,1 1 0,1-1 0,0 1 0,2 0 0,-1 0 0,1 0 0,1 0 0,0 1-243,-4 0 0,0 1 0,0-1 0,2 1 0,-1 0 0,2 0 0,-1 0 0,2 1 0,0-1 0,0 1 0,2-1 0,0 1 0,0 0 0,2 0 0,0 1 0,1-1 243,-11 2 0,1 1 0,1-1 0,1 1 0,0-1 0,1 1 0,1 0 0,0 0 0,0 0 0,1 1 0,0-1 0,1 1 0,-1-1 0,1 1 0,0-1 0,-1 1 0,1 0 0,-1-1 0,0 1 0,-1 0-74,1 0 1,1-1 0,-1 1 0,1 0 0,0 0-1,-1 0 1,1 1 0,0-1 0,0 0 0,0 1-1,0-1 1,0 0 0,-1 1 0,1-1 0,0 1-1,-1-1 1,1 0 0,-1 1 0,0-1 0,0 0 73,-2 1 0,0-1 0,0 0 0,0 1 0,1-1 0,-1 0 0,0 0 0,0 1 0,0-1 0,0 0 0,-1 1 0,1-1 0,-1 0 0,0 1 0,0-1 0,-1 1 0,0-1 0,0 1 0,-1-1 0,1 1-132,4-1 0,1 0 0,0 0 1,-1 0-1,1 0 0,0 0 0,-1 0 1,0 0-1,-1 0 0,0 0 1,0 0-1,-2 1 0,0-1 0,-1 1 1,-2 0-1,0-1 0,-2 2 0,-1-1 132,14-1 0,0 0 0,-3 0 0,0 0 0,-2 0 0,-1 1 0,-1 0 0,-1 0 0,-1 0 0,-1 0 0,0 1 0,-1 0 0,-1 0-35,5 1 1,0-1-1,-2 1 1,-1 0 0,-1 0-1,0 1 1,-2 0-1,0 0 1,-1 1 0,-1 0-1,0 0 35,9 0 0,2 1 0,1-1 0,-2 2 0,-2-1 0,-3 1 0,-5 1 0,-4-1 0,-8 1 487,24 0 1,-11 1 0,-6 1 0,2-1-488,5 0 0,3 0 0,-8 0 0,-16 0 0,24 0 0,-26 0 0,7 0 0,19 0 0,5 0 0,-30 0 0,1-1 0,0 2 0,31 3 0,-4 3 1574,-11 4 1,-8 7-1575,-19 3 0,-9 9 4710,13 47-4710,-45-30 0,-6 5 2769,-5 7 0,-6 3-2769,-9 8 0,-6 2 362,-5 5 0,-4 1-362,-6 3 0,-2-1 0,-1 0 0,-1-1 0,4-2 0,1-1 0,2-6 0,0-1 0,4-7 0,1-1 0,1-9 0,1-1 0,-16 36 0,3-9 0,3-10 0,3-6 0,-3-10 0,1-3 0,-5 3 0,-4 2 0,-2 4 0,-5 3 0,3-3 0,4-4 0,8-9 0,9-12 0,8-8 0,3-10 0,1-1 0,-3 2 0,-7 12 0,-3 8 0,0 2 0,5-2 0,8-17 0,2 1 0,-3-4 0,-9 17 0,-10 17 0,-6 11 0,-1 1 0,6-9 0,10-15 0,8-15 0,6-15 0,2-9 0,-4-8 0,0-4 0,-7-6 0,-8-13 0,-3-12 0,-9-11 0,4 2 0,8 10 0,7 13 0,9 13 0,3 10 0,4 9 0,6 7 0,6 6 0,7 11 0,4 7 0,3 8 0,3 3 0,-3-7 0,-1-5 0,-3-6 0,0-4 0,-2-1 0,-2-5 0,-3-4 0,-4-3 0,1-3 0,-1 1 0,2 2 0,2 1 0,-1 0 0,1 3 0,-1 0 0,1 0 0,1 0 0,0-2 0,0 0 0,-1 1 0,-2-3 0,-4-3 0,-3-1 0,0-2 0,-2 0 0,-1-1 0,2-2 0,0 0 0,3 0 0,2 0 0,4-5 0,6-7 0,8-6 0,7-6 0,4 0 0,-3 0 0,-2 6 0,-16 5 0,-5 8 0,-12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4:57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24575,'0'15'0,"0"12"0,0 6 0,0 9 0,0 23 0,0-30 0,0 18 0,0-34 0,0 5 0,0 1 0,0 1 0,0 3 0,0 3 0,0 0 0,0 0 0,0-2 0,0 0 0,0-1 0,0-3 0,0 0 0,0 0 0,0 1 0,1 0 0,2-2 0,0-2 0,-1-1 0,-1 1 0,-1-1 0,0 1 0,0-1 0,0 1 0,0 0 0,0 0 0,0 0 0,0-1 0,0 0 0,0-5 0,0-5 0,0-5 0,3-3 0,0 1 0,-1 0 0,1 6 0,-3 9 0,0 8 0,0-8 0,2 0 0,3-17 0,0-1 0,3-2 0,-1 0 0,0 0 0,3 0 0,2 0 0,4-2 0,3-3 0,3-3 0,1 0 0,-1-1 0,1 0 0,2 3 0,2-2 0,3 2 0,4-1 0,0 1 0,-1 0 0,-1-2 0,0 1 0,2-2 0,3 0 0,3 0 0,-3 0 0,-2 1 0,-3-1 0,-3 0 0,0-1 0,-3-4 0,3 0 0,-2 2 0,0 1 0,-3 4 0,-4 1 0,-2 0 0,1-1 0,-6 4 0,-3-1 0,-8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4:57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1231 24575,'52'0'0,"35"0"0,-15 0 0,9 0 0,-12 0 0,5 0 0,4 0 0,-7-2 0,3 1 0,3-1 0,1-1-1345,12-1 1,2 0 0,2-2 0,4-1 1344,-5-1 0,2-2 0,2-1 0,4 0 0,2-2-636,-15 2 1,2-1 0,3-1 0,1 0 0,2-1 0,1 0 0,1-1 635,-12 2 0,1 0 0,1-1 0,1-1 0,2 1 0,0-1 0,1 0 0,1-1 0,1 1-227,0 0 0,1-1 1,1 1-1,1-1 1,1 0-1,0 0 1,1-1-1,1 1 0,0 0 1,1 0 226,-12 2 0,1 0 0,1 0 0,0 0 0,1 0 0,0 0 0,0 0 0,1 0 0,-1 0 0,0 0 0,0 1 0,0-1-253,7 0 0,0 0 1,0 0-1,-1 1 0,1-1 1,0 1-1,-1 0 0,1 0 1,0 0-1,0 0 0,-1 1 253,1 0 0,-1 0 0,1 1 0,-1-1 0,1 1 0,-1 0 0,1 1 0,-1-1 0,1 1 0,0 0 0,0 0-104,-8 1 1,1 0-1,0 1 1,0-1 0,-1 1-1,1 0 1,0 1-1,1-1 1,-1 1 0,0 0-1,0 0 1,0 1 103,0 0 0,3 0 0,0 1 0,1 0 0,-1 0 0,1 1 0,-2-1 0,-1 1 0,-2 0 0,-3 0 0,-3-1 0,-2 1 145,20-2 1,-5 0 0,-4 0 0,-2 0 0,-2 1 0,0 0-1,1 0-145,0 2 0,3 1 0,0-1 0,-2 2 0,-6-1 0,-8 1 0,-11-1 1254,23-1 0,-7 1-1254,-12 1 0,8-1 0,4 0 0,3 1 0,2 0 0,5-1 0,2 1 0,3 0 0,2 0 226,-8 0 1,3 0 0,2 0 0,1 0 0,0 0 0,1 1-227,-8-1 0,1 1 0,1 0 0,0 0 0,1 0 0,0 0 0,-1-1 0,1 0 0,1 1 0,1-1 0,-1 0 0,0 0 0,-1-1 0,0 0 0,-4 0 0,0 0 0,0-1 0,-1 1 0,0-1 0,-2-1 0,-1 1 468,6-1 1,-2 0 0,0 0 0,-2-1-1,-2 1 1,-2-1-469,4 0 0,-2 0 0,-2-1 0,-2 1 0,-2 0 270,4 0 0,-2 0 0,-4 0 0,-2 2-270,7-1 0,-5 2 0,-3 0 135,15 0 1,-7 2-136,-21 3 0,-4 4 3697,26 19-3697,-21 16 2516,-17 5-2516,-11-3 845,-13-10-845,-8-7 0,0-1 0,-2-3 0,3 3 0,-1 3 0,-2 1 0,-1-1 0,-3-3 0,-3-3 0,-4-1 0,2 6 0,0 7 0,1 13 0,-2 13 0,-2 13 0,0 9 0,0 5 0,0 3 0,0-3 0,0-9 0,0-13 0,0-14 0,0-13 0,-3-6 0,-1-2 0,-3 6 0,-3 6 0,0 8 0,-1 4 0,2-1 0,4-5 0,2-4 0,1-5 0,-1-6 0,-1-3 0,1-6 0,3-1 0,0 3 0,0-11 0,0 4 0,0-15 0,0 3 0,0 0 0,0 2 0,0 4 0,0 2 0,0 2 0,0 0 0,0 0 0,0-2 0,0-1 0,0-3 0,0-2 0,0-2 0,0-1 0,0 0 0,0 3 0,0 2 0,0 3 0,0 1 0,0-1 0,0-4 0,0-2 0,0-2 0,0 5 0,2 6 0,1 5 0,0 6 0,3 4 0,-3-3 0,0 0 0,0-6 0,-3-2 0,0-8 0,0 2 0,0-8 0,0 4 0,0 3 0,0 3 0,0 1 0,0 0 0,0-4 0,0-8 0,-3-6 0,-3-10 0,-7-6 0,-5-3 0,-6-3 0,-3 0 0,0 3 0,3 2 0,9-1 0,4 7 0,4-2 0,0 4 0,-4-6 0,-4 0 0,-9-8 0,10 8 0,-6-4 0,12 9 0,-1-4 0,3 4 0,-1-6 0,5 9 0,-2-4 0,2 7 0,-1-1 0,0 1 0,-2-2 0,0-3 0,-1-1 0,-5 1 0,11 2 0,7 8 0,15 8 0,9 7 0,2 4 0,-4 2 0,-3-2 0,-3-3 0,-2-1 0,-1-2 0,-1 2 0,1 0 0,3-3 0,-1 2 0,1-1 0,0 2 0,0 1 0,0-2 0,-1 0 0,4 0 0,-13-6 0,5 1 0,-14-11 0,9-1 0,2-6 0,2-3 0,1 1 0,-10 0 0,-1-1 0,-5 3 0,1-1 0,1-1 0,1-2 0,1-1 0,3-2 0,2 0 0,3 0 0,-1-3 0,0-1 0,2-3 0,-8 6 0,-1 5 0,-6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4:57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24575,'0'28'0,"0"2"0,1 5 0,4 1 0,2-2 0,4 0 0,2 1 0,0 1 0,3 5 0,1 0 0,0 1 0,4 1 0,0 0 0,3 3 0,3-1 0,1-2 0,0-2 0,-1-7 0,-3-5 0,-2-3 0,5 0 0,-11-9 0,5 5 0,-6-8 0,-4-1 0,6 3 0,-6-6 0,2 3 0,2 0 0,-3-1 0,-1-3 0,-3-2 0,-4-8 0,-1-5 0,-3-6 0,0-6 0,0-2 0,0-6 0,1-3 0,4-7 0,3-6 0,6-8 0,6-7 0,3-5 0,3-5 0,1 4 0,-4 4 0,-1 5 0,-1 4 0,-2 3 0,0 7 0,-4 7 0,-2 6 0,-1 3 0,0 1 0,0-1 0,1-2 0,1-1 0,1 1 0,-4 3 0,0 3 0,-4 2 0,1 6 0,-6 6 0,-2 4 0,-9 4 0,-5 2 0,-4 1 0,-1 2 0,-1-1 0,0 1 0,1-2 0,0-1 0,5 1 0,0-1 0,7 1 0,-3 0 0,2-2 0,-6 2 0,-6-2 0,-2 0 0,-1-1 0,0-2 0,-3 0 0,9 0 0,-5 0 0,8 0 0,-3 0 0,-1 0 0,0 0 0,-2 0 0,0 0 0,0 0 0,2 0 0,-2 0 0,8 0 0,-6 0 0,7 1 0,-4 2 0,-2 0 0,-2 2 0,0 0 0,-1-2 0,1-1 0,2-2 0,1 3 0,-1 0 0,1 0 0,2-1 0,2-2 0,4 0 0,2 0 0,0 0 0,1 0 0,-1 0 0,1 3 0,-1 0 0,-2-1 0,5 1 0,1 15 0,2-14 0,2 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4:57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2449 3357 24575,'-39'0'0,"-30"-20"0,10-4 0,-6-9 0,4-3 0,-4-8 0,-4-3-1298,2 0 0,-4-4 0,-2-2 0,-1-2 1298,8 4 0,-2-1 0,-1-2 0,-1 0 0,1-1 0,-4-4 0,-1-1 0,-1 0 0,1 0 0,2 1 0,3 3 0,0 1 0,1 0 0,1 1 0,2 1 76,-6-7 1,2 1 0,3 1-1,3 2-76,-7-8 0,5 2 0,6 1 550,-9-14 0,11 0-550,17 8 0,9-1 0,11 7 0,10-1 0,10 3 0,12 0 0,15-5 0,14 2 0,22-8 0,15 2 301,-9 16 1,8 2 0,5 0-302,-6 8 0,3 1 0,4 1 0,3 0-481,-7 6 1,3 1-1,1 1 1,4 1-1,3 1 481,-2 1 0,4 1 0,2 1 0,2 1 0,2 1 0,1 1-528,-15 5 0,0 1 0,2 1 0,2 0 1,0 1-1,1 0 0,2 2 0,-1 0 528,-2 2 0,2 0 0,0 1 0,1 1 0,1 1 0,1 0 0,-1 0 0,1 1 0,-1 1-382,2-1 0,0 1 1,0 1-1,1 0 1,-1 0-1,2 2 0,-1 0 1,1 1-1,0 1 382,-5 1 0,0 0 0,0 2 0,1 0 0,0 1 0,0 0 0,0 1 0,1 1 0,-1 0 0,0 0 0,2 1 0,0 1 0,0 0 0,1 1 0,-1 1 0,1 0 0,-1 0 0,1 0 0,0 1 0,0 1-201,1-1 1,1 1 0,-1 1-1,0 0 1,1 0 0,0 0 0,0 1-1,1 0 1,0 0 0,1 0 200,-6 0 0,1 0 0,1 1 0,0-1 0,0 1 0,1 0 0,-1 0 0,1 0 0,-1 0 0,1-1 0,-1 1-91,-1-1 1,0 0 0,0 0 0,0 0 0,0 0 0,0 0 0,1 0 0,-1-1 0,2 0 0,-1 0-1,1 0 91,-3-2 0,0 1 0,1-1 0,0 0 0,0 0 0,1-1 0,0 1 0,-1-1 0,1 0 0,0 0 0,-1 0 0,0 0-28,-2-1 0,1 1 0,-1 0 0,1-1 0,-1 0 0,0 0 0,0 0 0,0 0 0,0 0 0,0 0 1,0-1-1,-1 1 28,8 0 0,-1-1 0,1 1 0,-1 0 0,0-1 0,0 0 0,0 0 0,0 0 0,-1 0 0,0 0 0,-1 0 0,-3-1 0,0 1 0,0-1 0,-1 0 0,0 0 0,0 0 0,-1 0 0,0-1 0,-1 1 0,0 0 0,-2-1 0,13 2 0,-2-1 0,0 0 0,-1 0 0,-1 0 0,0-1 0,-2 1 0,1 0 0,-1-1 70,5 1 0,1 0 1,-1-1-1,-1 0 1,-1 1-1,-2-1 1,-1 0-1,-2 0-70,-1 0 0,-2 0 0,-1-1 0,-1 1 0,-3-1 0,-1 1 0,-1 0 329,16 1 0,-3 1 0,-2-1 0,-2 1 1,-3 0-330,4 1 0,-3-1 0,-3 2 0,-3 2 947,9 3 0,-4 3 1,-6 8-948,-6 13 0,-5 8 0,-9-4 2293,-8-10 0,-7 3-2293,-3 29 0,-5 0 3929,15-8-3929,-2-14 0,11 1 0,-5-10 0,5 0 0,4-1 406,5-2 1,4-2-1,2-1-406,4-3 0,2-1 0,0-3 0,-2-1 0,0-3 0,-1-1 0,-5-2 0,-1 0 0,-1 0 230,-5-1 0,-1 0 0,-3 1-230,17 4 0,-7 0 0,-16-2 0,-6 1 0,23 12 0,-24-1 0,-5-1 796,8 0-796,11 1 1,8 1-1,-1 0 0,-3 2 0,-8 7 0,-4 12 0,-3 13 0,-5 10 0,-5 0 0,-7-5 0,-8-5 0,-3-3 0,-3 3 0,-6 3 0,-8 5 0,-6-1 0,-5-1 0,0-3 0,0 2 0,-2 5 0,-8 7 0,-4 0 0,-5-3 0,-1-11 0,6-12 0,6-7 0,5-27 0,3-3 0,0-20 0,0-2 0,0-1 0,0-2 0,0-3 0,0 4 0,0-6 0,0 5 0,0-2 0,0 1 0,-2 2 0,-3-1 0,-5-9 0,-8-12 0,-5-8 0,-8-10 0,-4 1 0,0 3 0,0 3 0,5 8 0,-1-1 0,14 16 0,-4-2 0,14 15 0,-1 1 0,3 5 0,5 8 0,8 10 0,7 9 0,5 4 0,1 1 0,-1-3 0,-1-3 0,0 1 0,-5-11 0,0 2 0,-7-10 0,2 4 0,1 4 0,1 3 0,0 2 0,-2-3 0,-1-3 0,1-5 0,0-3 0,3 1 0,3 3 0,2 0 0,0 3 0,0-5 0,-4-3 0,-3-3 0,1-3 0,0 0 0,3 0 0,0 0 0,0 0 0,0 0 0,-2 0 0,3 0 0,0 0 0,2 0 0,0 0 0,-1 0 0,1-2 0,0-3 0,3-4 0,-2-4 0,1-2 0,-2-2 0,-5 6 0,-2-2 0,-6 6 0,6-8 0,3-7 0,7-4 0,1-4 0,-6 7 0,-6 7 0,-4 5 0,-2 4 0,0 1 0,-1-1 0,-2 1 0,0 0 0,1-2 0,3-8 0,0 4 0,2-7 0,-3 7 0,0-3 0,-2 3 0,-1 2 0,0 3 0,0 5 0,0 10 0,0 1 0,0 9 0,0-3 0,-3 0 0,-2 0 0,-1-1 0,-5-1 0,6-5 0,-3 2 0,5-5 0,1 0 0,-1 1 0,0 0 0,-1 2 0,-3 1 0,-1 2 0,-2-1 0,1-1 0,0-2 0,1 2 0,-3 2 0,-5 5 0,-1 2 0,-1 0 0,4-4 0,5-3 0,1-3 0,0 1 0,-4 3 0,-5 0 0,-6 8 0,7-12 0,2 3 0,12-11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4:57:5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52 24575,'0'17'0,"0"6"0,0 12 0,3 4 0,4 0 0,2-4 0,3-6 0,-1-2 0,1-5 0,-1-5 0,-1-4 0,0-3 0,-1 0 0,3 3 0,0 2 0,2 2 0,0 3 0,0-2 0,0 0 0,-1-3 0,0-2 0,-4-1 0,3-4 0,-6-3 0,3 3 0,-5-7 0,4 4 0,1-2 0,4 4 0,2 4 0,2 2 0,1 0 0,-2-3 0,-3 0 0,-4-6 0,0 1 0,2-7 0,6-1 0,3-3 0,3-1 0,-1 1 0,1-3 0,-1 0 0,-3-3 0,-3 1 0,-2 0 0,2 0 0,1-4 0,5-6 0,3-5 0,2-1 0,-1 4 0,0 5 0,-5 1 0,-4 2 0,4-1 0,-10 3 0,12-6 0,-13 9 0,10-10 0,-8 5 0,2-4 0,-4 2 0,-6 0 0,0-1 0,-1-2 0,0-3 0,0 0 0,-3-5 0,0 12 0,0-5 0,0 11 0,0-7 0,0 6 0,0-5 0,0 11 0,-3-1 0,-4 4 0,-6 1 0,-8 2 0,-5 2 0,0 0 0,0 2 0,-3 0 0,12-2 0,-6-1 0,8-2 0,-5 0 0,-4 0 0,-2 0 0,-5 0 0,-5 0 0,-6 0 0,-1 0 0,0 0 0,3 0 0,3 0 0,5 0 0,7 0 0,2 0 0,11 0 0,-3 0 0,0 0 0,3 0 0,-11 0 0,14 0 0,-10 0 0,9 0 0,-1 0 0,0 0 0,0 0 0,-2 0 0,-5 0 0,-2 0 0,1 0 0,2 0 0,3 0 0,4 0 0,2 0 0,0 0 0,-1 0 0,1 0 0,1 0 0,-1 0 0,-1 0 0,-6 0 0,-1 0 0,1 0 0,2 0 0,9 0 0,3 0 0,7 0 0,0 0 0,-1 0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A3D9-06EB-234F-A7CA-D4AB00BA037C}" type="datetimeFigureOut">
              <a:rPr lang="es-ES_tradnl" smtClean="0"/>
              <a:t>27/10/22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B7FB-CA62-3048-9ED2-E480232BDB1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7069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B7FB-CA62-3048-9ED2-E480232BDB1D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275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D6BE-1511-D47D-0BF2-86635A704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ECD28-C46D-6C21-0BFF-8D046105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4E8AB1-8795-F872-492F-1FE5A60D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72CF8-3CA0-9206-AFEB-8D727A8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8FD04-950F-6D37-EE5C-BFE9FD63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52FA8-EBE8-108E-FC5F-7110A9EA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3722E0-A23A-D785-217A-922E52134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D930BA-46BD-8878-621E-2FAB0325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6D89A-631D-50A0-CE40-E05C0EC2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38460-BD3D-3519-3440-F040E18E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91A457-7C73-83CE-92BD-031C334C0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D4AE35-CA09-F3B7-04D8-7C025EBAC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5D2E82-FA1B-8196-8F1E-48927890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7F846-4E64-068A-0165-40EB54AC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665A8-E3C8-9B62-A8EE-0CBFB437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7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AB7AD-89E9-555C-7303-F9F8470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782ED-2E0B-CA52-837A-EC3B99FB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380370-F143-A349-A19C-15D67EA8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CF686-08C4-DE90-6CD1-0BDD63AA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30511-B47C-1B1F-0F54-A9405ACF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4C984-9C51-C0DD-0DD6-4C4CDC2B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858FAD-9397-A743-6C44-64E8C8C3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E287A4-4AC9-D880-94A1-7F4004A0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ED7969-D27A-B38C-9A56-4F054DDD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8CED9-2126-DD79-15FD-18E2D258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A7C47-AF8A-57F4-149E-445CA2D1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5DC5A-5DCE-0479-57DD-2F62FBA27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41543B-EDDF-FDF2-0E67-B499AABE7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06A29-41A1-BC6B-1EF0-87C51142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2D4330-CA34-9114-F6A0-E4386ABB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746D4-3EB6-17CA-61CF-DCD6F1F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7283-3529-6B2B-023F-4583DD0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0A62D5-9096-BC0F-F3FB-008433557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2A0A3A-8B75-96EB-EE0D-F629E4163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D9584D-7405-8223-62DD-26D4EFE8F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79E16C-6A59-2428-429A-B9738A7E0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75931-86B2-1B55-345A-E2574C2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CCF623-AC40-F515-B0C7-8359164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AEA7A6-530A-8183-1020-6ED39E44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0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7B612-1B40-E9EC-6DF4-F50B06C6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E9049E-2D84-CD7B-2570-006FA968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232D5E-6AF7-14CA-8E60-F8B76465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3AB1B1-BF84-F311-BD8A-9D63BD37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4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9A4BCC-2B82-83AA-3668-6363F461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D49F2A-4912-56BD-51D4-705B90D5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C6B117-F12D-304D-829B-A46CEAAB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A3BE3-720D-2794-D428-4150AF56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8C1A7-019B-50DB-8447-02FF8C91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35965F-B814-7BF2-CC67-D5DFEE6CA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99B871-F4E8-7AE8-DBA5-1155242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AFCA3-565E-AD78-1E5A-AF1AC4A2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FBCFA8-6570-D226-FBD2-CAB25CC3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B7C05-4FD2-163C-EF76-28F1C50E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AEC9FF-B82A-6DC3-B835-77FB15C9D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653DF-2070-7A3A-ED4A-1D84CA001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D38483-578B-109E-7A6F-348FFDF0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D630F7-F8DE-AE96-793F-18E31E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15C43C-2240-99EB-7E8D-C5B1E212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8C8AD5-270C-5463-37BC-D11A8B30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286AA7-BCCD-F41E-32D9-49E1A80C4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D0E63-8978-E903-E5F5-781031546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6D910-4D8E-CFB0-71E4-76AE3FD5C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96B31-C0E4-92A9-B7B0-EBB279571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6.png"/><Relationship Id="rId1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a typeface="+mj-lt"/>
                <a:cs typeface="+mj-lt"/>
              </a:rPr>
              <a:t>Programación Paralela con R y Rstudio. </a:t>
            </a:r>
            <a:endParaRPr lang="en-US" b="1" dirty="0">
              <a:cs typeface="Calibri Light"/>
            </a:endParaRPr>
          </a:p>
          <a:p>
            <a:r>
              <a:rPr lang="es-ES" b="1" dirty="0">
                <a:ea typeface="+mj-lt"/>
                <a:cs typeface="+mj-lt"/>
              </a:rPr>
              <a:t>Una Introducción</a:t>
            </a:r>
            <a:endParaRPr lang="es-ES" b="1" dirty="0"/>
          </a:p>
          <a:p>
            <a:endParaRPr lang="es-ES" dirty="0"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b="1" dirty="0">
                <a:ea typeface="+mn-lt"/>
                <a:cs typeface="+mn-lt"/>
              </a:rPr>
              <a:t>Instructor Rina Surós</a:t>
            </a:r>
            <a:endParaRPr lang="en-US" b="1" dirty="0">
              <a:cs typeface="Calibri"/>
            </a:endParaRPr>
          </a:p>
          <a:p>
            <a:r>
              <a:rPr lang="es-ES" b="1" dirty="0">
                <a:ea typeface="+mn-lt"/>
                <a:cs typeface="+mn-lt"/>
              </a:rPr>
              <a:t>Septiembre 2022</a:t>
            </a:r>
          </a:p>
          <a:p>
            <a:r>
              <a:rPr lang="es-ES" b="1" dirty="0">
                <a:ea typeface="+mn-lt"/>
                <a:cs typeface="+mn-lt"/>
              </a:rPr>
              <a:t>Facultad de Ingeniería. UDELAR </a:t>
            </a:r>
          </a:p>
          <a:p>
            <a:r>
              <a:rPr lang="es-ES" b="1" dirty="0">
                <a:ea typeface="+mn-lt"/>
                <a:cs typeface="+mn-lt"/>
              </a:rPr>
              <a:t>Montevideo</a:t>
            </a:r>
            <a:endParaRPr lang="es-ES" b="1" dirty="0"/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3A69CC0-8CAE-55B6-55E3-B4BF81AB5EFE}"/>
              </a:ext>
            </a:extLst>
          </p:cNvPr>
          <p:cNvGrpSpPr/>
          <p:nvPr/>
        </p:nvGrpSpPr>
        <p:grpSpPr>
          <a:xfrm>
            <a:off x="414033" y="1107047"/>
            <a:ext cx="3515332" cy="5214742"/>
            <a:chOff x="154969" y="757435"/>
            <a:chExt cx="3515332" cy="5214742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062B512-A20F-D139-AE30-7059C6B28D4F}"/>
                </a:ext>
              </a:extLst>
            </p:cNvPr>
            <p:cNvGrpSpPr/>
            <p:nvPr/>
          </p:nvGrpSpPr>
          <p:grpSpPr>
            <a:xfrm>
              <a:off x="1308100" y="1146175"/>
              <a:ext cx="2260600" cy="342900"/>
              <a:chOff x="1422400" y="358775"/>
              <a:chExt cx="2260600" cy="342900"/>
            </a:xfrm>
          </p:grpSpPr>
          <p:sp>
            <p:nvSpPr>
              <p:cNvPr id="104" name="Rectángulo 103">
                <a:extLst>
                  <a:ext uri="{FF2B5EF4-FFF2-40B4-BE49-F238E27FC236}">
                    <a16:creationId xmlns:a16="http://schemas.microsoft.com/office/drawing/2014/main" id="{771D1FC9-62FE-3AAA-83A6-FBDAEA01CB5B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5" name="Rectángulo 104">
                <a:extLst>
                  <a:ext uri="{FF2B5EF4-FFF2-40B4-BE49-F238E27FC236}">
                    <a16:creationId xmlns:a16="http://schemas.microsoft.com/office/drawing/2014/main" id="{E431E5D0-5265-81CE-3DF7-E1BF8BF15BC9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6" name="Rectángulo 105">
                <a:extLst>
                  <a:ext uri="{FF2B5EF4-FFF2-40B4-BE49-F238E27FC236}">
                    <a16:creationId xmlns:a16="http://schemas.microsoft.com/office/drawing/2014/main" id="{74FC8EC6-9E8A-DC16-57EE-71971A0A1DC5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id="{C826471E-60FD-3354-0A5D-EB11AF880D16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8" name="Rectángulo 107">
                <a:extLst>
                  <a:ext uri="{FF2B5EF4-FFF2-40B4-BE49-F238E27FC236}">
                    <a16:creationId xmlns:a16="http://schemas.microsoft.com/office/drawing/2014/main" id="{205751A6-B736-8BD0-4056-39E33D491F42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55B4DD58-6D80-E781-391F-F7E4DB0CAEF7}"/>
                </a:ext>
              </a:extLst>
            </p:cNvPr>
            <p:cNvGrpSpPr/>
            <p:nvPr/>
          </p:nvGrpSpPr>
          <p:grpSpPr>
            <a:xfrm>
              <a:off x="1308100" y="1641475"/>
              <a:ext cx="2260600" cy="342900"/>
              <a:chOff x="1422400" y="358775"/>
              <a:chExt cx="2260600" cy="342900"/>
            </a:xfrm>
          </p:grpSpPr>
          <p:sp>
            <p:nvSpPr>
              <p:cNvPr id="99" name="Rectángulo 98">
                <a:extLst>
                  <a:ext uri="{FF2B5EF4-FFF2-40B4-BE49-F238E27FC236}">
                    <a16:creationId xmlns:a16="http://schemas.microsoft.com/office/drawing/2014/main" id="{3443CC8B-2762-97EC-4815-8DDBA0630467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Rectángulo 99">
                <a:extLst>
                  <a:ext uri="{FF2B5EF4-FFF2-40B4-BE49-F238E27FC236}">
                    <a16:creationId xmlns:a16="http://schemas.microsoft.com/office/drawing/2014/main" id="{39D67F03-B181-2BBF-FF80-6C86711F1D9D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1" name="Rectángulo 100">
                <a:extLst>
                  <a:ext uri="{FF2B5EF4-FFF2-40B4-BE49-F238E27FC236}">
                    <a16:creationId xmlns:a16="http://schemas.microsoft.com/office/drawing/2014/main" id="{2A9E89AF-16D7-DD51-B3BF-BADC92F9337B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id="{047C0F85-7D92-0A89-827E-E6A2DB7C4B8C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2F04CBB1-E33C-BFAA-2AD6-EA10655373CD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7FD8014B-3E98-1375-41F9-A957F1E74C39}"/>
                </a:ext>
              </a:extLst>
            </p:cNvPr>
            <p:cNvGrpSpPr/>
            <p:nvPr/>
          </p:nvGrpSpPr>
          <p:grpSpPr>
            <a:xfrm>
              <a:off x="1308100" y="2146300"/>
              <a:ext cx="2260600" cy="342900"/>
              <a:chOff x="1422400" y="358775"/>
              <a:chExt cx="2260600" cy="342900"/>
            </a:xfrm>
          </p:grpSpPr>
          <p:sp>
            <p:nvSpPr>
              <p:cNvPr id="94" name="Rectángulo 93">
                <a:extLst>
                  <a:ext uri="{FF2B5EF4-FFF2-40B4-BE49-F238E27FC236}">
                    <a16:creationId xmlns:a16="http://schemas.microsoft.com/office/drawing/2014/main" id="{0B217F62-37D8-649D-06AB-D69E98EF30E0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5" name="Rectángulo 94">
                <a:extLst>
                  <a:ext uri="{FF2B5EF4-FFF2-40B4-BE49-F238E27FC236}">
                    <a16:creationId xmlns:a16="http://schemas.microsoft.com/office/drawing/2014/main" id="{C6A23602-C0BC-F5EB-9575-62F1207B1BFA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D25F3592-7DEB-82D4-C8BC-4CB5118BA61E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86BB53C2-6366-66E4-E16A-FEA432DCDEE3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Rectángulo 97">
                <a:extLst>
                  <a:ext uri="{FF2B5EF4-FFF2-40B4-BE49-F238E27FC236}">
                    <a16:creationId xmlns:a16="http://schemas.microsoft.com/office/drawing/2014/main" id="{464F5631-DB3F-05E6-6456-89D1FA7BCFFD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D143D208-6AE7-FC19-CBAC-859FF3873A80}"/>
                </a:ext>
              </a:extLst>
            </p:cNvPr>
            <p:cNvGrpSpPr/>
            <p:nvPr/>
          </p:nvGrpSpPr>
          <p:grpSpPr>
            <a:xfrm>
              <a:off x="1308100" y="2679700"/>
              <a:ext cx="2260600" cy="342900"/>
              <a:chOff x="1422400" y="358775"/>
              <a:chExt cx="2260600" cy="342900"/>
            </a:xfrm>
          </p:grpSpPr>
          <p:sp>
            <p:nvSpPr>
              <p:cNvPr id="89" name="Rectángulo 88">
                <a:extLst>
                  <a:ext uri="{FF2B5EF4-FFF2-40B4-BE49-F238E27FC236}">
                    <a16:creationId xmlns:a16="http://schemas.microsoft.com/office/drawing/2014/main" id="{A693F7B3-9F79-B706-9D80-A19F4B43BA43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" name="Rectángulo 89">
                <a:extLst>
                  <a:ext uri="{FF2B5EF4-FFF2-40B4-BE49-F238E27FC236}">
                    <a16:creationId xmlns:a16="http://schemas.microsoft.com/office/drawing/2014/main" id="{5C7E2F7B-0837-E8BA-A72E-4ABFCCDBF9DB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" name="Rectángulo 90">
                <a:extLst>
                  <a:ext uri="{FF2B5EF4-FFF2-40B4-BE49-F238E27FC236}">
                    <a16:creationId xmlns:a16="http://schemas.microsoft.com/office/drawing/2014/main" id="{79857ED1-51DE-B3D3-C093-068DCE0FE5A5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Rectángulo 91">
                <a:extLst>
                  <a:ext uri="{FF2B5EF4-FFF2-40B4-BE49-F238E27FC236}">
                    <a16:creationId xmlns:a16="http://schemas.microsoft.com/office/drawing/2014/main" id="{728DFEB3-DA28-DC49-9E9A-D0389DA92CC5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" name="Rectángulo 92">
                <a:extLst>
                  <a:ext uri="{FF2B5EF4-FFF2-40B4-BE49-F238E27FC236}">
                    <a16:creationId xmlns:a16="http://schemas.microsoft.com/office/drawing/2014/main" id="{5476930B-39FE-E8F2-5F40-BD4A2DFB80FE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00CA7012-69F2-5C46-60C5-98F696B3B837}"/>
                </a:ext>
              </a:extLst>
            </p:cNvPr>
            <p:cNvGrpSpPr/>
            <p:nvPr/>
          </p:nvGrpSpPr>
          <p:grpSpPr>
            <a:xfrm>
              <a:off x="1308100" y="3203575"/>
              <a:ext cx="2260600" cy="342900"/>
              <a:chOff x="1422400" y="358775"/>
              <a:chExt cx="2260600" cy="342900"/>
            </a:xfrm>
          </p:grpSpPr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8E8B1F19-5388-BE90-52C7-8005FD0FC5F3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5" name="Rectángulo 84">
                <a:extLst>
                  <a:ext uri="{FF2B5EF4-FFF2-40B4-BE49-F238E27FC236}">
                    <a16:creationId xmlns:a16="http://schemas.microsoft.com/office/drawing/2014/main" id="{32993FDF-0F61-9CA2-ACC5-4850406695C0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6" name="Rectángulo 85">
                <a:extLst>
                  <a:ext uri="{FF2B5EF4-FFF2-40B4-BE49-F238E27FC236}">
                    <a16:creationId xmlns:a16="http://schemas.microsoft.com/office/drawing/2014/main" id="{1C1A4FB7-7710-F1C5-F2FF-D64A343F0FBA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7" name="Rectángulo 86">
                <a:extLst>
                  <a:ext uri="{FF2B5EF4-FFF2-40B4-BE49-F238E27FC236}">
                    <a16:creationId xmlns:a16="http://schemas.microsoft.com/office/drawing/2014/main" id="{3B78D4D3-117D-650B-342E-A6B7253E8E45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" name="Rectángulo 87">
                <a:extLst>
                  <a:ext uri="{FF2B5EF4-FFF2-40B4-BE49-F238E27FC236}">
                    <a16:creationId xmlns:a16="http://schemas.microsoft.com/office/drawing/2014/main" id="{A2B8B399-E2C6-1FA3-2CC6-3B88ED2CA3A4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9BF73FA3-A636-3D1C-2AF3-75B6B39EB86D}"/>
                </a:ext>
              </a:extLst>
            </p:cNvPr>
            <p:cNvGrpSpPr/>
            <p:nvPr/>
          </p:nvGrpSpPr>
          <p:grpSpPr>
            <a:xfrm>
              <a:off x="1308100" y="3700463"/>
              <a:ext cx="2260600" cy="342900"/>
              <a:chOff x="1422400" y="358775"/>
              <a:chExt cx="2260600" cy="342900"/>
            </a:xfrm>
          </p:grpSpPr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C476C292-01C0-B5F0-253E-E77F509BD56D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" name="Rectángulo 79">
                <a:extLst>
                  <a:ext uri="{FF2B5EF4-FFF2-40B4-BE49-F238E27FC236}">
                    <a16:creationId xmlns:a16="http://schemas.microsoft.com/office/drawing/2014/main" id="{55F86085-F1C8-37A7-D4D1-4EF3B6EF5CF6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2326B68D-C834-8986-0099-8BE41CD4D2BB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EAE391BD-099C-21F7-B1BB-771A21738E89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FA3B5FE1-5570-383A-B4F5-2A196CDF0000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05575994-64B5-4A68-1C94-E8CEE5F0D140}"/>
                </a:ext>
              </a:extLst>
            </p:cNvPr>
            <p:cNvGrpSpPr/>
            <p:nvPr/>
          </p:nvGrpSpPr>
          <p:grpSpPr>
            <a:xfrm>
              <a:off x="1308100" y="4197351"/>
              <a:ext cx="2260600" cy="342900"/>
              <a:chOff x="1422400" y="358775"/>
              <a:chExt cx="2260600" cy="342900"/>
            </a:xfrm>
          </p:grpSpPr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600CDD28-F2B6-2F83-3267-BCEC10267174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D06C37F8-8F53-84A3-D8D2-319B9C1D208C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Rectángulo 75">
                <a:extLst>
                  <a:ext uri="{FF2B5EF4-FFF2-40B4-BE49-F238E27FC236}">
                    <a16:creationId xmlns:a16="http://schemas.microsoft.com/office/drawing/2014/main" id="{1D55A178-A37C-BFDF-2A3B-A54F268A52FF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Rectángulo 76">
                <a:extLst>
                  <a:ext uri="{FF2B5EF4-FFF2-40B4-BE49-F238E27FC236}">
                    <a16:creationId xmlns:a16="http://schemas.microsoft.com/office/drawing/2014/main" id="{27F83BC7-C419-4EB9-3570-E47FAB10F046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Rectángulo 77">
                <a:extLst>
                  <a:ext uri="{FF2B5EF4-FFF2-40B4-BE49-F238E27FC236}">
                    <a16:creationId xmlns:a16="http://schemas.microsoft.com/office/drawing/2014/main" id="{7FFCE493-141E-A8B2-86C4-441353B63F51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2F1497EC-0E53-0F0D-C7B5-2D67C3A47636}"/>
                </a:ext>
              </a:extLst>
            </p:cNvPr>
            <p:cNvSpPr txBox="1"/>
            <p:nvPr/>
          </p:nvSpPr>
          <p:spPr>
            <a:xfrm>
              <a:off x="154969" y="1676598"/>
              <a:ext cx="1064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2"/>
                  </a:solidFill>
                </a:rPr>
                <a:t>Parte 1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21A06E5-A4E6-F216-46EC-271B64D711E4}"/>
                </a:ext>
              </a:extLst>
            </p:cNvPr>
            <p:cNvSpPr txBox="1"/>
            <p:nvPr/>
          </p:nvSpPr>
          <p:spPr>
            <a:xfrm>
              <a:off x="1303037" y="757435"/>
              <a:ext cx="2367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b="1" dirty="0"/>
                <a:t>V1       V2        V3       V4       V5</a:t>
              </a:r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AFBC40CD-48B0-AFB4-EB3A-D4B1DBCA81BC}"/>
                </a:ext>
              </a:extLst>
            </p:cNvPr>
            <p:cNvGrpSpPr/>
            <p:nvPr/>
          </p:nvGrpSpPr>
          <p:grpSpPr>
            <a:xfrm>
              <a:off x="1308100" y="4665664"/>
              <a:ext cx="2260600" cy="342900"/>
              <a:chOff x="1422400" y="358775"/>
              <a:chExt cx="2260600" cy="342900"/>
            </a:xfrm>
          </p:grpSpPr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id="{BFD76E95-C832-75BA-AE36-24E6F2F88CE1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392E37E1-7582-1265-B95C-D71CDA65319A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1" name="Rectángulo 70">
                <a:extLst>
                  <a:ext uri="{FF2B5EF4-FFF2-40B4-BE49-F238E27FC236}">
                    <a16:creationId xmlns:a16="http://schemas.microsoft.com/office/drawing/2014/main" id="{7B3A8611-6EBB-13CD-E299-F54E284A1111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Rectángulo 71">
                <a:extLst>
                  <a:ext uri="{FF2B5EF4-FFF2-40B4-BE49-F238E27FC236}">
                    <a16:creationId xmlns:a16="http://schemas.microsoft.com/office/drawing/2014/main" id="{49DA0FAA-B667-B739-08D9-150E0CCD6913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E7F8A517-2EDC-FC85-1B9A-72159D49ED37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29DA783F-E36F-F06A-EDC8-535B3330849C}"/>
                </a:ext>
              </a:extLst>
            </p:cNvPr>
            <p:cNvGrpSpPr/>
            <p:nvPr/>
          </p:nvGrpSpPr>
          <p:grpSpPr>
            <a:xfrm>
              <a:off x="1303036" y="5133977"/>
              <a:ext cx="2260600" cy="342900"/>
              <a:chOff x="1422400" y="358775"/>
              <a:chExt cx="2260600" cy="342900"/>
            </a:xfrm>
          </p:grpSpPr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2965347D-874B-95D4-CA96-1E931CB338A9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FE069A8D-445F-7AF3-5942-6E8724C8738F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FA337C88-AFB4-AC62-5680-CCE0C2A06673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69C55648-C87A-9623-66DE-A70E0A3D7775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A6D4A15A-5C7C-0151-26DE-269F10531F4C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83AD55BB-D7FF-4225-0531-8CF89A54CBC3}"/>
                </a:ext>
              </a:extLst>
            </p:cNvPr>
            <p:cNvGrpSpPr/>
            <p:nvPr/>
          </p:nvGrpSpPr>
          <p:grpSpPr>
            <a:xfrm>
              <a:off x="1303036" y="5629277"/>
              <a:ext cx="2260600" cy="342900"/>
              <a:chOff x="1422400" y="358775"/>
              <a:chExt cx="2260600" cy="342900"/>
            </a:xfrm>
          </p:grpSpPr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055D1973-016C-315D-CA90-52A36F95B546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9E440F8D-A104-C123-CA87-33EC9F1B1C16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C798C58D-20AE-74EA-66C0-B4B61FFAB47D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7903AC86-9128-32CF-D8FB-DA8E868E8E5A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Rectángulo 62">
                <a:extLst>
                  <a:ext uri="{FF2B5EF4-FFF2-40B4-BE49-F238E27FC236}">
                    <a16:creationId xmlns:a16="http://schemas.microsoft.com/office/drawing/2014/main" id="{2CE650C6-3701-08DB-4EAB-C90CB1BE98F3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48B54D45-7E8D-2431-D522-EF766764D505}"/>
                </a:ext>
              </a:extLst>
            </p:cNvPr>
            <p:cNvSpPr txBox="1"/>
            <p:nvPr/>
          </p:nvSpPr>
          <p:spPr>
            <a:xfrm>
              <a:off x="154970" y="3221136"/>
              <a:ext cx="1064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4"/>
                  </a:solidFill>
                </a:rPr>
                <a:t>Parte 2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E7AACF16-AD3B-8D60-FB70-79D1C6AA24F0}"/>
                </a:ext>
              </a:extLst>
            </p:cNvPr>
            <p:cNvSpPr txBox="1"/>
            <p:nvPr/>
          </p:nvSpPr>
          <p:spPr>
            <a:xfrm>
              <a:off x="154970" y="4703764"/>
              <a:ext cx="1064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6"/>
                  </a:solidFill>
                </a:rPr>
                <a:t>Parte 3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61B39349-0001-9D95-0058-3BA0C7D020A8}"/>
                </a:ext>
              </a:extLst>
            </p:cNvPr>
            <p:cNvSpPr txBox="1"/>
            <p:nvPr/>
          </p:nvSpPr>
          <p:spPr>
            <a:xfrm>
              <a:off x="154969" y="5664400"/>
              <a:ext cx="1064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5"/>
                  </a:solidFill>
                </a:rPr>
                <a:t>Parte 4</a:t>
              </a:r>
            </a:p>
          </p:txBody>
        </p:sp>
      </p:grp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FD0F35FE-E07B-FD60-A3AE-23C6981C9ECF}"/>
              </a:ext>
            </a:extLst>
          </p:cNvPr>
          <p:cNvSpPr txBox="1"/>
          <p:nvPr/>
        </p:nvSpPr>
        <p:spPr>
          <a:xfrm>
            <a:off x="5621998" y="1495787"/>
            <a:ext cx="2576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1" dirty="0"/>
              <a:t>Σ</a:t>
            </a:r>
            <a:r>
              <a:rPr lang="es-ES" sz="1400" b="1" dirty="0"/>
              <a:t>V1    </a:t>
            </a:r>
            <a:r>
              <a:rPr lang="el-GR" sz="1400" b="1" dirty="0"/>
              <a:t>Σ</a:t>
            </a:r>
            <a:r>
              <a:rPr lang="es-ES" sz="1400" b="1" dirty="0"/>
              <a:t>V2      </a:t>
            </a:r>
            <a:r>
              <a:rPr lang="el-GR" sz="1400" b="1" dirty="0"/>
              <a:t>Σ</a:t>
            </a:r>
            <a:r>
              <a:rPr lang="es-ES" sz="1400" b="1" dirty="0"/>
              <a:t>V3     </a:t>
            </a:r>
            <a:r>
              <a:rPr lang="el-GR" sz="1400" b="1" dirty="0"/>
              <a:t>Σ</a:t>
            </a:r>
            <a:r>
              <a:rPr lang="es-ES" sz="1400" b="1" dirty="0"/>
              <a:t>V4     </a:t>
            </a:r>
            <a:r>
              <a:rPr lang="el-GR" sz="1400" b="1" dirty="0"/>
              <a:t>Σ</a:t>
            </a:r>
            <a:r>
              <a:rPr lang="es-ES" sz="1400" b="1" dirty="0"/>
              <a:t>V5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90F5B903-2002-FFFA-62DE-406D4C1C3D98}"/>
              </a:ext>
            </a:extLst>
          </p:cNvPr>
          <p:cNvSpPr txBox="1"/>
          <p:nvPr/>
        </p:nvSpPr>
        <p:spPr>
          <a:xfrm>
            <a:off x="5483101" y="768493"/>
            <a:ext cx="467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Tengo que calcular las sumas parciales por columnas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4EABD3C1-8066-E57E-C9A3-EFD60B8344D6}"/>
              </a:ext>
            </a:extLst>
          </p:cNvPr>
          <p:cNvSpPr txBox="1"/>
          <p:nvPr/>
        </p:nvSpPr>
        <p:spPr>
          <a:xfrm>
            <a:off x="5462766" y="2162537"/>
            <a:ext cx="4679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Tengo que calcular las sumas parciales por columnas, así que:</a:t>
            </a:r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r>
              <a:rPr lang="es-ES_tradnl" dirty="0"/>
              <a:t>Leo 100 filas y POR COLUMNA hago los cálculos parciales.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ES_tradnl" dirty="0"/>
              <a:t>En cada trozo de columna sumo  los valores de ese trozo de columna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ES_tradnl" dirty="0"/>
              <a:t>Además  cuento cuantos elementos distintos de NA existen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0A7E19F0-155A-1FBF-A2BA-64078C8E144F}"/>
                  </a:ext>
                </a:extLst>
              </p14:cNvPr>
              <p14:cNvContentPartPr/>
              <p14:nvPr/>
            </p14:nvContentPartPr>
            <p14:xfrm>
              <a:off x="146520" y="402248"/>
              <a:ext cx="4278600" cy="2859840"/>
            </p14:xfrm>
          </p:contentPart>
        </mc:Choice>
        <mc:Fallback xmlns=""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0A7E19F0-155A-1FBF-A2BA-64078C8E14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80" y="393248"/>
                <a:ext cx="4296240" cy="28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52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3DC75B16-A516-4A83-3B71-B0217227F98B}"/>
              </a:ext>
            </a:extLst>
          </p:cNvPr>
          <p:cNvGrpSpPr/>
          <p:nvPr/>
        </p:nvGrpSpPr>
        <p:grpSpPr>
          <a:xfrm>
            <a:off x="1567164" y="3029312"/>
            <a:ext cx="2260600" cy="342900"/>
            <a:chOff x="1422400" y="358775"/>
            <a:chExt cx="2260600" cy="342900"/>
          </a:xfrm>
        </p:grpSpPr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9A6BAA61-F63A-DE6F-B6B0-150D134D43F1}"/>
                </a:ext>
              </a:extLst>
            </p:cNvPr>
            <p:cNvSpPr/>
            <p:nvPr/>
          </p:nvSpPr>
          <p:spPr>
            <a:xfrm>
              <a:off x="14224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DE7E3BAE-CDC0-21BB-7352-DB5B244CF1AD}"/>
                </a:ext>
              </a:extLst>
            </p:cNvPr>
            <p:cNvSpPr/>
            <p:nvPr/>
          </p:nvSpPr>
          <p:spPr>
            <a:xfrm>
              <a:off x="19050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0FF16549-C7FA-DA97-9E6C-2B890E2C3138}"/>
                </a:ext>
              </a:extLst>
            </p:cNvPr>
            <p:cNvSpPr/>
            <p:nvPr/>
          </p:nvSpPr>
          <p:spPr>
            <a:xfrm>
              <a:off x="23876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id="{62526CB7-C357-EADF-858E-DE09915C004B}"/>
                </a:ext>
              </a:extLst>
            </p:cNvPr>
            <p:cNvSpPr/>
            <p:nvPr/>
          </p:nvSpPr>
          <p:spPr>
            <a:xfrm>
              <a:off x="28702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674C6CD1-A0B5-9049-ABB8-7A460CDE8F08}"/>
                </a:ext>
              </a:extLst>
            </p:cNvPr>
            <p:cNvSpPr/>
            <p:nvPr/>
          </p:nvSpPr>
          <p:spPr>
            <a:xfrm>
              <a:off x="33528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9592E39-F6FD-6FD1-9B63-C53CB9696B9B}"/>
              </a:ext>
            </a:extLst>
          </p:cNvPr>
          <p:cNvGrpSpPr/>
          <p:nvPr/>
        </p:nvGrpSpPr>
        <p:grpSpPr>
          <a:xfrm>
            <a:off x="1567164" y="3553187"/>
            <a:ext cx="2260600" cy="342900"/>
            <a:chOff x="1422400" y="358775"/>
            <a:chExt cx="2260600" cy="342900"/>
          </a:xfrm>
        </p:grpSpPr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77014F9E-033A-2FA8-725E-8EF0FCF90788}"/>
                </a:ext>
              </a:extLst>
            </p:cNvPr>
            <p:cNvSpPr/>
            <p:nvPr/>
          </p:nvSpPr>
          <p:spPr>
            <a:xfrm>
              <a:off x="14224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4536B284-FECF-9FA5-68D7-649F6E03CE9E}"/>
                </a:ext>
              </a:extLst>
            </p:cNvPr>
            <p:cNvSpPr/>
            <p:nvPr/>
          </p:nvSpPr>
          <p:spPr>
            <a:xfrm>
              <a:off x="19050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7230C92C-193A-D49E-DB49-7A0E9ADE05F7}"/>
                </a:ext>
              </a:extLst>
            </p:cNvPr>
            <p:cNvSpPr/>
            <p:nvPr/>
          </p:nvSpPr>
          <p:spPr>
            <a:xfrm>
              <a:off x="23876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F853D68E-700E-CCDF-EE3F-E0B414546665}"/>
                </a:ext>
              </a:extLst>
            </p:cNvPr>
            <p:cNvSpPr/>
            <p:nvPr/>
          </p:nvSpPr>
          <p:spPr>
            <a:xfrm>
              <a:off x="28702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A69D2EE2-D685-418E-A10C-08EDE0EC2F0E}"/>
                </a:ext>
              </a:extLst>
            </p:cNvPr>
            <p:cNvSpPr/>
            <p:nvPr/>
          </p:nvSpPr>
          <p:spPr>
            <a:xfrm>
              <a:off x="33528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5EBCC3F-29CD-67F6-3712-F8D7262D01DF}"/>
              </a:ext>
            </a:extLst>
          </p:cNvPr>
          <p:cNvGrpSpPr/>
          <p:nvPr/>
        </p:nvGrpSpPr>
        <p:grpSpPr>
          <a:xfrm>
            <a:off x="1567164" y="4050075"/>
            <a:ext cx="2260600" cy="342900"/>
            <a:chOff x="1422400" y="358775"/>
            <a:chExt cx="2260600" cy="342900"/>
          </a:xfrm>
        </p:grpSpPr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51FB22EC-D04F-79EC-7ABF-500765FC9671}"/>
                </a:ext>
              </a:extLst>
            </p:cNvPr>
            <p:cNvSpPr/>
            <p:nvPr/>
          </p:nvSpPr>
          <p:spPr>
            <a:xfrm>
              <a:off x="14224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D76C6C80-B885-C1E2-FE3D-DE8DA1E6B507}"/>
                </a:ext>
              </a:extLst>
            </p:cNvPr>
            <p:cNvSpPr/>
            <p:nvPr/>
          </p:nvSpPr>
          <p:spPr>
            <a:xfrm>
              <a:off x="19050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85865681-730C-ABF3-5710-E8D0CD7F0762}"/>
                </a:ext>
              </a:extLst>
            </p:cNvPr>
            <p:cNvSpPr/>
            <p:nvPr/>
          </p:nvSpPr>
          <p:spPr>
            <a:xfrm>
              <a:off x="23876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id="{5DE00C5C-704A-D7E9-8CEB-9075B07C1987}"/>
                </a:ext>
              </a:extLst>
            </p:cNvPr>
            <p:cNvSpPr/>
            <p:nvPr/>
          </p:nvSpPr>
          <p:spPr>
            <a:xfrm>
              <a:off x="28702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87563BC5-4BBF-3819-5E37-82D97BDE434A}"/>
                </a:ext>
              </a:extLst>
            </p:cNvPr>
            <p:cNvSpPr/>
            <p:nvPr/>
          </p:nvSpPr>
          <p:spPr>
            <a:xfrm>
              <a:off x="33528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67F7E74-B94B-0ED1-B622-56856E49311B}"/>
              </a:ext>
            </a:extLst>
          </p:cNvPr>
          <p:cNvGrpSpPr/>
          <p:nvPr/>
        </p:nvGrpSpPr>
        <p:grpSpPr>
          <a:xfrm>
            <a:off x="1567164" y="4546963"/>
            <a:ext cx="2260600" cy="342900"/>
            <a:chOff x="1422400" y="358775"/>
            <a:chExt cx="2260600" cy="342900"/>
          </a:xfrm>
        </p:grpSpPr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A40A0998-55C4-195E-1454-68B473AFFBF8}"/>
                </a:ext>
              </a:extLst>
            </p:cNvPr>
            <p:cNvSpPr/>
            <p:nvPr/>
          </p:nvSpPr>
          <p:spPr>
            <a:xfrm>
              <a:off x="14224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D54DE98E-69BA-CFA6-7DE2-BEFFE447CBC6}"/>
                </a:ext>
              </a:extLst>
            </p:cNvPr>
            <p:cNvSpPr/>
            <p:nvPr/>
          </p:nvSpPr>
          <p:spPr>
            <a:xfrm>
              <a:off x="19050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6C1900AC-4F7E-D00C-39F5-EA092209FE8B}"/>
                </a:ext>
              </a:extLst>
            </p:cNvPr>
            <p:cNvSpPr/>
            <p:nvPr/>
          </p:nvSpPr>
          <p:spPr>
            <a:xfrm>
              <a:off x="23876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id="{EF959593-990A-4E4B-C059-EC4EC632B113}"/>
                </a:ext>
              </a:extLst>
            </p:cNvPr>
            <p:cNvSpPr/>
            <p:nvPr/>
          </p:nvSpPr>
          <p:spPr>
            <a:xfrm>
              <a:off x="28702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3B76F6E0-7CF0-7134-F0F9-EDAA38C63903}"/>
                </a:ext>
              </a:extLst>
            </p:cNvPr>
            <p:cNvSpPr/>
            <p:nvPr/>
          </p:nvSpPr>
          <p:spPr>
            <a:xfrm>
              <a:off x="33528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2CADCC5-087B-514F-A3CA-F54A9E1FA4B8}"/>
              </a:ext>
            </a:extLst>
          </p:cNvPr>
          <p:cNvSpPr txBox="1"/>
          <p:nvPr/>
        </p:nvSpPr>
        <p:spPr>
          <a:xfrm>
            <a:off x="414033" y="2026210"/>
            <a:ext cx="106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</a:rPr>
              <a:t>Parte 1</a:t>
            </a:r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619D31D0-64B6-FDF2-E13C-3EBB80C8B511}"/>
              </a:ext>
            </a:extLst>
          </p:cNvPr>
          <p:cNvGrpSpPr/>
          <p:nvPr/>
        </p:nvGrpSpPr>
        <p:grpSpPr>
          <a:xfrm>
            <a:off x="1562101" y="1107047"/>
            <a:ext cx="2367264" cy="1731765"/>
            <a:chOff x="1562101" y="1107047"/>
            <a:chExt cx="2367264" cy="1731765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06ED4BCE-6C66-7168-AA0A-76A42570B885}"/>
                </a:ext>
              </a:extLst>
            </p:cNvPr>
            <p:cNvGrpSpPr/>
            <p:nvPr/>
          </p:nvGrpSpPr>
          <p:grpSpPr>
            <a:xfrm>
              <a:off x="1567164" y="1495787"/>
              <a:ext cx="2260600" cy="342900"/>
              <a:chOff x="1422400" y="358775"/>
              <a:chExt cx="2260600" cy="342900"/>
            </a:xfrm>
          </p:grpSpPr>
          <p:sp>
            <p:nvSpPr>
              <p:cNvPr id="106" name="Rectángulo 105">
                <a:extLst>
                  <a:ext uri="{FF2B5EF4-FFF2-40B4-BE49-F238E27FC236}">
                    <a16:creationId xmlns:a16="http://schemas.microsoft.com/office/drawing/2014/main" id="{23D98D73-E8F4-A7A6-A8C8-B05F30A7FAE5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id="{C55CE80C-DD0A-4354-C4C3-2228664A4B47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8" name="Rectángulo 107">
                <a:extLst>
                  <a:ext uri="{FF2B5EF4-FFF2-40B4-BE49-F238E27FC236}">
                    <a16:creationId xmlns:a16="http://schemas.microsoft.com/office/drawing/2014/main" id="{E3AC5562-CFA2-A1A4-19FA-AD392EC1AF98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9" name="Rectángulo 108">
                <a:extLst>
                  <a:ext uri="{FF2B5EF4-FFF2-40B4-BE49-F238E27FC236}">
                    <a16:creationId xmlns:a16="http://schemas.microsoft.com/office/drawing/2014/main" id="{1F6F3A9F-DC22-ECEC-ADA3-87A64772F22A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0" name="Rectángulo 109">
                <a:extLst>
                  <a:ext uri="{FF2B5EF4-FFF2-40B4-BE49-F238E27FC236}">
                    <a16:creationId xmlns:a16="http://schemas.microsoft.com/office/drawing/2014/main" id="{049B3A45-94D9-B282-A9EE-ED6D39DD25C3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0996DD3C-CBC9-30EC-6562-351555904714}"/>
                </a:ext>
              </a:extLst>
            </p:cNvPr>
            <p:cNvGrpSpPr/>
            <p:nvPr/>
          </p:nvGrpSpPr>
          <p:grpSpPr>
            <a:xfrm>
              <a:off x="1567164" y="1991087"/>
              <a:ext cx="2260600" cy="342900"/>
              <a:chOff x="1422400" y="358775"/>
              <a:chExt cx="2260600" cy="342900"/>
            </a:xfrm>
          </p:grpSpPr>
          <p:sp>
            <p:nvSpPr>
              <p:cNvPr id="101" name="Rectángulo 100">
                <a:extLst>
                  <a:ext uri="{FF2B5EF4-FFF2-40B4-BE49-F238E27FC236}">
                    <a16:creationId xmlns:a16="http://schemas.microsoft.com/office/drawing/2014/main" id="{E24EF690-6448-9C5C-A798-FDE31BF749D8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id="{CD591688-E6A0-8CF7-7110-6BC89681A59C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45086D62-397B-C427-B0FD-6F67996696ED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4" name="Rectángulo 103">
                <a:extLst>
                  <a:ext uri="{FF2B5EF4-FFF2-40B4-BE49-F238E27FC236}">
                    <a16:creationId xmlns:a16="http://schemas.microsoft.com/office/drawing/2014/main" id="{B67B23B9-A369-8BBA-0D07-095F35FE1598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5" name="Rectángulo 104">
                <a:extLst>
                  <a:ext uri="{FF2B5EF4-FFF2-40B4-BE49-F238E27FC236}">
                    <a16:creationId xmlns:a16="http://schemas.microsoft.com/office/drawing/2014/main" id="{AEB62E62-D8D0-308E-A3B4-A9E6C193ED55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918D02DC-7F5A-5F97-89E8-E227DA32736E}"/>
                </a:ext>
              </a:extLst>
            </p:cNvPr>
            <p:cNvGrpSpPr/>
            <p:nvPr/>
          </p:nvGrpSpPr>
          <p:grpSpPr>
            <a:xfrm>
              <a:off x="1567164" y="2495912"/>
              <a:ext cx="2260600" cy="342900"/>
              <a:chOff x="1422400" y="358775"/>
              <a:chExt cx="2260600" cy="342900"/>
            </a:xfrm>
          </p:grpSpPr>
          <p:sp>
            <p:nvSpPr>
              <p:cNvPr id="96" name="Rectángulo 95">
                <a:extLst>
                  <a:ext uri="{FF2B5EF4-FFF2-40B4-BE49-F238E27FC236}">
                    <a16:creationId xmlns:a16="http://schemas.microsoft.com/office/drawing/2014/main" id="{83AF8146-67BC-4CB0-B2B3-5E384EAD3A2A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CEB85D62-F0BF-302B-89BC-E008F7295ECC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Rectángulo 97">
                <a:extLst>
                  <a:ext uri="{FF2B5EF4-FFF2-40B4-BE49-F238E27FC236}">
                    <a16:creationId xmlns:a16="http://schemas.microsoft.com/office/drawing/2014/main" id="{399588FC-02F4-B811-5E6B-888982FA399E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9" name="Rectángulo 98">
                <a:extLst>
                  <a:ext uri="{FF2B5EF4-FFF2-40B4-BE49-F238E27FC236}">
                    <a16:creationId xmlns:a16="http://schemas.microsoft.com/office/drawing/2014/main" id="{89612A9D-8280-EA12-9317-47762E09F79F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Rectángulo 99">
                <a:extLst>
                  <a:ext uri="{FF2B5EF4-FFF2-40B4-BE49-F238E27FC236}">
                    <a16:creationId xmlns:a16="http://schemas.microsoft.com/office/drawing/2014/main" id="{3D549E1E-49E5-F77F-C9A5-49DE1C599DD2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955BA710-6794-2821-1FC3-0C866C3F459A}"/>
                </a:ext>
              </a:extLst>
            </p:cNvPr>
            <p:cNvSpPr txBox="1"/>
            <p:nvPr/>
          </p:nvSpPr>
          <p:spPr>
            <a:xfrm>
              <a:off x="1562101" y="1107047"/>
              <a:ext cx="2367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b="1" dirty="0"/>
                <a:t>V1       V2        V3       V4       V5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D1616C04-7F8B-6D90-7A47-444E08156837}"/>
              </a:ext>
            </a:extLst>
          </p:cNvPr>
          <p:cNvGrpSpPr/>
          <p:nvPr/>
        </p:nvGrpSpPr>
        <p:grpSpPr>
          <a:xfrm>
            <a:off x="1567164" y="5015276"/>
            <a:ext cx="2260600" cy="342900"/>
            <a:chOff x="1422400" y="358775"/>
            <a:chExt cx="2260600" cy="342900"/>
          </a:xfrm>
        </p:grpSpPr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4F947822-39DC-01C4-1445-8A057B25E097}"/>
                </a:ext>
              </a:extLst>
            </p:cNvPr>
            <p:cNvSpPr/>
            <p:nvPr/>
          </p:nvSpPr>
          <p:spPr>
            <a:xfrm>
              <a:off x="14224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E88B39EA-84AF-A452-FE6C-8376234F8609}"/>
                </a:ext>
              </a:extLst>
            </p:cNvPr>
            <p:cNvSpPr/>
            <p:nvPr/>
          </p:nvSpPr>
          <p:spPr>
            <a:xfrm>
              <a:off x="19050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5EA3A0B8-F085-8CB8-0CE3-9E192A17B4B0}"/>
                </a:ext>
              </a:extLst>
            </p:cNvPr>
            <p:cNvSpPr/>
            <p:nvPr/>
          </p:nvSpPr>
          <p:spPr>
            <a:xfrm>
              <a:off x="23876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F188FDA8-AA89-D7DE-57D4-85BB5FCCFABD}"/>
                </a:ext>
              </a:extLst>
            </p:cNvPr>
            <p:cNvSpPr/>
            <p:nvPr/>
          </p:nvSpPr>
          <p:spPr>
            <a:xfrm>
              <a:off x="28702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25D9AB47-B95A-B528-6DA3-08379487A390}"/>
                </a:ext>
              </a:extLst>
            </p:cNvPr>
            <p:cNvSpPr/>
            <p:nvPr/>
          </p:nvSpPr>
          <p:spPr>
            <a:xfrm>
              <a:off x="33528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2720A4F7-F0AD-AFAC-78AA-8E9E46B54714}"/>
              </a:ext>
            </a:extLst>
          </p:cNvPr>
          <p:cNvGrpSpPr/>
          <p:nvPr/>
        </p:nvGrpSpPr>
        <p:grpSpPr>
          <a:xfrm>
            <a:off x="1562100" y="5483589"/>
            <a:ext cx="2260600" cy="342900"/>
            <a:chOff x="1422400" y="358775"/>
            <a:chExt cx="2260600" cy="342900"/>
          </a:xfrm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7A53861D-3F8A-F2A4-2A72-1C862B40556F}"/>
                </a:ext>
              </a:extLst>
            </p:cNvPr>
            <p:cNvSpPr/>
            <p:nvPr/>
          </p:nvSpPr>
          <p:spPr>
            <a:xfrm>
              <a:off x="14224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0402FC8C-952E-8A04-1CC8-5872F3794FEE}"/>
                </a:ext>
              </a:extLst>
            </p:cNvPr>
            <p:cNvSpPr/>
            <p:nvPr/>
          </p:nvSpPr>
          <p:spPr>
            <a:xfrm>
              <a:off x="19050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FE7DC9AC-329D-1683-9889-889D69A90D10}"/>
                </a:ext>
              </a:extLst>
            </p:cNvPr>
            <p:cNvSpPr/>
            <p:nvPr/>
          </p:nvSpPr>
          <p:spPr>
            <a:xfrm>
              <a:off x="23876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722E11EA-759C-A1AD-F28E-A56B8561C938}"/>
                </a:ext>
              </a:extLst>
            </p:cNvPr>
            <p:cNvSpPr/>
            <p:nvPr/>
          </p:nvSpPr>
          <p:spPr>
            <a:xfrm>
              <a:off x="28702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6DAF2F46-90D6-EE61-F58A-BE2A0C67ECE7}"/>
                </a:ext>
              </a:extLst>
            </p:cNvPr>
            <p:cNvSpPr/>
            <p:nvPr/>
          </p:nvSpPr>
          <p:spPr>
            <a:xfrm>
              <a:off x="3352800" y="358775"/>
              <a:ext cx="330200" cy="3429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5F22F919-8B91-0179-2F0A-83DE3E28A3CD}"/>
              </a:ext>
            </a:extLst>
          </p:cNvPr>
          <p:cNvGrpSpPr/>
          <p:nvPr/>
        </p:nvGrpSpPr>
        <p:grpSpPr>
          <a:xfrm>
            <a:off x="1562100" y="5978889"/>
            <a:ext cx="2260600" cy="342900"/>
            <a:chOff x="1422400" y="358775"/>
            <a:chExt cx="2260600" cy="342900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DAEF318A-7B40-2A8E-7558-1B442651444F}"/>
                </a:ext>
              </a:extLst>
            </p:cNvPr>
            <p:cNvSpPr/>
            <p:nvPr/>
          </p:nvSpPr>
          <p:spPr>
            <a:xfrm>
              <a:off x="1422400" y="358775"/>
              <a:ext cx="330200" cy="3429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06DAD54A-2BA7-29C9-434E-B68CDA884B67}"/>
                </a:ext>
              </a:extLst>
            </p:cNvPr>
            <p:cNvSpPr/>
            <p:nvPr/>
          </p:nvSpPr>
          <p:spPr>
            <a:xfrm>
              <a:off x="1905000" y="358775"/>
              <a:ext cx="330200" cy="3429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09D3A332-D99F-7E34-0D90-9135BE73EE19}"/>
                </a:ext>
              </a:extLst>
            </p:cNvPr>
            <p:cNvSpPr/>
            <p:nvPr/>
          </p:nvSpPr>
          <p:spPr>
            <a:xfrm>
              <a:off x="2387600" y="358775"/>
              <a:ext cx="330200" cy="3429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D35009CF-B46E-2D57-6F63-1DAE33A87981}"/>
                </a:ext>
              </a:extLst>
            </p:cNvPr>
            <p:cNvSpPr/>
            <p:nvPr/>
          </p:nvSpPr>
          <p:spPr>
            <a:xfrm>
              <a:off x="2870200" y="358775"/>
              <a:ext cx="330200" cy="3429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4E34501D-75E4-625F-2648-5DF80A903C78}"/>
                </a:ext>
              </a:extLst>
            </p:cNvPr>
            <p:cNvSpPr/>
            <p:nvPr/>
          </p:nvSpPr>
          <p:spPr>
            <a:xfrm>
              <a:off x="3352800" y="358775"/>
              <a:ext cx="330200" cy="3429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6F54DB2-251D-36E3-3480-90FD5B072C84}"/>
              </a:ext>
            </a:extLst>
          </p:cNvPr>
          <p:cNvSpPr txBox="1"/>
          <p:nvPr/>
        </p:nvSpPr>
        <p:spPr>
          <a:xfrm>
            <a:off x="414034" y="3570748"/>
            <a:ext cx="106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/>
                </a:solidFill>
              </a:rPr>
              <a:t>Parte 2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E5C6442-44D5-4E30-9E3E-F74E826B6C39}"/>
              </a:ext>
            </a:extLst>
          </p:cNvPr>
          <p:cNvSpPr txBox="1"/>
          <p:nvPr/>
        </p:nvSpPr>
        <p:spPr>
          <a:xfrm>
            <a:off x="414034" y="5053376"/>
            <a:ext cx="106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6"/>
                </a:solidFill>
              </a:rPr>
              <a:t>Parte 3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60DD6F8-C8F7-90CF-B7FB-2D94349E4F0C}"/>
              </a:ext>
            </a:extLst>
          </p:cNvPr>
          <p:cNvSpPr txBox="1"/>
          <p:nvPr/>
        </p:nvSpPr>
        <p:spPr>
          <a:xfrm>
            <a:off x="414033" y="6014012"/>
            <a:ext cx="106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5"/>
                </a:solidFill>
              </a:rPr>
              <a:t>Parte 4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215639F-D89A-35D0-99DC-400F252ABE31}"/>
              </a:ext>
            </a:extLst>
          </p:cNvPr>
          <p:cNvGrpSpPr/>
          <p:nvPr/>
        </p:nvGrpSpPr>
        <p:grpSpPr>
          <a:xfrm>
            <a:off x="4086859" y="1645367"/>
            <a:ext cx="5882640" cy="701914"/>
            <a:chOff x="4086859" y="1645367"/>
            <a:chExt cx="5882640" cy="701914"/>
          </a:xfrm>
        </p:grpSpPr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12BA77BE-F159-2344-D8C1-33C64B6A6027}"/>
                </a:ext>
              </a:extLst>
            </p:cNvPr>
            <p:cNvCxnSpPr>
              <a:cxnSpLocks/>
            </p:cNvCxnSpPr>
            <p:nvPr/>
          </p:nvCxnSpPr>
          <p:spPr>
            <a:xfrm>
              <a:off x="4086859" y="2180111"/>
              <a:ext cx="3140727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96424DB-405B-0CE4-8369-A0062CB3720A}"/>
                </a:ext>
              </a:extLst>
            </p:cNvPr>
            <p:cNvSpPr txBox="1"/>
            <p:nvPr/>
          </p:nvSpPr>
          <p:spPr>
            <a:xfrm>
              <a:off x="4836831" y="1854760"/>
              <a:ext cx="2390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2">
                      <a:lumMod val="75000"/>
                    </a:schemeClr>
                  </a:solidFill>
                </a:rPr>
                <a:t>Sumas parciales de Parte 1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E600274-FC1B-5B0E-ABB6-F619E7D6C132}"/>
                </a:ext>
              </a:extLst>
            </p:cNvPr>
            <p:cNvSpPr txBox="1"/>
            <p:nvPr/>
          </p:nvSpPr>
          <p:spPr>
            <a:xfrm>
              <a:off x="7392726" y="1645367"/>
              <a:ext cx="2576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b="1" dirty="0"/>
                <a:t>Σ</a:t>
              </a:r>
              <a:r>
                <a:rPr lang="es-ES" sz="1400" b="1" dirty="0"/>
                <a:t>V1    </a:t>
              </a:r>
              <a:r>
                <a:rPr lang="el-GR" sz="1400" b="1" dirty="0"/>
                <a:t>Σ</a:t>
              </a:r>
              <a:r>
                <a:rPr lang="es-ES" sz="1400" b="1" dirty="0"/>
                <a:t>V2      </a:t>
              </a:r>
              <a:r>
                <a:rPr lang="el-GR" sz="1400" b="1" dirty="0"/>
                <a:t>Σ</a:t>
              </a:r>
              <a:r>
                <a:rPr lang="es-ES" sz="1400" b="1" dirty="0"/>
                <a:t>V3     </a:t>
              </a:r>
              <a:r>
                <a:rPr lang="el-GR" sz="1400" b="1" dirty="0"/>
                <a:t>Σ</a:t>
              </a:r>
              <a:r>
                <a:rPr lang="es-ES" sz="1400" b="1" dirty="0"/>
                <a:t>V4     </a:t>
              </a:r>
              <a:r>
                <a:rPr lang="el-GR" sz="1400" b="1" dirty="0"/>
                <a:t>Σ</a:t>
              </a:r>
              <a:r>
                <a:rPr lang="es-ES" sz="1400" b="1" dirty="0"/>
                <a:t>V5</a:t>
              </a: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937B1630-7B44-A0C0-EB5D-51EDA10E545D}"/>
                </a:ext>
              </a:extLst>
            </p:cNvPr>
            <p:cNvGrpSpPr/>
            <p:nvPr/>
          </p:nvGrpSpPr>
          <p:grpSpPr>
            <a:xfrm>
              <a:off x="7446059" y="2004381"/>
              <a:ext cx="2260600" cy="342900"/>
              <a:chOff x="1422400" y="358775"/>
              <a:chExt cx="2260600" cy="34290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339FBB8A-52F6-4242-D3D9-39DA59C2CA81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C0300C38-ABF1-49E0-0391-26893BAC0442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6410AA5A-D5AB-0436-7ED1-963CD7E64DE8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6645FAF0-0574-F3A6-8557-68E060EE1627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6516BF4D-087B-2E38-016F-5849AC38B853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7A1C3239-4828-874A-F72F-933DE964E84B}"/>
              </a:ext>
            </a:extLst>
          </p:cNvPr>
          <p:cNvGrpSpPr/>
          <p:nvPr/>
        </p:nvGrpSpPr>
        <p:grpSpPr>
          <a:xfrm>
            <a:off x="4086859" y="3131515"/>
            <a:ext cx="5882640" cy="701914"/>
            <a:chOff x="4086859" y="1645367"/>
            <a:chExt cx="5882640" cy="701914"/>
          </a:xfrm>
        </p:grpSpPr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D083EB4B-EEB1-1FC6-3DC1-A9852DAB86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6859" y="2180111"/>
              <a:ext cx="3140727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6E7A462-D6D3-DDD2-DDE5-926207AB12E4}"/>
                </a:ext>
              </a:extLst>
            </p:cNvPr>
            <p:cNvSpPr txBox="1"/>
            <p:nvPr/>
          </p:nvSpPr>
          <p:spPr>
            <a:xfrm>
              <a:off x="4836831" y="1854760"/>
              <a:ext cx="2390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4">
                      <a:lumMod val="75000"/>
                    </a:schemeClr>
                  </a:solidFill>
                </a:rPr>
                <a:t>Sumas parciales de Parte 2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27482BE-5B99-C577-BC86-3FAB127F438C}"/>
                </a:ext>
              </a:extLst>
            </p:cNvPr>
            <p:cNvSpPr txBox="1"/>
            <p:nvPr/>
          </p:nvSpPr>
          <p:spPr>
            <a:xfrm>
              <a:off x="7392726" y="1645367"/>
              <a:ext cx="2576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b="1" dirty="0"/>
                <a:t>Σ</a:t>
              </a:r>
              <a:r>
                <a:rPr lang="es-ES" sz="1400" b="1" dirty="0"/>
                <a:t>V1    </a:t>
              </a:r>
              <a:r>
                <a:rPr lang="el-GR" sz="1400" b="1" dirty="0"/>
                <a:t>Σ</a:t>
              </a:r>
              <a:r>
                <a:rPr lang="es-ES" sz="1400" b="1" dirty="0"/>
                <a:t>V2      </a:t>
              </a:r>
              <a:r>
                <a:rPr lang="el-GR" sz="1400" b="1" dirty="0"/>
                <a:t>Σ</a:t>
              </a:r>
              <a:r>
                <a:rPr lang="es-ES" sz="1400" b="1" dirty="0"/>
                <a:t>V3     </a:t>
              </a:r>
              <a:r>
                <a:rPr lang="el-GR" sz="1400" b="1" dirty="0"/>
                <a:t>Σ</a:t>
              </a:r>
              <a:r>
                <a:rPr lang="es-ES" sz="1400" b="1" dirty="0"/>
                <a:t>V4     </a:t>
              </a:r>
              <a:r>
                <a:rPr lang="el-GR" sz="1400" b="1" dirty="0"/>
                <a:t>Σ</a:t>
              </a:r>
              <a:r>
                <a:rPr lang="es-ES" sz="1400" b="1" dirty="0"/>
                <a:t>V5</a:t>
              </a:r>
            </a:p>
          </p:txBody>
        </p: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0259B558-6851-F35C-F1DB-40FF70D1D68F}"/>
                </a:ext>
              </a:extLst>
            </p:cNvPr>
            <p:cNvGrpSpPr/>
            <p:nvPr/>
          </p:nvGrpSpPr>
          <p:grpSpPr>
            <a:xfrm>
              <a:off x="7446059" y="2004381"/>
              <a:ext cx="2260600" cy="342900"/>
              <a:chOff x="1422400" y="358775"/>
              <a:chExt cx="2260600" cy="34290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7E7754A-3FA0-86B8-8075-E7B7D37C5D89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E990991-0563-2732-B4FA-0DE7D60C89C9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F0ABFFFF-C27A-5E49-2B61-C7ED552843D1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038FD60C-E34E-0911-FFC6-CE1186D5A41D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B11319D-6FCC-4F71-32A4-5B97690460CC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B1BBAA1-9F25-764E-CD0F-D76F778EF650}"/>
              </a:ext>
            </a:extLst>
          </p:cNvPr>
          <p:cNvGrpSpPr/>
          <p:nvPr/>
        </p:nvGrpSpPr>
        <p:grpSpPr>
          <a:xfrm>
            <a:off x="4086859" y="4617662"/>
            <a:ext cx="5882640" cy="701914"/>
            <a:chOff x="4086859" y="4617662"/>
            <a:chExt cx="5882640" cy="701914"/>
          </a:xfrm>
        </p:grpSpPr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3CC827D5-E8A7-5307-741C-DA4B16AB2524}"/>
                </a:ext>
              </a:extLst>
            </p:cNvPr>
            <p:cNvCxnSpPr>
              <a:cxnSpLocks/>
            </p:cNvCxnSpPr>
            <p:nvPr/>
          </p:nvCxnSpPr>
          <p:spPr>
            <a:xfrm>
              <a:off x="4086859" y="5152406"/>
              <a:ext cx="314072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95B5403-FF0C-E3BB-E37F-521887A72E7B}"/>
                </a:ext>
              </a:extLst>
            </p:cNvPr>
            <p:cNvSpPr txBox="1"/>
            <p:nvPr/>
          </p:nvSpPr>
          <p:spPr>
            <a:xfrm>
              <a:off x="4836831" y="4827055"/>
              <a:ext cx="2282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6">
                      <a:lumMod val="75000"/>
                    </a:schemeClr>
                  </a:solidFill>
                </a:rPr>
                <a:t>Sumas parciales de Parte 3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E69BFD4-A7A6-6131-7881-97ED3F46934F}"/>
                </a:ext>
              </a:extLst>
            </p:cNvPr>
            <p:cNvSpPr txBox="1"/>
            <p:nvPr/>
          </p:nvSpPr>
          <p:spPr>
            <a:xfrm>
              <a:off x="7392726" y="4617662"/>
              <a:ext cx="2576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b="1" dirty="0"/>
                <a:t>Σ</a:t>
              </a:r>
              <a:r>
                <a:rPr lang="es-ES" sz="1400" b="1" dirty="0"/>
                <a:t>V1    </a:t>
              </a:r>
              <a:r>
                <a:rPr lang="el-GR" sz="1400" b="1" dirty="0"/>
                <a:t>Σ</a:t>
              </a:r>
              <a:r>
                <a:rPr lang="es-ES" sz="1400" b="1" dirty="0"/>
                <a:t>V2      </a:t>
              </a:r>
              <a:r>
                <a:rPr lang="el-GR" sz="1400" b="1" dirty="0"/>
                <a:t>Σ</a:t>
              </a:r>
              <a:r>
                <a:rPr lang="es-ES" sz="1400" b="1" dirty="0"/>
                <a:t>V3     </a:t>
              </a:r>
              <a:r>
                <a:rPr lang="el-GR" sz="1400" b="1" dirty="0"/>
                <a:t>Σ</a:t>
              </a:r>
              <a:r>
                <a:rPr lang="es-ES" sz="1400" b="1" dirty="0"/>
                <a:t>V4     </a:t>
              </a:r>
              <a:r>
                <a:rPr lang="el-GR" sz="1400" b="1" dirty="0"/>
                <a:t>Σ</a:t>
              </a:r>
              <a:r>
                <a:rPr lang="es-ES" sz="1400" b="1" dirty="0"/>
                <a:t>V5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B358A2F-8C47-1850-B2B1-3A6AE99A224C}"/>
                </a:ext>
              </a:extLst>
            </p:cNvPr>
            <p:cNvGrpSpPr/>
            <p:nvPr/>
          </p:nvGrpSpPr>
          <p:grpSpPr>
            <a:xfrm>
              <a:off x="7446059" y="4976676"/>
              <a:ext cx="2260600" cy="342900"/>
              <a:chOff x="1422400" y="358775"/>
              <a:chExt cx="2260600" cy="34290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36BD8FB0-06AD-8D84-2D9B-7AD768B33131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FF2F6230-07B6-59F9-E533-62D52C300571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AC62C2C9-A977-1A87-EB93-C6DF50ADEA17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EA283CFD-B1EE-7DEA-FBC1-5D45416F2AC0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49D10063-C72B-D6ED-1B4A-67096897FCB1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371B883-3497-D96B-CFA5-3F419C3D2F29}"/>
              </a:ext>
            </a:extLst>
          </p:cNvPr>
          <p:cNvGrpSpPr/>
          <p:nvPr/>
        </p:nvGrpSpPr>
        <p:grpSpPr>
          <a:xfrm>
            <a:off x="4086859" y="5663055"/>
            <a:ext cx="5882640" cy="701914"/>
            <a:chOff x="4086859" y="5663055"/>
            <a:chExt cx="5882640" cy="701914"/>
          </a:xfrm>
        </p:grpSpPr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34352609-134A-F8D6-C45E-D3C1BF190399}"/>
                </a:ext>
              </a:extLst>
            </p:cNvPr>
            <p:cNvCxnSpPr>
              <a:cxnSpLocks/>
            </p:cNvCxnSpPr>
            <p:nvPr/>
          </p:nvCxnSpPr>
          <p:spPr>
            <a:xfrm>
              <a:off x="4086859" y="6197799"/>
              <a:ext cx="3140727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8BB73A9-2E34-8476-217C-8D5B847F1216}"/>
                </a:ext>
              </a:extLst>
            </p:cNvPr>
            <p:cNvSpPr txBox="1"/>
            <p:nvPr/>
          </p:nvSpPr>
          <p:spPr>
            <a:xfrm>
              <a:off x="4836831" y="5872448"/>
              <a:ext cx="2195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5"/>
                  </a:solidFill>
                </a:rPr>
                <a:t>Sumas Parciales de Parte 4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D83585-DFBB-A204-1B37-893289682539}"/>
                </a:ext>
              </a:extLst>
            </p:cNvPr>
            <p:cNvSpPr txBox="1"/>
            <p:nvPr/>
          </p:nvSpPr>
          <p:spPr>
            <a:xfrm>
              <a:off x="7392726" y="5663055"/>
              <a:ext cx="2576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b="1" dirty="0"/>
                <a:t>Σ</a:t>
              </a:r>
              <a:r>
                <a:rPr lang="es-ES" sz="1400" b="1" dirty="0"/>
                <a:t>V1    </a:t>
              </a:r>
              <a:r>
                <a:rPr lang="el-GR" sz="1400" b="1" dirty="0"/>
                <a:t>Σ</a:t>
              </a:r>
              <a:r>
                <a:rPr lang="es-ES" sz="1400" b="1" dirty="0"/>
                <a:t>V2      </a:t>
              </a:r>
              <a:r>
                <a:rPr lang="el-GR" sz="1400" b="1" dirty="0"/>
                <a:t>Σ</a:t>
              </a:r>
              <a:r>
                <a:rPr lang="es-ES" sz="1400" b="1" dirty="0"/>
                <a:t>V3     </a:t>
              </a:r>
              <a:r>
                <a:rPr lang="el-GR" sz="1400" b="1" dirty="0"/>
                <a:t>Σ</a:t>
              </a:r>
              <a:r>
                <a:rPr lang="es-ES" sz="1400" b="1" dirty="0"/>
                <a:t>V4     </a:t>
              </a:r>
              <a:r>
                <a:rPr lang="el-GR" sz="1400" b="1" dirty="0"/>
                <a:t>Σ</a:t>
              </a:r>
              <a:r>
                <a:rPr lang="es-ES" sz="1400" b="1" dirty="0"/>
                <a:t>V5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47A1B34-CAC8-06FF-FED1-F38E381F3A40}"/>
                </a:ext>
              </a:extLst>
            </p:cNvPr>
            <p:cNvGrpSpPr/>
            <p:nvPr/>
          </p:nvGrpSpPr>
          <p:grpSpPr>
            <a:xfrm>
              <a:off x="7446059" y="6022069"/>
              <a:ext cx="2260600" cy="342900"/>
              <a:chOff x="1422400" y="358775"/>
              <a:chExt cx="2260600" cy="34290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BFF360FB-1B05-356C-596A-CFCA3249AEA3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765DF2C-0EC9-D861-EEDA-956D252EFB52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F81202CC-CFBD-78FC-7CA4-713814AF928E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CAA13A7-7DED-B10E-28D7-6C51646EA4A0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C65B0E49-7E8E-B015-B887-DA43C45B1BA1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C8B62ADB-3B38-068F-0F03-F35A4D06470F}"/>
                  </a:ext>
                </a:extLst>
              </p14:cNvPr>
              <p14:cNvContentPartPr/>
              <p14:nvPr/>
            </p14:nvContentPartPr>
            <p14:xfrm>
              <a:off x="10957747" y="1255277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C8B62ADB-3B38-068F-0F03-F35A4D0647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8747" y="124627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o 118">
            <a:extLst>
              <a:ext uri="{FF2B5EF4-FFF2-40B4-BE49-F238E27FC236}">
                <a16:creationId xmlns:a16="http://schemas.microsoft.com/office/drawing/2014/main" id="{84A8D190-5A0B-1EA0-9982-FAAC8B61CBD1}"/>
              </a:ext>
            </a:extLst>
          </p:cNvPr>
          <p:cNvGrpSpPr/>
          <p:nvPr/>
        </p:nvGrpSpPr>
        <p:grpSpPr>
          <a:xfrm>
            <a:off x="3794467" y="498917"/>
            <a:ext cx="6347520" cy="1170000"/>
            <a:chOff x="3794467" y="498917"/>
            <a:chExt cx="6347520" cy="11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E4C10EF9-31AA-C9C2-056A-72EF543EDE68}"/>
                    </a:ext>
                  </a:extLst>
                </p14:cNvPr>
                <p14:cNvContentPartPr/>
                <p14:nvPr/>
              </p14:nvContentPartPr>
              <p14:xfrm>
                <a:off x="3794467" y="498917"/>
                <a:ext cx="6347520" cy="111744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E4C10EF9-31AA-C9C2-056A-72EF543EDE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85827" y="489917"/>
                  <a:ext cx="6365160" cy="11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A6E76C72-B43A-09D7-8FD9-524F9B31589F}"/>
                    </a:ext>
                  </a:extLst>
                </p14:cNvPr>
                <p14:cNvContentPartPr/>
                <p14:nvPr/>
              </p14:nvContentPartPr>
              <p14:xfrm>
                <a:off x="9657427" y="1250597"/>
                <a:ext cx="337680" cy="41832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A6E76C72-B43A-09D7-8FD9-524F9B3158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48787" y="1241957"/>
                  <a:ext cx="35532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06DE0C4A-3CFA-BE5C-318E-B121770C43CC}"/>
              </a:ext>
            </a:extLst>
          </p:cNvPr>
          <p:cNvGrpSpPr/>
          <p:nvPr/>
        </p:nvGrpSpPr>
        <p:grpSpPr>
          <a:xfrm>
            <a:off x="2205067" y="688997"/>
            <a:ext cx="6110640" cy="1015560"/>
            <a:chOff x="2205067" y="688997"/>
            <a:chExt cx="611064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D8F703AC-F1AD-B899-4AE4-FF0BE02AB63E}"/>
                    </a:ext>
                  </a:extLst>
                </p14:cNvPr>
                <p14:cNvContentPartPr/>
                <p14:nvPr/>
              </p14:nvContentPartPr>
              <p14:xfrm>
                <a:off x="2205067" y="688997"/>
                <a:ext cx="6038280" cy="92232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D8F703AC-F1AD-B899-4AE4-FF0BE02AB6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6427" y="680357"/>
                  <a:ext cx="605592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F1B27CE0-651E-D890-15EF-CE6574CE29A5}"/>
                    </a:ext>
                  </a:extLst>
                </p14:cNvPr>
                <p14:cNvContentPartPr/>
                <p14:nvPr/>
              </p14:nvContentPartPr>
              <p14:xfrm>
                <a:off x="7998907" y="1333397"/>
                <a:ext cx="316800" cy="37116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F1B27CE0-651E-D890-15EF-CE6574CE29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89907" y="1324757"/>
                  <a:ext cx="33444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21E4C979-5E44-B4CD-F870-887D87A3C3BA}"/>
              </a:ext>
            </a:extLst>
          </p:cNvPr>
          <p:cNvGrpSpPr/>
          <p:nvPr/>
        </p:nvGrpSpPr>
        <p:grpSpPr>
          <a:xfrm>
            <a:off x="533227" y="452117"/>
            <a:ext cx="7353000" cy="1264680"/>
            <a:chOff x="533227" y="452117"/>
            <a:chExt cx="7353000" cy="12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2FF4B08E-C885-3D1E-3A3D-6027B1F76035}"/>
                    </a:ext>
                  </a:extLst>
                </p14:cNvPr>
                <p14:cNvContentPartPr/>
                <p14:nvPr/>
              </p14:nvContentPartPr>
              <p14:xfrm>
                <a:off x="533227" y="452117"/>
                <a:ext cx="7287120" cy="126468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2FF4B08E-C885-3D1E-3A3D-6027B1F760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4227" y="443117"/>
                  <a:ext cx="7304760" cy="12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B3D89C66-2C68-1CAE-2DA5-7A9A08C9AC35}"/>
                    </a:ext>
                  </a:extLst>
                </p14:cNvPr>
                <p14:cNvContentPartPr/>
                <p14:nvPr/>
              </p14:nvContentPartPr>
              <p14:xfrm>
                <a:off x="7523347" y="1458317"/>
                <a:ext cx="362880" cy="22068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B3D89C66-2C68-1CAE-2DA5-7A9A08C9AC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14347" y="1449317"/>
                  <a:ext cx="380520" cy="23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88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56D1D0E-57D1-1A57-B864-9AD91F10C9FB}"/>
              </a:ext>
            </a:extLst>
          </p:cNvPr>
          <p:cNvGrpSpPr/>
          <p:nvPr/>
        </p:nvGrpSpPr>
        <p:grpSpPr>
          <a:xfrm>
            <a:off x="7481683" y="3529074"/>
            <a:ext cx="3896331" cy="2954468"/>
            <a:chOff x="5938633" y="1014474"/>
            <a:chExt cx="3896331" cy="295446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5CE7766-B0EC-E722-1C15-8914C2F4E220}"/>
                </a:ext>
              </a:extLst>
            </p:cNvPr>
            <p:cNvGrpSpPr/>
            <p:nvPr/>
          </p:nvGrpSpPr>
          <p:grpSpPr>
            <a:xfrm>
              <a:off x="7472763" y="1403214"/>
              <a:ext cx="2260600" cy="342900"/>
              <a:chOff x="6200131" y="1118768"/>
              <a:chExt cx="2260600" cy="342900"/>
            </a:xfrm>
            <a:noFill/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84CDCD5A-707A-E9F2-B08E-AD3DD8915F2D}"/>
                  </a:ext>
                </a:extLst>
              </p:cNvPr>
              <p:cNvSpPr/>
              <p:nvPr/>
            </p:nvSpPr>
            <p:spPr>
              <a:xfrm>
                <a:off x="62001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EBBFCA79-DA7F-0922-C636-7531920D2012}"/>
                  </a:ext>
                </a:extLst>
              </p:cNvPr>
              <p:cNvSpPr/>
              <p:nvPr/>
            </p:nvSpPr>
            <p:spPr>
              <a:xfrm>
                <a:off x="6682731" y="1118768"/>
                <a:ext cx="330200" cy="342900"/>
              </a:xfrm>
              <a:prstGeom prst="rect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6A80F630-BB1A-854E-11DE-783C8B78E9AA}"/>
                  </a:ext>
                </a:extLst>
              </p:cNvPr>
              <p:cNvSpPr/>
              <p:nvPr/>
            </p:nvSpPr>
            <p:spPr>
              <a:xfrm>
                <a:off x="71653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8155B55A-0401-9050-0231-AF4F48AB83D1}"/>
                  </a:ext>
                </a:extLst>
              </p:cNvPr>
              <p:cNvSpPr/>
              <p:nvPr/>
            </p:nvSpPr>
            <p:spPr>
              <a:xfrm>
                <a:off x="76479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6702F145-51DE-4614-0471-43C40DF78363}"/>
                  </a:ext>
                </a:extLst>
              </p:cNvPr>
              <p:cNvSpPr/>
              <p:nvPr/>
            </p:nvSpPr>
            <p:spPr>
              <a:xfrm>
                <a:off x="81305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4CD32C4-18EE-B008-F315-2A5AC8418E5E}"/>
                </a:ext>
              </a:extLst>
            </p:cNvPr>
            <p:cNvSpPr txBox="1"/>
            <p:nvPr/>
          </p:nvSpPr>
          <p:spPr>
            <a:xfrm>
              <a:off x="5938633" y="2989424"/>
              <a:ext cx="1546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2">
                      <a:lumMod val="75000"/>
                    </a:schemeClr>
                  </a:solidFill>
                </a:rPr>
                <a:t>Sumas Parte 1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A478A9A-7F75-E338-9A74-FADA1D98346D}"/>
                </a:ext>
              </a:extLst>
            </p:cNvPr>
            <p:cNvSpPr txBox="1"/>
            <p:nvPr/>
          </p:nvSpPr>
          <p:spPr>
            <a:xfrm>
              <a:off x="7467700" y="1014474"/>
              <a:ext cx="2367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b="1" dirty="0"/>
                <a:t>V1       V2        V3       V4       V5</a:t>
              </a: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E21CCE3-B938-9D3B-1602-4C98AA578075}"/>
                </a:ext>
              </a:extLst>
            </p:cNvPr>
            <p:cNvGrpSpPr/>
            <p:nvPr/>
          </p:nvGrpSpPr>
          <p:grpSpPr>
            <a:xfrm>
              <a:off x="7485462" y="2954301"/>
              <a:ext cx="2260600" cy="342900"/>
              <a:chOff x="1422400" y="358775"/>
              <a:chExt cx="2260600" cy="342900"/>
            </a:xfrm>
            <a:noFill/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37FB47E4-CC21-72A8-27FA-CF63B1EE9F10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A60E3DD6-6EF7-9076-2E51-0D2142F1D7FA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C7A7BAED-30D1-9FAD-FE69-43C7382540C4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B1FAE35-F1B9-3F68-ADD2-DA6764C34B9A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39D0CC26-58FA-3FB2-EBD4-144D4CF5D9E0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A850230-839B-3073-A522-683CA3E807F8}"/>
                </a:ext>
              </a:extLst>
            </p:cNvPr>
            <p:cNvSpPr txBox="1"/>
            <p:nvPr/>
          </p:nvSpPr>
          <p:spPr>
            <a:xfrm>
              <a:off x="7335634" y="3445722"/>
              <a:ext cx="1546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2">
                      <a:lumMod val="75000"/>
                    </a:schemeClr>
                  </a:solidFill>
                </a:rPr>
                <a:t>Suma parcial de V2 en la Parte 1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A2E1441B-DA6E-6EB3-7387-5691028CE9AC}"/>
                </a:ext>
              </a:extLst>
            </p:cNvPr>
            <p:cNvCxnSpPr/>
            <p:nvPr/>
          </p:nvCxnSpPr>
          <p:spPr>
            <a:xfrm>
              <a:off x="7355932" y="2818458"/>
              <a:ext cx="246633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E2BD384-522B-8789-C4D9-7EFAF4B19CC8}"/>
                </a:ext>
              </a:extLst>
            </p:cNvPr>
            <p:cNvGrpSpPr/>
            <p:nvPr/>
          </p:nvGrpSpPr>
          <p:grpSpPr>
            <a:xfrm>
              <a:off x="7472763" y="1871465"/>
              <a:ext cx="2260600" cy="342900"/>
              <a:chOff x="6200131" y="1118768"/>
              <a:chExt cx="2260600" cy="342900"/>
            </a:xfrm>
            <a:noFill/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54516CA8-D30C-F2DF-B788-D300CDF69703}"/>
                  </a:ext>
                </a:extLst>
              </p:cNvPr>
              <p:cNvSpPr/>
              <p:nvPr/>
            </p:nvSpPr>
            <p:spPr>
              <a:xfrm>
                <a:off x="62001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203BE0A4-B193-E5A5-1FFE-56950A3E8964}"/>
                  </a:ext>
                </a:extLst>
              </p:cNvPr>
              <p:cNvSpPr/>
              <p:nvPr/>
            </p:nvSpPr>
            <p:spPr>
              <a:xfrm>
                <a:off x="6682731" y="1118768"/>
                <a:ext cx="330200" cy="342900"/>
              </a:xfrm>
              <a:prstGeom prst="rect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5E7F01A1-D6FD-DEA6-621F-46A0233ACD89}"/>
                  </a:ext>
                </a:extLst>
              </p:cNvPr>
              <p:cNvSpPr/>
              <p:nvPr/>
            </p:nvSpPr>
            <p:spPr>
              <a:xfrm>
                <a:off x="71653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10CAF10-5C12-B13A-E1A4-86574613EB95}"/>
                  </a:ext>
                </a:extLst>
              </p:cNvPr>
              <p:cNvSpPr/>
              <p:nvPr/>
            </p:nvSpPr>
            <p:spPr>
              <a:xfrm>
                <a:off x="76479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0072CF0-A33B-A836-843C-58FBC09F78D5}"/>
                  </a:ext>
                </a:extLst>
              </p:cNvPr>
              <p:cNvSpPr/>
              <p:nvPr/>
            </p:nvSpPr>
            <p:spPr>
              <a:xfrm>
                <a:off x="81305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7CCDAAD-29CC-DEC6-5323-D4BC42F32854}"/>
                </a:ext>
              </a:extLst>
            </p:cNvPr>
            <p:cNvGrpSpPr/>
            <p:nvPr/>
          </p:nvGrpSpPr>
          <p:grpSpPr>
            <a:xfrm>
              <a:off x="7472763" y="2339716"/>
              <a:ext cx="2260600" cy="342900"/>
              <a:chOff x="6200131" y="1118768"/>
              <a:chExt cx="2260600" cy="342900"/>
            </a:xfrm>
            <a:noFill/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19CBCDCF-F8D8-89C9-C75B-64FEFCF5BD95}"/>
                  </a:ext>
                </a:extLst>
              </p:cNvPr>
              <p:cNvSpPr/>
              <p:nvPr/>
            </p:nvSpPr>
            <p:spPr>
              <a:xfrm>
                <a:off x="62001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6031995E-C704-EC8D-9E51-08FD2157EEFF}"/>
                  </a:ext>
                </a:extLst>
              </p:cNvPr>
              <p:cNvSpPr/>
              <p:nvPr/>
            </p:nvSpPr>
            <p:spPr>
              <a:xfrm>
                <a:off x="6682731" y="1118768"/>
                <a:ext cx="330200" cy="342900"/>
              </a:xfrm>
              <a:prstGeom prst="rect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9C71B3E-A947-20A0-166F-F913C72FF20B}"/>
                  </a:ext>
                </a:extLst>
              </p:cNvPr>
              <p:cNvSpPr/>
              <p:nvPr/>
            </p:nvSpPr>
            <p:spPr>
              <a:xfrm>
                <a:off x="71653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7468977-9873-B74B-6840-141423F7CE64}"/>
                  </a:ext>
                </a:extLst>
              </p:cNvPr>
              <p:cNvSpPr/>
              <p:nvPr/>
            </p:nvSpPr>
            <p:spPr>
              <a:xfrm>
                <a:off x="76479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77F42A19-C28F-85F6-D05F-3AF0A4D1DE25}"/>
                  </a:ext>
                </a:extLst>
              </p:cNvPr>
              <p:cNvSpPr/>
              <p:nvPr/>
            </p:nvSpPr>
            <p:spPr>
              <a:xfrm>
                <a:off x="8130531" y="1118768"/>
                <a:ext cx="330200" cy="34290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07DF3C90-E73D-AA09-E373-6F6B4AB02A6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8109048" y="1335494"/>
              <a:ext cx="1" cy="2110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9E5BD6A-A95E-A9DE-0917-EBAEB0D83094}"/>
              </a:ext>
            </a:extLst>
          </p:cNvPr>
          <p:cNvGrpSpPr/>
          <p:nvPr/>
        </p:nvGrpSpPr>
        <p:grpSpPr>
          <a:xfrm>
            <a:off x="1327401" y="1619872"/>
            <a:ext cx="2367264" cy="1731765"/>
            <a:chOff x="1562101" y="1107047"/>
            <a:chExt cx="2367264" cy="1731765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099D9930-69E6-8A51-0215-FC85FBC2CB15}"/>
                </a:ext>
              </a:extLst>
            </p:cNvPr>
            <p:cNvGrpSpPr/>
            <p:nvPr/>
          </p:nvGrpSpPr>
          <p:grpSpPr>
            <a:xfrm>
              <a:off x="1567164" y="1495787"/>
              <a:ext cx="2260600" cy="342900"/>
              <a:chOff x="1422400" y="358775"/>
              <a:chExt cx="2260600" cy="342900"/>
            </a:xfrm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FB93D884-799C-0301-E092-29FA6D9AF62C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93CD7CA6-5D2A-789E-023C-BD585A19C0BB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E665B07C-0D98-F5B7-E31F-2931E81754B4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id="{149DCFEF-039E-DF1E-CA7F-59EB35BC01BD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id="{B74775DA-67F0-F47B-2EA2-E61C9E16FC00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AE55643B-BF81-7989-0740-10A4C4AF6FCF}"/>
                </a:ext>
              </a:extLst>
            </p:cNvPr>
            <p:cNvGrpSpPr/>
            <p:nvPr/>
          </p:nvGrpSpPr>
          <p:grpSpPr>
            <a:xfrm>
              <a:off x="1567164" y="1991087"/>
              <a:ext cx="2260600" cy="342900"/>
              <a:chOff x="1422400" y="358775"/>
              <a:chExt cx="2260600" cy="342900"/>
            </a:xfrm>
          </p:grpSpPr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4FF0B40-2BFB-32A5-3A77-115E5E79D954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20C2F56E-C19A-D413-02D6-155EDB11F28D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922307C8-E2B3-17DC-CD12-18A738657BE1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F723E88E-D1A5-80AA-F8CC-124F9C859F68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CC494463-1AC8-E8C3-C39B-BB48C142F126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25DA0282-CCFD-BF4C-16AF-45565622B5B5}"/>
                </a:ext>
              </a:extLst>
            </p:cNvPr>
            <p:cNvGrpSpPr/>
            <p:nvPr/>
          </p:nvGrpSpPr>
          <p:grpSpPr>
            <a:xfrm>
              <a:off x="1567164" y="2495912"/>
              <a:ext cx="2260600" cy="342900"/>
              <a:chOff x="1422400" y="358775"/>
              <a:chExt cx="2260600" cy="342900"/>
            </a:xfrm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3C922680-D6AC-362F-B371-86B0074CA994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84359EE7-CD32-57C5-E118-F896D6F9B734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7016D3FC-AF81-05A5-BD65-56A81E8EE9F5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DB041C4C-FACA-184D-FBF5-F89B55949138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1BE57AD-7CC9-F05C-6737-005001E21F5C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0F4158AE-F38C-6117-E109-30CA087CD8B2}"/>
                </a:ext>
              </a:extLst>
            </p:cNvPr>
            <p:cNvSpPr txBox="1"/>
            <p:nvPr/>
          </p:nvSpPr>
          <p:spPr>
            <a:xfrm>
              <a:off x="1562101" y="1107047"/>
              <a:ext cx="2367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b="1" dirty="0"/>
                <a:t>V1       V2        V3       V4       V5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C2E05C9-1174-B2E3-45A8-0EFBCC9E4A8B}"/>
              </a:ext>
            </a:extLst>
          </p:cNvPr>
          <p:cNvGrpSpPr/>
          <p:nvPr/>
        </p:nvGrpSpPr>
        <p:grpSpPr>
          <a:xfrm>
            <a:off x="4098373" y="1783841"/>
            <a:ext cx="5882640" cy="701914"/>
            <a:chOff x="4086859" y="1645367"/>
            <a:chExt cx="5882640" cy="701914"/>
          </a:xfrm>
        </p:grpSpPr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E6EF0E7A-1D70-C9CC-2205-183C86A05791}"/>
                </a:ext>
              </a:extLst>
            </p:cNvPr>
            <p:cNvCxnSpPr>
              <a:cxnSpLocks/>
            </p:cNvCxnSpPr>
            <p:nvPr/>
          </p:nvCxnSpPr>
          <p:spPr>
            <a:xfrm>
              <a:off x="4086859" y="2180111"/>
              <a:ext cx="3140727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96388291-D5CB-DFD2-163A-AB10839B9B08}"/>
                </a:ext>
              </a:extLst>
            </p:cNvPr>
            <p:cNvSpPr txBox="1"/>
            <p:nvPr/>
          </p:nvSpPr>
          <p:spPr>
            <a:xfrm>
              <a:off x="4836831" y="1854760"/>
              <a:ext cx="2390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2">
                      <a:lumMod val="75000"/>
                    </a:schemeClr>
                  </a:solidFill>
                </a:rPr>
                <a:t>Sumas parciales de Parte 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348DECC-0D68-FAF3-3312-A2903B407179}"/>
                </a:ext>
              </a:extLst>
            </p:cNvPr>
            <p:cNvSpPr txBox="1"/>
            <p:nvPr/>
          </p:nvSpPr>
          <p:spPr>
            <a:xfrm>
              <a:off x="7392726" y="1645367"/>
              <a:ext cx="2576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b="1" dirty="0"/>
                <a:t>Σ</a:t>
              </a:r>
              <a:r>
                <a:rPr lang="es-ES" sz="1400" b="1" dirty="0"/>
                <a:t>V1    </a:t>
              </a:r>
              <a:r>
                <a:rPr lang="el-GR" sz="1400" b="1" dirty="0"/>
                <a:t>Σ</a:t>
              </a:r>
              <a:r>
                <a:rPr lang="es-ES" sz="1400" b="1" dirty="0"/>
                <a:t>V2      </a:t>
              </a:r>
              <a:r>
                <a:rPr lang="el-GR" sz="1400" b="1" dirty="0"/>
                <a:t>Σ</a:t>
              </a:r>
              <a:r>
                <a:rPr lang="es-ES" sz="1400" b="1" dirty="0"/>
                <a:t>V3     </a:t>
              </a:r>
              <a:r>
                <a:rPr lang="el-GR" sz="1400" b="1" dirty="0"/>
                <a:t>Σ</a:t>
              </a:r>
              <a:r>
                <a:rPr lang="es-ES" sz="1400" b="1" dirty="0"/>
                <a:t>V4     </a:t>
              </a:r>
              <a:r>
                <a:rPr lang="el-GR" sz="1400" b="1" dirty="0"/>
                <a:t>Σ</a:t>
              </a:r>
              <a:r>
                <a:rPr lang="es-ES" sz="1400" b="1" dirty="0"/>
                <a:t>V5</a:t>
              </a: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EAAB08A6-9AEE-15C4-517A-80CE13CBA1E9}"/>
                </a:ext>
              </a:extLst>
            </p:cNvPr>
            <p:cNvGrpSpPr/>
            <p:nvPr/>
          </p:nvGrpSpPr>
          <p:grpSpPr>
            <a:xfrm>
              <a:off x="7446059" y="2004381"/>
              <a:ext cx="2260600" cy="342900"/>
              <a:chOff x="1422400" y="358775"/>
              <a:chExt cx="2260600" cy="34290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4AADAB16-1D03-CC57-2D38-A48F81B5CC27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9569389F-1272-8EB0-951A-9CEFDAEC480E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91668737-9B64-94C4-D554-F7B3408056CC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2CA508F0-0CFC-BCD5-1CAB-F160D12E2F59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C74632DE-8DF1-D30E-7652-0A8E76339777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A27011BB-7CC0-0CD5-7185-A9E3764001F0}"/>
              </a:ext>
            </a:extLst>
          </p:cNvPr>
          <p:cNvSpPr txBox="1"/>
          <p:nvPr/>
        </p:nvSpPr>
        <p:spPr>
          <a:xfrm>
            <a:off x="4713689" y="840754"/>
            <a:ext cx="515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Entonces de la parte 1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657E97C9-58CE-3023-1FCD-DB95BB2860C7}"/>
              </a:ext>
            </a:extLst>
          </p:cNvPr>
          <p:cNvSpPr txBox="1"/>
          <p:nvPr/>
        </p:nvSpPr>
        <p:spPr>
          <a:xfrm>
            <a:off x="958751" y="5504024"/>
            <a:ext cx="635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Entonces de la parte  generamos un vector sumas</a:t>
            </a:r>
          </a:p>
        </p:txBody>
      </p:sp>
    </p:spTree>
    <p:extLst>
      <p:ext uri="{BB962C8B-B14F-4D97-AF65-F5344CB8AC3E}">
        <p14:creationId xmlns:p14="http://schemas.microsoft.com/office/powerpoint/2010/main" val="3278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6D90FA2A-D5D5-28EF-24A4-EF83D2C09B1B}"/>
              </a:ext>
            </a:extLst>
          </p:cNvPr>
          <p:cNvGrpSpPr/>
          <p:nvPr/>
        </p:nvGrpSpPr>
        <p:grpSpPr>
          <a:xfrm>
            <a:off x="1330042" y="642510"/>
            <a:ext cx="5085046" cy="4972903"/>
            <a:chOff x="1230029" y="1313597"/>
            <a:chExt cx="4246242" cy="4533374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83408DF-392E-FDD4-6DD2-2B35272D07D4}"/>
                </a:ext>
              </a:extLst>
            </p:cNvPr>
            <p:cNvSpPr txBox="1"/>
            <p:nvPr/>
          </p:nvSpPr>
          <p:spPr>
            <a:xfrm>
              <a:off x="1230031" y="1696604"/>
              <a:ext cx="1546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2"/>
                  </a:solidFill>
                </a:rPr>
                <a:t>Sumas Parte 1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8BEFF3F-DAC4-E359-E461-E883E88A9EA1}"/>
                </a:ext>
              </a:extLst>
            </p:cNvPr>
            <p:cNvSpPr txBox="1"/>
            <p:nvPr/>
          </p:nvSpPr>
          <p:spPr>
            <a:xfrm>
              <a:off x="2899498" y="1313597"/>
              <a:ext cx="2576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400" b="1" dirty="0"/>
                <a:t>Σ</a:t>
              </a:r>
              <a:r>
                <a:rPr lang="es-ES" sz="1400" b="1" dirty="0"/>
                <a:t>V1    </a:t>
              </a:r>
              <a:r>
                <a:rPr lang="el-GR" sz="1400" b="1" dirty="0"/>
                <a:t>Σ</a:t>
              </a:r>
              <a:r>
                <a:rPr lang="es-ES" sz="1400" b="1" dirty="0"/>
                <a:t>V2      </a:t>
              </a:r>
              <a:r>
                <a:rPr lang="el-GR" sz="1400" b="1" dirty="0"/>
                <a:t>Σ</a:t>
              </a:r>
              <a:r>
                <a:rPr lang="es-ES" sz="1400" b="1" dirty="0"/>
                <a:t>V3     </a:t>
              </a:r>
              <a:r>
                <a:rPr lang="el-GR" sz="1400" b="1" dirty="0"/>
                <a:t>Σ</a:t>
              </a:r>
              <a:r>
                <a:rPr lang="es-ES" sz="1400" b="1" dirty="0"/>
                <a:t>V4     </a:t>
              </a:r>
              <a:r>
                <a:rPr lang="el-GR" sz="1400" b="1" dirty="0"/>
                <a:t>Σ</a:t>
              </a:r>
              <a:r>
                <a:rPr lang="es-ES" sz="1400" b="1" dirty="0"/>
                <a:t>V5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AC33CC3-7241-EE17-CB45-2E98891B900F}"/>
                </a:ext>
              </a:extLst>
            </p:cNvPr>
            <p:cNvGrpSpPr/>
            <p:nvPr/>
          </p:nvGrpSpPr>
          <p:grpSpPr>
            <a:xfrm>
              <a:off x="2952831" y="1672611"/>
              <a:ext cx="2260600" cy="342900"/>
              <a:chOff x="1422400" y="358775"/>
              <a:chExt cx="2260600" cy="342900"/>
            </a:xfrm>
            <a:noFill/>
          </p:grpSpPr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98AA9424-9A13-3FBA-339D-99E706316CA7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481B928-8378-1A29-6E16-DFE47BC0ED15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9BA28049-906C-934C-BDCC-29C77E9742CC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E1E00BE0-D784-B9C9-1BAB-A74F1DA5097A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498010B-5CA7-54A1-173C-E2A1F3902360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95B31B2-2A92-7B33-CDD4-371C6059581E}"/>
                </a:ext>
              </a:extLst>
            </p:cNvPr>
            <p:cNvSpPr txBox="1"/>
            <p:nvPr/>
          </p:nvSpPr>
          <p:spPr>
            <a:xfrm>
              <a:off x="1230030" y="2393689"/>
              <a:ext cx="1546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4"/>
                  </a:solidFill>
                </a:rPr>
                <a:t>Sumas Parte 2</a:t>
              </a: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D38229D6-2D02-463E-723F-5D89EC79A716}"/>
                </a:ext>
              </a:extLst>
            </p:cNvPr>
            <p:cNvGrpSpPr/>
            <p:nvPr/>
          </p:nvGrpSpPr>
          <p:grpSpPr>
            <a:xfrm>
              <a:off x="2956690" y="2323245"/>
              <a:ext cx="2260600" cy="342900"/>
              <a:chOff x="1422400" y="358775"/>
              <a:chExt cx="2260600" cy="342900"/>
            </a:xfrm>
            <a:noFill/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CA501676-6A6D-685C-6E85-80DE56264CE9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E6DDB9A6-ABC7-9E6E-828E-69D3D3CF12F7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E1423580-5177-3449-8C64-751163C00BD0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570BE3E-1AE9-BF8A-2567-FB37A18D5520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78AB499-19EE-7F94-6930-386972E8DDBE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E7117A1-C881-263B-2C65-A7C64222FE88}"/>
                </a:ext>
              </a:extLst>
            </p:cNvPr>
            <p:cNvSpPr txBox="1"/>
            <p:nvPr/>
          </p:nvSpPr>
          <p:spPr>
            <a:xfrm>
              <a:off x="1230030" y="2988658"/>
              <a:ext cx="1546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6"/>
                  </a:solidFill>
                </a:rPr>
                <a:t>Sumas Parte 3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0659254-AEC5-5E86-6EEE-50FC451629AE}"/>
                </a:ext>
              </a:extLst>
            </p:cNvPr>
            <p:cNvGrpSpPr/>
            <p:nvPr/>
          </p:nvGrpSpPr>
          <p:grpSpPr>
            <a:xfrm>
              <a:off x="2952831" y="2973879"/>
              <a:ext cx="2260600" cy="342900"/>
              <a:chOff x="1422400" y="358775"/>
              <a:chExt cx="2260600" cy="342900"/>
            </a:xfrm>
            <a:noFill/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AB997E14-664A-E34D-40FB-6C94ECC4608B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58C9A66-755A-5F08-D39F-AFC414B7B148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23A72E2-E212-5EAA-4F6D-9F2928CF617A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7A29DC88-67AA-BDDF-0D11-CF95AD8DB0C5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5150790C-CFF6-95F4-0637-D3FA37513D39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8C14AA6-4F35-D15E-004D-C941C5AF369A}"/>
                </a:ext>
              </a:extLst>
            </p:cNvPr>
            <p:cNvSpPr txBox="1"/>
            <p:nvPr/>
          </p:nvSpPr>
          <p:spPr>
            <a:xfrm>
              <a:off x="1230029" y="3624514"/>
              <a:ext cx="1546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5"/>
                  </a:solidFill>
                </a:rPr>
                <a:t>Sumas Parte 4</a:t>
              </a:r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83C54D85-6530-8DDC-EDDB-C4C6AABA4A8D}"/>
                </a:ext>
              </a:extLst>
            </p:cNvPr>
            <p:cNvGrpSpPr/>
            <p:nvPr/>
          </p:nvGrpSpPr>
          <p:grpSpPr>
            <a:xfrm>
              <a:off x="2952831" y="3624514"/>
              <a:ext cx="2260600" cy="342900"/>
              <a:chOff x="1422400" y="358775"/>
              <a:chExt cx="2260600" cy="342900"/>
            </a:xfrm>
            <a:noFill/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D1E72689-09D6-F791-F7B4-148A3C88BB33}"/>
                  </a:ext>
                </a:extLst>
              </p:cNvPr>
              <p:cNvSpPr/>
              <p:nvPr/>
            </p:nvSpPr>
            <p:spPr>
              <a:xfrm>
                <a:off x="14224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21D85AEB-0320-C1DD-598E-F2135B962C39}"/>
                  </a:ext>
                </a:extLst>
              </p:cNvPr>
              <p:cNvSpPr/>
              <p:nvPr/>
            </p:nvSpPr>
            <p:spPr>
              <a:xfrm>
                <a:off x="19050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306EF1CB-1783-36E1-C89B-13D212F2F525}"/>
                  </a:ext>
                </a:extLst>
              </p:cNvPr>
              <p:cNvSpPr/>
              <p:nvPr/>
            </p:nvSpPr>
            <p:spPr>
              <a:xfrm>
                <a:off x="23876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55C3A8E4-426B-5448-F090-23827F557B07}"/>
                  </a:ext>
                </a:extLst>
              </p:cNvPr>
              <p:cNvSpPr/>
              <p:nvPr/>
            </p:nvSpPr>
            <p:spPr>
              <a:xfrm>
                <a:off x="28702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3C10F038-DB08-403E-022B-1527BB2D8527}"/>
                  </a:ext>
                </a:extLst>
              </p:cNvPr>
              <p:cNvSpPr/>
              <p:nvPr/>
            </p:nvSpPr>
            <p:spPr>
              <a:xfrm>
                <a:off x="3352800" y="358775"/>
                <a:ext cx="330200" cy="342900"/>
              </a:xfrm>
              <a:prstGeom prst="rect">
                <a:avLst/>
              </a:prstGeom>
              <a:grp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3FFEEC12-95DE-4901-7F3A-3D8588CE9009}"/>
                </a:ext>
              </a:extLst>
            </p:cNvPr>
            <p:cNvGrpSpPr/>
            <p:nvPr/>
          </p:nvGrpSpPr>
          <p:grpSpPr>
            <a:xfrm>
              <a:off x="2993301" y="1621374"/>
              <a:ext cx="307777" cy="4225597"/>
              <a:chOff x="2993301" y="1621374"/>
              <a:chExt cx="307777" cy="4225597"/>
            </a:xfrm>
          </p:grpSpPr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8652B03B-F0CE-1C92-D44A-D073E40DB6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190" y="1621374"/>
                <a:ext cx="0" cy="26585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FA725B27-11B2-3A5D-EFD2-BA2E32BC2BEC}"/>
                  </a:ext>
                </a:extLst>
              </p:cNvPr>
              <p:cNvSpPr txBox="1"/>
              <p:nvPr/>
            </p:nvSpPr>
            <p:spPr>
              <a:xfrm rot="16200000">
                <a:off x="2362765" y="4908658"/>
                <a:ext cx="15688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Suma Total de V1</a:t>
                </a: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0C1BE37F-4E31-773C-480F-DB32FB246078}"/>
                </a:ext>
              </a:extLst>
            </p:cNvPr>
            <p:cNvGrpSpPr/>
            <p:nvPr/>
          </p:nvGrpSpPr>
          <p:grpSpPr>
            <a:xfrm>
              <a:off x="3431734" y="1621374"/>
              <a:ext cx="307777" cy="4225597"/>
              <a:chOff x="2993301" y="1621374"/>
              <a:chExt cx="307777" cy="4225597"/>
            </a:xfrm>
          </p:grpSpPr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3C03C9B1-B46F-CEC0-23AA-AB8583B0F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190" y="1621374"/>
                <a:ext cx="0" cy="26585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FE67E472-267A-91CD-CFFA-0FA75CAAFD97}"/>
                  </a:ext>
                </a:extLst>
              </p:cNvPr>
              <p:cNvSpPr txBox="1"/>
              <p:nvPr/>
            </p:nvSpPr>
            <p:spPr>
              <a:xfrm rot="16200000">
                <a:off x="2362765" y="4908658"/>
                <a:ext cx="15688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Suma Total de V2</a:t>
                </a:r>
              </a:p>
            </p:txBody>
          </p: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776A4CE6-1AB0-2A9B-EFD4-2D96860AB867}"/>
                </a:ext>
              </a:extLst>
            </p:cNvPr>
            <p:cNvGrpSpPr/>
            <p:nvPr/>
          </p:nvGrpSpPr>
          <p:grpSpPr>
            <a:xfrm>
              <a:off x="3933101" y="1621374"/>
              <a:ext cx="307777" cy="4225597"/>
              <a:chOff x="2993301" y="1621374"/>
              <a:chExt cx="307777" cy="4225597"/>
            </a:xfrm>
          </p:grpSpPr>
          <p:cxnSp>
            <p:nvCxnSpPr>
              <p:cNvPr id="38" name="Conector recto de flecha 37">
                <a:extLst>
                  <a:ext uri="{FF2B5EF4-FFF2-40B4-BE49-F238E27FC236}">
                    <a16:creationId xmlns:a16="http://schemas.microsoft.com/office/drawing/2014/main" id="{E5516E07-A6A8-FBA3-7AE3-5E8C154BA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190" y="1621374"/>
                <a:ext cx="0" cy="26585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0B0D8E20-5C00-D3F7-915B-CEBC908E95B6}"/>
                  </a:ext>
                </a:extLst>
              </p:cNvPr>
              <p:cNvSpPr txBox="1"/>
              <p:nvPr/>
            </p:nvSpPr>
            <p:spPr>
              <a:xfrm rot="16200000">
                <a:off x="2362765" y="4908658"/>
                <a:ext cx="15688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Suma Total de V3</a:t>
                </a:r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2FD53D4-1684-0AE9-7009-F71D9EC4196C}"/>
                </a:ext>
              </a:extLst>
            </p:cNvPr>
            <p:cNvGrpSpPr/>
            <p:nvPr/>
          </p:nvGrpSpPr>
          <p:grpSpPr>
            <a:xfrm>
              <a:off x="4411842" y="1611173"/>
              <a:ext cx="307777" cy="4225597"/>
              <a:chOff x="2993301" y="1621374"/>
              <a:chExt cx="307777" cy="4225597"/>
            </a:xfrm>
          </p:grpSpPr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AA136F5A-F274-16A9-1D11-9FE8F19AC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190" y="1621374"/>
                <a:ext cx="0" cy="26585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01D7BEE3-5CF2-BAA7-143F-2C4ED6C9B32E}"/>
                  </a:ext>
                </a:extLst>
              </p:cNvPr>
              <p:cNvSpPr txBox="1"/>
              <p:nvPr/>
            </p:nvSpPr>
            <p:spPr>
              <a:xfrm rot="16200000">
                <a:off x="2362765" y="4908658"/>
                <a:ext cx="15688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Suma Total de V4</a:t>
                </a: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E2256C40-8B2B-20F5-CF62-D6A5E0942C65}"/>
                </a:ext>
              </a:extLst>
            </p:cNvPr>
            <p:cNvGrpSpPr/>
            <p:nvPr/>
          </p:nvGrpSpPr>
          <p:grpSpPr>
            <a:xfrm>
              <a:off x="4890583" y="1607550"/>
              <a:ext cx="307777" cy="4225597"/>
              <a:chOff x="2993301" y="1621374"/>
              <a:chExt cx="307777" cy="4225597"/>
            </a:xfrm>
          </p:grpSpPr>
          <p:cxnSp>
            <p:nvCxnSpPr>
              <p:cNvPr id="44" name="Conector recto de flecha 43">
                <a:extLst>
                  <a:ext uri="{FF2B5EF4-FFF2-40B4-BE49-F238E27FC236}">
                    <a16:creationId xmlns:a16="http://schemas.microsoft.com/office/drawing/2014/main" id="{99347680-CBEC-C5BC-245A-4E854C4912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190" y="1621374"/>
                <a:ext cx="0" cy="26585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AEC16213-F243-29B8-E731-2D870A8EC30E}"/>
                  </a:ext>
                </a:extLst>
              </p:cNvPr>
              <p:cNvSpPr txBox="1"/>
              <p:nvPr/>
            </p:nvSpPr>
            <p:spPr>
              <a:xfrm rot="16200000">
                <a:off x="2362765" y="4908658"/>
                <a:ext cx="15688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Suma Total de V5</a:t>
                </a:r>
              </a:p>
            </p:txBody>
          </p:sp>
        </p:grpSp>
      </p:grpSp>
      <p:pic>
        <p:nvPicPr>
          <p:cNvPr id="47" name="Imagen 46">
            <a:extLst>
              <a:ext uri="{FF2B5EF4-FFF2-40B4-BE49-F238E27FC236}">
                <a16:creationId xmlns:a16="http://schemas.microsoft.com/office/drawing/2014/main" id="{8516E6C5-5C61-FC79-69F4-53B60F99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93" y="5664672"/>
            <a:ext cx="2671763" cy="885825"/>
          </a:xfrm>
          <a:prstGeom prst="rect">
            <a:avLst/>
          </a:prstGeom>
        </p:spPr>
      </p:pic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29E97721-8E77-8661-5484-F92CDBD1F8D5}"/>
              </a:ext>
            </a:extLst>
          </p:cNvPr>
          <p:cNvCxnSpPr>
            <a:cxnSpLocks/>
          </p:cNvCxnSpPr>
          <p:nvPr/>
        </p:nvCxnSpPr>
        <p:spPr>
          <a:xfrm>
            <a:off x="6225849" y="6061910"/>
            <a:ext cx="157512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CD07CADD-D33C-2B20-ABB4-EB5AE2352E74}"/>
              </a:ext>
            </a:extLst>
          </p:cNvPr>
          <p:cNvCxnSpPr>
            <a:cxnSpLocks/>
          </p:cNvCxnSpPr>
          <p:nvPr/>
        </p:nvCxnSpPr>
        <p:spPr>
          <a:xfrm>
            <a:off x="6225849" y="6450089"/>
            <a:ext cx="157512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603406A-90E6-2914-0DFF-D0D3FCE4FC35}"/>
              </a:ext>
            </a:extLst>
          </p:cNvPr>
          <p:cNvSpPr txBox="1"/>
          <p:nvPr/>
        </p:nvSpPr>
        <p:spPr>
          <a:xfrm>
            <a:off x="7994268" y="5482362"/>
            <a:ext cx="352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Suma total / número de fila (10) genera la media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156B98F-7C78-D010-811F-D2978C4E42FA}"/>
              </a:ext>
            </a:extLst>
          </p:cNvPr>
          <p:cNvSpPr txBox="1"/>
          <p:nvPr/>
        </p:nvSpPr>
        <p:spPr>
          <a:xfrm>
            <a:off x="7994268" y="6181165"/>
            <a:ext cx="352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Media por columna</a:t>
            </a:r>
          </a:p>
        </p:txBody>
      </p:sp>
    </p:spTree>
    <p:extLst>
      <p:ext uri="{BB962C8B-B14F-4D97-AF65-F5344CB8AC3E}">
        <p14:creationId xmlns:p14="http://schemas.microsoft.com/office/powerpoint/2010/main" val="24062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17E18F-454E-68E1-0892-CDB568D3F252}"/>
              </a:ext>
            </a:extLst>
          </p:cNvPr>
          <p:cNvSpPr txBox="1"/>
          <p:nvPr/>
        </p:nvSpPr>
        <p:spPr>
          <a:xfrm>
            <a:off x="1073150" y="495398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Cada suma total se divide por el número de filas, en este caso 10.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32D61E-7FD3-C567-EA0B-EA6E62AB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33" y="1421642"/>
            <a:ext cx="2671763" cy="885825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0E57A7A-2620-5B6A-8251-E4A8FC6C25E7}"/>
              </a:ext>
            </a:extLst>
          </p:cNvPr>
          <p:cNvCxnSpPr>
            <a:cxnSpLocks/>
          </p:cNvCxnSpPr>
          <p:nvPr/>
        </p:nvCxnSpPr>
        <p:spPr>
          <a:xfrm>
            <a:off x="4525636" y="1861385"/>
            <a:ext cx="224712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254E7EC-88BB-9E9C-07AA-E3B97EC5F1EC}"/>
              </a:ext>
            </a:extLst>
          </p:cNvPr>
          <p:cNvCxnSpPr>
            <a:cxnSpLocks/>
          </p:cNvCxnSpPr>
          <p:nvPr/>
        </p:nvCxnSpPr>
        <p:spPr>
          <a:xfrm>
            <a:off x="4525636" y="2249564"/>
            <a:ext cx="224712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EA2E1-DC57-9A2F-D16A-F1C452C52CD8}"/>
              </a:ext>
            </a:extLst>
          </p:cNvPr>
          <p:cNvSpPr txBox="1"/>
          <p:nvPr/>
        </p:nvSpPr>
        <p:spPr>
          <a:xfrm>
            <a:off x="7005234" y="1565329"/>
            <a:ext cx="390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Cálculo de las medias por columna</a:t>
            </a:r>
          </a:p>
        </p:txBody>
      </p:sp>
    </p:spTree>
    <p:extLst>
      <p:ext uri="{BB962C8B-B14F-4D97-AF65-F5344CB8AC3E}">
        <p14:creationId xmlns:p14="http://schemas.microsoft.com/office/powerpoint/2010/main" val="318015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D304D-95B3-C4D1-A00C-FE0E8B17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Vamos al código_2</a:t>
            </a:r>
            <a:br>
              <a:rPr lang="es-ES_tradnl" sz="4000" b="1" dirty="0"/>
            </a:br>
            <a:r>
              <a:rPr lang="es-ES_tradnl" sz="4000" b="1" dirty="0"/>
              <a:t>Ejemplo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CD52BC-A478-7B3A-4F67-FB2A76A3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Vamos a paralelizar tanto la lectura como los cálculos por trozos.</a:t>
            </a:r>
          </a:p>
          <a:p>
            <a:pPr marL="0" indent="0">
              <a:buNone/>
            </a:pPr>
            <a:r>
              <a:rPr lang="es-ES_tradnl" sz="2400" dirty="0"/>
              <a:t>La carga esta desbalanceada por los datos NA</a:t>
            </a:r>
          </a:p>
          <a:p>
            <a:pPr marL="0" indent="0">
              <a:buNone/>
            </a:pPr>
            <a:r>
              <a:rPr lang="es-ES_tradnl" sz="2400" dirty="0"/>
              <a:t>Estamos calculando 5 trozos, entonces estamos usando 5 nodos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RESULTADOS: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958FD4-606C-434A-BEA8-B0BA40D9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44" y="3560763"/>
            <a:ext cx="4000500" cy="26162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677A729-DBB5-E30A-BE2D-00467B09D388}"/>
              </a:ext>
            </a:extLst>
          </p:cNvPr>
          <p:cNvSpPr txBox="1"/>
          <p:nvPr/>
        </p:nvSpPr>
        <p:spPr>
          <a:xfrm>
            <a:off x="1159468" y="5292546"/>
            <a:ext cx="9741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 = 122.38046/45.14639</a:t>
            </a:r>
          </a:p>
          <a:p>
            <a:r>
              <a:rPr lang="es-ES_tradn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diferencia</a:t>
            </a:r>
          </a:p>
          <a:p>
            <a:r>
              <a:rPr lang="es-ES_tradn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2.710747.      El paralelo es 2.7 veces mas </a:t>
            </a:r>
            <a:r>
              <a:rPr lang="es-ES_tradnl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rapido</a:t>
            </a:r>
            <a:endParaRPr lang="es-ES_trad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2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05C17A-967D-BF21-0F8E-902F8B0A8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82" y="439615"/>
            <a:ext cx="7772400" cy="5978769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C581938-FFD3-E774-7948-C314B3028860}"/>
              </a:ext>
            </a:extLst>
          </p:cNvPr>
          <p:cNvCxnSpPr>
            <a:cxnSpLocks/>
          </p:cNvCxnSpPr>
          <p:nvPr/>
        </p:nvCxnSpPr>
        <p:spPr>
          <a:xfrm>
            <a:off x="1390459" y="6138916"/>
            <a:ext cx="22471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A29EC28-D9ED-46C8-6F4E-DA56B6C361C4}"/>
              </a:ext>
            </a:extLst>
          </p:cNvPr>
          <p:cNvSpPr txBox="1"/>
          <p:nvPr/>
        </p:nvSpPr>
        <p:spPr>
          <a:xfrm>
            <a:off x="782018" y="4819972"/>
            <a:ext cx="252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Hay 179 columnas con datos numéricos</a:t>
            </a:r>
          </a:p>
        </p:txBody>
      </p:sp>
    </p:spTree>
    <p:extLst>
      <p:ext uri="{BB962C8B-B14F-4D97-AF65-F5344CB8AC3E}">
        <p14:creationId xmlns:p14="http://schemas.microsoft.com/office/powerpoint/2010/main" val="46368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EEC8F1-EEBC-1DD6-4196-EEEECA656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89" y="635430"/>
            <a:ext cx="7772400" cy="5856321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BB3C7F5-508C-56B9-3BA8-AD1491B78C02}"/>
              </a:ext>
            </a:extLst>
          </p:cNvPr>
          <p:cNvCxnSpPr>
            <a:cxnSpLocks/>
          </p:cNvCxnSpPr>
          <p:nvPr/>
        </p:nvCxnSpPr>
        <p:spPr>
          <a:xfrm>
            <a:off x="1301989" y="6185412"/>
            <a:ext cx="22471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4AFFBC7-0A6F-2E9D-6F5E-AF3717C83D74}"/>
              </a:ext>
            </a:extLst>
          </p:cNvPr>
          <p:cNvSpPr txBox="1"/>
          <p:nvPr/>
        </p:nvSpPr>
        <p:spPr>
          <a:xfrm>
            <a:off x="697424" y="4633993"/>
            <a:ext cx="252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Hay 179 columnas con datos numéricos</a:t>
            </a:r>
          </a:p>
        </p:txBody>
      </p:sp>
    </p:spTree>
    <p:extLst>
      <p:ext uri="{BB962C8B-B14F-4D97-AF65-F5344CB8AC3E}">
        <p14:creationId xmlns:p14="http://schemas.microsoft.com/office/powerpoint/2010/main" val="172921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2DF932FD-D2C0-1D5B-D12B-DEFAF4DD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5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>
                <a:latin typeface="+mj-lt"/>
              </a:rPr>
              <a:t>Usaremos la función “</a:t>
            </a:r>
            <a:r>
              <a:rPr lang="es-ES_tradnl" sz="2400" b="1" dirty="0" err="1">
                <a:latin typeface="+mj-lt"/>
              </a:rPr>
              <a:t>snow</a:t>
            </a:r>
            <a:r>
              <a:rPr lang="es-ES_tradnl" sz="2400" b="1" dirty="0">
                <a:latin typeface="+mj-lt"/>
              </a:rPr>
              <a:t>”, que está en desuso </a:t>
            </a:r>
          </a:p>
          <a:p>
            <a:pPr marL="0" indent="0">
              <a:buNone/>
            </a:pPr>
            <a:endParaRPr lang="es-ES_tradnl" sz="800" b="1" dirty="0">
              <a:latin typeface="+mj-lt"/>
            </a:endParaRPr>
          </a:p>
          <a:p>
            <a:pPr marL="0" indent="0">
              <a:buNone/>
            </a:pPr>
            <a:r>
              <a:rPr lang="es-ES_tradnl" sz="2400" b="1" dirty="0" err="1">
                <a:latin typeface="+mj-lt"/>
              </a:rPr>
              <a:t>library</a:t>
            </a:r>
            <a:r>
              <a:rPr lang="es-ES_tradnl" sz="2400" b="1" dirty="0">
                <a:latin typeface="+mj-lt"/>
              </a:rPr>
              <a:t>(</a:t>
            </a:r>
            <a:r>
              <a:rPr lang="es-ES_tradnl" sz="2400" b="1" dirty="0" err="1">
                <a:latin typeface="+mj-lt"/>
              </a:rPr>
              <a:t>parallel</a:t>
            </a:r>
            <a:r>
              <a:rPr lang="es-ES_tradnl" sz="2400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s-ES_tradnl" sz="2400" b="1" dirty="0" err="1">
                <a:latin typeface="+mj-lt"/>
              </a:rPr>
              <a:t>library</a:t>
            </a:r>
            <a:r>
              <a:rPr lang="es-ES_tradnl" sz="2400" b="1" dirty="0">
                <a:latin typeface="+mj-lt"/>
              </a:rPr>
              <a:t>(</a:t>
            </a:r>
            <a:r>
              <a:rPr lang="es-ES_tradnl" sz="2400" b="1" dirty="0" err="1">
                <a:latin typeface="+mj-lt"/>
              </a:rPr>
              <a:t>bench</a:t>
            </a:r>
            <a:r>
              <a:rPr lang="es-ES_tradnl" sz="2400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s-ES_tradnl" sz="2400" b="1" dirty="0" err="1">
                <a:latin typeface="+mj-lt"/>
              </a:rPr>
              <a:t>library</a:t>
            </a:r>
            <a:r>
              <a:rPr lang="es-ES_tradnl" sz="2400" b="1" dirty="0">
                <a:latin typeface="+mj-lt"/>
              </a:rPr>
              <a:t>(</a:t>
            </a:r>
            <a:r>
              <a:rPr lang="es-ES_tradnl" sz="2400" b="1" dirty="0" err="1">
                <a:latin typeface="+mj-lt"/>
              </a:rPr>
              <a:t>readr</a:t>
            </a:r>
            <a:r>
              <a:rPr lang="es-ES_tradnl" sz="2400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s-ES_tradnl" sz="2400" b="1" dirty="0" err="1">
                <a:latin typeface="+mj-lt"/>
              </a:rPr>
              <a:t>library</a:t>
            </a:r>
            <a:r>
              <a:rPr lang="es-ES_tradnl" sz="2400" b="1" dirty="0">
                <a:latin typeface="+mj-lt"/>
              </a:rPr>
              <a:t>(</a:t>
            </a:r>
            <a:r>
              <a:rPr lang="es-ES_tradnl" sz="2400" b="1" dirty="0" err="1">
                <a:latin typeface="+mj-lt"/>
              </a:rPr>
              <a:t>dplyr</a:t>
            </a:r>
            <a:r>
              <a:rPr lang="es-ES_tradnl" sz="2400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s-ES_tradnl" sz="2400" b="1" dirty="0" err="1">
                <a:latin typeface="+mj-lt"/>
              </a:rPr>
              <a:t>library</a:t>
            </a:r>
            <a:r>
              <a:rPr lang="es-ES_tradnl" sz="2400" b="1" dirty="0">
                <a:latin typeface="+mj-lt"/>
              </a:rPr>
              <a:t>(</a:t>
            </a:r>
            <a:r>
              <a:rPr lang="es-ES_tradnl" sz="2400" b="1" dirty="0" err="1">
                <a:latin typeface="+mj-lt"/>
              </a:rPr>
              <a:t>snow</a:t>
            </a:r>
            <a:r>
              <a:rPr lang="es-ES_tradnl" sz="2400" b="1" dirty="0">
                <a:latin typeface="+mj-lt"/>
              </a:rPr>
              <a:t>) # ya no se usa pero nos ayudar a visualizar los tiempos</a:t>
            </a:r>
          </a:p>
          <a:p>
            <a:pPr marL="0" indent="0">
              <a:buNone/>
            </a:pPr>
            <a:endParaRPr lang="es-ES_tradnl" sz="2400" b="1" dirty="0">
              <a:latin typeface="+mj-l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2594770-59C9-938E-AEF0-1CAB8C465F49}"/>
              </a:ext>
            </a:extLst>
          </p:cNvPr>
          <p:cNvSpPr txBox="1">
            <a:spLocks/>
          </p:cNvSpPr>
          <p:nvPr/>
        </p:nvSpPr>
        <p:spPr>
          <a:xfrm>
            <a:off x="838200" y="256637"/>
            <a:ext cx="10515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/>
              <a:t>Cuando los tiempos de ejecución de los procesos son muy desiguales</a:t>
            </a:r>
          </a:p>
        </p:txBody>
      </p:sp>
    </p:spTree>
    <p:extLst>
      <p:ext uri="{BB962C8B-B14F-4D97-AF65-F5344CB8AC3E}">
        <p14:creationId xmlns:p14="http://schemas.microsoft.com/office/powerpoint/2010/main" val="230099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3EAF9-D154-D49C-93C6-880FFE91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92"/>
            <a:ext cx="10515600" cy="4351338"/>
          </a:xfrm>
        </p:spPr>
        <p:txBody>
          <a:bodyPr>
            <a:normAutofit/>
          </a:bodyPr>
          <a:lstStyle/>
          <a:p>
            <a:r>
              <a:rPr lang="es-ES_tradnl" sz="2400" dirty="0"/>
              <a:t>”</a:t>
            </a:r>
            <a:r>
              <a:rPr lang="es-ES_tradnl" sz="2400" dirty="0" err="1"/>
              <a:t>bench</a:t>
            </a:r>
            <a:r>
              <a:rPr lang="es-ES_tradnl" sz="2400" dirty="0"/>
              <a:t>” es una función muy eficiente para hacer comparaciones en el código, rastrear el tiempo de ejecución, las asignaciones de memoria y las recolecciones de basura.</a:t>
            </a:r>
          </a:p>
          <a:p>
            <a:r>
              <a:rPr lang="es-ES_tradnl" sz="2400" b="1" dirty="0">
                <a:latin typeface="+mj-lt"/>
              </a:rPr>
              <a:t>“</a:t>
            </a:r>
            <a:r>
              <a:rPr lang="es-ES_tradnl" sz="2400" b="1" dirty="0" err="1">
                <a:latin typeface="+mj-lt"/>
              </a:rPr>
              <a:t>snow</a:t>
            </a:r>
            <a:r>
              <a:rPr lang="es-ES_tradnl" sz="2400" b="1" dirty="0">
                <a:latin typeface="+mj-lt"/>
              </a:rPr>
              <a:t>” es una función en desuso pero que me permite visualizar resultados</a:t>
            </a:r>
          </a:p>
          <a:p>
            <a:r>
              <a:rPr lang="es-ES_tradnl" sz="2400" dirty="0" err="1"/>
              <a:t>clusterApplyLB</a:t>
            </a:r>
            <a:endParaRPr lang="es-ES_tradnl" sz="2400" dirty="0"/>
          </a:p>
          <a:p>
            <a:r>
              <a:rPr lang="es-ES_tradnl" sz="2400" dirty="0" err="1"/>
              <a:t>clusterApplyLB</a:t>
            </a:r>
            <a:endParaRPr lang="es-ES_tradnl" sz="2400" dirty="0"/>
          </a:p>
          <a:p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Y haremos las comparaciones de tiempo usando “</a:t>
            </a:r>
            <a:r>
              <a:rPr lang="es-ES_tradnl" sz="2400" dirty="0" err="1"/>
              <a:t>bench</a:t>
            </a:r>
            <a:r>
              <a:rPr lang="es-ES_tradnl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70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C7CA6-B9CE-BD63-DECF-D5F3F89C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library(snow)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A7AFD-B724-7AE9-8FB8-86A291F0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Esta librería está es desuso, sin embargo es útil para</a:t>
            </a:r>
          </a:p>
        </p:txBody>
      </p:sp>
    </p:spTree>
    <p:extLst>
      <p:ext uri="{BB962C8B-B14F-4D97-AF65-F5344CB8AC3E}">
        <p14:creationId xmlns:p14="http://schemas.microsoft.com/office/powerpoint/2010/main" val="206827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5DBDCA9-A8D1-A8B9-D2DC-3AAFA20078C5}"/>
              </a:ext>
            </a:extLst>
          </p:cNvPr>
          <p:cNvSpPr txBox="1"/>
          <p:nvPr/>
        </p:nvSpPr>
        <p:spPr>
          <a:xfrm>
            <a:off x="1544614" y="3888689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Secuencial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CE3C91-6745-41F6-6086-CC136FE59ADB}"/>
              </a:ext>
            </a:extLst>
          </p:cNvPr>
          <p:cNvSpPr txBox="1"/>
          <p:nvPr/>
        </p:nvSpPr>
        <p:spPr>
          <a:xfrm>
            <a:off x="4616450" y="4957030"/>
            <a:ext cx="313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Paralelo </a:t>
            </a:r>
            <a:r>
              <a:rPr lang="es-ES_tradnl" sz="2400" dirty="0" err="1"/>
              <a:t>clusterApply</a:t>
            </a:r>
            <a:endParaRPr lang="es-ES_tradnl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826E2-0272-E88D-5ABB-68E9FB31EDCD}"/>
              </a:ext>
            </a:extLst>
          </p:cNvPr>
          <p:cNvSpPr txBox="1"/>
          <p:nvPr/>
        </p:nvSpPr>
        <p:spPr>
          <a:xfrm>
            <a:off x="8284490" y="5971574"/>
            <a:ext cx="313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Paralelo </a:t>
            </a:r>
            <a:r>
              <a:rPr lang="es-ES_tradnl" sz="2400" dirty="0" err="1"/>
              <a:t>clusterApplyLB</a:t>
            </a:r>
            <a:endParaRPr lang="es-ES_tradnl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228A17E-C6DB-DF1B-0653-30D3D6DF9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4" y="852101"/>
            <a:ext cx="3076872" cy="289199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370FF5F-149B-AB2F-DD35-F99AEDFB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038350"/>
            <a:ext cx="2959100" cy="27813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51EBC2A-A1B1-71F6-96F1-A2F4D65D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18" y="1668162"/>
            <a:ext cx="3352953" cy="315148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5B9573-D6E7-B2E1-837A-48ACD73A3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59" y="2543778"/>
            <a:ext cx="3352953" cy="3151488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1875E46-2DC5-D9ED-9AA5-2DAE8B07A593}"/>
              </a:ext>
            </a:extLst>
          </p:cNvPr>
          <p:cNvCxnSpPr/>
          <p:nvPr/>
        </p:nvCxnSpPr>
        <p:spPr>
          <a:xfrm flipH="1">
            <a:off x="7278130" y="1161535"/>
            <a:ext cx="1556951" cy="5066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2E449FA-B50A-08E2-0283-F85AB57985F3}"/>
              </a:ext>
            </a:extLst>
          </p:cNvPr>
          <p:cNvCxnSpPr>
            <a:cxnSpLocks/>
          </p:cNvCxnSpPr>
          <p:nvPr/>
        </p:nvCxnSpPr>
        <p:spPr>
          <a:xfrm>
            <a:off x="8987481" y="1313935"/>
            <a:ext cx="0" cy="12298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D70C143-021B-3DAA-8A35-E82978918059}"/>
              </a:ext>
            </a:extLst>
          </p:cNvPr>
          <p:cNvSpPr txBox="1"/>
          <p:nvPr/>
        </p:nvSpPr>
        <p:spPr>
          <a:xfrm>
            <a:off x="8987481" y="753762"/>
            <a:ext cx="276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Mucho más eficiente con</a:t>
            </a:r>
          </a:p>
          <a:p>
            <a:endParaRPr lang="es-ES_tradnl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5F7932E-8527-3338-D810-5DBF12FEF4EF}"/>
              </a:ext>
            </a:extLst>
          </p:cNvPr>
          <p:cNvCxnSpPr>
            <a:cxnSpLocks/>
          </p:cNvCxnSpPr>
          <p:nvPr/>
        </p:nvCxnSpPr>
        <p:spPr>
          <a:xfrm flipV="1">
            <a:off x="7728371" y="4930516"/>
            <a:ext cx="1168494" cy="9166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51E7C1-40AF-743B-9496-294EBE9248DC}"/>
              </a:ext>
            </a:extLst>
          </p:cNvPr>
          <p:cNvSpPr txBox="1"/>
          <p:nvPr/>
        </p:nvSpPr>
        <p:spPr>
          <a:xfrm>
            <a:off x="7117492" y="5847147"/>
            <a:ext cx="8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OJO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5FBF25B-876A-4B59-7ABE-14629C2D433E}"/>
              </a:ext>
            </a:extLst>
          </p:cNvPr>
          <p:cNvSpPr txBox="1"/>
          <p:nvPr/>
        </p:nvSpPr>
        <p:spPr>
          <a:xfrm>
            <a:off x="3126260" y="5954152"/>
            <a:ext cx="415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El nodo 4 termina y entra el proceso 9</a:t>
            </a:r>
          </a:p>
        </p:txBody>
      </p:sp>
    </p:spTree>
    <p:extLst>
      <p:ext uri="{BB962C8B-B14F-4D97-AF65-F5344CB8AC3E}">
        <p14:creationId xmlns:p14="http://schemas.microsoft.com/office/powerpoint/2010/main" val="3037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A11F7-CA64-6247-6A4C-560496B0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 err="1"/>
              <a:t>clusterApplyLB</a:t>
            </a:r>
            <a:endParaRPr lang="es-ES_tradnl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1B1D3-7C17-0460-BC41-CFBA5F28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000" dirty="0"/>
              <a:t>Constatamos entonces que la extensión LB distribuye de manera más eficiente la carga de trabajo</a:t>
            </a:r>
          </a:p>
          <a:p>
            <a:r>
              <a:rPr lang="es-ES_tradnl" sz="2000" dirty="0"/>
              <a:t>Disminuye el tiempo de procesamiento</a:t>
            </a:r>
          </a:p>
          <a:p>
            <a:r>
              <a:rPr lang="es-ES_tradnl" sz="2000" dirty="0" err="1"/>
              <a:t>rstudio</a:t>
            </a:r>
            <a:r>
              <a:rPr lang="es-ES_tradnl" sz="2000" dirty="0"/>
              <a:t> automatiza este proceso, optimizando los hilos de procesamiento</a:t>
            </a:r>
          </a:p>
          <a:p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Veamos el concepto de Hilos de Ejecución en el caso de Procesamiento Paralelo</a:t>
            </a:r>
          </a:p>
        </p:txBody>
      </p:sp>
    </p:spTree>
    <p:extLst>
      <p:ext uri="{BB962C8B-B14F-4D97-AF65-F5344CB8AC3E}">
        <p14:creationId xmlns:p14="http://schemas.microsoft.com/office/powerpoint/2010/main" val="343064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B563197-F815-E491-62AA-24118472F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/>
              <a:t>Ejemplo 7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DF932FD-D2C0-1D5B-D12B-DEFAF4DD1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En este caso regresamos a la lectura del archivo </a:t>
            </a:r>
            <a:r>
              <a:rPr lang="es-ES_tradnl" dirty="0" err="1"/>
              <a:t>train_data.csv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5628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54CC85-F2EC-A011-F558-1C625CBD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En este caso, como ya vimos antes, el proceso más pesado es la lectura de los datos</a:t>
            </a:r>
          </a:p>
          <a:p>
            <a:r>
              <a:rPr lang="es-ES_tradnl" dirty="0"/>
              <a:t>Usaremos </a:t>
            </a:r>
          </a:p>
          <a:p>
            <a:pPr lvl="1"/>
            <a:r>
              <a:rPr lang="es-ES_tradnl" dirty="0" err="1"/>
              <a:t>bench</a:t>
            </a:r>
            <a:endParaRPr lang="es-ES_tradnl" dirty="0"/>
          </a:p>
          <a:p>
            <a:pPr lvl="1"/>
            <a:r>
              <a:rPr lang="es-ES_tradnl" dirty="0"/>
              <a:t>Snow</a:t>
            </a:r>
          </a:p>
          <a:p>
            <a:pPr lvl="1"/>
            <a:r>
              <a:rPr lang="es-ES_tradnl" dirty="0" err="1"/>
              <a:t>lapply</a:t>
            </a:r>
            <a:endParaRPr lang="es-ES_tradnl" dirty="0"/>
          </a:p>
          <a:p>
            <a:pPr lvl="1"/>
            <a:r>
              <a:rPr lang="es-ES_tradnl" dirty="0" err="1"/>
              <a:t>apply</a:t>
            </a:r>
            <a:endParaRPr lang="es-ES_tradnl" dirty="0"/>
          </a:p>
          <a:p>
            <a:pPr lvl="1"/>
            <a:r>
              <a:rPr lang="es-ES_tradnl" dirty="0" err="1"/>
              <a:t>applyLB</a:t>
            </a:r>
            <a:endParaRPr lang="es-ES_tradnl" dirty="0"/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r>
              <a:rPr lang="es-ES_tradnl" dirty="0"/>
              <a:t>Solo medimos los tiempos para comparar</a:t>
            </a:r>
          </a:p>
        </p:txBody>
      </p:sp>
    </p:spTree>
    <p:extLst>
      <p:ext uri="{BB962C8B-B14F-4D97-AF65-F5344CB8AC3E}">
        <p14:creationId xmlns:p14="http://schemas.microsoft.com/office/powerpoint/2010/main" val="307862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F1084E-A952-9CDD-362F-3B9BE1F7C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336214"/>
            <a:ext cx="8397240" cy="5521786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CA7EB392-6972-4B93-9EFB-D2C31E74905B}"/>
              </a:ext>
            </a:extLst>
          </p:cNvPr>
          <p:cNvSpPr txBox="1">
            <a:spLocks/>
          </p:cNvSpPr>
          <p:nvPr/>
        </p:nvSpPr>
        <p:spPr>
          <a:xfrm>
            <a:off x="1524000" y="519418"/>
            <a:ext cx="9144000" cy="8167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/>
              <a:t>Resultados del Ejemplo 7</a:t>
            </a:r>
          </a:p>
        </p:txBody>
      </p:sp>
    </p:spTree>
    <p:extLst>
      <p:ext uri="{BB962C8B-B14F-4D97-AF65-F5344CB8AC3E}">
        <p14:creationId xmlns:p14="http://schemas.microsoft.com/office/powerpoint/2010/main" val="297272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9800DC-1308-76F0-F2A8-B32FF7C7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2" y="647700"/>
            <a:ext cx="2959100" cy="2781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86A44-2C24-5769-E146-BC72C62C6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1433720"/>
            <a:ext cx="2959100" cy="278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A28156-57AF-F435-1B51-444E015B2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18" y="2038350"/>
            <a:ext cx="2959100" cy="27813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14A20CE-E305-88D7-9391-DDB00960E791}"/>
              </a:ext>
            </a:extLst>
          </p:cNvPr>
          <p:cNvSpPr txBox="1"/>
          <p:nvPr/>
        </p:nvSpPr>
        <p:spPr>
          <a:xfrm>
            <a:off x="1544614" y="3888689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Secuencial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9F04EE-15EF-1140-AFFD-E5CC0E76348A}"/>
              </a:ext>
            </a:extLst>
          </p:cNvPr>
          <p:cNvSpPr txBox="1"/>
          <p:nvPr/>
        </p:nvSpPr>
        <p:spPr>
          <a:xfrm>
            <a:off x="3882872" y="4593283"/>
            <a:ext cx="369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/>
              <a:t>SeParalelo</a:t>
            </a:r>
            <a:r>
              <a:rPr lang="es-ES_tradnl" sz="2400" dirty="0"/>
              <a:t> con </a:t>
            </a:r>
            <a:r>
              <a:rPr lang="es-ES_tradnl" sz="2400" dirty="0" err="1"/>
              <a:t>clusterApply</a:t>
            </a:r>
            <a:endParaRPr lang="es-ES_tradnl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CE7258-10CC-01E9-4E56-55DE0EAE2EF8}"/>
              </a:ext>
            </a:extLst>
          </p:cNvPr>
          <p:cNvSpPr txBox="1"/>
          <p:nvPr/>
        </p:nvSpPr>
        <p:spPr>
          <a:xfrm>
            <a:off x="7305339" y="5193447"/>
            <a:ext cx="402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/>
              <a:t>SeParalelo</a:t>
            </a:r>
            <a:r>
              <a:rPr lang="es-ES_tradnl" sz="2400" dirty="0"/>
              <a:t> con </a:t>
            </a:r>
            <a:r>
              <a:rPr lang="es-ES_tradnl" sz="2400" dirty="0" err="1"/>
              <a:t>clusterApplyLB</a:t>
            </a:r>
            <a:endParaRPr lang="es-ES_tradnl" sz="2400" dirty="0"/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78A3FBFD-0CB1-F2DE-8148-BA4196FA0F6F}"/>
              </a:ext>
            </a:extLst>
          </p:cNvPr>
          <p:cNvSpPr txBox="1">
            <a:spLocks/>
          </p:cNvSpPr>
          <p:nvPr/>
        </p:nvSpPr>
        <p:spPr>
          <a:xfrm>
            <a:off x="2588760" y="387080"/>
            <a:ext cx="9144000" cy="8167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/>
              <a:t>Tiempos de ejecución. Ejemplo 7</a:t>
            </a:r>
          </a:p>
        </p:txBody>
      </p:sp>
    </p:spTree>
    <p:extLst>
      <p:ext uri="{BB962C8B-B14F-4D97-AF65-F5344CB8AC3E}">
        <p14:creationId xmlns:p14="http://schemas.microsoft.com/office/powerpoint/2010/main" val="1302459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B563197-F815-E491-62AA-24118472F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DF932FD-D2C0-1D5B-D12B-DEFAF4DD1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7682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01BA8-8891-3B7F-1D89-455F03D4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Hilos de Ejecución Paralela (</a:t>
            </a:r>
            <a:r>
              <a:rPr lang="es-ES_tradnl" sz="4000" b="1" i="1" dirty="0" err="1">
                <a:ea typeface="+mj-lt"/>
                <a:cs typeface="+mj-lt"/>
              </a:rPr>
              <a:t>thread</a:t>
            </a:r>
            <a:r>
              <a:rPr lang="es-ES_tradnl" sz="4000" b="1" i="1" dirty="0">
                <a:ea typeface="+mj-lt"/>
                <a:cs typeface="+mj-lt"/>
              </a:rPr>
              <a:t>)</a:t>
            </a:r>
            <a:endParaRPr lang="es-ES_tradnl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5C8F0-CF9D-567E-348A-90F6E191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/>
              <a:t>Definimos Hilo de Ejecución </a:t>
            </a:r>
            <a:r>
              <a:rPr lang="es-ES" sz="2400" dirty="0"/>
              <a:t>(</a:t>
            </a:r>
            <a:r>
              <a:rPr lang="es-ES" sz="2400" dirty="0" err="1"/>
              <a:t>thread</a:t>
            </a:r>
            <a:r>
              <a:rPr lang="es-ES" sz="2400" dirty="0"/>
              <a:t> control block) </a:t>
            </a:r>
            <a:r>
              <a:rPr lang="es-ES_tradnl" sz="2400" dirty="0"/>
              <a:t>como la unidad básica de utilización del CPU. Tiene un ID y un conjunto de registros (código).  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Si varios hilos pertenecen al mismo proceso entonces  pueden compartir datos y código. Comparten la memoria y los recursos del computador. Se pueden tener varios hilos de ejecución dentro del mismo espacio de direcciones.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En general los sistemas operativos tienen herramientas para crear, planificar y gestionar los hilos 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114775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E8FCDA-C22E-018D-E466-3E34B6119EEE}"/>
              </a:ext>
            </a:extLst>
          </p:cNvPr>
          <p:cNvSpPr txBox="1"/>
          <p:nvPr/>
        </p:nvSpPr>
        <p:spPr>
          <a:xfrm>
            <a:off x="887896" y="1905506"/>
            <a:ext cx="87464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i="1" dirty="0">
                <a:effectLst/>
              </a:rPr>
              <a:t>El hilo de ejecución controla el flujo dentro de un programa</a:t>
            </a:r>
            <a:r>
              <a:rPr lang="es-UY" sz="2400" dirty="0"/>
              <a:t> </a:t>
            </a:r>
            <a:r>
              <a:rPr lang="es-UY" sz="2400" i="1" dirty="0">
                <a:effectLst/>
              </a:rPr>
              <a:t>utilizando un calendario.</a:t>
            </a:r>
          </a:p>
          <a:p>
            <a:endParaRPr lang="es-UY" sz="2400" dirty="0">
              <a:effectLst/>
            </a:endParaRPr>
          </a:p>
          <a:p>
            <a:r>
              <a:rPr lang="es-UY" sz="2400" i="1" dirty="0">
                <a:effectLst/>
              </a:rPr>
              <a:t>Permite continuar la ejecución mientras se hacen conexiones a</a:t>
            </a:r>
            <a:r>
              <a:rPr lang="es-UY" sz="2400" dirty="0"/>
              <a:t> </a:t>
            </a:r>
            <a:r>
              <a:rPr lang="es-UY" sz="2400" i="1" dirty="0">
                <a:effectLst/>
              </a:rPr>
              <a:t>memoria, a red o a disco. </a:t>
            </a:r>
          </a:p>
          <a:p>
            <a:endParaRPr lang="es-UY" sz="2400" i="1" dirty="0"/>
          </a:p>
          <a:p>
            <a:r>
              <a:rPr lang="es-UY" sz="2400" i="1" dirty="0">
                <a:effectLst/>
              </a:rPr>
              <a:t>No se detiene el programa cuando se</a:t>
            </a:r>
            <a:r>
              <a:rPr lang="es-UY" sz="2400" dirty="0"/>
              <a:t> </a:t>
            </a:r>
            <a:r>
              <a:rPr lang="es-UY" sz="2400" i="1" dirty="0">
                <a:effectLst/>
              </a:rPr>
              <a:t>hacen los procesos de comunicación. Se llama Concurrencia.</a:t>
            </a:r>
            <a:endParaRPr lang="es-UY" sz="2400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F04B6D-55FB-7428-FAF9-DE8A3525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30" y="1173370"/>
            <a:ext cx="1981200" cy="50546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D782FD1-2586-08BA-9743-2C3DF45536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082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/>
              <a:t>Hilos de Ejecución Paralela (</a:t>
            </a:r>
            <a:r>
              <a:rPr lang="es-ES_tradnl" sz="4000" b="1" i="1">
                <a:ea typeface="+mj-lt"/>
                <a:cs typeface="+mj-lt"/>
              </a:rPr>
              <a:t>thread)</a:t>
            </a:r>
            <a:endParaRPr lang="es-ES_tradnl" sz="4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925D79-7BC7-38F5-6CBB-88C7657EC7FA}"/>
              </a:ext>
            </a:extLst>
          </p:cNvPr>
          <p:cNvSpPr txBox="1"/>
          <p:nvPr/>
        </p:nvSpPr>
        <p:spPr>
          <a:xfrm>
            <a:off x="9634329" y="1101205"/>
            <a:ext cx="30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Caso secuencial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1D8BD6-4294-BBC7-F12E-18B9D02C2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51" y="5176102"/>
            <a:ext cx="1584187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6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3BD3D-7471-3514-E346-C546B619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Hilos de Ejecución Paralela (</a:t>
            </a:r>
            <a:r>
              <a:rPr lang="es-ES_tradnl" sz="4000" b="1" i="1" dirty="0" err="1">
                <a:ea typeface="+mj-lt"/>
                <a:cs typeface="+mj-lt"/>
              </a:rPr>
              <a:t>thread</a:t>
            </a:r>
            <a:r>
              <a:rPr lang="es-ES_tradnl" sz="4000" b="1" i="1" dirty="0">
                <a:ea typeface="+mj-lt"/>
                <a:cs typeface="+mj-lt"/>
              </a:rPr>
              <a:t>)</a:t>
            </a:r>
            <a:endParaRPr lang="es-ES_tradn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C8031-2BDC-026C-CAFF-AF28D8F3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/>
              <a:t>Un proceso es un hilo de longitud 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800" dirty="0"/>
          </a:p>
          <a:p>
            <a:pPr algn="ctr"/>
            <a:r>
              <a:rPr lang="es-ES" sz="2800" dirty="0"/>
              <a:t>plan(“</a:t>
            </a:r>
            <a:r>
              <a:rPr lang="es-ES" sz="2800" dirty="0" err="1"/>
              <a:t>sequential</a:t>
            </a:r>
            <a:r>
              <a:rPr lang="es-ES" sz="2800" dirty="0"/>
              <a:t>”)</a:t>
            </a:r>
          </a:p>
          <a:p>
            <a:pPr algn="ctr"/>
            <a:endParaRPr lang="es-ES_trad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/>
              <a:t>Un hilo de ejecución (</a:t>
            </a:r>
            <a:r>
              <a:rPr lang="es-ES_tradnl" sz="2800" dirty="0" err="1"/>
              <a:t>Thread</a:t>
            </a:r>
            <a:r>
              <a:rPr lang="es-ES_tradnl" sz="2800" dirty="0"/>
              <a:t>), es una secuencia de dos o mas procesos cuya ejecución se  planifica a futuro. </a:t>
            </a:r>
          </a:p>
          <a:p>
            <a:pPr algn="ctr"/>
            <a:r>
              <a:rPr lang="es-ES" sz="2800" i="1" dirty="0"/>
              <a:t>plan(“</a:t>
            </a:r>
            <a:r>
              <a:rPr lang="es-ES" sz="2800" i="1" dirty="0" err="1"/>
              <a:t>multicore</a:t>
            </a:r>
            <a:r>
              <a:rPr lang="es-ES" sz="2800" i="1" dirty="0"/>
              <a:t>”)</a:t>
            </a:r>
          </a:p>
          <a:p>
            <a:pPr algn="ctr"/>
            <a:endParaRPr lang="es-ES_trad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/>
              <a:t>La secuencia de múltiples procesos están apilados esperando por un recurso disponible.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962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05675-E10B-E9F7-B352-EE2229D4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400" b="1" dirty="0"/>
              <a:t>Carga Balanceada</a:t>
            </a:r>
          </a:p>
        </p:txBody>
      </p:sp>
    </p:spTree>
    <p:extLst>
      <p:ext uri="{BB962C8B-B14F-4D97-AF65-F5344CB8AC3E}">
        <p14:creationId xmlns:p14="http://schemas.microsoft.com/office/powerpoint/2010/main" val="3298949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104E21-36AB-771E-A8D8-A2699FC94171}"/>
              </a:ext>
            </a:extLst>
          </p:cNvPr>
          <p:cNvSpPr txBox="1"/>
          <p:nvPr/>
        </p:nvSpPr>
        <p:spPr>
          <a:xfrm>
            <a:off x="670704" y="1577920"/>
            <a:ext cx="5497113" cy="4854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Según la capacidad de los recursos, se pueden crear múltiples tipos de hilo.</a:t>
            </a:r>
          </a:p>
          <a:p>
            <a:endParaRPr lang="es-ES" sz="2400" dirty="0"/>
          </a:p>
          <a:p>
            <a:r>
              <a:rPr lang="es-ES" sz="2400" dirty="0"/>
              <a:t>La creación de hilos mejora la calidad del código</a:t>
            </a:r>
          </a:p>
          <a:p>
            <a:endParaRPr lang="es-ES" sz="2400" dirty="0"/>
          </a:p>
          <a:p>
            <a:r>
              <a:rPr lang="es-ES" sz="2400" dirty="0"/>
              <a:t>En R existen comando como</a:t>
            </a:r>
          </a:p>
          <a:p>
            <a:endParaRPr lang="es-ES" sz="2400" dirty="0"/>
          </a:p>
          <a:p>
            <a:r>
              <a:rPr lang="es-ES" i="1" dirty="0"/>
              <a:t># </a:t>
            </a:r>
            <a:r>
              <a:rPr lang="es-ES" i="1" dirty="0" err="1"/>
              <a:t>Creacion</a:t>
            </a:r>
            <a:r>
              <a:rPr lang="es-ES" i="1" dirty="0"/>
              <a:t> del </a:t>
            </a:r>
            <a:r>
              <a:rPr lang="es-ES" i="1" dirty="0" err="1"/>
              <a:t>cluster</a:t>
            </a:r>
            <a:endParaRPr lang="es-ES" i="1" dirty="0"/>
          </a:p>
          <a:p>
            <a:endParaRPr lang="es-ES" sz="2400" i="1" dirty="0"/>
          </a:p>
          <a:p>
            <a:r>
              <a:rPr lang="es-ES" sz="2400" dirty="0"/>
              <a:t> cl &lt;- </a:t>
            </a:r>
            <a:r>
              <a:rPr lang="es-ES" sz="2400" dirty="0" err="1"/>
              <a:t>makeCluster</a:t>
            </a:r>
            <a:r>
              <a:rPr lang="es-ES" sz="2400" dirty="0"/>
              <a:t>(</a:t>
            </a:r>
            <a:r>
              <a:rPr lang="es-ES" sz="2400" dirty="0" err="1"/>
              <a:t>n.cores</a:t>
            </a:r>
            <a:r>
              <a:rPr lang="es-ES" sz="2400" dirty="0"/>
              <a:t>)</a:t>
            </a:r>
          </a:p>
          <a:p>
            <a:endParaRPr lang="es-ES" sz="2400" dirty="0"/>
          </a:p>
          <a:p>
            <a:r>
              <a:rPr lang="es-ES" sz="2400" dirty="0"/>
              <a:t>Que nos permiten crear hilos</a:t>
            </a:r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9EC3B8CE-06AA-21F0-D605-FA5714701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18" y="2245894"/>
            <a:ext cx="5663840" cy="336190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46E3C53-C915-5B83-1555-4090BECFC9AA}"/>
              </a:ext>
            </a:extLst>
          </p:cNvPr>
          <p:cNvSpPr txBox="1">
            <a:spLocks/>
          </p:cNvSpPr>
          <p:nvPr/>
        </p:nvSpPr>
        <p:spPr>
          <a:xfrm>
            <a:off x="643467" y="221092"/>
            <a:ext cx="10905066" cy="905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>
                <a:cs typeface="Calibri Light"/>
              </a:rPr>
              <a:t>Hilos de Ejecución: </a:t>
            </a:r>
            <a:r>
              <a:rPr lang="es-ES_tradnl" sz="4000" b="1" i="1">
                <a:ea typeface="+mj-lt"/>
                <a:cs typeface="+mj-lt"/>
              </a:rPr>
              <a:t>thread</a:t>
            </a:r>
            <a:endParaRPr lang="es-ES" sz="40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210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7F5FEF-4CB7-D861-3D94-103979F7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7" y="3529220"/>
            <a:ext cx="7407965" cy="25270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B063FFE-48A6-F1B0-D1E6-F933C9A5A9E8}"/>
              </a:ext>
            </a:extLst>
          </p:cNvPr>
          <p:cNvSpPr txBox="1"/>
          <p:nvPr/>
        </p:nvSpPr>
        <p:spPr>
          <a:xfrm>
            <a:off x="887896" y="1774894"/>
            <a:ext cx="10270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i="1" dirty="0">
                <a:effectLst/>
              </a:rPr>
              <a:t>Multiprogramación: Cuando el código de ejecuta en un único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Y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i="1" dirty="0">
                <a:effectLst/>
              </a:rPr>
              <a:t>La Concurrencia soporta dos o más acciones en progreso. Los procesos que se</a:t>
            </a:r>
            <a:endParaRPr lang="es-UY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i="1" dirty="0">
                <a:effectLst/>
              </a:rPr>
              <a:t>ejecutan de manera independiente. Suceden muchas cosas al tiempo</a:t>
            </a:r>
            <a:endParaRPr lang="es-UY" sz="2400" dirty="0">
              <a:effectLst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848521-C876-A100-FE6F-65A445B001BE}"/>
              </a:ext>
            </a:extLst>
          </p:cNvPr>
          <p:cNvSpPr txBox="1"/>
          <p:nvPr/>
        </p:nvSpPr>
        <p:spPr>
          <a:xfrm>
            <a:off x="1444487" y="851565"/>
            <a:ext cx="8441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4000" b="1" i="1" dirty="0">
                <a:effectLst/>
                <a:latin typeface="+mj-lt"/>
              </a:rPr>
              <a:t>Hilos de Ejecución Concurrente</a:t>
            </a:r>
            <a:endParaRPr lang="es-UY" sz="40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409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8E3F3-FE35-B743-DC02-802002E3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UY" i="1" dirty="0">
                <a:effectLst/>
                <a:latin typeface="Helvetica" pitchFamily="2" charset="0"/>
              </a:rPr>
              <a:t>Hilos de Ejecución</a:t>
            </a:r>
            <a:br>
              <a:rPr lang="es-UY" dirty="0">
                <a:effectLst/>
                <a:latin typeface="Helvetica" pitchFamily="2" charset="0"/>
              </a:rPr>
            </a:br>
            <a:r>
              <a:rPr lang="es-UY" i="1" dirty="0">
                <a:effectLst/>
                <a:latin typeface="Helvetica" pitchFamily="2" charset="0"/>
              </a:rPr>
              <a:t>Concurrencia vs Paralelismo</a:t>
            </a:r>
            <a:br>
              <a:rPr lang="es-UY" dirty="0">
                <a:effectLst/>
                <a:latin typeface="Helvetica" pitchFamily="2" charset="0"/>
              </a:rPr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56E5F-3CE4-841F-6B53-D437E225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UY" sz="2400" dirty="0">
                <a:effectLst/>
              </a:rPr>
              <a:t>La concurrencia es inherente al programa</a:t>
            </a:r>
          </a:p>
          <a:p>
            <a:pPr>
              <a:lnSpc>
                <a:spcPct val="150000"/>
              </a:lnSpc>
            </a:pPr>
            <a:r>
              <a:rPr lang="es-UY" sz="2400" dirty="0">
                <a:effectLst/>
              </a:rPr>
              <a:t>El paralelismo es inherente a la máquina</a:t>
            </a:r>
          </a:p>
          <a:p>
            <a:pPr>
              <a:lnSpc>
                <a:spcPct val="150000"/>
              </a:lnSpc>
            </a:pPr>
            <a:r>
              <a:rPr lang="es-UY" sz="2400" dirty="0">
                <a:effectLst/>
              </a:rPr>
              <a:t>ClusterApply automatiza la creación de hilos de ejecución</a:t>
            </a:r>
          </a:p>
          <a:p>
            <a:pPr>
              <a:lnSpc>
                <a:spcPct val="150000"/>
              </a:lnSpc>
            </a:pPr>
            <a:r>
              <a:rPr lang="es-UY" sz="2400" dirty="0">
                <a:effectLst/>
              </a:rPr>
              <a:t>makeCluster(n.cores)</a:t>
            </a:r>
          </a:p>
          <a:p>
            <a:pPr>
              <a:lnSpc>
                <a:spcPct val="150000"/>
              </a:lnSpc>
            </a:pPr>
            <a:r>
              <a:rPr lang="es-UY" sz="2400" dirty="0">
                <a:effectLst/>
              </a:rPr>
              <a:t>También podemos planificar nuestros hilos con herramientas como: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UY" sz="2000" b="1" dirty="0">
                <a:effectLst/>
              </a:rPr>
              <a:t>Rdsm: Threads Environment for R.</a:t>
            </a:r>
          </a:p>
          <a:p>
            <a:pPr>
              <a:lnSpc>
                <a:spcPct val="150000"/>
              </a:lnSpc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070839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A95720-4B44-2C6D-13A2-A08AEDDC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UY" sz="2400" i="1" dirty="0">
                <a:effectLst/>
                <a:latin typeface="Helvetica" pitchFamily="2" charset="0"/>
              </a:rPr>
              <a:t>Si varios hilos pertenecen al mismo proceso entonces pueden</a:t>
            </a:r>
            <a:r>
              <a:rPr lang="es-UY" sz="2400" dirty="0">
                <a:latin typeface="Helvetica" pitchFamily="2" charset="0"/>
              </a:rPr>
              <a:t> </a:t>
            </a:r>
            <a:r>
              <a:rPr lang="es-UY" sz="2400" i="1" dirty="0">
                <a:effectLst/>
                <a:latin typeface="Helvetica" pitchFamily="2" charset="0"/>
              </a:rPr>
              <a:t>compartir datos y código. </a:t>
            </a:r>
          </a:p>
          <a:p>
            <a:pPr>
              <a:lnSpc>
                <a:spcPct val="150000"/>
              </a:lnSpc>
            </a:pPr>
            <a:r>
              <a:rPr lang="es-UY" sz="2400" i="1" dirty="0">
                <a:effectLst/>
                <a:latin typeface="Helvetica" pitchFamily="2" charset="0"/>
              </a:rPr>
              <a:t>Comparten la memoria y los recursos del</a:t>
            </a:r>
            <a:r>
              <a:rPr lang="es-UY" sz="2400" dirty="0">
                <a:latin typeface="Helvetica" pitchFamily="2" charset="0"/>
              </a:rPr>
              <a:t> </a:t>
            </a:r>
            <a:r>
              <a:rPr lang="es-UY" sz="2400" i="1" dirty="0">
                <a:effectLst/>
                <a:latin typeface="Helvetica" pitchFamily="2" charset="0"/>
              </a:rPr>
              <a:t>computador. </a:t>
            </a:r>
          </a:p>
          <a:p>
            <a:pPr>
              <a:lnSpc>
                <a:spcPct val="150000"/>
              </a:lnSpc>
            </a:pPr>
            <a:r>
              <a:rPr lang="es-UY" sz="2400" i="1" dirty="0">
                <a:effectLst/>
                <a:latin typeface="Helvetica" pitchFamily="2" charset="0"/>
              </a:rPr>
              <a:t>Se pueden tener varios hilos de ejecución dentro del</a:t>
            </a:r>
            <a:r>
              <a:rPr lang="es-UY" sz="2400" dirty="0">
                <a:latin typeface="Helvetica" pitchFamily="2" charset="0"/>
              </a:rPr>
              <a:t> </a:t>
            </a:r>
            <a:r>
              <a:rPr lang="es-UY" sz="2400" i="1" dirty="0">
                <a:effectLst/>
                <a:latin typeface="Helvetica" pitchFamily="2" charset="0"/>
              </a:rPr>
              <a:t>mismo espacio de direcciones.</a:t>
            </a:r>
            <a:endParaRPr lang="es-UY" sz="2400" dirty="0">
              <a:effectLst/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s-UY" sz="2400" i="1" dirty="0">
                <a:effectLst/>
                <a:latin typeface="Helvetica" pitchFamily="2" charset="0"/>
              </a:rPr>
              <a:t>En general los sistemas operativos tienen herramientas para crear,</a:t>
            </a:r>
            <a:endParaRPr lang="es-UY" sz="2400" dirty="0">
              <a:effectLst/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s-UY" sz="2400" i="1" dirty="0">
                <a:effectLst/>
                <a:latin typeface="Helvetica" pitchFamily="2" charset="0"/>
              </a:rPr>
              <a:t>planificar y gestionar los hilos</a:t>
            </a:r>
            <a:endParaRPr lang="es-UY" sz="2400" dirty="0">
              <a:effectLst/>
              <a:latin typeface="Helvetica" pitchFamily="2" charset="0"/>
            </a:endParaRPr>
          </a:p>
          <a:p>
            <a:endParaRPr lang="es-ES_tradnl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9770978-2105-D9E3-16E8-FAD41D10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Hilos de Ejecución Paralela (</a:t>
            </a:r>
            <a:r>
              <a:rPr lang="es-ES_tradnl" sz="4000" b="1" i="1" dirty="0" err="1">
                <a:ea typeface="+mj-lt"/>
                <a:cs typeface="+mj-lt"/>
              </a:rPr>
              <a:t>thread</a:t>
            </a:r>
            <a:r>
              <a:rPr lang="es-ES_tradnl" sz="4000" b="1" i="1" dirty="0">
                <a:ea typeface="+mj-lt"/>
                <a:cs typeface="+mj-lt"/>
              </a:rPr>
              <a:t>)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120012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2DF932FD-D2C0-1D5B-D12B-DEFAF4DD1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s-ES_tradnl" sz="4000" b="1" dirty="0">
                <a:latin typeface="+mj-lt"/>
              </a:rPr>
              <a:t>A continuación, más funciones que nos permiten implementar paralelismo</a:t>
            </a:r>
          </a:p>
        </p:txBody>
      </p:sp>
    </p:spTree>
    <p:extLst>
      <p:ext uri="{BB962C8B-B14F-4D97-AF65-F5344CB8AC3E}">
        <p14:creationId xmlns:p14="http://schemas.microsoft.com/office/powerpoint/2010/main" val="877629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CB209-8DD4-8C4F-9071-B29339A5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0" y="333708"/>
            <a:ext cx="10515600" cy="6295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La familia </a:t>
            </a:r>
            <a:r>
              <a:rPr lang="es-ES" sz="2400" dirty="0" err="1"/>
              <a:t>clusterXXXX</a:t>
            </a:r>
            <a:r>
              <a:rPr lang="es-ES" sz="2400" dirty="0"/>
              <a:t>  es muy extensa. Proveen diversas formas de paralelizar usando un </a:t>
            </a:r>
            <a:r>
              <a:rPr lang="es-ES" sz="2400" dirty="0" err="1"/>
              <a:t>cluster</a:t>
            </a:r>
            <a:r>
              <a:rPr lang="es-ES" sz="2400" dirty="0"/>
              <a:t>. Algunas son muy especificas, se puede indicar la de conexión remota a un servidor determinado. Otras funcionan solo para </a:t>
            </a:r>
            <a:r>
              <a:rPr lang="es-ES" sz="2400" dirty="0" err="1"/>
              <a:t>unix</a:t>
            </a:r>
            <a:r>
              <a:rPr lang="es-ES" sz="2400" dirty="0"/>
              <a:t> o Windows, etc.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1600" dirty="0" err="1"/>
              <a:t>clusterCall</a:t>
            </a:r>
            <a:r>
              <a:rPr lang="es-ES" sz="1600" dirty="0"/>
              <a:t>(cl = NULL, </a:t>
            </a:r>
            <a:r>
              <a:rPr lang="es-ES" sz="1600" dirty="0" err="1"/>
              <a:t>fun</a:t>
            </a:r>
            <a:r>
              <a:rPr lang="es-ES" sz="1600" dirty="0"/>
              <a:t>, ...) </a:t>
            </a:r>
          </a:p>
          <a:p>
            <a:r>
              <a:rPr lang="es-ES" sz="1600" dirty="0" err="1"/>
              <a:t>clusterApply</a:t>
            </a:r>
            <a:r>
              <a:rPr lang="es-ES" sz="1600" dirty="0"/>
              <a:t>(cl = NULL, x, </a:t>
            </a:r>
            <a:r>
              <a:rPr lang="es-ES" sz="1600" dirty="0" err="1"/>
              <a:t>fun</a:t>
            </a:r>
            <a:r>
              <a:rPr lang="es-ES" sz="1600" dirty="0"/>
              <a:t>, ...) </a:t>
            </a:r>
          </a:p>
          <a:p>
            <a:r>
              <a:rPr lang="es-ES" sz="1600" dirty="0" err="1"/>
              <a:t>clusterApplyLB</a:t>
            </a:r>
            <a:r>
              <a:rPr lang="es-ES" sz="1600" dirty="0"/>
              <a:t>(cl = NULL, x, </a:t>
            </a:r>
            <a:r>
              <a:rPr lang="es-ES" sz="1600" dirty="0" err="1"/>
              <a:t>fun</a:t>
            </a:r>
            <a:r>
              <a:rPr lang="es-ES" sz="1600" dirty="0"/>
              <a:t>, ...) </a:t>
            </a:r>
          </a:p>
          <a:p>
            <a:r>
              <a:rPr lang="es-ES" sz="1600" dirty="0" err="1"/>
              <a:t>clusterEvalQ</a:t>
            </a:r>
            <a:r>
              <a:rPr lang="es-ES" sz="1600" dirty="0"/>
              <a:t>(cl = NULL, </a:t>
            </a:r>
            <a:r>
              <a:rPr lang="es-ES" sz="1600" dirty="0" err="1"/>
              <a:t>expr</a:t>
            </a:r>
            <a:r>
              <a:rPr lang="es-ES" sz="1600" dirty="0"/>
              <a:t>) </a:t>
            </a:r>
          </a:p>
          <a:p>
            <a:r>
              <a:rPr lang="es-ES" sz="1600" dirty="0" err="1"/>
              <a:t>clusterExport</a:t>
            </a:r>
            <a:r>
              <a:rPr lang="es-ES" sz="1600" dirty="0"/>
              <a:t>(cl = NULL, </a:t>
            </a:r>
            <a:r>
              <a:rPr lang="es-ES" sz="1600" dirty="0" err="1"/>
              <a:t>varlist</a:t>
            </a:r>
            <a:r>
              <a:rPr lang="es-ES" sz="1600" dirty="0"/>
              <a:t>, </a:t>
            </a:r>
            <a:r>
              <a:rPr lang="es-ES" sz="1600" dirty="0" err="1"/>
              <a:t>envir</a:t>
            </a:r>
            <a:r>
              <a:rPr lang="es-ES" sz="1600" dirty="0"/>
              <a:t> = .</a:t>
            </a:r>
            <a:r>
              <a:rPr lang="es-ES" sz="1600" dirty="0" err="1"/>
              <a:t>GlobalEnv</a:t>
            </a:r>
            <a:r>
              <a:rPr lang="es-ES" sz="1600" dirty="0"/>
              <a:t>) </a:t>
            </a:r>
          </a:p>
          <a:p>
            <a:r>
              <a:rPr lang="es-ES" sz="1600" dirty="0" err="1"/>
              <a:t>clusterMap</a:t>
            </a:r>
            <a:r>
              <a:rPr lang="es-ES" sz="1600" dirty="0"/>
              <a:t>(cl = NULL, </a:t>
            </a:r>
            <a:r>
              <a:rPr lang="es-ES" sz="1600" dirty="0" err="1"/>
              <a:t>fun</a:t>
            </a:r>
            <a:r>
              <a:rPr lang="es-ES" sz="1600" dirty="0"/>
              <a:t>, ..., </a:t>
            </a:r>
            <a:r>
              <a:rPr lang="es-ES" sz="1600" dirty="0" err="1"/>
              <a:t>MoreArgs</a:t>
            </a:r>
            <a:r>
              <a:rPr lang="es-ES" sz="1600" dirty="0"/>
              <a:t> = NULL, RECYCLE = TRUE, SIMPLIFY = FALSE, USE.NAMES = TRUE, .</a:t>
            </a:r>
            <a:r>
              <a:rPr lang="es-ES" sz="1600" dirty="0" err="1"/>
              <a:t>scheduling</a:t>
            </a:r>
            <a:r>
              <a:rPr lang="es-ES" sz="1600" dirty="0"/>
              <a:t> = c("</a:t>
            </a:r>
            <a:r>
              <a:rPr lang="es-ES" sz="1600" dirty="0" err="1"/>
              <a:t>static</a:t>
            </a:r>
            <a:r>
              <a:rPr lang="es-ES" sz="1600" dirty="0"/>
              <a:t>", "</a:t>
            </a:r>
            <a:r>
              <a:rPr lang="es-ES" sz="1600" dirty="0" err="1"/>
              <a:t>dynamic</a:t>
            </a:r>
            <a:r>
              <a:rPr lang="es-ES" sz="1600" dirty="0"/>
              <a:t>")) </a:t>
            </a:r>
          </a:p>
          <a:p>
            <a:r>
              <a:rPr lang="es-ES" sz="1600" dirty="0" err="1"/>
              <a:t>clusterSplit</a:t>
            </a:r>
            <a:r>
              <a:rPr lang="es-ES" sz="1600" dirty="0"/>
              <a:t>(cl = NULL, </a:t>
            </a:r>
            <a:r>
              <a:rPr lang="es-ES" sz="1600" dirty="0" err="1"/>
              <a:t>seq</a:t>
            </a:r>
            <a:r>
              <a:rPr lang="es-ES" sz="1600" dirty="0"/>
              <a:t>) </a:t>
            </a:r>
          </a:p>
          <a:p>
            <a:r>
              <a:rPr lang="es-ES" sz="1600" dirty="0" err="1"/>
              <a:t>parLapply</a:t>
            </a:r>
            <a:r>
              <a:rPr lang="es-ES" sz="1600" dirty="0"/>
              <a:t>(cl = NULL, X, </a:t>
            </a:r>
            <a:r>
              <a:rPr lang="es-ES" sz="1600" dirty="0" err="1"/>
              <a:t>fun</a:t>
            </a:r>
            <a:r>
              <a:rPr lang="es-ES" sz="1600" dirty="0"/>
              <a:t>, ..., </a:t>
            </a:r>
            <a:r>
              <a:rPr lang="es-ES" sz="1600" dirty="0" err="1"/>
              <a:t>chunk.size</a:t>
            </a:r>
            <a:r>
              <a:rPr lang="es-ES" sz="1600" dirty="0"/>
              <a:t> = NULL)</a:t>
            </a:r>
          </a:p>
          <a:p>
            <a:r>
              <a:rPr lang="es-ES" sz="1600" dirty="0" err="1"/>
              <a:t>parSapply</a:t>
            </a:r>
            <a:r>
              <a:rPr lang="es-ES" sz="1600" dirty="0"/>
              <a:t>(cl = NULL, X, FUN, ..., </a:t>
            </a:r>
            <a:r>
              <a:rPr lang="es-ES" sz="1600" dirty="0" err="1"/>
              <a:t>simplify</a:t>
            </a:r>
            <a:r>
              <a:rPr lang="es-ES" sz="1600" dirty="0"/>
              <a:t> = TRUE, USE.NAMES = TRUE, </a:t>
            </a:r>
            <a:r>
              <a:rPr lang="es-ES" sz="1600" dirty="0" err="1"/>
              <a:t>chunk.size</a:t>
            </a:r>
            <a:r>
              <a:rPr lang="es-ES" sz="1600" dirty="0"/>
              <a:t> = NULL)</a:t>
            </a:r>
          </a:p>
          <a:p>
            <a:r>
              <a:rPr lang="es-ES" sz="1600" dirty="0" err="1"/>
              <a:t>parApply</a:t>
            </a:r>
            <a:r>
              <a:rPr lang="es-ES" sz="1600" dirty="0"/>
              <a:t>(cl = NULL, X, MARGIN, FUN, ..., </a:t>
            </a:r>
            <a:r>
              <a:rPr lang="es-ES" sz="1600" dirty="0" err="1"/>
              <a:t>chunk.size</a:t>
            </a:r>
            <a:r>
              <a:rPr lang="es-ES" sz="1600" dirty="0"/>
              <a:t> = NULL) </a:t>
            </a:r>
            <a:r>
              <a:rPr lang="es-ES" sz="1600" dirty="0" err="1"/>
              <a:t>parRapply</a:t>
            </a:r>
            <a:r>
              <a:rPr lang="es-ES" sz="1600" dirty="0"/>
              <a:t>(cl = NULL, x, FUN, ..., </a:t>
            </a:r>
            <a:r>
              <a:rPr lang="es-ES" sz="1600" dirty="0" err="1"/>
              <a:t>chunk.size</a:t>
            </a:r>
            <a:r>
              <a:rPr lang="es-ES" sz="1600" dirty="0"/>
              <a:t> = NULL) </a:t>
            </a:r>
          </a:p>
          <a:p>
            <a:r>
              <a:rPr lang="es-ES" sz="1600" dirty="0" err="1"/>
              <a:t>parCapply</a:t>
            </a:r>
            <a:r>
              <a:rPr lang="es-ES" sz="1600" dirty="0"/>
              <a:t>(cl = NULL, x, FUN, ..., </a:t>
            </a:r>
            <a:r>
              <a:rPr lang="es-ES" sz="1600" dirty="0" err="1"/>
              <a:t>chunk.size</a:t>
            </a:r>
            <a:r>
              <a:rPr lang="es-ES" sz="1600" dirty="0"/>
              <a:t> = NULL) </a:t>
            </a:r>
            <a:r>
              <a:rPr lang="es-ES" sz="1600" dirty="0" err="1"/>
              <a:t>parLapplyLB</a:t>
            </a:r>
            <a:r>
              <a:rPr lang="es-ES" sz="1600" dirty="0"/>
              <a:t>(cl = NULL, X, </a:t>
            </a:r>
            <a:r>
              <a:rPr lang="es-ES" sz="1600" dirty="0" err="1"/>
              <a:t>fun</a:t>
            </a:r>
            <a:r>
              <a:rPr lang="es-ES" sz="1600" dirty="0"/>
              <a:t>, ..., </a:t>
            </a:r>
            <a:r>
              <a:rPr lang="es-ES" sz="1600" dirty="0" err="1"/>
              <a:t>chunk.size</a:t>
            </a:r>
            <a:r>
              <a:rPr lang="es-ES" sz="1600" dirty="0"/>
              <a:t> = NULL)</a:t>
            </a:r>
          </a:p>
          <a:p>
            <a:r>
              <a:rPr lang="es-ES" sz="1600" dirty="0"/>
              <a:t> </a:t>
            </a:r>
            <a:r>
              <a:rPr lang="es-ES" sz="1600" dirty="0" err="1"/>
              <a:t>parSapplyLB</a:t>
            </a:r>
            <a:r>
              <a:rPr lang="es-ES" sz="1600" dirty="0"/>
              <a:t>(cl = NULL, X, FUN, ..., </a:t>
            </a:r>
            <a:r>
              <a:rPr lang="es-ES" sz="1600" dirty="0" err="1"/>
              <a:t>simplify</a:t>
            </a:r>
            <a:r>
              <a:rPr lang="es-ES" sz="1600" dirty="0"/>
              <a:t> = TRUE, USE.NAMES = TRUE, </a:t>
            </a:r>
            <a:r>
              <a:rPr lang="es-ES" sz="1600" dirty="0" err="1"/>
              <a:t>chunk.size</a:t>
            </a:r>
            <a:r>
              <a:rPr lang="es-ES" sz="1600" dirty="0"/>
              <a:t> = NULL)</a:t>
            </a:r>
          </a:p>
          <a:p>
            <a:pPr marL="0" indent="0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069402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2DF932FD-D2C0-1D5B-D12B-DEFAF4DD1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s-ES_tradnl" sz="4000" b="1" dirty="0">
                <a:latin typeface="+mj-lt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25410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4A344-41B3-AA7C-ECFB-E14C14D4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Carga Balanceada (LB)</a:t>
            </a:r>
            <a:endParaRPr lang="es-ES_tradn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00B00-D985-B10A-9792-5EBDBD5B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8131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400" dirty="0"/>
              <a:t>Carga Balanceada (Load Balance) consiste en:</a:t>
            </a:r>
          </a:p>
          <a:p>
            <a:pPr marL="0" indent="0">
              <a:buNone/>
            </a:pPr>
            <a:endParaRPr lang="es-ES_tradnl" sz="900" dirty="0"/>
          </a:p>
          <a:p>
            <a:r>
              <a:rPr lang="es-ES_tradnl" sz="2400" dirty="0"/>
              <a:t>Balancear la carga en los nodos de cálculo consiste en distribuir la carga de cómputo y comunicación a través de los recursos de hardware de una máquina paralela (nodos) para que no se sobrecargue ningún procesador. </a:t>
            </a:r>
          </a:p>
          <a:p>
            <a:r>
              <a:rPr lang="es-ES_tradnl" sz="2400" dirty="0"/>
              <a:t>De esta manera, es posible reducir el </a:t>
            </a:r>
            <a:r>
              <a:rPr lang="es-ES_tradnl" sz="2400" b="1" dirty="0"/>
              <a:t>tiempo de ocio </a:t>
            </a:r>
            <a:r>
              <a:rPr lang="es-ES_tradnl" sz="2400" dirty="0"/>
              <a:t>de los nodos, mejorando la eficiencia</a:t>
            </a:r>
          </a:p>
          <a:p>
            <a:r>
              <a:rPr lang="es-ES_tradnl" sz="2400" dirty="0"/>
              <a:t>Además, se reducen los costos de comunicación al cargar el mismo tipo de cómputo en los nodos.</a:t>
            </a:r>
          </a:p>
          <a:p>
            <a:endParaRPr lang="es-ES_tradnl" sz="900" dirty="0"/>
          </a:p>
          <a:p>
            <a:pPr marL="0" indent="0">
              <a:buNone/>
            </a:pPr>
            <a:r>
              <a:rPr lang="es-ES_tradnl" sz="2400" dirty="0"/>
              <a:t>La librería “parallel” automatiza este proceso, por ejemplo, con:</a:t>
            </a:r>
          </a:p>
          <a:p>
            <a:pPr marL="0" indent="0">
              <a:buNone/>
            </a:pPr>
            <a:endParaRPr lang="es-ES_tradnl" sz="900" dirty="0"/>
          </a:p>
          <a:p>
            <a:pPr algn="just"/>
            <a:r>
              <a:rPr lang="es-ES_tradnl" sz="2400" dirty="0"/>
              <a:t>clusterApplyLB()</a:t>
            </a:r>
          </a:p>
          <a:p>
            <a:pPr algn="just"/>
            <a:r>
              <a:rPr lang="es-ES_tradnl" sz="2400" dirty="0"/>
              <a:t>parLapplyLB()</a:t>
            </a:r>
          </a:p>
          <a:p>
            <a:pPr algn="just"/>
            <a:r>
              <a:rPr lang="es-ES_tradnl" sz="2400" dirty="0"/>
              <a:t>parSapplyLB()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16135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4E8E5-9A2A-4B20-0327-6226873F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b="1" dirty="0"/>
              <a:t>Cuando los tiempos de ejecución de los procesos equivalentes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08486D-5266-27AF-39A8-B123BF83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109"/>
            <a:ext cx="10515600" cy="543565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_tradnl" sz="2000" b="1" dirty="0"/>
              <a:t>Veamos código_02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s-ES_tradnl" sz="2000" dirty="0"/>
              <a:t>Hasta ahora solo hemos hecho cálculos simples con los elemento de una columna de la matriz: sumarlos y contarlos.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/>
              <a:t>Hagamos un cálculo más complicado con las columnas de la matriz.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s-ES_tradnl" sz="2000" dirty="0"/>
              <a:t>Consideraremos cualquier par de columnas de la matriz y operaciones sencillas entre ellas como la media de cada columna. Para ello necesitamos</a:t>
            </a:r>
          </a:p>
          <a:p>
            <a:pPr lvl="1">
              <a:lnSpc>
                <a:spcPct val="120000"/>
              </a:lnSpc>
            </a:pPr>
            <a:r>
              <a:rPr lang="es-ES_tradnl" sz="2000" dirty="0"/>
              <a:t>Sumar los elementos</a:t>
            </a:r>
          </a:p>
          <a:p>
            <a:pPr lvl="1">
              <a:lnSpc>
                <a:spcPct val="120000"/>
              </a:lnSpc>
            </a:pPr>
            <a:r>
              <a:rPr lang="es-ES_tradnl" sz="2000" dirty="0"/>
              <a:t>Contar los elementos</a:t>
            </a:r>
          </a:p>
          <a:p>
            <a:pPr>
              <a:lnSpc>
                <a:spcPct val="120000"/>
              </a:lnSpc>
            </a:pPr>
            <a:endParaRPr lang="es-ES_tradnl" sz="800" dirty="0"/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/>
              <a:t>Usaremos el archivo: </a:t>
            </a:r>
            <a:r>
              <a:rPr lang="es-ES_tradnl" sz="2000" dirty="0" err="1"/>
              <a:t>train_data.csv</a:t>
            </a:r>
            <a:r>
              <a:rPr lang="es-ES_tradnl" sz="2000" dirty="0"/>
              <a:t>, que contiene 15 Gb de datos. Este archivo no lo podemos abrir así que hay que leerse la descripción de los datos que están en </a:t>
            </a:r>
            <a:r>
              <a:rPr lang="es-ES_tradnl" sz="2000" dirty="0" err="1"/>
              <a:t>kaggle</a:t>
            </a:r>
            <a:endParaRPr lang="es-ES_tradnl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s-ES_tradnl" sz="2000" dirty="0"/>
              <a:t>No puedo leer ni siquiera una columna de datos</a:t>
            </a:r>
          </a:p>
          <a:p>
            <a:pPr marL="0" indent="0">
              <a:lnSpc>
                <a:spcPct val="120000"/>
              </a:lnSpc>
              <a:buNone/>
            </a:pPr>
            <a:endParaRPr lang="es-ES_tradnl" sz="2000" dirty="0"/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0865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83201-EB52-B5C7-5591-D62CF773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39"/>
            <a:ext cx="10630546" cy="5846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200" dirty="0"/>
              <a:t>Son 5 millones de datos, pero algunas columnas tienen muy pocos datos distintos de NA, no los puedo usar ya que esas posiciones no son cero. 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200" dirty="0"/>
              <a:t>Como no las puedo considerar, debemos contar solo los elemento distintos de NA en cada columna</a:t>
            </a:r>
          </a:p>
          <a:p>
            <a:pPr lvl="1"/>
            <a:r>
              <a:rPr lang="es-ES_tradnl" sz="2200" dirty="0"/>
              <a:t>Leeremos la matriz por pedazos</a:t>
            </a:r>
          </a:p>
          <a:p>
            <a:pPr lvl="1"/>
            <a:r>
              <a:rPr lang="es-ES_tradnl" sz="2200" dirty="0"/>
              <a:t>En cada pedazo operamos los datos por columna, los sumamos</a:t>
            </a:r>
          </a:p>
          <a:p>
            <a:pPr lvl="1"/>
            <a:r>
              <a:rPr lang="es-ES_tradnl" sz="2200" dirty="0"/>
              <a:t>Contabilizamos los datos distintos de NA, acumulamos en cada trozo de matriz</a:t>
            </a:r>
          </a:p>
          <a:p>
            <a:pPr lvl="1"/>
            <a:endParaRPr lang="es-ES_tradnl" sz="800" dirty="0"/>
          </a:p>
          <a:p>
            <a:pPr marL="0" indent="0">
              <a:buNone/>
            </a:pPr>
            <a:r>
              <a:rPr lang="es-ES_tradnl" sz="2200" dirty="0"/>
              <a:t>Recuerden que el archivo se lee por filas (línea a línea), para leer una columna debe abrir todo el archivo, lo que resulta  ¡¡¡imposible!!! No puedo leer por trozos de columnas. Son </a:t>
            </a:r>
            <a:r>
              <a:rPr lang="es-ES_tradnl" sz="2200" b="1" dirty="0"/>
              <a:t>190</a:t>
            </a:r>
            <a:r>
              <a:rPr lang="es-ES_tradnl" sz="2200" dirty="0"/>
              <a:t> columnas.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200" dirty="0"/>
              <a:t>Usaremos las librerías:</a:t>
            </a:r>
          </a:p>
          <a:p>
            <a:pPr marL="457200" lvl="1" indent="0">
              <a:buNone/>
            </a:pPr>
            <a:r>
              <a:rPr lang="es-ES_tradnl" sz="2200" dirty="0" err="1"/>
              <a:t>library</a:t>
            </a:r>
            <a:r>
              <a:rPr lang="es-ES_tradnl" sz="2200" dirty="0"/>
              <a:t>(</a:t>
            </a:r>
            <a:r>
              <a:rPr lang="es-ES_tradnl" sz="2200" dirty="0" err="1"/>
              <a:t>readr</a:t>
            </a:r>
            <a:r>
              <a:rPr lang="es-ES_tradnl" sz="2200" dirty="0"/>
              <a:t>) # permite la lectura por trozos horizontales</a:t>
            </a:r>
          </a:p>
          <a:p>
            <a:pPr marL="457200" lvl="1" indent="0">
              <a:buNone/>
            </a:pPr>
            <a:r>
              <a:rPr lang="es-ES_tradnl" sz="2200" dirty="0" err="1"/>
              <a:t>library</a:t>
            </a:r>
            <a:r>
              <a:rPr lang="es-ES_tradnl" sz="2200" dirty="0"/>
              <a:t>(</a:t>
            </a:r>
            <a:r>
              <a:rPr lang="es-ES_tradnl" sz="2200" dirty="0" err="1"/>
              <a:t>parallel</a:t>
            </a:r>
            <a:r>
              <a:rPr lang="es-ES_tradnl" sz="2200" dirty="0"/>
              <a:t>) # para la ejecución paralela</a:t>
            </a:r>
          </a:p>
          <a:p>
            <a:pPr marL="457200" lvl="1" indent="0">
              <a:buNone/>
            </a:pPr>
            <a:r>
              <a:rPr lang="es-ES_tradnl" sz="2200" dirty="0" err="1"/>
              <a:t>library</a:t>
            </a:r>
            <a:r>
              <a:rPr lang="es-ES_tradnl" sz="2200" dirty="0"/>
              <a:t>(</a:t>
            </a:r>
            <a:r>
              <a:rPr lang="es-ES_tradnl" sz="2200" dirty="0" err="1"/>
              <a:t>dplyr</a:t>
            </a:r>
            <a:r>
              <a:rPr lang="es-ES_tradnl" sz="2200" dirty="0"/>
              <a:t>)  # para la función “</a:t>
            </a:r>
            <a:r>
              <a:rPr lang="es-ES_tradnl" sz="2200" dirty="0" err="1"/>
              <a:t>select</a:t>
            </a:r>
            <a:r>
              <a:rPr lang="es-ES_tradnl" sz="2200" dirty="0"/>
              <a:t>()” que permitirá seleccionar datos </a:t>
            </a:r>
            <a:r>
              <a:rPr lang="es-ES_tradnl" sz="2200" b="1" dirty="0"/>
              <a:t>no NA</a:t>
            </a:r>
          </a:p>
        </p:txBody>
      </p:sp>
    </p:spTree>
    <p:extLst>
      <p:ext uri="{BB962C8B-B14F-4D97-AF65-F5344CB8AC3E}">
        <p14:creationId xmlns:p14="http://schemas.microsoft.com/office/powerpoint/2010/main" val="9177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AB9080E-D4FE-4BC8-D70F-809309D247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5" y="3714168"/>
            <a:ext cx="10007600" cy="2298700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D753D5-8487-46BE-F72C-F75A29ADDD9D}"/>
              </a:ext>
            </a:extLst>
          </p:cNvPr>
          <p:cNvSpPr txBox="1"/>
          <p:nvPr/>
        </p:nvSpPr>
        <p:spPr>
          <a:xfrm>
            <a:off x="650929" y="712398"/>
            <a:ext cx="1013158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/>
              <a:t># POR EJEMPLO</a:t>
            </a:r>
            <a:r>
              <a:rPr lang="es-ES_tradnl" sz="2400" dirty="0"/>
              <a:t>: para leer los datos en partes de longitud 100, si queremos leer la parte 5; es decir, </a:t>
            </a:r>
          </a:p>
          <a:p>
            <a:r>
              <a:rPr lang="es-ES_tradnl" sz="2400" dirty="0"/>
              <a:t># los datos que van desde la fila 401 a la fila 500, tomamos: parte = 5, longitud = 100</a:t>
            </a:r>
          </a:p>
          <a:p>
            <a:endParaRPr lang="es-ES_tradnl" sz="800" dirty="0"/>
          </a:p>
          <a:p>
            <a:r>
              <a:rPr lang="es-ES_tradnl" sz="2400" dirty="0"/>
              <a:t>a = </a:t>
            </a:r>
            <a:r>
              <a:rPr lang="es-ES_tradnl" sz="2400" dirty="0" err="1"/>
              <a:t>leer_trozo</a:t>
            </a:r>
            <a:r>
              <a:rPr lang="es-ES_tradnl" sz="2400" dirty="0"/>
              <a:t>(archivo1,5,100) # parte 5 longitud 100</a:t>
            </a:r>
          </a:p>
          <a:p>
            <a:r>
              <a:rPr lang="es-ES_tradnl" sz="2400" dirty="0"/>
              <a:t>a[1:5,1:6] # leamos 5 filas y 6 columnas</a:t>
            </a:r>
          </a:p>
        </p:txBody>
      </p:sp>
    </p:spTree>
    <p:extLst>
      <p:ext uri="{BB962C8B-B14F-4D97-AF65-F5344CB8AC3E}">
        <p14:creationId xmlns:p14="http://schemas.microsoft.com/office/powerpoint/2010/main" val="184329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57EAF9-29D0-96F2-B932-24379B802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5" y="1301858"/>
            <a:ext cx="9975821" cy="3239147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BE6EE17-D36C-27B8-094E-67553FC3DE42}"/>
              </a:ext>
            </a:extLst>
          </p:cNvPr>
          <p:cNvCxnSpPr>
            <a:cxnSpLocks/>
          </p:cNvCxnSpPr>
          <p:nvPr/>
        </p:nvCxnSpPr>
        <p:spPr>
          <a:xfrm flipV="1">
            <a:off x="4184542" y="1828798"/>
            <a:ext cx="2960177" cy="1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9100BC-9CF0-933B-129B-347FCC52CAE1}"/>
              </a:ext>
            </a:extLst>
          </p:cNvPr>
          <p:cNvSpPr txBox="1"/>
          <p:nvPr/>
        </p:nvSpPr>
        <p:spPr>
          <a:xfrm>
            <a:off x="7341109" y="1597965"/>
            <a:ext cx="326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190 columnas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18B86F-D02D-3C21-A7E6-CD1306C15EF9}"/>
              </a:ext>
            </a:extLst>
          </p:cNvPr>
          <p:cNvSpPr txBox="1"/>
          <p:nvPr/>
        </p:nvSpPr>
        <p:spPr>
          <a:xfrm>
            <a:off x="1468465" y="4955977"/>
            <a:ext cx="9137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Para contar solo los </a:t>
            </a:r>
            <a:r>
              <a:rPr lang="es-ES_tradnl" sz="2400" b="1" dirty="0"/>
              <a:t>no NA </a:t>
            </a:r>
            <a:r>
              <a:rPr lang="es-ES_tradnl" sz="2400" dirty="0"/>
              <a:t>usamos la siguiente función</a:t>
            </a:r>
          </a:p>
          <a:p>
            <a:endParaRPr lang="es-ES_tradnl" sz="2400" dirty="0"/>
          </a:p>
          <a:p>
            <a:pPr algn="ctr"/>
            <a:r>
              <a:rPr lang="es-ES_tradnl" sz="2400" dirty="0"/>
              <a:t>cuenta = </a:t>
            </a:r>
            <a:r>
              <a:rPr lang="es-ES_tradnl" sz="2400" dirty="0" err="1"/>
              <a:t>function</a:t>
            </a:r>
            <a:r>
              <a:rPr lang="es-ES_tradnl" sz="2400" dirty="0"/>
              <a:t>(x) sum(!</a:t>
            </a:r>
            <a:r>
              <a:rPr lang="es-ES_tradnl" sz="2400" dirty="0" err="1"/>
              <a:t>is.na</a:t>
            </a:r>
            <a:r>
              <a:rPr lang="es-ES_tradnl" sz="2400" dirty="0"/>
              <a:t>(x))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E587668-7C7A-CD47-BF8C-18D9476063B3}"/>
              </a:ext>
            </a:extLst>
          </p:cNvPr>
          <p:cNvSpPr txBox="1"/>
          <p:nvPr/>
        </p:nvSpPr>
        <p:spPr>
          <a:xfrm>
            <a:off x="1468465" y="588936"/>
            <a:ext cx="525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b="1" dirty="0"/>
              <a:t>La ejecución arroja </a:t>
            </a:r>
          </a:p>
        </p:txBody>
      </p:sp>
    </p:spTree>
    <p:extLst>
      <p:ext uri="{BB962C8B-B14F-4D97-AF65-F5344CB8AC3E}">
        <p14:creationId xmlns:p14="http://schemas.microsoft.com/office/powerpoint/2010/main" val="225392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2BE2C3-7239-5AC0-5259-10E2CC38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b="1" dirty="0">
                <a:latin typeface="+mj-lt"/>
              </a:rPr>
              <a:t>Veamos como se descompone la matriz y como se hacen las operaciones</a:t>
            </a:r>
          </a:p>
        </p:txBody>
      </p:sp>
    </p:spTree>
    <p:extLst>
      <p:ext uri="{BB962C8B-B14F-4D97-AF65-F5344CB8AC3E}">
        <p14:creationId xmlns:p14="http://schemas.microsoft.com/office/powerpoint/2010/main" val="1134565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1820</Words>
  <Application>Microsoft Macintosh PowerPoint</Application>
  <PresentationFormat>Panorámica</PresentationFormat>
  <Paragraphs>227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Wingdings</vt:lpstr>
      <vt:lpstr>Tema de Office</vt:lpstr>
      <vt:lpstr>Programación Paralela con R y Rstudio.  Una Introducción </vt:lpstr>
      <vt:lpstr>library(snow)</vt:lpstr>
      <vt:lpstr>Carga Balanceada</vt:lpstr>
      <vt:lpstr>Carga Balanceada (LB)</vt:lpstr>
      <vt:lpstr>Cuando los tiempos de ejecución de los procesos equivalentes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Vamos al código_2 Ejemplo 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clusterApplyLB</vt:lpstr>
      <vt:lpstr>Ejemplo 7</vt:lpstr>
      <vt:lpstr>Presentación de PowerPoint</vt:lpstr>
      <vt:lpstr>Presentación de PowerPoint</vt:lpstr>
      <vt:lpstr>Presentación de PowerPoint</vt:lpstr>
      <vt:lpstr>Presentación de PowerPoint</vt:lpstr>
      <vt:lpstr>Hilos de Ejecución Paralela (thread)</vt:lpstr>
      <vt:lpstr>Presentación de PowerPoint</vt:lpstr>
      <vt:lpstr>Hilos de Ejecución Paralela (thread)</vt:lpstr>
      <vt:lpstr>Presentación de PowerPoint</vt:lpstr>
      <vt:lpstr>Presentación de PowerPoint</vt:lpstr>
      <vt:lpstr>Hilos de Ejecución Concurrencia vs Paralelismo </vt:lpstr>
      <vt:lpstr>Hilos de Ejecución Paralela (thread)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Paralelo con R  Una Introducción </dc:title>
  <dc:creator/>
  <cp:lastModifiedBy>Rina Suros</cp:lastModifiedBy>
  <cp:revision>973</cp:revision>
  <dcterms:created xsi:type="dcterms:W3CDTF">2012-07-30T22:48:03Z</dcterms:created>
  <dcterms:modified xsi:type="dcterms:W3CDTF">2022-10-27T19:33:39Z</dcterms:modified>
</cp:coreProperties>
</file>