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49"/>
  </p:notesMasterIdLst>
  <p:handoutMasterIdLst>
    <p:handoutMasterId r:id="rId50"/>
  </p:handoutMasterIdLst>
  <p:sldIdLst>
    <p:sldId id="410" r:id="rId5"/>
    <p:sldId id="383" r:id="rId6"/>
    <p:sldId id="409" r:id="rId7"/>
    <p:sldId id="391" r:id="rId8"/>
    <p:sldId id="411" r:id="rId9"/>
    <p:sldId id="397" r:id="rId10"/>
    <p:sldId id="408" r:id="rId11"/>
    <p:sldId id="412" r:id="rId12"/>
    <p:sldId id="413" r:id="rId13"/>
    <p:sldId id="407" r:id="rId14"/>
    <p:sldId id="415" r:id="rId15"/>
    <p:sldId id="416" r:id="rId16"/>
    <p:sldId id="417" r:id="rId17"/>
    <p:sldId id="406" r:id="rId18"/>
    <p:sldId id="418" r:id="rId19"/>
    <p:sldId id="419" r:id="rId20"/>
    <p:sldId id="421" r:id="rId21"/>
    <p:sldId id="420" r:id="rId22"/>
    <p:sldId id="398" r:id="rId23"/>
    <p:sldId id="405" r:id="rId24"/>
    <p:sldId id="404" r:id="rId25"/>
    <p:sldId id="422" r:id="rId26"/>
    <p:sldId id="423" r:id="rId27"/>
    <p:sldId id="424" r:id="rId28"/>
    <p:sldId id="425" r:id="rId29"/>
    <p:sldId id="426" r:id="rId30"/>
    <p:sldId id="427" r:id="rId31"/>
    <p:sldId id="429" r:id="rId32"/>
    <p:sldId id="431" r:id="rId33"/>
    <p:sldId id="430" r:id="rId34"/>
    <p:sldId id="432" r:id="rId35"/>
    <p:sldId id="438" r:id="rId36"/>
    <p:sldId id="434" r:id="rId37"/>
    <p:sldId id="435" r:id="rId38"/>
    <p:sldId id="437" r:id="rId39"/>
    <p:sldId id="439" r:id="rId40"/>
    <p:sldId id="440" r:id="rId41"/>
    <p:sldId id="441" r:id="rId42"/>
    <p:sldId id="256" r:id="rId43"/>
    <p:sldId id="442" r:id="rId44"/>
    <p:sldId id="443" r:id="rId45"/>
    <p:sldId id="444" r:id="rId46"/>
    <p:sldId id="445" r:id="rId47"/>
    <p:sldId id="446" r:id="rId48"/>
  </p:sldIdLst>
  <p:sldSz cx="12192000" cy="6858000"/>
  <p:notesSz cx="6858000" cy="9144000"/>
  <p:defaultTex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E1DFC7-5380-4FD3-AB73-90D8C4A33391}" v="392" dt="2024-08-26T00:02:23.077"/>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29" autoAdjust="0"/>
  </p:normalViewPr>
  <p:slideViewPr>
    <p:cSldViewPr snapToGrid="0">
      <p:cViewPr varScale="1">
        <p:scale>
          <a:sx n="63" d="100"/>
          <a:sy n="63" d="100"/>
        </p:scale>
        <p:origin x="804"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7" d="100"/>
          <a:sy n="97" d="100"/>
        </p:scale>
        <p:origin x="286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CUNA JOSE" userId="3f597452-054e-4fc2-9c9d-97eeba34b9c0" providerId="ADAL" clId="{FBE1DFC7-5380-4FD3-AB73-90D8C4A33391}"/>
    <pc:docChg chg="undo custSel addSld delSld modSld sldOrd">
      <pc:chgData name="ACUNA JOSE" userId="3f597452-054e-4fc2-9c9d-97eeba34b9c0" providerId="ADAL" clId="{FBE1DFC7-5380-4FD3-AB73-90D8C4A33391}" dt="2024-08-26T00:02:23.076" v="1889" actId="1076"/>
      <pc:docMkLst>
        <pc:docMk/>
      </pc:docMkLst>
      <pc:sldChg chg="modSp add mod">
        <pc:chgData name="ACUNA JOSE" userId="3f597452-054e-4fc2-9c9d-97eeba34b9c0" providerId="ADAL" clId="{FBE1DFC7-5380-4FD3-AB73-90D8C4A33391}" dt="2024-08-25T22:58:06.139" v="1710" actId="255"/>
        <pc:sldMkLst>
          <pc:docMk/>
          <pc:sldMk cId="3794696914" sldId="256"/>
        </pc:sldMkLst>
        <pc:spChg chg="mod">
          <ac:chgData name="ACUNA JOSE" userId="3f597452-054e-4fc2-9c9d-97eeba34b9c0" providerId="ADAL" clId="{FBE1DFC7-5380-4FD3-AB73-90D8C4A33391}" dt="2024-08-25T22:58:06.139" v="1710" actId="255"/>
          <ac:spMkLst>
            <pc:docMk/>
            <pc:sldMk cId="3794696914" sldId="256"/>
            <ac:spMk id="4" creationId="{301062E6-398D-D034-496E-EEE2F7E0FE9A}"/>
          </ac:spMkLst>
        </pc:spChg>
        <pc:picChg chg="mod">
          <ac:chgData name="ACUNA JOSE" userId="3f597452-054e-4fc2-9c9d-97eeba34b9c0" providerId="ADAL" clId="{FBE1DFC7-5380-4FD3-AB73-90D8C4A33391}" dt="2024-08-25T22:55:11.714" v="1654" actId="1076"/>
          <ac:picMkLst>
            <pc:docMk/>
            <pc:sldMk cId="3794696914" sldId="256"/>
            <ac:picMk id="1026" creationId="{5A9483E7-4165-7DCF-38C7-7C600D5A02E3}"/>
          </ac:picMkLst>
        </pc:picChg>
      </pc:sldChg>
      <pc:sldChg chg="modSp mod">
        <pc:chgData name="ACUNA JOSE" userId="3f597452-054e-4fc2-9c9d-97eeba34b9c0" providerId="ADAL" clId="{FBE1DFC7-5380-4FD3-AB73-90D8C4A33391}" dt="2024-08-16T00:21:23.379" v="95" actId="20577"/>
        <pc:sldMkLst>
          <pc:docMk/>
          <pc:sldMk cId="3346685798" sldId="383"/>
        </pc:sldMkLst>
        <pc:spChg chg="mod">
          <ac:chgData name="ACUNA JOSE" userId="3f597452-054e-4fc2-9c9d-97eeba34b9c0" providerId="ADAL" clId="{FBE1DFC7-5380-4FD3-AB73-90D8C4A33391}" dt="2024-08-16T00:21:23.379" v="95" actId="20577"/>
          <ac:spMkLst>
            <pc:docMk/>
            <pc:sldMk cId="3346685798" sldId="383"/>
            <ac:spMk id="3" creationId="{3B8EBC2C-6DD7-5003-38EB-40753046FE8C}"/>
          </ac:spMkLst>
        </pc:spChg>
      </pc:sldChg>
      <pc:sldChg chg="del">
        <pc:chgData name="ACUNA JOSE" userId="3f597452-054e-4fc2-9c9d-97eeba34b9c0" providerId="ADAL" clId="{FBE1DFC7-5380-4FD3-AB73-90D8C4A33391}" dt="2024-08-18T15:14:28.979" v="768" actId="47"/>
        <pc:sldMkLst>
          <pc:docMk/>
          <pc:sldMk cId="1440871986" sldId="389"/>
        </pc:sldMkLst>
      </pc:sldChg>
      <pc:sldChg chg="addSp delSp modSp mod">
        <pc:chgData name="ACUNA JOSE" userId="3f597452-054e-4fc2-9c9d-97eeba34b9c0" providerId="ADAL" clId="{FBE1DFC7-5380-4FD3-AB73-90D8C4A33391}" dt="2024-08-16T00:30:29.634" v="172" actId="20577"/>
        <pc:sldMkLst>
          <pc:docMk/>
          <pc:sldMk cId="3200312026" sldId="391"/>
        </pc:sldMkLst>
        <pc:spChg chg="mod">
          <ac:chgData name="ACUNA JOSE" userId="3f597452-054e-4fc2-9c9d-97eeba34b9c0" providerId="ADAL" clId="{FBE1DFC7-5380-4FD3-AB73-90D8C4A33391}" dt="2024-08-16T00:30:29.634" v="172" actId="20577"/>
          <ac:spMkLst>
            <pc:docMk/>
            <pc:sldMk cId="3200312026" sldId="391"/>
            <ac:spMk id="3" creationId="{545D3755-C3E2-975E-DE68-CDECC4B526EC}"/>
          </ac:spMkLst>
        </pc:spChg>
        <pc:spChg chg="mod">
          <ac:chgData name="ACUNA JOSE" userId="3f597452-054e-4fc2-9c9d-97eeba34b9c0" providerId="ADAL" clId="{FBE1DFC7-5380-4FD3-AB73-90D8C4A33391}" dt="2024-08-16T00:30:15.703" v="143" actId="1076"/>
          <ac:spMkLst>
            <pc:docMk/>
            <pc:sldMk cId="3200312026" sldId="391"/>
            <ac:spMk id="7" creationId="{F70BD87D-F7DA-961B-4024-A354DC87D168}"/>
          </ac:spMkLst>
        </pc:spChg>
        <pc:picChg chg="add del mod">
          <ac:chgData name="ACUNA JOSE" userId="3f597452-054e-4fc2-9c9d-97eeba34b9c0" providerId="ADAL" clId="{FBE1DFC7-5380-4FD3-AB73-90D8C4A33391}" dt="2024-08-16T00:29:57.034" v="138" actId="478"/>
          <ac:picMkLst>
            <pc:docMk/>
            <pc:sldMk cId="3200312026" sldId="391"/>
            <ac:picMk id="1026" creationId="{D4619CAF-D971-9CA8-A276-33316B864408}"/>
          </ac:picMkLst>
        </pc:picChg>
        <pc:picChg chg="add mod">
          <ac:chgData name="ACUNA JOSE" userId="3f597452-054e-4fc2-9c9d-97eeba34b9c0" providerId="ADAL" clId="{FBE1DFC7-5380-4FD3-AB73-90D8C4A33391}" dt="2024-08-16T00:30:03.645" v="140" actId="1076"/>
          <ac:picMkLst>
            <pc:docMk/>
            <pc:sldMk cId="3200312026" sldId="391"/>
            <ac:picMk id="1028" creationId="{303ADEBB-C79A-A432-3820-AE4AD123A1CA}"/>
          </ac:picMkLst>
        </pc:picChg>
      </pc:sldChg>
      <pc:sldChg chg="modSp mod">
        <pc:chgData name="ACUNA JOSE" userId="3f597452-054e-4fc2-9c9d-97eeba34b9c0" providerId="ADAL" clId="{FBE1DFC7-5380-4FD3-AB73-90D8C4A33391}" dt="2024-08-16T01:14:54.410" v="213" actId="6549"/>
        <pc:sldMkLst>
          <pc:docMk/>
          <pc:sldMk cId="2039059756" sldId="397"/>
        </pc:sldMkLst>
        <pc:spChg chg="mod">
          <ac:chgData name="ACUNA JOSE" userId="3f597452-054e-4fc2-9c9d-97eeba34b9c0" providerId="ADAL" clId="{FBE1DFC7-5380-4FD3-AB73-90D8C4A33391}" dt="2024-08-16T01:14:54.410" v="213" actId="6549"/>
          <ac:spMkLst>
            <pc:docMk/>
            <pc:sldMk cId="2039059756" sldId="397"/>
            <ac:spMk id="3" creationId="{591442CD-A26D-1761-8CE7-8BC3075BB4ED}"/>
          </ac:spMkLst>
        </pc:spChg>
        <pc:spChg chg="mod">
          <ac:chgData name="ACUNA JOSE" userId="3f597452-054e-4fc2-9c9d-97eeba34b9c0" providerId="ADAL" clId="{FBE1DFC7-5380-4FD3-AB73-90D8C4A33391}" dt="2024-08-16T01:14:50.514" v="212" actId="20577"/>
          <ac:spMkLst>
            <pc:docMk/>
            <pc:sldMk cId="2039059756" sldId="397"/>
            <ac:spMk id="9" creationId="{5AB6D40A-2A0A-AF3D-8CF7-3ECD37765637}"/>
          </ac:spMkLst>
        </pc:spChg>
      </pc:sldChg>
      <pc:sldChg chg="modSp mod">
        <pc:chgData name="ACUNA JOSE" userId="3f597452-054e-4fc2-9c9d-97eeba34b9c0" providerId="ADAL" clId="{FBE1DFC7-5380-4FD3-AB73-90D8C4A33391}" dt="2024-08-16T13:25:00.988" v="746" actId="20577"/>
        <pc:sldMkLst>
          <pc:docMk/>
          <pc:sldMk cId="4261132419" sldId="398"/>
        </pc:sldMkLst>
        <pc:spChg chg="mod">
          <ac:chgData name="ACUNA JOSE" userId="3f597452-054e-4fc2-9c9d-97eeba34b9c0" providerId="ADAL" clId="{FBE1DFC7-5380-4FD3-AB73-90D8C4A33391}" dt="2024-08-16T13:25:00.988" v="746" actId="20577"/>
          <ac:spMkLst>
            <pc:docMk/>
            <pc:sldMk cId="4261132419" sldId="398"/>
            <ac:spMk id="2" creationId="{F810C1B7-6E4E-3DEE-50C0-1CA3B14303EE}"/>
          </ac:spMkLst>
        </pc:spChg>
        <pc:spChg chg="mod">
          <ac:chgData name="ACUNA JOSE" userId="3f597452-054e-4fc2-9c9d-97eeba34b9c0" providerId="ADAL" clId="{FBE1DFC7-5380-4FD3-AB73-90D8C4A33391}" dt="2024-08-16T13:24:48.348" v="735" actId="20577"/>
          <ac:spMkLst>
            <pc:docMk/>
            <pc:sldMk cId="4261132419" sldId="398"/>
            <ac:spMk id="3" creationId="{8BE734F0-2DDD-AF70-F13D-F9E4C1929411}"/>
          </ac:spMkLst>
        </pc:spChg>
      </pc:sldChg>
      <pc:sldChg chg="del ord">
        <pc:chgData name="ACUNA JOSE" userId="3f597452-054e-4fc2-9c9d-97eeba34b9c0" providerId="ADAL" clId="{FBE1DFC7-5380-4FD3-AB73-90D8C4A33391}" dt="2024-08-18T15:56:53.769" v="973" actId="47"/>
        <pc:sldMkLst>
          <pc:docMk/>
          <pc:sldMk cId="752428618" sldId="403"/>
        </pc:sldMkLst>
      </pc:sldChg>
      <pc:sldChg chg="addSp delSp modSp mod ord">
        <pc:chgData name="ACUNA JOSE" userId="3f597452-054e-4fc2-9c9d-97eeba34b9c0" providerId="ADAL" clId="{FBE1DFC7-5380-4FD3-AB73-90D8C4A33391}" dt="2024-08-18T15:17:16.717" v="775" actId="1076"/>
        <pc:sldMkLst>
          <pc:docMk/>
          <pc:sldMk cId="1850768898" sldId="404"/>
        </pc:sldMkLst>
        <pc:spChg chg="mod">
          <ac:chgData name="ACUNA JOSE" userId="3f597452-054e-4fc2-9c9d-97eeba34b9c0" providerId="ADAL" clId="{FBE1DFC7-5380-4FD3-AB73-90D8C4A33391}" dt="2024-08-18T15:15:47.237" v="770"/>
          <ac:spMkLst>
            <pc:docMk/>
            <pc:sldMk cId="1850768898" sldId="404"/>
            <ac:spMk id="2" creationId="{F0759DC4-8B30-98A0-5BAB-C78BA4A4AD55}"/>
          </ac:spMkLst>
        </pc:spChg>
        <pc:spChg chg="mod">
          <ac:chgData name="ACUNA JOSE" userId="3f597452-054e-4fc2-9c9d-97eeba34b9c0" providerId="ADAL" clId="{FBE1DFC7-5380-4FD3-AB73-90D8C4A33391}" dt="2024-08-18T15:17:16.717" v="775" actId="1076"/>
          <ac:spMkLst>
            <pc:docMk/>
            <pc:sldMk cId="1850768898" sldId="404"/>
            <ac:spMk id="3" creationId="{4096FB3A-B62C-3DAB-4FD1-B4EBDD650AEF}"/>
          </ac:spMkLst>
        </pc:spChg>
        <pc:spChg chg="del">
          <ac:chgData name="ACUNA JOSE" userId="3f597452-054e-4fc2-9c9d-97eeba34b9c0" providerId="ADAL" clId="{FBE1DFC7-5380-4FD3-AB73-90D8C4A33391}" dt="2024-08-18T15:17:06.349" v="773" actId="478"/>
          <ac:spMkLst>
            <pc:docMk/>
            <pc:sldMk cId="1850768898" sldId="404"/>
            <ac:spMk id="4" creationId="{43E198AA-251D-4446-30C4-8F2FA7F6A72C}"/>
          </ac:spMkLst>
        </pc:spChg>
        <pc:spChg chg="add del mod">
          <ac:chgData name="ACUNA JOSE" userId="3f597452-054e-4fc2-9c9d-97eeba34b9c0" providerId="ADAL" clId="{FBE1DFC7-5380-4FD3-AB73-90D8C4A33391}" dt="2024-08-18T15:17:11.104" v="774" actId="478"/>
          <ac:spMkLst>
            <pc:docMk/>
            <pc:sldMk cId="1850768898" sldId="404"/>
            <ac:spMk id="6" creationId="{413D8080-C8E7-0CB3-6B52-07A8C3284FF4}"/>
          </ac:spMkLst>
        </pc:spChg>
      </pc:sldChg>
      <pc:sldChg chg="ord">
        <pc:chgData name="ACUNA JOSE" userId="3f597452-054e-4fc2-9c9d-97eeba34b9c0" providerId="ADAL" clId="{FBE1DFC7-5380-4FD3-AB73-90D8C4A33391}" dt="2024-08-16T13:24:32.770" v="720"/>
        <pc:sldMkLst>
          <pc:docMk/>
          <pc:sldMk cId="4127695141" sldId="405"/>
        </pc:sldMkLst>
      </pc:sldChg>
      <pc:sldChg chg="modSp mod">
        <pc:chgData name="ACUNA JOSE" userId="3f597452-054e-4fc2-9c9d-97eeba34b9c0" providerId="ADAL" clId="{FBE1DFC7-5380-4FD3-AB73-90D8C4A33391}" dt="2024-08-16T01:50:04.979" v="565" actId="20577"/>
        <pc:sldMkLst>
          <pc:docMk/>
          <pc:sldMk cId="298364507" sldId="406"/>
        </pc:sldMkLst>
        <pc:spChg chg="mod">
          <ac:chgData name="ACUNA JOSE" userId="3f597452-054e-4fc2-9c9d-97eeba34b9c0" providerId="ADAL" clId="{FBE1DFC7-5380-4FD3-AB73-90D8C4A33391}" dt="2024-08-16T01:50:04.979" v="565" actId="20577"/>
          <ac:spMkLst>
            <pc:docMk/>
            <pc:sldMk cId="298364507" sldId="406"/>
            <ac:spMk id="2" creationId="{F52A871D-B15E-C971-7C85-0AF173E38781}"/>
          </ac:spMkLst>
        </pc:spChg>
        <pc:spChg chg="mod">
          <ac:chgData name="ACUNA JOSE" userId="3f597452-054e-4fc2-9c9d-97eeba34b9c0" providerId="ADAL" clId="{FBE1DFC7-5380-4FD3-AB73-90D8C4A33391}" dt="2024-08-16T01:49:55.765" v="546" actId="27636"/>
          <ac:spMkLst>
            <pc:docMk/>
            <pc:sldMk cId="298364507" sldId="406"/>
            <ac:spMk id="3" creationId="{34F2E863-4A4C-76FE-444A-083F93043389}"/>
          </ac:spMkLst>
        </pc:spChg>
      </pc:sldChg>
      <pc:sldChg chg="modSp mod">
        <pc:chgData name="ACUNA JOSE" userId="3f597452-054e-4fc2-9c9d-97eeba34b9c0" providerId="ADAL" clId="{FBE1DFC7-5380-4FD3-AB73-90D8C4A33391}" dt="2024-08-16T01:33:32.432" v="458" actId="12"/>
        <pc:sldMkLst>
          <pc:docMk/>
          <pc:sldMk cId="3088225330" sldId="407"/>
        </pc:sldMkLst>
        <pc:spChg chg="mod">
          <ac:chgData name="ACUNA JOSE" userId="3f597452-054e-4fc2-9c9d-97eeba34b9c0" providerId="ADAL" clId="{FBE1DFC7-5380-4FD3-AB73-90D8C4A33391}" dt="2024-08-16T01:32:30.916" v="453" actId="20577"/>
          <ac:spMkLst>
            <pc:docMk/>
            <pc:sldMk cId="3088225330" sldId="407"/>
            <ac:spMk id="2" creationId="{60BD29B5-1B58-809F-FEA7-B82105E94664}"/>
          </ac:spMkLst>
        </pc:spChg>
        <pc:spChg chg="mod">
          <ac:chgData name="ACUNA JOSE" userId="3f597452-054e-4fc2-9c9d-97eeba34b9c0" providerId="ADAL" clId="{FBE1DFC7-5380-4FD3-AB73-90D8C4A33391}" dt="2024-08-16T01:32:52.476" v="457" actId="27636"/>
          <ac:spMkLst>
            <pc:docMk/>
            <pc:sldMk cId="3088225330" sldId="407"/>
            <ac:spMk id="3" creationId="{8B599B60-BF79-A832-6AD4-6C6FC6CE4317}"/>
          </ac:spMkLst>
        </pc:spChg>
        <pc:spChg chg="mod">
          <ac:chgData name="ACUNA JOSE" userId="3f597452-054e-4fc2-9c9d-97eeba34b9c0" providerId="ADAL" clId="{FBE1DFC7-5380-4FD3-AB73-90D8C4A33391}" dt="2024-08-16T01:33:32.432" v="458" actId="12"/>
          <ac:spMkLst>
            <pc:docMk/>
            <pc:sldMk cId="3088225330" sldId="407"/>
            <ac:spMk id="4" creationId="{07C3632C-2D2E-7026-33B8-EE42DA4BDB5C}"/>
          </ac:spMkLst>
        </pc:spChg>
      </pc:sldChg>
      <pc:sldChg chg="modSp mod">
        <pc:chgData name="ACUNA JOSE" userId="3f597452-054e-4fc2-9c9d-97eeba34b9c0" providerId="ADAL" clId="{FBE1DFC7-5380-4FD3-AB73-90D8C4A33391}" dt="2024-08-16T01:17:39.109" v="268" actId="20577"/>
        <pc:sldMkLst>
          <pc:docMk/>
          <pc:sldMk cId="888484295" sldId="408"/>
        </pc:sldMkLst>
        <pc:spChg chg="mod">
          <ac:chgData name="ACUNA JOSE" userId="3f597452-054e-4fc2-9c9d-97eeba34b9c0" providerId="ADAL" clId="{FBE1DFC7-5380-4FD3-AB73-90D8C4A33391}" dt="2024-08-16T01:17:39.109" v="268" actId="20577"/>
          <ac:spMkLst>
            <pc:docMk/>
            <pc:sldMk cId="888484295" sldId="408"/>
            <ac:spMk id="2" creationId="{805346ED-721D-85EE-2F1B-A31D0912DE29}"/>
          </ac:spMkLst>
        </pc:spChg>
        <pc:spChg chg="mod">
          <ac:chgData name="ACUNA JOSE" userId="3f597452-054e-4fc2-9c9d-97eeba34b9c0" providerId="ADAL" clId="{FBE1DFC7-5380-4FD3-AB73-90D8C4A33391}" dt="2024-08-16T01:15:45.675" v="229" actId="403"/>
          <ac:spMkLst>
            <pc:docMk/>
            <pc:sldMk cId="888484295" sldId="408"/>
            <ac:spMk id="3" creationId="{DB097449-5B72-ADA0-3B2D-1CBC160D6B90}"/>
          </ac:spMkLst>
        </pc:spChg>
        <pc:spChg chg="mod">
          <ac:chgData name="ACUNA JOSE" userId="3f597452-054e-4fc2-9c9d-97eeba34b9c0" providerId="ADAL" clId="{FBE1DFC7-5380-4FD3-AB73-90D8C4A33391}" dt="2024-08-16T01:16:58.493" v="248" actId="6549"/>
          <ac:spMkLst>
            <pc:docMk/>
            <pc:sldMk cId="888484295" sldId="408"/>
            <ac:spMk id="4" creationId="{41FC7B50-71A6-D8BE-C032-5EB4CF5706D5}"/>
          </ac:spMkLst>
        </pc:spChg>
      </pc:sldChg>
      <pc:sldChg chg="modSp mod">
        <pc:chgData name="ACUNA JOSE" userId="3f597452-054e-4fc2-9c9d-97eeba34b9c0" providerId="ADAL" clId="{FBE1DFC7-5380-4FD3-AB73-90D8C4A33391}" dt="2024-08-16T00:21:45.698" v="109" actId="20577"/>
        <pc:sldMkLst>
          <pc:docMk/>
          <pc:sldMk cId="2249372667" sldId="409"/>
        </pc:sldMkLst>
        <pc:spChg chg="mod">
          <ac:chgData name="ACUNA JOSE" userId="3f597452-054e-4fc2-9c9d-97eeba34b9c0" providerId="ADAL" clId="{FBE1DFC7-5380-4FD3-AB73-90D8C4A33391}" dt="2024-08-16T00:21:45.698" v="109" actId="20577"/>
          <ac:spMkLst>
            <pc:docMk/>
            <pc:sldMk cId="2249372667" sldId="409"/>
            <ac:spMk id="3" creationId="{9C37279A-330D-886F-340D-494A5005E5FC}"/>
          </ac:spMkLst>
        </pc:spChg>
      </pc:sldChg>
      <pc:sldChg chg="addSp modSp mod">
        <pc:chgData name="ACUNA JOSE" userId="3f597452-054e-4fc2-9c9d-97eeba34b9c0" providerId="ADAL" clId="{FBE1DFC7-5380-4FD3-AB73-90D8C4A33391}" dt="2024-08-16T13:25:45.305" v="752" actId="207"/>
        <pc:sldMkLst>
          <pc:docMk/>
          <pc:sldMk cId="3390304222" sldId="410"/>
        </pc:sldMkLst>
        <pc:spChg chg="mod">
          <ac:chgData name="ACUNA JOSE" userId="3f597452-054e-4fc2-9c9d-97eeba34b9c0" providerId="ADAL" clId="{FBE1DFC7-5380-4FD3-AB73-90D8C4A33391}" dt="2024-08-16T00:19:55.910" v="54" actId="1076"/>
          <ac:spMkLst>
            <pc:docMk/>
            <pc:sldMk cId="3390304222" sldId="410"/>
            <ac:spMk id="2" creationId="{7AB1D9D6-2977-ABCD-FDF8-51AFA5064E54}"/>
          </ac:spMkLst>
        </pc:spChg>
        <pc:spChg chg="add mod">
          <ac:chgData name="ACUNA JOSE" userId="3f597452-054e-4fc2-9c9d-97eeba34b9c0" providerId="ADAL" clId="{FBE1DFC7-5380-4FD3-AB73-90D8C4A33391}" dt="2024-08-16T13:25:45.305" v="752" actId="207"/>
          <ac:spMkLst>
            <pc:docMk/>
            <pc:sldMk cId="3390304222" sldId="410"/>
            <ac:spMk id="3" creationId="{C3777B1F-51B8-6E08-9DB2-73B9DADC856E}"/>
          </ac:spMkLst>
        </pc:spChg>
      </pc:sldChg>
      <pc:sldChg chg="delSp modSp add mod">
        <pc:chgData name="ACUNA JOSE" userId="3f597452-054e-4fc2-9c9d-97eeba34b9c0" providerId="ADAL" clId="{FBE1DFC7-5380-4FD3-AB73-90D8C4A33391}" dt="2024-08-16T01:07:39.831" v="199" actId="27636"/>
        <pc:sldMkLst>
          <pc:docMk/>
          <pc:sldMk cId="4197710377" sldId="411"/>
        </pc:sldMkLst>
        <pc:spChg chg="mod">
          <ac:chgData name="ACUNA JOSE" userId="3f597452-054e-4fc2-9c9d-97eeba34b9c0" providerId="ADAL" clId="{FBE1DFC7-5380-4FD3-AB73-90D8C4A33391}" dt="2024-08-16T00:47:49.218" v="183" actId="20577"/>
          <ac:spMkLst>
            <pc:docMk/>
            <pc:sldMk cId="4197710377" sldId="411"/>
            <ac:spMk id="3" creationId="{545D3755-C3E2-975E-DE68-CDECC4B526EC}"/>
          </ac:spMkLst>
        </pc:spChg>
        <pc:spChg chg="mod">
          <ac:chgData name="ACUNA JOSE" userId="3f597452-054e-4fc2-9c9d-97eeba34b9c0" providerId="ADAL" clId="{FBE1DFC7-5380-4FD3-AB73-90D8C4A33391}" dt="2024-08-16T01:07:39.831" v="199" actId="27636"/>
          <ac:spMkLst>
            <pc:docMk/>
            <pc:sldMk cId="4197710377" sldId="411"/>
            <ac:spMk id="7" creationId="{F70BD87D-F7DA-961B-4024-A354DC87D168}"/>
          </ac:spMkLst>
        </pc:spChg>
        <pc:picChg chg="del">
          <ac:chgData name="ACUNA JOSE" userId="3f597452-054e-4fc2-9c9d-97eeba34b9c0" providerId="ADAL" clId="{FBE1DFC7-5380-4FD3-AB73-90D8C4A33391}" dt="2024-08-16T00:47:52.545" v="184" actId="478"/>
          <ac:picMkLst>
            <pc:docMk/>
            <pc:sldMk cId="4197710377" sldId="411"/>
            <ac:picMk id="1028" creationId="{303ADEBB-C79A-A432-3820-AE4AD123A1CA}"/>
          </ac:picMkLst>
        </pc:picChg>
      </pc:sldChg>
      <pc:sldChg chg="addSp modSp add mod">
        <pc:chgData name="ACUNA JOSE" userId="3f597452-054e-4fc2-9c9d-97eeba34b9c0" providerId="ADAL" clId="{FBE1DFC7-5380-4FD3-AB73-90D8C4A33391}" dt="2024-08-16T01:24:01.897" v="407" actId="20577"/>
        <pc:sldMkLst>
          <pc:docMk/>
          <pc:sldMk cId="1293911796" sldId="412"/>
        </pc:sldMkLst>
        <pc:spChg chg="mod">
          <ac:chgData name="ACUNA JOSE" userId="3f597452-054e-4fc2-9c9d-97eeba34b9c0" providerId="ADAL" clId="{FBE1DFC7-5380-4FD3-AB73-90D8C4A33391}" dt="2024-08-16T01:18:42.642" v="308" actId="20577"/>
          <ac:spMkLst>
            <pc:docMk/>
            <pc:sldMk cId="1293911796" sldId="412"/>
            <ac:spMk id="2" creationId="{805346ED-721D-85EE-2F1B-A31D0912DE29}"/>
          </ac:spMkLst>
        </pc:spChg>
        <pc:spChg chg="mod">
          <ac:chgData name="ACUNA JOSE" userId="3f597452-054e-4fc2-9c9d-97eeba34b9c0" providerId="ADAL" clId="{FBE1DFC7-5380-4FD3-AB73-90D8C4A33391}" dt="2024-08-16T01:19:11.337" v="318" actId="20577"/>
          <ac:spMkLst>
            <pc:docMk/>
            <pc:sldMk cId="1293911796" sldId="412"/>
            <ac:spMk id="3" creationId="{DB097449-5B72-ADA0-3B2D-1CBC160D6B90}"/>
          </ac:spMkLst>
        </pc:spChg>
        <pc:spChg chg="mod">
          <ac:chgData name="ACUNA JOSE" userId="3f597452-054e-4fc2-9c9d-97eeba34b9c0" providerId="ADAL" clId="{FBE1DFC7-5380-4FD3-AB73-90D8C4A33391}" dt="2024-08-16T01:24:01.897" v="407" actId="20577"/>
          <ac:spMkLst>
            <pc:docMk/>
            <pc:sldMk cId="1293911796" sldId="412"/>
            <ac:spMk id="4" creationId="{41FC7B50-71A6-D8BE-C032-5EB4CF5706D5}"/>
          </ac:spMkLst>
        </pc:spChg>
        <pc:spChg chg="add">
          <ac:chgData name="ACUNA JOSE" userId="3f597452-054e-4fc2-9c9d-97eeba34b9c0" providerId="ADAL" clId="{FBE1DFC7-5380-4FD3-AB73-90D8C4A33391}" dt="2024-08-16T01:22:26.141" v="361"/>
          <ac:spMkLst>
            <pc:docMk/>
            <pc:sldMk cId="1293911796" sldId="412"/>
            <ac:spMk id="5" creationId="{36911484-53EF-B369-392D-4ABD913AE5C9}"/>
          </ac:spMkLst>
        </pc:spChg>
        <pc:spChg chg="add mod">
          <ac:chgData name="ACUNA JOSE" userId="3f597452-054e-4fc2-9c9d-97eeba34b9c0" providerId="ADAL" clId="{FBE1DFC7-5380-4FD3-AB73-90D8C4A33391}" dt="2024-08-16T01:22:42.667" v="362"/>
          <ac:spMkLst>
            <pc:docMk/>
            <pc:sldMk cId="1293911796" sldId="412"/>
            <ac:spMk id="6" creationId="{5B48CEBF-21F7-1995-F241-BB031EFD993E}"/>
          </ac:spMkLst>
        </pc:spChg>
        <pc:spChg chg="add mod">
          <ac:chgData name="ACUNA JOSE" userId="3f597452-054e-4fc2-9c9d-97eeba34b9c0" providerId="ADAL" clId="{FBE1DFC7-5380-4FD3-AB73-90D8C4A33391}" dt="2024-08-16T01:23:16.243" v="369"/>
          <ac:spMkLst>
            <pc:docMk/>
            <pc:sldMk cId="1293911796" sldId="412"/>
            <ac:spMk id="7" creationId="{3C08AEC5-CAA3-8326-A903-57DBEB08F89B}"/>
          </ac:spMkLst>
        </pc:spChg>
      </pc:sldChg>
      <pc:sldChg chg="addSp modSp add mod">
        <pc:chgData name="ACUNA JOSE" userId="3f597452-054e-4fc2-9c9d-97eeba34b9c0" providerId="ADAL" clId="{FBE1DFC7-5380-4FD3-AB73-90D8C4A33391}" dt="2024-08-16T01:26:22.383" v="438" actId="27636"/>
        <pc:sldMkLst>
          <pc:docMk/>
          <pc:sldMk cId="3439981378" sldId="413"/>
        </pc:sldMkLst>
        <pc:spChg chg="mod">
          <ac:chgData name="ACUNA JOSE" userId="3f597452-054e-4fc2-9c9d-97eeba34b9c0" providerId="ADAL" clId="{FBE1DFC7-5380-4FD3-AB73-90D8C4A33391}" dt="2024-08-16T01:25:00.858" v="419" actId="20577"/>
          <ac:spMkLst>
            <pc:docMk/>
            <pc:sldMk cId="3439981378" sldId="413"/>
            <ac:spMk id="2" creationId="{805346ED-721D-85EE-2F1B-A31D0912DE29}"/>
          </ac:spMkLst>
        </pc:spChg>
        <pc:spChg chg="mod">
          <ac:chgData name="ACUNA JOSE" userId="3f597452-054e-4fc2-9c9d-97eeba34b9c0" providerId="ADAL" clId="{FBE1DFC7-5380-4FD3-AB73-90D8C4A33391}" dt="2024-08-16T01:25:44.591" v="431" actId="27636"/>
          <ac:spMkLst>
            <pc:docMk/>
            <pc:sldMk cId="3439981378" sldId="413"/>
            <ac:spMk id="3" creationId="{DB097449-5B72-ADA0-3B2D-1CBC160D6B90}"/>
          </ac:spMkLst>
        </pc:spChg>
        <pc:spChg chg="mod">
          <ac:chgData name="ACUNA JOSE" userId="3f597452-054e-4fc2-9c9d-97eeba34b9c0" providerId="ADAL" clId="{FBE1DFC7-5380-4FD3-AB73-90D8C4A33391}" dt="2024-08-16T01:25:48.204" v="432" actId="1076"/>
          <ac:spMkLst>
            <pc:docMk/>
            <pc:sldMk cId="3439981378" sldId="413"/>
            <ac:spMk id="4" creationId="{41FC7B50-71A6-D8BE-C032-5EB4CF5706D5}"/>
          </ac:spMkLst>
        </pc:spChg>
        <pc:spChg chg="add mod">
          <ac:chgData name="ACUNA JOSE" userId="3f597452-054e-4fc2-9c9d-97eeba34b9c0" providerId="ADAL" clId="{FBE1DFC7-5380-4FD3-AB73-90D8C4A33391}" dt="2024-08-16T01:26:22.383" v="438" actId="27636"/>
          <ac:spMkLst>
            <pc:docMk/>
            <pc:sldMk cId="3439981378" sldId="413"/>
            <ac:spMk id="8" creationId="{5DBE1E4F-14BE-79AB-920F-B4FDE4D7DC14}"/>
          </ac:spMkLst>
        </pc:spChg>
      </pc:sldChg>
      <pc:sldChg chg="modSp add del mod">
        <pc:chgData name="ACUNA JOSE" userId="3f597452-054e-4fc2-9c9d-97eeba34b9c0" providerId="ADAL" clId="{FBE1DFC7-5380-4FD3-AB73-90D8C4A33391}" dt="2024-08-16T01:42:54.375" v="489" actId="47"/>
        <pc:sldMkLst>
          <pc:docMk/>
          <pc:sldMk cId="1889061927" sldId="414"/>
        </pc:sldMkLst>
        <pc:spChg chg="mod">
          <ac:chgData name="ACUNA JOSE" userId="3f597452-054e-4fc2-9c9d-97eeba34b9c0" providerId="ADAL" clId="{FBE1DFC7-5380-4FD3-AB73-90D8C4A33391}" dt="2024-08-16T01:39:04.273" v="467" actId="20577"/>
          <ac:spMkLst>
            <pc:docMk/>
            <pc:sldMk cId="1889061927" sldId="414"/>
            <ac:spMk id="2" creationId="{60BD29B5-1B58-809F-FEA7-B82105E94664}"/>
          </ac:spMkLst>
        </pc:spChg>
      </pc:sldChg>
      <pc:sldChg chg="modSp add mod">
        <pc:chgData name="ACUNA JOSE" userId="3f597452-054e-4fc2-9c9d-97eeba34b9c0" providerId="ADAL" clId="{FBE1DFC7-5380-4FD3-AB73-90D8C4A33391}" dt="2024-08-16T01:40:05.092" v="488" actId="20577"/>
        <pc:sldMkLst>
          <pc:docMk/>
          <pc:sldMk cId="3387146495" sldId="415"/>
        </pc:sldMkLst>
        <pc:spChg chg="mod">
          <ac:chgData name="ACUNA JOSE" userId="3f597452-054e-4fc2-9c9d-97eeba34b9c0" providerId="ADAL" clId="{FBE1DFC7-5380-4FD3-AB73-90D8C4A33391}" dt="2024-08-16T01:40:05.092" v="488" actId="20577"/>
          <ac:spMkLst>
            <pc:docMk/>
            <pc:sldMk cId="3387146495" sldId="415"/>
            <ac:spMk id="2" creationId="{60BD29B5-1B58-809F-FEA7-B82105E94664}"/>
          </ac:spMkLst>
        </pc:spChg>
        <pc:spChg chg="mod">
          <ac:chgData name="ACUNA JOSE" userId="3f597452-054e-4fc2-9c9d-97eeba34b9c0" providerId="ADAL" clId="{FBE1DFC7-5380-4FD3-AB73-90D8C4A33391}" dt="2024-08-16T01:39:47.373" v="478" actId="27636"/>
          <ac:spMkLst>
            <pc:docMk/>
            <pc:sldMk cId="3387146495" sldId="415"/>
            <ac:spMk id="3" creationId="{8B599B60-BF79-A832-6AD4-6C6FC6CE4317}"/>
          </ac:spMkLst>
        </pc:spChg>
        <pc:spChg chg="mod">
          <ac:chgData name="ACUNA JOSE" userId="3f597452-054e-4fc2-9c9d-97eeba34b9c0" providerId="ADAL" clId="{FBE1DFC7-5380-4FD3-AB73-90D8C4A33391}" dt="2024-08-16T01:39:17.029" v="470" actId="27636"/>
          <ac:spMkLst>
            <pc:docMk/>
            <pc:sldMk cId="3387146495" sldId="415"/>
            <ac:spMk id="4" creationId="{07C3632C-2D2E-7026-33B8-EE42DA4BDB5C}"/>
          </ac:spMkLst>
        </pc:spChg>
      </pc:sldChg>
      <pc:sldChg chg="modSp add mod">
        <pc:chgData name="ACUNA JOSE" userId="3f597452-054e-4fc2-9c9d-97eeba34b9c0" providerId="ADAL" clId="{FBE1DFC7-5380-4FD3-AB73-90D8C4A33391}" dt="2024-08-16T13:26:39.108" v="763" actId="20577"/>
        <pc:sldMkLst>
          <pc:docMk/>
          <pc:sldMk cId="1839276377" sldId="416"/>
        </pc:sldMkLst>
        <pc:spChg chg="mod">
          <ac:chgData name="ACUNA JOSE" userId="3f597452-054e-4fc2-9c9d-97eeba34b9c0" providerId="ADAL" clId="{FBE1DFC7-5380-4FD3-AB73-90D8C4A33391}" dt="2024-08-16T01:43:04.496" v="499" actId="20577"/>
          <ac:spMkLst>
            <pc:docMk/>
            <pc:sldMk cId="1839276377" sldId="416"/>
            <ac:spMk id="2" creationId="{60BD29B5-1B58-809F-FEA7-B82105E94664}"/>
          </ac:spMkLst>
        </pc:spChg>
        <pc:spChg chg="mod">
          <ac:chgData name="ACUNA JOSE" userId="3f597452-054e-4fc2-9c9d-97eeba34b9c0" providerId="ADAL" clId="{FBE1DFC7-5380-4FD3-AB73-90D8C4A33391}" dt="2024-08-16T13:26:39.108" v="763" actId="20577"/>
          <ac:spMkLst>
            <pc:docMk/>
            <pc:sldMk cId="1839276377" sldId="416"/>
            <ac:spMk id="3" creationId="{8B599B60-BF79-A832-6AD4-6C6FC6CE4317}"/>
          </ac:spMkLst>
        </pc:spChg>
        <pc:spChg chg="mod">
          <ac:chgData name="ACUNA JOSE" userId="3f597452-054e-4fc2-9c9d-97eeba34b9c0" providerId="ADAL" clId="{FBE1DFC7-5380-4FD3-AB73-90D8C4A33391}" dt="2024-08-16T01:43:13.694" v="501" actId="27636"/>
          <ac:spMkLst>
            <pc:docMk/>
            <pc:sldMk cId="1839276377" sldId="416"/>
            <ac:spMk id="4" creationId="{07C3632C-2D2E-7026-33B8-EE42DA4BDB5C}"/>
          </ac:spMkLst>
        </pc:spChg>
      </pc:sldChg>
      <pc:sldChg chg="modSp add mod">
        <pc:chgData name="ACUNA JOSE" userId="3f597452-054e-4fc2-9c9d-97eeba34b9c0" providerId="ADAL" clId="{FBE1DFC7-5380-4FD3-AB73-90D8C4A33391}" dt="2024-08-16T01:49:18.664" v="544" actId="1076"/>
        <pc:sldMkLst>
          <pc:docMk/>
          <pc:sldMk cId="2408924550" sldId="417"/>
        </pc:sldMkLst>
        <pc:spChg chg="mod">
          <ac:chgData name="ACUNA JOSE" userId="3f597452-054e-4fc2-9c9d-97eeba34b9c0" providerId="ADAL" clId="{FBE1DFC7-5380-4FD3-AB73-90D8C4A33391}" dt="2024-08-16T01:49:18.664" v="544" actId="1076"/>
          <ac:spMkLst>
            <pc:docMk/>
            <pc:sldMk cId="2408924550" sldId="417"/>
            <ac:spMk id="2" creationId="{60BD29B5-1B58-809F-FEA7-B82105E94664}"/>
          </ac:spMkLst>
        </pc:spChg>
        <pc:spChg chg="mod">
          <ac:chgData name="ACUNA JOSE" userId="3f597452-054e-4fc2-9c9d-97eeba34b9c0" providerId="ADAL" clId="{FBE1DFC7-5380-4FD3-AB73-90D8C4A33391}" dt="2024-08-16T01:49:08.921" v="543" actId="27636"/>
          <ac:spMkLst>
            <pc:docMk/>
            <pc:sldMk cId="2408924550" sldId="417"/>
            <ac:spMk id="3" creationId="{8B599B60-BF79-A832-6AD4-6C6FC6CE4317}"/>
          </ac:spMkLst>
        </pc:spChg>
        <pc:spChg chg="mod">
          <ac:chgData name="ACUNA JOSE" userId="3f597452-054e-4fc2-9c9d-97eeba34b9c0" providerId="ADAL" clId="{FBE1DFC7-5380-4FD3-AB73-90D8C4A33391}" dt="2024-08-16T01:48:50.840" v="541" actId="20577"/>
          <ac:spMkLst>
            <pc:docMk/>
            <pc:sldMk cId="2408924550" sldId="417"/>
            <ac:spMk id="4" creationId="{07C3632C-2D2E-7026-33B8-EE42DA4BDB5C}"/>
          </ac:spMkLst>
        </pc:spChg>
      </pc:sldChg>
      <pc:sldChg chg="modSp add mod">
        <pc:chgData name="ACUNA JOSE" userId="3f597452-054e-4fc2-9c9d-97eeba34b9c0" providerId="ADAL" clId="{FBE1DFC7-5380-4FD3-AB73-90D8C4A33391}" dt="2024-08-16T01:52:11.755" v="581" actId="27636"/>
        <pc:sldMkLst>
          <pc:docMk/>
          <pc:sldMk cId="1505632056" sldId="418"/>
        </pc:sldMkLst>
        <pc:spChg chg="mod">
          <ac:chgData name="ACUNA JOSE" userId="3f597452-054e-4fc2-9c9d-97eeba34b9c0" providerId="ADAL" clId="{FBE1DFC7-5380-4FD3-AB73-90D8C4A33391}" dt="2024-08-16T01:51:10.570" v="571"/>
          <ac:spMkLst>
            <pc:docMk/>
            <pc:sldMk cId="1505632056" sldId="418"/>
            <ac:spMk id="2" creationId="{F0759DC4-8B30-98A0-5BAB-C78BA4A4AD55}"/>
          </ac:spMkLst>
        </pc:spChg>
        <pc:spChg chg="mod">
          <ac:chgData name="ACUNA JOSE" userId="3f597452-054e-4fc2-9c9d-97eeba34b9c0" providerId="ADAL" clId="{FBE1DFC7-5380-4FD3-AB73-90D8C4A33391}" dt="2024-08-16T01:51:30.274" v="574" actId="255"/>
          <ac:spMkLst>
            <pc:docMk/>
            <pc:sldMk cId="1505632056" sldId="418"/>
            <ac:spMk id="3" creationId="{4096FB3A-B62C-3DAB-4FD1-B4EBDD650AEF}"/>
          </ac:spMkLst>
        </pc:spChg>
        <pc:spChg chg="mod">
          <ac:chgData name="ACUNA JOSE" userId="3f597452-054e-4fc2-9c9d-97eeba34b9c0" providerId="ADAL" clId="{FBE1DFC7-5380-4FD3-AB73-90D8C4A33391}" dt="2024-08-16T01:52:11.755" v="581" actId="27636"/>
          <ac:spMkLst>
            <pc:docMk/>
            <pc:sldMk cId="1505632056" sldId="418"/>
            <ac:spMk id="4" creationId="{43E198AA-251D-4446-30C4-8F2FA7F6A72C}"/>
          </ac:spMkLst>
        </pc:spChg>
      </pc:sldChg>
      <pc:sldChg chg="modSp add mod">
        <pc:chgData name="ACUNA JOSE" userId="3f597452-054e-4fc2-9c9d-97eeba34b9c0" providerId="ADAL" clId="{FBE1DFC7-5380-4FD3-AB73-90D8C4A33391}" dt="2024-08-16T01:56:07.557" v="610" actId="20577"/>
        <pc:sldMkLst>
          <pc:docMk/>
          <pc:sldMk cId="4230260401" sldId="419"/>
        </pc:sldMkLst>
        <pc:spChg chg="mod">
          <ac:chgData name="ACUNA JOSE" userId="3f597452-054e-4fc2-9c9d-97eeba34b9c0" providerId="ADAL" clId="{FBE1DFC7-5380-4FD3-AB73-90D8C4A33391}" dt="2024-08-16T01:56:07.557" v="610" actId="20577"/>
          <ac:spMkLst>
            <pc:docMk/>
            <pc:sldMk cId="4230260401" sldId="419"/>
            <ac:spMk id="2" creationId="{F0759DC4-8B30-98A0-5BAB-C78BA4A4AD55}"/>
          </ac:spMkLst>
        </pc:spChg>
        <pc:spChg chg="mod">
          <ac:chgData name="ACUNA JOSE" userId="3f597452-054e-4fc2-9c9d-97eeba34b9c0" providerId="ADAL" clId="{FBE1DFC7-5380-4FD3-AB73-90D8C4A33391}" dt="2024-08-16T01:53:36.132" v="591" actId="27636"/>
          <ac:spMkLst>
            <pc:docMk/>
            <pc:sldMk cId="4230260401" sldId="419"/>
            <ac:spMk id="3" creationId="{4096FB3A-B62C-3DAB-4FD1-B4EBDD650AEF}"/>
          </ac:spMkLst>
        </pc:spChg>
        <pc:spChg chg="mod">
          <ac:chgData name="ACUNA JOSE" userId="3f597452-054e-4fc2-9c9d-97eeba34b9c0" providerId="ADAL" clId="{FBE1DFC7-5380-4FD3-AB73-90D8C4A33391}" dt="2024-08-16T01:54:09.855" v="596" actId="255"/>
          <ac:spMkLst>
            <pc:docMk/>
            <pc:sldMk cId="4230260401" sldId="419"/>
            <ac:spMk id="4" creationId="{43E198AA-251D-4446-30C4-8F2FA7F6A72C}"/>
          </ac:spMkLst>
        </pc:spChg>
      </pc:sldChg>
      <pc:sldChg chg="addSp delSp modSp add mod ord">
        <pc:chgData name="ACUNA JOSE" userId="3f597452-054e-4fc2-9c9d-97eeba34b9c0" providerId="ADAL" clId="{FBE1DFC7-5380-4FD3-AB73-90D8C4A33391}" dt="2024-08-16T13:24:00.807" v="718" actId="113"/>
        <pc:sldMkLst>
          <pc:docMk/>
          <pc:sldMk cId="1866437187" sldId="420"/>
        </pc:sldMkLst>
        <pc:spChg chg="mod">
          <ac:chgData name="ACUNA JOSE" userId="3f597452-054e-4fc2-9c9d-97eeba34b9c0" providerId="ADAL" clId="{FBE1DFC7-5380-4FD3-AB73-90D8C4A33391}" dt="2024-08-16T02:26:13.164" v="699" actId="20577"/>
          <ac:spMkLst>
            <pc:docMk/>
            <pc:sldMk cId="1866437187" sldId="420"/>
            <ac:spMk id="2" creationId="{F0759DC4-8B30-98A0-5BAB-C78BA4A4AD55}"/>
          </ac:spMkLst>
        </pc:spChg>
        <pc:spChg chg="mod">
          <ac:chgData name="ACUNA JOSE" userId="3f597452-054e-4fc2-9c9d-97eeba34b9c0" providerId="ADAL" clId="{FBE1DFC7-5380-4FD3-AB73-90D8C4A33391}" dt="2024-08-16T13:24:00.807" v="718" actId="113"/>
          <ac:spMkLst>
            <pc:docMk/>
            <pc:sldMk cId="1866437187" sldId="420"/>
            <ac:spMk id="3" creationId="{4096FB3A-B62C-3DAB-4FD1-B4EBDD650AEF}"/>
          </ac:spMkLst>
        </pc:spChg>
        <pc:spChg chg="del">
          <ac:chgData name="ACUNA JOSE" userId="3f597452-054e-4fc2-9c9d-97eeba34b9c0" providerId="ADAL" clId="{FBE1DFC7-5380-4FD3-AB73-90D8C4A33391}" dt="2024-08-16T02:30:48.230" v="705" actId="478"/>
          <ac:spMkLst>
            <pc:docMk/>
            <pc:sldMk cId="1866437187" sldId="420"/>
            <ac:spMk id="4" creationId="{43E198AA-251D-4446-30C4-8F2FA7F6A72C}"/>
          </ac:spMkLst>
        </pc:spChg>
        <pc:spChg chg="add del mod">
          <ac:chgData name="ACUNA JOSE" userId="3f597452-054e-4fc2-9c9d-97eeba34b9c0" providerId="ADAL" clId="{FBE1DFC7-5380-4FD3-AB73-90D8C4A33391}" dt="2024-08-16T02:32:40.418" v="707" actId="478"/>
          <ac:spMkLst>
            <pc:docMk/>
            <pc:sldMk cId="1866437187" sldId="420"/>
            <ac:spMk id="6" creationId="{5C9243E7-0F47-9388-79B6-5DF9F26EAAE6}"/>
          </ac:spMkLst>
        </pc:spChg>
        <pc:picChg chg="add mod">
          <ac:chgData name="ACUNA JOSE" userId="3f597452-054e-4fc2-9c9d-97eeba34b9c0" providerId="ADAL" clId="{FBE1DFC7-5380-4FD3-AB73-90D8C4A33391}" dt="2024-08-16T02:30:54.433" v="706" actId="1076"/>
          <ac:picMkLst>
            <pc:docMk/>
            <pc:sldMk cId="1866437187" sldId="420"/>
            <ac:picMk id="4098" creationId="{2C686FBE-2AE5-C549-4D7E-D4456586FA98}"/>
          </ac:picMkLst>
        </pc:picChg>
      </pc:sldChg>
      <pc:sldChg chg="addSp delSp modSp add mod">
        <pc:chgData name="ACUNA JOSE" userId="3f597452-054e-4fc2-9c9d-97eeba34b9c0" providerId="ADAL" clId="{FBE1DFC7-5380-4FD3-AB73-90D8C4A33391}" dt="2024-08-16T02:24:56.522" v="693" actId="22"/>
        <pc:sldMkLst>
          <pc:docMk/>
          <pc:sldMk cId="1061537880" sldId="421"/>
        </pc:sldMkLst>
        <pc:spChg chg="mod">
          <ac:chgData name="ACUNA JOSE" userId="3f597452-054e-4fc2-9c9d-97eeba34b9c0" providerId="ADAL" clId="{FBE1DFC7-5380-4FD3-AB73-90D8C4A33391}" dt="2024-08-16T02:01:59.068" v="636" actId="20577"/>
          <ac:spMkLst>
            <pc:docMk/>
            <pc:sldMk cId="1061537880" sldId="421"/>
            <ac:spMk id="2" creationId="{F0759DC4-8B30-98A0-5BAB-C78BA4A4AD55}"/>
          </ac:spMkLst>
        </pc:spChg>
        <pc:spChg chg="del mod">
          <ac:chgData name="ACUNA JOSE" userId="3f597452-054e-4fc2-9c9d-97eeba34b9c0" providerId="ADAL" clId="{FBE1DFC7-5380-4FD3-AB73-90D8C4A33391}" dt="2024-08-16T02:12:01.258" v="681" actId="478"/>
          <ac:spMkLst>
            <pc:docMk/>
            <pc:sldMk cId="1061537880" sldId="421"/>
            <ac:spMk id="3" creationId="{4096FB3A-B62C-3DAB-4FD1-B4EBDD650AEF}"/>
          </ac:spMkLst>
        </pc:spChg>
        <pc:spChg chg="del mod">
          <ac:chgData name="ACUNA JOSE" userId="3f597452-054e-4fc2-9c9d-97eeba34b9c0" providerId="ADAL" clId="{FBE1DFC7-5380-4FD3-AB73-90D8C4A33391}" dt="2024-08-16T02:02:25.006" v="653" actId="478"/>
          <ac:spMkLst>
            <pc:docMk/>
            <pc:sldMk cId="1061537880" sldId="421"/>
            <ac:spMk id="4" creationId="{43E198AA-251D-4446-30C4-8F2FA7F6A72C}"/>
          </ac:spMkLst>
        </pc:spChg>
        <pc:spChg chg="add mod">
          <ac:chgData name="ACUNA JOSE" userId="3f597452-054e-4fc2-9c9d-97eeba34b9c0" providerId="ADAL" clId="{FBE1DFC7-5380-4FD3-AB73-90D8C4A33391}" dt="2024-08-16T02:15:24.218" v="688" actId="1076"/>
          <ac:spMkLst>
            <pc:docMk/>
            <pc:sldMk cId="1061537880" sldId="421"/>
            <ac:spMk id="16" creationId="{66DEFE4D-B740-E951-A565-E8FA0DB09C88}"/>
          </ac:spMkLst>
        </pc:spChg>
        <pc:spChg chg="add mod">
          <ac:chgData name="ACUNA JOSE" userId="3f597452-054e-4fc2-9c9d-97eeba34b9c0" providerId="ADAL" clId="{FBE1DFC7-5380-4FD3-AB73-90D8C4A33391}" dt="2024-08-16T02:15:29.047" v="689" actId="1076"/>
          <ac:spMkLst>
            <pc:docMk/>
            <pc:sldMk cId="1061537880" sldId="421"/>
            <ac:spMk id="17" creationId="{F567A8DF-7957-57E5-ED3B-8FBC6B6F477A}"/>
          </ac:spMkLst>
        </pc:spChg>
        <pc:spChg chg="add del">
          <ac:chgData name="ACUNA JOSE" userId="3f597452-054e-4fc2-9c9d-97eeba34b9c0" providerId="ADAL" clId="{FBE1DFC7-5380-4FD3-AB73-90D8C4A33391}" dt="2024-08-16T02:24:50.027" v="691" actId="22"/>
          <ac:spMkLst>
            <pc:docMk/>
            <pc:sldMk cId="1061537880" sldId="421"/>
            <ac:spMk id="19" creationId="{CC8225E6-B577-2528-2AAB-2826435EC706}"/>
          </ac:spMkLst>
        </pc:spChg>
        <pc:spChg chg="add del">
          <ac:chgData name="ACUNA JOSE" userId="3f597452-054e-4fc2-9c9d-97eeba34b9c0" providerId="ADAL" clId="{FBE1DFC7-5380-4FD3-AB73-90D8C4A33391}" dt="2024-08-16T02:24:56.522" v="693" actId="22"/>
          <ac:spMkLst>
            <pc:docMk/>
            <pc:sldMk cId="1061537880" sldId="421"/>
            <ac:spMk id="21" creationId="{3FD102E1-F1F0-DB83-C0BA-38892DE13207}"/>
          </ac:spMkLst>
        </pc:spChg>
        <pc:picChg chg="add del mod ord">
          <ac:chgData name="ACUNA JOSE" userId="3f597452-054e-4fc2-9c9d-97eeba34b9c0" providerId="ADAL" clId="{FBE1DFC7-5380-4FD3-AB73-90D8C4A33391}" dt="2024-08-16T02:11:41.368" v="676" actId="478"/>
          <ac:picMkLst>
            <pc:docMk/>
            <pc:sldMk cId="1061537880" sldId="421"/>
            <ac:picMk id="6" creationId="{78C2B4FB-597F-29D3-F1B8-F1547B430287}"/>
          </ac:picMkLst>
        </pc:picChg>
        <pc:picChg chg="add del mod">
          <ac:chgData name="ACUNA JOSE" userId="3f597452-054e-4fc2-9c9d-97eeba34b9c0" providerId="ADAL" clId="{FBE1DFC7-5380-4FD3-AB73-90D8C4A33391}" dt="2024-08-16T02:09:48.155" v="667" actId="478"/>
          <ac:picMkLst>
            <pc:docMk/>
            <pc:sldMk cId="1061537880" sldId="421"/>
            <ac:picMk id="8" creationId="{45F9DF33-25FF-11D9-ED6C-521D67DB9F07}"/>
          </ac:picMkLst>
        </pc:picChg>
        <pc:picChg chg="add del mod">
          <ac:chgData name="ACUNA JOSE" userId="3f597452-054e-4fc2-9c9d-97eeba34b9c0" providerId="ADAL" clId="{FBE1DFC7-5380-4FD3-AB73-90D8C4A33391}" dt="2024-08-16T02:11:38.765" v="674" actId="478"/>
          <ac:picMkLst>
            <pc:docMk/>
            <pc:sldMk cId="1061537880" sldId="421"/>
            <ac:picMk id="10" creationId="{F0305BE3-5BCE-88F7-555B-C13251B11AAC}"/>
          </ac:picMkLst>
        </pc:picChg>
        <pc:picChg chg="add del mod">
          <ac:chgData name="ACUNA JOSE" userId="3f597452-054e-4fc2-9c9d-97eeba34b9c0" providerId="ADAL" clId="{FBE1DFC7-5380-4FD3-AB73-90D8C4A33391}" dt="2024-08-16T02:11:40.001" v="675" actId="478"/>
          <ac:picMkLst>
            <pc:docMk/>
            <pc:sldMk cId="1061537880" sldId="421"/>
            <ac:picMk id="11" creationId="{5301435A-F438-CD6C-C6F2-52F7B69FFE38}"/>
          </ac:picMkLst>
        </pc:picChg>
        <pc:picChg chg="add del mod">
          <ac:chgData name="ACUNA JOSE" userId="3f597452-054e-4fc2-9c9d-97eeba34b9c0" providerId="ADAL" clId="{FBE1DFC7-5380-4FD3-AB73-90D8C4A33391}" dt="2024-08-16T02:11:51.710" v="678" actId="478"/>
          <ac:picMkLst>
            <pc:docMk/>
            <pc:sldMk cId="1061537880" sldId="421"/>
            <ac:picMk id="12" creationId="{09672B18-E7F4-1CC0-E7DA-64AF8C53EF06}"/>
          </ac:picMkLst>
        </pc:picChg>
        <pc:picChg chg="add mod">
          <ac:chgData name="ACUNA JOSE" userId="3f597452-054e-4fc2-9c9d-97eeba34b9c0" providerId="ADAL" clId="{FBE1DFC7-5380-4FD3-AB73-90D8C4A33391}" dt="2024-08-16T02:11:56.037" v="680" actId="1076"/>
          <ac:picMkLst>
            <pc:docMk/>
            <pc:sldMk cId="1061537880" sldId="421"/>
            <ac:picMk id="14" creationId="{B5E81E3D-D1A9-758E-F730-E660844402FF}"/>
          </ac:picMkLst>
        </pc:picChg>
      </pc:sldChg>
      <pc:sldChg chg="addSp delSp modSp add mod">
        <pc:chgData name="ACUNA JOSE" userId="3f597452-054e-4fc2-9c9d-97eeba34b9c0" providerId="ADAL" clId="{FBE1DFC7-5380-4FD3-AB73-90D8C4A33391}" dt="2024-08-18T15:28:51.145" v="853" actId="20577"/>
        <pc:sldMkLst>
          <pc:docMk/>
          <pc:sldMk cId="1095092996" sldId="422"/>
        </pc:sldMkLst>
        <pc:spChg chg="mod">
          <ac:chgData name="ACUNA JOSE" userId="3f597452-054e-4fc2-9c9d-97eeba34b9c0" providerId="ADAL" clId="{FBE1DFC7-5380-4FD3-AB73-90D8C4A33391}" dt="2024-08-18T15:17:56.082" v="778" actId="20577"/>
          <ac:spMkLst>
            <pc:docMk/>
            <pc:sldMk cId="1095092996" sldId="422"/>
            <ac:spMk id="2" creationId="{F0759DC4-8B30-98A0-5BAB-C78BA4A4AD55}"/>
          </ac:spMkLst>
        </pc:spChg>
        <pc:spChg chg="mod">
          <ac:chgData name="ACUNA JOSE" userId="3f597452-054e-4fc2-9c9d-97eeba34b9c0" providerId="ADAL" clId="{FBE1DFC7-5380-4FD3-AB73-90D8C4A33391}" dt="2024-08-18T15:22:57.184" v="813" actId="1076"/>
          <ac:spMkLst>
            <pc:docMk/>
            <pc:sldMk cId="1095092996" sldId="422"/>
            <ac:spMk id="3" creationId="{4096FB3A-B62C-3DAB-4FD1-B4EBDD650AEF}"/>
          </ac:spMkLst>
        </pc:spChg>
        <pc:spChg chg="mod">
          <ac:chgData name="ACUNA JOSE" userId="3f597452-054e-4fc2-9c9d-97eeba34b9c0" providerId="ADAL" clId="{FBE1DFC7-5380-4FD3-AB73-90D8C4A33391}" dt="2024-08-18T15:23:02.518" v="814" actId="1076"/>
          <ac:spMkLst>
            <pc:docMk/>
            <pc:sldMk cId="1095092996" sldId="422"/>
            <ac:spMk id="4" creationId="{43E198AA-251D-4446-30C4-8F2FA7F6A72C}"/>
          </ac:spMkLst>
        </pc:spChg>
        <pc:spChg chg="add">
          <ac:chgData name="ACUNA JOSE" userId="3f597452-054e-4fc2-9c9d-97eeba34b9c0" providerId="ADAL" clId="{FBE1DFC7-5380-4FD3-AB73-90D8C4A33391}" dt="2024-08-18T15:19:14.849" v="782"/>
          <ac:spMkLst>
            <pc:docMk/>
            <pc:sldMk cId="1095092996" sldId="422"/>
            <ac:spMk id="5" creationId="{623AC728-72F0-54F9-2A6D-51955133CC5F}"/>
          </ac:spMkLst>
        </pc:spChg>
        <pc:spChg chg="add">
          <ac:chgData name="ACUNA JOSE" userId="3f597452-054e-4fc2-9c9d-97eeba34b9c0" providerId="ADAL" clId="{FBE1DFC7-5380-4FD3-AB73-90D8C4A33391}" dt="2024-08-18T15:19:14.849" v="782"/>
          <ac:spMkLst>
            <pc:docMk/>
            <pc:sldMk cId="1095092996" sldId="422"/>
            <ac:spMk id="6" creationId="{46882FF8-D5FD-546D-89C5-4233A034601F}"/>
          </ac:spMkLst>
        </pc:spChg>
        <pc:spChg chg="add">
          <ac:chgData name="ACUNA JOSE" userId="3f597452-054e-4fc2-9c9d-97eeba34b9c0" providerId="ADAL" clId="{FBE1DFC7-5380-4FD3-AB73-90D8C4A33391}" dt="2024-08-18T15:19:14.849" v="782"/>
          <ac:spMkLst>
            <pc:docMk/>
            <pc:sldMk cId="1095092996" sldId="422"/>
            <ac:spMk id="7" creationId="{02E51B15-EC06-6F44-D30D-E30FD413F7F3}"/>
          </ac:spMkLst>
        </pc:spChg>
        <pc:spChg chg="add">
          <ac:chgData name="ACUNA JOSE" userId="3f597452-054e-4fc2-9c9d-97eeba34b9c0" providerId="ADAL" clId="{FBE1DFC7-5380-4FD3-AB73-90D8C4A33391}" dt="2024-08-18T15:19:14.849" v="782"/>
          <ac:spMkLst>
            <pc:docMk/>
            <pc:sldMk cId="1095092996" sldId="422"/>
            <ac:spMk id="8" creationId="{04BEF1E4-3555-299A-8D75-15AD4D495CD4}"/>
          </ac:spMkLst>
        </pc:spChg>
        <pc:spChg chg="add">
          <ac:chgData name="ACUNA JOSE" userId="3f597452-054e-4fc2-9c9d-97eeba34b9c0" providerId="ADAL" clId="{FBE1DFC7-5380-4FD3-AB73-90D8C4A33391}" dt="2024-08-18T15:19:14.849" v="782"/>
          <ac:spMkLst>
            <pc:docMk/>
            <pc:sldMk cId="1095092996" sldId="422"/>
            <ac:spMk id="9" creationId="{156A3846-22BF-4830-BB72-938A0EA9EA36}"/>
          </ac:spMkLst>
        </pc:spChg>
        <pc:spChg chg="add">
          <ac:chgData name="ACUNA JOSE" userId="3f597452-054e-4fc2-9c9d-97eeba34b9c0" providerId="ADAL" clId="{FBE1DFC7-5380-4FD3-AB73-90D8C4A33391}" dt="2024-08-18T15:19:14.849" v="782"/>
          <ac:spMkLst>
            <pc:docMk/>
            <pc:sldMk cId="1095092996" sldId="422"/>
            <ac:spMk id="10" creationId="{E945454B-A425-180C-D489-16C250B940E0}"/>
          </ac:spMkLst>
        </pc:spChg>
        <pc:spChg chg="add">
          <ac:chgData name="ACUNA JOSE" userId="3f597452-054e-4fc2-9c9d-97eeba34b9c0" providerId="ADAL" clId="{FBE1DFC7-5380-4FD3-AB73-90D8C4A33391}" dt="2024-08-18T15:19:14.849" v="782"/>
          <ac:spMkLst>
            <pc:docMk/>
            <pc:sldMk cId="1095092996" sldId="422"/>
            <ac:spMk id="11" creationId="{B5234B0D-24BA-E083-5FBE-F5EC3BAAC552}"/>
          </ac:spMkLst>
        </pc:spChg>
        <pc:spChg chg="add">
          <ac:chgData name="ACUNA JOSE" userId="3f597452-054e-4fc2-9c9d-97eeba34b9c0" providerId="ADAL" clId="{FBE1DFC7-5380-4FD3-AB73-90D8C4A33391}" dt="2024-08-18T15:19:26.873" v="802"/>
          <ac:spMkLst>
            <pc:docMk/>
            <pc:sldMk cId="1095092996" sldId="422"/>
            <ac:spMk id="12" creationId="{A8ACBB67-5AF6-A763-64AC-00FD7A4CCD28}"/>
          </ac:spMkLst>
        </pc:spChg>
        <pc:spChg chg="add">
          <ac:chgData name="ACUNA JOSE" userId="3f597452-054e-4fc2-9c9d-97eeba34b9c0" providerId="ADAL" clId="{FBE1DFC7-5380-4FD3-AB73-90D8C4A33391}" dt="2024-08-18T15:19:26.873" v="802"/>
          <ac:spMkLst>
            <pc:docMk/>
            <pc:sldMk cId="1095092996" sldId="422"/>
            <ac:spMk id="13" creationId="{FEB03CE8-D171-6761-91D9-8546C6F3A449}"/>
          </ac:spMkLst>
        </pc:spChg>
        <pc:spChg chg="add">
          <ac:chgData name="ACUNA JOSE" userId="3f597452-054e-4fc2-9c9d-97eeba34b9c0" providerId="ADAL" clId="{FBE1DFC7-5380-4FD3-AB73-90D8C4A33391}" dt="2024-08-18T15:19:26.873" v="802"/>
          <ac:spMkLst>
            <pc:docMk/>
            <pc:sldMk cId="1095092996" sldId="422"/>
            <ac:spMk id="14" creationId="{84B7AC0D-1009-C194-21F4-6C55384A5307}"/>
          </ac:spMkLst>
        </pc:spChg>
        <pc:spChg chg="add">
          <ac:chgData name="ACUNA JOSE" userId="3f597452-054e-4fc2-9c9d-97eeba34b9c0" providerId="ADAL" clId="{FBE1DFC7-5380-4FD3-AB73-90D8C4A33391}" dt="2024-08-18T15:19:26.873" v="802"/>
          <ac:spMkLst>
            <pc:docMk/>
            <pc:sldMk cId="1095092996" sldId="422"/>
            <ac:spMk id="15" creationId="{4A29D125-75B1-4C58-00C9-7A6545DCEC87}"/>
          </ac:spMkLst>
        </pc:spChg>
        <pc:spChg chg="add">
          <ac:chgData name="ACUNA JOSE" userId="3f597452-054e-4fc2-9c9d-97eeba34b9c0" providerId="ADAL" clId="{FBE1DFC7-5380-4FD3-AB73-90D8C4A33391}" dt="2024-08-18T15:19:26.873" v="802"/>
          <ac:spMkLst>
            <pc:docMk/>
            <pc:sldMk cId="1095092996" sldId="422"/>
            <ac:spMk id="16" creationId="{FD8DD189-2B4A-B10E-35E8-08787C8536C9}"/>
          </ac:spMkLst>
        </pc:spChg>
        <pc:spChg chg="add">
          <ac:chgData name="ACUNA JOSE" userId="3f597452-054e-4fc2-9c9d-97eeba34b9c0" providerId="ADAL" clId="{FBE1DFC7-5380-4FD3-AB73-90D8C4A33391}" dt="2024-08-18T15:19:26.873" v="802"/>
          <ac:spMkLst>
            <pc:docMk/>
            <pc:sldMk cId="1095092996" sldId="422"/>
            <ac:spMk id="17" creationId="{BC136B9B-4066-1AE7-8DD2-8461B77BCF4D}"/>
          </ac:spMkLst>
        </pc:spChg>
        <pc:spChg chg="add">
          <ac:chgData name="ACUNA JOSE" userId="3f597452-054e-4fc2-9c9d-97eeba34b9c0" providerId="ADAL" clId="{FBE1DFC7-5380-4FD3-AB73-90D8C4A33391}" dt="2024-08-18T15:19:26.873" v="802"/>
          <ac:spMkLst>
            <pc:docMk/>
            <pc:sldMk cId="1095092996" sldId="422"/>
            <ac:spMk id="18" creationId="{DB6C56A0-3501-3AF3-55AE-56E7CECF3042}"/>
          </ac:spMkLst>
        </pc:spChg>
        <pc:spChg chg="add mod">
          <ac:chgData name="ACUNA JOSE" userId="3f597452-054e-4fc2-9c9d-97eeba34b9c0" providerId="ADAL" clId="{FBE1DFC7-5380-4FD3-AB73-90D8C4A33391}" dt="2024-08-18T15:24:51.724" v="835" actId="27636"/>
          <ac:spMkLst>
            <pc:docMk/>
            <pc:sldMk cId="1095092996" sldId="422"/>
            <ac:spMk id="19" creationId="{D1A1AAC7-A5C7-98A8-D565-97890A82D9F4}"/>
          </ac:spMkLst>
        </pc:spChg>
        <pc:spChg chg="add del mod">
          <ac:chgData name="ACUNA JOSE" userId="3f597452-054e-4fc2-9c9d-97eeba34b9c0" providerId="ADAL" clId="{FBE1DFC7-5380-4FD3-AB73-90D8C4A33391}" dt="2024-08-18T15:22:33.749" v="809" actId="478"/>
          <ac:spMkLst>
            <pc:docMk/>
            <pc:sldMk cId="1095092996" sldId="422"/>
            <ac:spMk id="20" creationId="{14EDC350-6CEF-B7FF-7A56-49C7BD5643C7}"/>
          </ac:spMkLst>
        </pc:spChg>
        <pc:spChg chg="add mod">
          <ac:chgData name="ACUNA JOSE" userId="3f597452-054e-4fc2-9c9d-97eeba34b9c0" providerId="ADAL" clId="{FBE1DFC7-5380-4FD3-AB73-90D8C4A33391}" dt="2024-08-18T15:28:51.145" v="853" actId="20577"/>
          <ac:spMkLst>
            <pc:docMk/>
            <pc:sldMk cId="1095092996" sldId="422"/>
            <ac:spMk id="21" creationId="{A14F7E61-8B98-0DE8-2138-C8AE50CA68E6}"/>
          </ac:spMkLst>
        </pc:spChg>
      </pc:sldChg>
      <pc:sldChg chg="addSp delSp modSp add mod">
        <pc:chgData name="ACUNA JOSE" userId="3f597452-054e-4fc2-9c9d-97eeba34b9c0" providerId="ADAL" clId="{FBE1DFC7-5380-4FD3-AB73-90D8C4A33391}" dt="2024-08-18T15:34:36.961" v="902" actId="12084"/>
        <pc:sldMkLst>
          <pc:docMk/>
          <pc:sldMk cId="2195181180" sldId="423"/>
        </pc:sldMkLst>
        <pc:spChg chg="mod">
          <ac:chgData name="ACUNA JOSE" userId="3f597452-054e-4fc2-9c9d-97eeba34b9c0" providerId="ADAL" clId="{FBE1DFC7-5380-4FD3-AB73-90D8C4A33391}" dt="2024-08-18T15:29:43.525" v="872" actId="20577"/>
          <ac:spMkLst>
            <pc:docMk/>
            <pc:sldMk cId="2195181180" sldId="423"/>
            <ac:spMk id="2" creationId="{F0759DC4-8B30-98A0-5BAB-C78BA4A4AD55}"/>
          </ac:spMkLst>
        </pc:spChg>
        <pc:spChg chg="add del mod">
          <ac:chgData name="ACUNA JOSE" userId="3f597452-054e-4fc2-9c9d-97eeba34b9c0" providerId="ADAL" clId="{FBE1DFC7-5380-4FD3-AB73-90D8C4A33391}" dt="2024-08-18T15:34:36.961" v="902" actId="12084"/>
          <ac:spMkLst>
            <pc:docMk/>
            <pc:sldMk cId="2195181180" sldId="423"/>
            <ac:spMk id="3" creationId="{4096FB3A-B62C-3DAB-4FD1-B4EBDD650AEF}"/>
          </ac:spMkLst>
        </pc:spChg>
        <pc:spChg chg="add del mod">
          <ac:chgData name="ACUNA JOSE" userId="3f597452-054e-4fc2-9c9d-97eeba34b9c0" providerId="ADAL" clId="{FBE1DFC7-5380-4FD3-AB73-90D8C4A33391}" dt="2024-08-18T15:34:34.638" v="900" actId="12084"/>
          <ac:spMkLst>
            <pc:docMk/>
            <pc:sldMk cId="2195181180" sldId="423"/>
            <ac:spMk id="4" creationId="{43E198AA-251D-4446-30C4-8F2FA7F6A72C}"/>
          </ac:spMkLst>
        </pc:spChg>
        <pc:graphicFrameChg chg="add mod">
          <ac:chgData name="ACUNA JOSE" userId="3f597452-054e-4fc2-9c9d-97eeba34b9c0" providerId="ADAL" clId="{FBE1DFC7-5380-4FD3-AB73-90D8C4A33391}" dt="2024-08-18T15:34:36.961" v="902" actId="12084"/>
          <ac:graphicFrameMkLst>
            <pc:docMk/>
            <pc:sldMk cId="2195181180" sldId="423"/>
            <ac:graphicFrameMk id="5" creationId="{FC8D34CA-0D3D-F0EB-4B2D-43D428664B16}"/>
          </ac:graphicFrameMkLst>
        </pc:graphicFrameChg>
        <pc:graphicFrameChg chg="add mod">
          <ac:chgData name="ACUNA JOSE" userId="3f597452-054e-4fc2-9c9d-97eeba34b9c0" providerId="ADAL" clId="{FBE1DFC7-5380-4FD3-AB73-90D8C4A33391}" dt="2024-08-18T15:34:34.638" v="900" actId="12084"/>
          <ac:graphicFrameMkLst>
            <pc:docMk/>
            <pc:sldMk cId="2195181180" sldId="423"/>
            <ac:graphicFrameMk id="6" creationId="{AF71EEA2-5997-F71D-86CF-D9A732C78D4F}"/>
          </ac:graphicFrameMkLst>
        </pc:graphicFrameChg>
      </pc:sldChg>
      <pc:sldChg chg="addSp delSp modSp add mod">
        <pc:chgData name="ACUNA JOSE" userId="3f597452-054e-4fc2-9c9d-97eeba34b9c0" providerId="ADAL" clId="{FBE1DFC7-5380-4FD3-AB73-90D8C4A33391}" dt="2024-08-18T15:37:23.830" v="920" actId="20577"/>
        <pc:sldMkLst>
          <pc:docMk/>
          <pc:sldMk cId="943318080" sldId="424"/>
        </pc:sldMkLst>
        <pc:spChg chg="mod">
          <ac:chgData name="ACUNA JOSE" userId="3f597452-054e-4fc2-9c9d-97eeba34b9c0" providerId="ADAL" clId="{FBE1DFC7-5380-4FD3-AB73-90D8C4A33391}" dt="2024-08-18T15:31:04.116" v="881"/>
          <ac:spMkLst>
            <pc:docMk/>
            <pc:sldMk cId="943318080" sldId="424"/>
            <ac:spMk id="2" creationId="{F0759DC4-8B30-98A0-5BAB-C78BA4A4AD55}"/>
          </ac:spMkLst>
        </pc:spChg>
        <pc:spChg chg="del mod">
          <ac:chgData name="ACUNA JOSE" userId="3f597452-054e-4fc2-9c9d-97eeba34b9c0" providerId="ADAL" clId="{FBE1DFC7-5380-4FD3-AB73-90D8C4A33391}" dt="2024-08-18T15:32:34.575" v="895" actId="12084"/>
          <ac:spMkLst>
            <pc:docMk/>
            <pc:sldMk cId="943318080" sldId="424"/>
            <ac:spMk id="3" creationId="{4096FB3A-B62C-3DAB-4FD1-B4EBDD650AEF}"/>
          </ac:spMkLst>
        </pc:spChg>
        <pc:graphicFrameChg chg="add mod">
          <ac:chgData name="ACUNA JOSE" userId="3f597452-054e-4fc2-9c9d-97eeba34b9c0" providerId="ADAL" clId="{FBE1DFC7-5380-4FD3-AB73-90D8C4A33391}" dt="2024-08-18T15:37:23.830" v="920" actId="20577"/>
          <ac:graphicFrameMkLst>
            <pc:docMk/>
            <pc:sldMk cId="943318080" sldId="424"/>
            <ac:graphicFrameMk id="5" creationId="{B824470B-097E-758F-84BD-1EAD9763FE85}"/>
          </ac:graphicFrameMkLst>
        </pc:graphicFrameChg>
        <pc:graphicFrameChg chg="add mod">
          <ac:chgData name="ACUNA JOSE" userId="3f597452-054e-4fc2-9c9d-97eeba34b9c0" providerId="ADAL" clId="{FBE1DFC7-5380-4FD3-AB73-90D8C4A33391}" dt="2024-08-18T15:37:11.295" v="919" actId="1076"/>
          <ac:graphicFrameMkLst>
            <pc:docMk/>
            <pc:sldMk cId="943318080" sldId="424"/>
            <ac:graphicFrameMk id="6" creationId="{6964FB6B-62F9-00EA-C961-79A8EF6ABB6A}"/>
          </ac:graphicFrameMkLst>
        </pc:graphicFrameChg>
      </pc:sldChg>
      <pc:sldChg chg="addSp delSp modSp add mod">
        <pc:chgData name="ACUNA JOSE" userId="3f597452-054e-4fc2-9c9d-97eeba34b9c0" providerId="ADAL" clId="{FBE1DFC7-5380-4FD3-AB73-90D8C4A33391}" dt="2024-08-18T16:20:42.303" v="1031" actId="14100"/>
        <pc:sldMkLst>
          <pc:docMk/>
          <pc:sldMk cId="299955432" sldId="425"/>
        </pc:sldMkLst>
        <pc:spChg chg="mod">
          <ac:chgData name="ACUNA JOSE" userId="3f597452-054e-4fc2-9c9d-97eeba34b9c0" providerId="ADAL" clId="{FBE1DFC7-5380-4FD3-AB73-90D8C4A33391}" dt="2024-08-18T15:41:53.356" v="921"/>
          <ac:spMkLst>
            <pc:docMk/>
            <pc:sldMk cId="299955432" sldId="425"/>
            <ac:spMk id="2" creationId="{F0759DC4-8B30-98A0-5BAB-C78BA4A4AD55}"/>
          </ac:spMkLst>
        </pc:spChg>
        <pc:spChg chg="del mod">
          <ac:chgData name="ACUNA JOSE" userId="3f597452-054e-4fc2-9c9d-97eeba34b9c0" providerId="ADAL" clId="{FBE1DFC7-5380-4FD3-AB73-90D8C4A33391}" dt="2024-08-18T15:42:19.790" v="926" actId="12084"/>
          <ac:spMkLst>
            <pc:docMk/>
            <pc:sldMk cId="299955432" sldId="425"/>
            <ac:spMk id="3" creationId="{4096FB3A-B62C-3DAB-4FD1-B4EBDD650AEF}"/>
          </ac:spMkLst>
        </pc:spChg>
        <pc:spChg chg="del mod">
          <ac:chgData name="ACUNA JOSE" userId="3f597452-054e-4fc2-9c9d-97eeba34b9c0" providerId="ADAL" clId="{FBE1DFC7-5380-4FD3-AB73-90D8C4A33391}" dt="2024-08-18T15:45:23.074" v="930" actId="12084"/>
          <ac:spMkLst>
            <pc:docMk/>
            <pc:sldMk cId="299955432" sldId="425"/>
            <ac:spMk id="4" creationId="{43E198AA-251D-4446-30C4-8F2FA7F6A72C}"/>
          </ac:spMkLst>
        </pc:spChg>
        <pc:spChg chg="mod">
          <ac:chgData name="ACUNA JOSE" userId="3f597452-054e-4fc2-9c9d-97eeba34b9c0" providerId="ADAL" clId="{FBE1DFC7-5380-4FD3-AB73-90D8C4A33391}" dt="2024-08-18T15:42:37.570" v="927" actId="18245"/>
          <ac:spMkLst>
            <pc:docMk/>
            <pc:sldMk cId="299955432" sldId="425"/>
            <ac:spMk id="7" creationId="{3A5924E3-6A94-0B33-AA3A-D1C5C530CB82}"/>
          </ac:spMkLst>
        </pc:spChg>
        <pc:spChg chg="mod">
          <ac:chgData name="ACUNA JOSE" userId="3f597452-054e-4fc2-9c9d-97eeba34b9c0" providerId="ADAL" clId="{FBE1DFC7-5380-4FD3-AB73-90D8C4A33391}" dt="2024-08-18T15:42:37.570" v="927" actId="18245"/>
          <ac:spMkLst>
            <pc:docMk/>
            <pc:sldMk cId="299955432" sldId="425"/>
            <ac:spMk id="8" creationId="{62FA2B25-A559-BE4F-7088-1AD5157E4F17}"/>
          </ac:spMkLst>
        </pc:spChg>
        <pc:spChg chg="mod">
          <ac:chgData name="ACUNA JOSE" userId="3f597452-054e-4fc2-9c9d-97eeba34b9c0" providerId="ADAL" clId="{FBE1DFC7-5380-4FD3-AB73-90D8C4A33391}" dt="2024-08-18T15:47:40.534" v="954" actId="14100"/>
          <ac:spMkLst>
            <pc:docMk/>
            <pc:sldMk cId="299955432" sldId="425"/>
            <ac:spMk id="9" creationId="{417533EE-D5D2-93C1-FCF9-F1B7B2ADCD52}"/>
          </ac:spMkLst>
        </pc:spChg>
        <pc:grpChg chg="mod">
          <ac:chgData name="ACUNA JOSE" userId="3f597452-054e-4fc2-9c9d-97eeba34b9c0" providerId="ADAL" clId="{FBE1DFC7-5380-4FD3-AB73-90D8C4A33391}" dt="2024-08-18T15:47:47.774" v="956" actId="1076"/>
          <ac:grpSpMkLst>
            <pc:docMk/>
            <pc:sldMk cId="299955432" sldId="425"/>
            <ac:grpSpMk id="6" creationId="{B48EFD05-00B6-8319-6727-F55E89B66128}"/>
          </ac:grpSpMkLst>
        </pc:grpChg>
        <pc:graphicFrameChg chg="add del mod">
          <ac:chgData name="ACUNA JOSE" userId="3f597452-054e-4fc2-9c9d-97eeba34b9c0" providerId="ADAL" clId="{FBE1DFC7-5380-4FD3-AB73-90D8C4A33391}" dt="2024-08-18T15:42:37.570" v="927" actId="18245"/>
          <ac:graphicFrameMkLst>
            <pc:docMk/>
            <pc:sldMk cId="299955432" sldId="425"/>
            <ac:graphicFrameMk id="5" creationId="{7755EE31-4DB2-BDA8-23BF-E242C8A180E5}"/>
          </ac:graphicFrameMkLst>
        </pc:graphicFrameChg>
        <pc:graphicFrameChg chg="add mod">
          <ac:chgData name="ACUNA JOSE" userId="3f597452-054e-4fc2-9c9d-97eeba34b9c0" providerId="ADAL" clId="{FBE1DFC7-5380-4FD3-AB73-90D8C4A33391}" dt="2024-08-18T15:47:52.593" v="957" actId="1076"/>
          <ac:graphicFrameMkLst>
            <pc:docMk/>
            <pc:sldMk cId="299955432" sldId="425"/>
            <ac:graphicFrameMk id="10" creationId="{83704FD6-EF60-BB01-D4C6-15EFF8860106}"/>
          </ac:graphicFrameMkLst>
        </pc:graphicFrameChg>
        <pc:picChg chg="add mod">
          <ac:chgData name="ACUNA JOSE" userId="3f597452-054e-4fc2-9c9d-97eeba34b9c0" providerId="ADAL" clId="{FBE1DFC7-5380-4FD3-AB73-90D8C4A33391}" dt="2024-08-18T16:20:42.303" v="1031" actId="14100"/>
          <ac:picMkLst>
            <pc:docMk/>
            <pc:sldMk cId="299955432" sldId="425"/>
            <ac:picMk id="9218" creationId="{08C23A5C-D231-18C8-B5BD-EB8CE2B347B5}"/>
          </ac:picMkLst>
        </pc:picChg>
      </pc:sldChg>
      <pc:sldChg chg="addSp delSp modSp add mod">
        <pc:chgData name="ACUNA JOSE" userId="3f597452-054e-4fc2-9c9d-97eeba34b9c0" providerId="ADAL" clId="{FBE1DFC7-5380-4FD3-AB73-90D8C4A33391}" dt="2024-08-18T16:16:45.046" v="1019" actId="14100"/>
        <pc:sldMkLst>
          <pc:docMk/>
          <pc:sldMk cId="1249365289" sldId="426"/>
        </pc:sldMkLst>
        <pc:spChg chg="add del mod">
          <ac:chgData name="ACUNA JOSE" userId="3f597452-054e-4fc2-9c9d-97eeba34b9c0" providerId="ADAL" clId="{FBE1DFC7-5380-4FD3-AB73-90D8C4A33391}" dt="2024-08-18T15:53:50.896" v="963" actId="478"/>
          <ac:spMkLst>
            <pc:docMk/>
            <pc:sldMk cId="1249365289" sldId="426"/>
            <ac:spMk id="4" creationId="{EDDBEACF-8BED-8BE1-987A-719D090D87FE}"/>
          </ac:spMkLst>
        </pc:spChg>
        <pc:spChg chg="add del">
          <ac:chgData name="ACUNA JOSE" userId="3f597452-054e-4fc2-9c9d-97eeba34b9c0" providerId="ADAL" clId="{FBE1DFC7-5380-4FD3-AB73-90D8C4A33391}" dt="2024-08-18T16:08:36.601" v="988" actId="22"/>
          <ac:spMkLst>
            <pc:docMk/>
            <pc:sldMk cId="1249365289" sldId="426"/>
            <ac:spMk id="13" creationId="{BE41F26B-C3DD-B073-8459-2749B94204DF}"/>
          </ac:spMkLst>
        </pc:spChg>
        <pc:grpChg chg="del">
          <ac:chgData name="ACUNA JOSE" userId="3f597452-054e-4fc2-9c9d-97eeba34b9c0" providerId="ADAL" clId="{FBE1DFC7-5380-4FD3-AB73-90D8C4A33391}" dt="2024-08-18T15:53:32.058" v="959" actId="478"/>
          <ac:grpSpMkLst>
            <pc:docMk/>
            <pc:sldMk cId="1249365289" sldId="426"/>
            <ac:grpSpMk id="6" creationId="{B48EFD05-00B6-8319-6727-F55E89B66128}"/>
          </ac:grpSpMkLst>
        </pc:grpChg>
        <pc:graphicFrameChg chg="add del mod modGraphic">
          <ac:chgData name="ACUNA JOSE" userId="3f597452-054e-4fc2-9c9d-97eeba34b9c0" providerId="ADAL" clId="{FBE1DFC7-5380-4FD3-AB73-90D8C4A33391}" dt="2024-08-18T15:55:51.956" v="972" actId="478"/>
          <ac:graphicFrameMkLst>
            <pc:docMk/>
            <pc:sldMk cId="1249365289" sldId="426"/>
            <ac:graphicFrameMk id="5" creationId="{E3A71649-2D53-8860-7C0A-1341D0949862}"/>
          </ac:graphicFrameMkLst>
        </pc:graphicFrameChg>
        <pc:graphicFrameChg chg="del mod">
          <ac:chgData name="ACUNA JOSE" userId="3f597452-054e-4fc2-9c9d-97eeba34b9c0" providerId="ADAL" clId="{FBE1DFC7-5380-4FD3-AB73-90D8C4A33391}" dt="2024-08-18T15:53:46.663" v="962" actId="478"/>
          <ac:graphicFrameMkLst>
            <pc:docMk/>
            <pc:sldMk cId="1249365289" sldId="426"/>
            <ac:graphicFrameMk id="10" creationId="{83704FD6-EF60-BB01-D4C6-15EFF8860106}"/>
          </ac:graphicFrameMkLst>
        </pc:graphicFrameChg>
        <pc:graphicFrameChg chg="add mod modGraphic">
          <ac:chgData name="ACUNA JOSE" userId="3f597452-054e-4fc2-9c9d-97eeba34b9c0" providerId="ADAL" clId="{FBE1DFC7-5380-4FD3-AB73-90D8C4A33391}" dt="2024-08-18T16:16:40.166" v="1017" actId="1076"/>
          <ac:graphicFrameMkLst>
            <pc:docMk/>
            <pc:sldMk cId="1249365289" sldId="426"/>
            <ac:graphicFrameMk id="11" creationId="{2B3C8E17-828A-4420-864C-CADD069D2F60}"/>
          </ac:graphicFrameMkLst>
        </pc:graphicFrameChg>
        <pc:picChg chg="add mod">
          <ac:chgData name="ACUNA JOSE" userId="3f597452-054e-4fc2-9c9d-97eeba34b9c0" providerId="ADAL" clId="{FBE1DFC7-5380-4FD3-AB73-90D8C4A33391}" dt="2024-08-18T16:15:54.842" v="1014" actId="1076"/>
          <ac:picMkLst>
            <pc:docMk/>
            <pc:sldMk cId="1249365289" sldId="426"/>
            <ac:picMk id="14" creationId="{3F1506C2-609F-695A-A7D0-7E42EA7271FC}"/>
          </ac:picMkLst>
        </pc:picChg>
        <pc:picChg chg="add mod">
          <ac:chgData name="ACUNA JOSE" userId="3f597452-054e-4fc2-9c9d-97eeba34b9c0" providerId="ADAL" clId="{FBE1DFC7-5380-4FD3-AB73-90D8C4A33391}" dt="2024-08-18T16:16:45.046" v="1019" actId="14100"/>
          <ac:picMkLst>
            <pc:docMk/>
            <pc:sldMk cId="1249365289" sldId="426"/>
            <ac:picMk id="7170" creationId="{3F3781C7-EA2F-1F68-7333-D39065967DD4}"/>
          </ac:picMkLst>
        </pc:picChg>
      </pc:sldChg>
      <pc:sldChg chg="addSp modSp add">
        <pc:chgData name="ACUNA JOSE" userId="3f597452-054e-4fc2-9c9d-97eeba34b9c0" providerId="ADAL" clId="{FBE1DFC7-5380-4FD3-AB73-90D8C4A33391}" dt="2024-08-18T16:19:41.733" v="1028" actId="14100"/>
        <pc:sldMkLst>
          <pc:docMk/>
          <pc:sldMk cId="1302609220" sldId="427"/>
        </pc:sldMkLst>
        <pc:graphicFrameChg chg="mod">
          <ac:chgData name="ACUNA JOSE" userId="3f597452-054e-4fc2-9c9d-97eeba34b9c0" providerId="ADAL" clId="{FBE1DFC7-5380-4FD3-AB73-90D8C4A33391}" dt="2024-08-18T16:12:06.325" v="1012" actId="20577"/>
          <ac:graphicFrameMkLst>
            <pc:docMk/>
            <pc:sldMk cId="1302609220" sldId="427"/>
            <ac:graphicFrameMk id="11" creationId="{2B3C8E17-828A-4420-864C-CADD069D2F60}"/>
          </ac:graphicFrameMkLst>
        </pc:graphicFrameChg>
        <pc:picChg chg="add mod">
          <ac:chgData name="ACUNA JOSE" userId="3f597452-054e-4fc2-9c9d-97eeba34b9c0" providerId="ADAL" clId="{FBE1DFC7-5380-4FD3-AB73-90D8C4A33391}" dt="2024-08-18T16:17:43.962" v="1021" actId="1076"/>
          <ac:picMkLst>
            <pc:docMk/>
            <pc:sldMk cId="1302609220" sldId="427"/>
            <ac:picMk id="8194" creationId="{AE183DCF-A11D-F67E-9830-F75536587D7E}"/>
          </ac:picMkLst>
        </pc:picChg>
        <pc:picChg chg="add mod">
          <ac:chgData name="ACUNA JOSE" userId="3f597452-054e-4fc2-9c9d-97eeba34b9c0" providerId="ADAL" clId="{FBE1DFC7-5380-4FD3-AB73-90D8C4A33391}" dt="2024-08-18T16:19:41.733" v="1028" actId="14100"/>
          <ac:picMkLst>
            <pc:docMk/>
            <pc:sldMk cId="1302609220" sldId="427"/>
            <ac:picMk id="8196" creationId="{0771BF67-2FF7-1CA9-0670-0BBE0E201F0B}"/>
          </ac:picMkLst>
        </pc:picChg>
        <pc:picChg chg="add mod">
          <ac:chgData name="ACUNA JOSE" userId="3f597452-054e-4fc2-9c9d-97eeba34b9c0" providerId="ADAL" clId="{FBE1DFC7-5380-4FD3-AB73-90D8C4A33391}" dt="2024-08-18T16:19:36.783" v="1027" actId="14100"/>
          <ac:picMkLst>
            <pc:docMk/>
            <pc:sldMk cId="1302609220" sldId="427"/>
            <ac:picMk id="8198" creationId="{A906453C-A07F-DF24-A2DD-CBDF38E7C54D}"/>
          </ac:picMkLst>
        </pc:picChg>
      </pc:sldChg>
      <pc:sldChg chg="add del">
        <pc:chgData name="ACUNA JOSE" userId="3f597452-054e-4fc2-9c9d-97eeba34b9c0" providerId="ADAL" clId="{FBE1DFC7-5380-4FD3-AB73-90D8C4A33391}" dt="2024-08-18T17:00:40.796" v="1043" actId="47"/>
        <pc:sldMkLst>
          <pc:docMk/>
          <pc:sldMk cId="3578830065" sldId="428"/>
        </pc:sldMkLst>
      </pc:sldChg>
      <pc:sldChg chg="addSp delSp modSp add mod">
        <pc:chgData name="ACUNA JOSE" userId="3f597452-054e-4fc2-9c9d-97eeba34b9c0" providerId="ADAL" clId="{FBE1DFC7-5380-4FD3-AB73-90D8C4A33391}" dt="2024-08-18T16:58:45.122" v="1042" actId="12084"/>
        <pc:sldMkLst>
          <pc:docMk/>
          <pc:sldMk cId="2780789674" sldId="429"/>
        </pc:sldMkLst>
        <pc:spChg chg="mod">
          <ac:chgData name="ACUNA JOSE" userId="3f597452-054e-4fc2-9c9d-97eeba34b9c0" providerId="ADAL" clId="{FBE1DFC7-5380-4FD3-AB73-90D8C4A33391}" dt="2024-08-18T16:58:18.709" v="1037" actId="108"/>
          <ac:spMkLst>
            <pc:docMk/>
            <pc:sldMk cId="2780789674" sldId="429"/>
            <ac:spMk id="2" creationId="{F52A871D-B15E-C971-7C85-0AF173E38781}"/>
          </ac:spMkLst>
        </pc:spChg>
        <pc:spChg chg="del mod">
          <ac:chgData name="ACUNA JOSE" userId="3f597452-054e-4fc2-9c9d-97eeba34b9c0" providerId="ADAL" clId="{FBE1DFC7-5380-4FD3-AB73-90D8C4A33391}" dt="2024-08-18T16:58:45.122" v="1042" actId="12084"/>
          <ac:spMkLst>
            <pc:docMk/>
            <pc:sldMk cId="2780789674" sldId="429"/>
            <ac:spMk id="3" creationId="{34F2E863-4A4C-76FE-444A-083F93043389}"/>
          </ac:spMkLst>
        </pc:spChg>
        <pc:graphicFrameChg chg="add mod">
          <ac:chgData name="ACUNA JOSE" userId="3f597452-054e-4fc2-9c9d-97eeba34b9c0" providerId="ADAL" clId="{FBE1DFC7-5380-4FD3-AB73-90D8C4A33391}" dt="2024-08-18T16:58:45.122" v="1042" actId="12084"/>
          <ac:graphicFrameMkLst>
            <pc:docMk/>
            <pc:sldMk cId="2780789674" sldId="429"/>
            <ac:graphicFrameMk id="4" creationId="{1EA2BEE7-8018-F0D2-0979-2DFEE636DD3C}"/>
          </ac:graphicFrameMkLst>
        </pc:graphicFrameChg>
      </pc:sldChg>
      <pc:sldChg chg="addSp delSp modSp add mod ord">
        <pc:chgData name="ACUNA JOSE" userId="3f597452-054e-4fc2-9c9d-97eeba34b9c0" providerId="ADAL" clId="{FBE1DFC7-5380-4FD3-AB73-90D8C4A33391}" dt="2024-08-18T19:01:07.146" v="1283" actId="20577"/>
        <pc:sldMkLst>
          <pc:docMk/>
          <pc:sldMk cId="1528999896" sldId="430"/>
        </pc:sldMkLst>
        <pc:spChg chg="mod">
          <ac:chgData name="ACUNA JOSE" userId="3f597452-054e-4fc2-9c9d-97eeba34b9c0" providerId="ADAL" clId="{FBE1DFC7-5380-4FD3-AB73-90D8C4A33391}" dt="2024-08-18T19:01:07.146" v="1283" actId="20577"/>
          <ac:spMkLst>
            <pc:docMk/>
            <pc:sldMk cId="1528999896" sldId="430"/>
            <ac:spMk id="2" creationId="{F0759DC4-8B30-98A0-5BAB-C78BA4A4AD55}"/>
          </ac:spMkLst>
        </pc:spChg>
        <pc:spChg chg="del">
          <ac:chgData name="ACUNA JOSE" userId="3f597452-054e-4fc2-9c9d-97eeba34b9c0" providerId="ADAL" clId="{FBE1DFC7-5380-4FD3-AB73-90D8C4A33391}" dt="2024-08-18T18:16:39.818" v="1127" actId="478"/>
          <ac:spMkLst>
            <pc:docMk/>
            <pc:sldMk cId="1528999896" sldId="430"/>
            <ac:spMk id="3" creationId="{4096FB3A-B62C-3DAB-4FD1-B4EBDD650AEF}"/>
          </ac:spMkLst>
        </pc:spChg>
        <pc:spChg chg="del mod">
          <ac:chgData name="ACUNA JOSE" userId="3f597452-054e-4fc2-9c9d-97eeba34b9c0" providerId="ADAL" clId="{FBE1DFC7-5380-4FD3-AB73-90D8C4A33391}" dt="2024-08-18T18:21:07.925" v="1136" actId="12084"/>
          <ac:spMkLst>
            <pc:docMk/>
            <pc:sldMk cId="1528999896" sldId="430"/>
            <ac:spMk id="4" creationId="{43E198AA-251D-4446-30C4-8F2FA7F6A72C}"/>
          </ac:spMkLst>
        </pc:spChg>
        <pc:spChg chg="add del mod">
          <ac:chgData name="ACUNA JOSE" userId="3f597452-054e-4fc2-9c9d-97eeba34b9c0" providerId="ADAL" clId="{FBE1DFC7-5380-4FD3-AB73-90D8C4A33391}" dt="2024-08-18T18:18:40.965" v="1128" actId="478"/>
          <ac:spMkLst>
            <pc:docMk/>
            <pc:sldMk cId="1528999896" sldId="430"/>
            <ac:spMk id="6" creationId="{C9D7AA71-2A6A-B782-ED6A-0733C6218FE5}"/>
          </ac:spMkLst>
        </pc:spChg>
        <pc:spChg chg="add del mod">
          <ac:chgData name="ACUNA JOSE" userId="3f597452-054e-4fc2-9c9d-97eeba34b9c0" providerId="ADAL" clId="{FBE1DFC7-5380-4FD3-AB73-90D8C4A33391}" dt="2024-08-18T18:23:35.705" v="1168" actId="12084"/>
          <ac:spMkLst>
            <pc:docMk/>
            <pc:sldMk cId="1528999896" sldId="430"/>
            <ac:spMk id="9" creationId="{E8DDE008-8B08-E6EE-C58E-0B738994AF49}"/>
          </ac:spMkLst>
        </pc:spChg>
        <pc:spChg chg="add del">
          <ac:chgData name="ACUNA JOSE" userId="3f597452-054e-4fc2-9c9d-97eeba34b9c0" providerId="ADAL" clId="{FBE1DFC7-5380-4FD3-AB73-90D8C4A33391}" dt="2024-08-18T18:25:30.101" v="1176" actId="22"/>
          <ac:spMkLst>
            <pc:docMk/>
            <pc:sldMk cId="1528999896" sldId="430"/>
            <ac:spMk id="12" creationId="{D6DAB082-9451-923A-DFC2-52F444E95D49}"/>
          </ac:spMkLst>
        </pc:spChg>
        <pc:spChg chg="add">
          <ac:chgData name="ACUNA JOSE" userId="3f597452-054e-4fc2-9c9d-97eeba34b9c0" providerId="ADAL" clId="{FBE1DFC7-5380-4FD3-AB73-90D8C4A33391}" dt="2024-08-18T18:25:38.997" v="1177"/>
          <ac:spMkLst>
            <pc:docMk/>
            <pc:sldMk cId="1528999896" sldId="430"/>
            <ac:spMk id="13" creationId="{6953B6F5-8B83-EE2F-2230-3D0A797B47B3}"/>
          </ac:spMkLst>
        </pc:spChg>
        <pc:spChg chg="add del">
          <ac:chgData name="ACUNA JOSE" userId="3f597452-054e-4fc2-9c9d-97eeba34b9c0" providerId="ADAL" clId="{FBE1DFC7-5380-4FD3-AB73-90D8C4A33391}" dt="2024-08-18T18:31:06.074" v="1192" actId="22"/>
          <ac:spMkLst>
            <pc:docMk/>
            <pc:sldMk cId="1528999896" sldId="430"/>
            <ac:spMk id="16" creationId="{C6CE94D1-A690-8497-7FCF-48AB6177B891}"/>
          </ac:spMkLst>
        </pc:spChg>
        <pc:spChg chg="del mod">
          <ac:chgData name="ACUNA JOSE" userId="3f597452-054e-4fc2-9c9d-97eeba34b9c0" providerId="ADAL" clId="{FBE1DFC7-5380-4FD3-AB73-90D8C4A33391}" dt="2024-08-18T18:22:24.239" v="1159" actId="12084"/>
          <ac:spMkLst>
            <pc:docMk/>
            <pc:sldMk cId="1528999896" sldId="430"/>
            <ac:spMk id="19" creationId="{D1A1AAC7-A5C7-98A8-D565-97890A82D9F4}"/>
          </ac:spMkLst>
        </pc:spChg>
        <pc:spChg chg="del">
          <ac:chgData name="ACUNA JOSE" userId="3f597452-054e-4fc2-9c9d-97eeba34b9c0" providerId="ADAL" clId="{FBE1DFC7-5380-4FD3-AB73-90D8C4A33391}" dt="2024-08-18T18:21:55.548" v="1152" actId="478"/>
          <ac:spMkLst>
            <pc:docMk/>
            <pc:sldMk cId="1528999896" sldId="430"/>
            <ac:spMk id="21" creationId="{A14F7E61-8B98-0DE8-2138-C8AE50CA68E6}"/>
          </ac:spMkLst>
        </pc:spChg>
        <pc:graphicFrameChg chg="add mod">
          <ac:chgData name="ACUNA JOSE" userId="3f597452-054e-4fc2-9c9d-97eeba34b9c0" providerId="ADAL" clId="{FBE1DFC7-5380-4FD3-AB73-90D8C4A33391}" dt="2024-08-18T18:24:06.430" v="1172" actId="1076"/>
          <ac:graphicFrameMkLst>
            <pc:docMk/>
            <pc:sldMk cId="1528999896" sldId="430"/>
            <ac:graphicFrameMk id="7" creationId="{9893E9D3-B78B-5025-C3EB-84DD102B6451}"/>
          </ac:graphicFrameMkLst>
        </pc:graphicFrameChg>
        <pc:graphicFrameChg chg="add mod">
          <ac:chgData name="ACUNA JOSE" userId="3f597452-054e-4fc2-9c9d-97eeba34b9c0" providerId="ADAL" clId="{FBE1DFC7-5380-4FD3-AB73-90D8C4A33391}" dt="2024-08-18T18:23:53.433" v="1171" actId="1076"/>
          <ac:graphicFrameMkLst>
            <pc:docMk/>
            <pc:sldMk cId="1528999896" sldId="430"/>
            <ac:graphicFrameMk id="8" creationId="{0A9F18CB-1825-4799-9306-B3897F3127B9}"/>
          </ac:graphicFrameMkLst>
        </pc:graphicFrameChg>
        <pc:graphicFrameChg chg="add mod">
          <ac:chgData name="ACUNA JOSE" userId="3f597452-054e-4fc2-9c9d-97eeba34b9c0" providerId="ADAL" clId="{FBE1DFC7-5380-4FD3-AB73-90D8C4A33391}" dt="2024-08-18T18:26:06.106" v="1182" actId="1076"/>
          <ac:graphicFrameMkLst>
            <pc:docMk/>
            <pc:sldMk cId="1528999896" sldId="430"/>
            <ac:graphicFrameMk id="10" creationId="{5C7BCB6B-D5CC-91AD-C967-FDBA2552591F}"/>
          </ac:graphicFrameMkLst>
        </pc:graphicFrameChg>
        <pc:picChg chg="add del mod">
          <ac:chgData name="ACUNA JOSE" userId="3f597452-054e-4fc2-9c9d-97eeba34b9c0" providerId="ADAL" clId="{FBE1DFC7-5380-4FD3-AB73-90D8C4A33391}" dt="2024-08-18T19:01:03.729" v="1282" actId="478"/>
          <ac:picMkLst>
            <pc:docMk/>
            <pc:sldMk cId="1528999896" sldId="430"/>
            <ac:picMk id="14" creationId="{ADAE65DC-A090-7A1E-9B87-3101E105178A}"/>
          </ac:picMkLst>
        </pc:picChg>
        <pc:picChg chg="add del mod">
          <ac:chgData name="ACUNA JOSE" userId="3f597452-054e-4fc2-9c9d-97eeba34b9c0" providerId="ADAL" clId="{FBE1DFC7-5380-4FD3-AB73-90D8C4A33391}" dt="2024-08-18T19:01:01.578" v="1280" actId="1076"/>
          <ac:picMkLst>
            <pc:docMk/>
            <pc:sldMk cId="1528999896" sldId="430"/>
            <ac:picMk id="11268" creationId="{4C26BDE4-BEB0-AE02-16DD-400F447FFECD}"/>
          </ac:picMkLst>
        </pc:picChg>
      </pc:sldChg>
      <pc:sldChg chg="addSp delSp modSp add mod">
        <pc:chgData name="ACUNA JOSE" userId="3f597452-054e-4fc2-9c9d-97eeba34b9c0" providerId="ADAL" clId="{FBE1DFC7-5380-4FD3-AB73-90D8C4A33391}" dt="2024-08-18T18:30:45.721" v="1190" actId="20577"/>
        <pc:sldMkLst>
          <pc:docMk/>
          <pc:sldMk cId="1192057077" sldId="431"/>
        </pc:sldMkLst>
        <pc:spChg chg="mod">
          <ac:chgData name="ACUNA JOSE" userId="3f597452-054e-4fc2-9c9d-97eeba34b9c0" providerId="ADAL" clId="{FBE1DFC7-5380-4FD3-AB73-90D8C4A33391}" dt="2024-08-18T17:01:51.090" v="1046"/>
          <ac:spMkLst>
            <pc:docMk/>
            <pc:sldMk cId="1192057077" sldId="431"/>
            <ac:spMk id="2" creationId="{F0759DC4-8B30-98A0-5BAB-C78BA4A4AD55}"/>
          </ac:spMkLst>
        </pc:spChg>
        <pc:spChg chg="del mod">
          <ac:chgData name="ACUNA JOSE" userId="3f597452-054e-4fc2-9c9d-97eeba34b9c0" providerId="ADAL" clId="{FBE1DFC7-5380-4FD3-AB73-90D8C4A33391}" dt="2024-08-18T17:04:01.606" v="1050" actId="478"/>
          <ac:spMkLst>
            <pc:docMk/>
            <pc:sldMk cId="1192057077" sldId="431"/>
            <ac:spMk id="3" creationId="{4096FB3A-B62C-3DAB-4FD1-B4EBDD650AEF}"/>
          </ac:spMkLst>
        </pc:spChg>
        <pc:spChg chg="mod">
          <ac:chgData name="ACUNA JOSE" userId="3f597452-054e-4fc2-9c9d-97eeba34b9c0" providerId="ADAL" clId="{FBE1DFC7-5380-4FD3-AB73-90D8C4A33391}" dt="2024-08-18T18:30:45.721" v="1190" actId="20577"/>
          <ac:spMkLst>
            <pc:docMk/>
            <pc:sldMk cId="1192057077" sldId="431"/>
            <ac:spMk id="4" creationId="{43E198AA-251D-4446-30C4-8F2FA7F6A72C}"/>
          </ac:spMkLst>
        </pc:spChg>
        <pc:spChg chg="add mod">
          <ac:chgData name="ACUNA JOSE" userId="3f597452-054e-4fc2-9c9d-97eeba34b9c0" providerId="ADAL" clId="{FBE1DFC7-5380-4FD3-AB73-90D8C4A33391}" dt="2024-08-18T17:09:00.841" v="1095" actId="1076"/>
          <ac:spMkLst>
            <pc:docMk/>
            <pc:sldMk cId="1192057077" sldId="431"/>
            <ac:spMk id="5" creationId="{395B3785-1945-3461-3ABB-9AE931A5B6DD}"/>
          </ac:spMkLst>
        </pc:spChg>
        <pc:spChg chg="add mod">
          <ac:chgData name="ACUNA JOSE" userId="3f597452-054e-4fc2-9c9d-97eeba34b9c0" providerId="ADAL" clId="{FBE1DFC7-5380-4FD3-AB73-90D8C4A33391}" dt="2024-08-18T17:09:03.855" v="1096" actId="1076"/>
          <ac:spMkLst>
            <pc:docMk/>
            <pc:sldMk cId="1192057077" sldId="431"/>
            <ac:spMk id="6" creationId="{B636EC99-1764-958C-FB8C-A5563570AFE2}"/>
          </ac:spMkLst>
        </pc:spChg>
        <pc:spChg chg="del">
          <ac:chgData name="ACUNA JOSE" userId="3f597452-054e-4fc2-9c9d-97eeba34b9c0" providerId="ADAL" clId="{FBE1DFC7-5380-4FD3-AB73-90D8C4A33391}" dt="2024-08-18T17:04:04.393" v="1051" actId="478"/>
          <ac:spMkLst>
            <pc:docMk/>
            <pc:sldMk cId="1192057077" sldId="431"/>
            <ac:spMk id="19" creationId="{D1A1AAC7-A5C7-98A8-D565-97890A82D9F4}"/>
          </ac:spMkLst>
        </pc:spChg>
        <pc:spChg chg="del">
          <ac:chgData name="ACUNA JOSE" userId="3f597452-054e-4fc2-9c9d-97eeba34b9c0" providerId="ADAL" clId="{FBE1DFC7-5380-4FD3-AB73-90D8C4A33391}" dt="2024-08-18T17:04:06.960" v="1052" actId="478"/>
          <ac:spMkLst>
            <pc:docMk/>
            <pc:sldMk cId="1192057077" sldId="431"/>
            <ac:spMk id="21" creationId="{A14F7E61-8B98-0DE8-2138-C8AE50CA68E6}"/>
          </ac:spMkLst>
        </pc:spChg>
        <pc:picChg chg="add mod">
          <ac:chgData name="ACUNA JOSE" userId="3f597452-054e-4fc2-9c9d-97eeba34b9c0" providerId="ADAL" clId="{FBE1DFC7-5380-4FD3-AB73-90D8C4A33391}" dt="2024-08-18T17:10:30.131" v="1108" actId="14100"/>
          <ac:picMkLst>
            <pc:docMk/>
            <pc:sldMk cId="1192057077" sldId="431"/>
            <ac:picMk id="10242" creationId="{3EA8F69C-60C4-B146-EA63-AC5F718F3F20}"/>
          </ac:picMkLst>
        </pc:picChg>
        <pc:picChg chg="add del mod">
          <ac:chgData name="ACUNA JOSE" userId="3f597452-054e-4fc2-9c9d-97eeba34b9c0" providerId="ADAL" clId="{FBE1DFC7-5380-4FD3-AB73-90D8C4A33391}" dt="2024-08-18T17:10:18.625" v="1105" actId="478"/>
          <ac:picMkLst>
            <pc:docMk/>
            <pc:sldMk cId="1192057077" sldId="431"/>
            <ac:picMk id="10244" creationId="{46FAB06A-4B5D-1018-9451-F35995817317}"/>
          </ac:picMkLst>
        </pc:picChg>
        <pc:picChg chg="add mod">
          <ac:chgData name="ACUNA JOSE" userId="3f597452-054e-4fc2-9c9d-97eeba34b9c0" providerId="ADAL" clId="{FBE1DFC7-5380-4FD3-AB73-90D8C4A33391}" dt="2024-08-18T17:10:38.416" v="1110" actId="1076"/>
          <ac:picMkLst>
            <pc:docMk/>
            <pc:sldMk cId="1192057077" sldId="431"/>
            <ac:picMk id="10246" creationId="{20F14439-696C-4A11-C625-557A5A7CE9AF}"/>
          </ac:picMkLst>
        </pc:picChg>
      </pc:sldChg>
      <pc:sldChg chg="addSp delSp modSp add mod">
        <pc:chgData name="ACUNA JOSE" userId="3f597452-054e-4fc2-9c9d-97eeba34b9c0" providerId="ADAL" clId="{FBE1DFC7-5380-4FD3-AB73-90D8C4A33391}" dt="2024-08-18T20:05:39.870" v="1426" actId="22"/>
        <pc:sldMkLst>
          <pc:docMk/>
          <pc:sldMk cId="1135452001" sldId="432"/>
        </pc:sldMkLst>
        <pc:spChg chg="mod">
          <ac:chgData name="ACUNA JOSE" userId="3f597452-054e-4fc2-9c9d-97eeba34b9c0" providerId="ADAL" clId="{FBE1DFC7-5380-4FD3-AB73-90D8C4A33391}" dt="2024-08-18T18:32:55.358" v="1201" actId="6549"/>
          <ac:spMkLst>
            <pc:docMk/>
            <pc:sldMk cId="1135452001" sldId="432"/>
            <ac:spMk id="2" creationId="{F0759DC4-8B30-98A0-5BAB-C78BA4A4AD55}"/>
          </ac:spMkLst>
        </pc:spChg>
        <pc:spChg chg="mod">
          <ac:chgData name="ACUNA JOSE" userId="3f597452-054e-4fc2-9c9d-97eeba34b9c0" providerId="ADAL" clId="{FBE1DFC7-5380-4FD3-AB73-90D8C4A33391}" dt="2024-08-18T18:50:40.231" v="1231" actId="27636"/>
          <ac:spMkLst>
            <pc:docMk/>
            <pc:sldMk cId="1135452001" sldId="432"/>
            <ac:spMk id="4" creationId="{43E198AA-251D-4446-30C4-8F2FA7F6A72C}"/>
          </ac:spMkLst>
        </pc:spChg>
        <pc:spChg chg="del mod">
          <ac:chgData name="ACUNA JOSE" userId="3f597452-054e-4fc2-9c9d-97eeba34b9c0" providerId="ADAL" clId="{FBE1DFC7-5380-4FD3-AB73-90D8C4A33391}" dt="2024-08-18T18:50:05.713" v="1222" actId="478"/>
          <ac:spMkLst>
            <pc:docMk/>
            <pc:sldMk cId="1135452001" sldId="432"/>
            <ac:spMk id="5" creationId="{395B3785-1945-3461-3ABB-9AE931A5B6DD}"/>
          </ac:spMkLst>
        </pc:spChg>
        <pc:spChg chg="mod">
          <ac:chgData name="ACUNA JOSE" userId="3f597452-054e-4fc2-9c9d-97eeba34b9c0" providerId="ADAL" clId="{FBE1DFC7-5380-4FD3-AB73-90D8C4A33391}" dt="2024-08-18T18:50:26.646" v="1226" actId="1076"/>
          <ac:spMkLst>
            <pc:docMk/>
            <pc:sldMk cId="1135452001" sldId="432"/>
            <ac:spMk id="6" creationId="{B636EC99-1764-958C-FB8C-A5563570AFE2}"/>
          </ac:spMkLst>
        </pc:spChg>
        <pc:spChg chg="add del">
          <ac:chgData name="ACUNA JOSE" userId="3f597452-054e-4fc2-9c9d-97eeba34b9c0" providerId="ADAL" clId="{FBE1DFC7-5380-4FD3-AB73-90D8C4A33391}" dt="2024-08-18T20:05:39.870" v="1426" actId="22"/>
          <ac:spMkLst>
            <pc:docMk/>
            <pc:sldMk cId="1135452001" sldId="432"/>
            <ac:spMk id="10" creationId="{249241D3-F055-0894-2562-E73CB39C2603}"/>
          </ac:spMkLst>
        </pc:spChg>
        <pc:picChg chg="del">
          <ac:chgData name="ACUNA JOSE" userId="3f597452-054e-4fc2-9c9d-97eeba34b9c0" providerId="ADAL" clId="{FBE1DFC7-5380-4FD3-AB73-90D8C4A33391}" dt="2024-08-18T18:33:59.448" v="1203" actId="478"/>
          <ac:picMkLst>
            <pc:docMk/>
            <pc:sldMk cId="1135452001" sldId="432"/>
            <ac:picMk id="10242" creationId="{3EA8F69C-60C4-B146-EA63-AC5F718F3F20}"/>
          </ac:picMkLst>
        </pc:picChg>
        <pc:picChg chg="del">
          <ac:chgData name="ACUNA JOSE" userId="3f597452-054e-4fc2-9c9d-97eeba34b9c0" providerId="ADAL" clId="{FBE1DFC7-5380-4FD3-AB73-90D8C4A33391}" dt="2024-08-18T18:33:57.787" v="1202" actId="478"/>
          <ac:picMkLst>
            <pc:docMk/>
            <pc:sldMk cId="1135452001" sldId="432"/>
            <ac:picMk id="10246" creationId="{20F14439-696C-4A11-C625-557A5A7CE9AF}"/>
          </ac:picMkLst>
        </pc:picChg>
        <pc:picChg chg="add mod">
          <ac:chgData name="ACUNA JOSE" userId="3f597452-054e-4fc2-9c9d-97eeba34b9c0" providerId="ADAL" clId="{FBE1DFC7-5380-4FD3-AB73-90D8C4A33391}" dt="2024-08-18T18:57:23.383" v="1267" actId="1076"/>
          <ac:picMkLst>
            <pc:docMk/>
            <pc:sldMk cId="1135452001" sldId="432"/>
            <ac:picMk id="12290" creationId="{8BD3E951-E671-97A2-5741-E80CA7DEACD5}"/>
          </ac:picMkLst>
        </pc:picChg>
        <pc:picChg chg="add mod">
          <ac:chgData name="ACUNA JOSE" userId="3f597452-054e-4fc2-9c9d-97eeba34b9c0" providerId="ADAL" clId="{FBE1DFC7-5380-4FD3-AB73-90D8C4A33391}" dt="2024-08-18T18:56:58.067" v="1265" actId="1076"/>
          <ac:picMkLst>
            <pc:docMk/>
            <pc:sldMk cId="1135452001" sldId="432"/>
            <ac:picMk id="12292" creationId="{27B2D5CD-1F74-07C7-3D18-63A1FEF25540}"/>
          </ac:picMkLst>
        </pc:picChg>
        <pc:picChg chg="add mod">
          <ac:chgData name="ACUNA JOSE" userId="3f597452-054e-4fc2-9c9d-97eeba34b9c0" providerId="ADAL" clId="{FBE1DFC7-5380-4FD3-AB73-90D8C4A33391}" dt="2024-08-18T18:57:27.085" v="1268" actId="1076"/>
          <ac:picMkLst>
            <pc:docMk/>
            <pc:sldMk cId="1135452001" sldId="432"/>
            <ac:picMk id="12294" creationId="{704D18C3-6523-D57B-7111-448BE15FBCAD}"/>
          </ac:picMkLst>
        </pc:picChg>
        <pc:cxnChg chg="add mod">
          <ac:chgData name="ACUNA JOSE" userId="3f597452-054e-4fc2-9c9d-97eeba34b9c0" providerId="ADAL" clId="{FBE1DFC7-5380-4FD3-AB73-90D8C4A33391}" dt="2024-08-18T18:57:34.244" v="1269" actId="11529"/>
          <ac:cxnSpMkLst>
            <pc:docMk/>
            <pc:sldMk cId="1135452001" sldId="432"/>
            <ac:cxnSpMk id="7" creationId="{0B0B2689-06A6-532F-3927-A8E1CA689843}"/>
          </ac:cxnSpMkLst>
        </pc:cxnChg>
        <pc:cxnChg chg="add mod">
          <ac:chgData name="ACUNA JOSE" userId="3f597452-054e-4fc2-9c9d-97eeba34b9c0" providerId="ADAL" clId="{FBE1DFC7-5380-4FD3-AB73-90D8C4A33391}" dt="2024-08-18T18:57:39.811" v="1271" actId="1076"/>
          <ac:cxnSpMkLst>
            <pc:docMk/>
            <pc:sldMk cId="1135452001" sldId="432"/>
            <ac:cxnSpMk id="8" creationId="{57CE7363-3806-11EB-F086-4FDDB10F95D9}"/>
          </ac:cxnSpMkLst>
        </pc:cxnChg>
      </pc:sldChg>
      <pc:sldChg chg="add del">
        <pc:chgData name="ACUNA JOSE" userId="3f597452-054e-4fc2-9c9d-97eeba34b9c0" providerId="ADAL" clId="{FBE1DFC7-5380-4FD3-AB73-90D8C4A33391}" dt="2024-08-18T18:55:45.231" v="1261" actId="47"/>
        <pc:sldMkLst>
          <pc:docMk/>
          <pc:sldMk cId="1071166161" sldId="433"/>
        </pc:sldMkLst>
      </pc:sldChg>
      <pc:sldChg chg="addSp delSp modSp add mod">
        <pc:chgData name="ACUNA JOSE" userId="3f597452-054e-4fc2-9c9d-97eeba34b9c0" providerId="ADAL" clId="{FBE1DFC7-5380-4FD3-AB73-90D8C4A33391}" dt="2024-08-18T19:57:40.498" v="1424" actId="2711"/>
        <pc:sldMkLst>
          <pc:docMk/>
          <pc:sldMk cId="2880027815" sldId="434"/>
        </pc:sldMkLst>
        <pc:spChg chg="mod">
          <ac:chgData name="ACUNA JOSE" userId="3f597452-054e-4fc2-9c9d-97eeba34b9c0" providerId="ADAL" clId="{FBE1DFC7-5380-4FD3-AB73-90D8C4A33391}" dt="2024-08-18T19:57:40.498" v="1424" actId="2711"/>
          <ac:spMkLst>
            <pc:docMk/>
            <pc:sldMk cId="2880027815" sldId="434"/>
            <ac:spMk id="3" creationId="{545D3755-C3E2-975E-DE68-CDECC4B526EC}"/>
          </ac:spMkLst>
        </pc:spChg>
        <pc:spChg chg="add del mod">
          <ac:chgData name="ACUNA JOSE" userId="3f597452-054e-4fc2-9c9d-97eeba34b9c0" providerId="ADAL" clId="{FBE1DFC7-5380-4FD3-AB73-90D8C4A33391}" dt="2024-08-18T18:55:09.723" v="1255" actId="12084"/>
          <ac:spMkLst>
            <pc:docMk/>
            <pc:sldMk cId="2880027815" sldId="434"/>
            <ac:spMk id="4" creationId="{F800B88E-A712-596E-FEA6-0A96201B6191}"/>
          </ac:spMkLst>
        </pc:spChg>
        <pc:spChg chg="add del mod">
          <ac:chgData name="ACUNA JOSE" userId="3f597452-054e-4fc2-9c9d-97eeba34b9c0" providerId="ADAL" clId="{FBE1DFC7-5380-4FD3-AB73-90D8C4A33391}" dt="2024-08-18T19:44:12.317" v="1358" actId="12084"/>
          <ac:spMkLst>
            <pc:docMk/>
            <pc:sldMk cId="2880027815" sldId="434"/>
            <ac:spMk id="6" creationId="{28DF6F86-3512-41F3-F88A-3554790693AF}"/>
          </ac:spMkLst>
        </pc:spChg>
        <pc:spChg chg="del mod">
          <ac:chgData name="ACUNA JOSE" userId="3f597452-054e-4fc2-9c9d-97eeba34b9c0" providerId="ADAL" clId="{FBE1DFC7-5380-4FD3-AB73-90D8C4A33391}" dt="2024-08-18T18:52:39.181" v="1239" actId="12084"/>
          <ac:spMkLst>
            <pc:docMk/>
            <pc:sldMk cId="2880027815" sldId="434"/>
            <ac:spMk id="7" creationId="{F70BD87D-F7DA-961B-4024-A354DC87D168}"/>
          </ac:spMkLst>
        </pc:spChg>
        <pc:graphicFrameChg chg="add mod">
          <ac:chgData name="ACUNA JOSE" userId="3f597452-054e-4fc2-9c9d-97eeba34b9c0" providerId="ADAL" clId="{FBE1DFC7-5380-4FD3-AB73-90D8C4A33391}" dt="2024-08-18T18:52:49.095" v="1241" actId="14100"/>
          <ac:graphicFrameMkLst>
            <pc:docMk/>
            <pc:sldMk cId="2880027815" sldId="434"/>
            <ac:graphicFrameMk id="2" creationId="{5423D6E0-D185-86EC-8466-EFE47F453972}"/>
          </ac:graphicFrameMkLst>
        </pc:graphicFrameChg>
        <pc:graphicFrameChg chg="add mod">
          <ac:chgData name="ACUNA JOSE" userId="3f597452-054e-4fc2-9c9d-97eeba34b9c0" providerId="ADAL" clId="{FBE1DFC7-5380-4FD3-AB73-90D8C4A33391}" dt="2024-08-18T18:55:25.546" v="1258" actId="1076"/>
          <ac:graphicFrameMkLst>
            <pc:docMk/>
            <pc:sldMk cId="2880027815" sldId="434"/>
            <ac:graphicFrameMk id="5" creationId="{483D8423-BEB2-35D1-8AEE-1A22900B779A}"/>
          </ac:graphicFrameMkLst>
        </pc:graphicFrameChg>
        <pc:graphicFrameChg chg="add mod">
          <ac:chgData name="ACUNA JOSE" userId="3f597452-054e-4fc2-9c9d-97eeba34b9c0" providerId="ADAL" clId="{FBE1DFC7-5380-4FD3-AB73-90D8C4A33391}" dt="2024-08-18T19:44:27" v="1362" actId="14100"/>
          <ac:graphicFrameMkLst>
            <pc:docMk/>
            <pc:sldMk cId="2880027815" sldId="434"/>
            <ac:graphicFrameMk id="8" creationId="{64E9E457-D31E-AA5D-786E-D091D989EBDD}"/>
          </ac:graphicFrameMkLst>
        </pc:graphicFrameChg>
        <pc:picChg chg="del">
          <ac:chgData name="ACUNA JOSE" userId="3f597452-054e-4fc2-9c9d-97eeba34b9c0" providerId="ADAL" clId="{FBE1DFC7-5380-4FD3-AB73-90D8C4A33391}" dt="2024-08-18T18:52:12.953" v="1235" actId="478"/>
          <ac:picMkLst>
            <pc:docMk/>
            <pc:sldMk cId="2880027815" sldId="434"/>
            <ac:picMk id="1028" creationId="{303ADEBB-C79A-A432-3820-AE4AD123A1CA}"/>
          </ac:picMkLst>
        </pc:picChg>
      </pc:sldChg>
      <pc:sldChg chg="addSp delSp modSp add mod">
        <pc:chgData name="ACUNA JOSE" userId="3f597452-054e-4fc2-9c9d-97eeba34b9c0" providerId="ADAL" clId="{FBE1DFC7-5380-4FD3-AB73-90D8C4A33391}" dt="2024-08-18T19:42:35.990" v="1351" actId="1076"/>
        <pc:sldMkLst>
          <pc:docMk/>
          <pc:sldMk cId="3013325302" sldId="435"/>
        </pc:sldMkLst>
        <pc:spChg chg="mod">
          <ac:chgData name="ACUNA JOSE" userId="3f597452-054e-4fc2-9c9d-97eeba34b9c0" providerId="ADAL" clId="{FBE1DFC7-5380-4FD3-AB73-90D8C4A33391}" dt="2024-08-18T19:30:28.375" v="1284"/>
          <ac:spMkLst>
            <pc:docMk/>
            <pc:sldMk cId="3013325302" sldId="435"/>
            <ac:spMk id="3" creationId="{545D3755-C3E2-975E-DE68-CDECC4B526EC}"/>
          </ac:spMkLst>
        </pc:spChg>
        <pc:spChg chg="add del mod">
          <ac:chgData name="ACUNA JOSE" userId="3f597452-054e-4fc2-9c9d-97eeba34b9c0" providerId="ADAL" clId="{FBE1DFC7-5380-4FD3-AB73-90D8C4A33391}" dt="2024-08-18T19:41:41.728" v="1340" actId="12084"/>
          <ac:spMkLst>
            <pc:docMk/>
            <pc:sldMk cId="3013325302" sldId="435"/>
            <ac:spMk id="4" creationId="{B6BD91B7-1D51-5F72-FE36-39C822BE691F}"/>
          </ac:spMkLst>
        </pc:spChg>
        <pc:spChg chg="del mod">
          <ac:chgData name="ACUNA JOSE" userId="3f597452-054e-4fc2-9c9d-97eeba34b9c0" providerId="ADAL" clId="{FBE1DFC7-5380-4FD3-AB73-90D8C4A33391}" dt="2024-08-18T19:31:47.398" v="1314" actId="12084"/>
          <ac:spMkLst>
            <pc:docMk/>
            <pc:sldMk cId="3013325302" sldId="435"/>
            <ac:spMk id="7" creationId="{F70BD87D-F7DA-961B-4024-A354DC87D168}"/>
          </ac:spMkLst>
        </pc:spChg>
        <pc:graphicFrameChg chg="add mod">
          <ac:chgData name="ACUNA JOSE" userId="3f597452-054e-4fc2-9c9d-97eeba34b9c0" providerId="ADAL" clId="{FBE1DFC7-5380-4FD3-AB73-90D8C4A33391}" dt="2024-08-18T19:42:23.736" v="1349" actId="1076"/>
          <ac:graphicFrameMkLst>
            <pc:docMk/>
            <pc:sldMk cId="3013325302" sldId="435"/>
            <ac:graphicFrameMk id="2" creationId="{41F09E55-9765-FB12-E4B6-E6172B16F96A}"/>
          </ac:graphicFrameMkLst>
        </pc:graphicFrameChg>
        <pc:graphicFrameChg chg="add mod modGraphic">
          <ac:chgData name="ACUNA JOSE" userId="3f597452-054e-4fc2-9c9d-97eeba34b9c0" providerId="ADAL" clId="{FBE1DFC7-5380-4FD3-AB73-90D8C4A33391}" dt="2024-08-18T19:42:35.990" v="1351" actId="1076"/>
          <ac:graphicFrameMkLst>
            <pc:docMk/>
            <pc:sldMk cId="3013325302" sldId="435"/>
            <ac:graphicFrameMk id="5" creationId="{18B3BB98-1DC7-D147-9CE3-61C0D8D98497}"/>
          </ac:graphicFrameMkLst>
        </pc:graphicFrameChg>
        <pc:picChg chg="del">
          <ac:chgData name="ACUNA JOSE" userId="3f597452-054e-4fc2-9c9d-97eeba34b9c0" providerId="ADAL" clId="{FBE1DFC7-5380-4FD3-AB73-90D8C4A33391}" dt="2024-08-18T19:30:30.023" v="1285" actId="478"/>
          <ac:picMkLst>
            <pc:docMk/>
            <pc:sldMk cId="3013325302" sldId="435"/>
            <ac:picMk id="1028" creationId="{303ADEBB-C79A-A432-3820-AE4AD123A1CA}"/>
          </ac:picMkLst>
        </pc:picChg>
        <pc:picChg chg="add mod">
          <ac:chgData name="ACUNA JOSE" userId="3f597452-054e-4fc2-9c9d-97eeba34b9c0" providerId="ADAL" clId="{FBE1DFC7-5380-4FD3-AB73-90D8C4A33391}" dt="2024-08-18T19:32:41.362" v="1318" actId="1076"/>
          <ac:picMkLst>
            <pc:docMk/>
            <pc:sldMk cId="3013325302" sldId="435"/>
            <ac:picMk id="13314" creationId="{7511E3F6-2634-E38A-6944-EAC49FA3A610}"/>
          </ac:picMkLst>
        </pc:picChg>
      </pc:sldChg>
      <pc:sldChg chg="add del">
        <pc:chgData name="ACUNA JOSE" userId="3f597452-054e-4fc2-9c9d-97eeba34b9c0" providerId="ADAL" clId="{FBE1DFC7-5380-4FD3-AB73-90D8C4A33391}" dt="2024-08-18T19:47:16.479" v="1383" actId="47"/>
        <pc:sldMkLst>
          <pc:docMk/>
          <pc:sldMk cId="24316058" sldId="436"/>
        </pc:sldMkLst>
      </pc:sldChg>
      <pc:sldChg chg="addSp delSp modSp add mod">
        <pc:chgData name="ACUNA JOSE" userId="3f597452-054e-4fc2-9c9d-97eeba34b9c0" providerId="ADAL" clId="{FBE1DFC7-5380-4FD3-AB73-90D8C4A33391}" dt="2024-08-18T19:56:14.445" v="1423" actId="13782"/>
        <pc:sldMkLst>
          <pc:docMk/>
          <pc:sldMk cId="3063140362" sldId="437"/>
        </pc:sldMkLst>
        <pc:spChg chg="mod">
          <ac:chgData name="ACUNA JOSE" userId="3f597452-054e-4fc2-9c9d-97eeba34b9c0" providerId="ADAL" clId="{FBE1DFC7-5380-4FD3-AB73-90D8C4A33391}" dt="2024-08-18T19:45:52.455" v="1365"/>
          <ac:spMkLst>
            <pc:docMk/>
            <pc:sldMk cId="3063140362" sldId="437"/>
            <ac:spMk id="3" creationId="{545D3755-C3E2-975E-DE68-CDECC4B526EC}"/>
          </ac:spMkLst>
        </pc:spChg>
        <pc:spChg chg="add del mod">
          <ac:chgData name="ACUNA JOSE" userId="3f597452-054e-4fc2-9c9d-97eeba34b9c0" providerId="ADAL" clId="{FBE1DFC7-5380-4FD3-AB73-90D8C4A33391}" dt="2024-08-18T19:46:51.747" v="1379" actId="12084"/>
          <ac:spMkLst>
            <pc:docMk/>
            <pc:sldMk cId="3063140362" sldId="437"/>
            <ac:spMk id="4" creationId="{63800D2D-D05D-5147-A25B-92037B87DD2A}"/>
          </ac:spMkLst>
        </pc:spChg>
        <pc:spChg chg="add del mod">
          <ac:chgData name="ACUNA JOSE" userId="3f597452-054e-4fc2-9c9d-97eeba34b9c0" providerId="ADAL" clId="{FBE1DFC7-5380-4FD3-AB73-90D8C4A33391}" dt="2024-08-18T19:50:31.606" v="1402" actId="12084"/>
          <ac:spMkLst>
            <pc:docMk/>
            <pc:sldMk cId="3063140362" sldId="437"/>
            <ac:spMk id="8" creationId="{D4DDFC14-76AE-ECA8-2A21-83005C5A11E3}"/>
          </ac:spMkLst>
        </pc:spChg>
        <pc:spChg chg="add del mod">
          <ac:chgData name="ACUNA JOSE" userId="3f597452-054e-4fc2-9c9d-97eeba34b9c0" providerId="ADAL" clId="{FBE1DFC7-5380-4FD3-AB73-90D8C4A33391}" dt="2024-08-18T19:54:58.727" v="1420" actId="12084"/>
          <ac:spMkLst>
            <pc:docMk/>
            <pc:sldMk cId="3063140362" sldId="437"/>
            <ac:spMk id="10" creationId="{5915447B-3EF5-A0DF-C2CC-04C511C4D8E4}"/>
          </ac:spMkLst>
        </pc:spChg>
        <pc:graphicFrameChg chg="del">
          <ac:chgData name="ACUNA JOSE" userId="3f597452-054e-4fc2-9c9d-97eeba34b9c0" providerId="ADAL" clId="{FBE1DFC7-5380-4FD3-AB73-90D8C4A33391}" dt="2024-08-18T19:46:16.742" v="1367" actId="11529"/>
          <ac:graphicFrameMkLst>
            <pc:docMk/>
            <pc:sldMk cId="3063140362" sldId="437"/>
            <ac:graphicFrameMk id="2" creationId="{41F09E55-9765-FB12-E4B6-E6172B16F96A}"/>
          </ac:graphicFrameMkLst>
        </pc:graphicFrameChg>
        <pc:graphicFrameChg chg="del mod">
          <ac:chgData name="ACUNA JOSE" userId="3f597452-054e-4fc2-9c9d-97eeba34b9c0" providerId="ADAL" clId="{FBE1DFC7-5380-4FD3-AB73-90D8C4A33391}" dt="2024-08-18T19:53:36.757" v="1407" actId="11529"/>
          <ac:graphicFrameMkLst>
            <pc:docMk/>
            <pc:sldMk cId="3063140362" sldId="437"/>
            <ac:graphicFrameMk id="5" creationId="{18B3BB98-1DC7-D147-9CE3-61C0D8D98497}"/>
          </ac:graphicFrameMkLst>
        </pc:graphicFrameChg>
        <pc:graphicFrameChg chg="add mod">
          <ac:chgData name="ACUNA JOSE" userId="3f597452-054e-4fc2-9c9d-97eeba34b9c0" providerId="ADAL" clId="{FBE1DFC7-5380-4FD3-AB73-90D8C4A33391}" dt="2024-08-18T19:46:36.670" v="1370" actId="12084"/>
          <ac:graphicFrameMkLst>
            <pc:docMk/>
            <pc:sldMk cId="3063140362" sldId="437"/>
            <ac:graphicFrameMk id="6" creationId="{467F9EEA-3B2D-E646-8B73-5F33BE693AFC}"/>
          </ac:graphicFrameMkLst>
        </pc:graphicFrameChg>
        <pc:graphicFrameChg chg="add mod">
          <ac:chgData name="ACUNA JOSE" userId="3f597452-054e-4fc2-9c9d-97eeba34b9c0" providerId="ADAL" clId="{FBE1DFC7-5380-4FD3-AB73-90D8C4A33391}" dt="2024-08-18T19:50:47.914" v="1404" actId="1076"/>
          <ac:graphicFrameMkLst>
            <pc:docMk/>
            <pc:sldMk cId="3063140362" sldId="437"/>
            <ac:graphicFrameMk id="7" creationId="{975AFD09-647D-87F5-CEB6-167A821684E4}"/>
          </ac:graphicFrameMkLst>
        </pc:graphicFrameChg>
        <pc:graphicFrameChg chg="add mod">
          <ac:chgData name="ACUNA JOSE" userId="3f597452-054e-4fc2-9c9d-97eeba34b9c0" providerId="ADAL" clId="{FBE1DFC7-5380-4FD3-AB73-90D8C4A33391}" dt="2024-08-18T19:50:59.745" v="1406" actId="14100"/>
          <ac:graphicFrameMkLst>
            <pc:docMk/>
            <pc:sldMk cId="3063140362" sldId="437"/>
            <ac:graphicFrameMk id="9" creationId="{3146D1C7-35B6-FA81-4707-F293F5096D5E}"/>
          </ac:graphicFrameMkLst>
        </pc:graphicFrameChg>
        <pc:graphicFrameChg chg="add mod">
          <ac:chgData name="ACUNA JOSE" userId="3f597452-054e-4fc2-9c9d-97eeba34b9c0" providerId="ADAL" clId="{FBE1DFC7-5380-4FD3-AB73-90D8C4A33391}" dt="2024-08-18T19:56:14.445" v="1423" actId="13782"/>
          <ac:graphicFrameMkLst>
            <pc:docMk/>
            <pc:sldMk cId="3063140362" sldId="437"/>
            <ac:graphicFrameMk id="11" creationId="{B61816F4-6ED8-9EAA-EAEA-D4ED4884C20B}"/>
          </ac:graphicFrameMkLst>
        </pc:graphicFrameChg>
        <pc:picChg chg="del">
          <ac:chgData name="ACUNA JOSE" userId="3f597452-054e-4fc2-9c9d-97eeba34b9c0" providerId="ADAL" clId="{FBE1DFC7-5380-4FD3-AB73-90D8C4A33391}" dt="2024-08-18T19:45:54.440" v="1366" actId="478"/>
          <ac:picMkLst>
            <pc:docMk/>
            <pc:sldMk cId="3063140362" sldId="437"/>
            <ac:picMk id="13314" creationId="{7511E3F6-2634-E38A-6944-EAC49FA3A610}"/>
          </ac:picMkLst>
        </pc:picChg>
      </pc:sldChg>
      <pc:sldChg chg="addSp delSp modSp add mod">
        <pc:chgData name="ACUNA JOSE" userId="3f597452-054e-4fc2-9c9d-97eeba34b9c0" providerId="ADAL" clId="{FBE1DFC7-5380-4FD3-AB73-90D8C4A33391}" dt="2024-08-18T20:11:25.969" v="1521" actId="1076"/>
        <pc:sldMkLst>
          <pc:docMk/>
          <pc:sldMk cId="3100399359" sldId="438"/>
        </pc:sldMkLst>
        <pc:spChg chg="mod">
          <ac:chgData name="ACUNA JOSE" userId="3f597452-054e-4fc2-9c9d-97eeba34b9c0" providerId="ADAL" clId="{FBE1DFC7-5380-4FD3-AB73-90D8C4A33391}" dt="2024-08-18T20:06:23.481" v="1429" actId="14100"/>
          <ac:spMkLst>
            <pc:docMk/>
            <pc:sldMk cId="3100399359" sldId="438"/>
            <ac:spMk id="2" creationId="{F0759DC4-8B30-98A0-5BAB-C78BA4A4AD55}"/>
          </ac:spMkLst>
        </pc:spChg>
        <pc:spChg chg="del">
          <ac:chgData name="ACUNA JOSE" userId="3f597452-054e-4fc2-9c9d-97eeba34b9c0" providerId="ADAL" clId="{FBE1DFC7-5380-4FD3-AB73-90D8C4A33391}" dt="2024-08-18T20:08:25.880" v="1435" actId="478"/>
          <ac:spMkLst>
            <pc:docMk/>
            <pc:sldMk cId="3100399359" sldId="438"/>
            <ac:spMk id="4" creationId="{43E198AA-251D-4446-30C4-8F2FA7F6A72C}"/>
          </ac:spMkLst>
        </pc:spChg>
        <pc:spChg chg="add del mod">
          <ac:chgData name="ACUNA JOSE" userId="3f597452-054e-4fc2-9c9d-97eeba34b9c0" providerId="ADAL" clId="{FBE1DFC7-5380-4FD3-AB73-90D8C4A33391}" dt="2024-08-18T20:08:29.001" v="1436" actId="478"/>
          <ac:spMkLst>
            <pc:docMk/>
            <pc:sldMk cId="3100399359" sldId="438"/>
            <ac:spMk id="5" creationId="{F0A920DC-B0C6-62EE-1236-5A0BED40A929}"/>
          </ac:spMkLst>
        </pc:spChg>
        <pc:spChg chg="del">
          <ac:chgData name="ACUNA JOSE" userId="3f597452-054e-4fc2-9c9d-97eeba34b9c0" providerId="ADAL" clId="{FBE1DFC7-5380-4FD3-AB73-90D8C4A33391}" dt="2024-08-18T20:08:32.119" v="1437" actId="478"/>
          <ac:spMkLst>
            <pc:docMk/>
            <pc:sldMk cId="3100399359" sldId="438"/>
            <ac:spMk id="6" creationId="{B636EC99-1764-958C-FB8C-A5563570AFE2}"/>
          </ac:spMkLst>
        </pc:spChg>
        <pc:spChg chg="add mod">
          <ac:chgData name="ACUNA JOSE" userId="3f597452-054e-4fc2-9c9d-97eeba34b9c0" providerId="ADAL" clId="{FBE1DFC7-5380-4FD3-AB73-90D8C4A33391}" dt="2024-08-18T20:11:14.706" v="1519" actId="20577"/>
          <ac:spMkLst>
            <pc:docMk/>
            <pc:sldMk cId="3100399359" sldId="438"/>
            <ac:spMk id="9" creationId="{BDB37421-9A5C-2D24-9DCE-2B29D9B16144}"/>
          </ac:spMkLst>
        </pc:spChg>
        <pc:picChg chg="del">
          <ac:chgData name="ACUNA JOSE" userId="3f597452-054e-4fc2-9c9d-97eeba34b9c0" providerId="ADAL" clId="{FBE1DFC7-5380-4FD3-AB73-90D8C4A33391}" dt="2024-08-18T20:06:26.106" v="1430" actId="478"/>
          <ac:picMkLst>
            <pc:docMk/>
            <pc:sldMk cId="3100399359" sldId="438"/>
            <ac:picMk id="12290" creationId="{8BD3E951-E671-97A2-5741-E80CA7DEACD5}"/>
          </ac:picMkLst>
        </pc:picChg>
        <pc:picChg chg="del">
          <ac:chgData name="ACUNA JOSE" userId="3f597452-054e-4fc2-9c9d-97eeba34b9c0" providerId="ADAL" clId="{FBE1DFC7-5380-4FD3-AB73-90D8C4A33391}" dt="2024-08-18T20:06:32.113" v="1432" actId="478"/>
          <ac:picMkLst>
            <pc:docMk/>
            <pc:sldMk cId="3100399359" sldId="438"/>
            <ac:picMk id="12292" creationId="{27B2D5CD-1F74-07C7-3D18-63A1FEF25540}"/>
          </ac:picMkLst>
        </pc:picChg>
        <pc:picChg chg="del">
          <ac:chgData name="ACUNA JOSE" userId="3f597452-054e-4fc2-9c9d-97eeba34b9c0" providerId="ADAL" clId="{FBE1DFC7-5380-4FD3-AB73-90D8C4A33391}" dt="2024-08-18T20:06:29.063" v="1431" actId="478"/>
          <ac:picMkLst>
            <pc:docMk/>
            <pc:sldMk cId="3100399359" sldId="438"/>
            <ac:picMk id="12294" creationId="{704D18C3-6523-D57B-7111-448BE15FBCAD}"/>
          </ac:picMkLst>
        </pc:picChg>
        <pc:picChg chg="add mod">
          <ac:chgData name="ACUNA JOSE" userId="3f597452-054e-4fc2-9c9d-97eeba34b9c0" providerId="ADAL" clId="{FBE1DFC7-5380-4FD3-AB73-90D8C4A33391}" dt="2024-08-18T20:11:25.969" v="1521" actId="1076"/>
          <ac:picMkLst>
            <pc:docMk/>
            <pc:sldMk cId="3100399359" sldId="438"/>
            <ac:picMk id="16386" creationId="{DB18723C-CA8B-33C0-0C77-AD339EA85789}"/>
          </ac:picMkLst>
        </pc:picChg>
        <pc:cxnChg chg="del">
          <ac:chgData name="ACUNA JOSE" userId="3f597452-054e-4fc2-9c9d-97eeba34b9c0" providerId="ADAL" clId="{FBE1DFC7-5380-4FD3-AB73-90D8C4A33391}" dt="2024-08-18T20:06:34.169" v="1433" actId="478"/>
          <ac:cxnSpMkLst>
            <pc:docMk/>
            <pc:sldMk cId="3100399359" sldId="438"/>
            <ac:cxnSpMk id="7" creationId="{0B0B2689-06A6-532F-3927-A8E1CA689843}"/>
          </ac:cxnSpMkLst>
        </pc:cxnChg>
        <pc:cxnChg chg="del">
          <ac:chgData name="ACUNA JOSE" userId="3f597452-054e-4fc2-9c9d-97eeba34b9c0" providerId="ADAL" clId="{FBE1DFC7-5380-4FD3-AB73-90D8C4A33391}" dt="2024-08-18T20:06:36.815" v="1434" actId="478"/>
          <ac:cxnSpMkLst>
            <pc:docMk/>
            <pc:sldMk cId="3100399359" sldId="438"/>
            <ac:cxnSpMk id="8" creationId="{57CE7363-3806-11EB-F086-4FDDB10F95D9}"/>
          </ac:cxnSpMkLst>
        </pc:cxnChg>
      </pc:sldChg>
      <pc:sldChg chg="addSp delSp modSp add mod">
        <pc:chgData name="ACUNA JOSE" userId="3f597452-054e-4fc2-9c9d-97eeba34b9c0" providerId="ADAL" clId="{FBE1DFC7-5380-4FD3-AB73-90D8C4A33391}" dt="2024-08-18T20:22:25.863" v="1573" actId="1076"/>
        <pc:sldMkLst>
          <pc:docMk/>
          <pc:sldMk cId="2568792782" sldId="439"/>
        </pc:sldMkLst>
        <pc:spChg chg="mod">
          <ac:chgData name="ACUNA JOSE" userId="3f597452-054e-4fc2-9c9d-97eeba34b9c0" providerId="ADAL" clId="{FBE1DFC7-5380-4FD3-AB73-90D8C4A33391}" dt="2024-08-18T20:12:30.041" v="1523"/>
          <ac:spMkLst>
            <pc:docMk/>
            <pc:sldMk cId="2568792782" sldId="439"/>
            <ac:spMk id="3" creationId="{545D3755-C3E2-975E-DE68-CDECC4B526EC}"/>
          </ac:spMkLst>
        </pc:spChg>
        <pc:spChg chg="add del mod">
          <ac:chgData name="ACUNA JOSE" userId="3f597452-054e-4fc2-9c9d-97eeba34b9c0" providerId="ADAL" clId="{FBE1DFC7-5380-4FD3-AB73-90D8C4A33391}" dt="2024-08-18T20:13:24.174" v="1528" actId="478"/>
          <ac:spMkLst>
            <pc:docMk/>
            <pc:sldMk cId="2568792782" sldId="439"/>
            <ac:spMk id="4" creationId="{EA13B016-F8D6-01E4-6628-D948418D9B51}"/>
          </ac:spMkLst>
        </pc:spChg>
        <pc:spChg chg="add del mod">
          <ac:chgData name="ACUNA JOSE" userId="3f597452-054e-4fc2-9c9d-97eeba34b9c0" providerId="ADAL" clId="{FBE1DFC7-5380-4FD3-AB73-90D8C4A33391}" dt="2024-08-18T20:19:18.832" v="1554" actId="12084"/>
          <ac:spMkLst>
            <pc:docMk/>
            <pc:sldMk cId="2568792782" sldId="439"/>
            <ac:spMk id="5" creationId="{F2CC3B12-5D6A-08EA-6C20-19DD429C9725}"/>
          </ac:spMkLst>
        </pc:spChg>
        <pc:graphicFrameChg chg="add del mod">
          <ac:chgData name="ACUNA JOSE" userId="3f597452-054e-4fc2-9c9d-97eeba34b9c0" providerId="ADAL" clId="{FBE1DFC7-5380-4FD3-AB73-90D8C4A33391}" dt="2024-08-18T20:22:09.285" v="1568" actId="478"/>
          <ac:graphicFrameMkLst>
            <pc:docMk/>
            <pc:sldMk cId="2568792782" sldId="439"/>
            <ac:graphicFrameMk id="6" creationId="{EB8DB680-6AC5-3553-2188-0161A3549E93}"/>
          </ac:graphicFrameMkLst>
        </pc:graphicFrameChg>
        <pc:graphicFrameChg chg="del mod">
          <ac:chgData name="ACUNA JOSE" userId="3f597452-054e-4fc2-9c9d-97eeba34b9c0" providerId="ADAL" clId="{FBE1DFC7-5380-4FD3-AB73-90D8C4A33391}" dt="2024-08-18T20:13:21.765" v="1527" actId="478"/>
          <ac:graphicFrameMkLst>
            <pc:docMk/>
            <pc:sldMk cId="2568792782" sldId="439"/>
            <ac:graphicFrameMk id="7" creationId="{975AFD09-647D-87F5-CEB6-167A821684E4}"/>
          </ac:graphicFrameMkLst>
        </pc:graphicFrameChg>
        <pc:graphicFrameChg chg="del mod">
          <ac:chgData name="ACUNA JOSE" userId="3f597452-054e-4fc2-9c9d-97eeba34b9c0" providerId="ADAL" clId="{FBE1DFC7-5380-4FD3-AB73-90D8C4A33391}" dt="2024-08-18T20:12:37.676" v="1525" actId="478"/>
          <ac:graphicFrameMkLst>
            <pc:docMk/>
            <pc:sldMk cId="2568792782" sldId="439"/>
            <ac:graphicFrameMk id="9" creationId="{3146D1C7-35B6-FA81-4707-F293F5096D5E}"/>
          </ac:graphicFrameMkLst>
        </pc:graphicFrameChg>
        <pc:graphicFrameChg chg="add del mod">
          <ac:chgData name="ACUNA JOSE" userId="3f597452-054e-4fc2-9c9d-97eeba34b9c0" providerId="ADAL" clId="{FBE1DFC7-5380-4FD3-AB73-90D8C4A33391}" dt="2024-08-18T20:13:56.140" v="1538" actId="478"/>
          <ac:graphicFrameMkLst>
            <pc:docMk/>
            <pc:sldMk cId="2568792782" sldId="439"/>
            <ac:graphicFrameMk id="11" creationId="{B61816F4-6ED8-9EAA-EAEA-D4ED4884C20B}"/>
          </ac:graphicFrameMkLst>
        </pc:graphicFrameChg>
        <pc:picChg chg="add del mod">
          <ac:chgData name="ACUNA JOSE" userId="3f597452-054e-4fc2-9c9d-97eeba34b9c0" providerId="ADAL" clId="{FBE1DFC7-5380-4FD3-AB73-90D8C4A33391}" dt="2024-08-18T20:16:56.580" v="1544" actId="478"/>
          <ac:picMkLst>
            <pc:docMk/>
            <pc:sldMk cId="2568792782" sldId="439"/>
            <ac:picMk id="18434" creationId="{5B3DD2B7-7DED-1673-568F-4A2D1758B35F}"/>
          </ac:picMkLst>
        </pc:picChg>
        <pc:picChg chg="add mod">
          <ac:chgData name="ACUNA JOSE" userId="3f597452-054e-4fc2-9c9d-97eeba34b9c0" providerId="ADAL" clId="{FBE1DFC7-5380-4FD3-AB73-90D8C4A33391}" dt="2024-08-18T20:22:25.863" v="1573" actId="1076"/>
          <ac:picMkLst>
            <pc:docMk/>
            <pc:sldMk cId="2568792782" sldId="439"/>
            <ac:picMk id="18436" creationId="{046D466A-AF9D-4B0C-342E-5F0D72A24D11}"/>
          </ac:picMkLst>
        </pc:picChg>
      </pc:sldChg>
      <pc:sldChg chg="addSp delSp modSp add mod">
        <pc:chgData name="ACUNA JOSE" userId="3f597452-054e-4fc2-9c9d-97eeba34b9c0" providerId="ADAL" clId="{FBE1DFC7-5380-4FD3-AB73-90D8C4A33391}" dt="2024-08-18T20:21:59.555" v="1566" actId="14100"/>
        <pc:sldMkLst>
          <pc:docMk/>
          <pc:sldMk cId="1075652410" sldId="440"/>
        </pc:sldMkLst>
        <pc:spChg chg="del mod">
          <ac:chgData name="ACUNA JOSE" userId="3f597452-054e-4fc2-9c9d-97eeba34b9c0" providerId="ADAL" clId="{FBE1DFC7-5380-4FD3-AB73-90D8C4A33391}" dt="2024-08-18T20:19:11.179" v="1553" actId="12084"/>
          <ac:spMkLst>
            <pc:docMk/>
            <pc:sldMk cId="1075652410" sldId="440"/>
            <ac:spMk id="5" creationId="{F2CC3B12-5D6A-08EA-6C20-19DD429C9725}"/>
          </ac:spMkLst>
        </pc:spChg>
        <pc:graphicFrameChg chg="add mod">
          <ac:chgData name="ACUNA JOSE" userId="3f597452-054e-4fc2-9c9d-97eeba34b9c0" providerId="ADAL" clId="{FBE1DFC7-5380-4FD3-AB73-90D8C4A33391}" dt="2024-08-18T20:21:59.555" v="1566" actId="14100"/>
          <ac:graphicFrameMkLst>
            <pc:docMk/>
            <pc:sldMk cId="1075652410" sldId="440"/>
            <ac:graphicFrameMk id="2" creationId="{76FF066A-E05E-2B88-5289-3753582A48AC}"/>
          </ac:graphicFrameMkLst>
        </pc:graphicFrameChg>
        <pc:graphicFrameChg chg="add mod">
          <ac:chgData name="ACUNA JOSE" userId="3f597452-054e-4fc2-9c9d-97eeba34b9c0" providerId="ADAL" clId="{FBE1DFC7-5380-4FD3-AB73-90D8C4A33391}" dt="2024-08-18T20:21:56.024" v="1565" actId="1076"/>
          <ac:graphicFrameMkLst>
            <pc:docMk/>
            <pc:sldMk cId="1075652410" sldId="440"/>
            <ac:graphicFrameMk id="4" creationId="{5DA56425-FDAF-7E33-F793-013FA778432F}"/>
          </ac:graphicFrameMkLst>
        </pc:graphicFrameChg>
        <pc:picChg chg="del">
          <ac:chgData name="ACUNA JOSE" userId="3f597452-054e-4fc2-9c9d-97eeba34b9c0" providerId="ADAL" clId="{FBE1DFC7-5380-4FD3-AB73-90D8C4A33391}" dt="2024-08-18T20:21:36.798" v="1562" actId="478"/>
          <ac:picMkLst>
            <pc:docMk/>
            <pc:sldMk cId="1075652410" sldId="440"/>
            <ac:picMk id="18436" creationId="{046D466A-AF9D-4B0C-342E-5F0D72A24D11}"/>
          </ac:picMkLst>
        </pc:picChg>
      </pc:sldChg>
      <pc:sldChg chg="addSp delSp modSp add mod">
        <pc:chgData name="ACUNA JOSE" userId="3f597452-054e-4fc2-9c9d-97eeba34b9c0" providerId="ADAL" clId="{FBE1DFC7-5380-4FD3-AB73-90D8C4A33391}" dt="2024-08-25T22:54:41.196" v="1651"/>
        <pc:sldMkLst>
          <pc:docMk/>
          <pc:sldMk cId="3629791853" sldId="441"/>
        </pc:sldMkLst>
        <pc:spChg chg="add mod">
          <ac:chgData name="ACUNA JOSE" userId="3f597452-054e-4fc2-9c9d-97eeba34b9c0" providerId="ADAL" clId="{FBE1DFC7-5380-4FD3-AB73-90D8C4A33391}" dt="2024-08-18T20:23:33.668" v="1577" actId="1076"/>
          <ac:spMkLst>
            <pc:docMk/>
            <pc:sldMk cId="3629791853" sldId="441"/>
            <ac:spMk id="2" creationId="{C97E5FEE-7156-2BC6-D92A-D893C8491AA4}"/>
          </ac:spMkLst>
        </pc:spChg>
        <pc:spChg chg="mod">
          <ac:chgData name="ACUNA JOSE" userId="3f597452-054e-4fc2-9c9d-97eeba34b9c0" providerId="ADAL" clId="{FBE1DFC7-5380-4FD3-AB73-90D8C4A33391}" dt="2024-08-18T20:23:02.717" v="1574"/>
          <ac:spMkLst>
            <pc:docMk/>
            <pc:sldMk cId="3629791853" sldId="441"/>
            <ac:spMk id="3" creationId="{545D3755-C3E2-975E-DE68-CDECC4B526EC}"/>
          </ac:spMkLst>
        </pc:spChg>
        <pc:spChg chg="del mod">
          <ac:chgData name="ACUNA JOSE" userId="3f597452-054e-4fc2-9c9d-97eeba34b9c0" providerId="ADAL" clId="{FBE1DFC7-5380-4FD3-AB73-90D8C4A33391}" dt="2024-08-18T20:24:14.086" v="1589" actId="12084"/>
          <ac:spMkLst>
            <pc:docMk/>
            <pc:sldMk cId="3629791853" sldId="441"/>
            <ac:spMk id="5" creationId="{F2CC3B12-5D6A-08EA-6C20-19DD429C9725}"/>
          </ac:spMkLst>
        </pc:spChg>
        <pc:spChg chg="add del mod">
          <ac:chgData name="ACUNA JOSE" userId="3f597452-054e-4fc2-9c9d-97eeba34b9c0" providerId="ADAL" clId="{FBE1DFC7-5380-4FD3-AB73-90D8C4A33391}" dt="2024-08-18T20:30:56.910" v="1602" actId="12084"/>
          <ac:spMkLst>
            <pc:docMk/>
            <pc:sldMk cId="3629791853" sldId="441"/>
            <ac:spMk id="6" creationId="{4206C77F-200B-1357-6E02-1F86A68A155A}"/>
          </ac:spMkLst>
        </pc:spChg>
        <pc:graphicFrameChg chg="add mod">
          <ac:chgData name="ACUNA JOSE" userId="3f597452-054e-4fc2-9c9d-97eeba34b9c0" providerId="ADAL" clId="{FBE1DFC7-5380-4FD3-AB73-90D8C4A33391}" dt="2024-08-18T20:36:05.039" v="1650" actId="14100"/>
          <ac:graphicFrameMkLst>
            <pc:docMk/>
            <pc:sldMk cId="3629791853" sldId="441"/>
            <ac:graphicFrameMk id="4" creationId="{09A8EE51-6F33-328C-42BA-14D8FC3A0C48}"/>
          </ac:graphicFrameMkLst>
        </pc:graphicFrameChg>
        <pc:graphicFrameChg chg="add mod modGraphic">
          <ac:chgData name="ACUNA JOSE" userId="3f597452-054e-4fc2-9c9d-97eeba34b9c0" providerId="ADAL" clId="{FBE1DFC7-5380-4FD3-AB73-90D8C4A33391}" dt="2024-08-18T20:35:44.555" v="1648" actId="14100"/>
          <ac:graphicFrameMkLst>
            <pc:docMk/>
            <pc:sldMk cId="3629791853" sldId="441"/>
            <ac:graphicFrameMk id="7" creationId="{975AAEEB-2374-4F47-6C64-E660EF193243}"/>
          </ac:graphicFrameMkLst>
        </pc:graphicFrameChg>
        <pc:picChg chg="add mod">
          <ac:chgData name="ACUNA JOSE" userId="3f597452-054e-4fc2-9c9d-97eeba34b9c0" providerId="ADAL" clId="{FBE1DFC7-5380-4FD3-AB73-90D8C4A33391}" dt="2024-08-25T22:54:41.196" v="1651"/>
          <ac:picMkLst>
            <pc:docMk/>
            <pc:sldMk cId="3629791853" sldId="441"/>
            <ac:picMk id="5" creationId="{547267E4-8D42-F06B-4A19-4E4656831E73}"/>
          </ac:picMkLst>
        </pc:picChg>
        <pc:picChg chg="del">
          <ac:chgData name="ACUNA JOSE" userId="3f597452-054e-4fc2-9c9d-97eeba34b9c0" providerId="ADAL" clId="{FBE1DFC7-5380-4FD3-AB73-90D8C4A33391}" dt="2024-08-18T20:23:35.573" v="1578" actId="478"/>
          <ac:picMkLst>
            <pc:docMk/>
            <pc:sldMk cId="3629791853" sldId="441"/>
            <ac:picMk id="18436" creationId="{046D466A-AF9D-4B0C-342E-5F0D72A24D11}"/>
          </ac:picMkLst>
        </pc:picChg>
        <pc:picChg chg="add mod">
          <ac:chgData name="ACUNA JOSE" userId="3f597452-054e-4fc2-9c9d-97eeba34b9c0" providerId="ADAL" clId="{FBE1DFC7-5380-4FD3-AB73-90D8C4A33391}" dt="2024-08-18T20:34:43.648" v="1640" actId="1076"/>
          <ac:picMkLst>
            <pc:docMk/>
            <pc:sldMk cId="3629791853" sldId="441"/>
            <ac:picMk id="19458" creationId="{BE4B1D71-204A-7821-394B-4AA6278CF46B}"/>
          </ac:picMkLst>
        </pc:picChg>
      </pc:sldChg>
      <pc:sldChg chg="addSp delSp modSp add mod">
        <pc:chgData name="ACUNA JOSE" userId="3f597452-054e-4fc2-9c9d-97eeba34b9c0" providerId="ADAL" clId="{FBE1DFC7-5380-4FD3-AB73-90D8C4A33391}" dt="2024-08-25T23:13:50.622" v="1796" actId="14100"/>
        <pc:sldMkLst>
          <pc:docMk/>
          <pc:sldMk cId="1404041160" sldId="442"/>
        </pc:sldMkLst>
        <pc:spChg chg="mod">
          <ac:chgData name="ACUNA JOSE" userId="3f597452-054e-4fc2-9c9d-97eeba34b9c0" providerId="ADAL" clId="{FBE1DFC7-5380-4FD3-AB73-90D8C4A33391}" dt="2024-08-25T23:07:56.181" v="1745" actId="20577"/>
          <ac:spMkLst>
            <pc:docMk/>
            <pc:sldMk cId="1404041160" sldId="442"/>
            <ac:spMk id="3" creationId="{545D3755-C3E2-975E-DE68-CDECC4B526EC}"/>
          </ac:spMkLst>
        </pc:spChg>
        <pc:spChg chg="add del mod">
          <ac:chgData name="ACUNA JOSE" userId="3f597452-054e-4fc2-9c9d-97eeba34b9c0" providerId="ADAL" clId="{FBE1DFC7-5380-4FD3-AB73-90D8C4A33391}" dt="2024-08-25T23:07:24.535" v="1730" actId="478"/>
          <ac:spMkLst>
            <pc:docMk/>
            <pc:sldMk cId="1404041160" sldId="442"/>
            <ac:spMk id="4" creationId="{F7EA3DAC-972C-A285-E413-41B1D60969D8}"/>
          </ac:spMkLst>
        </pc:spChg>
        <pc:spChg chg="add mod">
          <ac:chgData name="ACUNA JOSE" userId="3f597452-054e-4fc2-9c9d-97eeba34b9c0" providerId="ADAL" clId="{FBE1DFC7-5380-4FD3-AB73-90D8C4A33391}" dt="2024-08-25T23:10:37.135" v="1785" actId="1076"/>
          <ac:spMkLst>
            <pc:docMk/>
            <pc:sldMk cId="1404041160" sldId="442"/>
            <ac:spMk id="6" creationId="{640AD07B-DAE5-C342-DDFF-1128BA1D850C}"/>
          </ac:spMkLst>
        </pc:spChg>
        <pc:spChg chg="add mod">
          <ac:chgData name="ACUNA JOSE" userId="3f597452-054e-4fc2-9c9d-97eeba34b9c0" providerId="ADAL" clId="{FBE1DFC7-5380-4FD3-AB73-90D8C4A33391}" dt="2024-08-25T23:09:04.601" v="1781" actId="6549"/>
          <ac:spMkLst>
            <pc:docMk/>
            <pc:sldMk cId="1404041160" sldId="442"/>
            <ac:spMk id="10" creationId="{CAF1CA8C-A123-2AC8-B1EA-2239FD3EA7A3}"/>
          </ac:spMkLst>
        </pc:spChg>
        <pc:graphicFrameChg chg="del mod">
          <ac:chgData name="ACUNA JOSE" userId="3f597452-054e-4fc2-9c9d-97eeba34b9c0" providerId="ADAL" clId="{FBE1DFC7-5380-4FD3-AB73-90D8C4A33391}" dt="2024-08-25T23:07:21.655" v="1729" actId="478"/>
          <ac:graphicFrameMkLst>
            <pc:docMk/>
            <pc:sldMk cId="1404041160" sldId="442"/>
            <ac:graphicFrameMk id="7" creationId="{975AFD09-647D-87F5-CEB6-167A821684E4}"/>
          </ac:graphicFrameMkLst>
        </pc:graphicFrameChg>
        <pc:graphicFrameChg chg="del">
          <ac:chgData name="ACUNA JOSE" userId="3f597452-054e-4fc2-9c9d-97eeba34b9c0" providerId="ADAL" clId="{FBE1DFC7-5380-4FD3-AB73-90D8C4A33391}" dt="2024-08-25T23:07:28.016" v="1731" actId="478"/>
          <ac:graphicFrameMkLst>
            <pc:docMk/>
            <pc:sldMk cId="1404041160" sldId="442"/>
            <ac:graphicFrameMk id="9" creationId="{3146D1C7-35B6-FA81-4707-F293F5096D5E}"/>
          </ac:graphicFrameMkLst>
        </pc:graphicFrameChg>
        <pc:graphicFrameChg chg="del">
          <ac:chgData name="ACUNA JOSE" userId="3f597452-054e-4fc2-9c9d-97eeba34b9c0" providerId="ADAL" clId="{FBE1DFC7-5380-4FD3-AB73-90D8C4A33391}" dt="2024-08-25T23:07:31.952" v="1732" actId="478"/>
          <ac:graphicFrameMkLst>
            <pc:docMk/>
            <pc:sldMk cId="1404041160" sldId="442"/>
            <ac:graphicFrameMk id="11" creationId="{B61816F4-6ED8-9EAA-EAEA-D4ED4884C20B}"/>
          </ac:graphicFrameMkLst>
        </pc:graphicFrameChg>
        <pc:picChg chg="add mod">
          <ac:chgData name="ACUNA JOSE" userId="3f597452-054e-4fc2-9c9d-97eeba34b9c0" providerId="ADAL" clId="{FBE1DFC7-5380-4FD3-AB73-90D8C4A33391}" dt="2024-08-25T23:10:48.313" v="1787" actId="1076"/>
          <ac:picMkLst>
            <pc:docMk/>
            <pc:sldMk cId="1404041160" sldId="442"/>
            <ac:picMk id="1026" creationId="{E18EB2BF-20C0-B8E0-273B-35A1517D73DF}"/>
          </ac:picMkLst>
        </pc:picChg>
        <pc:picChg chg="add mod">
          <ac:chgData name="ACUNA JOSE" userId="3f597452-054e-4fc2-9c9d-97eeba34b9c0" providerId="ADAL" clId="{FBE1DFC7-5380-4FD3-AB73-90D8C4A33391}" dt="2024-08-25T23:13:28.458" v="1792" actId="1076"/>
          <ac:picMkLst>
            <pc:docMk/>
            <pc:sldMk cId="1404041160" sldId="442"/>
            <ac:picMk id="1028" creationId="{CCC84E8B-7805-C099-76A2-C19C06E0FB40}"/>
          </ac:picMkLst>
        </pc:picChg>
        <pc:picChg chg="add mod">
          <ac:chgData name="ACUNA JOSE" userId="3f597452-054e-4fc2-9c9d-97eeba34b9c0" providerId="ADAL" clId="{FBE1DFC7-5380-4FD3-AB73-90D8C4A33391}" dt="2024-08-25T23:13:50.622" v="1796" actId="14100"/>
          <ac:picMkLst>
            <pc:docMk/>
            <pc:sldMk cId="1404041160" sldId="442"/>
            <ac:picMk id="1030" creationId="{C369EE37-583A-647A-32F1-82CEA9ED0F38}"/>
          </ac:picMkLst>
        </pc:picChg>
      </pc:sldChg>
      <pc:sldChg chg="addSp delSp modSp add mod">
        <pc:chgData name="ACUNA JOSE" userId="3f597452-054e-4fc2-9c9d-97eeba34b9c0" providerId="ADAL" clId="{FBE1DFC7-5380-4FD3-AB73-90D8C4A33391}" dt="2024-08-25T23:32:55.442" v="1818" actId="1076"/>
        <pc:sldMkLst>
          <pc:docMk/>
          <pc:sldMk cId="2810532001" sldId="443"/>
        </pc:sldMkLst>
        <pc:spChg chg="mod">
          <ac:chgData name="ACUNA JOSE" userId="3f597452-054e-4fc2-9c9d-97eeba34b9c0" providerId="ADAL" clId="{FBE1DFC7-5380-4FD3-AB73-90D8C4A33391}" dt="2024-08-25T23:18:15.046" v="1801"/>
          <ac:spMkLst>
            <pc:docMk/>
            <pc:sldMk cId="2810532001" sldId="443"/>
            <ac:spMk id="3" creationId="{545D3755-C3E2-975E-DE68-CDECC4B526EC}"/>
          </ac:spMkLst>
        </pc:spChg>
        <pc:spChg chg="mod">
          <ac:chgData name="ACUNA JOSE" userId="3f597452-054e-4fc2-9c9d-97eeba34b9c0" providerId="ADAL" clId="{FBE1DFC7-5380-4FD3-AB73-90D8C4A33391}" dt="2024-08-25T23:30:29.914" v="1809" actId="207"/>
          <ac:spMkLst>
            <pc:docMk/>
            <pc:sldMk cId="2810532001" sldId="443"/>
            <ac:spMk id="6" creationId="{640AD07B-DAE5-C342-DDFF-1128BA1D850C}"/>
          </ac:spMkLst>
        </pc:spChg>
        <pc:spChg chg="del">
          <ac:chgData name="ACUNA JOSE" userId="3f597452-054e-4fc2-9c9d-97eeba34b9c0" providerId="ADAL" clId="{FBE1DFC7-5380-4FD3-AB73-90D8C4A33391}" dt="2024-08-25T23:32:13.694" v="1810" actId="478"/>
          <ac:spMkLst>
            <pc:docMk/>
            <pc:sldMk cId="2810532001" sldId="443"/>
            <ac:spMk id="10" creationId="{CAF1CA8C-A123-2AC8-B1EA-2239FD3EA7A3}"/>
          </ac:spMkLst>
        </pc:spChg>
        <pc:picChg chg="del">
          <ac:chgData name="ACUNA JOSE" userId="3f597452-054e-4fc2-9c9d-97eeba34b9c0" providerId="ADAL" clId="{FBE1DFC7-5380-4FD3-AB73-90D8C4A33391}" dt="2024-08-25T23:32:18.837" v="1812" actId="478"/>
          <ac:picMkLst>
            <pc:docMk/>
            <pc:sldMk cId="2810532001" sldId="443"/>
            <ac:picMk id="1026" creationId="{E18EB2BF-20C0-B8E0-273B-35A1517D73DF}"/>
          </ac:picMkLst>
        </pc:picChg>
        <pc:picChg chg="del">
          <ac:chgData name="ACUNA JOSE" userId="3f597452-054e-4fc2-9c9d-97eeba34b9c0" providerId="ADAL" clId="{FBE1DFC7-5380-4FD3-AB73-90D8C4A33391}" dt="2024-08-25T23:32:20.832" v="1813" actId="478"/>
          <ac:picMkLst>
            <pc:docMk/>
            <pc:sldMk cId="2810532001" sldId="443"/>
            <ac:picMk id="1028" creationId="{CCC84E8B-7805-C099-76A2-C19C06E0FB40}"/>
          </ac:picMkLst>
        </pc:picChg>
        <pc:picChg chg="del">
          <ac:chgData name="ACUNA JOSE" userId="3f597452-054e-4fc2-9c9d-97eeba34b9c0" providerId="ADAL" clId="{FBE1DFC7-5380-4FD3-AB73-90D8C4A33391}" dt="2024-08-25T23:32:22.663" v="1814" actId="478"/>
          <ac:picMkLst>
            <pc:docMk/>
            <pc:sldMk cId="2810532001" sldId="443"/>
            <ac:picMk id="1030" creationId="{C369EE37-583A-647A-32F1-82CEA9ED0F38}"/>
          </ac:picMkLst>
        </pc:picChg>
        <pc:picChg chg="add mod">
          <ac:chgData name="ACUNA JOSE" userId="3f597452-054e-4fc2-9c9d-97eeba34b9c0" providerId="ADAL" clId="{FBE1DFC7-5380-4FD3-AB73-90D8C4A33391}" dt="2024-08-25T23:32:26.388" v="1815" actId="1076"/>
          <ac:picMkLst>
            <pc:docMk/>
            <pc:sldMk cId="2810532001" sldId="443"/>
            <ac:picMk id="5122" creationId="{D5FF9EEC-BC80-B365-9663-8374F3866F30}"/>
          </ac:picMkLst>
        </pc:picChg>
        <pc:picChg chg="add mod">
          <ac:chgData name="ACUNA JOSE" userId="3f597452-054e-4fc2-9c9d-97eeba34b9c0" providerId="ADAL" clId="{FBE1DFC7-5380-4FD3-AB73-90D8C4A33391}" dt="2024-08-25T23:32:55.442" v="1818" actId="1076"/>
          <ac:picMkLst>
            <pc:docMk/>
            <pc:sldMk cId="2810532001" sldId="443"/>
            <ac:picMk id="5124" creationId="{886C4935-2FA6-CEE0-08C7-1B4555AACD93}"/>
          </ac:picMkLst>
        </pc:picChg>
      </pc:sldChg>
      <pc:sldChg chg="addSp delSp modSp add mod">
        <pc:chgData name="ACUNA JOSE" userId="3f597452-054e-4fc2-9c9d-97eeba34b9c0" providerId="ADAL" clId="{FBE1DFC7-5380-4FD3-AB73-90D8C4A33391}" dt="2024-08-25T23:41:17.061" v="1841" actId="1076"/>
        <pc:sldMkLst>
          <pc:docMk/>
          <pc:sldMk cId="2617080820" sldId="444"/>
        </pc:sldMkLst>
        <pc:spChg chg="mod">
          <ac:chgData name="ACUNA JOSE" userId="3f597452-054e-4fc2-9c9d-97eeba34b9c0" providerId="ADAL" clId="{FBE1DFC7-5380-4FD3-AB73-90D8C4A33391}" dt="2024-08-25T23:34:41.244" v="1821"/>
          <ac:spMkLst>
            <pc:docMk/>
            <pc:sldMk cId="2617080820" sldId="444"/>
            <ac:spMk id="3" creationId="{545D3755-C3E2-975E-DE68-CDECC4B526EC}"/>
          </ac:spMkLst>
        </pc:spChg>
        <pc:spChg chg="mod">
          <ac:chgData name="ACUNA JOSE" userId="3f597452-054e-4fc2-9c9d-97eeba34b9c0" providerId="ADAL" clId="{FBE1DFC7-5380-4FD3-AB73-90D8C4A33391}" dt="2024-08-25T23:41:17.061" v="1841" actId="1076"/>
          <ac:spMkLst>
            <pc:docMk/>
            <pc:sldMk cId="2617080820" sldId="444"/>
            <ac:spMk id="6" creationId="{640AD07B-DAE5-C342-DDFF-1128BA1D850C}"/>
          </ac:spMkLst>
        </pc:spChg>
        <pc:spChg chg="del">
          <ac:chgData name="ACUNA JOSE" userId="3f597452-054e-4fc2-9c9d-97eeba34b9c0" providerId="ADAL" clId="{FBE1DFC7-5380-4FD3-AB73-90D8C4A33391}" dt="2024-08-25T23:40:58.824" v="1837" actId="478"/>
          <ac:spMkLst>
            <pc:docMk/>
            <pc:sldMk cId="2617080820" sldId="444"/>
            <ac:spMk id="10" creationId="{CAF1CA8C-A123-2AC8-B1EA-2239FD3EA7A3}"/>
          </ac:spMkLst>
        </pc:spChg>
        <pc:picChg chg="del">
          <ac:chgData name="ACUNA JOSE" userId="3f597452-054e-4fc2-9c9d-97eeba34b9c0" providerId="ADAL" clId="{FBE1DFC7-5380-4FD3-AB73-90D8C4A33391}" dt="2024-08-25T23:35:35.777" v="1824" actId="478"/>
          <ac:picMkLst>
            <pc:docMk/>
            <pc:sldMk cId="2617080820" sldId="444"/>
            <ac:picMk id="1026" creationId="{E18EB2BF-20C0-B8E0-273B-35A1517D73DF}"/>
          </ac:picMkLst>
        </pc:picChg>
        <pc:picChg chg="del">
          <ac:chgData name="ACUNA JOSE" userId="3f597452-054e-4fc2-9c9d-97eeba34b9c0" providerId="ADAL" clId="{FBE1DFC7-5380-4FD3-AB73-90D8C4A33391}" dt="2024-08-25T23:35:37.911" v="1825" actId="478"/>
          <ac:picMkLst>
            <pc:docMk/>
            <pc:sldMk cId="2617080820" sldId="444"/>
            <ac:picMk id="1028" creationId="{CCC84E8B-7805-C099-76A2-C19C06E0FB40}"/>
          </ac:picMkLst>
        </pc:picChg>
        <pc:picChg chg="del">
          <ac:chgData name="ACUNA JOSE" userId="3f597452-054e-4fc2-9c9d-97eeba34b9c0" providerId="ADAL" clId="{FBE1DFC7-5380-4FD3-AB73-90D8C4A33391}" dt="2024-08-25T23:35:39.698" v="1826" actId="478"/>
          <ac:picMkLst>
            <pc:docMk/>
            <pc:sldMk cId="2617080820" sldId="444"/>
            <ac:picMk id="1030" creationId="{C369EE37-583A-647A-32F1-82CEA9ED0F38}"/>
          </ac:picMkLst>
        </pc:picChg>
        <pc:picChg chg="add mod">
          <ac:chgData name="ACUNA JOSE" userId="3f597452-054e-4fc2-9c9d-97eeba34b9c0" providerId="ADAL" clId="{FBE1DFC7-5380-4FD3-AB73-90D8C4A33391}" dt="2024-08-25T23:35:32.377" v="1823" actId="1076"/>
          <ac:picMkLst>
            <pc:docMk/>
            <pc:sldMk cId="2617080820" sldId="444"/>
            <ac:picMk id="4098" creationId="{825CF0E5-FD17-E4B5-792E-1D11DA246325}"/>
          </ac:picMkLst>
        </pc:picChg>
        <pc:picChg chg="add mod">
          <ac:chgData name="ACUNA JOSE" userId="3f597452-054e-4fc2-9c9d-97eeba34b9c0" providerId="ADAL" clId="{FBE1DFC7-5380-4FD3-AB73-90D8C4A33391}" dt="2024-08-25T23:41:06.167" v="1838" actId="1076"/>
          <ac:picMkLst>
            <pc:docMk/>
            <pc:sldMk cId="2617080820" sldId="444"/>
            <ac:picMk id="4100" creationId="{8CEBFD85-BD11-E308-2238-D06AB005648C}"/>
          </ac:picMkLst>
        </pc:picChg>
        <pc:picChg chg="add mod">
          <ac:chgData name="ACUNA JOSE" userId="3f597452-054e-4fc2-9c9d-97eeba34b9c0" providerId="ADAL" clId="{FBE1DFC7-5380-4FD3-AB73-90D8C4A33391}" dt="2024-08-25T23:39:59.045" v="1832" actId="1076"/>
          <ac:picMkLst>
            <pc:docMk/>
            <pc:sldMk cId="2617080820" sldId="444"/>
            <ac:picMk id="4102" creationId="{671F2D19-00ED-4E09-E41E-77DFF568038D}"/>
          </ac:picMkLst>
        </pc:picChg>
      </pc:sldChg>
      <pc:sldChg chg="addSp delSp modSp add mod">
        <pc:chgData name="ACUNA JOSE" userId="3f597452-054e-4fc2-9c9d-97eeba34b9c0" providerId="ADAL" clId="{FBE1DFC7-5380-4FD3-AB73-90D8C4A33391}" dt="2024-08-25T23:50:21.262" v="1863" actId="14100"/>
        <pc:sldMkLst>
          <pc:docMk/>
          <pc:sldMk cId="4204199256" sldId="445"/>
        </pc:sldMkLst>
        <pc:spChg chg="mod">
          <ac:chgData name="ACUNA JOSE" userId="3f597452-054e-4fc2-9c9d-97eeba34b9c0" providerId="ADAL" clId="{FBE1DFC7-5380-4FD3-AB73-90D8C4A33391}" dt="2024-08-25T23:43:54.065" v="1851" actId="20577"/>
          <ac:spMkLst>
            <pc:docMk/>
            <pc:sldMk cId="4204199256" sldId="445"/>
            <ac:spMk id="3" creationId="{545D3755-C3E2-975E-DE68-CDECC4B526EC}"/>
          </ac:spMkLst>
        </pc:spChg>
        <pc:spChg chg="mod">
          <ac:chgData name="ACUNA JOSE" userId="3f597452-054e-4fc2-9c9d-97eeba34b9c0" providerId="ADAL" clId="{FBE1DFC7-5380-4FD3-AB73-90D8C4A33391}" dt="2024-08-25T23:44:18.063" v="1855" actId="207"/>
          <ac:spMkLst>
            <pc:docMk/>
            <pc:sldMk cId="4204199256" sldId="445"/>
            <ac:spMk id="6" creationId="{640AD07B-DAE5-C342-DDFF-1128BA1D850C}"/>
          </ac:spMkLst>
        </pc:spChg>
        <pc:picChg chg="del">
          <ac:chgData name="ACUNA JOSE" userId="3f597452-054e-4fc2-9c9d-97eeba34b9c0" providerId="ADAL" clId="{FBE1DFC7-5380-4FD3-AB73-90D8C4A33391}" dt="2024-08-25T23:44:54.732" v="1856" actId="478"/>
          <ac:picMkLst>
            <pc:docMk/>
            <pc:sldMk cId="4204199256" sldId="445"/>
            <ac:picMk id="5122" creationId="{D5FF9EEC-BC80-B365-9663-8374F3866F30}"/>
          </ac:picMkLst>
        </pc:picChg>
        <pc:picChg chg="del">
          <ac:chgData name="ACUNA JOSE" userId="3f597452-054e-4fc2-9c9d-97eeba34b9c0" providerId="ADAL" clId="{FBE1DFC7-5380-4FD3-AB73-90D8C4A33391}" dt="2024-08-25T23:44:56.973" v="1857" actId="478"/>
          <ac:picMkLst>
            <pc:docMk/>
            <pc:sldMk cId="4204199256" sldId="445"/>
            <ac:picMk id="5124" creationId="{886C4935-2FA6-CEE0-08C7-1B4555AACD93}"/>
          </ac:picMkLst>
        </pc:picChg>
        <pc:picChg chg="add mod">
          <ac:chgData name="ACUNA JOSE" userId="3f597452-054e-4fc2-9c9d-97eeba34b9c0" providerId="ADAL" clId="{FBE1DFC7-5380-4FD3-AB73-90D8C4A33391}" dt="2024-08-25T23:45:36.894" v="1860" actId="14100"/>
          <ac:picMkLst>
            <pc:docMk/>
            <pc:sldMk cId="4204199256" sldId="445"/>
            <ac:picMk id="6146" creationId="{02475B19-225E-FC4E-879C-A46F6B22ADBB}"/>
          </ac:picMkLst>
        </pc:picChg>
        <pc:picChg chg="add mod">
          <ac:chgData name="ACUNA JOSE" userId="3f597452-054e-4fc2-9c9d-97eeba34b9c0" providerId="ADAL" clId="{FBE1DFC7-5380-4FD3-AB73-90D8C4A33391}" dt="2024-08-25T23:50:21.262" v="1863" actId="14100"/>
          <ac:picMkLst>
            <pc:docMk/>
            <pc:sldMk cId="4204199256" sldId="445"/>
            <ac:picMk id="6148" creationId="{855C8777-3A19-22EC-1121-DC760389A259}"/>
          </ac:picMkLst>
        </pc:picChg>
      </pc:sldChg>
      <pc:sldChg chg="addSp delSp modSp add mod">
        <pc:chgData name="ACUNA JOSE" userId="3f597452-054e-4fc2-9c9d-97eeba34b9c0" providerId="ADAL" clId="{FBE1DFC7-5380-4FD3-AB73-90D8C4A33391}" dt="2024-08-26T00:02:23.076" v="1889" actId="1076"/>
        <pc:sldMkLst>
          <pc:docMk/>
          <pc:sldMk cId="2075852880" sldId="446"/>
        </pc:sldMkLst>
        <pc:spChg chg="mod">
          <ac:chgData name="ACUNA JOSE" userId="3f597452-054e-4fc2-9c9d-97eeba34b9c0" providerId="ADAL" clId="{FBE1DFC7-5380-4FD3-AB73-90D8C4A33391}" dt="2024-08-25T23:52:14.945" v="1865" actId="20577"/>
          <ac:spMkLst>
            <pc:docMk/>
            <pc:sldMk cId="2075852880" sldId="446"/>
            <ac:spMk id="3" creationId="{545D3755-C3E2-975E-DE68-CDECC4B526EC}"/>
          </ac:spMkLst>
        </pc:spChg>
        <pc:spChg chg="mod">
          <ac:chgData name="ACUNA JOSE" userId="3f597452-054e-4fc2-9c9d-97eeba34b9c0" providerId="ADAL" clId="{FBE1DFC7-5380-4FD3-AB73-90D8C4A33391}" dt="2024-08-25T23:54:22.884" v="1874" actId="1076"/>
          <ac:spMkLst>
            <pc:docMk/>
            <pc:sldMk cId="2075852880" sldId="446"/>
            <ac:spMk id="6" creationId="{640AD07B-DAE5-C342-DDFF-1128BA1D850C}"/>
          </ac:spMkLst>
        </pc:spChg>
        <pc:picChg chg="del">
          <ac:chgData name="ACUNA JOSE" userId="3f597452-054e-4fc2-9c9d-97eeba34b9c0" providerId="ADAL" clId="{FBE1DFC7-5380-4FD3-AB73-90D8C4A33391}" dt="2024-08-25T23:52:18.560" v="1866" actId="478"/>
          <ac:picMkLst>
            <pc:docMk/>
            <pc:sldMk cId="2075852880" sldId="446"/>
            <ac:picMk id="6146" creationId="{02475B19-225E-FC4E-879C-A46F6B22ADBB}"/>
          </ac:picMkLst>
        </pc:picChg>
        <pc:picChg chg="del">
          <ac:chgData name="ACUNA JOSE" userId="3f597452-054e-4fc2-9c9d-97eeba34b9c0" providerId="ADAL" clId="{FBE1DFC7-5380-4FD3-AB73-90D8C4A33391}" dt="2024-08-25T23:54:12.447" v="1872" actId="478"/>
          <ac:picMkLst>
            <pc:docMk/>
            <pc:sldMk cId="2075852880" sldId="446"/>
            <ac:picMk id="6148" creationId="{855C8777-3A19-22EC-1121-DC760389A259}"/>
          </ac:picMkLst>
        </pc:picChg>
        <pc:picChg chg="add mod">
          <ac:chgData name="ACUNA JOSE" userId="3f597452-054e-4fc2-9c9d-97eeba34b9c0" providerId="ADAL" clId="{FBE1DFC7-5380-4FD3-AB73-90D8C4A33391}" dt="2024-08-25T23:54:17.999" v="1873" actId="1076"/>
          <ac:picMkLst>
            <pc:docMk/>
            <pc:sldMk cId="2075852880" sldId="446"/>
            <ac:picMk id="7170" creationId="{1426173B-B79B-191B-55E7-E16E8A21B8A9}"/>
          </ac:picMkLst>
        </pc:picChg>
        <pc:picChg chg="add mod">
          <ac:chgData name="ACUNA JOSE" userId="3f597452-054e-4fc2-9c9d-97eeba34b9c0" providerId="ADAL" clId="{FBE1DFC7-5380-4FD3-AB73-90D8C4A33391}" dt="2024-08-26T00:02:21.079" v="1888" actId="1076"/>
          <ac:picMkLst>
            <pc:docMk/>
            <pc:sldMk cId="2075852880" sldId="446"/>
            <ac:picMk id="7172" creationId="{C3A5C1CF-F070-E395-F060-A4662FCFB032}"/>
          </ac:picMkLst>
        </pc:picChg>
        <pc:picChg chg="add mod">
          <ac:chgData name="ACUNA JOSE" userId="3f597452-054e-4fc2-9c9d-97eeba34b9c0" providerId="ADAL" clId="{FBE1DFC7-5380-4FD3-AB73-90D8C4A33391}" dt="2024-08-26T00:02:23.076" v="1889" actId="1076"/>
          <ac:picMkLst>
            <pc:docMk/>
            <pc:sldMk cId="2075852880" sldId="446"/>
            <ac:picMk id="7174" creationId="{E4FBD6F6-D9BE-E462-2A2C-65F1681BEBAA}"/>
          </ac:picMkLst>
        </pc:picChg>
      </pc:sldChg>
      <pc:sldChg chg="add del">
        <pc:chgData name="ACUNA JOSE" userId="3f597452-054e-4fc2-9c9d-97eeba34b9c0" providerId="ADAL" clId="{FBE1DFC7-5380-4FD3-AB73-90D8C4A33391}" dt="2024-08-25T23:44:03.272" v="1853"/>
        <pc:sldMkLst>
          <pc:docMk/>
          <pc:sldMk cId="4133730083" sldId="446"/>
        </pc:sldMkLst>
      </pc:sldChg>
    </pc:docChg>
  </pc:docChgLst>
</pc:chgInfo>
</file>

<file path=ppt/diagrams/_rels/data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 Id="rId4" Type="http://schemas.openxmlformats.org/officeDocument/2006/relationships/image" Target="../media/image24.jpg"/></Relationships>
</file>

<file path=ppt/diagrams/_rels/drawing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 Id="rId4" Type="http://schemas.openxmlformats.org/officeDocument/2006/relationships/image" Target="../media/image2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A3E54-9896-4D2B-9D51-C6211CE06A01}"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s-UY"/>
        </a:p>
      </dgm:t>
    </dgm:pt>
    <dgm:pt modelId="{E9E2D7FD-9F59-47D7-B53F-2DB0041D03AE}">
      <dgm:prSet/>
      <dgm:spPr/>
      <dgm:t>
        <a:bodyPr/>
        <a:lstStyle/>
        <a:p>
          <a:r>
            <a:rPr lang="es-UY" b="1" i="0"/>
            <a:t>2000s: Proliferación y Mejora de la Banda Ancha</a:t>
          </a:r>
          <a:endParaRPr lang="es-UY"/>
        </a:p>
      </dgm:t>
    </dgm:pt>
    <dgm:pt modelId="{36C4F8EA-3CB6-4EB8-BA9B-07545D4A464C}" type="parTrans" cxnId="{13692E62-A2C4-434F-9608-696E0A70EF69}">
      <dgm:prSet/>
      <dgm:spPr/>
      <dgm:t>
        <a:bodyPr/>
        <a:lstStyle/>
        <a:p>
          <a:endParaRPr lang="es-UY"/>
        </a:p>
      </dgm:t>
    </dgm:pt>
    <dgm:pt modelId="{7E8978AD-6E08-4B09-8E8E-B0C5FBAA9089}" type="sibTrans" cxnId="{13692E62-A2C4-434F-9608-696E0A70EF69}">
      <dgm:prSet/>
      <dgm:spPr/>
      <dgm:t>
        <a:bodyPr/>
        <a:lstStyle/>
        <a:p>
          <a:endParaRPr lang="es-UY"/>
        </a:p>
      </dgm:t>
    </dgm:pt>
    <dgm:pt modelId="{CF06E379-76D2-4D5A-A39E-F9F02C8CAD31}">
      <dgm:prSet/>
      <dgm:spPr/>
      <dgm:t>
        <a:bodyPr/>
        <a:lstStyle/>
        <a:p>
          <a:r>
            <a:rPr lang="es-UY" b="1" i="0"/>
            <a:t>2000s:</a:t>
          </a:r>
          <a:r>
            <a:rPr lang="es-UY" b="0" i="0"/>
            <a:t> Expansión de la fibra óptica en redes de acceso y distribución, permitiendo servicios de banda ancha de alta velocidad para hogares y empresas.</a:t>
          </a:r>
          <a:endParaRPr lang="es-UY"/>
        </a:p>
      </dgm:t>
    </dgm:pt>
    <dgm:pt modelId="{2DBCDE17-381D-4481-BB82-FF00A00DDD05}" type="parTrans" cxnId="{95B1B54C-7B7D-4BDE-8AE5-A0E8D0FFDA98}">
      <dgm:prSet/>
      <dgm:spPr/>
      <dgm:t>
        <a:bodyPr/>
        <a:lstStyle/>
        <a:p>
          <a:endParaRPr lang="es-UY"/>
        </a:p>
      </dgm:t>
    </dgm:pt>
    <dgm:pt modelId="{E34C1151-CD9C-44C1-89CB-E1A385FA02E1}" type="sibTrans" cxnId="{95B1B54C-7B7D-4BDE-8AE5-A0E8D0FFDA98}">
      <dgm:prSet/>
      <dgm:spPr/>
      <dgm:t>
        <a:bodyPr/>
        <a:lstStyle/>
        <a:p>
          <a:endParaRPr lang="es-UY"/>
        </a:p>
      </dgm:t>
    </dgm:pt>
    <dgm:pt modelId="{0ACFBB82-BB10-4BF9-8B66-4D576AC9DF21}">
      <dgm:prSet/>
      <dgm:spPr/>
      <dgm:t>
        <a:bodyPr/>
        <a:lstStyle/>
        <a:p>
          <a:r>
            <a:rPr lang="es-UY" b="1" i="0"/>
            <a:t>2001:</a:t>
          </a:r>
          <a:r>
            <a:rPr lang="es-UY" b="0" i="0"/>
            <a:t> Inicio de la implementación de Redes Ópticas Pasivas (PON), facilitando la conexión directa de fibra óptica a hogares y negocios (FTTH, FTTP).</a:t>
          </a:r>
          <a:endParaRPr lang="es-UY"/>
        </a:p>
      </dgm:t>
    </dgm:pt>
    <dgm:pt modelId="{50A6ECB5-43B0-4CD3-87F3-CC07034FC37C}" type="parTrans" cxnId="{3FFB4C25-5A21-42AB-AAB5-B1931FDB6CF0}">
      <dgm:prSet/>
      <dgm:spPr/>
      <dgm:t>
        <a:bodyPr/>
        <a:lstStyle/>
        <a:p>
          <a:endParaRPr lang="es-UY"/>
        </a:p>
      </dgm:t>
    </dgm:pt>
    <dgm:pt modelId="{74777341-46CB-4226-922B-33B5D7B40036}" type="sibTrans" cxnId="{3FFB4C25-5A21-42AB-AAB5-B1931FDB6CF0}">
      <dgm:prSet/>
      <dgm:spPr/>
      <dgm:t>
        <a:bodyPr/>
        <a:lstStyle/>
        <a:p>
          <a:endParaRPr lang="es-UY"/>
        </a:p>
      </dgm:t>
    </dgm:pt>
    <dgm:pt modelId="{9FF0D8CB-8194-4A92-9DD8-88FD323D9863}">
      <dgm:prSet/>
      <dgm:spPr/>
      <dgm:t>
        <a:bodyPr/>
        <a:lstStyle/>
        <a:p>
          <a:r>
            <a:rPr lang="es-UY" b="1" i="0"/>
            <a:t>2005:</a:t>
          </a:r>
          <a:r>
            <a:rPr lang="es-UY" b="0" i="0"/>
            <a:t> Aumento significativo de la capacidad de transmisión con la introducción de nuevas tecnologías de modulación y codificación.</a:t>
          </a:r>
          <a:endParaRPr lang="es-UY"/>
        </a:p>
      </dgm:t>
    </dgm:pt>
    <dgm:pt modelId="{EE54DD66-1852-4D9B-8F2C-503860F35F86}" type="parTrans" cxnId="{9982F6F4-0FA4-4DFC-9EA0-835BB910A7AB}">
      <dgm:prSet/>
      <dgm:spPr/>
      <dgm:t>
        <a:bodyPr/>
        <a:lstStyle/>
        <a:p>
          <a:endParaRPr lang="es-UY"/>
        </a:p>
      </dgm:t>
    </dgm:pt>
    <dgm:pt modelId="{AA949519-0B3F-4FBA-A5CC-5CAF67DD0259}" type="sibTrans" cxnId="{9982F6F4-0FA4-4DFC-9EA0-835BB910A7AB}">
      <dgm:prSet/>
      <dgm:spPr/>
      <dgm:t>
        <a:bodyPr/>
        <a:lstStyle/>
        <a:p>
          <a:endParaRPr lang="es-UY"/>
        </a:p>
      </dgm:t>
    </dgm:pt>
    <dgm:pt modelId="{C4C5B61E-377E-4771-8C48-1A2DCDCEFEC2}" type="pres">
      <dgm:prSet presAssocID="{16DA3E54-9896-4D2B-9D51-C6211CE06A01}" presName="Name0" presStyleCnt="0">
        <dgm:presLayoutVars>
          <dgm:dir/>
          <dgm:animLvl val="lvl"/>
          <dgm:resizeHandles val="exact"/>
        </dgm:presLayoutVars>
      </dgm:prSet>
      <dgm:spPr/>
    </dgm:pt>
    <dgm:pt modelId="{E70DE2BE-9263-4F1E-9366-C7A51A2B67AA}" type="pres">
      <dgm:prSet presAssocID="{E9E2D7FD-9F59-47D7-B53F-2DB0041D03AE}" presName="linNode" presStyleCnt="0"/>
      <dgm:spPr/>
    </dgm:pt>
    <dgm:pt modelId="{DD11E859-D22B-43E5-B500-7B18D5B63756}" type="pres">
      <dgm:prSet presAssocID="{E9E2D7FD-9F59-47D7-B53F-2DB0041D03AE}" presName="parentText" presStyleLbl="node1" presStyleIdx="0" presStyleCnt="1">
        <dgm:presLayoutVars>
          <dgm:chMax val="1"/>
          <dgm:bulletEnabled val="1"/>
        </dgm:presLayoutVars>
      </dgm:prSet>
      <dgm:spPr/>
    </dgm:pt>
    <dgm:pt modelId="{A20B26A3-0B48-4630-BB9D-F40868193040}" type="pres">
      <dgm:prSet presAssocID="{E9E2D7FD-9F59-47D7-B53F-2DB0041D03AE}" presName="descendantText" presStyleLbl="alignAccFollowNode1" presStyleIdx="0" presStyleCnt="1">
        <dgm:presLayoutVars>
          <dgm:bulletEnabled val="1"/>
        </dgm:presLayoutVars>
      </dgm:prSet>
      <dgm:spPr/>
    </dgm:pt>
  </dgm:ptLst>
  <dgm:cxnLst>
    <dgm:cxn modelId="{7F8A9D1D-F491-4EF5-8727-E2745DDFE590}" type="presOf" srcId="{16DA3E54-9896-4D2B-9D51-C6211CE06A01}" destId="{C4C5B61E-377E-4771-8C48-1A2DCDCEFEC2}" srcOrd="0" destOrd="0" presId="urn:microsoft.com/office/officeart/2005/8/layout/vList5"/>
    <dgm:cxn modelId="{FFE7211E-4E40-4245-9D74-8FFD24086F84}" type="presOf" srcId="{CF06E379-76D2-4D5A-A39E-F9F02C8CAD31}" destId="{A20B26A3-0B48-4630-BB9D-F40868193040}" srcOrd="0" destOrd="0" presId="urn:microsoft.com/office/officeart/2005/8/layout/vList5"/>
    <dgm:cxn modelId="{3FFB4C25-5A21-42AB-AAB5-B1931FDB6CF0}" srcId="{E9E2D7FD-9F59-47D7-B53F-2DB0041D03AE}" destId="{0ACFBB82-BB10-4BF9-8B66-4D576AC9DF21}" srcOrd="1" destOrd="0" parTransId="{50A6ECB5-43B0-4CD3-87F3-CC07034FC37C}" sibTransId="{74777341-46CB-4226-922B-33B5D7B40036}"/>
    <dgm:cxn modelId="{13692E62-A2C4-434F-9608-696E0A70EF69}" srcId="{16DA3E54-9896-4D2B-9D51-C6211CE06A01}" destId="{E9E2D7FD-9F59-47D7-B53F-2DB0041D03AE}" srcOrd="0" destOrd="0" parTransId="{36C4F8EA-3CB6-4EB8-BA9B-07545D4A464C}" sibTransId="{7E8978AD-6E08-4B09-8E8E-B0C5FBAA9089}"/>
    <dgm:cxn modelId="{95B1B54C-7B7D-4BDE-8AE5-A0E8D0FFDA98}" srcId="{E9E2D7FD-9F59-47D7-B53F-2DB0041D03AE}" destId="{CF06E379-76D2-4D5A-A39E-F9F02C8CAD31}" srcOrd="0" destOrd="0" parTransId="{2DBCDE17-381D-4481-BB82-FF00A00DDD05}" sibTransId="{E34C1151-CD9C-44C1-89CB-E1A385FA02E1}"/>
    <dgm:cxn modelId="{2248BC7C-AC4A-4FD2-99E5-CA92D0CD0765}" type="presOf" srcId="{0ACFBB82-BB10-4BF9-8B66-4D576AC9DF21}" destId="{A20B26A3-0B48-4630-BB9D-F40868193040}" srcOrd="0" destOrd="1" presId="urn:microsoft.com/office/officeart/2005/8/layout/vList5"/>
    <dgm:cxn modelId="{3754B0C5-17C9-4708-A00B-604F1A50751B}" type="presOf" srcId="{9FF0D8CB-8194-4A92-9DD8-88FD323D9863}" destId="{A20B26A3-0B48-4630-BB9D-F40868193040}" srcOrd="0" destOrd="2" presId="urn:microsoft.com/office/officeart/2005/8/layout/vList5"/>
    <dgm:cxn modelId="{1E665DDE-60B4-42E5-9D72-D2A245614664}" type="presOf" srcId="{E9E2D7FD-9F59-47D7-B53F-2DB0041D03AE}" destId="{DD11E859-D22B-43E5-B500-7B18D5B63756}" srcOrd="0" destOrd="0" presId="urn:microsoft.com/office/officeart/2005/8/layout/vList5"/>
    <dgm:cxn modelId="{9982F6F4-0FA4-4DFC-9EA0-835BB910A7AB}" srcId="{E9E2D7FD-9F59-47D7-B53F-2DB0041D03AE}" destId="{9FF0D8CB-8194-4A92-9DD8-88FD323D9863}" srcOrd="2" destOrd="0" parTransId="{EE54DD66-1852-4D9B-8F2C-503860F35F86}" sibTransId="{AA949519-0B3F-4FBA-A5CC-5CAF67DD0259}"/>
    <dgm:cxn modelId="{742DA7FB-BD08-41BA-8FFB-029E5360749C}" type="presParOf" srcId="{C4C5B61E-377E-4771-8C48-1A2DCDCEFEC2}" destId="{E70DE2BE-9263-4F1E-9366-C7A51A2B67AA}" srcOrd="0" destOrd="0" presId="urn:microsoft.com/office/officeart/2005/8/layout/vList5"/>
    <dgm:cxn modelId="{4290A9A3-0ACC-4C08-9E7F-E9090DF06D43}" type="presParOf" srcId="{E70DE2BE-9263-4F1E-9366-C7A51A2B67AA}" destId="{DD11E859-D22B-43E5-B500-7B18D5B63756}" srcOrd="0" destOrd="0" presId="urn:microsoft.com/office/officeart/2005/8/layout/vList5"/>
    <dgm:cxn modelId="{0A11791D-66B3-458B-9343-01A45C80A420}" type="presParOf" srcId="{E70DE2BE-9263-4F1E-9366-C7A51A2B67AA}" destId="{A20B26A3-0B48-4630-BB9D-F4086819304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629250-8DA0-44BA-AC09-3BE5520E8EC7}"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s-UY"/>
        </a:p>
      </dgm:t>
    </dgm:pt>
    <dgm:pt modelId="{707B81EF-70E3-4A39-8F51-3FA4599198C6}">
      <dgm:prSet/>
      <dgm:spPr/>
      <dgm:t>
        <a:bodyPr/>
        <a:lstStyle/>
        <a:p>
          <a:r>
            <a:rPr lang="es-UY" dirty="0"/>
            <a:t>Capa Protectora</a:t>
          </a:r>
        </a:p>
      </dgm:t>
    </dgm:pt>
    <dgm:pt modelId="{FD60826D-D0DF-476B-AE65-B543D68F9318}" type="parTrans" cxnId="{DE9AD0D4-EFAD-4E66-8887-495C6BB95213}">
      <dgm:prSet/>
      <dgm:spPr/>
      <dgm:t>
        <a:bodyPr/>
        <a:lstStyle/>
        <a:p>
          <a:endParaRPr lang="es-UY"/>
        </a:p>
      </dgm:t>
    </dgm:pt>
    <dgm:pt modelId="{54088E90-B4A0-40E1-B8A0-8ED604DBB998}" type="sibTrans" cxnId="{DE9AD0D4-EFAD-4E66-8887-495C6BB95213}">
      <dgm:prSet/>
      <dgm:spPr/>
      <dgm:t>
        <a:bodyPr/>
        <a:lstStyle/>
        <a:p>
          <a:endParaRPr lang="es-UY"/>
        </a:p>
      </dgm:t>
    </dgm:pt>
    <dgm:pt modelId="{AEAAED1D-484A-4D12-8EF7-1C0FCF1D8117}">
      <dgm:prSet/>
      <dgm:spPr/>
      <dgm:t>
        <a:bodyPr/>
        <a:lstStyle/>
        <a:p>
          <a:r>
            <a:rPr lang="es-UY" dirty="0"/>
            <a:t>Capa externa que protege la fibra de daños físicos y ambientales</a:t>
          </a:r>
        </a:p>
      </dgm:t>
    </dgm:pt>
    <dgm:pt modelId="{211CA4AB-88CF-4866-B4B4-08383480448A}" type="parTrans" cxnId="{90C52313-4343-4DF7-A632-218AC02EF1F8}">
      <dgm:prSet/>
      <dgm:spPr/>
      <dgm:t>
        <a:bodyPr/>
        <a:lstStyle/>
        <a:p>
          <a:endParaRPr lang="es-UY"/>
        </a:p>
      </dgm:t>
    </dgm:pt>
    <dgm:pt modelId="{1DB4039A-0A98-4527-AF89-F9B348DFDB7E}" type="sibTrans" cxnId="{90C52313-4343-4DF7-A632-218AC02EF1F8}">
      <dgm:prSet/>
      <dgm:spPr/>
      <dgm:t>
        <a:bodyPr/>
        <a:lstStyle/>
        <a:p>
          <a:endParaRPr lang="es-UY"/>
        </a:p>
      </dgm:t>
    </dgm:pt>
    <dgm:pt modelId="{493D6281-DCF6-410A-9D38-A801B199A19F}" type="pres">
      <dgm:prSet presAssocID="{7C629250-8DA0-44BA-AC09-3BE5520E8EC7}" presName="Name0" presStyleCnt="0">
        <dgm:presLayoutVars>
          <dgm:chMax val="3"/>
          <dgm:chPref val="1"/>
          <dgm:dir/>
          <dgm:animLvl val="lvl"/>
          <dgm:resizeHandles/>
        </dgm:presLayoutVars>
      </dgm:prSet>
      <dgm:spPr/>
    </dgm:pt>
    <dgm:pt modelId="{D5AC80D4-07E4-4B95-A14E-F0EB7A683180}" type="pres">
      <dgm:prSet presAssocID="{7C629250-8DA0-44BA-AC09-3BE5520E8EC7}" presName="outerBox" presStyleCnt="0"/>
      <dgm:spPr/>
    </dgm:pt>
    <dgm:pt modelId="{3C53B70A-EDE4-4370-8F34-D2D0CF97D384}" type="pres">
      <dgm:prSet presAssocID="{7C629250-8DA0-44BA-AC09-3BE5520E8EC7}" presName="outerBoxParent" presStyleLbl="node1" presStyleIdx="0" presStyleCnt="1"/>
      <dgm:spPr/>
    </dgm:pt>
    <dgm:pt modelId="{F572E3B2-5259-446B-B93E-B9276135FA52}" type="pres">
      <dgm:prSet presAssocID="{7C629250-8DA0-44BA-AC09-3BE5520E8EC7}" presName="outerBoxChildren" presStyleCnt="0"/>
      <dgm:spPr/>
    </dgm:pt>
    <dgm:pt modelId="{84C2283A-5909-42BD-BBD3-BDFCEE106264}" type="pres">
      <dgm:prSet presAssocID="{AEAAED1D-484A-4D12-8EF7-1C0FCF1D8117}" presName="oChild" presStyleLbl="fgAcc1" presStyleIdx="0" presStyleCnt="1">
        <dgm:presLayoutVars>
          <dgm:bulletEnabled val="1"/>
        </dgm:presLayoutVars>
      </dgm:prSet>
      <dgm:spPr/>
    </dgm:pt>
  </dgm:ptLst>
  <dgm:cxnLst>
    <dgm:cxn modelId="{90C52313-4343-4DF7-A632-218AC02EF1F8}" srcId="{707B81EF-70E3-4A39-8F51-3FA4599198C6}" destId="{AEAAED1D-484A-4D12-8EF7-1C0FCF1D8117}" srcOrd="0" destOrd="0" parTransId="{211CA4AB-88CF-4866-B4B4-08383480448A}" sibTransId="{1DB4039A-0A98-4527-AF89-F9B348DFDB7E}"/>
    <dgm:cxn modelId="{60921214-F668-4C3F-92F8-F6E060FFFF14}" type="presOf" srcId="{AEAAED1D-484A-4D12-8EF7-1C0FCF1D8117}" destId="{84C2283A-5909-42BD-BBD3-BDFCEE106264}" srcOrd="0" destOrd="0" presId="urn:microsoft.com/office/officeart/2005/8/layout/target2"/>
    <dgm:cxn modelId="{1B91A074-38BD-47CE-A6CC-96787291213D}" type="presOf" srcId="{7C629250-8DA0-44BA-AC09-3BE5520E8EC7}" destId="{493D6281-DCF6-410A-9D38-A801B199A19F}" srcOrd="0" destOrd="0" presId="urn:microsoft.com/office/officeart/2005/8/layout/target2"/>
    <dgm:cxn modelId="{C7F2CAD4-78FC-4C0E-8484-5D9759A5D13F}" type="presOf" srcId="{707B81EF-70E3-4A39-8F51-3FA4599198C6}" destId="{3C53B70A-EDE4-4370-8F34-D2D0CF97D384}" srcOrd="0" destOrd="0" presId="urn:microsoft.com/office/officeart/2005/8/layout/target2"/>
    <dgm:cxn modelId="{DE9AD0D4-EFAD-4E66-8887-495C6BB95213}" srcId="{7C629250-8DA0-44BA-AC09-3BE5520E8EC7}" destId="{707B81EF-70E3-4A39-8F51-3FA4599198C6}" srcOrd="0" destOrd="0" parTransId="{FD60826D-D0DF-476B-AE65-B543D68F9318}" sibTransId="{54088E90-B4A0-40E1-B8A0-8ED604DBB998}"/>
    <dgm:cxn modelId="{E41D1090-6CAC-4E71-AB8B-DDCA92D2A92D}" type="presParOf" srcId="{493D6281-DCF6-410A-9D38-A801B199A19F}" destId="{D5AC80D4-07E4-4B95-A14E-F0EB7A683180}" srcOrd="0" destOrd="0" presId="urn:microsoft.com/office/officeart/2005/8/layout/target2"/>
    <dgm:cxn modelId="{007CD8DC-30DA-45F7-933A-345CCE0C5E0C}" type="presParOf" srcId="{D5AC80D4-07E4-4B95-A14E-F0EB7A683180}" destId="{3C53B70A-EDE4-4370-8F34-D2D0CF97D384}" srcOrd="0" destOrd="0" presId="urn:microsoft.com/office/officeart/2005/8/layout/target2"/>
    <dgm:cxn modelId="{F39E8A04-78AE-4651-B6B2-67E26ADEE8D0}" type="presParOf" srcId="{D5AC80D4-07E4-4B95-A14E-F0EB7A683180}" destId="{F572E3B2-5259-446B-B93E-B9276135FA52}" srcOrd="1" destOrd="0" presId="urn:microsoft.com/office/officeart/2005/8/layout/target2"/>
    <dgm:cxn modelId="{C60A682E-BD11-4AF9-89D0-BF0AFBB53414}" type="presParOf" srcId="{F572E3B2-5259-446B-B93E-B9276135FA52}" destId="{84C2283A-5909-42BD-BBD3-BDFCEE106264}" srcOrd="0" destOrd="0" presId="urn:microsoft.com/office/officeart/2005/8/layout/targe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A70341-1563-41CC-8E48-F6F768E6E717}"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s-UY"/>
        </a:p>
      </dgm:t>
    </dgm:pt>
    <dgm:pt modelId="{A8CF2C91-FC64-4F33-BFCD-EE688201285B}">
      <dgm:prSet/>
      <dgm:spPr/>
      <dgm:t>
        <a:bodyPr/>
        <a:lstStyle/>
        <a:p>
          <a:r>
            <a:rPr lang="es-UY" b="1" i="0"/>
            <a:t>Dispersión Modal</a:t>
          </a:r>
          <a:r>
            <a:rPr lang="es-UY" b="0" i="0"/>
            <a:t>: </a:t>
          </a:r>
          <a:endParaRPr lang="es-UY"/>
        </a:p>
      </dgm:t>
    </dgm:pt>
    <dgm:pt modelId="{3D74C10C-30B5-4A17-A936-AF86AEBF270A}" type="parTrans" cxnId="{2653A014-1208-44B5-BE40-559927522845}">
      <dgm:prSet/>
      <dgm:spPr/>
      <dgm:t>
        <a:bodyPr/>
        <a:lstStyle/>
        <a:p>
          <a:endParaRPr lang="es-UY"/>
        </a:p>
      </dgm:t>
    </dgm:pt>
    <dgm:pt modelId="{9E3D13DD-25B7-49EB-B1A7-011DB3C370DF}" type="sibTrans" cxnId="{2653A014-1208-44B5-BE40-559927522845}">
      <dgm:prSet/>
      <dgm:spPr/>
      <dgm:t>
        <a:bodyPr/>
        <a:lstStyle/>
        <a:p>
          <a:endParaRPr lang="es-UY"/>
        </a:p>
      </dgm:t>
    </dgm:pt>
    <dgm:pt modelId="{8AA7ACD9-3AAE-42DA-B748-EAC3FA850E2A}">
      <dgm:prSet/>
      <dgm:spPr/>
      <dgm:t>
        <a:bodyPr/>
        <a:lstStyle/>
        <a:p>
          <a:r>
            <a:rPr lang="es-UY" b="0" i="0" dirty="0"/>
            <a:t>En las fibras multimodo, diferentes modos de luz pueden viajar a diferentes velocidades, lo que causa que los pulsos de luz se dispersen y se ensanchen con la distancia. Esto puede llevar a la interferencia entre señales y limita la capacidad de la fibra para transmitir datos a alta velocidad sobre largas distancias.</a:t>
          </a:r>
          <a:endParaRPr lang="es-UY" dirty="0"/>
        </a:p>
      </dgm:t>
    </dgm:pt>
    <dgm:pt modelId="{5383B9D1-6B97-49A3-B46A-202AE5B8BF95}" type="parTrans" cxnId="{38B24DD9-C182-47CC-AFEC-82AF02A1F397}">
      <dgm:prSet/>
      <dgm:spPr/>
      <dgm:t>
        <a:bodyPr/>
        <a:lstStyle/>
        <a:p>
          <a:endParaRPr lang="es-UY"/>
        </a:p>
      </dgm:t>
    </dgm:pt>
    <dgm:pt modelId="{4EE24DEF-4416-4EC6-9E99-E0967F9B76A4}" type="sibTrans" cxnId="{38B24DD9-C182-47CC-AFEC-82AF02A1F397}">
      <dgm:prSet/>
      <dgm:spPr/>
      <dgm:t>
        <a:bodyPr/>
        <a:lstStyle/>
        <a:p>
          <a:endParaRPr lang="es-UY"/>
        </a:p>
      </dgm:t>
    </dgm:pt>
    <dgm:pt modelId="{4FB2CF1E-0B8E-497B-AFBE-52965C029BF8}" type="pres">
      <dgm:prSet presAssocID="{4DA70341-1563-41CC-8E48-F6F768E6E717}" presName="Name0" presStyleCnt="0">
        <dgm:presLayoutVars>
          <dgm:dir/>
          <dgm:animLvl val="lvl"/>
          <dgm:resizeHandles val="exact"/>
        </dgm:presLayoutVars>
      </dgm:prSet>
      <dgm:spPr/>
    </dgm:pt>
    <dgm:pt modelId="{83B1E530-081D-4FA5-9B69-CC15894C857C}" type="pres">
      <dgm:prSet presAssocID="{A8CF2C91-FC64-4F33-BFCD-EE688201285B}" presName="linNode" presStyleCnt="0"/>
      <dgm:spPr/>
    </dgm:pt>
    <dgm:pt modelId="{11663C0A-FE7F-4B14-8940-BD58E27E6A01}" type="pres">
      <dgm:prSet presAssocID="{A8CF2C91-FC64-4F33-BFCD-EE688201285B}" presName="parentText" presStyleLbl="node1" presStyleIdx="0" presStyleCnt="1">
        <dgm:presLayoutVars>
          <dgm:chMax val="1"/>
          <dgm:bulletEnabled val="1"/>
        </dgm:presLayoutVars>
      </dgm:prSet>
      <dgm:spPr/>
    </dgm:pt>
    <dgm:pt modelId="{F8FD0859-80BD-461C-8AC8-8D67186FF380}" type="pres">
      <dgm:prSet presAssocID="{A8CF2C91-FC64-4F33-BFCD-EE688201285B}" presName="descendantText" presStyleLbl="alignAccFollowNode1" presStyleIdx="0" presStyleCnt="1">
        <dgm:presLayoutVars>
          <dgm:bulletEnabled val="1"/>
        </dgm:presLayoutVars>
      </dgm:prSet>
      <dgm:spPr/>
    </dgm:pt>
  </dgm:ptLst>
  <dgm:cxnLst>
    <dgm:cxn modelId="{2653A014-1208-44B5-BE40-559927522845}" srcId="{4DA70341-1563-41CC-8E48-F6F768E6E717}" destId="{A8CF2C91-FC64-4F33-BFCD-EE688201285B}" srcOrd="0" destOrd="0" parTransId="{3D74C10C-30B5-4A17-A936-AF86AEBF270A}" sibTransId="{9E3D13DD-25B7-49EB-B1A7-011DB3C370DF}"/>
    <dgm:cxn modelId="{1BB53156-1824-43F4-BD94-3720F565CE36}" type="presOf" srcId="{A8CF2C91-FC64-4F33-BFCD-EE688201285B}" destId="{11663C0A-FE7F-4B14-8940-BD58E27E6A01}" srcOrd="0" destOrd="0" presId="urn:microsoft.com/office/officeart/2005/8/layout/vList5"/>
    <dgm:cxn modelId="{14D41D8C-D694-493A-A460-10F42610C1E5}" type="presOf" srcId="{4DA70341-1563-41CC-8E48-F6F768E6E717}" destId="{4FB2CF1E-0B8E-497B-AFBE-52965C029BF8}" srcOrd="0" destOrd="0" presId="urn:microsoft.com/office/officeart/2005/8/layout/vList5"/>
    <dgm:cxn modelId="{38B24DD9-C182-47CC-AFEC-82AF02A1F397}" srcId="{A8CF2C91-FC64-4F33-BFCD-EE688201285B}" destId="{8AA7ACD9-3AAE-42DA-B748-EAC3FA850E2A}" srcOrd="0" destOrd="0" parTransId="{5383B9D1-6B97-49A3-B46A-202AE5B8BF95}" sibTransId="{4EE24DEF-4416-4EC6-9E99-E0967F9B76A4}"/>
    <dgm:cxn modelId="{A4B547F6-0E32-40FA-B62E-C53813CCA4CF}" type="presOf" srcId="{8AA7ACD9-3AAE-42DA-B748-EAC3FA850E2A}" destId="{F8FD0859-80BD-461C-8AC8-8D67186FF380}" srcOrd="0" destOrd="0" presId="urn:microsoft.com/office/officeart/2005/8/layout/vList5"/>
    <dgm:cxn modelId="{D560DA9B-CF38-4B06-B382-349329BA3EB2}" type="presParOf" srcId="{4FB2CF1E-0B8E-497B-AFBE-52965C029BF8}" destId="{83B1E530-081D-4FA5-9B69-CC15894C857C}" srcOrd="0" destOrd="0" presId="urn:microsoft.com/office/officeart/2005/8/layout/vList5"/>
    <dgm:cxn modelId="{4DE28C8C-D353-478B-A592-AB69B3520C49}" type="presParOf" srcId="{83B1E530-081D-4FA5-9B69-CC15894C857C}" destId="{11663C0A-FE7F-4B14-8940-BD58E27E6A01}" srcOrd="0" destOrd="0" presId="urn:microsoft.com/office/officeart/2005/8/layout/vList5"/>
    <dgm:cxn modelId="{82177411-5268-40F4-82CE-5D05C21C7E53}" type="presParOf" srcId="{83B1E530-081D-4FA5-9B69-CC15894C857C}" destId="{F8FD0859-80BD-461C-8AC8-8D67186FF38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62FADAC-3F09-4755-B6BB-0A9FE14CDCA5}"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s-UY"/>
        </a:p>
      </dgm:t>
    </dgm:pt>
    <dgm:pt modelId="{03FBEC29-A0B0-40D0-BC31-E56E8D6174CF}">
      <dgm:prSet/>
      <dgm:spPr/>
      <dgm:t>
        <a:bodyPr/>
        <a:lstStyle/>
        <a:p>
          <a:r>
            <a:rPr lang="es-UY" b="1"/>
            <a:t>Dispersión Cromática</a:t>
          </a:r>
          <a:r>
            <a:rPr lang="es-UY"/>
            <a:t>: </a:t>
          </a:r>
        </a:p>
      </dgm:t>
    </dgm:pt>
    <dgm:pt modelId="{09865A24-A6BC-4499-B634-4311FE78C517}" type="parTrans" cxnId="{027EC9B2-7F55-4ABC-AAA1-6D843F4F7A79}">
      <dgm:prSet/>
      <dgm:spPr/>
      <dgm:t>
        <a:bodyPr/>
        <a:lstStyle/>
        <a:p>
          <a:endParaRPr lang="es-UY"/>
        </a:p>
      </dgm:t>
    </dgm:pt>
    <dgm:pt modelId="{00CA3D13-8531-4680-BFA0-97052C00695D}" type="sibTrans" cxnId="{027EC9B2-7F55-4ABC-AAA1-6D843F4F7A79}">
      <dgm:prSet/>
      <dgm:spPr/>
      <dgm:t>
        <a:bodyPr/>
        <a:lstStyle/>
        <a:p>
          <a:endParaRPr lang="es-UY"/>
        </a:p>
      </dgm:t>
    </dgm:pt>
    <dgm:pt modelId="{E1FE4529-B7FA-464C-A819-D0A0ACD71F0C}">
      <dgm:prSet/>
      <dgm:spPr/>
      <dgm:t>
        <a:bodyPr/>
        <a:lstStyle/>
        <a:p>
          <a:r>
            <a:rPr lang="es-UY"/>
            <a:t>Incluso en fibras monomodo, la luz de diferentes longitudes de onda (colores) puede viajar a diferentes velocidades, lo que provoca dispersión cromática. Este efecto puede mitigarse utilizando fuentes de luz más coherentes (como láseres) o compensando la dispersión en el diseño de la red.nda (colores) puede viajar a diferentes velocidades, lo que provoca dispersión cromática. </a:t>
          </a:r>
        </a:p>
      </dgm:t>
    </dgm:pt>
    <dgm:pt modelId="{9DB999AA-1613-40D2-ADD3-AAACFBCE323E}" type="parTrans" cxnId="{13498784-9495-47C9-B7AA-629DD0C56B46}">
      <dgm:prSet/>
      <dgm:spPr/>
      <dgm:t>
        <a:bodyPr/>
        <a:lstStyle/>
        <a:p>
          <a:endParaRPr lang="es-UY"/>
        </a:p>
      </dgm:t>
    </dgm:pt>
    <dgm:pt modelId="{560B8D53-90A2-4FB3-ADAF-3AACE98FA943}" type="sibTrans" cxnId="{13498784-9495-47C9-B7AA-629DD0C56B46}">
      <dgm:prSet/>
      <dgm:spPr/>
      <dgm:t>
        <a:bodyPr/>
        <a:lstStyle/>
        <a:p>
          <a:endParaRPr lang="es-UY"/>
        </a:p>
      </dgm:t>
    </dgm:pt>
    <dgm:pt modelId="{7EF69C24-BF59-48A6-A5D8-B08FBE02C652}" type="pres">
      <dgm:prSet presAssocID="{662FADAC-3F09-4755-B6BB-0A9FE14CDCA5}" presName="Name0" presStyleCnt="0">
        <dgm:presLayoutVars>
          <dgm:dir/>
          <dgm:animLvl val="lvl"/>
          <dgm:resizeHandles val="exact"/>
        </dgm:presLayoutVars>
      </dgm:prSet>
      <dgm:spPr/>
    </dgm:pt>
    <dgm:pt modelId="{AA2F00BE-9008-4773-9436-E290D3997DD8}" type="pres">
      <dgm:prSet presAssocID="{03FBEC29-A0B0-40D0-BC31-E56E8D6174CF}" presName="linNode" presStyleCnt="0"/>
      <dgm:spPr/>
    </dgm:pt>
    <dgm:pt modelId="{401DE344-A468-49A2-B10F-813C2D1D2DD8}" type="pres">
      <dgm:prSet presAssocID="{03FBEC29-A0B0-40D0-BC31-E56E8D6174CF}" presName="parentText" presStyleLbl="node1" presStyleIdx="0" presStyleCnt="1" custLinFactNeighborX="-12738" custLinFactNeighborY="4149">
        <dgm:presLayoutVars>
          <dgm:chMax val="1"/>
          <dgm:bulletEnabled val="1"/>
        </dgm:presLayoutVars>
      </dgm:prSet>
      <dgm:spPr/>
    </dgm:pt>
    <dgm:pt modelId="{9B25AB9C-CD0A-4FA9-9759-BA63BF3FF84E}" type="pres">
      <dgm:prSet presAssocID="{03FBEC29-A0B0-40D0-BC31-E56E8D6174CF}" presName="descendantText" presStyleLbl="alignAccFollowNode1" presStyleIdx="0" presStyleCnt="1">
        <dgm:presLayoutVars>
          <dgm:bulletEnabled val="1"/>
        </dgm:presLayoutVars>
      </dgm:prSet>
      <dgm:spPr/>
    </dgm:pt>
  </dgm:ptLst>
  <dgm:cxnLst>
    <dgm:cxn modelId="{E086B218-D088-4C74-9ECA-FBE25C49BFAE}" type="presOf" srcId="{03FBEC29-A0B0-40D0-BC31-E56E8D6174CF}" destId="{401DE344-A468-49A2-B10F-813C2D1D2DD8}" srcOrd="0" destOrd="0" presId="urn:microsoft.com/office/officeart/2005/8/layout/vList5"/>
    <dgm:cxn modelId="{5F961E1A-816B-45C4-B5E4-2198347ED01D}" type="presOf" srcId="{E1FE4529-B7FA-464C-A819-D0A0ACD71F0C}" destId="{9B25AB9C-CD0A-4FA9-9759-BA63BF3FF84E}" srcOrd="0" destOrd="0" presId="urn:microsoft.com/office/officeart/2005/8/layout/vList5"/>
    <dgm:cxn modelId="{0320A461-8CF6-4DC1-A7D5-67D8E7D7CEBA}" type="presOf" srcId="{662FADAC-3F09-4755-B6BB-0A9FE14CDCA5}" destId="{7EF69C24-BF59-48A6-A5D8-B08FBE02C652}" srcOrd="0" destOrd="0" presId="urn:microsoft.com/office/officeart/2005/8/layout/vList5"/>
    <dgm:cxn modelId="{13498784-9495-47C9-B7AA-629DD0C56B46}" srcId="{03FBEC29-A0B0-40D0-BC31-E56E8D6174CF}" destId="{E1FE4529-B7FA-464C-A819-D0A0ACD71F0C}" srcOrd="0" destOrd="0" parTransId="{9DB999AA-1613-40D2-ADD3-AAACFBCE323E}" sibTransId="{560B8D53-90A2-4FB3-ADAF-3AACE98FA943}"/>
    <dgm:cxn modelId="{027EC9B2-7F55-4ABC-AAA1-6D843F4F7A79}" srcId="{662FADAC-3F09-4755-B6BB-0A9FE14CDCA5}" destId="{03FBEC29-A0B0-40D0-BC31-E56E8D6174CF}" srcOrd="0" destOrd="0" parTransId="{09865A24-A6BC-4499-B634-4311FE78C517}" sibTransId="{00CA3D13-8531-4680-BFA0-97052C00695D}"/>
    <dgm:cxn modelId="{0F6B179F-478B-473F-9160-CD238B5F31A6}" type="presParOf" srcId="{7EF69C24-BF59-48A6-A5D8-B08FBE02C652}" destId="{AA2F00BE-9008-4773-9436-E290D3997DD8}" srcOrd="0" destOrd="0" presId="urn:microsoft.com/office/officeart/2005/8/layout/vList5"/>
    <dgm:cxn modelId="{020BFE88-BEFE-4E0A-9478-05A2267D66C6}" type="presParOf" srcId="{AA2F00BE-9008-4773-9436-E290D3997DD8}" destId="{401DE344-A468-49A2-B10F-813C2D1D2DD8}" srcOrd="0" destOrd="0" presId="urn:microsoft.com/office/officeart/2005/8/layout/vList5"/>
    <dgm:cxn modelId="{840A3E5C-049C-4E42-A6C8-850D050A70E8}" type="presParOf" srcId="{AA2F00BE-9008-4773-9436-E290D3997DD8}" destId="{9B25AB9C-CD0A-4FA9-9759-BA63BF3FF84E}"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98EC7B3-D445-42ED-9DE4-ADEB031C1B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UY"/>
        </a:p>
      </dgm:t>
    </dgm:pt>
    <dgm:pt modelId="{CDB7F051-BA9B-468B-8674-DEE08F70B506}">
      <dgm:prSet/>
      <dgm:spPr/>
      <dgm:t>
        <a:bodyPr/>
        <a:lstStyle/>
        <a:p>
          <a:r>
            <a:rPr lang="es-UY" dirty="0"/>
            <a:t>Dispersión por Polarización: </a:t>
          </a:r>
        </a:p>
      </dgm:t>
    </dgm:pt>
    <dgm:pt modelId="{1B0ACC94-A1CE-49E0-A94D-7A117ED28766}" type="parTrans" cxnId="{0EC235C7-8EE3-4A01-AB89-D761A8348CAB}">
      <dgm:prSet/>
      <dgm:spPr/>
      <dgm:t>
        <a:bodyPr/>
        <a:lstStyle/>
        <a:p>
          <a:endParaRPr lang="es-UY"/>
        </a:p>
      </dgm:t>
    </dgm:pt>
    <dgm:pt modelId="{B21C6E28-AFAF-470F-A73E-E43C243ACF81}" type="sibTrans" cxnId="{0EC235C7-8EE3-4A01-AB89-D761A8348CAB}">
      <dgm:prSet/>
      <dgm:spPr/>
      <dgm:t>
        <a:bodyPr/>
        <a:lstStyle/>
        <a:p>
          <a:endParaRPr lang="es-UY"/>
        </a:p>
      </dgm:t>
    </dgm:pt>
    <dgm:pt modelId="{3A812977-70C8-48F7-B960-248534B65C70}">
      <dgm:prSet/>
      <dgm:spPr/>
      <dgm:t>
        <a:bodyPr/>
        <a:lstStyle/>
        <a:p>
          <a:r>
            <a:rPr lang="es-UY" dirty="0"/>
            <a:t>Variación en la velocidad de propagación debido a la polarización de la luz.</a:t>
          </a:r>
        </a:p>
      </dgm:t>
    </dgm:pt>
    <dgm:pt modelId="{5D528980-8E18-4F8D-9B36-FF2CA1B9BD73}" type="parTrans" cxnId="{4BD309B5-E56A-4FC5-AAA9-506C117581FF}">
      <dgm:prSet/>
      <dgm:spPr/>
      <dgm:t>
        <a:bodyPr/>
        <a:lstStyle/>
        <a:p>
          <a:endParaRPr lang="es-UY"/>
        </a:p>
      </dgm:t>
    </dgm:pt>
    <dgm:pt modelId="{BB784399-4443-4F6B-8E0B-7AEA1E2B79E3}" type="sibTrans" cxnId="{4BD309B5-E56A-4FC5-AAA9-506C117581FF}">
      <dgm:prSet/>
      <dgm:spPr/>
      <dgm:t>
        <a:bodyPr/>
        <a:lstStyle/>
        <a:p>
          <a:endParaRPr lang="es-UY"/>
        </a:p>
      </dgm:t>
    </dgm:pt>
    <dgm:pt modelId="{B4067D41-D5D7-41EB-B404-46569807D230}" type="pres">
      <dgm:prSet presAssocID="{498EC7B3-D445-42ED-9DE4-ADEB031C1B43}" presName="Name0" presStyleCnt="0">
        <dgm:presLayoutVars>
          <dgm:dir/>
          <dgm:animLvl val="lvl"/>
          <dgm:resizeHandles val="exact"/>
        </dgm:presLayoutVars>
      </dgm:prSet>
      <dgm:spPr/>
    </dgm:pt>
    <dgm:pt modelId="{55B117E5-4A71-47BD-A3CF-C907A769DD0E}" type="pres">
      <dgm:prSet presAssocID="{CDB7F051-BA9B-468B-8674-DEE08F70B506}" presName="linNode" presStyleCnt="0"/>
      <dgm:spPr/>
    </dgm:pt>
    <dgm:pt modelId="{B1C5470F-A4BE-442D-9EF0-5D49D658703A}" type="pres">
      <dgm:prSet presAssocID="{CDB7F051-BA9B-468B-8674-DEE08F70B506}" presName="parentText" presStyleLbl="node1" presStyleIdx="0" presStyleCnt="1">
        <dgm:presLayoutVars>
          <dgm:chMax val="1"/>
          <dgm:bulletEnabled val="1"/>
        </dgm:presLayoutVars>
      </dgm:prSet>
      <dgm:spPr/>
    </dgm:pt>
    <dgm:pt modelId="{0A8528FE-601F-48AE-9DB6-A8CF03879F2C}" type="pres">
      <dgm:prSet presAssocID="{CDB7F051-BA9B-468B-8674-DEE08F70B506}" presName="descendantText" presStyleLbl="alignAccFollowNode1" presStyleIdx="0" presStyleCnt="1" custScaleY="125000">
        <dgm:presLayoutVars>
          <dgm:bulletEnabled val="1"/>
        </dgm:presLayoutVars>
      </dgm:prSet>
      <dgm:spPr/>
    </dgm:pt>
  </dgm:ptLst>
  <dgm:cxnLst>
    <dgm:cxn modelId="{1A622C89-9FA5-4C84-A6DF-E8E77503A1BD}" type="presOf" srcId="{3A812977-70C8-48F7-B960-248534B65C70}" destId="{0A8528FE-601F-48AE-9DB6-A8CF03879F2C}" srcOrd="0" destOrd="0" presId="urn:microsoft.com/office/officeart/2005/8/layout/vList5"/>
    <dgm:cxn modelId="{DE2F81AA-1B30-4FE9-BED4-693EDC3C0473}" type="presOf" srcId="{498EC7B3-D445-42ED-9DE4-ADEB031C1B43}" destId="{B4067D41-D5D7-41EB-B404-46569807D230}" srcOrd="0" destOrd="0" presId="urn:microsoft.com/office/officeart/2005/8/layout/vList5"/>
    <dgm:cxn modelId="{4BD309B5-E56A-4FC5-AAA9-506C117581FF}" srcId="{CDB7F051-BA9B-468B-8674-DEE08F70B506}" destId="{3A812977-70C8-48F7-B960-248534B65C70}" srcOrd="0" destOrd="0" parTransId="{5D528980-8E18-4F8D-9B36-FF2CA1B9BD73}" sibTransId="{BB784399-4443-4F6B-8E0B-7AEA1E2B79E3}"/>
    <dgm:cxn modelId="{0EC235C7-8EE3-4A01-AB89-D761A8348CAB}" srcId="{498EC7B3-D445-42ED-9DE4-ADEB031C1B43}" destId="{CDB7F051-BA9B-468B-8674-DEE08F70B506}" srcOrd="0" destOrd="0" parTransId="{1B0ACC94-A1CE-49E0-A94D-7A117ED28766}" sibTransId="{B21C6E28-AFAF-470F-A73E-E43C243ACF81}"/>
    <dgm:cxn modelId="{53D518F3-27F2-4A0B-9AFA-FECC5644F177}" type="presOf" srcId="{CDB7F051-BA9B-468B-8674-DEE08F70B506}" destId="{B1C5470F-A4BE-442D-9EF0-5D49D658703A}" srcOrd="0" destOrd="0" presId="urn:microsoft.com/office/officeart/2005/8/layout/vList5"/>
    <dgm:cxn modelId="{268540D9-8FBC-4624-BE02-6DE6449A5CA7}" type="presParOf" srcId="{B4067D41-D5D7-41EB-B404-46569807D230}" destId="{55B117E5-4A71-47BD-A3CF-C907A769DD0E}" srcOrd="0" destOrd="0" presId="urn:microsoft.com/office/officeart/2005/8/layout/vList5"/>
    <dgm:cxn modelId="{E4155985-63DD-4281-B4C2-AD4C04303FEC}" type="presParOf" srcId="{55B117E5-4A71-47BD-A3CF-C907A769DD0E}" destId="{B1C5470F-A4BE-442D-9EF0-5D49D658703A}" srcOrd="0" destOrd="0" presId="urn:microsoft.com/office/officeart/2005/8/layout/vList5"/>
    <dgm:cxn modelId="{99DB48A2-1A33-4BB3-A718-2043DAEC2CF9}" type="presParOf" srcId="{55B117E5-4A71-47BD-A3CF-C907A769DD0E}" destId="{0A8528FE-601F-48AE-9DB6-A8CF03879F2C}" srcOrd="1"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1E1C010-3031-4817-96FA-70395CE78436}"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s-UY"/>
        </a:p>
      </dgm:t>
    </dgm:pt>
    <dgm:pt modelId="{D81D8E68-9EA6-4B25-9285-77716EAFED62}">
      <dgm:prSet/>
      <dgm:spPr/>
      <dgm:t>
        <a:bodyPr/>
        <a:lstStyle/>
        <a:p>
          <a:r>
            <a:rPr lang="es-UY" b="0" i="0"/>
            <a:t>Absorción: </a:t>
          </a:r>
          <a:endParaRPr lang="es-UY"/>
        </a:p>
      </dgm:t>
    </dgm:pt>
    <dgm:pt modelId="{EE1476F6-DD21-4A14-8860-F374D0AD0547}" type="parTrans" cxnId="{25758F16-7A48-47EB-9B4C-198B28020CEC}">
      <dgm:prSet/>
      <dgm:spPr/>
      <dgm:t>
        <a:bodyPr/>
        <a:lstStyle/>
        <a:p>
          <a:endParaRPr lang="es-UY"/>
        </a:p>
      </dgm:t>
    </dgm:pt>
    <dgm:pt modelId="{AE9E48F5-8F90-469A-B895-331564B9B858}" type="sibTrans" cxnId="{25758F16-7A48-47EB-9B4C-198B28020CEC}">
      <dgm:prSet/>
      <dgm:spPr/>
      <dgm:t>
        <a:bodyPr/>
        <a:lstStyle/>
        <a:p>
          <a:endParaRPr lang="es-UY"/>
        </a:p>
      </dgm:t>
    </dgm:pt>
    <dgm:pt modelId="{31CEDBE1-B5EA-4FAC-8E57-A24034AE1335}">
      <dgm:prSet/>
      <dgm:spPr/>
      <dgm:t>
        <a:bodyPr/>
        <a:lstStyle/>
        <a:p>
          <a:r>
            <a:rPr lang="es-UY" b="0" i="0"/>
            <a:t>Pérdida de potencia óptica debido a la conversión de la luz en calor.</a:t>
          </a:r>
          <a:endParaRPr lang="es-UY"/>
        </a:p>
      </dgm:t>
    </dgm:pt>
    <dgm:pt modelId="{8A7BEE5D-2F3B-4434-9471-4A5377A3CE49}" type="parTrans" cxnId="{19466656-DE98-4ED4-9DF2-A6CFE936D53F}">
      <dgm:prSet/>
      <dgm:spPr/>
      <dgm:t>
        <a:bodyPr/>
        <a:lstStyle/>
        <a:p>
          <a:endParaRPr lang="es-UY"/>
        </a:p>
      </dgm:t>
    </dgm:pt>
    <dgm:pt modelId="{C207A2AA-2A7A-4081-8229-13E3147A280D}" type="sibTrans" cxnId="{19466656-DE98-4ED4-9DF2-A6CFE936D53F}">
      <dgm:prSet/>
      <dgm:spPr/>
      <dgm:t>
        <a:bodyPr/>
        <a:lstStyle/>
        <a:p>
          <a:endParaRPr lang="es-UY"/>
        </a:p>
      </dgm:t>
    </dgm:pt>
    <dgm:pt modelId="{9C94AE33-87E4-42C3-BF47-C9E48650046C}">
      <dgm:prSet/>
      <dgm:spPr/>
      <dgm:t>
        <a:bodyPr/>
        <a:lstStyle/>
        <a:p>
          <a:r>
            <a:rPr lang="es-UY" b="0" i="0"/>
            <a:t>Dispersión: </a:t>
          </a:r>
          <a:endParaRPr lang="es-UY"/>
        </a:p>
      </dgm:t>
    </dgm:pt>
    <dgm:pt modelId="{F5AED637-E4CC-4241-95A2-EC41061BCC88}" type="parTrans" cxnId="{88E38BA1-E771-4972-9D52-56DA3F3929AF}">
      <dgm:prSet/>
      <dgm:spPr/>
      <dgm:t>
        <a:bodyPr/>
        <a:lstStyle/>
        <a:p>
          <a:endParaRPr lang="es-UY"/>
        </a:p>
      </dgm:t>
    </dgm:pt>
    <dgm:pt modelId="{CBE1421D-FB4E-4511-8657-884C98C079D2}" type="sibTrans" cxnId="{88E38BA1-E771-4972-9D52-56DA3F3929AF}">
      <dgm:prSet/>
      <dgm:spPr/>
      <dgm:t>
        <a:bodyPr/>
        <a:lstStyle/>
        <a:p>
          <a:endParaRPr lang="es-UY"/>
        </a:p>
      </dgm:t>
    </dgm:pt>
    <dgm:pt modelId="{3D87B51B-953F-460C-AA30-CCA7E12695E2}">
      <dgm:prSet/>
      <dgm:spPr/>
      <dgm:t>
        <a:bodyPr/>
        <a:lstStyle/>
        <a:p>
          <a:r>
            <a:rPr lang="es-UY" b="0" i="0" dirty="0"/>
            <a:t>de la luz debido a irregularidades en el material.</a:t>
          </a:r>
          <a:endParaRPr lang="es-UY" dirty="0"/>
        </a:p>
      </dgm:t>
    </dgm:pt>
    <dgm:pt modelId="{33BC43B8-41D5-4B06-8126-B9E95D5A01F8}" type="parTrans" cxnId="{9BFBB634-B21C-481F-8977-81F49E6BB89D}">
      <dgm:prSet/>
      <dgm:spPr/>
      <dgm:t>
        <a:bodyPr/>
        <a:lstStyle/>
        <a:p>
          <a:endParaRPr lang="es-UY"/>
        </a:p>
      </dgm:t>
    </dgm:pt>
    <dgm:pt modelId="{9A97B1A0-924D-4B3E-B6B8-203C406C518D}" type="sibTrans" cxnId="{9BFBB634-B21C-481F-8977-81F49E6BB89D}">
      <dgm:prSet/>
      <dgm:spPr/>
      <dgm:t>
        <a:bodyPr/>
        <a:lstStyle/>
        <a:p>
          <a:endParaRPr lang="es-UY"/>
        </a:p>
      </dgm:t>
    </dgm:pt>
    <dgm:pt modelId="{77CBED49-A3FF-4999-94DB-CD2420BDD42B}">
      <dgm:prSet/>
      <dgm:spPr/>
      <dgm:t>
        <a:bodyPr/>
        <a:lstStyle/>
        <a:p>
          <a:r>
            <a:rPr lang="es-UY" b="0" i="0"/>
            <a:t>Pérdida de Conectores y Empalmes:</a:t>
          </a:r>
          <a:endParaRPr lang="es-UY"/>
        </a:p>
      </dgm:t>
    </dgm:pt>
    <dgm:pt modelId="{E4119B13-1A6D-48E5-882B-F638A583ED16}" type="parTrans" cxnId="{BADCC6E8-F4EA-4590-9B0B-A42E0E62F540}">
      <dgm:prSet/>
      <dgm:spPr/>
      <dgm:t>
        <a:bodyPr/>
        <a:lstStyle/>
        <a:p>
          <a:endParaRPr lang="es-UY"/>
        </a:p>
      </dgm:t>
    </dgm:pt>
    <dgm:pt modelId="{1DD7CED4-8833-45A6-98F2-130A0DE96E04}" type="sibTrans" cxnId="{BADCC6E8-F4EA-4590-9B0B-A42E0E62F540}">
      <dgm:prSet/>
      <dgm:spPr/>
      <dgm:t>
        <a:bodyPr/>
        <a:lstStyle/>
        <a:p>
          <a:endParaRPr lang="es-UY"/>
        </a:p>
      </dgm:t>
    </dgm:pt>
    <dgm:pt modelId="{DDBCBA10-427C-4683-9E79-F47A26BCD45E}">
      <dgm:prSet/>
      <dgm:spPr/>
      <dgm:t>
        <a:bodyPr/>
        <a:lstStyle/>
        <a:p>
          <a:r>
            <a:rPr lang="es-UY" b="0" i="0"/>
            <a:t>Reducción de la potencia óptica en puntos de conexión.</a:t>
          </a:r>
          <a:endParaRPr lang="es-UY"/>
        </a:p>
      </dgm:t>
    </dgm:pt>
    <dgm:pt modelId="{CA619C85-CD51-47F4-9681-293A3AF09568}" type="parTrans" cxnId="{1B09A3DE-51B9-43BE-9C86-21450AF23014}">
      <dgm:prSet/>
      <dgm:spPr/>
      <dgm:t>
        <a:bodyPr/>
        <a:lstStyle/>
        <a:p>
          <a:endParaRPr lang="es-UY"/>
        </a:p>
      </dgm:t>
    </dgm:pt>
    <dgm:pt modelId="{56037EA3-6A88-4794-90B0-29EE96E96E8D}" type="sibTrans" cxnId="{1B09A3DE-51B9-43BE-9C86-21450AF23014}">
      <dgm:prSet/>
      <dgm:spPr/>
      <dgm:t>
        <a:bodyPr/>
        <a:lstStyle/>
        <a:p>
          <a:endParaRPr lang="es-UY"/>
        </a:p>
      </dgm:t>
    </dgm:pt>
    <dgm:pt modelId="{D0EC9109-418B-44EC-B992-7CD3534B54B8}" type="pres">
      <dgm:prSet presAssocID="{81E1C010-3031-4817-96FA-70395CE78436}" presName="Name0" presStyleCnt="0">
        <dgm:presLayoutVars>
          <dgm:dir/>
          <dgm:animLvl val="lvl"/>
          <dgm:resizeHandles val="exact"/>
        </dgm:presLayoutVars>
      </dgm:prSet>
      <dgm:spPr/>
    </dgm:pt>
    <dgm:pt modelId="{AEAD14C6-4152-422E-93FD-13162D7C7F35}" type="pres">
      <dgm:prSet presAssocID="{D81D8E68-9EA6-4B25-9285-77716EAFED62}" presName="linNode" presStyleCnt="0"/>
      <dgm:spPr/>
    </dgm:pt>
    <dgm:pt modelId="{E0DA7F5E-8492-4E6B-B97F-2CE739F5C55F}" type="pres">
      <dgm:prSet presAssocID="{D81D8E68-9EA6-4B25-9285-77716EAFED62}" presName="parentText" presStyleLbl="node1" presStyleIdx="0" presStyleCnt="3">
        <dgm:presLayoutVars>
          <dgm:chMax val="1"/>
          <dgm:bulletEnabled val="1"/>
        </dgm:presLayoutVars>
      </dgm:prSet>
      <dgm:spPr/>
    </dgm:pt>
    <dgm:pt modelId="{C46C8AE3-3FCC-4687-833E-94E2BFD6CB0C}" type="pres">
      <dgm:prSet presAssocID="{D81D8E68-9EA6-4B25-9285-77716EAFED62}" presName="descendantText" presStyleLbl="alignAccFollowNode1" presStyleIdx="0" presStyleCnt="3">
        <dgm:presLayoutVars>
          <dgm:bulletEnabled val="1"/>
        </dgm:presLayoutVars>
      </dgm:prSet>
      <dgm:spPr/>
    </dgm:pt>
    <dgm:pt modelId="{15F22AC9-3ADA-4F8C-A3DC-2BB174805923}" type="pres">
      <dgm:prSet presAssocID="{AE9E48F5-8F90-469A-B895-331564B9B858}" presName="sp" presStyleCnt="0"/>
      <dgm:spPr/>
    </dgm:pt>
    <dgm:pt modelId="{21A3A8C0-A83E-4EAE-B464-0D00A01B57BE}" type="pres">
      <dgm:prSet presAssocID="{9C94AE33-87E4-42C3-BF47-C9E48650046C}" presName="linNode" presStyleCnt="0"/>
      <dgm:spPr/>
    </dgm:pt>
    <dgm:pt modelId="{5A057DB8-0D81-4FAE-A3F4-3FAFD76F03E2}" type="pres">
      <dgm:prSet presAssocID="{9C94AE33-87E4-42C3-BF47-C9E48650046C}" presName="parentText" presStyleLbl="node1" presStyleIdx="1" presStyleCnt="3">
        <dgm:presLayoutVars>
          <dgm:chMax val="1"/>
          <dgm:bulletEnabled val="1"/>
        </dgm:presLayoutVars>
      </dgm:prSet>
      <dgm:spPr/>
    </dgm:pt>
    <dgm:pt modelId="{B8DF85EA-532F-4061-9E38-404513A2D8E4}" type="pres">
      <dgm:prSet presAssocID="{9C94AE33-87E4-42C3-BF47-C9E48650046C}" presName="descendantText" presStyleLbl="alignAccFollowNode1" presStyleIdx="1" presStyleCnt="3">
        <dgm:presLayoutVars>
          <dgm:bulletEnabled val="1"/>
        </dgm:presLayoutVars>
      </dgm:prSet>
      <dgm:spPr/>
    </dgm:pt>
    <dgm:pt modelId="{3EAB508E-ECAE-4EA9-8842-70B97FE82092}" type="pres">
      <dgm:prSet presAssocID="{CBE1421D-FB4E-4511-8657-884C98C079D2}" presName="sp" presStyleCnt="0"/>
      <dgm:spPr/>
    </dgm:pt>
    <dgm:pt modelId="{2B559FD6-D700-4562-A9D9-117C68154920}" type="pres">
      <dgm:prSet presAssocID="{77CBED49-A3FF-4999-94DB-CD2420BDD42B}" presName="linNode" presStyleCnt="0"/>
      <dgm:spPr/>
    </dgm:pt>
    <dgm:pt modelId="{C3A53DE2-6EB8-4CC6-ACA0-99940566CA17}" type="pres">
      <dgm:prSet presAssocID="{77CBED49-A3FF-4999-94DB-CD2420BDD42B}" presName="parentText" presStyleLbl="node1" presStyleIdx="2" presStyleCnt="3">
        <dgm:presLayoutVars>
          <dgm:chMax val="1"/>
          <dgm:bulletEnabled val="1"/>
        </dgm:presLayoutVars>
      </dgm:prSet>
      <dgm:spPr/>
    </dgm:pt>
    <dgm:pt modelId="{4FE17696-2CEF-4C75-A906-FA76424BE46E}" type="pres">
      <dgm:prSet presAssocID="{77CBED49-A3FF-4999-94DB-CD2420BDD42B}" presName="descendantText" presStyleLbl="alignAccFollowNode1" presStyleIdx="2" presStyleCnt="3">
        <dgm:presLayoutVars>
          <dgm:bulletEnabled val="1"/>
        </dgm:presLayoutVars>
      </dgm:prSet>
      <dgm:spPr/>
    </dgm:pt>
  </dgm:ptLst>
  <dgm:cxnLst>
    <dgm:cxn modelId="{D8DB0402-CDB6-4D45-A438-33134F35A4DF}" type="presOf" srcId="{31CEDBE1-B5EA-4FAC-8E57-A24034AE1335}" destId="{C46C8AE3-3FCC-4687-833E-94E2BFD6CB0C}" srcOrd="0" destOrd="0" presId="urn:microsoft.com/office/officeart/2005/8/layout/vList5"/>
    <dgm:cxn modelId="{25758F16-7A48-47EB-9B4C-198B28020CEC}" srcId="{81E1C010-3031-4817-96FA-70395CE78436}" destId="{D81D8E68-9EA6-4B25-9285-77716EAFED62}" srcOrd="0" destOrd="0" parTransId="{EE1476F6-DD21-4A14-8860-F374D0AD0547}" sibTransId="{AE9E48F5-8F90-469A-B895-331564B9B858}"/>
    <dgm:cxn modelId="{9BFBB634-B21C-481F-8977-81F49E6BB89D}" srcId="{9C94AE33-87E4-42C3-BF47-C9E48650046C}" destId="{3D87B51B-953F-460C-AA30-CCA7E12695E2}" srcOrd="0" destOrd="0" parTransId="{33BC43B8-41D5-4B06-8126-B9E95D5A01F8}" sibTransId="{9A97B1A0-924D-4B3E-B6B8-203C406C518D}"/>
    <dgm:cxn modelId="{D425CA4B-6D3F-4D0F-BD87-612B9FA1A827}" type="presOf" srcId="{81E1C010-3031-4817-96FA-70395CE78436}" destId="{D0EC9109-418B-44EC-B992-7CD3534B54B8}" srcOrd="0" destOrd="0" presId="urn:microsoft.com/office/officeart/2005/8/layout/vList5"/>
    <dgm:cxn modelId="{04177470-22E3-4EDE-B58F-5798B5D347F2}" type="presOf" srcId="{DDBCBA10-427C-4683-9E79-F47A26BCD45E}" destId="{4FE17696-2CEF-4C75-A906-FA76424BE46E}" srcOrd="0" destOrd="0" presId="urn:microsoft.com/office/officeart/2005/8/layout/vList5"/>
    <dgm:cxn modelId="{19466656-DE98-4ED4-9DF2-A6CFE936D53F}" srcId="{D81D8E68-9EA6-4B25-9285-77716EAFED62}" destId="{31CEDBE1-B5EA-4FAC-8E57-A24034AE1335}" srcOrd="0" destOrd="0" parTransId="{8A7BEE5D-2F3B-4434-9471-4A5377A3CE49}" sibTransId="{C207A2AA-2A7A-4081-8229-13E3147A280D}"/>
    <dgm:cxn modelId="{77470E79-859E-4E58-9ACA-32E74AE6062D}" type="presOf" srcId="{9C94AE33-87E4-42C3-BF47-C9E48650046C}" destId="{5A057DB8-0D81-4FAE-A3F4-3FAFD76F03E2}" srcOrd="0" destOrd="0" presId="urn:microsoft.com/office/officeart/2005/8/layout/vList5"/>
    <dgm:cxn modelId="{88E38BA1-E771-4972-9D52-56DA3F3929AF}" srcId="{81E1C010-3031-4817-96FA-70395CE78436}" destId="{9C94AE33-87E4-42C3-BF47-C9E48650046C}" srcOrd="1" destOrd="0" parTransId="{F5AED637-E4CC-4241-95A2-EC41061BCC88}" sibTransId="{CBE1421D-FB4E-4511-8657-884C98C079D2}"/>
    <dgm:cxn modelId="{1EC264C1-6FDA-42F4-AEF7-BE61314E2DCD}" type="presOf" srcId="{77CBED49-A3FF-4999-94DB-CD2420BDD42B}" destId="{C3A53DE2-6EB8-4CC6-ACA0-99940566CA17}" srcOrd="0" destOrd="0" presId="urn:microsoft.com/office/officeart/2005/8/layout/vList5"/>
    <dgm:cxn modelId="{1B09A3DE-51B9-43BE-9C86-21450AF23014}" srcId="{77CBED49-A3FF-4999-94DB-CD2420BDD42B}" destId="{DDBCBA10-427C-4683-9E79-F47A26BCD45E}" srcOrd="0" destOrd="0" parTransId="{CA619C85-CD51-47F4-9681-293A3AF09568}" sibTransId="{56037EA3-6A88-4794-90B0-29EE96E96E8D}"/>
    <dgm:cxn modelId="{BADCC6E8-F4EA-4590-9B0B-A42E0E62F540}" srcId="{81E1C010-3031-4817-96FA-70395CE78436}" destId="{77CBED49-A3FF-4999-94DB-CD2420BDD42B}" srcOrd="2" destOrd="0" parTransId="{E4119B13-1A6D-48E5-882B-F638A583ED16}" sibTransId="{1DD7CED4-8833-45A6-98F2-130A0DE96E04}"/>
    <dgm:cxn modelId="{F02443E9-B004-48EA-910F-2AAFBC883959}" type="presOf" srcId="{D81D8E68-9EA6-4B25-9285-77716EAFED62}" destId="{E0DA7F5E-8492-4E6B-B97F-2CE739F5C55F}" srcOrd="0" destOrd="0" presId="urn:microsoft.com/office/officeart/2005/8/layout/vList5"/>
    <dgm:cxn modelId="{28B6AFEB-ADA5-4E81-A09C-6CE324E1AFE2}" type="presOf" srcId="{3D87B51B-953F-460C-AA30-CCA7E12695E2}" destId="{B8DF85EA-532F-4061-9E38-404513A2D8E4}" srcOrd="0" destOrd="0" presId="urn:microsoft.com/office/officeart/2005/8/layout/vList5"/>
    <dgm:cxn modelId="{1B7F885B-F5EE-4438-9CF2-43DC22076FAC}" type="presParOf" srcId="{D0EC9109-418B-44EC-B992-7CD3534B54B8}" destId="{AEAD14C6-4152-422E-93FD-13162D7C7F35}" srcOrd="0" destOrd="0" presId="urn:microsoft.com/office/officeart/2005/8/layout/vList5"/>
    <dgm:cxn modelId="{B1B06397-0BFD-4FC9-9D0B-E86FD72E85E3}" type="presParOf" srcId="{AEAD14C6-4152-422E-93FD-13162D7C7F35}" destId="{E0DA7F5E-8492-4E6B-B97F-2CE739F5C55F}" srcOrd="0" destOrd="0" presId="urn:microsoft.com/office/officeart/2005/8/layout/vList5"/>
    <dgm:cxn modelId="{4AE217BB-50AE-4824-98AA-1065B4CDEB17}" type="presParOf" srcId="{AEAD14C6-4152-422E-93FD-13162D7C7F35}" destId="{C46C8AE3-3FCC-4687-833E-94E2BFD6CB0C}" srcOrd="1" destOrd="0" presId="urn:microsoft.com/office/officeart/2005/8/layout/vList5"/>
    <dgm:cxn modelId="{E1FE5A30-175D-49A3-AB2D-6404C9AE520C}" type="presParOf" srcId="{D0EC9109-418B-44EC-B992-7CD3534B54B8}" destId="{15F22AC9-3ADA-4F8C-A3DC-2BB174805923}" srcOrd="1" destOrd="0" presId="urn:microsoft.com/office/officeart/2005/8/layout/vList5"/>
    <dgm:cxn modelId="{E02688A8-78DF-41D4-8294-24544D073772}" type="presParOf" srcId="{D0EC9109-418B-44EC-B992-7CD3534B54B8}" destId="{21A3A8C0-A83E-4EAE-B464-0D00A01B57BE}" srcOrd="2" destOrd="0" presId="urn:microsoft.com/office/officeart/2005/8/layout/vList5"/>
    <dgm:cxn modelId="{66A24B7B-299A-4E99-B9B0-27B3A89B8E43}" type="presParOf" srcId="{21A3A8C0-A83E-4EAE-B464-0D00A01B57BE}" destId="{5A057DB8-0D81-4FAE-A3F4-3FAFD76F03E2}" srcOrd="0" destOrd="0" presId="urn:microsoft.com/office/officeart/2005/8/layout/vList5"/>
    <dgm:cxn modelId="{93487199-7C09-4461-BCAC-7B3DE8ACEC2F}" type="presParOf" srcId="{21A3A8C0-A83E-4EAE-B464-0D00A01B57BE}" destId="{B8DF85EA-532F-4061-9E38-404513A2D8E4}" srcOrd="1" destOrd="0" presId="urn:microsoft.com/office/officeart/2005/8/layout/vList5"/>
    <dgm:cxn modelId="{F17D5DAF-5F76-4EA3-BE4A-60527F98B991}" type="presParOf" srcId="{D0EC9109-418B-44EC-B992-7CD3534B54B8}" destId="{3EAB508E-ECAE-4EA9-8842-70B97FE82092}" srcOrd="3" destOrd="0" presId="urn:microsoft.com/office/officeart/2005/8/layout/vList5"/>
    <dgm:cxn modelId="{49A33AEA-3C19-4860-8EFB-66D9D7A163DB}" type="presParOf" srcId="{D0EC9109-418B-44EC-B992-7CD3534B54B8}" destId="{2B559FD6-D700-4562-A9D9-117C68154920}" srcOrd="4" destOrd="0" presId="urn:microsoft.com/office/officeart/2005/8/layout/vList5"/>
    <dgm:cxn modelId="{BBF7EAF3-CB92-487D-BEB7-29A095CFD51E}" type="presParOf" srcId="{2B559FD6-D700-4562-A9D9-117C68154920}" destId="{C3A53DE2-6EB8-4CC6-ACA0-99940566CA17}" srcOrd="0" destOrd="0" presId="urn:microsoft.com/office/officeart/2005/8/layout/vList5"/>
    <dgm:cxn modelId="{CA9CD67B-C7B9-4D63-BEEA-F510C3FE0909}" type="presParOf" srcId="{2B559FD6-D700-4562-A9D9-117C68154920}" destId="{4FE17696-2CEF-4C75-A906-FA76424BE46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74A8704-EC18-4FA5-B1D7-E76EDFD97650}"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s-UY"/>
        </a:p>
      </dgm:t>
    </dgm:pt>
    <dgm:pt modelId="{D8DAA062-BE1D-4C63-8F2C-C932B3ED531D}">
      <dgm:prSet/>
      <dgm:spPr/>
      <dgm:t>
        <a:bodyPr/>
        <a:lstStyle/>
        <a:p>
          <a:r>
            <a:rPr lang="es-UY">
              <a:solidFill>
                <a:schemeClr val="bg1"/>
              </a:solidFill>
            </a:rPr>
            <a:t>Técnicas de Minimización:</a:t>
          </a:r>
        </a:p>
      </dgm:t>
    </dgm:pt>
    <dgm:pt modelId="{B4213F3E-F888-46FB-BE18-7AC8817049A0}" type="parTrans" cxnId="{A0200EEB-62E7-40D5-A19E-5BE12E8F9F91}">
      <dgm:prSet/>
      <dgm:spPr/>
      <dgm:t>
        <a:bodyPr/>
        <a:lstStyle/>
        <a:p>
          <a:endParaRPr lang="es-UY">
            <a:solidFill>
              <a:schemeClr val="bg1"/>
            </a:solidFill>
          </a:endParaRPr>
        </a:p>
      </dgm:t>
    </dgm:pt>
    <dgm:pt modelId="{E2F8B857-A204-443B-97B2-BC1204580CA2}" type="sibTrans" cxnId="{A0200EEB-62E7-40D5-A19E-5BE12E8F9F91}">
      <dgm:prSet/>
      <dgm:spPr/>
      <dgm:t>
        <a:bodyPr/>
        <a:lstStyle/>
        <a:p>
          <a:endParaRPr lang="es-UY">
            <a:solidFill>
              <a:schemeClr val="bg1"/>
            </a:solidFill>
          </a:endParaRPr>
        </a:p>
      </dgm:t>
    </dgm:pt>
    <dgm:pt modelId="{AC6339DF-1096-4ACC-83C5-D1F5D67D23F1}">
      <dgm:prSet/>
      <dgm:spPr/>
      <dgm:t>
        <a:bodyPr/>
        <a:lstStyle/>
        <a:p>
          <a:r>
            <a:rPr lang="es-UY">
              <a:solidFill>
                <a:schemeClr val="bg1"/>
              </a:solidFill>
            </a:rPr>
            <a:t>Uso de materiales de alta pureza.</a:t>
          </a:r>
        </a:p>
      </dgm:t>
    </dgm:pt>
    <dgm:pt modelId="{2292FDC5-8F10-4000-AB29-0259B510EFAB}" type="parTrans" cxnId="{5BE8CBB0-2F9B-4006-B3F9-019854407B2A}">
      <dgm:prSet/>
      <dgm:spPr/>
      <dgm:t>
        <a:bodyPr/>
        <a:lstStyle/>
        <a:p>
          <a:endParaRPr lang="es-UY">
            <a:solidFill>
              <a:schemeClr val="bg1"/>
            </a:solidFill>
          </a:endParaRPr>
        </a:p>
      </dgm:t>
    </dgm:pt>
    <dgm:pt modelId="{64425C6C-AA79-40F9-BE9F-9A019923A21E}" type="sibTrans" cxnId="{5BE8CBB0-2F9B-4006-B3F9-019854407B2A}">
      <dgm:prSet/>
      <dgm:spPr/>
      <dgm:t>
        <a:bodyPr/>
        <a:lstStyle/>
        <a:p>
          <a:endParaRPr lang="es-UY">
            <a:solidFill>
              <a:schemeClr val="bg1"/>
            </a:solidFill>
          </a:endParaRPr>
        </a:p>
      </dgm:t>
    </dgm:pt>
    <dgm:pt modelId="{37337EA3-ECE5-4A29-B339-92AACA15095F}">
      <dgm:prSet/>
      <dgm:spPr/>
      <dgm:t>
        <a:bodyPr/>
        <a:lstStyle/>
        <a:p>
          <a:r>
            <a:rPr lang="es-UY">
              <a:solidFill>
                <a:schemeClr val="bg1"/>
              </a:solidFill>
            </a:rPr>
            <a:t>Optimización del diseño de empalmes y conectores</a:t>
          </a:r>
        </a:p>
      </dgm:t>
    </dgm:pt>
    <dgm:pt modelId="{6A6DD570-980B-44B8-BDEE-B9237AA976B6}" type="parTrans" cxnId="{4F8883F7-8420-46D7-841B-937451708194}">
      <dgm:prSet/>
      <dgm:spPr/>
      <dgm:t>
        <a:bodyPr/>
        <a:lstStyle/>
        <a:p>
          <a:endParaRPr lang="es-UY">
            <a:solidFill>
              <a:schemeClr val="bg1"/>
            </a:solidFill>
          </a:endParaRPr>
        </a:p>
      </dgm:t>
    </dgm:pt>
    <dgm:pt modelId="{C8DDF5FB-946E-415D-BE61-D39C8EDE4E7F}" type="sibTrans" cxnId="{4F8883F7-8420-46D7-841B-937451708194}">
      <dgm:prSet/>
      <dgm:spPr/>
      <dgm:t>
        <a:bodyPr/>
        <a:lstStyle/>
        <a:p>
          <a:endParaRPr lang="es-UY">
            <a:solidFill>
              <a:schemeClr val="bg1"/>
            </a:solidFill>
          </a:endParaRPr>
        </a:p>
      </dgm:t>
    </dgm:pt>
    <dgm:pt modelId="{82616C7D-953F-4D1C-AE46-EB59D4562E17}" type="pres">
      <dgm:prSet presAssocID="{F74A8704-EC18-4FA5-B1D7-E76EDFD97650}" presName="hierChild1" presStyleCnt="0">
        <dgm:presLayoutVars>
          <dgm:orgChart val="1"/>
          <dgm:chPref val="1"/>
          <dgm:dir/>
          <dgm:animOne val="branch"/>
          <dgm:animLvl val="lvl"/>
          <dgm:resizeHandles/>
        </dgm:presLayoutVars>
      </dgm:prSet>
      <dgm:spPr/>
    </dgm:pt>
    <dgm:pt modelId="{2E732478-603A-44B9-B738-B6F12DA937B6}" type="pres">
      <dgm:prSet presAssocID="{D8DAA062-BE1D-4C63-8F2C-C932B3ED531D}" presName="hierRoot1" presStyleCnt="0">
        <dgm:presLayoutVars>
          <dgm:hierBranch val="init"/>
        </dgm:presLayoutVars>
      </dgm:prSet>
      <dgm:spPr/>
    </dgm:pt>
    <dgm:pt modelId="{CB3A8046-D837-4818-8EE1-87C977628EF0}" type="pres">
      <dgm:prSet presAssocID="{D8DAA062-BE1D-4C63-8F2C-C932B3ED531D}" presName="rootComposite1" presStyleCnt="0"/>
      <dgm:spPr/>
    </dgm:pt>
    <dgm:pt modelId="{A7AF8511-B5A7-4306-984F-B6327FFAEA19}" type="pres">
      <dgm:prSet presAssocID="{D8DAA062-BE1D-4C63-8F2C-C932B3ED531D}" presName="rootText1" presStyleLbl="node0" presStyleIdx="0" presStyleCnt="1">
        <dgm:presLayoutVars>
          <dgm:chPref val="3"/>
        </dgm:presLayoutVars>
      </dgm:prSet>
      <dgm:spPr/>
    </dgm:pt>
    <dgm:pt modelId="{960C0E14-5CDB-4297-A790-5A0D55F66B27}" type="pres">
      <dgm:prSet presAssocID="{D8DAA062-BE1D-4C63-8F2C-C932B3ED531D}" presName="rootConnector1" presStyleLbl="node1" presStyleIdx="0" presStyleCnt="0"/>
      <dgm:spPr/>
    </dgm:pt>
    <dgm:pt modelId="{2A26BE8D-D585-4C46-BD11-2DCFA0A11A06}" type="pres">
      <dgm:prSet presAssocID="{D8DAA062-BE1D-4C63-8F2C-C932B3ED531D}" presName="hierChild2" presStyleCnt="0"/>
      <dgm:spPr/>
    </dgm:pt>
    <dgm:pt modelId="{43FAC62A-5195-439C-9124-15079554C10A}" type="pres">
      <dgm:prSet presAssocID="{2292FDC5-8F10-4000-AB29-0259B510EFAB}" presName="Name37" presStyleLbl="parChTrans1D2" presStyleIdx="0" presStyleCnt="2"/>
      <dgm:spPr/>
    </dgm:pt>
    <dgm:pt modelId="{6F5A37A4-9145-4CA6-9ABA-E8004D4F5363}" type="pres">
      <dgm:prSet presAssocID="{AC6339DF-1096-4ACC-83C5-D1F5D67D23F1}" presName="hierRoot2" presStyleCnt="0">
        <dgm:presLayoutVars>
          <dgm:hierBranch val="init"/>
        </dgm:presLayoutVars>
      </dgm:prSet>
      <dgm:spPr/>
    </dgm:pt>
    <dgm:pt modelId="{28F73ECB-9130-4A3A-9646-5563C920D7D0}" type="pres">
      <dgm:prSet presAssocID="{AC6339DF-1096-4ACC-83C5-D1F5D67D23F1}" presName="rootComposite" presStyleCnt="0"/>
      <dgm:spPr/>
    </dgm:pt>
    <dgm:pt modelId="{F1F4E134-6111-4F7D-B3D5-F3C1DE2F7B3A}" type="pres">
      <dgm:prSet presAssocID="{AC6339DF-1096-4ACC-83C5-D1F5D67D23F1}" presName="rootText" presStyleLbl="node2" presStyleIdx="0" presStyleCnt="2">
        <dgm:presLayoutVars>
          <dgm:chPref val="3"/>
        </dgm:presLayoutVars>
      </dgm:prSet>
      <dgm:spPr/>
    </dgm:pt>
    <dgm:pt modelId="{C14EC747-36F8-4086-B0C3-7BDAC8778F8B}" type="pres">
      <dgm:prSet presAssocID="{AC6339DF-1096-4ACC-83C5-D1F5D67D23F1}" presName="rootConnector" presStyleLbl="node2" presStyleIdx="0" presStyleCnt="2"/>
      <dgm:spPr/>
    </dgm:pt>
    <dgm:pt modelId="{F40FD4CE-AA31-4A0C-9EDA-87E3FCBD6457}" type="pres">
      <dgm:prSet presAssocID="{AC6339DF-1096-4ACC-83C5-D1F5D67D23F1}" presName="hierChild4" presStyleCnt="0"/>
      <dgm:spPr/>
    </dgm:pt>
    <dgm:pt modelId="{D38F109C-A140-4F72-9C36-1CB7C07C0D5F}" type="pres">
      <dgm:prSet presAssocID="{AC6339DF-1096-4ACC-83C5-D1F5D67D23F1}" presName="hierChild5" presStyleCnt="0"/>
      <dgm:spPr/>
    </dgm:pt>
    <dgm:pt modelId="{9E98457D-DBD6-4F69-8D54-1AD983A70E5F}" type="pres">
      <dgm:prSet presAssocID="{6A6DD570-980B-44B8-BDEE-B9237AA976B6}" presName="Name37" presStyleLbl="parChTrans1D2" presStyleIdx="1" presStyleCnt="2"/>
      <dgm:spPr/>
    </dgm:pt>
    <dgm:pt modelId="{EE32EA86-7326-45AB-87CE-C2154A44F262}" type="pres">
      <dgm:prSet presAssocID="{37337EA3-ECE5-4A29-B339-92AACA15095F}" presName="hierRoot2" presStyleCnt="0">
        <dgm:presLayoutVars>
          <dgm:hierBranch val="init"/>
        </dgm:presLayoutVars>
      </dgm:prSet>
      <dgm:spPr/>
    </dgm:pt>
    <dgm:pt modelId="{61F03144-71B5-4334-9FAF-9150EF4BD264}" type="pres">
      <dgm:prSet presAssocID="{37337EA3-ECE5-4A29-B339-92AACA15095F}" presName="rootComposite" presStyleCnt="0"/>
      <dgm:spPr/>
    </dgm:pt>
    <dgm:pt modelId="{09FF8C3B-7D70-4994-AC0D-6EC13570903E}" type="pres">
      <dgm:prSet presAssocID="{37337EA3-ECE5-4A29-B339-92AACA15095F}" presName="rootText" presStyleLbl="node2" presStyleIdx="1" presStyleCnt="2">
        <dgm:presLayoutVars>
          <dgm:chPref val="3"/>
        </dgm:presLayoutVars>
      </dgm:prSet>
      <dgm:spPr/>
    </dgm:pt>
    <dgm:pt modelId="{198D7D09-CF79-4DD7-B589-A43315BB25DC}" type="pres">
      <dgm:prSet presAssocID="{37337EA3-ECE5-4A29-B339-92AACA15095F}" presName="rootConnector" presStyleLbl="node2" presStyleIdx="1" presStyleCnt="2"/>
      <dgm:spPr/>
    </dgm:pt>
    <dgm:pt modelId="{D5F66300-4C3E-4BD7-96AB-BB7A436A6E30}" type="pres">
      <dgm:prSet presAssocID="{37337EA3-ECE5-4A29-B339-92AACA15095F}" presName="hierChild4" presStyleCnt="0"/>
      <dgm:spPr/>
    </dgm:pt>
    <dgm:pt modelId="{866C188F-DA87-4AF3-89DD-37CEDF364E76}" type="pres">
      <dgm:prSet presAssocID="{37337EA3-ECE5-4A29-B339-92AACA15095F}" presName="hierChild5" presStyleCnt="0"/>
      <dgm:spPr/>
    </dgm:pt>
    <dgm:pt modelId="{CAC7BAB4-A040-4230-B76A-E8640C043CE8}" type="pres">
      <dgm:prSet presAssocID="{D8DAA062-BE1D-4C63-8F2C-C932B3ED531D}" presName="hierChild3" presStyleCnt="0"/>
      <dgm:spPr/>
    </dgm:pt>
  </dgm:ptLst>
  <dgm:cxnLst>
    <dgm:cxn modelId="{4C1B482D-C926-42E0-9626-B781B8F04E82}" type="presOf" srcId="{2292FDC5-8F10-4000-AB29-0259B510EFAB}" destId="{43FAC62A-5195-439C-9124-15079554C10A}" srcOrd="0" destOrd="0" presId="urn:microsoft.com/office/officeart/2005/8/layout/orgChart1"/>
    <dgm:cxn modelId="{5B1EE77E-BD76-48EF-AF30-736CD4FE8539}" type="presOf" srcId="{37337EA3-ECE5-4A29-B339-92AACA15095F}" destId="{09FF8C3B-7D70-4994-AC0D-6EC13570903E}" srcOrd="0" destOrd="0" presId="urn:microsoft.com/office/officeart/2005/8/layout/orgChart1"/>
    <dgm:cxn modelId="{E08AB090-7339-4C20-A461-AB279A312BE4}" type="presOf" srcId="{D8DAA062-BE1D-4C63-8F2C-C932B3ED531D}" destId="{960C0E14-5CDB-4297-A790-5A0D55F66B27}" srcOrd="1" destOrd="0" presId="urn:microsoft.com/office/officeart/2005/8/layout/orgChart1"/>
    <dgm:cxn modelId="{C4C36B95-8CD1-4F9A-8A9A-A9D893A2AF47}" type="presOf" srcId="{AC6339DF-1096-4ACC-83C5-D1F5D67D23F1}" destId="{C14EC747-36F8-4086-B0C3-7BDAC8778F8B}" srcOrd="1" destOrd="0" presId="urn:microsoft.com/office/officeart/2005/8/layout/orgChart1"/>
    <dgm:cxn modelId="{2018CFA6-36A7-4B30-BD6F-543E11ACF4F7}" type="presOf" srcId="{D8DAA062-BE1D-4C63-8F2C-C932B3ED531D}" destId="{A7AF8511-B5A7-4306-984F-B6327FFAEA19}" srcOrd="0" destOrd="0" presId="urn:microsoft.com/office/officeart/2005/8/layout/orgChart1"/>
    <dgm:cxn modelId="{599C13A7-2F65-4AE1-BA21-01345CE97864}" type="presOf" srcId="{37337EA3-ECE5-4A29-B339-92AACA15095F}" destId="{198D7D09-CF79-4DD7-B589-A43315BB25DC}" srcOrd="1" destOrd="0" presId="urn:microsoft.com/office/officeart/2005/8/layout/orgChart1"/>
    <dgm:cxn modelId="{5BE8CBB0-2F9B-4006-B3F9-019854407B2A}" srcId="{D8DAA062-BE1D-4C63-8F2C-C932B3ED531D}" destId="{AC6339DF-1096-4ACC-83C5-D1F5D67D23F1}" srcOrd="0" destOrd="0" parTransId="{2292FDC5-8F10-4000-AB29-0259B510EFAB}" sibTransId="{64425C6C-AA79-40F9-BE9F-9A019923A21E}"/>
    <dgm:cxn modelId="{4475FDD3-4EAD-4C28-A031-4C1158B6A3EF}" type="presOf" srcId="{AC6339DF-1096-4ACC-83C5-D1F5D67D23F1}" destId="{F1F4E134-6111-4F7D-B3D5-F3C1DE2F7B3A}" srcOrd="0" destOrd="0" presId="urn:microsoft.com/office/officeart/2005/8/layout/orgChart1"/>
    <dgm:cxn modelId="{D76942E2-4816-4977-A07F-B9A30124E478}" type="presOf" srcId="{6A6DD570-980B-44B8-BDEE-B9237AA976B6}" destId="{9E98457D-DBD6-4F69-8D54-1AD983A70E5F}" srcOrd="0" destOrd="0" presId="urn:microsoft.com/office/officeart/2005/8/layout/orgChart1"/>
    <dgm:cxn modelId="{4C40C0E6-E4A1-4F3F-B692-DAAC568515C6}" type="presOf" srcId="{F74A8704-EC18-4FA5-B1D7-E76EDFD97650}" destId="{82616C7D-953F-4D1C-AE46-EB59D4562E17}" srcOrd="0" destOrd="0" presId="urn:microsoft.com/office/officeart/2005/8/layout/orgChart1"/>
    <dgm:cxn modelId="{A0200EEB-62E7-40D5-A19E-5BE12E8F9F91}" srcId="{F74A8704-EC18-4FA5-B1D7-E76EDFD97650}" destId="{D8DAA062-BE1D-4C63-8F2C-C932B3ED531D}" srcOrd="0" destOrd="0" parTransId="{B4213F3E-F888-46FB-BE18-7AC8817049A0}" sibTransId="{E2F8B857-A204-443B-97B2-BC1204580CA2}"/>
    <dgm:cxn modelId="{4F8883F7-8420-46D7-841B-937451708194}" srcId="{D8DAA062-BE1D-4C63-8F2C-C932B3ED531D}" destId="{37337EA3-ECE5-4A29-B339-92AACA15095F}" srcOrd="1" destOrd="0" parTransId="{6A6DD570-980B-44B8-BDEE-B9237AA976B6}" sibTransId="{C8DDF5FB-946E-415D-BE61-D39C8EDE4E7F}"/>
    <dgm:cxn modelId="{CA4BE7E6-5313-4F42-8D9B-87A2325CD4D9}" type="presParOf" srcId="{82616C7D-953F-4D1C-AE46-EB59D4562E17}" destId="{2E732478-603A-44B9-B738-B6F12DA937B6}" srcOrd="0" destOrd="0" presId="urn:microsoft.com/office/officeart/2005/8/layout/orgChart1"/>
    <dgm:cxn modelId="{BC1CE30A-204F-4F64-BF92-E59CE82F5B6A}" type="presParOf" srcId="{2E732478-603A-44B9-B738-B6F12DA937B6}" destId="{CB3A8046-D837-4818-8EE1-87C977628EF0}" srcOrd="0" destOrd="0" presId="urn:microsoft.com/office/officeart/2005/8/layout/orgChart1"/>
    <dgm:cxn modelId="{6DC1660C-E303-4F85-834D-1E4034483B8C}" type="presParOf" srcId="{CB3A8046-D837-4818-8EE1-87C977628EF0}" destId="{A7AF8511-B5A7-4306-984F-B6327FFAEA19}" srcOrd="0" destOrd="0" presId="urn:microsoft.com/office/officeart/2005/8/layout/orgChart1"/>
    <dgm:cxn modelId="{FDEE6CC3-A087-4664-9541-6295A851D0FC}" type="presParOf" srcId="{CB3A8046-D837-4818-8EE1-87C977628EF0}" destId="{960C0E14-5CDB-4297-A790-5A0D55F66B27}" srcOrd="1" destOrd="0" presId="urn:microsoft.com/office/officeart/2005/8/layout/orgChart1"/>
    <dgm:cxn modelId="{93542F0F-3267-40F6-AF47-3C0C184BCFB0}" type="presParOf" srcId="{2E732478-603A-44B9-B738-B6F12DA937B6}" destId="{2A26BE8D-D585-4C46-BD11-2DCFA0A11A06}" srcOrd="1" destOrd="0" presId="urn:microsoft.com/office/officeart/2005/8/layout/orgChart1"/>
    <dgm:cxn modelId="{E588D1E0-5B4B-4589-B66B-95EEAB9E65D9}" type="presParOf" srcId="{2A26BE8D-D585-4C46-BD11-2DCFA0A11A06}" destId="{43FAC62A-5195-439C-9124-15079554C10A}" srcOrd="0" destOrd="0" presId="urn:microsoft.com/office/officeart/2005/8/layout/orgChart1"/>
    <dgm:cxn modelId="{00BF34A1-3042-4034-A66B-457B1FE8BFFE}" type="presParOf" srcId="{2A26BE8D-D585-4C46-BD11-2DCFA0A11A06}" destId="{6F5A37A4-9145-4CA6-9ABA-E8004D4F5363}" srcOrd="1" destOrd="0" presId="urn:microsoft.com/office/officeart/2005/8/layout/orgChart1"/>
    <dgm:cxn modelId="{0A2DC5AF-CDEB-42FD-905E-F92092D86BB8}" type="presParOf" srcId="{6F5A37A4-9145-4CA6-9ABA-E8004D4F5363}" destId="{28F73ECB-9130-4A3A-9646-5563C920D7D0}" srcOrd="0" destOrd="0" presId="urn:microsoft.com/office/officeart/2005/8/layout/orgChart1"/>
    <dgm:cxn modelId="{EB63DFD7-E53E-4ADC-AC6A-2B81946972CE}" type="presParOf" srcId="{28F73ECB-9130-4A3A-9646-5563C920D7D0}" destId="{F1F4E134-6111-4F7D-B3D5-F3C1DE2F7B3A}" srcOrd="0" destOrd="0" presId="urn:microsoft.com/office/officeart/2005/8/layout/orgChart1"/>
    <dgm:cxn modelId="{24F2135C-D892-489F-9BCD-CEF197F36742}" type="presParOf" srcId="{28F73ECB-9130-4A3A-9646-5563C920D7D0}" destId="{C14EC747-36F8-4086-B0C3-7BDAC8778F8B}" srcOrd="1" destOrd="0" presId="urn:microsoft.com/office/officeart/2005/8/layout/orgChart1"/>
    <dgm:cxn modelId="{D5B9B04B-6854-474C-BBD3-623B7A935D0B}" type="presParOf" srcId="{6F5A37A4-9145-4CA6-9ABA-E8004D4F5363}" destId="{F40FD4CE-AA31-4A0C-9EDA-87E3FCBD6457}" srcOrd="1" destOrd="0" presId="urn:microsoft.com/office/officeart/2005/8/layout/orgChart1"/>
    <dgm:cxn modelId="{A284C446-BB6C-4764-8609-2C22B13AA8EA}" type="presParOf" srcId="{6F5A37A4-9145-4CA6-9ABA-E8004D4F5363}" destId="{D38F109C-A140-4F72-9C36-1CB7C07C0D5F}" srcOrd="2" destOrd="0" presId="urn:microsoft.com/office/officeart/2005/8/layout/orgChart1"/>
    <dgm:cxn modelId="{BD5CB851-1B70-4AE3-BECC-AF513A3507C2}" type="presParOf" srcId="{2A26BE8D-D585-4C46-BD11-2DCFA0A11A06}" destId="{9E98457D-DBD6-4F69-8D54-1AD983A70E5F}" srcOrd="2" destOrd="0" presId="urn:microsoft.com/office/officeart/2005/8/layout/orgChart1"/>
    <dgm:cxn modelId="{BEE95A6E-65D4-4CE1-A769-BE1CA3200EF7}" type="presParOf" srcId="{2A26BE8D-D585-4C46-BD11-2DCFA0A11A06}" destId="{EE32EA86-7326-45AB-87CE-C2154A44F262}" srcOrd="3" destOrd="0" presId="urn:microsoft.com/office/officeart/2005/8/layout/orgChart1"/>
    <dgm:cxn modelId="{CBAE2C69-D722-4DE4-93C3-04AE1555813E}" type="presParOf" srcId="{EE32EA86-7326-45AB-87CE-C2154A44F262}" destId="{61F03144-71B5-4334-9FAF-9150EF4BD264}" srcOrd="0" destOrd="0" presId="urn:microsoft.com/office/officeart/2005/8/layout/orgChart1"/>
    <dgm:cxn modelId="{F88705A1-9AB0-4CE3-AD1B-482EDD420C4D}" type="presParOf" srcId="{61F03144-71B5-4334-9FAF-9150EF4BD264}" destId="{09FF8C3B-7D70-4994-AC0D-6EC13570903E}" srcOrd="0" destOrd="0" presId="urn:microsoft.com/office/officeart/2005/8/layout/orgChart1"/>
    <dgm:cxn modelId="{653ED42E-34AA-4A86-8F1F-19CCB50025EC}" type="presParOf" srcId="{61F03144-71B5-4334-9FAF-9150EF4BD264}" destId="{198D7D09-CF79-4DD7-B589-A43315BB25DC}" srcOrd="1" destOrd="0" presId="urn:microsoft.com/office/officeart/2005/8/layout/orgChart1"/>
    <dgm:cxn modelId="{58DE9AF3-2A36-4070-AB76-99ED42295A3D}" type="presParOf" srcId="{EE32EA86-7326-45AB-87CE-C2154A44F262}" destId="{D5F66300-4C3E-4BD7-96AB-BB7A436A6E30}" srcOrd="1" destOrd="0" presId="urn:microsoft.com/office/officeart/2005/8/layout/orgChart1"/>
    <dgm:cxn modelId="{A71EC638-1801-4094-909D-F065AF280631}" type="presParOf" srcId="{EE32EA86-7326-45AB-87CE-C2154A44F262}" destId="{866C188F-DA87-4AF3-89DD-37CEDF364E76}" srcOrd="2" destOrd="0" presId="urn:microsoft.com/office/officeart/2005/8/layout/orgChart1"/>
    <dgm:cxn modelId="{75B55BB1-2B62-4ABC-A1E6-52EA92D508E5}" type="presParOf" srcId="{2E732478-603A-44B9-B738-B6F12DA937B6}" destId="{CAC7BAB4-A040-4230-B76A-E8640C043CE8}"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F14DEF0-3E00-4240-8ADB-3564C154B60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UY"/>
        </a:p>
      </dgm:t>
    </dgm:pt>
    <dgm:pt modelId="{AB3FECCD-6B19-452D-B560-BD17AA40CD5A}">
      <dgm:prSet/>
      <dgm:spPr/>
      <dgm:t>
        <a:bodyPr/>
        <a:lstStyle/>
        <a:p>
          <a:r>
            <a:rPr lang="es-UY" b="0" i="0" dirty="0"/>
            <a:t>Índice de Refracción:</a:t>
          </a:r>
          <a:endParaRPr lang="es-UY" dirty="0"/>
        </a:p>
      </dgm:t>
    </dgm:pt>
    <dgm:pt modelId="{FBD08E51-D8E1-47CD-A7DB-BDECDC47784F}" type="parTrans" cxnId="{F3F493AA-648D-4641-9C60-2529AA682EE1}">
      <dgm:prSet/>
      <dgm:spPr/>
      <dgm:t>
        <a:bodyPr/>
        <a:lstStyle/>
        <a:p>
          <a:endParaRPr lang="es-UY"/>
        </a:p>
      </dgm:t>
    </dgm:pt>
    <dgm:pt modelId="{61168A84-2F80-4572-81F7-860A181C3AA2}" type="sibTrans" cxnId="{F3F493AA-648D-4641-9C60-2529AA682EE1}">
      <dgm:prSet/>
      <dgm:spPr/>
      <dgm:t>
        <a:bodyPr/>
        <a:lstStyle/>
        <a:p>
          <a:endParaRPr lang="es-UY"/>
        </a:p>
      </dgm:t>
    </dgm:pt>
    <dgm:pt modelId="{D8F703A9-7261-43AD-BEF2-6FF89DA6707F}">
      <dgm:prSet/>
      <dgm:spPr/>
      <dgm:t>
        <a:bodyPr/>
        <a:lstStyle/>
        <a:p>
          <a:r>
            <a:rPr lang="es-UY" b="0" i="0"/>
            <a:t>Medida de cómo la luz se ralentiza al pasar por el material.</a:t>
          </a:r>
          <a:endParaRPr lang="es-UY"/>
        </a:p>
      </dgm:t>
    </dgm:pt>
    <dgm:pt modelId="{73A2CF00-588A-46C2-B82F-113E6096C79F}" type="parTrans" cxnId="{CFBF47B2-9E2B-4F5B-8F90-0D4EADE393FE}">
      <dgm:prSet/>
      <dgm:spPr/>
      <dgm:t>
        <a:bodyPr/>
        <a:lstStyle/>
        <a:p>
          <a:endParaRPr lang="es-UY"/>
        </a:p>
      </dgm:t>
    </dgm:pt>
    <dgm:pt modelId="{2F88653B-DAD7-4F01-8B98-917B3278D0A0}" type="sibTrans" cxnId="{CFBF47B2-9E2B-4F5B-8F90-0D4EADE393FE}">
      <dgm:prSet/>
      <dgm:spPr/>
      <dgm:t>
        <a:bodyPr/>
        <a:lstStyle/>
        <a:p>
          <a:endParaRPr lang="es-UY"/>
        </a:p>
      </dgm:t>
    </dgm:pt>
    <dgm:pt modelId="{296F988D-995A-4404-8622-4CFE039814C2}">
      <dgm:prSet/>
      <dgm:spPr/>
      <dgm:t>
        <a:bodyPr/>
        <a:lstStyle/>
        <a:p>
          <a:r>
            <a:rPr lang="es-UY" b="0" i="0" dirty="0"/>
            <a:t>Diferencia en los índices de refracción del núcleo y del revestimiento permite la reflexión interna total.</a:t>
          </a:r>
          <a:endParaRPr lang="es-UY" dirty="0"/>
        </a:p>
      </dgm:t>
    </dgm:pt>
    <dgm:pt modelId="{8F819419-ACBC-4E91-A9DD-255263D62776}" type="parTrans" cxnId="{E4614E6C-4906-4EEC-BE01-411B09A98020}">
      <dgm:prSet/>
      <dgm:spPr/>
      <dgm:t>
        <a:bodyPr/>
        <a:lstStyle/>
        <a:p>
          <a:endParaRPr lang="es-UY"/>
        </a:p>
      </dgm:t>
    </dgm:pt>
    <dgm:pt modelId="{A9C6C83D-00B1-4AAE-AA69-26F13EA1C0B7}" type="sibTrans" cxnId="{E4614E6C-4906-4EEC-BE01-411B09A98020}">
      <dgm:prSet/>
      <dgm:spPr/>
      <dgm:t>
        <a:bodyPr/>
        <a:lstStyle/>
        <a:p>
          <a:endParaRPr lang="es-UY"/>
        </a:p>
      </dgm:t>
    </dgm:pt>
    <dgm:pt modelId="{548E2374-9E26-4D0F-9BB8-4C55A28F4890}" type="pres">
      <dgm:prSet presAssocID="{5F14DEF0-3E00-4240-8ADB-3564C154B60E}" presName="Name0" presStyleCnt="0">
        <dgm:presLayoutVars>
          <dgm:dir/>
          <dgm:animLvl val="lvl"/>
          <dgm:resizeHandles val="exact"/>
        </dgm:presLayoutVars>
      </dgm:prSet>
      <dgm:spPr/>
    </dgm:pt>
    <dgm:pt modelId="{136C096B-9AE7-412F-886E-F151F8133F52}" type="pres">
      <dgm:prSet presAssocID="{AB3FECCD-6B19-452D-B560-BD17AA40CD5A}" presName="linNode" presStyleCnt="0"/>
      <dgm:spPr/>
    </dgm:pt>
    <dgm:pt modelId="{A015FD8D-3837-4D97-8ACF-290AA1015139}" type="pres">
      <dgm:prSet presAssocID="{AB3FECCD-6B19-452D-B560-BD17AA40CD5A}" presName="parentText" presStyleLbl="node1" presStyleIdx="0" presStyleCnt="1" custLinFactNeighborX="-26220" custLinFactNeighborY="549">
        <dgm:presLayoutVars>
          <dgm:chMax val="1"/>
          <dgm:bulletEnabled val="1"/>
        </dgm:presLayoutVars>
      </dgm:prSet>
      <dgm:spPr/>
    </dgm:pt>
    <dgm:pt modelId="{82EDC6B7-9D48-41D1-94AE-6878F091190E}" type="pres">
      <dgm:prSet presAssocID="{AB3FECCD-6B19-452D-B560-BD17AA40CD5A}" presName="descendantText" presStyleLbl="alignAccFollowNode1" presStyleIdx="0" presStyleCnt="1">
        <dgm:presLayoutVars>
          <dgm:bulletEnabled val="1"/>
        </dgm:presLayoutVars>
      </dgm:prSet>
      <dgm:spPr/>
    </dgm:pt>
  </dgm:ptLst>
  <dgm:cxnLst>
    <dgm:cxn modelId="{A34BC45D-11ED-4584-AE73-CFFA90377608}" type="presOf" srcId="{AB3FECCD-6B19-452D-B560-BD17AA40CD5A}" destId="{A015FD8D-3837-4D97-8ACF-290AA1015139}" srcOrd="0" destOrd="0" presId="urn:microsoft.com/office/officeart/2005/8/layout/vList5"/>
    <dgm:cxn modelId="{D530D765-D878-4C9B-B464-AED45DD14CAF}" type="presOf" srcId="{D8F703A9-7261-43AD-BEF2-6FF89DA6707F}" destId="{82EDC6B7-9D48-41D1-94AE-6878F091190E}" srcOrd="0" destOrd="0" presId="urn:microsoft.com/office/officeart/2005/8/layout/vList5"/>
    <dgm:cxn modelId="{E4614E6C-4906-4EEC-BE01-411B09A98020}" srcId="{AB3FECCD-6B19-452D-B560-BD17AA40CD5A}" destId="{296F988D-995A-4404-8622-4CFE039814C2}" srcOrd="1" destOrd="0" parTransId="{8F819419-ACBC-4E91-A9DD-255263D62776}" sibTransId="{A9C6C83D-00B1-4AAE-AA69-26F13EA1C0B7}"/>
    <dgm:cxn modelId="{54A5537E-2603-4FB1-9EB6-C629635CB388}" type="presOf" srcId="{5F14DEF0-3E00-4240-8ADB-3564C154B60E}" destId="{548E2374-9E26-4D0F-9BB8-4C55A28F4890}" srcOrd="0" destOrd="0" presId="urn:microsoft.com/office/officeart/2005/8/layout/vList5"/>
    <dgm:cxn modelId="{11374A95-4BAE-4F01-A3CA-A38BC69CA8C8}" type="presOf" srcId="{296F988D-995A-4404-8622-4CFE039814C2}" destId="{82EDC6B7-9D48-41D1-94AE-6878F091190E}" srcOrd="0" destOrd="1" presId="urn:microsoft.com/office/officeart/2005/8/layout/vList5"/>
    <dgm:cxn modelId="{F3F493AA-648D-4641-9C60-2529AA682EE1}" srcId="{5F14DEF0-3E00-4240-8ADB-3564C154B60E}" destId="{AB3FECCD-6B19-452D-B560-BD17AA40CD5A}" srcOrd="0" destOrd="0" parTransId="{FBD08E51-D8E1-47CD-A7DB-BDECDC47784F}" sibTransId="{61168A84-2F80-4572-81F7-860A181C3AA2}"/>
    <dgm:cxn modelId="{CFBF47B2-9E2B-4F5B-8F90-0D4EADE393FE}" srcId="{AB3FECCD-6B19-452D-B560-BD17AA40CD5A}" destId="{D8F703A9-7261-43AD-BEF2-6FF89DA6707F}" srcOrd="0" destOrd="0" parTransId="{73A2CF00-588A-46C2-B82F-113E6096C79F}" sibTransId="{2F88653B-DAD7-4F01-8B98-917B3278D0A0}"/>
    <dgm:cxn modelId="{5458ACE9-5C1F-4C67-AFC2-870E64A6CACC}" type="presParOf" srcId="{548E2374-9E26-4D0F-9BB8-4C55A28F4890}" destId="{136C096B-9AE7-412F-886E-F151F8133F52}" srcOrd="0" destOrd="0" presId="urn:microsoft.com/office/officeart/2005/8/layout/vList5"/>
    <dgm:cxn modelId="{1D47D80C-512E-4759-AD40-4C322EA7CCB6}" type="presParOf" srcId="{136C096B-9AE7-412F-886E-F151F8133F52}" destId="{A015FD8D-3837-4D97-8ACF-290AA1015139}" srcOrd="0" destOrd="0" presId="urn:microsoft.com/office/officeart/2005/8/layout/vList5"/>
    <dgm:cxn modelId="{C01C816B-A7F1-4F74-98A1-4020A4E571DC}" type="presParOf" srcId="{136C096B-9AE7-412F-886E-F151F8133F52}" destId="{82EDC6B7-9D48-41D1-94AE-6878F091190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5E82094-0317-44C1-8270-D703A6F9AFC4}"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s-UY"/>
        </a:p>
      </dgm:t>
    </dgm:pt>
    <dgm:pt modelId="{50B5E670-EDBC-4059-BEFA-232E3F96335C}">
      <dgm:prSet/>
      <dgm:spPr/>
      <dgm:t>
        <a:bodyPr/>
        <a:lstStyle/>
        <a:p>
          <a:r>
            <a:rPr lang="es-UY"/>
            <a:t>Ancho de Banda</a:t>
          </a:r>
        </a:p>
      </dgm:t>
    </dgm:pt>
    <dgm:pt modelId="{B798E8C0-B338-4EB6-8782-09C969D24F3F}" type="parTrans" cxnId="{2A91B3A6-28B8-45BD-8526-A840068B73C2}">
      <dgm:prSet/>
      <dgm:spPr/>
      <dgm:t>
        <a:bodyPr/>
        <a:lstStyle/>
        <a:p>
          <a:endParaRPr lang="es-UY"/>
        </a:p>
      </dgm:t>
    </dgm:pt>
    <dgm:pt modelId="{39107F64-252A-417E-8B9F-640A2054DE26}" type="sibTrans" cxnId="{2A91B3A6-28B8-45BD-8526-A840068B73C2}">
      <dgm:prSet/>
      <dgm:spPr/>
      <dgm:t>
        <a:bodyPr/>
        <a:lstStyle/>
        <a:p>
          <a:endParaRPr lang="es-UY"/>
        </a:p>
      </dgm:t>
    </dgm:pt>
    <dgm:pt modelId="{26BDB48B-39F9-4C71-935E-FB6EAE86B36E}">
      <dgm:prSet/>
      <dgm:spPr/>
      <dgm:t>
        <a:bodyPr/>
        <a:lstStyle/>
        <a:p>
          <a:r>
            <a:rPr lang="es-UY" dirty="0"/>
            <a:t>Capacidad de la fibra para transmitir información.</a:t>
          </a:r>
        </a:p>
      </dgm:t>
    </dgm:pt>
    <dgm:pt modelId="{3E09EE80-FE11-42B2-BB48-B0C2B95723BC}" type="parTrans" cxnId="{A3EF193B-F229-4388-A5D3-AF0F520643F4}">
      <dgm:prSet/>
      <dgm:spPr/>
      <dgm:t>
        <a:bodyPr/>
        <a:lstStyle/>
        <a:p>
          <a:endParaRPr lang="es-UY"/>
        </a:p>
      </dgm:t>
    </dgm:pt>
    <dgm:pt modelId="{EF539F3E-BA7D-425F-9CE5-6C34563E2298}" type="sibTrans" cxnId="{A3EF193B-F229-4388-A5D3-AF0F520643F4}">
      <dgm:prSet/>
      <dgm:spPr/>
      <dgm:t>
        <a:bodyPr/>
        <a:lstStyle/>
        <a:p>
          <a:endParaRPr lang="es-UY"/>
        </a:p>
      </dgm:t>
    </dgm:pt>
    <dgm:pt modelId="{DA2D8B2B-F8C1-42B0-B31F-2D0725F43ADA}">
      <dgm:prSet/>
      <dgm:spPr/>
      <dgm:t>
        <a:bodyPr/>
        <a:lstStyle/>
        <a:p>
          <a:r>
            <a:rPr lang="es-UY"/>
            <a:t>Relacionado con la dispersión y la atenuación; mayor ancho de banda permite mayores tasas de datos.</a:t>
          </a:r>
        </a:p>
      </dgm:t>
    </dgm:pt>
    <dgm:pt modelId="{C2E1BE4F-8CAD-49F3-B112-FA3F715585F9}" type="parTrans" cxnId="{16FF9244-8D1E-47D2-A022-FB50AF7633EC}">
      <dgm:prSet/>
      <dgm:spPr/>
      <dgm:t>
        <a:bodyPr/>
        <a:lstStyle/>
        <a:p>
          <a:endParaRPr lang="es-UY"/>
        </a:p>
      </dgm:t>
    </dgm:pt>
    <dgm:pt modelId="{D41D473C-69CF-4884-81A0-1622D43A54EA}" type="sibTrans" cxnId="{16FF9244-8D1E-47D2-A022-FB50AF7633EC}">
      <dgm:prSet/>
      <dgm:spPr/>
      <dgm:t>
        <a:bodyPr/>
        <a:lstStyle/>
        <a:p>
          <a:endParaRPr lang="es-UY"/>
        </a:p>
      </dgm:t>
    </dgm:pt>
    <dgm:pt modelId="{619FF935-F0C7-4F7F-B91C-1B851C418B44}" type="pres">
      <dgm:prSet presAssocID="{75E82094-0317-44C1-8270-D703A6F9AFC4}" presName="Name0" presStyleCnt="0">
        <dgm:presLayoutVars>
          <dgm:dir/>
          <dgm:animLvl val="lvl"/>
          <dgm:resizeHandles val="exact"/>
        </dgm:presLayoutVars>
      </dgm:prSet>
      <dgm:spPr/>
    </dgm:pt>
    <dgm:pt modelId="{8E44AF5B-5E7A-49A4-9356-F3EBFC772CE9}" type="pres">
      <dgm:prSet presAssocID="{50B5E670-EDBC-4059-BEFA-232E3F96335C}" presName="linNode" presStyleCnt="0"/>
      <dgm:spPr/>
    </dgm:pt>
    <dgm:pt modelId="{EC1616EE-46D5-43B5-A111-0CBE844C6567}" type="pres">
      <dgm:prSet presAssocID="{50B5E670-EDBC-4059-BEFA-232E3F96335C}" presName="parentText" presStyleLbl="node1" presStyleIdx="0" presStyleCnt="1">
        <dgm:presLayoutVars>
          <dgm:chMax val="1"/>
          <dgm:bulletEnabled val="1"/>
        </dgm:presLayoutVars>
      </dgm:prSet>
      <dgm:spPr/>
    </dgm:pt>
    <dgm:pt modelId="{30262D76-A83C-46EF-B991-F4DBE31F9BD3}" type="pres">
      <dgm:prSet presAssocID="{50B5E670-EDBC-4059-BEFA-232E3F96335C}" presName="descendantText" presStyleLbl="alignAccFollowNode1" presStyleIdx="0" presStyleCnt="1">
        <dgm:presLayoutVars>
          <dgm:bulletEnabled val="1"/>
        </dgm:presLayoutVars>
      </dgm:prSet>
      <dgm:spPr/>
    </dgm:pt>
  </dgm:ptLst>
  <dgm:cxnLst>
    <dgm:cxn modelId="{8758F000-A5F7-4BF3-8FE8-BFBA784E50CF}" type="presOf" srcId="{75E82094-0317-44C1-8270-D703A6F9AFC4}" destId="{619FF935-F0C7-4F7F-B91C-1B851C418B44}" srcOrd="0" destOrd="0" presId="urn:microsoft.com/office/officeart/2005/8/layout/vList5"/>
    <dgm:cxn modelId="{88FF6235-D584-476A-B7B2-ACA8CAA92FD2}" type="presOf" srcId="{26BDB48B-39F9-4C71-935E-FB6EAE86B36E}" destId="{30262D76-A83C-46EF-B991-F4DBE31F9BD3}" srcOrd="0" destOrd="0" presId="urn:microsoft.com/office/officeart/2005/8/layout/vList5"/>
    <dgm:cxn modelId="{A3EF193B-F229-4388-A5D3-AF0F520643F4}" srcId="{50B5E670-EDBC-4059-BEFA-232E3F96335C}" destId="{26BDB48B-39F9-4C71-935E-FB6EAE86B36E}" srcOrd="0" destOrd="0" parTransId="{3E09EE80-FE11-42B2-BB48-B0C2B95723BC}" sibTransId="{EF539F3E-BA7D-425F-9CE5-6C34563E2298}"/>
    <dgm:cxn modelId="{16FF9244-8D1E-47D2-A022-FB50AF7633EC}" srcId="{50B5E670-EDBC-4059-BEFA-232E3F96335C}" destId="{DA2D8B2B-F8C1-42B0-B31F-2D0725F43ADA}" srcOrd="1" destOrd="0" parTransId="{C2E1BE4F-8CAD-49F3-B112-FA3F715585F9}" sibTransId="{D41D473C-69CF-4884-81A0-1622D43A54EA}"/>
    <dgm:cxn modelId="{2F771C68-B7C3-4CC0-997B-00AA4E3C97C2}" type="presOf" srcId="{50B5E670-EDBC-4059-BEFA-232E3F96335C}" destId="{EC1616EE-46D5-43B5-A111-0CBE844C6567}" srcOrd="0" destOrd="0" presId="urn:microsoft.com/office/officeart/2005/8/layout/vList5"/>
    <dgm:cxn modelId="{B2CC9479-F291-4B76-8C4D-0573F715DEDD}" type="presOf" srcId="{DA2D8B2B-F8C1-42B0-B31F-2D0725F43ADA}" destId="{30262D76-A83C-46EF-B991-F4DBE31F9BD3}" srcOrd="0" destOrd="1" presId="urn:microsoft.com/office/officeart/2005/8/layout/vList5"/>
    <dgm:cxn modelId="{2A91B3A6-28B8-45BD-8526-A840068B73C2}" srcId="{75E82094-0317-44C1-8270-D703A6F9AFC4}" destId="{50B5E670-EDBC-4059-BEFA-232E3F96335C}" srcOrd="0" destOrd="0" parTransId="{B798E8C0-B338-4EB6-8782-09C969D24F3F}" sibTransId="{39107F64-252A-417E-8B9F-640A2054DE26}"/>
    <dgm:cxn modelId="{6C756048-3045-4171-B797-A67F5AC5012A}" type="presParOf" srcId="{619FF935-F0C7-4F7F-B91C-1B851C418B44}" destId="{8E44AF5B-5E7A-49A4-9356-F3EBFC772CE9}" srcOrd="0" destOrd="0" presId="urn:microsoft.com/office/officeart/2005/8/layout/vList5"/>
    <dgm:cxn modelId="{488336C2-C9D1-4D9D-8D73-86323F772DE8}" type="presParOf" srcId="{8E44AF5B-5E7A-49A4-9356-F3EBFC772CE9}" destId="{EC1616EE-46D5-43B5-A111-0CBE844C6567}" srcOrd="0" destOrd="0" presId="urn:microsoft.com/office/officeart/2005/8/layout/vList5"/>
    <dgm:cxn modelId="{7A094627-595B-403B-B6E8-FAD8D2D949CB}" type="presParOf" srcId="{8E44AF5B-5E7A-49A4-9356-F3EBFC772CE9}" destId="{30262D76-A83C-46EF-B991-F4DBE31F9BD3}"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6C5E677-3E09-4269-813E-7CD7E13CF403}"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s-UY"/>
        </a:p>
      </dgm:t>
    </dgm:pt>
    <dgm:pt modelId="{4883B19B-FA0A-4548-AF7F-C0FA028762EA}">
      <dgm:prSet/>
      <dgm:spPr/>
      <dgm:t>
        <a:bodyPr/>
        <a:lstStyle/>
        <a:p>
          <a:r>
            <a:rPr lang="es-UY"/>
            <a:t>Perfil de Índice de Refracción</a:t>
          </a:r>
        </a:p>
      </dgm:t>
    </dgm:pt>
    <dgm:pt modelId="{24F13AEC-64FF-470C-8568-A8054C647428}" type="parTrans" cxnId="{3B5292CC-3C02-4258-B3EF-C9167EFD1EBA}">
      <dgm:prSet/>
      <dgm:spPr/>
      <dgm:t>
        <a:bodyPr/>
        <a:lstStyle/>
        <a:p>
          <a:endParaRPr lang="es-UY"/>
        </a:p>
      </dgm:t>
    </dgm:pt>
    <dgm:pt modelId="{1FD77943-171E-4498-BCAC-7EB56E501F34}" type="sibTrans" cxnId="{3B5292CC-3C02-4258-B3EF-C9167EFD1EBA}">
      <dgm:prSet/>
      <dgm:spPr/>
      <dgm:t>
        <a:bodyPr/>
        <a:lstStyle/>
        <a:p>
          <a:endParaRPr lang="es-UY"/>
        </a:p>
      </dgm:t>
    </dgm:pt>
    <dgm:pt modelId="{64A59FBB-DBA3-44A5-A6C2-09C6D6ECEF9E}">
      <dgm:prSet/>
      <dgm:spPr/>
      <dgm:t>
        <a:bodyPr/>
        <a:lstStyle/>
        <a:p>
          <a:r>
            <a:rPr lang="es-UY"/>
            <a:t>Índice Escalonado:** Núcleo con índice de refracción constante y un cambio abrupto en el revestimiento.</a:t>
          </a:r>
        </a:p>
      </dgm:t>
    </dgm:pt>
    <dgm:pt modelId="{3E0D0254-CCEE-48C0-BE0F-9DB1DC5A519A}" type="parTrans" cxnId="{F9A3BF91-C77B-4376-9A4E-68534FC39DDC}">
      <dgm:prSet/>
      <dgm:spPr/>
      <dgm:t>
        <a:bodyPr/>
        <a:lstStyle/>
        <a:p>
          <a:endParaRPr lang="es-UY"/>
        </a:p>
      </dgm:t>
    </dgm:pt>
    <dgm:pt modelId="{B0E872A3-4F61-41E7-8183-00DA10047947}" type="sibTrans" cxnId="{F9A3BF91-C77B-4376-9A4E-68534FC39DDC}">
      <dgm:prSet/>
      <dgm:spPr/>
      <dgm:t>
        <a:bodyPr/>
        <a:lstStyle/>
        <a:p>
          <a:endParaRPr lang="es-UY"/>
        </a:p>
      </dgm:t>
    </dgm:pt>
    <dgm:pt modelId="{7375CC24-8417-4B46-9684-238738C34A0E}">
      <dgm:prSet/>
      <dgm:spPr/>
      <dgm:t>
        <a:bodyPr/>
        <a:lstStyle/>
        <a:p>
          <a:r>
            <a:rPr lang="es-UY"/>
            <a:t>Índice Gradiente:** Núcleo con índice de refracción que disminuye gradualmente hacia el revestimiento, reduciendo la dispersión modal.</a:t>
          </a:r>
        </a:p>
      </dgm:t>
    </dgm:pt>
    <dgm:pt modelId="{0DCE6C41-AE67-4E7A-AF69-B6021F27F81E}" type="parTrans" cxnId="{C8197359-AC71-4D02-A9CB-E2CAEA646355}">
      <dgm:prSet/>
      <dgm:spPr/>
      <dgm:t>
        <a:bodyPr/>
        <a:lstStyle/>
        <a:p>
          <a:endParaRPr lang="es-UY"/>
        </a:p>
      </dgm:t>
    </dgm:pt>
    <dgm:pt modelId="{D088BB5B-2E76-47EE-AD19-981259F2FD87}" type="sibTrans" cxnId="{C8197359-AC71-4D02-A9CB-E2CAEA646355}">
      <dgm:prSet/>
      <dgm:spPr/>
      <dgm:t>
        <a:bodyPr/>
        <a:lstStyle/>
        <a:p>
          <a:endParaRPr lang="es-UY"/>
        </a:p>
      </dgm:t>
    </dgm:pt>
    <dgm:pt modelId="{C30B5FC0-A3C4-4F95-A9B0-ABDB5620FF47}" type="pres">
      <dgm:prSet presAssocID="{D6C5E677-3E09-4269-813E-7CD7E13CF403}" presName="linear" presStyleCnt="0">
        <dgm:presLayoutVars>
          <dgm:dir/>
          <dgm:animLvl val="lvl"/>
          <dgm:resizeHandles val="exact"/>
        </dgm:presLayoutVars>
      </dgm:prSet>
      <dgm:spPr/>
    </dgm:pt>
    <dgm:pt modelId="{8935CBF9-5C8E-4EB5-9F80-9553B937E578}" type="pres">
      <dgm:prSet presAssocID="{4883B19B-FA0A-4548-AF7F-C0FA028762EA}" presName="parentLin" presStyleCnt="0"/>
      <dgm:spPr/>
    </dgm:pt>
    <dgm:pt modelId="{887D7120-0F0E-47DF-8325-A2D15F8C756F}" type="pres">
      <dgm:prSet presAssocID="{4883B19B-FA0A-4548-AF7F-C0FA028762EA}" presName="parentLeftMargin" presStyleLbl="node1" presStyleIdx="0" presStyleCnt="1"/>
      <dgm:spPr/>
    </dgm:pt>
    <dgm:pt modelId="{79473DBD-F649-473F-8892-11ABBA32145A}" type="pres">
      <dgm:prSet presAssocID="{4883B19B-FA0A-4548-AF7F-C0FA028762EA}" presName="parentText" presStyleLbl="node1" presStyleIdx="0" presStyleCnt="1">
        <dgm:presLayoutVars>
          <dgm:chMax val="0"/>
          <dgm:bulletEnabled val="1"/>
        </dgm:presLayoutVars>
      </dgm:prSet>
      <dgm:spPr/>
    </dgm:pt>
    <dgm:pt modelId="{F7B7607C-52C0-46DD-A83B-3F0A779F054A}" type="pres">
      <dgm:prSet presAssocID="{4883B19B-FA0A-4548-AF7F-C0FA028762EA}" presName="negativeSpace" presStyleCnt="0"/>
      <dgm:spPr/>
    </dgm:pt>
    <dgm:pt modelId="{4FB3B080-73B0-4310-83F5-4B7FC0C50FDA}" type="pres">
      <dgm:prSet presAssocID="{4883B19B-FA0A-4548-AF7F-C0FA028762EA}" presName="childText" presStyleLbl="conFgAcc1" presStyleIdx="0" presStyleCnt="1">
        <dgm:presLayoutVars>
          <dgm:bulletEnabled val="1"/>
        </dgm:presLayoutVars>
      </dgm:prSet>
      <dgm:spPr/>
    </dgm:pt>
  </dgm:ptLst>
  <dgm:cxnLst>
    <dgm:cxn modelId="{648AFB09-A58C-40A0-913F-9AFE6655FB78}" type="presOf" srcId="{7375CC24-8417-4B46-9684-238738C34A0E}" destId="{4FB3B080-73B0-4310-83F5-4B7FC0C50FDA}" srcOrd="0" destOrd="1" presId="urn:microsoft.com/office/officeart/2005/8/layout/list1"/>
    <dgm:cxn modelId="{38E3BD33-6714-450B-86D2-A7F9269A94D5}" type="presOf" srcId="{D6C5E677-3E09-4269-813E-7CD7E13CF403}" destId="{C30B5FC0-A3C4-4F95-A9B0-ABDB5620FF47}" srcOrd="0" destOrd="0" presId="urn:microsoft.com/office/officeart/2005/8/layout/list1"/>
    <dgm:cxn modelId="{C8197359-AC71-4D02-A9CB-E2CAEA646355}" srcId="{4883B19B-FA0A-4548-AF7F-C0FA028762EA}" destId="{7375CC24-8417-4B46-9684-238738C34A0E}" srcOrd="1" destOrd="0" parTransId="{0DCE6C41-AE67-4E7A-AF69-B6021F27F81E}" sibTransId="{D088BB5B-2E76-47EE-AD19-981259F2FD87}"/>
    <dgm:cxn modelId="{F9A3BF91-C77B-4376-9A4E-68534FC39DDC}" srcId="{4883B19B-FA0A-4548-AF7F-C0FA028762EA}" destId="{64A59FBB-DBA3-44A5-A6C2-09C6D6ECEF9E}" srcOrd="0" destOrd="0" parTransId="{3E0D0254-CCEE-48C0-BE0F-9DB1DC5A519A}" sibTransId="{B0E872A3-4F61-41E7-8183-00DA10047947}"/>
    <dgm:cxn modelId="{0A3349B6-FDB4-403B-9CB2-020F037DA343}" type="presOf" srcId="{64A59FBB-DBA3-44A5-A6C2-09C6D6ECEF9E}" destId="{4FB3B080-73B0-4310-83F5-4B7FC0C50FDA}" srcOrd="0" destOrd="0" presId="urn:microsoft.com/office/officeart/2005/8/layout/list1"/>
    <dgm:cxn modelId="{6A9EFDC9-91B2-4BA4-B328-EC18CE708EC7}" type="presOf" srcId="{4883B19B-FA0A-4548-AF7F-C0FA028762EA}" destId="{887D7120-0F0E-47DF-8325-A2D15F8C756F}" srcOrd="0" destOrd="0" presId="urn:microsoft.com/office/officeart/2005/8/layout/list1"/>
    <dgm:cxn modelId="{3B5292CC-3C02-4258-B3EF-C9167EFD1EBA}" srcId="{D6C5E677-3E09-4269-813E-7CD7E13CF403}" destId="{4883B19B-FA0A-4548-AF7F-C0FA028762EA}" srcOrd="0" destOrd="0" parTransId="{24F13AEC-64FF-470C-8568-A8054C647428}" sibTransId="{1FD77943-171E-4498-BCAC-7EB56E501F34}"/>
    <dgm:cxn modelId="{A3FAD6F9-D1DE-4660-A3DE-78AE79AF2DFE}" type="presOf" srcId="{4883B19B-FA0A-4548-AF7F-C0FA028762EA}" destId="{79473DBD-F649-473F-8892-11ABBA32145A}" srcOrd="1" destOrd="0" presId="urn:microsoft.com/office/officeart/2005/8/layout/list1"/>
    <dgm:cxn modelId="{4FBF1C83-2C2F-4BF2-90A0-497785FC3A14}" type="presParOf" srcId="{C30B5FC0-A3C4-4F95-A9B0-ABDB5620FF47}" destId="{8935CBF9-5C8E-4EB5-9F80-9553B937E578}" srcOrd="0" destOrd="0" presId="urn:microsoft.com/office/officeart/2005/8/layout/list1"/>
    <dgm:cxn modelId="{A45C94A5-95A5-4D02-AB46-22B90DBC33A8}" type="presParOf" srcId="{8935CBF9-5C8E-4EB5-9F80-9553B937E578}" destId="{887D7120-0F0E-47DF-8325-A2D15F8C756F}" srcOrd="0" destOrd="0" presId="urn:microsoft.com/office/officeart/2005/8/layout/list1"/>
    <dgm:cxn modelId="{579B7DD6-BE02-44E0-BE70-B6C5B822A8DB}" type="presParOf" srcId="{8935CBF9-5C8E-4EB5-9F80-9553B937E578}" destId="{79473DBD-F649-473F-8892-11ABBA32145A}" srcOrd="1" destOrd="0" presId="urn:microsoft.com/office/officeart/2005/8/layout/list1"/>
    <dgm:cxn modelId="{CC4C3AC0-A896-4DAF-8F4A-E757FBFB2BA9}" type="presParOf" srcId="{C30B5FC0-A3C4-4F95-A9B0-ABDB5620FF47}" destId="{F7B7607C-52C0-46DD-A83B-3F0A779F054A}" srcOrd="1" destOrd="0" presId="urn:microsoft.com/office/officeart/2005/8/layout/list1"/>
    <dgm:cxn modelId="{03BD4226-1DA5-4BB9-AD25-4CA35A6E2748}" type="presParOf" srcId="{C30B5FC0-A3C4-4F95-A9B0-ABDB5620FF47}" destId="{4FB3B080-73B0-4310-83F5-4B7FC0C50FDA}" srcOrd="2"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1F5CCF2-CC24-4AE3-9D8D-148C05E33F95}"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s-UY"/>
        </a:p>
      </dgm:t>
    </dgm:pt>
    <dgm:pt modelId="{F71F4D03-DF4B-459C-913F-57B9C87F0C1A}">
      <dgm:prSet/>
      <dgm:spPr/>
      <dgm:t>
        <a:bodyPr/>
        <a:lstStyle/>
        <a:p>
          <a:r>
            <a:rPr lang="es-UY" b="1" dirty="0"/>
            <a:t>Fibra Multimodo:</a:t>
          </a:r>
          <a:endParaRPr lang="es-UY" dirty="0"/>
        </a:p>
      </dgm:t>
    </dgm:pt>
    <dgm:pt modelId="{C7CA3571-16AF-488C-871C-B5464E4EB012}" type="parTrans" cxnId="{16038D79-E956-4E7A-A328-FB8C38AB21D9}">
      <dgm:prSet/>
      <dgm:spPr/>
      <dgm:t>
        <a:bodyPr/>
        <a:lstStyle/>
        <a:p>
          <a:endParaRPr lang="es-UY"/>
        </a:p>
      </dgm:t>
    </dgm:pt>
    <dgm:pt modelId="{82EFE7D8-3C61-481B-9574-9CC4A2C62666}" type="sibTrans" cxnId="{16038D79-E956-4E7A-A328-FB8C38AB21D9}">
      <dgm:prSet/>
      <dgm:spPr/>
      <dgm:t>
        <a:bodyPr/>
        <a:lstStyle/>
        <a:p>
          <a:endParaRPr lang="es-UY"/>
        </a:p>
      </dgm:t>
    </dgm:pt>
    <dgm:pt modelId="{AF7D32D1-1B29-4FC3-9541-3874F142E06D}">
      <dgm:prSet/>
      <dgm:spPr/>
      <dgm:t>
        <a:bodyPr/>
        <a:lstStyle/>
        <a:p>
          <a:r>
            <a:rPr lang="es-UY" b="1"/>
            <a:t>Ventanas de transmisión:</a:t>
          </a:r>
          <a:r>
            <a:rPr lang="es-UY"/>
            <a:t> </a:t>
          </a:r>
        </a:p>
      </dgm:t>
    </dgm:pt>
    <dgm:pt modelId="{092E1BD4-5CBA-4944-8868-C3B3D37EDE9E}" type="parTrans" cxnId="{8F2456B6-FDF3-4029-851D-3293BFB26A5C}">
      <dgm:prSet/>
      <dgm:spPr/>
      <dgm:t>
        <a:bodyPr/>
        <a:lstStyle/>
        <a:p>
          <a:endParaRPr lang="es-UY"/>
        </a:p>
      </dgm:t>
    </dgm:pt>
    <dgm:pt modelId="{74C43390-A6F7-4E49-B8D3-D76DE36F621D}" type="sibTrans" cxnId="{8F2456B6-FDF3-4029-851D-3293BFB26A5C}">
      <dgm:prSet/>
      <dgm:spPr/>
      <dgm:t>
        <a:bodyPr/>
        <a:lstStyle/>
        <a:p>
          <a:endParaRPr lang="es-UY"/>
        </a:p>
      </dgm:t>
    </dgm:pt>
    <dgm:pt modelId="{619546B8-8182-410B-9D56-634C8B6D0AF8}">
      <dgm:prSet/>
      <dgm:spPr/>
      <dgm:t>
        <a:bodyPr/>
        <a:lstStyle/>
        <a:p>
          <a:r>
            <a:rPr lang="es-UY" b="1" dirty="0"/>
            <a:t>850 nm:</a:t>
          </a:r>
          <a:r>
            <a:rPr lang="es-UY" dirty="0"/>
            <a:t> Utilizada comúnmente en aplicaciones de corta distancia debido a su menor costo y disponibilidad de componentes.</a:t>
          </a:r>
        </a:p>
      </dgm:t>
    </dgm:pt>
    <dgm:pt modelId="{CD122ADC-8C5F-42C0-8F6A-30B5317F5CA0}" type="parTrans" cxnId="{0BD73CF4-193E-4954-BC4B-6C7516377F63}">
      <dgm:prSet/>
      <dgm:spPr/>
      <dgm:t>
        <a:bodyPr/>
        <a:lstStyle/>
        <a:p>
          <a:endParaRPr lang="es-UY"/>
        </a:p>
      </dgm:t>
    </dgm:pt>
    <dgm:pt modelId="{39073216-62DC-4764-BE88-2291F568961A}" type="sibTrans" cxnId="{0BD73CF4-193E-4954-BC4B-6C7516377F63}">
      <dgm:prSet/>
      <dgm:spPr/>
      <dgm:t>
        <a:bodyPr/>
        <a:lstStyle/>
        <a:p>
          <a:endParaRPr lang="es-UY"/>
        </a:p>
      </dgm:t>
    </dgm:pt>
    <dgm:pt modelId="{61A1D198-4D39-4BCA-AAA8-552EFC8936F7}">
      <dgm:prSet/>
      <dgm:spPr/>
      <dgm:t>
        <a:bodyPr/>
        <a:lstStyle/>
        <a:p>
          <a:r>
            <a:rPr lang="es-UY" b="1"/>
            <a:t>1310 nm:</a:t>
          </a:r>
          <a:r>
            <a:rPr lang="es-UY"/>
            <a:t> También se utiliza en fibra multimodo, pero con menor frecuencia que en la fibra monomodo.</a:t>
          </a:r>
        </a:p>
      </dgm:t>
    </dgm:pt>
    <dgm:pt modelId="{656D6ED7-F6A2-4F67-9953-004585B9A39D}" type="parTrans" cxnId="{B8F943E9-776F-44E0-A391-24C01DA14119}">
      <dgm:prSet/>
      <dgm:spPr/>
      <dgm:t>
        <a:bodyPr/>
        <a:lstStyle/>
        <a:p>
          <a:endParaRPr lang="es-UY"/>
        </a:p>
      </dgm:t>
    </dgm:pt>
    <dgm:pt modelId="{5449CF19-1AEB-4B93-836F-CEAB0F20D1FF}" type="sibTrans" cxnId="{B8F943E9-776F-44E0-A391-24C01DA14119}">
      <dgm:prSet/>
      <dgm:spPr/>
      <dgm:t>
        <a:bodyPr/>
        <a:lstStyle/>
        <a:p>
          <a:endParaRPr lang="es-UY"/>
        </a:p>
      </dgm:t>
    </dgm:pt>
    <dgm:pt modelId="{81D6BB44-CA35-4616-BDF9-FD220C714251}" type="pres">
      <dgm:prSet presAssocID="{71F5CCF2-CC24-4AE3-9D8D-148C05E33F95}" presName="Name0" presStyleCnt="0">
        <dgm:presLayoutVars>
          <dgm:dir/>
          <dgm:animLvl val="lvl"/>
          <dgm:resizeHandles val="exact"/>
        </dgm:presLayoutVars>
      </dgm:prSet>
      <dgm:spPr/>
    </dgm:pt>
    <dgm:pt modelId="{7905B10D-C96D-4E76-819B-15E5807ED4B7}" type="pres">
      <dgm:prSet presAssocID="{F71F4D03-DF4B-459C-913F-57B9C87F0C1A}" presName="linNode" presStyleCnt="0"/>
      <dgm:spPr/>
    </dgm:pt>
    <dgm:pt modelId="{76F9862D-F59A-42A0-8730-89019AA289D2}" type="pres">
      <dgm:prSet presAssocID="{F71F4D03-DF4B-459C-913F-57B9C87F0C1A}" presName="parentText" presStyleLbl="node1" presStyleIdx="0" presStyleCnt="1">
        <dgm:presLayoutVars>
          <dgm:chMax val="1"/>
          <dgm:bulletEnabled val="1"/>
        </dgm:presLayoutVars>
      </dgm:prSet>
      <dgm:spPr/>
    </dgm:pt>
    <dgm:pt modelId="{958CBA4D-E07E-40CA-8C55-0156A4A340CC}" type="pres">
      <dgm:prSet presAssocID="{F71F4D03-DF4B-459C-913F-57B9C87F0C1A}" presName="descendantText" presStyleLbl="alignAccFollowNode1" presStyleIdx="0" presStyleCnt="1">
        <dgm:presLayoutVars>
          <dgm:bulletEnabled val="1"/>
        </dgm:presLayoutVars>
      </dgm:prSet>
      <dgm:spPr/>
    </dgm:pt>
  </dgm:ptLst>
  <dgm:cxnLst>
    <dgm:cxn modelId="{9E14AA29-8A1A-4407-8C31-18D643770EE3}" type="presOf" srcId="{71F5CCF2-CC24-4AE3-9D8D-148C05E33F95}" destId="{81D6BB44-CA35-4616-BDF9-FD220C714251}" srcOrd="0" destOrd="0" presId="urn:microsoft.com/office/officeart/2005/8/layout/vList5"/>
    <dgm:cxn modelId="{60DA876B-026B-4BD7-88DA-2367F4BB3282}" type="presOf" srcId="{619546B8-8182-410B-9D56-634C8B6D0AF8}" destId="{958CBA4D-E07E-40CA-8C55-0156A4A340CC}" srcOrd="0" destOrd="1" presId="urn:microsoft.com/office/officeart/2005/8/layout/vList5"/>
    <dgm:cxn modelId="{16038D79-E956-4E7A-A328-FB8C38AB21D9}" srcId="{71F5CCF2-CC24-4AE3-9D8D-148C05E33F95}" destId="{F71F4D03-DF4B-459C-913F-57B9C87F0C1A}" srcOrd="0" destOrd="0" parTransId="{C7CA3571-16AF-488C-871C-B5464E4EB012}" sibTransId="{82EFE7D8-3C61-481B-9574-9CC4A2C62666}"/>
    <dgm:cxn modelId="{E5F6177B-4931-44FD-9315-F642FC1B0755}" type="presOf" srcId="{AF7D32D1-1B29-4FC3-9541-3874F142E06D}" destId="{958CBA4D-E07E-40CA-8C55-0156A4A340CC}" srcOrd="0" destOrd="0" presId="urn:microsoft.com/office/officeart/2005/8/layout/vList5"/>
    <dgm:cxn modelId="{0AA50A8C-1DCA-4414-B3DE-4B172AD00A6C}" type="presOf" srcId="{F71F4D03-DF4B-459C-913F-57B9C87F0C1A}" destId="{76F9862D-F59A-42A0-8730-89019AA289D2}" srcOrd="0" destOrd="0" presId="urn:microsoft.com/office/officeart/2005/8/layout/vList5"/>
    <dgm:cxn modelId="{1782D89F-0A14-4155-9339-9FC6E36EFDA4}" type="presOf" srcId="{61A1D198-4D39-4BCA-AAA8-552EFC8936F7}" destId="{958CBA4D-E07E-40CA-8C55-0156A4A340CC}" srcOrd="0" destOrd="2" presId="urn:microsoft.com/office/officeart/2005/8/layout/vList5"/>
    <dgm:cxn modelId="{8F2456B6-FDF3-4029-851D-3293BFB26A5C}" srcId="{F71F4D03-DF4B-459C-913F-57B9C87F0C1A}" destId="{AF7D32D1-1B29-4FC3-9541-3874F142E06D}" srcOrd="0" destOrd="0" parTransId="{092E1BD4-5CBA-4944-8868-C3B3D37EDE9E}" sibTransId="{74C43390-A6F7-4E49-B8D3-D76DE36F621D}"/>
    <dgm:cxn modelId="{B8F943E9-776F-44E0-A391-24C01DA14119}" srcId="{AF7D32D1-1B29-4FC3-9541-3874F142E06D}" destId="{61A1D198-4D39-4BCA-AAA8-552EFC8936F7}" srcOrd="1" destOrd="0" parTransId="{656D6ED7-F6A2-4F67-9953-004585B9A39D}" sibTransId="{5449CF19-1AEB-4B93-836F-CEAB0F20D1FF}"/>
    <dgm:cxn modelId="{0BD73CF4-193E-4954-BC4B-6C7516377F63}" srcId="{AF7D32D1-1B29-4FC3-9541-3874F142E06D}" destId="{619546B8-8182-410B-9D56-634C8B6D0AF8}" srcOrd="0" destOrd="0" parTransId="{CD122ADC-8C5F-42C0-8F6A-30B5317F5CA0}" sibTransId="{39073216-62DC-4764-BE88-2291F568961A}"/>
    <dgm:cxn modelId="{51DD4A94-7036-4FA6-B932-520DE07291A7}" type="presParOf" srcId="{81D6BB44-CA35-4616-BDF9-FD220C714251}" destId="{7905B10D-C96D-4E76-819B-15E5807ED4B7}" srcOrd="0" destOrd="0" presId="urn:microsoft.com/office/officeart/2005/8/layout/vList5"/>
    <dgm:cxn modelId="{A69BB6EF-D3C5-4705-BBD6-06E0E1F1F037}" type="presParOf" srcId="{7905B10D-C96D-4E76-819B-15E5807ED4B7}" destId="{76F9862D-F59A-42A0-8730-89019AA289D2}" srcOrd="0" destOrd="0" presId="urn:microsoft.com/office/officeart/2005/8/layout/vList5"/>
    <dgm:cxn modelId="{FBCE8555-26D2-4006-B646-DFC259D4ABF7}" type="presParOf" srcId="{7905B10D-C96D-4E76-819B-15E5807ED4B7}" destId="{958CBA4D-E07E-40CA-8C55-0156A4A340C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A005A6-E3C0-4182-9CCD-58EB10CEDDE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UY"/>
        </a:p>
      </dgm:t>
    </dgm:pt>
    <dgm:pt modelId="{65E286D3-1268-4816-BDD7-62796758910C}">
      <dgm:prSet/>
      <dgm:spPr/>
      <dgm:t>
        <a:bodyPr/>
        <a:lstStyle/>
        <a:p>
          <a:r>
            <a:rPr lang="es-UY" b="1" i="0"/>
            <a:t>Fibra Óptica</a:t>
          </a:r>
          <a:endParaRPr lang="es-UY"/>
        </a:p>
      </dgm:t>
    </dgm:pt>
    <dgm:pt modelId="{480AB689-9BAC-4FDF-83D0-426ECE4A0ECD}" type="parTrans" cxnId="{C4B31A22-1687-48BC-BDEA-801BCD3CD8E8}">
      <dgm:prSet/>
      <dgm:spPr/>
      <dgm:t>
        <a:bodyPr/>
        <a:lstStyle/>
        <a:p>
          <a:endParaRPr lang="es-UY"/>
        </a:p>
      </dgm:t>
    </dgm:pt>
    <dgm:pt modelId="{71366429-EDE9-4537-AF63-FA81C6BFF1CF}" type="sibTrans" cxnId="{C4B31A22-1687-48BC-BDEA-801BCD3CD8E8}">
      <dgm:prSet/>
      <dgm:spPr/>
      <dgm:t>
        <a:bodyPr/>
        <a:lstStyle/>
        <a:p>
          <a:endParaRPr lang="es-UY"/>
        </a:p>
      </dgm:t>
    </dgm:pt>
    <dgm:pt modelId="{13620E45-FE9B-477F-A6C5-055A69703705}">
      <dgm:prSet/>
      <dgm:spPr/>
      <dgm:t>
        <a:bodyPr/>
        <a:lstStyle/>
        <a:p>
          <a:r>
            <a:rPr lang="es-UY" b="1" i="0"/>
            <a:t>Capacidad de Transmisión:</a:t>
          </a:r>
          <a:endParaRPr lang="es-UY"/>
        </a:p>
      </dgm:t>
    </dgm:pt>
    <dgm:pt modelId="{C2EB5678-0004-416A-8DAD-EFA1D474A83B}" type="parTrans" cxnId="{C4FB0F9D-B7D0-4D92-A929-1F802EC5810F}">
      <dgm:prSet/>
      <dgm:spPr/>
      <dgm:t>
        <a:bodyPr/>
        <a:lstStyle/>
        <a:p>
          <a:endParaRPr lang="es-UY"/>
        </a:p>
      </dgm:t>
    </dgm:pt>
    <dgm:pt modelId="{43FB4FD9-B3AB-445E-BFD0-0FA0C4DAF292}" type="sibTrans" cxnId="{C4FB0F9D-B7D0-4D92-A929-1F802EC5810F}">
      <dgm:prSet/>
      <dgm:spPr/>
      <dgm:t>
        <a:bodyPr/>
        <a:lstStyle/>
        <a:p>
          <a:endParaRPr lang="es-UY"/>
        </a:p>
      </dgm:t>
    </dgm:pt>
    <dgm:pt modelId="{B63A91A3-76FE-43FD-80D7-387CEC749A66}">
      <dgm:prSet/>
      <dgm:spPr/>
      <dgm:t>
        <a:bodyPr/>
        <a:lstStyle/>
        <a:p>
          <a:r>
            <a:rPr lang="es-UY" b="1" i="0" dirty="0"/>
            <a:t>Alta:</a:t>
          </a:r>
          <a:r>
            <a:rPr lang="es-UY" b="0" i="0" dirty="0"/>
            <a:t> Capacidad de transmitir grandes cantidades de datos a alta velocidad (terabits por segundo).</a:t>
          </a:r>
          <a:endParaRPr lang="es-UY" dirty="0"/>
        </a:p>
      </dgm:t>
    </dgm:pt>
    <dgm:pt modelId="{EC66AF80-E294-4443-8D15-F9C2D76F365D}" type="parTrans" cxnId="{380E7181-96D7-4C1A-A759-6A4FCA0FC66E}">
      <dgm:prSet/>
      <dgm:spPr/>
      <dgm:t>
        <a:bodyPr/>
        <a:lstStyle/>
        <a:p>
          <a:endParaRPr lang="es-UY"/>
        </a:p>
      </dgm:t>
    </dgm:pt>
    <dgm:pt modelId="{E998BDA6-4A69-4524-84CE-580393FD8C85}" type="sibTrans" cxnId="{380E7181-96D7-4C1A-A759-6A4FCA0FC66E}">
      <dgm:prSet/>
      <dgm:spPr/>
      <dgm:t>
        <a:bodyPr/>
        <a:lstStyle/>
        <a:p>
          <a:endParaRPr lang="es-UY"/>
        </a:p>
      </dgm:t>
    </dgm:pt>
    <dgm:pt modelId="{B1AE5B7F-9569-4B62-962C-6372FBEC4453}">
      <dgm:prSet/>
      <dgm:spPr/>
      <dgm:t>
        <a:bodyPr/>
        <a:lstStyle/>
        <a:p>
          <a:r>
            <a:rPr lang="es-UY" b="1" i="0" dirty="0"/>
            <a:t>Larga:</a:t>
          </a:r>
          <a:r>
            <a:rPr lang="es-UY" b="0" i="0" dirty="0"/>
            <a:t> Pérdida mínima de señal en largas distancias.</a:t>
          </a:r>
          <a:endParaRPr lang="es-UY" dirty="0"/>
        </a:p>
      </dgm:t>
    </dgm:pt>
    <dgm:pt modelId="{0B87A688-E892-469D-8278-B4ACAA6F313D}" type="parTrans" cxnId="{933751D2-1449-47C2-9F87-59A561FE0135}">
      <dgm:prSet/>
      <dgm:spPr/>
      <dgm:t>
        <a:bodyPr/>
        <a:lstStyle/>
        <a:p>
          <a:endParaRPr lang="es-UY"/>
        </a:p>
      </dgm:t>
    </dgm:pt>
    <dgm:pt modelId="{32858F83-C96C-4EF7-B56C-5D77D117A7F1}" type="sibTrans" cxnId="{933751D2-1449-47C2-9F87-59A561FE0135}">
      <dgm:prSet/>
      <dgm:spPr/>
      <dgm:t>
        <a:bodyPr/>
        <a:lstStyle/>
        <a:p>
          <a:endParaRPr lang="es-UY"/>
        </a:p>
      </dgm:t>
    </dgm:pt>
    <dgm:pt modelId="{E6B67E1A-BD02-4FCD-B4CC-0CD614D2A4B2}">
      <dgm:prSet/>
      <dgm:spPr/>
      <dgm:t>
        <a:bodyPr/>
        <a:lstStyle/>
        <a:p>
          <a:r>
            <a:rPr lang="es-UY" b="1" i="0"/>
            <a:t>Interferencia:</a:t>
          </a:r>
          <a:endParaRPr lang="es-UY"/>
        </a:p>
      </dgm:t>
    </dgm:pt>
    <dgm:pt modelId="{48F2428F-666D-4435-BC87-8C04BEEBBAE5}" type="parTrans" cxnId="{565DB58B-0B55-41CD-B3CD-F630D7F6E43A}">
      <dgm:prSet/>
      <dgm:spPr/>
      <dgm:t>
        <a:bodyPr/>
        <a:lstStyle/>
        <a:p>
          <a:endParaRPr lang="es-UY"/>
        </a:p>
      </dgm:t>
    </dgm:pt>
    <dgm:pt modelId="{9F872345-9DFA-4F61-8B58-DBA1C8E6DDCE}" type="sibTrans" cxnId="{565DB58B-0B55-41CD-B3CD-F630D7F6E43A}">
      <dgm:prSet/>
      <dgm:spPr/>
      <dgm:t>
        <a:bodyPr/>
        <a:lstStyle/>
        <a:p>
          <a:endParaRPr lang="es-UY"/>
        </a:p>
      </dgm:t>
    </dgm:pt>
    <dgm:pt modelId="{112E1573-E92F-4A25-BB60-A470D967DEFA}">
      <dgm:prSet/>
      <dgm:spPr/>
      <dgm:t>
        <a:bodyPr/>
        <a:lstStyle/>
        <a:p>
          <a:r>
            <a:rPr lang="es-UY" b="1" i="0"/>
            <a:t>Baja:</a:t>
          </a:r>
          <a:r>
            <a:rPr lang="es-UY" b="0" i="0"/>
            <a:t> No afectada por interferencias electromagnéticas.</a:t>
          </a:r>
          <a:endParaRPr lang="es-UY"/>
        </a:p>
      </dgm:t>
    </dgm:pt>
    <dgm:pt modelId="{08AD67B8-8651-459C-B829-7AF2F7B8471B}" type="parTrans" cxnId="{B96AEA02-9E75-484C-9822-412EFC6BA2F7}">
      <dgm:prSet/>
      <dgm:spPr/>
      <dgm:t>
        <a:bodyPr/>
        <a:lstStyle/>
        <a:p>
          <a:endParaRPr lang="es-UY"/>
        </a:p>
      </dgm:t>
    </dgm:pt>
    <dgm:pt modelId="{2FBB9124-EC18-4D3F-A34E-98383D681EF1}" type="sibTrans" cxnId="{B96AEA02-9E75-484C-9822-412EFC6BA2F7}">
      <dgm:prSet/>
      <dgm:spPr/>
      <dgm:t>
        <a:bodyPr/>
        <a:lstStyle/>
        <a:p>
          <a:endParaRPr lang="es-UY"/>
        </a:p>
      </dgm:t>
    </dgm:pt>
    <dgm:pt modelId="{CA964F5C-8436-4F9F-8ADF-F9792FC6BBD6}">
      <dgm:prSet/>
      <dgm:spPr/>
      <dgm:t>
        <a:bodyPr/>
        <a:lstStyle/>
        <a:p>
          <a:r>
            <a:rPr lang="es-UY" b="1" i="0"/>
            <a:t>Seguridad:</a:t>
          </a:r>
          <a:endParaRPr lang="es-UY"/>
        </a:p>
      </dgm:t>
    </dgm:pt>
    <dgm:pt modelId="{2ABDC3B7-47F6-4438-BB4E-B8FE2475C610}" type="parTrans" cxnId="{B6F106C2-A447-4A65-8AD7-B008C2BF16A1}">
      <dgm:prSet/>
      <dgm:spPr/>
      <dgm:t>
        <a:bodyPr/>
        <a:lstStyle/>
        <a:p>
          <a:endParaRPr lang="es-UY"/>
        </a:p>
      </dgm:t>
    </dgm:pt>
    <dgm:pt modelId="{D179C5BF-015C-45ED-AB38-2989D7061EF7}" type="sibTrans" cxnId="{B6F106C2-A447-4A65-8AD7-B008C2BF16A1}">
      <dgm:prSet/>
      <dgm:spPr/>
      <dgm:t>
        <a:bodyPr/>
        <a:lstStyle/>
        <a:p>
          <a:endParaRPr lang="es-UY"/>
        </a:p>
      </dgm:t>
    </dgm:pt>
    <dgm:pt modelId="{FCE33997-4D57-465F-826F-28DD700E7A26}">
      <dgm:prSet/>
      <dgm:spPr/>
      <dgm:t>
        <a:bodyPr/>
        <a:lstStyle/>
        <a:p>
          <a:r>
            <a:rPr lang="es-UY" b="1" i="0"/>
            <a:t>Alta:</a:t>
          </a:r>
          <a:r>
            <a:rPr lang="es-UY" b="0" i="0"/>
            <a:t> Difícil de interceptar sin detección.</a:t>
          </a:r>
          <a:endParaRPr lang="es-UY"/>
        </a:p>
      </dgm:t>
    </dgm:pt>
    <dgm:pt modelId="{75CD9A21-10B7-4741-AF68-EE611D66A852}" type="parTrans" cxnId="{68A49F7D-62D9-4087-9277-DFF2F499DEF6}">
      <dgm:prSet/>
      <dgm:spPr/>
      <dgm:t>
        <a:bodyPr/>
        <a:lstStyle/>
        <a:p>
          <a:endParaRPr lang="es-UY"/>
        </a:p>
      </dgm:t>
    </dgm:pt>
    <dgm:pt modelId="{29751082-AC0B-475C-9457-145BEAC953C9}" type="sibTrans" cxnId="{68A49F7D-62D9-4087-9277-DFF2F499DEF6}">
      <dgm:prSet/>
      <dgm:spPr/>
      <dgm:t>
        <a:bodyPr/>
        <a:lstStyle/>
        <a:p>
          <a:endParaRPr lang="es-UY"/>
        </a:p>
      </dgm:t>
    </dgm:pt>
    <dgm:pt modelId="{A7628101-D518-4919-887E-BA741EDD7592}">
      <dgm:prSet/>
      <dgm:spPr/>
      <dgm:t>
        <a:bodyPr/>
        <a:lstStyle/>
        <a:p>
          <a:r>
            <a:rPr lang="es-UY" b="1" i="0"/>
            <a:t>Costo:</a:t>
          </a:r>
          <a:endParaRPr lang="es-UY"/>
        </a:p>
      </dgm:t>
    </dgm:pt>
    <dgm:pt modelId="{76927307-4C61-426F-99D5-4D763EE38E82}" type="parTrans" cxnId="{12CF039B-459B-4B2E-8FCF-8E1062A9D365}">
      <dgm:prSet/>
      <dgm:spPr/>
      <dgm:t>
        <a:bodyPr/>
        <a:lstStyle/>
        <a:p>
          <a:endParaRPr lang="es-UY"/>
        </a:p>
      </dgm:t>
    </dgm:pt>
    <dgm:pt modelId="{435730C1-059B-40F6-85E4-9DFA42F992C1}" type="sibTrans" cxnId="{12CF039B-459B-4B2E-8FCF-8E1062A9D365}">
      <dgm:prSet/>
      <dgm:spPr/>
      <dgm:t>
        <a:bodyPr/>
        <a:lstStyle/>
        <a:p>
          <a:endParaRPr lang="es-UY"/>
        </a:p>
      </dgm:t>
    </dgm:pt>
    <dgm:pt modelId="{F67EA50E-2B0B-49E6-A7BD-25089F2E960E}">
      <dgm:prSet/>
      <dgm:spPr/>
      <dgm:t>
        <a:bodyPr/>
        <a:lstStyle/>
        <a:p>
          <a:r>
            <a:rPr lang="es-UY" b="1" i="0"/>
            <a:t>Inicialmente alto:</a:t>
          </a:r>
          <a:r>
            <a:rPr lang="es-UY" b="0" i="0"/>
            <a:t> Mayor costo de instalación, pero costos operativos menores a largo plazo.</a:t>
          </a:r>
          <a:endParaRPr lang="es-UY"/>
        </a:p>
      </dgm:t>
    </dgm:pt>
    <dgm:pt modelId="{692E5D5C-AA93-4CA0-B1CB-DCF32A57C21F}" type="parTrans" cxnId="{832AC6D4-7496-4FAF-8AE2-A498E962AF23}">
      <dgm:prSet/>
      <dgm:spPr/>
      <dgm:t>
        <a:bodyPr/>
        <a:lstStyle/>
        <a:p>
          <a:endParaRPr lang="es-UY"/>
        </a:p>
      </dgm:t>
    </dgm:pt>
    <dgm:pt modelId="{BA22F686-DA44-436F-9C9F-86CFF82A3D23}" type="sibTrans" cxnId="{832AC6D4-7496-4FAF-8AE2-A498E962AF23}">
      <dgm:prSet/>
      <dgm:spPr/>
      <dgm:t>
        <a:bodyPr/>
        <a:lstStyle/>
        <a:p>
          <a:endParaRPr lang="es-UY"/>
        </a:p>
      </dgm:t>
    </dgm:pt>
    <dgm:pt modelId="{5772ABA2-0B8D-4691-B55B-282B694FBE0C}">
      <dgm:prSet/>
      <dgm:spPr/>
      <dgm:t>
        <a:bodyPr/>
        <a:lstStyle/>
        <a:p>
          <a:r>
            <a:rPr lang="es-UY" b="1" i="0" dirty="0"/>
            <a:t>Distancia:</a:t>
          </a:r>
          <a:endParaRPr lang="es-UY" dirty="0"/>
        </a:p>
      </dgm:t>
    </dgm:pt>
    <dgm:pt modelId="{B56C14E2-555C-4BF1-8745-D74C4809F60B}" type="parTrans" cxnId="{E16C531F-6FC4-4A13-95CF-1A032966A77E}">
      <dgm:prSet/>
      <dgm:spPr/>
      <dgm:t>
        <a:bodyPr/>
        <a:lstStyle/>
        <a:p>
          <a:endParaRPr lang="es-UY"/>
        </a:p>
      </dgm:t>
    </dgm:pt>
    <dgm:pt modelId="{43D8AE2A-97F7-43B0-AFE7-2272FDF1A1B8}" type="sibTrans" cxnId="{E16C531F-6FC4-4A13-95CF-1A032966A77E}">
      <dgm:prSet/>
      <dgm:spPr/>
      <dgm:t>
        <a:bodyPr/>
        <a:lstStyle/>
        <a:p>
          <a:endParaRPr lang="es-UY"/>
        </a:p>
      </dgm:t>
    </dgm:pt>
    <dgm:pt modelId="{839128B5-20CE-4A64-AF36-ABBCD157EA92}" type="pres">
      <dgm:prSet presAssocID="{D5A005A6-E3C0-4182-9CCD-58EB10CEDDE3}" presName="Name0" presStyleCnt="0">
        <dgm:presLayoutVars>
          <dgm:dir/>
          <dgm:animLvl val="lvl"/>
          <dgm:resizeHandles val="exact"/>
        </dgm:presLayoutVars>
      </dgm:prSet>
      <dgm:spPr/>
    </dgm:pt>
    <dgm:pt modelId="{CB2BB3EE-F5C3-4340-B206-BC753EBEEBE7}" type="pres">
      <dgm:prSet presAssocID="{65E286D3-1268-4816-BDD7-62796758910C}" presName="linNode" presStyleCnt="0"/>
      <dgm:spPr/>
    </dgm:pt>
    <dgm:pt modelId="{994F56E7-0E0C-437E-A688-EF6F5C3D9467}" type="pres">
      <dgm:prSet presAssocID="{65E286D3-1268-4816-BDD7-62796758910C}" presName="parentText" presStyleLbl="node1" presStyleIdx="0" presStyleCnt="1" custLinFactNeighborX="-10497" custLinFactNeighborY="1535">
        <dgm:presLayoutVars>
          <dgm:chMax val="1"/>
          <dgm:bulletEnabled val="1"/>
        </dgm:presLayoutVars>
      </dgm:prSet>
      <dgm:spPr/>
    </dgm:pt>
    <dgm:pt modelId="{F1D0D281-4668-4D95-A73D-8A2BB7BD0B27}" type="pres">
      <dgm:prSet presAssocID="{65E286D3-1268-4816-BDD7-62796758910C}" presName="descendantText" presStyleLbl="alignAccFollowNode1" presStyleIdx="0" presStyleCnt="1">
        <dgm:presLayoutVars>
          <dgm:bulletEnabled val="1"/>
        </dgm:presLayoutVars>
      </dgm:prSet>
      <dgm:spPr/>
    </dgm:pt>
  </dgm:ptLst>
  <dgm:cxnLst>
    <dgm:cxn modelId="{B96AEA02-9E75-484C-9822-412EFC6BA2F7}" srcId="{E6B67E1A-BD02-4FCD-B4CC-0CD614D2A4B2}" destId="{112E1573-E92F-4A25-BB60-A470D967DEFA}" srcOrd="0" destOrd="0" parTransId="{08AD67B8-8651-459C-B829-7AF2F7B8471B}" sibTransId="{2FBB9124-EC18-4D3F-A34E-98383D681EF1}"/>
    <dgm:cxn modelId="{2C85BE11-3708-4A74-B08A-D5F62F63E53C}" type="presOf" srcId="{CA964F5C-8436-4F9F-8ADF-F9792FC6BBD6}" destId="{F1D0D281-4668-4D95-A73D-8A2BB7BD0B27}" srcOrd="0" destOrd="6" presId="urn:microsoft.com/office/officeart/2005/8/layout/vList5"/>
    <dgm:cxn modelId="{E16C531F-6FC4-4A13-95CF-1A032966A77E}" srcId="{13620E45-FE9B-477F-A6C5-055A69703705}" destId="{5772ABA2-0B8D-4691-B55B-282B694FBE0C}" srcOrd="1" destOrd="0" parTransId="{B56C14E2-555C-4BF1-8745-D74C4809F60B}" sibTransId="{43D8AE2A-97F7-43B0-AFE7-2272FDF1A1B8}"/>
    <dgm:cxn modelId="{C4B31A22-1687-48BC-BDEA-801BCD3CD8E8}" srcId="{D5A005A6-E3C0-4182-9CCD-58EB10CEDDE3}" destId="{65E286D3-1268-4816-BDD7-62796758910C}" srcOrd="0" destOrd="0" parTransId="{480AB689-9BAC-4FDF-83D0-426ECE4A0ECD}" sibTransId="{71366429-EDE9-4537-AF63-FA81C6BFF1CF}"/>
    <dgm:cxn modelId="{A0106F36-DEC1-453C-9A8A-48258269A159}" type="presOf" srcId="{E6B67E1A-BD02-4FCD-B4CC-0CD614D2A4B2}" destId="{F1D0D281-4668-4D95-A73D-8A2BB7BD0B27}" srcOrd="0" destOrd="4" presId="urn:microsoft.com/office/officeart/2005/8/layout/vList5"/>
    <dgm:cxn modelId="{F462A737-E5D6-4FD3-80C7-DECE54F2342A}" type="presOf" srcId="{F67EA50E-2B0B-49E6-A7BD-25089F2E960E}" destId="{F1D0D281-4668-4D95-A73D-8A2BB7BD0B27}" srcOrd="0" destOrd="9" presId="urn:microsoft.com/office/officeart/2005/8/layout/vList5"/>
    <dgm:cxn modelId="{C7881B3C-1737-41DD-8C95-843CF48609C8}" type="presOf" srcId="{65E286D3-1268-4816-BDD7-62796758910C}" destId="{994F56E7-0E0C-437E-A688-EF6F5C3D9467}" srcOrd="0" destOrd="0" presId="urn:microsoft.com/office/officeart/2005/8/layout/vList5"/>
    <dgm:cxn modelId="{DEB81F3D-484C-49F1-AA80-3AA71B826374}" type="presOf" srcId="{D5A005A6-E3C0-4182-9CCD-58EB10CEDDE3}" destId="{839128B5-20CE-4A64-AF36-ABBCD157EA92}" srcOrd="0" destOrd="0" presId="urn:microsoft.com/office/officeart/2005/8/layout/vList5"/>
    <dgm:cxn modelId="{68A49F7D-62D9-4087-9277-DFF2F499DEF6}" srcId="{CA964F5C-8436-4F9F-8ADF-F9792FC6BBD6}" destId="{FCE33997-4D57-465F-826F-28DD700E7A26}" srcOrd="0" destOrd="0" parTransId="{75CD9A21-10B7-4741-AF68-EE611D66A852}" sibTransId="{29751082-AC0B-475C-9457-145BEAC953C9}"/>
    <dgm:cxn modelId="{380E7181-96D7-4C1A-A759-6A4FCA0FC66E}" srcId="{13620E45-FE9B-477F-A6C5-055A69703705}" destId="{B63A91A3-76FE-43FD-80D7-387CEC749A66}" srcOrd="0" destOrd="0" parTransId="{EC66AF80-E294-4443-8D15-F9C2D76F365D}" sibTransId="{E998BDA6-4A69-4524-84CE-580393FD8C85}"/>
    <dgm:cxn modelId="{2FCB2985-877A-434A-A55F-EA0D431EDF5F}" type="presOf" srcId="{112E1573-E92F-4A25-BB60-A470D967DEFA}" destId="{F1D0D281-4668-4D95-A73D-8A2BB7BD0B27}" srcOrd="0" destOrd="5" presId="urn:microsoft.com/office/officeart/2005/8/layout/vList5"/>
    <dgm:cxn modelId="{565DB58B-0B55-41CD-B3CD-F630D7F6E43A}" srcId="{65E286D3-1268-4816-BDD7-62796758910C}" destId="{E6B67E1A-BD02-4FCD-B4CC-0CD614D2A4B2}" srcOrd="1" destOrd="0" parTransId="{48F2428F-666D-4435-BC87-8C04BEEBBAE5}" sibTransId="{9F872345-9DFA-4F61-8B58-DBA1C8E6DDCE}"/>
    <dgm:cxn modelId="{12CF039B-459B-4B2E-8FCF-8E1062A9D365}" srcId="{65E286D3-1268-4816-BDD7-62796758910C}" destId="{A7628101-D518-4919-887E-BA741EDD7592}" srcOrd="3" destOrd="0" parTransId="{76927307-4C61-426F-99D5-4D763EE38E82}" sibTransId="{435730C1-059B-40F6-85E4-9DFA42F992C1}"/>
    <dgm:cxn modelId="{C4FB0F9D-B7D0-4D92-A929-1F802EC5810F}" srcId="{65E286D3-1268-4816-BDD7-62796758910C}" destId="{13620E45-FE9B-477F-A6C5-055A69703705}" srcOrd="0" destOrd="0" parTransId="{C2EB5678-0004-416A-8DAD-EFA1D474A83B}" sibTransId="{43FB4FD9-B3AB-445E-BFD0-0FA0C4DAF292}"/>
    <dgm:cxn modelId="{ADE0139E-0CDB-4049-8B0C-BB6B0BAA5A1A}" type="presOf" srcId="{FCE33997-4D57-465F-826F-28DD700E7A26}" destId="{F1D0D281-4668-4D95-A73D-8A2BB7BD0B27}" srcOrd="0" destOrd="7" presId="urn:microsoft.com/office/officeart/2005/8/layout/vList5"/>
    <dgm:cxn modelId="{E425F3A2-50B8-466B-8F26-2F2B7C36A8A0}" type="presOf" srcId="{5772ABA2-0B8D-4691-B55B-282B694FBE0C}" destId="{F1D0D281-4668-4D95-A73D-8A2BB7BD0B27}" srcOrd="0" destOrd="2" presId="urn:microsoft.com/office/officeart/2005/8/layout/vList5"/>
    <dgm:cxn modelId="{7FD903B6-53ED-406C-9578-5103CA2409A1}" type="presOf" srcId="{B63A91A3-76FE-43FD-80D7-387CEC749A66}" destId="{F1D0D281-4668-4D95-A73D-8A2BB7BD0B27}" srcOrd="0" destOrd="1" presId="urn:microsoft.com/office/officeart/2005/8/layout/vList5"/>
    <dgm:cxn modelId="{666DF2BA-874E-44CC-B513-8514EEBB64CF}" type="presOf" srcId="{13620E45-FE9B-477F-A6C5-055A69703705}" destId="{F1D0D281-4668-4D95-A73D-8A2BB7BD0B27}" srcOrd="0" destOrd="0" presId="urn:microsoft.com/office/officeart/2005/8/layout/vList5"/>
    <dgm:cxn modelId="{B6F106C2-A447-4A65-8AD7-B008C2BF16A1}" srcId="{65E286D3-1268-4816-BDD7-62796758910C}" destId="{CA964F5C-8436-4F9F-8ADF-F9792FC6BBD6}" srcOrd="2" destOrd="0" parTransId="{2ABDC3B7-47F6-4438-BB4E-B8FE2475C610}" sibTransId="{D179C5BF-015C-45ED-AB38-2989D7061EF7}"/>
    <dgm:cxn modelId="{9A5708C8-5C5A-4109-8551-CEFB181C4C7F}" type="presOf" srcId="{B1AE5B7F-9569-4B62-962C-6372FBEC4453}" destId="{F1D0D281-4668-4D95-A73D-8A2BB7BD0B27}" srcOrd="0" destOrd="3" presId="urn:microsoft.com/office/officeart/2005/8/layout/vList5"/>
    <dgm:cxn modelId="{933751D2-1449-47C2-9F87-59A561FE0135}" srcId="{13620E45-FE9B-477F-A6C5-055A69703705}" destId="{B1AE5B7F-9569-4B62-962C-6372FBEC4453}" srcOrd="2" destOrd="0" parTransId="{0B87A688-E892-469D-8278-B4ACAA6F313D}" sibTransId="{32858F83-C96C-4EF7-B56C-5D77D117A7F1}"/>
    <dgm:cxn modelId="{832AC6D4-7496-4FAF-8AE2-A498E962AF23}" srcId="{A7628101-D518-4919-887E-BA741EDD7592}" destId="{F67EA50E-2B0B-49E6-A7BD-25089F2E960E}" srcOrd="0" destOrd="0" parTransId="{692E5D5C-AA93-4CA0-B1CB-DCF32A57C21F}" sibTransId="{BA22F686-DA44-436F-9C9F-86CFF82A3D23}"/>
    <dgm:cxn modelId="{7EBE40D7-97A6-4DE8-946B-C77B650A19C1}" type="presOf" srcId="{A7628101-D518-4919-887E-BA741EDD7592}" destId="{F1D0D281-4668-4D95-A73D-8A2BB7BD0B27}" srcOrd="0" destOrd="8" presId="urn:microsoft.com/office/officeart/2005/8/layout/vList5"/>
    <dgm:cxn modelId="{73710969-4494-4DB8-80DE-BB7D5C2D9C9F}" type="presParOf" srcId="{839128B5-20CE-4A64-AF36-ABBCD157EA92}" destId="{CB2BB3EE-F5C3-4340-B206-BC753EBEEBE7}" srcOrd="0" destOrd="0" presId="urn:microsoft.com/office/officeart/2005/8/layout/vList5"/>
    <dgm:cxn modelId="{1348D264-C286-4D1E-8552-54CBDB330CA9}" type="presParOf" srcId="{CB2BB3EE-F5C3-4340-B206-BC753EBEEBE7}" destId="{994F56E7-0E0C-437E-A688-EF6F5C3D9467}" srcOrd="0" destOrd="0" presId="urn:microsoft.com/office/officeart/2005/8/layout/vList5"/>
    <dgm:cxn modelId="{F5CA2D12-AC59-4DBD-A8E6-F11B0340E862}" type="presParOf" srcId="{CB2BB3EE-F5C3-4340-B206-BC753EBEEBE7}" destId="{F1D0D281-4668-4D95-A73D-8A2BB7BD0B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4D1835A-81F7-489E-BD10-D638B4D3CECC}"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s-UY"/>
        </a:p>
      </dgm:t>
    </dgm:pt>
    <dgm:pt modelId="{A1EED7FE-4FC5-45F8-BF32-8F03CB26EEF0}">
      <dgm:prSet/>
      <dgm:spPr/>
      <dgm:t>
        <a:bodyPr/>
        <a:lstStyle/>
        <a:p>
          <a:r>
            <a:rPr lang="es-UY" b="1"/>
            <a:t>Fibra Monomodo:</a:t>
          </a:r>
          <a:endParaRPr lang="es-UY"/>
        </a:p>
      </dgm:t>
    </dgm:pt>
    <dgm:pt modelId="{F1758905-E9FB-462F-B808-543D0A437DB2}" type="parTrans" cxnId="{C94C74C6-7C17-4E1A-8081-82522B74F8A0}">
      <dgm:prSet/>
      <dgm:spPr/>
      <dgm:t>
        <a:bodyPr/>
        <a:lstStyle/>
        <a:p>
          <a:endParaRPr lang="es-UY"/>
        </a:p>
      </dgm:t>
    </dgm:pt>
    <dgm:pt modelId="{C5D1E23A-184E-4DF3-9DC5-B2E43E298D6F}" type="sibTrans" cxnId="{C94C74C6-7C17-4E1A-8081-82522B74F8A0}">
      <dgm:prSet/>
      <dgm:spPr/>
      <dgm:t>
        <a:bodyPr/>
        <a:lstStyle/>
        <a:p>
          <a:endParaRPr lang="es-UY"/>
        </a:p>
      </dgm:t>
    </dgm:pt>
    <dgm:pt modelId="{5CAC9C5F-EE8D-4646-B9BD-8AA0FFB27634}">
      <dgm:prSet/>
      <dgm:spPr/>
      <dgm:t>
        <a:bodyPr/>
        <a:lstStyle/>
        <a:p>
          <a:r>
            <a:rPr lang="es-UY" b="1"/>
            <a:t>Ventanas de transmisión:</a:t>
          </a:r>
          <a:r>
            <a:rPr lang="es-UY"/>
            <a:t> </a:t>
          </a:r>
        </a:p>
      </dgm:t>
    </dgm:pt>
    <dgm:pt modelId="{533FC3BD-8890-4C26-80B2-0AE06B1BD291}" type="parTrans" cxnId="{51C5709E-FB2A-4084-9B87-DEB2D757CF97}">
      <dgm:prSet/>
      <dgm:spPr/>
      <dgm:t>
        <a:bodyPr/>
        <a:lstStyle/>
        <a:p>
          <a:endParaRPr lang="es-UY"/>
        </a:p>
      </dgm:t>
    </dgm:pt>
    <dgm:pt modelId="{B8CFC44E-5797-415F-A5CC-9C7D1B3EC3E8}" type="sibTrans" cxnId="{51C5709E-FB2A-4084-9B87-DEB2D757CF97}">
      <dgm:prSet/>
      <dgm:spPr/>
      <dgm:t>
        <a:bodyPr/>
        <a:lstStyle/>
        <a:p>
          <a:endParaRPr lang="es-UY"/>
        </a:p>
      </dgm:t>
    </dgm:pt>
    <dgm:pt modelId="{E2A891A6-7287-44CA-95A8-DDF01822A9B8}">
      <dgm:prSet/>
      <dgm:spPr/>
      <dgm:t>
        <a:bodyPr/>
        <a:lstStyle/>
        <a:p>
          <a:r>
            <a:rPr lang="es-UY" b="1"/>
            <a:t>1310 nm:</a:t>
          </a:r>
          <a:r>
            <a:rPr lang="es-UY"/>
            <a:t> Ofrece un buen equilibrio entre atenuación y dispersión, siendo una opción popular para muchas aplicaciones.</a:t>
          </a:r>
        </a:p>
      </dgm:t>
    </dgm:pt>
    <dgm:pt modelId="{4E05449A-9BCE-47C3-AEF6-F36FC675C7B6}" type="parTrans" cxnId="{DA9B5CA3-BB6C-4F02-9AA9-EB911D4A8613}">
      <dgm:prSet/>
      <dgm:spPr/>
      <dgm:t>
        <a:bodyPr/>
        <a:lstStyle/>
        <a:p>
          <a:endParaRPr lang="es-UY"/>
        </a:p>
      </dgm:t>
    </dgm:pt>
    <dgm:pt modelId="{DFF5652D-3ED8-40AD-BCA6-748BC60F4229}" type="sibTrans" cxnId="{DA9B5CA3-BB6C-4F02-9AA9-EB911D4A8613}">
      <dgm:prSet/>
      <dgm:spPr/>
      <dgm:t>
        <a:bodyPr/>
        <a:lstStyle/>
        <a:p>
          <a:endParaRPr lang="es-UY"/>
        </a:p>
      </dgm:t>
    </dgm:pt>
    <dgm:pt modelId="{F7B41450-27DF-4843-8DF3-DE9AD96A1AF0}">
      <dgm:prSet/>
      <dgm:spPr/>
      <dgm:t>
        <a:bodyPr/>
        <a:lstStyle/>
        <a:p>
          <a:r>
            <a:rPr lang="es-UY" b="1"/>
            <a:t>1550 nm:</a:t>
          </a:r>
          <a:r>
            <a:rPr lang="es-UY"/>
            <a:t> Presenta la menor atenuación de todas las ventanas, lo que permite distancias de transmisión más largas. Es la longitud de onda más utilizada en sistemas de telecomunicaciones de larga distancia.</a:t>
          </a:r>
        </a:p>
      </dgm:t>
    </dgm:pt>
    <dgm:pt modelId="{3F66FAA2-9527-4EC0-B4A8-E80076F54542}" type="parTrans" cxnId="{7F900063-6B66-417B-B5BA-7545C25D1CB3}">
      <dgm:prSet/>
      <dgm:spPr/>
      <dgm:t>
        <a:bodyPr/>
        <a:lstStyle/>
        <a:p>
          <a:endParaRPr lang="es-UY"/>
        </a:p>
      </dgm:t>
    </dgm:pt>
    <dgm:pt modelId="{52CD0548-C2DB-49F0-8CE0-2CC844007A83}" type="sibTrans" cxnId="{7F900063-6B66-417B-B5BA-7545C25D1CB3}">
      <dgm:prSet/>
      <dgm:spPr/>
      <dgm:t>
        <a:bodyPr/>
        <a:lstStyle/>
        <a:p>
          <a:endParaRPr lang="es-UY"/>
        </a:p>
      </dgm:t>
    </dgm:pt>
    <dgm:pt modelId="{34B06EA9-4A41-469C-A5B1-F3F09E032351}" type="pres">
      <dgm:prSet presAssocID="{C4D1835A-81F7-489E-BD10-D638B4D3CECC}" presName="Name0" presStyleCnt="0">
        <dgm:presLayoutVars>
          <dgm:dir/>
          <dgm:animLvl val="lvl"/>
          <dgm:resizeHandles val="exact"/>
        </dgm:presLayoutVars>
      </dgm:prSet>
      <dgm:spPr/>
    </dgm:pt>
    <dgm:pt modelId="{7D9E96BF-5A80-4F3A-9584-5ABB5F324684}" type="pres">
      <dgm:prSet presAssocID="{A1EED7FE-4FC5-45F8-BF32-8F03CB26EEF0}" presName="linNode" presStyleCnt="0"/>
      <dgm:spPr/>
    </dgm:pt>
    <dgm:pt modelId="{B06D30F9-E8AB-487B-BD34-878470DE9737}" type="pres">
      <dgm:prSet presAssocID="{A1EED7FE-4FC5-45F8-BF32-8F03CB26EEF0}" presName="parentText" presStyleLbl="node1" presStyleIdx="0" presStyleCnt="1" custLinFactNeighborX="-15476">
        <dgm:presLayoutVars>
          <dgm:chMax val="1"/>
          <dgm:bulletEnabled val="1"/>
        </dgm:presLayoutVars>
      </dgm:prSet>
      <dgm:spPr/>
    </dgm:pt>
    <dgm:pt modelId="{8E3A6219-76B1-47C9-8371-91F12DA27D57}" type="pres">
      <dgm:prSet presAssocID="{A1EED7FE-4FC5-45F8-BF32-8F03CB26EEF0}" presName="descendantText" presStyleLbl="alignAccFollowNode1" presStyleIdx="0" presStyleCnt="1">
        <dgm:presLayoutVars>
          <dgm:bulletEnabled val="1"/>
        </dgm:presLayoutVars>
      </dgm:prSet>
      <dgm:spPr/>
    </dgm:pt>
  </dgm:ptLst>
  <dgm:cxnLst>
    <dgm:cxn modelId="{831A2714-082A-4002-B0C9-F3BB305C4C67}" type="presOf" srcId="{F7B41450-27DF-4843-8DF3-DE9AD96A1AF0}" destId="{8E3A6219-76B1-47C9-8371-91F12DA27D57}" srcOrd="0" destOrd="2" presId="urn:microsoft.com/office/officeart/2005/8/layout/vList5"/>
    <dgm:cxn modelId="{2068B31F-65BB-4A37-8C27-E5739F6DB016}" type="presOf" srcId="{E2A891A6-7287-44CA-95A8-DDF01822A9B8}" destId="{8E3A6219-76B1-47C9-8371-91F12DA27D57}" srcOrd="0" destOrd="1" presId="urn:microsoft.com/office/officeart/2005/8/layout/vList5"/>
    <dgm:cxn modelId="{1AD85126-DBF6-488A-915F-7FCDCAA15345}" type="presOf" srcId="{A1EED7FE-4FC5-45F8-BF32-8F03CB26EEF0}" destId="{B06D30F9-E8AB-487B-BD34-878470DE9737}" srcOrd="0" destOrd="0" presId="urn:microsoft.com/office/officeart/2005/8/layout/vList5"/>
    <dgm:cxn modelId="{7F900063-6B66-417B-B5BA-7545C25D1CB3}" srcId="{5CAC9C5F-EE8D-4646-B9BD-8AA0FFB27634}" destId="{F7B41450-27DF-4843-8DF3-DE9AD96A1AF0}" srcOrd="1" destOrd="0" parTransId="{3F66FAA2-9527-4EC0-B4A8-E80076F54542}" sibTransId="{52CD0548-C2DB-49F0-8CE0-2CC844007A83}"/>
    <dgm:cxn modelId="{4D8B3363-DC4D-49F2-8A3C-A8877670B972}" type="presOf" srcId="{C4D1835A-81F7-489E-BD10-D638B4D3CECC}" destId="{34B06EA9-4A41-469C-A5B1-F3F09E032351}" srcOrd="0" destOrd="0" presId="urn:microsoft.com/office/officeart/2005/8/layout/vList5"/>
    <dgm:cxn modelId="{DDCB9A53-32C1-4A1D-9121-6564ECE6F2D9}" type="presOf" srcId="{5CAC9C5F-EE8D-4646-B9BD-8AA0FFB27634}" destId="{8E3A6219-76B1-47C9-8371-91F12DA27D57}" srcOrd="0" destOrd="0" presId="urn:microsoft.com/office/officeart/2005/8/layout/vList5"/>
    <dgm:cxn modelId="{51C5709E-FB2A-4084-9B87-DEB2D757CF97}" srcId="{A1EED7FE-4FC5-45F8-BF32-8F03CB26EEF0}" destId="{5CAC9C5F-EE8D-4646-B9BD-8AA0FFB27634}" srcOrd="0" destOrd="0" parTransId="{533FC3BD-8890-4C26-80B2-0AE06B1BD291}" sibTransId="{B8CFC44E-5797-415F-A5CC-9C7D1B3EC3E8}"/>
    <dgm:cxn modelId="{DA9B5CA3-BB6C-4F02-9AA9-EB911D4A8613}" srcId="{5CAC9C5F-EE8D-4646-B9BD-8AA0FFB27634}" destId="{E2A891A6-7287-44CA-95A8-DDF01822A9B8}" srcOrd="0" destOrd="0" parTransId="{4E05449A-9BCE-47C3-AEF6-F36FC675C7B6}" sibTransId="{DFF5652D-3ED8-40AD-BCA6-748BC60F4229}"/>
    <dgm:cxn modelId="{C94C74C6-7C17-4E1A-8081-82522B74F8A0}" srcId="{C4D1835A-81F7-489E-BD10-D638B4D3CECC}" destId="{A1EED7FE-4FC5-45F8-BF32-8F03CB26EEF0}" srcOrd="0" destOrd="0" parTransId="{F1758905-E9FB-462F-B808-543D0A437DB2}" sibTransId="{C5D1E23A-184E-4DF3-9DC5-B2E43E298D6F}"/>
    <dgm:cxn modelId="{F56E51A7-79D8-4743-8B84-EF3306651212}" type="presParOf" srcId="{34B06EA9-4A41-469C-A5B1-F3F09E032351}" destId="{7D9E96BF-5A80-4F3A-9584-5ABB5F324684}" srcOrd="0" destOrd="0" presId="urn:microsoft.com/office/officeart/2005/8/layout/vList5"/>
    <dgm:cxn modelId="{FAD1981F-B22C-49D1-9215-D313EDA39E52}" type="presParOf" srcId="{7D9E96BF-5A80-4F3A-9584-5ABB5F324684}" destId="{B06D30F9-E8AB-487B-BD34-878470DE9737}" srcOrd="0" destOrd="0" presId="urn:microsoft.com/office/officeart/2005/8/layout/vList5"/>
    <dgm:cxn modelId="{9D0F47E7-EB61-40C8-8DC2-82F9BE845606}" type="presParOf" srcId="{7D9E96BF-5A80-4F3A-9584-5ABB5F324684}" destId="{8E3A6219-76B1-47C9-8371-91F12DA27D57}"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3A20957-8AB4-4380-9685-9F071D67EFE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UY"/>
        </a:p>
      </dgm:t>
    </dgm:pt>
    <dgm:pt modelId="{18CAA57A-7951-4A34-AAC6-B32A6643EC5A}">
      <dgm:prSet/>
      <dgm:spPr/>
      <dgm:t>
        <a:bodyPr/>
        <a:lstStyle/>
        <a:p>
          <a:r>
            <a:rPr lang="es-UY" b="1" dirty="0"/>
            <a:t>FC (</a:t>
          </a:r>
          <a:r>
            <a:rPr lang="es-UY" b="1" dirty="0" err="1"/>
            <a:t>Ferrule</a:t>
          </a:r>
          <a:r>
            <a:rPr lang="es-UY" b="1" dirty="0"/>
            <a:t> </a:t>
          </a:r>
          <a:r>
            <a:rPr lang="es-UY" b="1" dirty="0" err="1"/>
            <a:t>Connector</a:t>
          </a:r>
          <a:r>
            <a:rPr lang="es-UY" b="1" dirty="0"/>
            <a:t>):</a:t>
          </a:r>
          <a:r>
            <a:rPr lang="es-UY" dirty="0"/>
            <a:t> Conector metálico con alta precisión y baja pérdida, utilizado en aplicaciones de alta densidad y estabilidad.</a:t>
          </a:r>
        </a:p>
      </dgm:t>
    </dgm:pt>
    <dgm:pt modelId="{226330B2-0010-4CBE-87C4-8346638FF754}" type="parTrans" cxnId="{EE992B06-1C6A-4D5F-AE43-F09E7FC2C988}">
      <dgm:prSet/>
      <dgm:spPr/>
      <dgm:t>
        <a:bodyPr/>
        <a:lstStyle/>
        <a:p>
          <a:endParaRPr lang="es-UY"/>
        </a:p>
      </dgm:t>
    </dgm:pt>
    <dgm:pt modelId="{663157DB-7638-4C61-8633-64D8BD6D0B58}" type="sibTrans" cxnId="{EE992B06-1C6A-4D5F-AE43-F09E7FC2C988}">
      <dgm:prSet/>
      <dgm:spPr/>
      <dgm:t>
        <a:bodyPr/>
        <a:lstStyle/>
        <a:p>
          <a:endParaRPr lang="es-UY"/>
        </a:p>
      </dgm:t>
    </dgm:pt>
    <dgm:pt modelId="{6A59673C-0490-4BDE-BF22-4A8B0DCBF41A}">
      <dgm:prSet/>
      <dgm:spPr/>
      <dgm:t>
        <a:bodyPr/>
        <a:lstStyle/>
        <a:p>
          <a:r>
            <a:rPr lang="es-UY" b="1"/>
            <a:t>SC (Subscriber Connector):</a:t>
          </a:r>
          <a:r>
            <a:rPr lang="es-UY"/>
            <a:t> Conector cerámico con diseño simple y fácil de conectar, ampliamente utilizado en redes de datos.</a:t>
          </a:r>
        </a:p>
      </dgm:t>
    </dgm:pt>
    <dgm:pt modelId="{B78BC59F-68BB-4258-ADEE-3E7B0AB812AF}" type="parTrans" cxnId="{BE556173-51D9-40E6-B720-04D32F8C1ED5}">
      <dgm:prSet/>
      <dgm:spPr/>
      <dgm:t>
        <a:bodyPr/>
        <a:lstStyle/>
        <a:p>
          <a:endParaRPr lang="es-UY"/>
        </a:p>
      </dgm:t>
    </dgm:pt>
    <dgm:pt modelId="{073A0D89-0046-49B7-86B4-36877B8EDC90}" type="sibTrans" cxnId="{BE556173-51D9-40E6-B720-04D32F8C1ED5}">
      <dgm:prSet/>
      <dgm:spPr/>
      <dgm:t>
        <a:bodyPr/>
        <a:lstStyle/>
        <a:p>
          <a:endParaRPr lang="es-UY"/>
        </a:p>
      </dgm:t>
    </dgm:pt>
    <dgm:pt modelId="{80DD90FB-048E-4A29-B12D-87456AD8A486}">
      <dgm:prSet/>
      <dgm:spPr/>
      <dgm:t>
        <a:bodyPr/>
        <a:lstStyle/>
        <a:p>
          <a:r>
            <a:rPr lang="es-UY" b="1"/>
            <a:t>ST (Straight Tip):</a:t>
          </a:r>
          <a:r>
            <a:rPr lang="es-UY"/>
            <a:t> Conector con bayoneta para un acoplamiento rápido y seguro.</a:t>
          </a:r>
        </a:p>
      </dgm:t>
    </dgm:pt>
    <dgm:pt modelId="{4B68E5D5-7C00-463C-A67D-BBF0ACBED482}" type="parTrans" cxnId="{6BD3E618-558A-4A31-85BA-C4E058E002A6}">
      <dgm:prSet/>
      <dgm:spPr/>
      <dgm:t>
        <a:bodyPr/>
        <a:lstStyle/>
        <a:p>
          <a:endParaRPr lang="es-UY"/>
        </a:p>
      </dgm:t>
    </dgm:pt>
    <dgm:pt modelId="{B864C96B-4637-4768-932D-F68DFE89966A}" type="sibTrans" cxnId="{6BD3E618-558A-4A31-85BA-C4E058E002A6}">
      <dgm:prSet/>
      <dgm:spPr/>
      <dgm:t>
        <a:bodyPr/>
        <a:lstStyle/>
        <a:p>
          <a:endParaRPr lang="es-UY"/>
        </a:p>
      </dgm:t>
    </dgm:pt>
    <dgm:pt modelId="{AC091625-B07E-4784-8C23-A1B7F02D70E9}">
      <dgm:prSet/>
      <dgm:spPr/>
      <dgm:t>
        <a:bodyPr/>
        <a:lstStyle/>
        <a:p>
          <a:r>
            <a:rPr lang="es-UY" b="1"/>
            <a:t>LC (Lucent Connector):</a:t>
          </a:r>
          <a:r>
            <a:rPr lang="es-UY"/>
            <a:t> Conector compacto y de alta densidad, ideal para aplicaciones de alta densidad de puertos.</a:t>
          </a:r>
        </a:p>
      </dgm:t>
    </dgm:pt>
    <dgm:pt modelId="{BD72CD20-332F-4C82-9885-FEEA3CA58018}" type="parTrans" cxnId="{D45425F5-13B2-4B3C-B931-7E93B93FAF26}">
      <dgm:prSet/>
      <dgm:spPr/>
      <dgm:t>
        <a:bodyPr/>
        <a:lstStyle/>
        <a:p>
          <a:endParaRPr lang="es-UY"/>
        </a:p>
      </dgm:t>
    </dgm:pt>
    <dgm:pt modelId="{322B1C47-C458-45F1-898A-74C01E0C294A}" type="sibTrans" cxnId="{D45425F5-13B2-4B3C-B931-7E93B93FAF26}">
      <dgm:prSet/>
      <dgm:spPr/>
      <dgm:t>
        <a:bodyPr/>
        <a:lstStyle/>
        <a:p>
          <a:endParaRPr lang="es-UY"/>
        </a:p>
      </dgm:t>
    </dgm:pt>
    <dgm:pt modelId="{5B1A1C8F-FA74-4603-B0C2-A55D1C0FDD5D}" type="pres">
      <dgm:prSet presAssocID="{23A20957-8AB4-4380-9685-9F071D67EFEA}" presName="linearFlow" presStyleCnt="0">
        <dgm:presLayoutVars>
          <dgm:dir/>
          <dgm:resizeHandles val="exact"/>
        </dgm:presLayoutVars>
      </dgm:prSet>
      <dgm:spPr/>
    </dgm:pt>
    <dgm:pt modelId="{4D829475-7AE7-4BBB-8D91-97CCC330DD0B}" type="pres">
      <dgm:prSet presAssocID="{18CAA57A-7951-4A34-AAC6-B32A6643EC5A}" presName="composite" presStyleCnt="0"/>
      <dgm:spPr/>
    </dgm:pt>
    <dgm:pt modelId="{59F8C719-3A5A-4E1D-93AC-E67652275EEF}" type="pres">
      <dgm:prSet presAssocID="{18CAA57A-7951-4A34-AAC6-B32A6643EC5A}"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55000" r="-155000"/>
          </a:stretch>
        </a:blipFill>
      </dgm:spPr>
    </dgm:pt>
    <dgm:pt modelId="{F8977774-E69B-4C96-8DDA-16BEE202D671}" type="pres">
      <dgm:prSet presAssocID="{18CAA57A-7951-4A34-AAC6-B32A6643EC5A}" presName="txShp" presStyleLbl="node1" presStyleIdx="0" presStyleCnt="4">
        <dgm:presLayoutVars>
          <dgm:bulletEnabled val="1"/>
        </dgm:presLayoutVars>
      </dgm:prSet>
      <dgm:spPr/>
    </dgm:pt>
    <dgm:pt modelId="{CDF0FA29-D6F8-4830-8B70-8D0986D9FD0F}" type="pres">
      <dgm:prSet presAssocID="{663157DB-7638-4C61-8633-64D8BD6D0B58}" presName="spacing" presStyleCnt="0"/>
      <dgm:spPr/>
    </dgm:pt>
    <dgm:pt modelId="{1492BC0F-FC20-4F80-AEBD-EE230B88CCEA}" type="pres">
      <dgm:prSet presAssocID="{6A59673C-0490-4BDE-BF22-4A8B0DCBF41A}" presName="composite" presStyleCnt="0"/>
      <dgm:spPr/>
    </dgm:pt>
    <dgm:pt modelId="{FBC57843-94AB-4010-923E-B999CB5C4B8F}" type="pres">
      <dgm:prSet presAssocID="{6A59673C-0490-4BDE-BF22-4A8B0DCBF41A}"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55000" r="-155000"/>
          </a:stretch>
        </a:blipFill>
      </dgm:spPr>
    </dgm:pt>
    <dgm:pt modelId="{B5AE04D7-A994-4171-83D0-2C53E5EC2682}" type="pres">
      <dgm:prSet presAssocID="{6A59673C-0490-4BDE-BF22-4A8B0DCBF41A}" presName="txShp" presStyleLbl="node1" presStyleIdx="1" presStyleCnt="4">
        <dgm:presLayoutVars>
          <dgm:bulletEnabled val="1"/>
        </dgm:presLayoutVars>
      </dgm:prSet>
      <dgm:spPr/>
    </dgm:pt>
    <dgm:pt modelId="{01A19842-A759-456B-BA6F-A755FC5B55E7}" type="pres">
      <dgm:prSet presAssocID="{073A0D89-0046-49B7-86B4-36877B8EDC90}" presName="spacing" presStyleCnt="0"/>
      <dgm:spPr/>
    </dgm:pt>
    <dgm:pt modelId="{6E011DA3-0FA9-4141-B835-93E0AA0A9CB9}" type="pres">
      <dgm:prSet presAssocID="{80DD90FB-048E-4A29-B12D-87456AD8A486}" presName="composite" presStyleCnt="0"/>
      <dgm:spPr/>
    </dgm:pt>
    <dgm:pt modelId="{82D899CD-7B8F-4A72-9751-A531F53F283A}" type="pres">
      <dgm:prSet presAssocID="{80DD90FB-048E-4A29-B12D-87456AD8A486}"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55000" r="-155000"/>
          </a:stretch>
        </a:blipFill>
      </dgm:spPr>
    </dgm:pt>
    <dgm:pt modelId="{64288210-73E7-4890-B35F-2FBBE8DFFD01}" type="pres">
      <dgm:prSet presAssocID="{80DD90FB-048E-4A29-B12D-87456AD8A486}" presName="txShp" presStyleLbl="node1" presStyleIdx="2" presStyleCnt="4">
        <dgm:presLayoutVars>
          <dgm:bulletEnabled val="1"/>
        </dgm:presLayoutVars>
      </dgm:prSet>
      <dgm:spPr/>
    </dgm:pt>
    <dgm:pt modelId="{BBAF317A-A7D8-4ED5-9172-37C84BEAE412}" type="pres">
      <dgm:prSet presAssocID="{B864C96B-4637-4768-932D-F68DFE89966A}" presName="spacing" presStyleCnt="0"/>
      <dgm:spPr/>
    </dgm:pt>
    <dgm:pt modelId="{16AB6B79-7CE6-4DF6-96D8-B19CEE339F77}" type="pres">
      <dgm:prSet presAssocID="{AC091625-B07E-4784-8C23-A1B7F02D70E9}" presName="composite" presStyleCnt="0"/>
      <dgm:spPr/>
    </dgm:pt>
    <dgm:pt modelId="{E4C3654D-36FB-4B9B-A216-C446C8B915C1}" type="pres">
      <dgm:prSet presAssocID="{AC091625-B07E-4784-8C23-A1B7F02D70E9}"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55000" r="-155000"/>
          </a:stretch>
        </a:blipFill>
      </dgm:spPr>
    </dgm:pt>
    <dgm:pt modelId="{E48F1128-5BC7-4286-BD2C-E404C30261B3}" type="pres">
      <dgm:prSet presAssocID="{AC091625-B07E-4784-8C23-A1B7F02D70E9}" presName="txShp" presStyleLbl="node1" presStyleIdx="3" presStyleCnt="4">
        <dgm:presLayoutVars>
          <dgm:bulletEnabled val="1"/>
        </dgm:presLayoutVars>
      </dgm:prSet>
      <dgm:spPr/>
    </dgm:pt>
  </dgm:ptLst>
  <dgm:cxnLst>
    <dgm:cxn modelId="{EE992B06-1C6A-4D5F-AE43-F09E7FC2C988}" srcId="{23A20957-8AB4-4380-9685-9F071D67EFEA}" destId="{18CAA57A-7951-4A34-AAC6-B32A6643EC5A}" srcOrd="0" destOrd="0" parTransId="{226330B2-0010-4CBE-87C4-8346638FF754}" sibTransId="{663157DB-7638-4C61-8633-64D8BD6D0B58}"/>
    <dgm:cxn modelId="{6BD3E618-558A-4A31-85BA-C4E058E002A6}" srcId="{23A20957-8AB4-4380-9685-9F071D67EFEA}" destId="{80DD90FB-048E-4A29-B12D-87456AD8A486}" srcOrd="2" destOrd="0" parTransId="{4B68E5D5-7C00-463C-A67D-BBF0ACBED482}" sibTransId="{B864C96B-4637-4768-932D-F68DFE89966A}"/>
    <dgm:cxn modelId="{DEABF565-41B6-4707-AC62-F879CCD10591}" type="presOf" srcId="{6A59673C-0490-4BDE-BF22-4A8B0DCBF41A}" destId="{B5AE04D7-A994-4171-83D0-2C53E5EC2682}" srcOrd="0" destOrd="0" presId="urn:microsoft.com/office/officeart/2005/8/layout/vList3"/>
    <dgm:cxn modelId="{BE556173-51D9-40E6-B720-04D32F8C1ED5}" srcId="{23A20957-8AB4-4380-9685-9F071D67EFEA}" destId="{6A59673C-0490-4BDE-BF22-4A8B0DCBF41A}" srcOrd="1" destOrd="0" parTransId="{B78BC59F-68BB-4258-ADEE-3E7B0AB812AF}" sibTransId="{073A0D89-0046-49B7-86B4-36877B8EDC90}"/>
    <dgm:cxn modelId="{8FD6BC5A-2B28-4ECE-B07A-B28C2AB965A3}" type="presOf" srcId="{AC091625-B07E-4784-8C23-A1B7F02D70E9}" destId="{E48F1128-5BC7-4286-BD2C-E404C30261B3}" srcOrd="0" destOrd="0" presId="urn:microsoft.com/office/officeart/2005/8/layout/vList3"/>
    <dgm:cxn modelId="{F19156AE-9E92-43C6-AEF1-ABB11D56CF10}" type="presOf" srcId="{18CAA57A-7951-4A34-AAC6-B32A6643EC5A}" destId="{F8977774-E69B-4C96-8DDA-16BEE202D671}" srcOrd="0" destOrd="0" presId="urn:microsoft.com/office/officeart/2005/8/layout/vList3"/>
    <dgm:cxn modelId="{AAE96DE5-979B-43F5-84F1-DF46EB8E3219}" type="presOf" srcId="{23A20957-8AB4-4380-9685-9F071D67EFEA}" destId="{5B1A1C8F-FA74-4603-B0C2-A55D1C0FDD5D}" srcOrd="0" destOrd="0" presId="urn:microsoft.com/office/officeart/2005/8/layout/vList3"/>
    <dgm:cxn modelId="{D45425F5-13B2-4B3C-B931-7E93B93FAF26}" srcId="{23A20957-8AB4-4380-9685-9F071D67EFEA}" destId="{AC091625-B07E-4784-8C23-A1B7F02D70E9}" srcOrd="3" destOrd="0" parTransId="{BD72CD20-332F-4C82-9885-FEEA3CA58018}" sibTransId="{322B1C47-C458-45F1-898A-74C01E0C294A}"/>
    <dgm:cxn modelId="{2C9C84FB-ABF7-4D0C-822E-5D506497EFBD}" type="presOf" srcId="{80DD90FB-048E-4A29-B12D-87456AD8A486}" destId="{64288210-73E7-4890-B35F-2FBBE8DFFD01}" srcOrd="0" destOrd="0" presId="urn:microsoft.com/office/officeart/2005/8/layout/vList3"/>
    <dgm:cxn modelId="{BF9CF835-123E-4CA4-9C2C-4975038BBBB9}" type="presParOf" srcId="{5B1A1C8F-FA74-4603-B0C2-A55D1C0FDD5D}" destId="{4D829475-7AE7-4BBB-8D91-97CCC330DD0B}" srcOrd="0" destOrd="0" presId="urn:microsoft.com/office/officeart/2005/8/layout/vList3"/>
    <dgm:cxn modelId="{87E218E7-436E-46A7-98B2-5810F6D77A3C}" type="presParOf" srcId="{4D829475-7AE7-4BBB-8D91-97CCC330DD0B}" destId="{59F8C719-3A5A-4E1D-93AC-E67652275EEF}" srcOrd="0" destOrd="0" presId="urn:microsoft.com/office/officeart/2005/8/layout/vList3"/>
    <dgm:cxn modelId="{822330B8-A5DB-4AED-803B-2922C687B329}" type="presParOf" srcId="{4D829475-7AE7-4BBB-8D91-97CCC330DD0B}" destId="{F8977774-E69B-4C96-8DDA-16BEE202D671}" srcOrd="1" destOrd="0" presId="urn:microsoft.com/office/officeart/2005/8/layout/vList3"/>
    <dgm:cxn modelId="{3AFD479E-3FAB-467C-91D9-9ACE99354049}" type="presParOf" srcId="{5B1A1C8F-FA74-4603-B0C2-A55D1C0FDD5D}" destId="{CDF0FA29-D6F8-4830-8B70-8D0986D9FD0F}" srcOrd="1" destOrd="0" presId="urn:microsoft.com/office/officeart/2005/8/layout/vList3"/>
    <dgm:cxn modelId="{98053BA5-815D-4BA1-8686-1294A0DACAEF}" type="presParOf" srcId="{5B1A1C8F-FA74-4603-B0C2-A55D1C0FDD5D}" destId="{1492BC0F-FC20-4F80-AEBD-EE230B88CCEA}" srcOrd="2" destOrd="0" presId="urn:microsoft.com/office/officeart/2005/8/layout/vList3"/>
    <dgm:cxn modelId="{3CAFCC64-704D-43B0-9525-B5DC1C520627}" type="presParOf" srcId="{1492BC0F-FC20-4F80-AEBD-EE230B88CCEA}" destId="{FBC57843-94AB-4010-923E-B999CB5C4B8F}" srcOrd="0" destOrd="0" presId="urn:microsoft.com/office/officeart/2005/8/layout/vList3"/>
    <dgm:cxn modelId="{59F2A48D-5A14-41D6-AF74-F31F79769EB3}" type="presParOf" srcId="{1492BC0F-FC20-4F80-AEBD-EE230B88CCEA}" destId="{B5AE04D7-A994-4171-83D0-2C53E5EC2682}" srcOrd="1" destOrd="0" presId="urn:microsoft.com/office/officeart/2005/8/layout/vList3"/>
    <dgm:cxn modelId="{158D5D9C-6CD5-4FD5-BED2-9D7CADA0F99E}" type="presParOf" srcId="{5B1A1C8F-FA74-4603-B0C2-A55D1C0FDD5D}" destId="{01A19842-A759-456B-BA6F-A755FC5B55E7}" srcOrd="3" destOrd="0" presId="urn:microsoft.com/office/officeart/2005/8/layout/vList3"/>
    <dgm:cxn modelId="{C82579BC-DB34-4FD8-B4F3-CB5A3AF8EFC6}" type="presParOf" srcId="{5B1A1C8F-FA74-4603-B0C2-A55D1C0FDD5D}" destId="{6E011DA3-0FA9-4141-B835-93E0AA0A9CB9}" srcOrd="4" destOrd="0" presId="urn:microsoft.com/office/officeart/2005/8/layout/vList3"/>
    <dgm:cxn modelId="{324B99F7-E463-4884-96D9-199227664E07}" type="presParOf" srcId="{6E011DA3-0FA9-4141-B835-93E0AA0A9CB9}" destId="{82D899CD-7B8F-4A72-9751-A531F53F283A}" srcOrd="0" destOrd="0" presId="urn:microsoft.com/office/officeart/2005/8/layout/vList3"/>
    <dgm:cxn modelId="{F7C0088C-5F88-423B-86F7-1B5EFFF9284A}" type="presParOf" srcId="{6E011DA3-0FA9-4141-B835-93E0AA0A9CB9}" destId="{64288210-73E7-4890-B35F-2FBBE8DFFD01}" srcOrd="1" destOrd="0" presId="urn:microsoft.com/office/officeart/2005/8/layout/vList3"/>
    <dgm:cxn modelId="{C633BFC9-C911-4298-B4AF-A4D71574D05F}" type="presParOf" srcId="{5B1A1C8F-FA74-4603-B0C2-A55D1C0FDD5D}" destId="{BBAF317A-A7D8-4ED5-9172-37C84BEAE412}" srcOrd="5" destOrd="0" presId="urn:microsoft.com/office/officeart/2005/8/layout/vList3"/>
    <dgm:cxn modelId="{41CE15ED-3324-4158-AA79-16DBFAA2789E}" type="presParOf" srcId="{5B1A1C8F-FA74-4603-B0C2-A55D1C0FDD5D}" destId="{16AB6B79-7CE6-4DF6-96D8-B19CEE339F77}" srcOrd="6" destOrd="0" presId="urn:microsoft.com/office/officeart/2005/8/layout/vList3"/>
    <dgm:cxn modelId="{DB492D88-8754-4A0E-9E5C-B50EF14742F7}" type="presParOf" srcId="{16AB6B79-7CE6-4DF6-96D8-B19CEE339F77}" destId="{E4C3654D-36FB-4B9B-A216-C446C8B915C1}" srcOrd="0" destOrd="0" presId="urn:microsoft.com/office/officeart/2005/8/layout/vList3"/>
    <dgm:cxn modelId="{531394B4-6B9E-441B-9A9D-04D6DC4D98C1}" type="presParOf" srcId="{16AB6B79-7CE6-4DF6-96D8-B19CEE339F77}" destId="{E48F1128-5BC7-4286-BD2C-E404C30261B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ACDB907-7C8B-493F-939F-DAFB037FF73C}"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UY"/>
        </a:p>
      </dgm:t>
    </dgm:pt>
    <dgm:pt modelId="{1948554E-B851-4B25-AC4F-D43D229F3E4D}">
      <dgm:prSet custT="1"/>
      <dgm:spPr/>
      <dgm:t>
        <a:bodyPr/>
        <a:lstStyle/>
        <a:p>
          <a:r>
            <a:rPr lang="es-UY" sz="3600" b="1" dirty="0"/>
            <a:t>Proceso de conexión:</a:t>
          </a:r>
          <a:endParaRPr lang="es-UY" sz="3600" dirty="0"/>
        </a:p>
      </dgm:t>
    </dgm:pt>
    <dgm:pt modelId="{88DB7C0D-F6E0-46C0-B39A-7DC557D12347}" type="parTrans" cxnId="{2513FAFC-F0DA-4128-814B-5A3F141237CA}">
      <dgm:prSet/>
      <dgm:spPr/>
      <dgm:t>
        <a:bodyPr/>
        <a:lstStyle/>
        <a:p>
          <a:endParaRPr lang="es-UY"/>
        </a:p>
      </dgm:t>
    </dgm:pt>
    <dgm:pt modelId="{BB537CB4-EE83-44BF-8162-C35F60117E66}" type="sibTrans" cxnId="{2513FAFC-F0DA-4128-814B-5A3F141237CA}">
      <dgm:prSet/>
      <dgm:spPr/>
      <dgm:t>
        <a:bodyPr/>
        <a:lstStyle/>
        <a:p>
          <a:endParaRPr lang="es-UY"/>
        </a:p>
      </dgm:t>
    </dgm:pt>
    <dgm:pt modelId="{671224EC-090E-42FD-ACCA-86A54506F791}">
      <dgm:prSet/>
      <dgm:spPr/>
      <dgm:t>
        <a:bodyPr/>
        <a:lstStyle/>
        <a:p>
          <a:r>
            <a:rPr lang="es-UY" b="1" dirty="0"/>
            <a:t>Pulido:</a:t>
          </a:r>
          <a:r>
            <a:rPr lang="es-UY" dirty="0"/>
            <a:t> Los extremos de las fibras deben ser pulidos con precisión para garantizar un acoplamiento óptimo.</a:t>
          </a:r>
        </a:p>
      </dgm:t>
    </dgm:pt>
    <dgm:pt modelId="{A8F9B9C8-FE3F-4592-B2D9-6BCC41783F49}" type="parTrans" cxnId="{F267D024-4823-4F80-ACE9-7C6F6B5D8BB7}">
      <dgm:prSet/>
      <dgm:spPr/>
      <dgm:t>
        <a:bodyPr/>
        <a:lstStyle/>
        <a:p>
          <a:endParaRPr lang="es-UY"/>
        </a:p>
      </dgm:t>
    </dgm:pt>
    <dgm:pt modelId="{D6301785-3E46-4D0A-8036-7F1E4C9095BD}" type="sibTrans" cxnId="{F267D024-4823-4F80-ACE9-7C6F6B5D8BB7}">
      <dgm:prSet/>
      <dgm:spPr/>
      <dgm:t>
        <a:bodyPr/>
        <a:lstStyle/>
        <a:p>
          <a:endParaRPr lang="es-UY"/>
        </a:p>
      </dgm:t>
    </dgm:pt>
    <dgm:pt modelId="{6C79A638-4678-49AF-9FD8-8F289551AE84}">
      <dgm:prSet/>
      <dgm:spPr/>
      <dgm:t>
        <a:bodyPr/>
        <a:lstStyle/>
        <a:p>
          <a:r>
            <a:rPr lang="es-UY" b="1" dirty="0"/>
            <a:t>Alineación:</a:t>
          </a:r>
          <a:r>
            <a:rPr lang="es-UY" dirty="0"/>
            <a:t> Las fibras deben estar perfectamente alineadas para minimizar las pérdidas por desalineación.</a:t>
          </a:r>
        </a:p>
      </dgm:t>
    </dgm:pt>
    <dgm:pt modelId="{36D2ECB0-A93C-4953-B844-68148188C410}" type="parTrans" cxnId="{D5F53B27-D8F6-4979-8A4A-3C93E0A33B39}">
      <dgm:prSet/>
      <dgm:spPr/>
      <dgm:t>
        <a:bodyPr/>
        <a:lstStyle/>
        <a:p>
          <a:endParaRPr lang="es-UY"/>
        </a:p>
      </dgm:t>
    </dgm:pt>
    <dgm:pt modelId="{4770C70D-1B12-4029-8D18-175B3C25404D}" type="sibTrans" cxnId="{D5F53B27-D8F6-4979-8A4A-3C93E0A33B39}">
      <dgm:prSet/>
      <dgm:spPr/>
      <dgm:t>
        <a:bodyPr/>
        <a:lstStyle/>
        <a:p>
          <a:endParaRPr lang="es-UY"/>
        </a:p>
      </dgm:t>
    </dgm:pt>
    <dgm:pt modelId="{8FBFF420-03E2-4543-9E45-C23578C7DD37}" type="pres">
      <dgm:prSet presAssocID="{BACDB907-7C8B-493F-939F-DAFB037FF73C}" presName="Name0" presStyleCnt="0">
        <dgm:presLayoutVars>
          <dgm:chMax val="7"/>
          <dgm:dir/>
          <dgm:animLvl val="lvl"/>
          <dgm:resizeHandles val="exact"/>
        </dgm:presLayoutVars>
      </dgm:prSet>
      <dgm:spPr/>
    </dgm:pt>
    <dgm:pt modelId="{BC58AA24-B767-4352-892C-22DCA2556E79}" type="pres">
      <dgm:prSet presAssocID="{1948554E-B851-4B25-AC4F-D43D229F3E4D}" presName="circle1" presStyleLbl="node1" presStyleIdx="0" presStyleCnt="1"/>
      <dgm:spPr/>
    </dgm:pt>
    <dgm:pt modelId="{417935F3-747C-4CB8-A98C-C315CC4C6A35}" type="pres">
      <dgm:prSet presAssocID="{1948554E-B851-4B25-AC4F-D43D229F3E4D}" presName="space" presStyleCnt="0"/>
      <dgm:spPr/>
    </dgm:pt>
    <dgm:pt modelId="{787D4784-129D-4924-BEDD-2F9FD33E33EF}" type="pres">
      <dgm:prSet presAssocID="{1948554E-B851-4B25-AC4F-D43D229F3E4D}" presName="rect1" presStyleLbl="alignAcc1" presStyleIdx="0" presStyleCnt="1" custLinFactNeighborX="-10695" custLinFactNeighborY="19517"/>
      <dgm:spPr/>
    </dgm:pt>
    <dgm:pt modelId="{B7B1AB65-E827-4B5B-B03E-31DA7005F8BD}" type="pres">
      <dgm:prSet presAssocID="{1948554E-B851-4B25-AC4F-D43D229F3E4D}" presName="rect1ParTx" presStyleLbl="alignAcc1" presStyleIdx="0" presStyleCnt="1">
        <dgm:presLayoutVars>
          <dgm:chMax val="1"/>
          <dgm:bulletEnabled val="1"/>
        </dgm:presLayoutVars>
      </dgm:prSet>
      <dgm:spPr/>
    </dgm:pt>
    <dgm:pt modelId="{4B93ADA7-BA62-4D26-97CC-8EB1A4242F61}" type="pres">
      <dgm:prSet presAssocID="{1948554E-B851-4B25-AC4F-D43D229F3E4D}" presName="rect1ChTx" presStyleLbl="alignAcc1" presStyleIdx="0" presStyleCnt="1" custScaleX="131849">
        <dgm:presLayoutVars>
          <dgm:bulletEnabled val="1"/>
        </dgm:presLayoutVars>
      </dgm:prSet>
      <dgm:spPr/>
    </dgm:pt>
  </dgm:ptLst>
  <dgm:cxnLst>
    <dgm:cxn modelId="{22F75907-FC56-463C-9305-FFCB0480379A}" type="presOf" srcId="{1948554E-B851-4B25-AC4F-D43D229F3E4D}" destId="{B7B1AB65-E827-4B5B-B03E-31DA7005F8BD}" srcOrd="1" destOrd="0" presId="urn:microsoft.com/office/officeart/2005/8/layout/target3"/>
    <dgm:cxn modelId="{60316E0D-71EB-4E85-98C5-A77AB8C8552E}" type="presOf" srcId="{671224EC-090E-42FD-ACCA-86A54506F791}" destId="{4B93ADA7-BA62-4D26-97CC-8EB1A4242F61}" srcOrd="0" destOrd="0" presId="urn:microsoft.com/office/officeart/2005/8/layout/target3"/>
    <dgm:cxn modelId="{6C5FF91D-4BF0-43E8-A862-4357567BD6FD}" type="presOf" srcId="{BACDB907-7C8B-493F-939F-DAFB037FF73C}" destId="{8FBFF420-03E2-4543-9E45-C23578C7DD37}" srcOrd="0" destOrd="0" presId="urn:microsoft.com/office/officeart/2005/8/layout/target3"/>
    <dgm:cxn modelId="{F267D024-4823-4F80-ACE9-7C6F6B5D8BB7}" srcId="{1948554E-B851-4B25-AC4F-D43D229F3E4D}" destId="{671224EC-090E-42FD-ACCA-86A54506F791}" srcOrd="0" destOrd="0" parTransId="{A8F9B9C8-FE3F-4592-B2D9-6BCC41783F49}" sibTransId="{D6301785-3E46-4D0A-8036-7F1E4C9095BD}"/>
    <dgm:cxn modelId="{D5F53B27-D8F6-4979-8A4A-3C93E0A33B39}" srcId="{1948554E-B851-4B25-AC4F-D43D229F3E4D}" destId="{6C79A638-4678-49AF-9FD8-8F289551AE84}" srcOrd="1" destOrd="0" parTransId="{36D2ECB0-A93C-4953-B844-68148188C410}" sibTransId="{4770C70D-1B12-4029-8D18-175B3C25404D}"/>
    <dgm:cxn modelId="{F4788942-A84D-47BF-978F-B90A5FC7EBBD}" type="presOf" srcId="{1948554E-B851-4B25-AC4F-D43D229F3E4D}" destId="{787D4784-129D-4924-BEDD-2F9FD33E33EF}" srcOrd="0" destOrd="0" presId="urn:microsoft.com/office/officeart/2005/8/layout/target3"/>
    <dgm:cxn modelId="{0F896FA1-1997-4588-A1E1-4FB19A4F6F00}" type="presOf" srcId="{6C79A638-4678-49AF-9FD8-8F289551AE84}" destId="{4B93ADA7-BA62-4D26-97CC-8EB1A4242F61}" srcOrd="0" destOrd="1" presId="urn:microsoft.com/office/officeart/2005/8/layout/target3"/>
    <dgm:cxn modelId="{2513FAFC-F0DA-4128-814B-5A3F141237CA}" srcId="{BACDB907-7C8B-493F-939F-DAFB037FF73C}" destId="{1948554E-B851-4B25-AC4F-D43D229F3E4D}" srcOrd="0" destOrd="0" parTransId="{88DB7C0D-F6E0-46C0-B39A-7DC557D12347}" sibTransId="{BB537CB4-EE83-44BF-8162-C35F60117E66}"/>
    <dgm:cxn modelId="{D429FD90-84AC-451F-B54C-A6025ABAD54F}" type="presParOf" srcId="{8FBFF420-03E2-4543-9E45-C23578C7DD37}" destId="{BC58AA24-B767-4352-892C-22DCA2556E79}" srcOrd="0" destOrd="0" presId="urn:microsoft.com/office/officeart/2005/8/layout/target3"/>
    <dgm:cxn modelId="{DE7007FC-1112-4ED2-B2FA-9FF13B08E45B}" type="presParOf" srcId="{8FBFF420-03E2-4543-9E45-C23578C7DD37}" destId="{417935F3-747C-4CB8-A98C-C315CC4C6A35}" srcOrd="1" destOrd="0" presId="urn:microsoft.com/office/officeart/2005/8/layout/target3"/>
    <dgm:cxn modelId="{00C9BFC8-65AA-4567-85BF-1CDB0C879170}" type="presParOf" srcId="{8FBFF420-03E2-4543-9E45-C23578C7DD37}" destId="{787D4784-129D-4924-BEDD-2F9FD33E33EF}" srcOrd="2" destOrd="0" presId="urn:microsoft.com/office/officeart/2005/8/layout/target3"/>
    <dgm:cxn modelId="{E27EBCD9-4A61-4415-8BBF-D4468502DDE0}" type="presParOf" srcId="{8FBFF420-03E2-4543-9E45-C23578C7DD37}" destId="{B7B1AB65-E827-4B5B-B03E-31DA7005F8BD}" srcOrd="3" destOrd="0" presId="urn:microsoft.com/office/officeart/2005/8/layout/target3"/>
    <dgm:cxn modelId="{34746B34-4DA4-4E82-BF26-4D38D1F3E2D9}" type="presParOf" srcId="{8FBFF420-03E2-4543-9E45-C23578C7DD37}" destId="{4B93ADA7-BA62-4D26-97CC-8EB1A4242F61}" srcOrd="4" destOrd="0" presId="urn:microsoft.com/office/officeart/2005/8/layout/targe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A005A6-E3C0-4182-9CCD-58EB10CEDDE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UY"/>
        </a:p>
      </dgm:t>
    </dgm:pt>
    <dgm:pt modelId="{13620E45-FE9B-477F-A6C5-055A69703705}">
      <dgm:prSet/>
      <dgm:spPr/>
      <dgm:t>
        <a:bodyPr/>
        <a:lstStyle/>
        <a:p>
          <a:r>
            <a:rPr lang="es-UY" b="1"/>
            <a:t>Cobre</a:t>
          </a:r>
          <a:endParaRPr lang="es-UY" dirty="0"/>
        </a:p>
      </dgm:t>
    </dgm:pt>
    <dgm:pt modelId="{C2EB5678-0004-416A-8DAD-EFA1D474A83B}" type="parTrans" cxnId="{C4FB0F9D-B7D0-4D92-A929-1F802EC5810F}">
      <dgm:prSet/>
      <dgm:spPr/>
      <dgm:t>
        <a:bodyPr/>
        <a:lstStyle/>
        <a:p>
          <a:endParaRPr lang="es-UY"/>
        </a:p>
      </dgm:t>
    </dgm:pt>
    <dgm:pt modelId="{43FB4FD9-B3AB-445E-BFD0-0FA0C4DAF292}" type="sibTrans" cxnId="{C4FB0F9D-B7D0-4D92-A929-1F802EC5810F}">
      <dgm:prSet/>
      <dgm:spPr/>
      <dgm:t>
        <a:bodyPr/>
        <a:lstStyle/>
        <a:p>
          <a:endParaRPr lang="es-UY"/>
        </a:p>
      </dgm:t>
    </dgm:pt>
    <dgm:pt modelId="{66606C11-772A-48A1-A899-B941C1D7087B}">
      <dgm:prSet/>
      <dgm:spPr/>
      <dgm:t>
        <a:bodyPr/>
        <a:lstStyle/>
        <a:p>
          <a:pPr>
            <a:buSzPts val="1000"/>
            <a:buFont typeface="Symbol" panose="05050102010706020507" pitchFamily="18" charset="2"/>
            <a:buChar char=""/>
          </a:pPr>
          <a:r>
            <a:rPr lang="es-UY" b="1"/>
            <a:t>Capacidad de Transmisión:</a:t>
          </a:r>
          <a:endParaRPr lang="es-UY"/>
        </a:p>
      </dgm:t>
    </dgm:pt>
    <dgm:pt modelId="{D774C159-3040-48AA-80E9-948FDEEAE6D8}" type="parTrans" cxnId="{8D90205E-087C-41AF-B952-B5154206D3D9}">
      <dgm:prSet/>
      <dgm:spPr/>
      <dgm:t>
        <a:bodyPr/>
        <a:lstStyle/>
        <a:p>
          <a:endParaRPr lang="es-UY"/>
        </a:p>
      </dgm:t>
    </dgm:pt>
    <dgm:pt modelId="{63014200-A7DB-43B9-838F-445B3E4B5415}" type="sibTrans" cxnId="{8D90205E-087C-41AF-B952-B5154206D3D9}">
      <dgm:prSet/>
      <dgm:spPr/>
      <dgm:t>
        <a:bodyPr/>
        <a:lstStyle/>
        <a:p>
          <a:endParaRPr lang="es-UY"/>
        </a:p>
      </dgm:t>
    </dgm:pt>
    <dgm:pt modelId="{AF48E527-E32F-40D3-971F-A2CC24CFFE97}">
      <dgm:prSet/>
      <dgm:spPr/>
      <dgm:t>
        <a:bodyPr/>
        <a:lstStyle/>
        <a:p>
          <a:pPr>
            <a:buSzPts val="1000"/>
            <a:buFont typeface="Courier New" panose="02070309020205020404" pitchFamily="49" charset="0"/>
            <a:buChar char="o"/>
          </a:pPr>
          <a:r>
            <a:rPr lang="es-UY" b="1"/>
            <a:t>Moderada:</a:t>
          </a:r>
          <a:r>
            <a:rPr lang="es-UY"/>
            <a:t> Capacidad limitada en comparación con la fibra óptica (megabits a gigabits por segundo).</a:t>
          </a:r>
        </a:p>
      </dgm:t>
    </dgm:pt>
    <dgm:pt modelId="{E3F4FB29-90C6-43EC-81C3-12D1FEFBAC41}" type="parTrans" cxnId="{F4552D0A-1A72-4884-B2E9-EFA293470AAC}">
      <dgm:prSet/>
      <dgm:spPr/>
      <dgm:t>
        <a:bodyPr/>
        <a:lstStyle/>
        <a:p>
          <a:endParaRPr lang="es-UY"/>
        </a:p>
      </dgm:t>
    </dgm:pt>
    <dgm:pt modelId="{D94BF9CC-574C-4FD3-BFB3-5CE7C3D46406}" type="sibTrans" cxnId="{F4552D0A-1A72-4884-B2E9-EFA293470AAC}">
      <dgm:prSet/>
      <dgm:spPr/>
      <dgm:t>
        <a:bodyPr/>
        <a:lstStyle/>
        <a:p>
          <a:endParaRPr lang="es-UY"/>
        </a:p>
      </dgm:t>
    </dgm:pt>
    <dgm:pt modelId="{0522A7AA-3E9B-4E4E-9EE4-DC9CB5AE3271}">
      <dgm:prSet/>
      <dgm:spPr/>
      <dgm:t>
        <a:bodyPr/>
        <a:lstStyle/>
        <a:p>
          <a:pPr>
            <a:buSzPts val="1000"/>
            <a:buFont typeface="Symbol" panose="05050102010706020507" pitchFamily="18" charset="2"/>
            <a:buChar char=""/>
          </a:pPr>
          <a:r>
            <a:rPr lang="es-UY" b="1"/>
            <a:t>Distancia:</a:t>
          </a:r>
          <a:endParaRPr lang="es-UY"/>
        </a:p>
      </dgm:t>
    </dgm:pt>
    <dgm:pt modelId="{9D0DCDCE-ADF8-42A9-B19D-B0229573AC9E}" type="parTrans" cxnId="{273FD481-7CE9-4AE8-A7F2-FD24ED9910C1}">
      <dgm:prSet/>
      <dgm:spPr/>
      <dgm:t>
        <a:bodyPr/>
        <a:lstStyle/>
        <a:p>
          <a:endParaRPr lang="es-UY"/>
        </a:p>
      </dgm:t>
    </dgm:pt>
    <dgm:pt modelId="{84425E70-B2EF-4459-9098-ABF24A37F5DD}" type="sibTrans" cxnId="{273FD481-7CE9-4AE8-A7F2-FD24ED9910C1}">
      <dgm:prSet/>
      <dgm:spPr/>
      <dgm:t>
        <a:bodyPr/>
        <a:lstStyle/>
        <a:p>
          <a:endParaRPr lang="es-UY"/>
        </a:p>
      </dgm:t>
    </dgm:pt>
    <dgm:pt modelId="{BDA16548-7FAC-4CA2-B744-1F5E84D44C70}">
      <dgm:prSet/>
      <dgm:spPr/>
      <dgm:t>
        <a:bodyPr/>
        <a:lstStyle/>
        <a:p>
          <a:pPr>
            <a:buSzPts val="1000"/>
            <a:buFont typeface="Courier New" panose="02070309020205020404" pitchFamily="49" charset="0"/>
            <a:buChar char="o"/>
          </a:pPr>
          <a:r>
            <a:rPr lang="es-UY" b="1"/>
            <a:t>Corta:</a:t>
          </a:r>
          <a:r>
            <a:rPr lang="es-UY"/>
            <a:t> Pérdida significativa de señal en largas distancias, requiere repetidores.</a:t>
          </a:r>
        </a:p>
      </dgm:t>
    </dgm:pt>
    <dgm:pt modelId="{4C67276E-2F26-43A9-9E21-AC5E1B33ECAB}" type="parTrans" cxnId="{9D748991-097E-4B89-AF34-22C09C617A10}">
      <dgm:prSet/>
      <dgm:spPr/>
      <dgm:t>
        <a:bodyPr/>
        <a:lstStyle/>
        <a:p>
          <a:endParaRPr lang="es-UY"/>
        </a:p>
      </dgm:t>
    </dgm:pt>
    <dgm:pt modelId="{E0C02308-E71D-4289-8EB3-1F07CEE2AF94}" type="sibTrans" cxnId="{9D748991-097E-4B89-AF34-22C09C617A10}">
      <dgm:prSet/>
      <dgm:spPr/>
      <dgm:t>
        <a:bodyPr/>
        <a:lstStyle/>
        <a:p>
          <a:endParaRPr lang="es-UY"/>
        </a:p>
      </dgm:t>
    </dgm:pt>
    <dgm:pt modelId="{79140065-A7F9-4D2D-89F2-24C6C1E19AAB}">
      <dgm:prSet/>
      <dgm:spPr/>
      <dgm:t>
        <a:bodyPr/>
        <a:lstStyle/>
        <a:p>
          <a:pPr>
            <a:buSzPts val="1000"/>
            <a:buFont typeface="Symbol" panose="05050102010706020507" pitchFamily="18" charset="2"/>
            <a:buChar char=""/>
          </a:pPr>
          <a:r>
            <a:rPr lang="es-UY" b="1" dirty="0"/>
            <a:t>Interferencia:</a:t>
          </a:r>
          <a:endParaRPr lang="es-UY" dirty="0"/>
        </a:p>
      </dgm:t>
    </dgm:pt>
    <dgm:pt modelId="{54A30A7E-C4F0-47DA-9436-97505A9B9B3D}" type="parTrans" cxnId="{87988343-5545-475F-8E50-5EAC7984BEAA}">
      <dgm:prSet/>
      <dgm:spPr/>
      <dgm:t>
        <a:bodyPr/>
        <a:lstStyle/>
        <a:p>
          <a:endParaRPr lang="es-UY"/>
        </a:p>
      </dgm:t>
    </dgm:pt>
    <dgm:pt modelId="{7B566D6F-D727-4DEA-B3D4-21E088D93441}" type="sibTrans" cxnId="{87988343-5545-475F-8E50-5EAC7984BEAA}">
      <dgm:prSet/>
      <dgm:spPr/>
      <dgm:t>
        <a:bodyPr/>
        <a:lstStyle/>
        <a:p>
          <a:endParaRPr lang="es-UY"/>
        </a:p>
      </dgm:t>
    </dgm:pt>
    <dgm:pt modelId="{514F6D9B-D06D-4515-9A9C-674A10F08AE6}">
      <dgm:prSet/>
      <dgm:spPr/>
      <dgm:t>
        <a:bodyPr/>
        <a:lstStyle/>
        <a:p>
          <a:pPr>
            <a:buSzPts val="1000"/>
            <a:buFont typeface="Courier New" panose="02070309020205020404" pitchFamily="49" charset="0"/>
            <a:buChar char="o"/>
          </a:pPr>
          <a:r>
            <a:rPr lang="es-UY" b="1"/>
            <a:t>Alta:</a:t>
          </a:r>
          <a:r>
            <a:rPr lang="es-UY"/>
            <a:t> Susceptible a interferencias electromagnéticas y ruido.</a:t>
          </a:r>
        </a:p>
      </dgm:t>
    </dgm:pt>
    <dgm:pt modelId="{84B12DA1-FB06-4902-8A79-3F2FBBADCAFE}" type="parTrans" cxnId="{38813DD6-81FF-4D64-BD4F-E62E44CA60E8}">
      <dgm:prSet/>
      <dgm:spPr/>
      <dgm:t>
        <a:bodyPr/>
        <a:lstStyle/>
        <a:p>
          <a:endParaRPr lang="es-UY"/>
        </a:p>
      </dgm:t>
    </dgm:pt>
    <dgm:pt modelId="{4CD53076-9DD5-4FA7-9B9E-F0A98FADF212}" type="sibTrans" cxnId="{38813DD6-81FF-4D64-BD4F-E62E44CA60E8}">
      <dgm:prSet/>
      <dgm:spPr/>
      <dgm:t>
        <a:bodyPr/>
        <a:lstStyle/>
        <a:p>
          <a:endParaRPr lang="es-UY"/>
        </a:p>
      </dgm:t>
    </dgm:pt>
    <dgm:pt modelId="{D621C9F2-28D6-43A8-B4E1-D4752D1ACAEE}">
      <dgm:prSet/>
      <dgm:spPr/>
      <dgm:t>
        <a:bodyPr/>
        <a:lstStyle/>
        <a:p>
          <a:pPr>
            <a:buSzPts val="1000"/>
            <a:buFont typeface="Symbol" panose="05050102010706020507" pitchFamily="18" charset="2"/>
            <a:buChar char=""/>
          </a:pPr>
          <a:r>
            <a:rPr lang="es-UY" b="1"/>
            <a:t>Seguridad:</a:t>
          </a:r>
          <a:endParaRPr lang="es-UY"/>
        </a:p>
      </dgm:t>
    </dgm:pt>
    <dgm:pt modelId="{0D189D67-8BBF-4964-A951-8E25E919EBAE}" type="parTrans" cxnId="{54B82D29-BDAE-48CD-B7DE-950F2E4ECD0B}">
      <dgm:prSet/>
      <dgm:spPr/>
      <dgm:t>
        <a:bodyPr/>
        <a:lstStyle/>
        <a:p>
          <a:endParaRPr lang="es-UY"/>
        </a:p>
      </dgm:t>
    </dgm:pt>
    <dgm:pt modelId="{A0850804-8F3E-4F23-8A27-218F0D75F955}" type="sibTrans" cxnId="{54B82D29-BDAE-48CD-B7DE-950F2E4ECD0B}">
      <dgm:prSet/>
      <dgm:spPr/>
      <dgm:t>
        <a:bodyPr/>
        <a:lstStyle/>
        <a:p>
          <a:endParaRPr lang="es-UY"/>
        </a:p>
      </dgm:t>
    </dgm:pt>
    <dgm:pt modelId="{889C5CA6-9FF3-4232-8C09-CB8351D3C412}">
      <dgm:prSet/>
      <dgm:spPr/>
      <dgm:t>
        <a:bodyPr/>
        <a:lstStyle/>
        <a:p>
          <a:pPr>
            <a:buSzPts val="1000"/>
            <a:buFont typeface="Courier New" panose="02070309020205020404" pitchFamily="49" charset="0"/>
            <a:buChar char="o"/>
          </a:pPr>
          <a:r>
            <a:rPr lang="es-UY" b="1"/>
            <a:t>Moderada:</a:t>
          </a:r>
          <a:r>
            <a:rPr lang="es-UY"/>
            <a:t> Relativamente fácil de interceptar.</a:t>
          </a:r>
        </a:p>
      </dgm:t>
    </dgm:pt>
    <dgm:pt modelId="{ECEACC7F-D37D-4A41-AEB3-CB68D22E5407}" type="parTrans" cxnId="{0616A790-4EE6-4219-BEC4-6A85C441F91D}">
      <dgm:prSet/>
      <dgm:spPr/>
      <dgm:t>
        <a:bodyPr/>
        <a:lstStyle/>
        <a:p>
          <a:endParaRPr lang="es-UY"/>
        </a:p>
      </dgm:t>
    </dgm:pt>
    <dgm:pt modelId="{82AED9F6-9B29-4CD2-B9B0-A594744BAB1E}" type="sibTrans" cxnId="{0616A790-4EE6-4219-BEC4-6A85C441F91D}">
      <dgm:prSet/>
      <dgm:spPr/>
      <dgm:t>
        <a:bodyPr/>
        <a:lstStyle/>
        <a:p>
          <a:endParaRPr lang="es-UY"/>
        </a:p>
      </dgm:t>
    </dgm:pt>
    <dgm:pt modelId="{DB6A8959-7E4E-411F-B687-C0356AD1C8B5}">
      <dgm:prSet/>
      <dgm:spPr/>
      <dgm:t>
        <a:bodyPr/>
        <a:lstStyle/>
        <a:p>
          <a:pPr>
            <a:buSzPts val="1000"/>
            <a:buFont typeface="Symbol" panose="05050102010706020507" pitchFamily="18" charset="2"/>
            <a:buChar char=""/>
          </a:pPr>
          <a:r>
            <a:rPr lang="es-UY" b="1"/>
            <a:t>Costo:</a:t>
          </a:r>
          <a:endParaRPr lang="es-UY"/>
        </a:p>
      </dgm:t>
    </dgm:pt>
    <dgm:pt modelId="{BF8DDF59-E5FE-4335-B97F-3E62B2BDEFCF}" type="parTrans" cxnId="{9F3F6C1A-E835-4253-BF67-5136DB16D5BA}">
      <dgm:prSet/>
      <dgm:spPr/>
      <dgm:t>
        <a:bodyPr/>
        <a:lstStyle/>
        <a:p>
          <a:endParaRPr lang="es-UY"/>
        </a:p>
      </dgm:t>
    </dgm:pt>
    <dgm:pt modelId="{01A4F81F-57C3-4C9B-BD2E-55C293C5A0EE}" type="sibTrans" cxnId="{9F3F6C1A-E835-4253-BF67-5136DB16D5BA}">
      <dgm:prSet/>
      <dgm:spPr/>
      <dgm:t>
        <a:bodyPr/>
        <a:lstStyle/>
        <a:p>
          <a:endParaRPr lang="es-UY"/>
        </a:p>
      </dgm:t>
    </dgm:pt>
    <dgm:pt modelId="{F41EE391-93C9-4209-8CE7-C5FD54D1C635}">
      <dgm:prSet/>
      <dgm:spPr/>
      <dgm:t>
        <a:bodyPr/>
        <a:lstStyle/>
        <a:p>
          <a:pPr>
            <a:buSzPts val="1000"/>
            <a:buFont typeface="Courier New" panose="02070309020205020404" pitchFamily="49" charset="0"/>
            <a:buChar char="o"/>
          </a:pPr>
          <a:r>
            <a:rPr lang="es-UY" b="1"/>
            <a:t>Inicialmente bajo:</a:t>
          </a:r>
          <a:r>
            <a:rPr lang="es-UY"/>
            <a:t> Menor costo de instalación, pero costos operativos pueden ser mayores debido a la necesidad de mantenimiento y repetidores.</a:t>
          </a:r>
        </a:p>
      </dgm:t>
    </dgm:pt>
    <dgm:pt modelId="{BAC5B801-D5A8-4A68-97EB-DEDDCE5B0533}" type="parTrans" cxnId="{6D6283C9-4D0A-4E88-B7AB-DD72D628D453}">
      <dgm:prSet/>
      <dgm:spPr/>
      <dgm:t>
        <a:bodyPr/>
        <a:lstStyle/>
        <a:p>
          <a:endParaRPr lang="es-UY"/>
        </a:p>
      </dgm:t>
    </dgm:pt>
    <dgm:pt modelId="{8F06B1BC-62F0-4DCD-85DA-6C60856689E6}" type="sibTrans" cxnId="{6D6283C9-4D0A-4E88-B7AB-DD72D628D453}">
      <dgm:prSet/>
      <dgm:spPr/>
      <dgm:t>
        <a:bodyPr/>
        <a:lstStyle/>
        <a:p>
          <a:endParaRPr lang="es-UY"/>
        </a:p>
      </dgm:t>
    </dgm:pt>
    <dgm:pt modelId="{839128B5-20CE-4A64-AF36-ABBCD157EA92}" type="pres">
      <dgm:prSet presAssocID="{D5A005A6-E3C0-4182-9CCD-58EB10CEDDE3}" presName="Name0" presStyleCnt="0">
        <dgm:presLayoutVars>
          <dgm:dir/>
          <dgm:animLvl val="lvl"/>
          <dgm:resizeHandles val="exact"/>
        </dgm:presLayoutVars>
      </dgm:prSet>
      <dgm:spPr/>
    </dgm:pt>
    <dgm:pt modelId="{C2452BAF-85B4-4E80-8B29-F2F690F3DE7A}" type="pres">
      <dgm:prSet presAssocID="{13620E45-FE9B-477F-A6C5-055A69703705}" presName="linNode" presStyleCnt="0"/>
      <dgm:spPr/>
    </dgm:pt>
    <dgm:pt modelId="{7B8F4735-00AE-45F0-BFB6-057272D420E5}" type="pres">
      <dgm:prSet presAssocID="{13620E45-FE9B-477F-A6C5-055A69703705}" presName="parentText" presStyleLbl="node1" presStyleIdx="0" presStyleCnt="1" custLinFactNeighborX="841">
        <dgm:presLayoutVars>
          <dgm:chMax val="1"/>
          <dgm:bulletEnabled val="1"/>
        </dgm:presLayoutVars>
      </dgm:prSet>
      <dgm:spPr/>
    </dgm:pt>
    <dgm:pt modelId="{1EF30ABC-AA22-4366-A945-84BAB020883E}" type="pres">
      <dgm:prSet presAssocID="{13620E45-FE9B-477F-A6C5-055A69703705}" presName="descendantText" presStyleLbl="alignAccFollowNode1" presStyleIdx="0" presStyleCnt="1">
        <dgm:presLayoutVars>
          <dgm:bulletEnabled val="1"/>
        </dgm:presLayoutVars>
      </dgm:prSet>
      <dgm:spPr/>
    </dgm:pt>
  </dgm:ptLst>
  <dgm:cxnLst>
    <dgm:cxn modelId="{3F452704-06EA-463C-B111-F6E1B448D80F}" type="presOf" srcId="{0522A7AA-3E9B-4E4E-9EE4-DC9CB5AE3271}" destId="{1EF30ABC-AA22-4366-A945-84BAB020883E}" srcOrd="0" destOrd="2" presId="urn:microsoft.com/office/officeart/2005/8/layout/vList5"/>
    <dgm:cxn modelId="{F4552D0A-1A72-4884-B2E9-EFA293470AAC}" srcId="{66606C11-772A-48A1-A899-B941C1D7087B}" destId="{AF48E527-E32F-40D3-971F-A2CC24CFFE97}" srcOrd="0" destOrd="0" parTransId="{E3F4FB29-90C6-43EC-81C3-12D1FEFBAC41}" sibTransId="{D94BF9CC-574C-4FD3-BFB3-5CE7C3D46406}"/>
    <dgm:cxn modelId="{9F3F6C1A-E835-4253-BF67-5136DB16D5BA}" srcId="{13620E45-FE9B-477F-A6C5-055A69703705}" destId="{DB6A8959-7E4E-411F-B687-C0356AD1C8B5}" srcOrd="4" destOrd="0" parTransId="{BF8DDF59-E5FE-4335-B97F-3E62B2BDEFCF}" sibTransId="{01A4F81F-57C3-4C9B-BD2E-55C293C5A0EE}"/>
    <dgm:cxn modelId="{C45FBF23-744C-4745-9234-EF9BC26080BC}" type="presOf" srcId="{DB6A8959-7E4E-411F-B687-C0356AD1C8B5}" destId="{1EF30ABC-AA22-4366-A945-84BAB020883E}" srcOrd="0" destOrd="8" presId="urn:microsoft.com/office/officeart/2005/8/layout/vList5"/>
    <dgm:cxn modelId="{EA92E924-6A04-411C-9E2B-0665043EB88D}" type="presOf" srcId="{889C5CA6-9FF3-4232-8C09-CB8351D3C412}" destId="{1EF30ABC-AA22-4366-A945-84BAB020883E}" srcOrd="0" destOrd="7" presId="urn:microsoft.com/office/officeart/2005/8/layout/vList5"/>
    <dgm:cxn modelId="{6D14FA25-9503-4734-8F88-D665D3298092}" type="presOf" srcId="{66606C11-772A-48A1-A899-B941C1D7087B}" destId="{1EF30ABC-AA22-4366-A945-84BAB020883E}" srcOrd="0" destOrd="0" presId="urn:microsoft.com/office/officeart/2005/8/layout/vList5"/>
    <dgm:cxn modelId="{54B82D29-BDAE-48CD-B7DE-950F2E4ECD0B}" srcId="{13620E45-FE9B-477F-A6C5-055A69703705}" destId="{D621C9F2-28D6-43A8-B4E1-D4752D1ACAEE}" srcOrd="3" destOrd="0" parTransId="{0D189D67-8BBF-4964-A951-8E25E919EBAE}" sibTransId="{A0850804-8F3E-4F23-8A27-218F0D75F955}"/>
    <dgm:cxn modelId="{DEB81F3D-484C-49F1-AA80-3AA71B826374}" type="presOf" srcId="{D5A005A6-E3C0-4182-9CCD-58EB10CEDDE3}" destId="{839128B5-20CE-4A64-AF36-ABBCD157EA92}" srcOrd="0" destOrd="0" presId="urn:microsoft.com/office/officeart/2005/8/layout/vList5"/>
    <dgm:cxn modelId="{8D90205E-087C-41AF-B952-B5154206D3D9}" srcId="{13620E45-FE9B-477F-A6C5-055A69703705}" destId="{66606C11-772A-48A1-A899-B941C1D7087B}" srcOrd="0" destOrd="0" parTransId="{D774C159-3040-48AA-80E9-948FDEEAE6D8}" sibTransId="{63014200-A7DB-43B9-838F-445B3E4B5415}"/>
    <dgm:cxn modelId="{87988343-5545-475F-8E50-5EAC7984BEAA}" srcId="{13620E45-FE9B-477F-A6C5-055A69703705}" destId="{79140065-A7F9-4D2D-89F2-24C6C1E19AAB}" srcOrd="2" destOrd="0" parTransId="{54A30A7E-C4F0-47DA-9436-97505A9B9B3D}" sibTransId="{7B566D6F-D727-4DEA-B3D4-21E088D93441}"/>
    <dgm:cxn modelId="{248FD952-0F91-4A6F-AD4C-637C8B399839}" type="presOf" srcId="{D621C9F2-28D6-43A8-B4E1-D4752D1ACAEE}" destId="{1EF30ABC-AA22-4366-A945-84BAB020883E}" srcOrd="0" destOrd="6" presId="urn:microsoft.com/office/officeart/2005/8/layout/vList5"/>
    <dgm:cxn modelId="{A60D9357-D9EC-4884-8D82-53CA57059E35}" type="presOf" srcId="{13620E45-FE9B-477F-A6C5-055A69703705}" destId="{7B8F4735-00AE-45F0-BFB6-057272D420E5}" srcOrd="0" destOrd="0" presId="urn:microsoft.com/office/officeart/2005/8/layout/vList5"/>
    <dgm:cxn modelId="{273FD481-7CE9-4AE8-A7F2-FD24ED9910C1}" srcId="{13620E45-FE9B-477F-A6C5-055A69703705}" destId="{0522A7AA-3E9B-4E4E-9EE4-DC9CB5AE3271}" srcOrd="1" destOrd="0" parTransId="{9D0DCDCE-ADF8-42A9-B19D-B0229573AC9E}" sibTransId="{84425E70-B2EF-4459-9098-ABF24A37F5DD}"/>
    <dgm:cxn modelId="{0616A790-4EE6-4219-BEC4-6A85C441F91D}" srcId="{D621C9F2-28D6-43A8-B4E1-D4752D1ACAEE}" destId="{889C5CA6-9FF3-4232-8C09-CB8351D3C412}" srcOrd="0" destOrd="0" parTransId="{ECEACC7F-D37D-4A41-AEB3-CB68D22E5407}" sibTransId="{82AED9F6-9B29-4CD2-B9B0-A594744BAB1E}"/>
    <dgm:cxn modelId="{9D748991-097E-4B89-AF34-22C09C617A10}" srcId="{0522A7AA-3E9B-4E4E-9EE4-DC9CB5AE3271}" destId="{BDA16548-7FAC-4CA2-B744-1F5E84D44C70}" srcOrd="0" destOrd="0" parTransId="{4C67276E-2F26-43A9-9E21-AC5E1B33ECAB}" sibTransId="{E0C02308-E71D-4289-8EB3-1F07CEE2AF94}"/>
    <dgm:cxn modelId="{F6C6D398-D691-4C7A-85E5-1ECA8D0A6013}" type="presOf" srcId="{79140065-A7F9-4D2D-89F2-24C6C1E19AAB}" destId="{1EF30ABC-AA22-4366-A945-84BAB020883E}" srcOrd="0" destOrd="4" presId="urn:microsoft.com/office/officeart/2005/8/layout/vList5"/>
    <dgm:cxn modelId="{C4FB0F9D-B7D0-4D92-A929-1F802EC5810F}" srcId="{D5A005A6-E3C0-4182-9CCD-58EB10CEDDE3}" destId="{13620E45-FE9B-477F-A6C5-055A69703705}" srcOrd="0" destOrd="0" parTransId="{C2EB5678-0004-416A-8DAD-EFA1D474A83B}" sibTransId="{43FB4FD9-B3AB-445E-BFD0-0FA0C4DAF292}"/>
    <dgm:cxn modelId="{E7BC5C9F-13E5-42EE-9A3F-27828A023CD4}" type="presOf" srcId="{BDA16548-7FAC-4CA2-B744-1F5E84D44C70}" destId="{1EF30ABC-AA22-4366-A945-84BAB020883E}" srcOrd="0" destOrd="3" presId="urn:microsoft.com/office/officeart/2005/8/layout/vList5"/>
    <dgm:cxn modelId="{A68269B0-F969-4357-812D-00351C652137}" type="presOf" srcId="{AF48E527-E32F-40D3-971F-A2CC24CFFE97}" destId="{1EF30ABC-AA22-4366-A945-84BAB020883E}" srcOrd="0" destOrd="1" presId="urn:microsoft.com/office/officeart/2005/8/layout/vList5"/>
    <dgm:cxn modelId="{D0FE66BC-39A6-4499-A9B7-9136C22A5F85}" type="presOf" srcId="{514F6D9B-D06D-4515-9A9C-674A10F08AE6}" destId="{1EF30ABC-AA22-4366-A945-84BAB020883E}" srcOrd="0" destOrd="5" presId="urn:microsoft.com/office/officeart/2005/8/layout/vList5"/>
    <dgm:cxn modelId="{6D6283C9-4D0A-4E88-B7AB-DD72D628D453}" srcId="{DB6A8959-7E4E-411F-B687-C0356AD1C8B5}" destId="{F41EE391-93C9-4209-8CE7-C5FD54D1C635}" srcOrd="0" destOrd="0" parTransId="{BAC5B801-D5A8-4A68-97EB-DEDDCE5B0533}" sibTransId="{8F06B1BC-62F0-4DCD-85DA-6C60856689E6}"/>
    <dgm:cxn modelId="{38813DD6-81FF-4D64-BD4F-E62E44CA60E8}" srcId="{79140065-A7F9-4D2D-89F2-24C6C1E19AAB}" destId="{514F6D9B-D06D-4515-9A9C-674A10F08AE6}" srcOrd="0" destOrd="0" parTransId="{84B12DA1-FB06-4902-8A79-3F2FBBADCAFE}" sibTransId="{4CD53076-9DD5-4FA7-9B9E-F0A98FADF212}"/>
    <dgm:cxn modelId="{6CAD25E5-4A4A-44D6-863C-46EEF569AB12}" type="presOf" srcId="{F41EE391-93C9-4209-8CE7-C5FD54D1C635}" destId="{1EF30ABC-AA22-4366-A945-84BAB020883E}" srcOrd="0" destOrd="9" presId="urn:microsoft.com/office/officeart/2005/8/layout/vList5"/>
    <dgm:cxn modelId="{9E35A86F-7F4E-414F-947E-EB3B0D1E61DB}" type="presParOf" srcId="{839128B5-20CE-4A64-AF36-ABBCD157EA92}" destId="{C2452BAF-85B4-4E80-8B29-F2F690F3DE7A}" srcOrd="0" destOrd="0" presId="urn:microsoft.com/office/officeart/2005/8/layout/vList5"/>
    <dgm:cxn modelId="{CDC38A76-4FD8-430C-96EE-591B69A0C0DB}" type="presParOf" srcId="{C2452BAF-85B4-4E80-8B29-F2F690F3DE7A}" destId="{7B8F4735-00AE-45F0-BFB6-057272D420E5}" srcOrd="0" destOrd="0" presId="urn:microsoft.com/office/officeart/2005/8/layout/vList5"/>
    <dgm:cxn modelId="{CDE23967-7586-4C12-A971-BCC66376DE90}" type="presParOf" srcId="{C2452BAF-85B4-4E80-8B29-F2F690F3DE7A}" destId="{1EF30ABC-AA22-4366-A945-84BAB020883E}"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6F7EFC-53C7-416D-A0A5-DBE712E509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UY"/>
        </a:p>
      </dgm:t>
    </dgm:pt>
    <dgm:pt modelId="{A53D0823-4737-4801-9F7A-D7F57B6374B4}">
      <dgm:prSet/>
      <dgm:spPr/>
      <dgm:t>
        <a:bodyPr/>
        <a:lstStyle/>
        <a:p>
          <a:r>
            <a:rPr lang="es-UY" b="0" i="0" dirty="0" err="1"/>
            <a:t>Backbone</a:t>
          </a:r>
          <a:r>
            <a:rPr lang="es-UY" b="0" i="0" dirty="0"/>
            <a:t> de Internet:**</a:t>
          </a:r>
          <a:endParaRPr lang="es-UY" dirty="0"/>
        </a:p>
      </dgm:t>
    </dgm:pt>
    <dgm:pt modelId="{91F2F1A0-3CD9-4638-8B9E-F0D5EC7F77DE}" type="parTrans" cxnId="{694A0A2A-5670-4EB3-923D-5A49BE8003A5}">
      <dgm:prSet/>
      <dgm:spPr/>
      <dgm:t>
        <a:bodyPr/>
        <a:lstStyle/>
        <a:p>
          <a:endParaRPr lang="es-UY"/>
        </a:p>
      </dgm:t>
    </dgm:pt>
    <dgm:pt modelId="{50431587-FBB5-4A8B-B521-37AAD5920494}" type="sibTrans" cxnId="{694A0A2A-5670-4EB3-923D-5A49BE8003A5}">
      <dgm:prSet/>
      <dgm:spPr/>
      <dgm:t>
        <a:bodyPr/>
        <a:lstStyle/>
        <a:p>
          <a:endParaRPr lang="es-UY"/>
        </a:p>
      </dgm:t>
    </dgm:pt>
    <dgm:pt modelId="{6E5BFB92-2B0A-42EF-A2D5-C6BED25171E2}">
      <dgm:prSet/>
      <dgm:spPr/>
      <dgm:t>
        <a:bodyPr/>
        <a:lstStyle/>
        <a:p>
          <a:r>
            <a:rPr lang="es-UY" b="0" i="0" dirty="0"/>
            <a:t>- Principal medio de transmisión de datos en las infraestructuras de Internet.</a:t>
          </a:r>
          <a:endParaRPr lang="es-UY" dirty="0"/>
        </a:p>
      </dgm:t>
    </dgm:pt>
    <dgm:pt modelId="{B86136F5-B832-45F3-B7FC-39AAC740E9AA}" type="parTrans" cxnId="{E1273675-6735-4AC3-BFF9-B7487307EE4A}">
      <dgm:prSet/>
      <dgm:spPr/>
      <dgm:t>
        <a:bodyPr/>
        <a:lstStyle/>
        <a:p>
          <a:endParaRPr lang="es-UY"/>
        </a:p>
      </dgm:t>
    </dgm:pt>
    <dgm:pt modelId="{1063F287-5046-4AAD-9F4B-621DE7843AE7}" type="sibTrans" cxnId="{E1273675-6735-4AC3-BFF9-B7487307EE4A}">
      <dgm:prSet/>
      <dgm:spPr/>
      <dgm:t>
        <a:bodyPr/>
        <a:lstStyle/>
        <a:p>
          <a:endParaRPr lang="es-UY"/>
        </a:p>
      </dgm:t>
    </dgm:pt>
    <dgm:pt modelId="{FD69BF69-4A40-4C76-A0FF-2259F30C0017}">
      <dgm:prSet/>
      <dgm:spPr/>
      <dgm:t>
        <a:bodyPr/>
        <a:lstStyle/>
        <a:p>
          <a:r>
            <a:rPr lang="es-UY" b="0" i="0" dirty="0"/>
            <a:t>- Alta capacidad y baja latencia para el tráfico de datos a larga distancia.</a:t>
          </a:r>
          <a:endParaRPr lang="es-UY" dirty="0"/>
        </a:p>
      </dgm:t>
    </dgm:pt>
    <dgm:pt modelId="{CD822921-F16A-472D-A31D-D86359BDF223}" type="parTrans" cxnId="{65DD4136-F370-41A4-89C4-7D60D33F310F}">
      <dgm:prSet/>
      <dgm:spPr/>
      <dgm:t>
        <a:bodyPr/>
        <a:lstStyle/>
        <a:p>
          <a:endParaRPr lang="es-UY"/>
        </a:p>
      </dgm:t>
    </dgm:pt>
    <dgm:pt modelId="{A003B52A-610E-4BFA-B17B-AFD9E7D684A0}" type="sibTrans" cxnId="{65DD4136-F370-41A4-89C4-7D60D33F310F}">
      <dgm:prSet/>
      <dgm:spPr/>
      <dgm:t>
        <a:bodyPr/>
        <a:lstStyle/>
        <a:p>
          <a:endParaRPr lang="es-UY"/>
        </a:p>
      </dgm:t>
    </dgm:pt>
    <dgm:pt modelId="{A5EE06DE-1C07-4B9E-A795-2F3BC5C37FFE}">
      <dgm:prSet/>
      <dgm:spPr/>
      <dgm:t>
        <a:bodyPr/>
        <a:lstStyle/>
        <a:p>
          <a:r>
            <a:rPr lang="es-UY" b="0" i="0"/>
            <a:t>- **Redes de Larga Distancia:**</a:t>
          </a:r>
          <a:endParaRPr lang="es-UY"/>
        </a:p>
      </dgm:t>
    </dgm:pt>
    <dgm:pt modelId="{768AD2C6-4F2B-457C-9AFA-2BB5A17DDA2B}" type="parTrans" cxnId="{5D680672-93C6-4C4B-9EE3-09967AA21577}">
      <dgm:prSet/>
      <dgm:spPr/>
      <dgm:t>
        <a:bodyPr/>
        <a:lstStyle/>
        <a:p>
          <a:endParaRPr lang="es-UY"/>
        </a:p>
      </dgm:t>
    </dgm:pt>
    <dgm:pt modelId="{34099899-533C-4E3E-972A-2CDF89F75CBD}" type="sibTrans" cxnId="{5D680672-93C6-4C4B-9EE3-09967AA21577}">
      <dgm:prSet/>
      <dgm:spPr/>
      <dgm:t>
        <a:bodyPr/>
        <a:lstStyle/>
        <a:p>
          <a:endParaRPr lang="es-UY"/>
        </a:p>
      </dgm:t>
    </dgm:pt>
    <dgm:pt modelId="{AD59D564-686D-4DFB-8F24-FEE08321C150}">
      <dgm:prSet/>
      <dgm:spPr/>
      <dgm:t>
        <a:bodyPr/>
        <a:lstStyle/>
        <a:p>
          <a:r>
            <a:rPr lang="es-UY" b="0" i="0" dirty="0"/>
            <a:t>- Conexiones transoceánicas (cables submarinos).</a:t>
          </a:r>
          <a:endParaRPr lang="es-UY" dirty="0"/>
        </a:p>
      </dgm:t>
    </dgm:pt>
    <dgm:pt modelId="{78BD1826-A890-4EE1-B752-7EE01486866B}" type="parTrans" cxnId="{35B779A7-27AF-4D38-827C-A04D9A4F6E3D}">
      <dgm:prSet/>
      <dgm:spPr/>
      <dgm:t>
        <a:bodyPr/>
        <a:lstStyle/>
        <a:p>
          <a:endParaRPr lang="es-UY"/>
        </a:p>
      </dgm:t>
    </dgm:pt>
    <dgm:pt modelId="{4DE683EB-488C-4C2E-BC9C-692794F69DD0}" type="sibTrans" cxnId="{35B779A7-27AF-4D38-827C-A04D9A4F6E3D}">
      <dgm:prSet/>
      <dgm:spPr/>
      <dgm:t>
        <a:bodyPr/>
        <a:lstStyle/>
        <a:p>
          <a:endParaRPr lang="es-UY"/>
        </a:p>
      </dgm:t>
    </dgm:pt>
    <dgm:pt modelId="{38793401-5AC0-49AD-AE59-F8C84E5EE36D}">
      <dgm:prSet/>
      <dgm:spPr/>
      <dgm:t>
        <a:bodyPr/>
        <a:lstStyle/>
        <a:p>
          <a:r>
            <a:rPr lang="es-UY" b="0" i="0" dirty="0"/>
            <a:t>- Redes de fibra óptica para enlaces intercontinentales.</a:t>
          </a:r>
          <a:endParaRPr lang="es-UY" dirty="0"/>
        </a:p>
      </dgm:t>
    </dgm:pt>
    <dgm:pt modelId="{FB39B16F-1EE4-45F0-81B8-1F05FE77B6F1}" type="parTrans" cxnId="{CA3EC646-8309-406D-93BD-698940BB4F38}">
      <dgm:prSet/>
      <dgm:spPr/>
      <dgm:t>
        <a:bodyPr/>
        <a:lstStyle/>
        <a:p>
          <a:endParaRPr lang="es-UY"/>
        </a:p>
      </dgm:t>
    </dgm:pt>
    <dgm:pt modelId="{8970D8C8-1897-4280-B054-44EAA70C5FB2}" type="sibTrans" cxnId="{CA3EC646-8309-406D-93BD-698940BB4F38}">
      <dgm:prSet/>
      <dgm:spPr/>
      <dgm:t>
        <a:bodyPr/>
        <a:lstStyle/>
        <a:p>
          <a:endParaRPr lang="es-UY"/>
        </a:p>
      </dgm:t>
    </dgm:pt>
    <dgm:pt modelId="{EFDDB4EC-6F4A-4082-AAED-9FE1EDC42A51}">
      <dgm:prSet/>
      <dgm:spPr/>
      <dgm:t>
        <a:bodyPr/>
        <a:lstStyle/>
        <a:p>
          <a:r>
            <a:rPr lang="es-UY" b="0" i="0"/>
            <a:t>- **Redes Metropolitanas:**</a:t>
          </a:r>
          <a:endParaRPr lang="es-UY"/>
        </a:p>
      </dgm:t>
    </dgm:pt>
    <dgm:pt modelId="{C40F9930-D663-466A-AFDB-5DD7EB863598}" type="parTrans" cxnId="{75868D9F-8F71-422E-B296-EDA0E73C080C}">
      <dgm:prSet/>
      <dgm:spPr/>
      <dgm:t>
        <a:bodyPr/>
        <a:lstStyle/>
        <a:p>
          <a:endParaRPr lang="es-UY"/>
        </a:p>
      </dgm:t>
    </dgm:pt>
    <dgm:pt modelId="{39816EFF-6364-4B07-9F1D-38E2EF99C4B0}" type="sibTrans" cxnId="{75868D9F-8F71-422E-B296-EDA0E73C080C}">
      <dgm:prSet/>
      <dgm:spPr/>
      <dgm:t>
        <a:bodyPr/>
        <a:lstStyle/>
        <a:p>
          <a:endParaRPr lang="es-UY"/>
        </a:p>
      </dgm:t>
    </dgm:pt>
    <dgm:pt modelId="{F3975F9C-4320-4135-A4EB-CDEFD3A8DA76}">
      <dgm:prSet/>
      <dgm:spPr/>
      <dgm:t>
        <a:bodyPr/>
        <a:lstStyle/>
        <a:p>
          <a:r>
            <a:rPr lang="es-UY" b="0" i="0" dirty="0"/>
            <a:t>- Redes de área metropolitana (</a:t>
          </a:r>
          <a:r>
            <a:rPr lang="es-UY" b="0" i="0" dirty="0" err="1"/>
            <a:t>MANs</a:t>
          </a:r>
          <a:r>
            <a:rPr lang="es-UY" b="0" i="0" dirty="0"/>
            <a:t>) que conectan múltiples redes locales (</a:t>
          </a:r>
          <a:r>
            <a:rPr lang="es-UY" b="0" i="0" dirty="0" err="1"/>
            <a:t>LANs</a:t>
          </a:r>
          <a:r>
            <a:rPr lang="es-UY" b="0" i="0" dirty="0"/>
            <a:t>).</a:t>
          </a:r>
          <a:endParaRPr lang="es-UY" dirty="0"/>
        </a:p>
      </dgm:t>
    </dgm:pt>
    <dgm:pt modelId="{E8040083-4CFA-483C-845A-0BCBFEEE705F}" type="parTrans" cxnId="{5E7E19DC-D7BB-45C8-8A3D-4679F3E0C601}">
      <dgm:prSet/>
      <dgm:spPr/>
      <dgm:t>
        <a:bodyPr/>
        <a:lstStyle/>
        <a:p>
          <a:endParaRPr lang="es-UY"/>
        </a:p>
      </dgm:t>
    </dgm:pt>
    <dgm:pt modelId="{EB537832-0FC7-4A11-A4AA-599B29991EC9}" type="sibTrans" cxnId="{5E7E19DC-D7BB-45C8-8A3D-4679F3E0C601}">
      <dgm:prSet/>
      <dgm:spPr/>
      <dgm:t>
        <a:bodyPr/>
        <a:lstStyle/>
        <a:p>
          <a:endParaRPr lang="es-UY"/>
        </a:p>
      </dgm:t>
    </dgm:pt>
    <dgm:pt modelId="{6834C92A-2243-4513-91C6-E50E17FBF626}">
      <dgm:prSet/>
      <dgm:spPr/>
      <dgm:t>
        <a:bodyPr/>
        <a:lstStyle/>
        <a:p>
          <a:r>
            <a:rPr lang="es-UY" b="0" i="0" dirty="0"/>
            <a:t>- </a:t>
          </a:r>
          <a:r>
            <a:rPr lang="es-UY" b="0" i="0" dirty="0" err="1"/>
            <a:t>Backbone</a:t>
          </a:r>
          <a:r>
            <a:rPr lang="es-UY" b="0" i="0" dirty="0"/>
            <a:t> de telecomunicaciones dentro de las ciudades.</a:t>
          </a:r>
          <a:endParaRPr lang="es-UY" dirty="0"/>
        </a:p>
      </dgm:t>
    </dgm:pt>
    <dgm:pt modelId="{4EC8FB23-5F17-4F65-B1A1-A0723B1F0A58}" type="parTrans" cxnId="{4B18871E-9E82-4C0F-8774-A01D13DFC14C}">
      <dgm:prSet/>
      <dgm:spPr/>
      <dgm:t>
        <a:bodyPr/>
        <a:lstStyle/>
        <a:p>
          <a:endParaRPr lang="es-UY"/>
        </a:p>
      </dgm:t>
    </dgm:pt>
    <dgm:pt modelId="{DC5DA41D-CB07-4626-A9F8-DF36FDA2DC0A}" type="sibTrans" cxnId="{4B18871E-9E82-4C0F-8774-A01D13DFC14C}">
      <dgm:prSet/>
      <dgm:spPr/>
      <dgm:t>
        <a:bodyPr/>
        <a:lstStyle/>
        <a:p>
          <a:endParaRPr lang="es-UY"/>
        </a:p>
      </dgm:t>
    </dgm:pt>
    <dgm:pt modelId="{BDB42F95-E226-4A53-B7F5-BEB66B0C4C00}" type="pres">
      <dgm:prSet presAssocID="{336F7EFC-53C7-416D-A0A5-DBE712E50978}" presName="Name0" presStyleCnt="0">
        <dgm:presLayoutVars>
          <dgm:dir/>
          <dgm:animLvl val="lvl"/>
          <dgm:resizeHandles val="exact"/>
        </dgm:presLayoutVars>
      </dgm:prSet>
      <dgm:spPr/>
    </dgm:pt>
    <dgm:pt modelId="{5C8D7680-97BC-43A1-ADDC-D24764E31FD5}" type="pres">
      <dgm:prSet presAssocID="{A53D0823-4737-4801-9F7A-D7F57B6374B4}" presName="composite" presStyleCnt="0"/>
      <dgm:spPr/>
    </dgm:pt>
    <dgm:pt modelId="{5E8BC1D6-EA66-4459-85CC-CBC877C6A4C1}" type="pres">
      <dgm:prSet presAssocID="{A53D0823-4737-4801-9F7A-D7F57B6374B4}" presName="parTx" presStyleLbl="alignNode1" presStyleIdx="0" presStyleCnt="3">
        <dgm:presLayoutVars>
          <dgm:chMax val="0"/>
          <dgm:chPref val="0"/>
          <dgm:bulletEnabled val="1"/>
        </dgm:presLayoutVars>
      </dgm:prSet>
      <dgm:spPr/>
    </dgm:pt>
    <dgm:pt modelId="{C28DBBBB-39DC-47B5-BE77-4BCD93F9E982}" type="pres">
      <dgm:prSet presAssocID="{A53D0823-4737-4801-9F7A-D7F57B6374B4}" presName="desTx" presStyleLbl="alignAccFollowNode1" presStyleIdx="0" presStyleCnt="3">
        <dgm:presLayoutVars>
          <dgm:bulletEnabled val="1"/>
        </dgm:presLayoutVars>
      </dgm:prSet>
      <dgm:spPr/>
    </dgm:pt>
    <dgm:pt modelId="{0C67C02F-820D-42BE-BDA5-B9BEBFC9A177}" type="pres">
      <dgm:prSet presAssocID="{50431587-FBB5-4A8B-B521-37AAD5920494}" presName="space" presStyleCnt="0"/>
      <dgm:spPr/>
    </dgm:pt>
    <dgm:pt modelId="{80B0D66F-438E-48B1-BBB3-DAA48BA089E2}" type="pres">
      <dgm:prSet presAssocID="{A5EE06DE-1C07-4B9E-A795-2F3BC5C37FFE}" presName="composite" presStyleCnt="0"/>
      <dgm:spPr/>
    </dgm:pt>
    <dgm:pt modelId="{6CF85A53-E678-4CAD-AB9F-45E7F688A12B}" type="pres">
      <dgm:prSet presAssocID="{A5EE06DE-1C07-4B9E-A795-2F3BC5C37FFE}" presName="parTx" presStyleLbl="alignNode1" presStyleIdx="1" presStyleCnt="3">
        <dgm:presLayoutVars>
          <dgm:chMax val="0"/>
          <dgm:chPref val="0"/>
          <dgm:bulletEnabled val="1"/>
        </dgm:presLayoutVars>
      </dgm:prSet>
      <dgm:spPr/>
    </dgm:pt>
    <dgm:pt modelId="{F4AA37BE-679F-4CEC-891A-E4F41C3F243A}" type="pres">
      <dgm:prSet presAssocID="{A5EE06DE-1C07-4B9E-A795-2F3BC5C37FFE}" presName="desTx" presStyleLbl="alignAccFollowNode1" presStyleIdx="1" presStyleCnt="3">
        <dgm:presLayoutVars>
          <dgm:bulletEnabled val="1"/>
        </dgm:presLayoutVars>
      </dgm:prSet>
      <dgm:spPr/>
    </dgm:pt>
    <dgm:pt modelId="{5E78D27C-624A-4AC4-B968-4F5104F58634}" type="pres">
      <dgm:prSet presAssocID="{34099899-533C-4E3E-972A-2CDF89F75CBD}" presName="space" presStyleCnt="0"/>
      <dgm:spPr/>
    </dgm:pt>
    <dgm:pt modelId="{34944FF9-02B3-4158-8DE3-20A3BA08F7FF}" type="pres">
      <dgm:prSet presAssocID="{EFDDB4EC-6F4A-4082-AAED-9FE1EDC42A51}" presName="composite" presStyleCnt="0"/>
      <dgm:spPr/>
    </dgm:pt>
    <dgm:pt modelId="{02EAB97D-06CD-44F7-B217-7271EED82652}" type="pres">
      <dgm:prSet presAssocID="{EFDDB4EC-6F4A-4082-AAED-9FE1EDC42A51}" presName="parTx" presStyleLbl="alignNode1" presStyleIdx="2" presStyleCnt="3">
        <dgm:presLayoutVars>
          <dgm:chMax val="0"/>
          <dgm:chPref val="0"/>
          <dgm:bulletEnabled val="1"/>
        </dgm:presLayoutVars>
      </dgm:prSet>
      <dgm:spPr/>
    </dgm:pt>
    <dgm:pt modelId="{B45FA971-027F-474F-BDA5-5DA37F782471}" type="pres">
      <dgm:prSet presAssocID="{EFDDB4EC-6F4A-4082-AAED-9FE1EDC42A51}" presName="desTx" presStyleLbl="alignAccFollowNode1" presStyleIdx="2" presStyleCnt="3">
        <dgm:presLayoutVars>
          <dgm:bulletEnabled val="1"/>
        </dgm:presLayoutVars>
      </dgm:prSet>
      <dgm:spPr/>
    </dgm:pt>
  </dgm:ptLst>
  <dgm:cxnLst>
    <dgm:cxn modelId="{A45E471E-1870-4FC6-970C-21786AF48D68}" type="presOf" srcId="{FD69BF69-4A40-4C76-A0FF-2259F30C0017}" destId="{C28DBBBB-39DC-47B5-BE77-4BCD93F9E982}" srcOrd="0" destOrd="1" presId="urn:microsoft.com/office/officeart/2005/8/layout/hList1"/>
    <dgm:cxn modelId="{4B18871E-9E82-4C0F-8774-A01D13DFC14C}" srcId="{EFDDB4EC-6F4A-4082-AAED-9FE1EDC42A51}" destId="{6834C92A-2243-4513-91C6-E50E17FBF626}" srcOrd="1" destOrd="0" parTransId="{4EC8FB23-5F17-4F65-B1A1-A0723B1F0A58}" sibTransId="{DC5DA41D-CB07-4626-A9F8-DF36FDA2DC0A}"/>
    <dgm:cxn modelId="{694A0A2A-5670-4EB3-923D-5A49BE8003A5}" srcId="{336F7EFC-53C7-416D-A0A5-DBE712E50978}" destId="{A53D0823-4737-4801-9F7A-D7F57B6374B4}" srcOrd="0" destOrd="0" parTransId="{91F2F1A0-3CD9-4638-8B9E-F0D5EC7F77DE}" sibTransId="{50431587-FBB5-4A8B-B521-37AAD5920494}"/>
    <dgm:cxn modelId="{65DD4136-F370-41A4-89C4-7D60D33F310F}" srcId="{A53D0823-4737-4801-9F7A-D7F57B6374B4}" destId="{FD69BF69-4A40-4C76-A0FF-2259F30C0017}" srcOrd="1" destOrd="0" parTransId="{CD822921-F16A-472D-A31D-D86359BDF223}" sibTransId="{A003B52A-610E-4BFA-B17B-AFD9E7D684A0}"/>
    <dgm:cxn modelId="{E6C33339-FFE7-4E3F-839E-50E299E10A24}" type="presOf" srcId="{A53D0823-4737-4801-9F7A-D7F57B6374B4}" destId="{5E8BC1D6-EA66-4459-85CC-CBC877C6A4C1}" srcOrd="0" destOrd="0" presId="urn:microsoft.com/office/officeart/2005/8/layout/hList1"/>
    <dgm:cxn modelId="{779E683A-9B00-4504-9AC2-688CF71F2D07}" type="presOf" srcId="{EFDDB4EC-6F4A-4082-AAED-9FE1EDC42A51}" destId="{02EAB97D-06CD-44F7-B217-7271EED82652}" srcOrd="0" destOrd="0" presId="urn:microsoft.com/office/officeart/2005/8/layout/hList1"/>
    <dgm:cxn modelId="{1868C93F-95E2-4761-A450-EF16D8D157E3}" type="presOf" srcId="{38793401-5AC0-49AD-AE59-F8C84E5EE36D}" destId="{F4AA37BE-679F-4CEC-891A-E4F41C3F243A}" srcOrd="0" destOrd="1" presId="urn:microsoft.com/office/officeart/2005/8/layout/hList1"/>
    <dgm:cxn modelId="{1D3DA65E-409E-4B74-9C1A-BED02AAA72E6}" type="presOf" srcId="{6E5BFB92-2B0A-42EF-A2D5-C6BED25171E2}" destId="{C28DBBBB-39DC-47B5-BE77-4BCD93F9E982}" srcOrd="0" destOrd="0" presId="urn:microsoft.com/office/officeart/2005/8/layout/hList1"/>
    <dgm:cxn modelId="{CA3EC646-8309-406D-93BD-698940BB4F38}" srcId="{A5EE06DE-1C07-4B9E-A795-2F3BC5C37FFE}" destId="{38793401-5AC0-49AD-AE59-F8C84E5EE36D}" srcOrd="1" destOrd="0" parTransId="{FB39B16F-1EE4-45F0-81B8-1F05FE77B6F1}" sibTransId="{8970D8C8-1897-4280-B054-44EAA70C5FB2}"/>
    <dgm:cxn modelId="{5D680672-93C6-4C4B-9EE3-09967AA21577}" srcId="{336F7EFC-53C7-416D-A0A5-DBE712E50978}" destId="{A5EE06DE-1C07-4B9E-A795-2F3BC5C37FFE}" srcOrd="1" destOrd="0" parTransId="{768AD2C6-4F2B-457C-9AFA-2BB5A17DDA2B}" sibTransId="{34099899-533C-4E3E-972A-2CDF89F75CBD}"/>
    <dgm:cxn modelId="{E1273675-6735-4AC3-BFF9-B7487307EE4A}" srcId="{A53D0823-4737-4801-9F7A-D7F57B6374B4}" destId="{6E5BFB92-2B0A-42EF-A2D5-C6BED25171E2}" srcOrd="0" destOrd="0" parTransId="{B86136F5-B832-45F3-B7FC-39AAC740E9AA}" sibTransId="{1063F287-5046-4AAD-9F4B-621DE7843AE7}"/>
    <dgm:cxn modelId="{D1B16E7F-4144-456A-8574-183A35010297}" type="presOf" srcId="{AD59D564-686D-4DFB-8F24-FEE08321C150}" destId="{F4AA37BE-679F-4CEC-891A-E4F41C3F243A}" srcOrd="0" destOrd="0" presId="urn:microsoft.com/office/officeart/2005/8/layout/hList1"/>
    <dgm:cxn modelId="{5AA53A84-DCF7-4EFB-9578-4C15026F6DF5}" type="presOf" srcId="{336F7EFC-53C7-416D-A0A5-DBE712E50978}" destId="{BDB42F95-E226-4A53-B7F5-BEB66B0C4C00}" srcOrd="0" destOrd="0" presId="urn:microsoft.com/office/officeart/2005/8/layout/hList1"/>
    <dgm:cxn modelId="{75868D9F-8F71-422E-B296-EDA0E73C080C}" srcId="{336F7EFC-53C7-416D-A0A5-DBE712E50978}" destId="{EFDDB4EC-6F4A-4082-AAED-9FE1EDC42A51}" srcOrd="2" destOrd="0" parTransId="{C40F9930-D663-466A-AFDB-5DD7EB863598}" sibTransId="{39816EFF-6364-4B07-9F1D-38E2EF99C4B0}"/>
    <dgm:cxn modelId="{35B779A7-27AF-4D38-827C-A04D9A4F6E3D}" srcId="{A5EE06DE-1C07-4B9E-A795-2F3BC5C37FFE}" destId="{AD59D564-686D-4DFB-8F24-FEE08321C150}" srcOrd="0" destOrd="0" parTransId="{78BD1826-A890-4EE1-B752-7EE01486866B}" sibTransId="{4DE683EB-488C-4C2E-BC9C-692794F69DD0}"/>
    <dgm:cxn modelId="{4A8061B7-2E85-44B7-9CBB-358D441C3393}" type="presOf" srcId="{6834C92A-2243-4513-91C6-E50E17FBF626}" destId="{B45FA971-027F-474F-BDA5-5DA37F782471}" srcOrd="0" destOrd="1" presId="urn:microsoft.com/office/officeart/2005/8/layout/hList1"/>
    <dgm:cxn modelId="{5E7E19DC-D7BB-45C8-8A3D-4679F3E0C601}" srcId="{EFDDB4EC-6F4A-4082-AAED-9FE1EDC42A51}" destId="{F3975F9C-4320-4135-A4EB-CDEFD3A8DA76}" srcOrd="0" destOrd="0" parTransId="{E8040083-4CFA-483C-845A-0BCBFEEE705F}" sibTransId="{EB537832-0FC7-4A11-A4AA-599B29991EC9}"/>
    <dgm:cxn modelId="{4224ADF1-D171-4D87-B5CE-BD54FEB993DB}" type="presOf" srcId="{F3975F9C-4320-4135-A4EB-CDEFD3A8DA76}" destId="{B45FA971-027F-474F-BDA5-5DA37F782471}" srcOrd="0" destOrd="0" presId="urn:microsoft.com/office/officeart/2005/8/layout/hList1"/>
    <dgm:cxn modelId="{C6ABBDF8-B61D-46BC-8AC7-1546DA3CFD9E}" type="presOf" srcId="{A5EE06DE-1C07-4B9E-A795-2F3BC5C37FFE}" destId="{6CF85A53-E678-4CAD-AB9F-45E7F688A12B}" srcOrd="0" destOrd="0" presId="urn:microsoft.com/office/officeart/2005/8/layout/hList1"/>
    <dgm:cxn modelId="{FE56AC9A-FEE8-4DC8-98CF-1988FBF6A62C}" type="presParOf" srcId="{BDB42F95-E226-4A53-B7F5-BEB66B0C4C00}" destId="{5C8D7680-97BC-43A1-ADDC-D24764E31FD5}" srcOrd="0" destOrd="0" presId="urn:microsoft.com/office/officeart/2005/8/layout/hList1"/>
    <dgm:cxn modelId="{2F3B7E7F-566A-4430-9299-F9C34895BE25}" type="presParOf" srcId="{5C8D7680-97BC-43A1-ADDC-D24764E31FD5}" destId="{5E8BC1D6-EA66-4459-85CC-CBC877C6A4C1}" srcOrd="0" destOrd="0" presId="urn:microsoft.com/office/officeart/2005/8/layout/hList1"/>
    <dgm:cxn modelId="{7F3A1E36-D348-4DD4-9A88-F2C725C0BF6A}" type="presParOf" srcId="{5C8D7680-97BC-43A1-ADDC-D24764E31FD5}" destId="{C28DBBBB-39DC-47B5-BE77-4BCD93F9E982}" srcOrd="1" destOrd="0" presId="urn:microsoft.com/office/officeart/2005/8/layout/hList1"/>
    <dgm:cxn modelId="{F0FCCEDA-06B6-4CE9-BA44-83CD7DEB62AE}" type="presParOf" srcId="{BDB42F95-E226-4A53-B7F5-BEB66B0C4C00}" destId="{0C67C02F-820D-42BE-BDA5-B9BEBFC9A177}" srcOrd="1" destOrd="0" presId="urn:microsoft.com/office/officeart/2005/8/layout/hList1"/>
    <dgm:cxn modelId="{C67FFD43-3030-4E75-A00F-C4036FCDD25C}" type="presParOf" srcId="{BDB42F95-E226-4A53-B7F5-BEB66B0C4C00}" destId="{80B0D66F-438E-48B1-BBB3-DAA48BA089E2}" srcOrd="2" destOrd="0" presId="urn:microsoft.com/office/officeart/2005/8/layout/hList1"/>
    <dgm:cxn modelId="{7135C5B1-919E-4C9A-BA03-43EF7C847C4A}" type="presParOf" srcId="{80B0D66F-438E-48B1-BBB3-DAA48BA089E2}" destId="{6CF85A53-E678-4CAD-AB9F-45E7F688A12B}" srcOrd="0" destOrd="0" presId="urn:microsoft.com/office/officeart/2005/8/layout/hList1"/>
    <dgm:cxn modelId="{33395028-852A-43DD-9CC1-E020C54CBA06}" type="presParOf" srcId="{80B0D66F-438E-48B1-BBB3-DAA48BA089E2}" destId="{F4AA37BE-679F-4CEC-891A-E4F41C3F243A}" srcOrd="1" destOrd="0" presId="urn:microsoft.com/office/officeart/2005/8/layout/hList1"/>
    <dgm:cxn modelId="{623E50F6-C19E-44D5-AD50-AB5B668D09CB}" type="presParOf" srcId="{BDB42F95-E226-4A53-B7F5-BEB66B0C4C00}" destId="{5E78D27C-624A-4AC4-B968-4F5104F58634}" srcOrd="3" destOrd="0" presId="urn:microsoft.com/office/officeart/2005/8/layout/hList1"/>
    <dgm:cxn modelId="{E5C28754-C0D5-437B-88DF-71D7B3C26EF8}" type="presParOf" srcId="{BDB42F95-E226-4A53-B7F5-BEB66B0C4C00}" destId="{34944FF9-02B3-4158-8DE3-20A3BA08F7FF}" srcOrd="4" destOrd="0" presId="urn:microsoft.com/office/officeart/2005/8/layout/hList1"/>
    <dgm:cxn modelId="{77D1C5B4-94E9-4A02-944D-F090DD737FC6}" type="presParOf" srcId="{34944FF9-02B3-4158-8DE3-20A3BA08F7FF}" destId="{02EAB97D-06CD-44F7-B217-7271EED82652}" srcOrd="0" destOrd="0" presId="urn:microsoft.com/office/officeart/2005/8/layout/hList1"/>
    <dgm:cxn modelId="{4523B3D4-FFDB-4E45-BFCD-7D249E436050}" type="presParOf" srcId="{34944FF9-02B3-4158-8DE3-20A3BA08F7FF}" destId="{B45FA971-027F-474F-BDA5-5DA37F78247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15171F-C76B-4B40-98E3-540B827020FF}"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s-UY"/>
        </a:p>
      </dgm:t>
    </dgm:pt>
    <dgm:pt modelId="{76B86B28-BE2B-4D7D-B913-C24BDEFDAED8}">
      <dgm:prSet phldrT="[Texto]"/>
      <dgm:spPr/>
      <dgm:t>
        <a:bodyPr/>
        <a:lstStyle/>
        <a:p>
          <a:r>
            <a:rPr lang="es-UY" dirty="0"/>
            <a:t>Redes de Datos</a:t>
          </a:r>
        </a:p>
      </dgm:t>
    </dgm:pt>
    <dgm:pt modelId="{E6A21DBB-6E53-4009-84DE-6762F84D2967}" type="parTrans" cxnId="{95F3B688-0EFF-41C1-8AF4-C4788AA4EE36}">
      <dgm:prSet/>
      <dgm:spPr/>
      <dgm:t>
        <a:bodyPr/>
        <a:lstStyle/>
        <a:p>
          <a:endParaRPr lang="es-UY"/>
        </a:p>
      </dgm:t>
    </dgm:pt>
    <dgm:pt modelId="{41379FE7-89BC-4397-90DD-5D160B1DA750}" type="sibTrans" cxnId="{95F3B688-0EFF-41C1-8AF4-C4788AA4EE36}">
      <dgm:prSet/>
      <dgm:spPr/>
      <dgm:t>
        <a:bodyPr/>
        <a:lstStyle/>
        <a:p>
          <a:endParaRPr lang="es-UY"/>
        </a:p>
      </dgm:t>
    </dgm:pt>
    <dgm:pt modelId="{F8AB38A5-2FF6-4469-B639-B99D2F388537}">
      <dgm:prSet phldrT="[Texto]"/>
      <dgm:spPr/>
      <dgm:t>
        <a:bodyPr/>
        <a:lstStyle/>
        <a:p>
          <a:r>
            <a:rPr lang="es-UY" dirty="0"/>
            <a:t>Redes de Área Local (LAN)</a:t>
          </a:r>
        </a:p>
      </dgm:t>
    </dgm:pt>
    <dgm:pt modelId="{C0F0CF9C-7286-4EB7-8FED-AAB036EB06B8}" type="parTrans" cxnId="{0ABEE924-99F7-4F5E-B103-1CE2A9EBD4F9}">
      <dgm:prSet/>
      <dgm:spPr/>
      <dgm:t>
        <a:bodyPr/>
        <a:lstStyle/>
        <a:p>
          <a:endParaRPr lang="es-UY"/>
        </a:p>
      </dgm:t>
    </dgm:pt>
    <dgm:pt modelId="{06BC7E78-7943-48E2-A141-1066BFF4534C}" type="sibTrans" cxnId="{0ABEE924-99F7-4F5E-B103-1CE2A9EBD4F9}">
      <dgm:prSet/>
      <dgm:spPr/>
      <dgm:t>
        <a:bodyPr/>
        <a:lstStyle/>
        <a:p>
          <a:endParaRPr lang="es-UY"/>
        </a:p>
      </dgm:t>
    </dgm:pt>
    <dgm:pt modelId="{8BD366BE-8EC0-412B-B1E0-715C666B1C05}">
      <dgm:prSet phldrT="[Texto]"/>
      <dgm:spPr/>
      <dgm:t>
        <a:bodyPr/>
        <a:lstStyle/>
        <a:p>
          <a:r>
            <a:rPr lang="es-UY" dirty="0"/>
            <a:t>Conexiones de alta velocidad en campus universitarios, oficinas y centros de datos.</a:t>
          </a:r>
        </a:p>
      </dgm:t>
    </dgm:pt>
    <dgm:pt modelId="{4403E25B-415E-4B2D-8107-98187CFD70CC}" type="parTrans" cxnId="{5754675C-BD26-4EAB-A20C-5978342E7941}">
      <dgm:prSet/>
      <dgm:spPr/>
      <dgm:t>
        <a:bodyPr/>
        <a:lstStyle/>
        <a:p>
          <a:endParaRPr lang="es-UY"/>
        </a:p>
      </dgm:t>
    </dgm:pt>
    <dgm:pt modelId="{19C6D82D-9374-48AE-BBE8-26EC507CEB64}" type="sibTrans" cxnId="{5754675C-BD26-4EAB-A20C-5978342E7941}">
      <dgm:prSet/>
      <dgm:spPr/>
      <dgm:t>
        <a:bodyPr/>
        <a:lstStyle/>
        <a:p>
          <a:endParaRPr lang="es-UY"/>
        </a:p>
      </dgm:t>
    </dgm:pt>
    <dgm:pt modelId="{4E7A2294-8C59-4C23-9AFD-6701725F216C}">
      <dgm:prSet phldrT="[Texto]"/>
      <dgm:spPr/>
      <dgm:t>
        <a:bodyPr/>
        <a:lstStyle/>
        <a:p>
          <a:r>
            <a:rPr lang="es-UY" dirty="0"/>
            <a:t>Reducción de interferencias electromagnéticas en entornos densos</a:t>
          </a:r>
        </a:p>
      </dgm:t>
    </dgm:pt>
    <dgm:pt modelId="{4AA82F3C-6130-4722-BB6F-63601837A15A}" type="parTrans" cxnId="{475F5226-A7EC-480C-BB4E-C26AF82498FF}">
      <dgm:prSet/>
      <dgm:spPr/>
      <dgm:t>
        <a:bodyPr/>
        <a:lstStyle/>
        <a:p>
          <a:endParaRPr lang="es-UY"/>
        </a:p>
      </dgm:t>
    </dgm:pt>
    <dgm:pt modelId="{B06FBBFB-7F10-455E-9D76-2EF60683573F}" type="sibTrans" cxnId="{475F5226-A7EC-480C-BB4E-C26AF82498FF}">
      <dgm:prSet/>
      <dgm:spPr/>
      <dgm:t>
        <a:bodyPr/>
        <a:lstStyle/>
        <a:p>
          <a:endParaRPr lang="es-UY"/>
        </a:p>
      </dgm:t>
    </dgm:pt>
    <dgm:pt modelId="{478ACA2E-8D08-4CCF-A31F-B7C597959D2A}">
      <dgm:prSet phldrT="[Texto]"/>
      <dgm:spPr/>
      <dgm:t>
        <a:bodyPr/>
        <a:lstStyle/>
        <a:p>
          <a:r>
            <a:rPr lang="es-UY" dirty="0"/>
            <a:t>Redes de Área Amplia (WAN)</a:t>
          </a:r>
        </a:p>
      </dgm:t>
    </dgm:pt>
    <dgm:pt modelId="{DF635F7E-527B-442E-9F18-D0ED1F2279C2}" type="parTrans" cxnId="{E28134A9-64B8-48A2-AC7F-E48693DE68C4}">
      <dgm:prSet/>
      <dgm:spPr/>
      <dgm:t>
        <a:bodyPr/>
        <a:lstStyle/>
        <a:p>
          <a:endParaRPr lang="es-UY"/>
        </a:p>
      </dgm:t>
    </dgm:pt>
    <dgm:pt modelId="{361BA914-0438-47D8-8909-C03B5BACD79C}" type="sibTrans" cxnId="{E28134A9-64B8-48A2-AC7F-E48693DE68C4}">
      <dgm:prSet/>
      <dgm:spPr/>
      <dgm:t>
        <a:bodyPr/>
        <a:lstStyle/>
        <a:p>
          <a:endParaRPr lang="es-UY"/>
        </a:p>
      </dgm:t>
    </dgm:pt>
    <dgm:pt modelId="{E8EA45C7-A1CF-405F-8180-02FD463484FD}">
      <dgm:prSet phldrT="[Texto]"/>
      <dgm:spPr/>
      <dgm:t>
        <a:bodyPr/>
        <a:lstStyle/>
        <a:p>
          <a:r>
            <a:rPr lang="es-UY" dirty="0"/>
            <a:t>Alta capacidad y fiabilidad para transmisión de datos corporativos</a:t>
          </a:r>
        </a:p>
      </dgm:t>
    </dgm:pt>
    <dgm:pt modelId="{19129841-E612-4EDB-B73C-9912D1412B66}" type="parTrans" cxnId="{DF20A8AE-C451-4084-8300-5BC410DCB665}">
      <dgm:prSet/>
      <dgm:spPr/>
      <dgm:t>
        <a:bodyPr/>
        <a:lstStyle/>
        <a:p>
          <a:endParaRPr lang="es-UY"/>
        </a:p>
      </dgm:t>
    </dgm:pt>
    <dgm:pt modelId="{1F165EBB-64E1-4C33-88B3-02538F2C570A}" type="sibTrans" cxnId="{DF20A8AE-C451-4084-8300-5BC410DCB665}">
      <dgm:prSet/>
      <dgm:spPr/>
      <dgm:t>
        <a:bodyPr/>
        <a:lstStyle/>
        <a:p>
          <a:endParaRPr lang="es-UY"/>
        </a:p>
      </dgm:t>
    </dgm:pt>
    <dgm:pt modelId="{FB8C9031-AF22-442F-A7F3-728CD8F409A7}" type="pres">
      <dgm:prSet presAssocID="{F815171F-C76B-4B40-98E3-540B827020FF}" presName="Name0" presStyleCnt="0">
        <dgm:presLayoutVars>
          <dgm:chPref val="1"/>
          <dgm:dir/>
          <dgm:animOne val="branch"/>
          <dgm:animLvl val="lvl"/>
          <dgm:resizeHandles/>
        </dgm:presLayoutVars>
      </dgm:prSet>
      <dgm:spPr/>
    </dgm:pt>
    <dgm:pt modelId="{49D4B5B2-84F0-4C62-80D2-E4C96BC7460A}" type="pres">
      <dgm:prSet presAssocID="{76B86B28-BE2B-4D7D-B913-C24BDEFDAED8}" presName="vertOne" presStyleCnt="0"/>
      <dgm:spPr/>
    </dgm:pt>
    <dgm:pt modelId="{75618C76-F0E9-4E0E-A00E-06DBC150D696}" type="pres">
      <dgm:prSet presAssocID="{76B86B28-BE2B-4D7D-B913-C24BDEFDAED8}" presName="txOne" presStyleLbl="node0" presStyleIdx="0" presStyleCnt="1">
        <dgm:presLayoutVars>
          <dgm:chPref val="3"/>
        </dgm:presLayoutVars>
      </dgm:prSet>
      <dgm:spPr/>
    </dgm:pt>
    <dgm:pt modelId="{0D653152-F35F-4AA1-A508-C285627D87DB}" type="pres">
      <dgm:prSet presAssocID="{76B86B28-BE2B-4D7D-B913-C24BDEFDAED8}" presName="parTransOne" presStyleCnt="0"/>
      <dgm:spPr/>
    </dgm:pt>
    <dgm:pt modelId="{4FF01CC8-CD9B-4E1B-B548-AC4B78E50D00}" type="pres">
      <dgm:prSet presAssocID="{76B86B28-BE2B-4D7D-B913-C24BDEFDAED8}" presName="horzOne" presStyleCnt="0"/>
      <dgm:spPr/>
    </dgm:pt>
    <dgm:pt modelId="{DA35FD83-3D90-422D-B619-F4220719351C}" type="pres">
      <dgm:prSet presAssocID="{F8AB38A5-2FF6-4469-B639-B99D2F388537}" presName="vertTwo" presStyleCnt="0"/>
      <dgm:spPr/>
    </dgm:pt>
    <dgm:pt modelId="{E1DEA71A-BD35-4915-B223-19B031D1E242}" type="pres">
      <dgm:prSet presAssocID="{F8AB38A5-2FF6-4469-B639-B99D2F388537}" presName="txTwo" presStyleLbl="node2" presStyleIdx="0" presStyleCnt="2">
        <dgm:presLayoutVars>
          <dgm:chPref val="3"/>
        </dgm:presLayoutVars>
      </dgm:prSet>
      <dgm:spPr/>
    </dgm:pt>
    <dgm:pt modelId="{BB6F3AAB-51C6-48D5-8031-E1964265C23B}" type="pres">
      <dgm:prSet presAssocID="{F8AB38A5-2FF6-4469-B639-B99D2F388537}" presName="parTransTwo" presStyleCnt="0"/>
      <dgm:spPr/>
    </dgm:pt>
    <dgm:pt modelId="{AEA8EDD3-2DE9-4620-A7A0-7509C73EC262}" type="pres">
      <dgm:prSet presAssocID="{F8AB38A5-2FF6-4469-B639-B99D2F388537}" presName="horzTwo" presStyleCnt="0"/>
      <dgm:spPr/>
    </dgm:pt>
    <dgm:pt modelId="{18FD1765-FB6A-4B70-B1F1-6ABD0C36B734}" type="pres">
      <dgm:prSet presAssocID="{8BD366BE-8EC0-412B-B1E0-715C666B1C05}" presName="vertThree" presStyleCnt="0"/>
      <dgm:spPr/>
    </dgm:pt>
    <dgm:pt modelId="{F3B67899-398A-4842-ABB3-0EF86C51A2FD}" type="pres">
      <dgm:prSet presAssocID="{8BD366BE-8EC0-412B-B1E0-715C666B1C05}" presName="txThree" presStyleLbl="node3" presStyleIdx="0" presStyleCnt="3">
        <dgm:presLayoutVars>
          <dgm:chPref val="3"/>
        </dgm:presLayoutVars>
      </dgm:prSet>
      <dgm:spPr/>
    </dgm:pt>
    <dgm:pt modelId="{120BA9C1-5415-429A-80A2-07F18D513A68}" type="pres">
      <dgm:prSet presAssocID="{8BD366BE-8EC0-412B-B1E0-715C666B1C05}" presName="horzThree" presStyleCnt="0"/>
      <dgm:spPr/>
    </dgm:pt>
    <dgm:pt modelId="{4C3E4106-92A4-4DB2-BDE0-23F58A6A7AE9}" type="pres">
      <dgm:prSet presAssocID="{19C6D82D-9374-48AE-BBE8-26EC507CEB64}" presName="sibSpaceThree" presStyleCnt="0"/>
      <dgm:spPr/>
    </dgm:pt>
    <dgm:pt modelId="{D4762EDD-F013-4D62-88A9-C08179BD695E}" type="pres">
      <dgm:prSet presAssocID="{4E7A2294-8C59-4C23-9AFD-6701725F216C}" presName="vertThree" presStyleCnt="0"/>
      <dgm:spPr/>
    </dgm:pt>
    <dgm:pt modelId="{4AA0D5EA-1C76-4B77-9057-48E0F473712D}" type="pres">
      <dgm:prSet presAssocID="{4E7A2294-8C59-4C23-9AFD-6701725F216C}" presName="txThree" presStyleLbl="node3" presStyleIdx="1" presStyleCnt="3">
        <dgm:presLayoutVars>
          <dgm:chPref val="3"/>
        </dgm:presLayoutVars>
      </dgm:prSet>
      <dgm:spPr/>
    </dgm:pt>
    <dgm:pt modelId="{16226732-E93B-4F28-90B5-FFDFA99D1DE0}" type="pres">
      <dgm:prSet presAssocID="{4E7A2294-8C59-4C23-9AFD-6701725F216C}" presName="horzThree" presStyleCnt="0"/>
      <dgm:spPr/>
    </dgm:pt>
    <dgm:pt modelId="{1565B4F8-72F9-48F5-B763-34AAC129FAF3}" type="pres">
      <dgm:prSet presAssocID="{06BC7E78-7943-48E2-A141-1066BFF4534C}" presName="sibSpaceTwo" presStyleCnt="0"/>
      <dgm:spPr/>
    </dgm:pt>
    <dgm:pt modelId="{767B5E58-AEB1-4E0A-A3C0-0C8CAE53FCB4}" type="pres">
      <dgm:prSet presAssocID="{478ACA2E-8D08-4CCF-A31F-B7C597959D2A}" presName="vertTwo" presStyleCnt="0"/>
      <dgm:spPr/>
    </dgm:pt>
    <dgm:pt modelId="{643F6AE5-63C7-498E-A27E-1953F015A35B}" type="pres">
      <dgm:prSet presAssocID="{478ACA2E-8D08-4CCF-A31F-B7C597959D2A}" presName="txTwo" presStyleLbl="node2" presStyleIdx="1" presStyleCnt="2">
        <dgm:presLayoutVars>
          <dgm:chPref val="3"/>
        </dgm:presLayoutVars>
      </dgm:prSet>
      <dgm:spPr/>
    </dgm:pt>
    <dgm:pt modelId="{3B25CE4A-EAA0-4779-93D7-6E6F47BD5DDB}" type="pres">
      <dgm:prSet presAssocID="{478ACA2E-8D08-4CCF-A31F-B7C597959D2A}" presName="parTransTwo" presStyleCnt="0"/>
      <dgm:spPr/>
    </dgm:pt>
    <dgm:pt modelId="{45F43D05-D8E4-433D-9F5F-17F152ADA0BE}" type="pres">
      <dgm:prSet presAssocID="{478ACA2E-8D08-4CCF-A31F-B7C597959D2A}" presName="horzTwo" presStyleCnt="0"/>
      <dgm:spPr/>
    </dgm:pt>
    <dgm:pt modelId="{82E69042-B538-4034-909F-0968C3A20D38}" type="pres">
      <dgm:prSet presAssocID="{E8EA45C7-A1CF-405F-8180-02FD463484FD}" presName="vertThree" presStyleCnt="0"/>
      <dgm:spPr/>
    </dgm:pt>
    <dgm:pt modelId="{8CAE551F-F46B-4AC4-B4F2-7498DFF94EF4}" type="pres">
      <dgm:prSet presAssocID="{E8EA45C7-A1CF-405F-8180-02FD463484FD}" presName="txThree" presStyleLbl="node3" presStyleIdx="2" presStyleCnt="3">
        <dgm:presLayoutVars>
          <dgm:chPref val="3"/>
        </dgm:presLayoutVars>
      </dgm:prSet>
      <dgm:spPr/>
    </dgm:pt>
    <dgm:pt modelId="{06D9CE3D-0F43-4CFF-BD41-CF40FD75675D}" type="pres">
      <dgm:prSet presAssocID="{E8EA45C7-A1CF-405F-8180-02FD463484FD}" presName="horzThree" presStyleCnt="0"/>
      <dgm:spPr/>
    </dgm:pt>
  </dgm:ptLst>
  <dgm:cxnLst>
    <dgm:cxn modelId="{E89B0907-DC50-479A-A7BF-963CAE7723AE}" type="presOf" srcId="{F815171F-C76B-4B40-98E3-540B827020FF}" destId="{FB8C9031-AF22-442F-A7F3-728CD8F409A7}" srcOrd="0" destOrd="0" presId="urn:microsoft.com/office/officeart/2005/8/layout/hierarchy4"/>
    <dgm:cxn modelId="{0ABEE924-99F7-4F5E-B103-1CE2A9EBD4F9}" srcId="{76B86B28-BE2B-4D7D-B913-C24BDEFDAED8}" destId="{F8AB38A5-2FF6-4469-B639-B99D2F388537}" srcOrd="0" destOrd="0" parTransId="{C0F0CF9C-7286-4EB7-8FED-AAB036EB06B8}" sibTransId="{06BC7E78-7943-48E2-A141-1066BFF4534C}"/>
    <dgm:cxn modelId="{475F5226-A7EC-480C-BB4E-C26AF82498FF}" srcId="{F8AB38A5-2FF6-4469-B639-B99D2F388537}" destId="{4E7A2294-8C59-4C23-9AFD-6701725F216C}" srcOrd="1" destOrd="0" parTransId="{4AA82F3C-6130-4722-BB6F-63601837A15A}" sibTransId="{B06FBBFB-7F10-455E-9D76-2EF60683573F}"/>
    <dgm:cxn modelId="{E870F82D-E3D2-4696-8655-95E045E53179}" type="presOf" srcId="{4E7A2294-8C59-4C23-9AFD-6701725F216C}" destId="{4AA0D5EA-1C76-4B77-9057-48E0F473712D}" srcOrd="0" destOrd="0" presId="urn:microsoft.com/office/officeart/2005/8/layout/hierarchy4"/>
    <dgm:cxn modelId="{5754675C-BD26-4EAB-A20C-5978342E7941}" srcId="{F8AB38A5-2FF6-4469-B639-B99D2F388537}" destId="{8BD366BE-8EC0-412B-B1E0-715C666B1C05}" srcOrd="0" destOrd="0" parTransId="{4403E25B-415E-4B2D-8107-98187CFD70CC}" sibTransId="{19C6D82D-9374-48AE-BBE8-26EC507CEB64}"/>
    <dgm:cxn modelId="{DB1F6244-AFDD-4C39-BE96-8EBE6B098AF0}" type="presOf" srcId="{478ACA2E-8D08-4CCF-A31F-B7C597959D2A}" destId="{643F6AE5-63C7-498E-A27E-1953F015A35B}" srcOrd="0" destOrd="0" presId="urn:microsoft.com/office/officeart/2005/8/layout/hierarchy4"/>
    <dgm:cxn modelId="{DE3F6C76-0076-430E-AFBA-DD86AE8ABA57}" type="presOf" srcId="{8BD366BE-8EC0-412B-B1E0-715C666B1C05}" destId="{F3B67899-398A-4842-ABB3-0EF86C51A2FD}" srcOrd="0" destOrd="0" presId="urn:microsoft.com/office/officeart/2005/8/layout/hierarchy4"/>
    <dgm:cxn modelId="{D7B72158-9BC9-44A2-BAD5-AC71542C3370}" type="presOf" srcId="{F8AB38A5-2FF6-4469-B639-B99D2F388537}" destId="{E1DEA71A-BD35-4915-B223-19B031D1E242}" srcOrd="0" destOrd="0" presId="urn:microsoft.com/office/officeart/2005/8/layout/hierarchy4"/>
    <dgm:cxn modelId="{95F3B688-0EFF-41C1-8AF4-C4788AA4EE36}" srcId="{F815171F-C76B-4B40-98E3-540B827020FF}" destId="{76B86B28-BE2B-4D7D-B913-C24BDEFDAED8}" srcOrd="0" destOrd="0" parTransId="{E6A21DBB-6E53-4009-84DE-6762F84D2967}" sibTransId="{41379FE7-89BC-4397-90DD-5D160B1DA750}"/>
    <dgm:cxn modelId="{B1419D8D-2217-4946-81FF-695473AFF77E}" type="presOf" srcId="{76B86B28-BE2B-4D7D-B913-C24BDEFDAED8}" destId="{75618C76-F0E9-4E0E-A00E-06DBC150D696}" srcOrd="0" destOrd="0" presId="urn:microsoft.com/office/officeart/2005/8/layout/hierarchy4"/>
    <dgm:cxn modelId="{E28134A9-64B8-48A2-AC7F-E48693DE68C4}" srcId="{76B86B28-BE2B-4D7D-B913-C24BDEFDAED8}" destId="{478ACA2E-8D08-4CCF-A31F-B7C597959D2A}" srcOrd="1" destOrd="0" parTransId="{DF635F7E-527B-442E-9F18-D0ED1F2279C2}" sibTransId="{361BA914-0438-47D8-8909-C03B5BACD79C}"/>
    <dgm:cxn modelId="{DF20A8AE-C451-4084-8300-5BC410DCB665}" srcId="{478ACA2E-8D08-4CCF-A31F-B7C597959D2A}" destId="{E8EA45C7-A1CF-405F-8180-02FD463484FD}" srcOrd="0" destOrd="0" parTransId="{19129841-E612-4EDB-B73C-9912D1412B66}" sibTransId="{1F165EBB-64E1-4C33-88B3-02538F2C570A}"/>
    <dgm:cxn modelId="{678F04DF-7061-46B2-A946-B487C6D803BD}" type="presOf" srcId="{E8EA45C7-A1CF-405F-8180-02FD463484FD}" destId="{8CAE551F-F46B-4AC4-B4F2-7498DFF94EF4}" srcOrd="0" destOrd="0" presId="urn:microsoft.com/office/officeart/2005/8/layout/hierarchy4"/>
    <dgm:cxn modelId="{797741E1-6040-4174-B512-47C920D86275}" type="presParOf" srcId="{FB8C9031-AF22-442F-A7F3-728CD8F409A7}" destId="{49D4B5B2-84F0-4C62-80D2-E4C96BC7460A}" srcOrd="0" destOrd="0" presId="urn:microsoft.com/office/officeart/2005/8/layout/hierarchy4"/>
    <dgm:cxn modelId="{BC49FD1A-8D44-4305-8C39-D3393955190E}" type="presParOf" srcId="{49D4B5B2-84F0-4C62-80D2-E4C96BC7460A}" destId="{75618C76-F0E9-4E0E-A00E-06DBC150D696}" srcOrd="0" destOrd="0" presId="urn:microsoft.com/office/officeart/2005/8/layout/hierarchy4"/>
    <dgm:cxn modelId="{473AACBF-1877-4892-A774-781E3CF8FCB0}" type="presParOf" srcId="{49D4B5B2-84F0-4C62-80D2-E4C96BC7460A}" destId="{0D653152-F35F-4AA1-A508-C285627D87DB}" srcOrd="1" destOrd="0" presId="urn:microsoft.com/office/officeart/2005/8/layout/hierarchy4"/>
    <dgm:cxn modelId="{B084949D-B0D9-47A9-BC41-AEB886085233}" type="presParOf" srcId="{49D4B5B2-84F0-4C62-80D2-E4C96BC7460A}" destId="{4FF01CC8-CD9B-4E1B-B548-AC4B78E50D00}" srcOrd="2" destOrd="0" presId="urn:microsoft.com/office/officeart/2005/8/layout/hierarchy4"/>
    <dgm:cxn modelId="{55CFA7D1-160F-45A5-8F77-54856E85BC11}" type="presParOf" srcId="{4FF01CC8-CD9B-4E1B-B548-AC4B78E50D00}" destId="{DA35FD83-3D90-422D-B619-F4220719351C}" srcOrd="0" destOrd="0" presId="urn:microsoft.com/office/officeart/2005/8/layout/hierarchy4"/>
    <dgm:cxn modelId="{73427744-36E5-4F3C-A679-D836B910A6F1}" type="presParOf" srcId="{DA35FD83-3D90-422D-B619-F4220719351C}" destId="{E1DEA71A-BD35-4915-B223-19B031D1E242}" srcOrd="0" destOrd="0" presId="urn:microsoft.com/office/officeart/2005/8/layout/hierarchy4"/>
    <dgm:cxn modelId="{E53FEF15-58D6-4A76-92B1-54DE01766685}" type="presParOf" srcId="{DA35FD83-3D90-422D-B619-F4220719351C}" destId="{BB6F3AAB-51C6-48D5-8031-E1964265C23B}" srcOrd="1" destOrd="0" presId="urn:microsoft.com/office/officeart/2005/8/layout/hierarchy4"/>
    <dgm:cxn modelId="{FA5C366F-1574-4DAA-A9A7-AAAF315FBB33}" type="presParOf" srcId="{DA35FD83-3D90-422D-B619-F4220719351C}" destId="{AEA8EDD3-2DE9-4620-A7A0-7509C73EC262}" srcOrd="2" destOrd="0" presId="urn:microsoft.com/office/officeart/2005/8/layout/hierarchy4"/>
    <dgm:cxn modelId="{A0FA52DD-136A-414C-8E2B-35C78F7A0CAF}" type="presParOf" srcId="{AEA8EDD3-2DE9-4620-A7A0-7509C73EC262}" destId="{18FD1765-FB6A-4B70-B1F1-6ABD0C36B734}" srcOrd="0" destOrd="0" presId="urn:microsoft.com/office/officeart/2005/8/layout/hierarchy4"/>
    <dgm:cxn modelId="{6DF6793F-7B0D-4EE1-8E78-CBF3E10249C6}" type="presParOf" srcId="{18FD1765-FB6A-4B70-B1F1-6ABD0C36B734}" destId="{F3B67899-398A-4842-ABB3-0EF86C51A2FD}" srcOrd="0" destOrd="0" presId="urn:microsoft.com/office/officeart/2005/8/layout/hierarchy4"/>
    <dgm:cxn modelId="{49234CFC-4643-4C1E-8D2D-E843C5228CC9}" type="presParOf" srcId="{18FD1765-FB6A-4B70-B1F1-6ABD0C36B734}" destId="{120BA9C1-5415-429A-80A2-07F18D513A68}" srcOrd="1" destOrd="0" presId="urn:microsoft.com/office/officeart/2005/8/layout/hierarchy4"/>
    <dgm:cxn modelId="{C1121B4C-0280-42BD-94F8-4F0F32FC811E}" type="presParOf" srcId="{AEA8EDD3-2DE9-4620-A7A0-7509C73EC262}" destId="{4C3E4106-92A4-4DB2-BDE0-23F58A6A7AE9}" srcOrd="1" destOrd="0" presId="urn:microsoft.com/office/officeart/2005/8/layout/hierarchy4"/>
    <dgm:cxn modelId="{046089E0-6708-421B-AC7F-B6F5A2C4EBFB}" type="presParOf" srcId="{AEA8EDD3-2DE9-4620-A7A0-7509C73EC262}" destId="{D4762EDD-F013-4D62-88A9-C08179BD695E}" srcOrd="2" destOrd="0" presId="urn:microsoft.com/office/officeart/2005/8/layout/hierarchy4"/>
    <dgm:cxn modelId="{8AE3AA2E-65C5-473D-8093-E9861BD7EEEB}" type="presParOf" srcId="{D4762EDD-F013-4D62-88A9-C08179BD695E}" destId="{4AA0D5EA-1C76-4B77-9057-48E0F473712D}" srcOrd="0" destOrd="0" presId="urn:microsoft.com/office/officeart/2005/8/layout/hierarchy4"/>
    <dgm:cxn modelId="{7F6910ED-29F4-4EF5-99E6-B3322C7D5F1A}" type="presParOf" srcId="{D4762EDD-F013-4D62-88A9-C08179BD695E}" destId="{16226732-E93B-4F28-90B5-FFDFA99D1DE0}" srcOrd="1" destOrd="0" presId="urn:microsoft.com/office/officeart/2005/8/layout/hierarchy4"/>
    <dgm:cxn modelId="{3AA32B72-4A18-4C6E-B87A-F30899A511A9}" type="presParOf" srcId="{4FF01CC8-CD9B-4E1B-B548-AC4B78E50D00}" destId="{1565B4F8-72F9-48F5-B763-34AAC129FAF3}" srcOrd="1" destOrd="0" presId="urn:microsoft.com/office/officeart/2005/8/layout/hierarchy4"/>
    <dgm:cxn modelId="{951CC912-F1C7-4CF7-961E-2F8E21370FF8}" type="presParOf" srcId="{4FF01CC8-CD9B-4E1B-B548-AC4B78E50D00}" destId="{767B5E58-AEB1-4E0A-A3C0-0C8CAE53FCB4}" srcOrd="2" destOrd="0" presId="urn:microsoft.com/office/officeart/2005/8/layout/hierarchy4"/>
    <dgm:cxn modelId="{E463C64C-76BD-4F61-A6EB-EB4BC1306B48}" type="presParOf" srcId="{767B5E58-AEB1-4E0A-A3C0-0C8CAE53FCB4}" destId="{643F6AE5-63C7-498E-A27E-1953F015A35B}" srcOrd="0" destOrd="0" presId="urn:microsoft.com/office/officeart/2005/8/layout/hierarchy4"/>
    <dgm:cxn modelId="{A4407DF6-0258-4120-8FDE-891538CBD6B6}" type="presParOf" srcId="{767B5E58-AEB1-4E0A-A3C0-0C8CAE53FCB4}" destId="{3B25CE4A-EAA0-4779-93D7-6E6F47BD5DDB}" srcOrd="1" destOrd="0" presId="urn:microsoft.com/office/officeart/2005/8/layout/hierarchy4"/>
    <dgm:cxn modelId="{00EEE961-9517-46C1-AE37-D73FCABFF37F}" type="presParOf" srcId="{767B5E58-AEB1-4E0A-A3C0-0C8CAE53FCB4}" destId="{45F43D05-D8E4-433D-9F5F-17F152ADA0BE}" srcOrd="2" destOrd="0" presId="urn:microsoft.com/office/officeart/2005/8/layout/hierarchy4"/>
    <dgm:cxn modelId="{C0F9669E-923D-4634-B879-3DFAFD6C2B4C}" type="presParOf" srcId="{45F43D05-D8E4-433D-9F5F-17F152ADA0BE}" destId="{82E69042-B538-4034-909F-0968C3A20D38}" srcOrd="0" destOrd="0" presId="urn:microsoft.com/office/officeart/2005/8/layout/hierarchy4"/>
    <dgm:cxn modelId="{1021C638-E307-48AA-9FF5-58F5ABAC7580}" type="presParOf" srcId="{82E69042-B538-4034-909F-0968C3A20D38}" destId="{8CAE551F-F46B-4AC4-B4F2-7498DFF94EF4}" srcOrd="0" destOrd="0" presId="urn:microsoft.com/office/officeart/2005/8/layout/hierarchy4"/>
    <dgm:cxn modelId="{3C0098CD-9019-458E-8ED4-0BF980153208}" type="presParOf" srcId="{82E69042-B538-4034-909F-0968C3A20D38}" destId="{06D9CE3D-0F43-4CFF-BD41-CF40FD75675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15171F-C76B-4B40-98E3-540B827020FF}"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s-UY"/>
        </a:p>
      </dgm:t>
    </dgm:pt>
    <dgm:pt modelId="{76B86B28-BE2B-4D7D-B913-C24BDEFDAED8}">
      <dgm:prSet phldrT="[Texto]"/>
      <dgm:spPr/>
      <dgm:t>
        <a:bodyPr/>
        <a:lstStyle/>
        <a:p>
          <a:r>
            <a:rPr lang="es-UY" dirty="0"/>
            <a:t>Redes de Centros de Datos</a:t>
          </a:r>
        </a:p>
      </dgm:t>
    </dgm:pt>
    <dgm:pt modelId="{E6A21DBB-6E53-4009-84DE-6762F84D2967}" type="parTrans" cxnId="{95F3B688-0EFF-41C1-8AF4-C4788AA4EE36}">
      <dgm:prSet/>
      <dgm:spPr/>
      <dgm:t>
        <a:bodyPr/>
        <a:lstStyle/>
        <a:p>
          <a:endParaRPr lang="es-UY"/>
        </a:p>
      </dgm:t>
    </dgm:pt>
    <dgm:pt modelId="{41379FE7-89BC-4397-90DD-5D160B1DA750}" type="sibTrans" cxnId="{95F3B688-0EFF-41C1-8AF4-C4788AA4EE36}">
      <dgm:prSet/>
      <dgm:spPr/>
      <dgm:t>
        <a:bodyPr/>
        <a:lstStyle/>
        <a:p>
          <a:endParaRPr lang="es-UY"/>
        </a:p>
      </dgm:t>
    </dgm:pt>
    <dgm:pt modelId="{F8AB38A5-2FF6-4469-B639-B99D2F388537}">
      <dgm:prSet phldrT="[Texto]"/>
      <dgm:spPr/>
      <dgm:t>
        <a:bodyPr/>
        <a:lstStyle/>
        <a:p>
          <a:r>
            <a:rPr lang="es-UY" dirty="0"/>
            <a:t>Conectividad Interna</a:t>
          </a:r>
        </a:p>
      </dgm:t>
    </dgm:pt>
    <dgm:pt modelId="{C0F0CF9C-7286-4EB7-8FED-AAB036EB06B8}" type="parTrans" cxnId="{0ABEE924-99F7-4F5E-B103-1CE2A9EBD4F9}">
      <dgm:prSet/>
      <dgm:spPr/>
      <dgm:t>
        <a:bodyPr/>
        <a:lstStyle/>
        <a:p>
          <a:endParaRPr lang="es-UY"/>
        </a:p>
      </dgm:t>
    </dgm:pt>
    <dgm:pt modelId="{06BC7E78-7943-48E2-A141-1066BFF4534C}" type="sibTrans" cxnId="{0ABEE924-99F7-4F5E-B103-1CE2A9EBD4F9}">
      <dgm:prSet/>
      <dgm:spPr/>
      <dgm:t>
        <a:bodyPr/>
        <a:lstStyle/>
        <a:p>
          <a:endParaRPr lang="es-UY"/>
        </a:p>
      </dgm:t>
    </dgm:pt>
    <dgm:pt modelId="{8BD366BE-8EC0-412B-B1E0-715C666B1C05}">
      <dgm:prSet phldrT="[Texto]"/>
      <dgm:spPr/>
      <dgm:t>
        <a:bodyPr/>
        <a:lstStyle/>
        <a:p>
          <a:r>
            <a:rPr lang="es-UY" dirty="0"/>
            <a:t>Conexión de servidores y almacenamiento con enlaces de alta velocidad</a:t>
          </a:r>
        </a:p>
      </dgm:t>
    </dgm:pt>
    <dgm:pt modelId="{4403E25B-415E-4B2D-8107-98187CFD70CC}" type="parTrans" cxnId="{5754675C-BD26-4EAB-A20C-5978342E7941}">
      <dgm:prSet/>
      <dgm:spPr/>
      <dgm:t>
        <a:bodyPr/>
        <a:lstStyle/>
        <a:p>
          <a:endParaRPr lang="es-UY"/>
        </a:p>
      </dgm:t>
    </dgm:pt>
    <dgm:pt modelId="{19C6D82D-9374-48AE-BBE8-26EC507CEB64}" type="sibTrans" cxnId="{5754675C-BD26-4EAB-A20C-5978342E7941}">
      <dgm:prSet/>
      <dgm:spPr/>
      <dgm:t>
        <a:bodyPr/>
        <a:lstStyle/>
        <a:p>
          <a:endParaRPr lang="es-UY"/>
        </a:p>
      </dgm:t>
    </dgm:pt>
    <dgm:pt modelId="{4E7A2294-8C59-4C23-9AFD-6701725F216C}">
      <dgm:prSet phldrT="[Texto]"/>
      <dgm:spPr/>
      <dgm:t>
        <a:bodyPr/>
        <a:lstStyle/>
        <a:p>
          <a:r>
            <a:rPr lang="es-UY" dirty="0"/>
            <a:t>Minimización de latencia y maximización de capacidad de datos en centros de datos</a:t>
          </a:r>
        </a:p>
      </dgm:t>
    </dgm:pt>
    <dgm:pt modelId="{4AA82F3C-6130-4722-BB6F-63601837A15A}" type="parTrans" cxnId="{475F5226-A7EC-480C-BB4E-C26AF82498FF}">
      <dgm:prSet/>
      <dgm:spPr/>
      <dgm:t>
        <a:bodyPr/>
        <a:lstStyle/>
        <a:p>
          <a:endParaRPr lang="es-UY"/>
        </a:p>
      </dgm:t>
    </dgm:pt>
    <dgm:pt modelId="{B06FBBFB-7F10-455E-9D76-2EF60683573F}" type="sibTrans" cxnId="{475F5226-A7EC-480C-BB4E-C26AF82498FF}">
      <dgm:prSet/>
      <dgm:spPr/>
      <dgm:t>
        <a:bodyPr/>
        <a:lstStyle/>
        <a:p>
          <a:endParaRPr lang="es-UY"/>
        </a:p>
      </dgm:t>
    </dgm:pt>
    <dgm:pt modelId="{478ACA2E-8D08-4CCF-A31F-B7C597959D2A}">
      <dgm:prSet phldrT="[Texto]"/>
      <dgm:spPr/>
      <dgm:t>
        <a:bodyPr/>
        <a:lstStyle/>
        <a:p>
          <a:r>
            <a:rPr lang="es-UY" dirty="0"/>
            <a:t>Conexiones </a:t>
          </a:r>
          <a:r>
            <a:rPr lang="es-UY" dirty="0" err="1"/>
            <a:t>Interdatacenter</a:t>
          </a:r>
          <a:endParaRPr lang="es-UY" dirty="0"/>
        </a:p>
      </dgm:t>
    </dgm:pt>
    <dgm:pt modelId="{DF635F7E-527B-442E-9F18-D0ED1F2279C2}" type="parTrans" cxnId="{E28134A9-64B8-48A2-AC7F-E48693DE68C4}">
      <dgm:prSet/>
      <dgm:spPr/>
      <dgm:t>
        <a:bodyPr/>
        <a:lstStyle/>
        <a:p>
          <a:endParaRPr lang="es-UY"/>
        </a:p>
      </dgm:t>
    </dgm:pt>
    <dgm:pt modelId="{361BA914-0438-47D8-8909-C03B5BACD79C}" type="sibTrans" cxnId="{E28134A9-64B8-48A2-AC7F-E48693DE68C4}">
      <dgm:prSet/>
      <dgm:spPr/>
      <dgm:t>
        <a:bodyPr/>
        <a:lstStyle/>
        <a:p>
          <a:endParaRPr lang="es-UY"/>
        </a:p>
      </dgm:t>
    </dgm:pt>
    <dgm:pt modelId="{E8EA45C7-A1CF-405F-8180-02FD463484FD}">
      <dgm:prSet phldrT="[Texto]"/>
      <dgm:spPr/>
      <dgm:t>
        <a:bodyPr/>
        <a:lstStyle/>
        <a:p>
          <a:r>
            <a:rPr lang="es-UY" dirty="0"/>
            <a:t>Enlaces de alta capacidad entre diferentes centros de datos. Conexión a la nube.</a:t>
          </a:r>
        </a:p>
      </dgm:t>
    </dgm:pt>
    <dgm:pt modelId="{19129841-E612-4EDB-B73C-9912D1412B66}" type="parTrans" cxnId="{DF20A8AE-C451-4084-8300-5BC410DCB665}">
      <dgm:prSet/>
      <dgm:spPr/>
      <dgm:t>
        <a:bodyPr/>
        <a:lstStyle/>
        <a:p>
          <a:endParaRPr lang="es-UY"/>
        </a:p>
      </dgm:t>
    </dgm:pt>
    <dgm:pt modelId="{1F165EBB-64E1-4C33-88B3-02538F2C570A}" type="sibTrans" cxnId="{DF20A8AE-C451-4084-8300-5BC410DCB665}">
      <dgm:prSet/>
      <dgm:spPr/>
      <dgm:t>
        <a:bodyPr/>
        <a:lstStyle/>
        <a:p>
          <a:endParaRPr lang="es-UY"/>
        </a:p>
      </dgm:t>
    </dgm:pt>
    <dgm:pt modelId="{FB8C9031-AF22-442F-A7F3-728CD8F409A7}" type="pres">
      <dgm:prSet presAssocID="{F815171F-C76B-4B40-98E3-540B827020FF}" presName="Name0" presStyleCnt="0">
        <dgm:presLayoutVars>
          <dgm:chPref val="1"/>
          <dgm:dir/>
          <dgm:animOne val="branch"/>
          <dgm:animLvl val="lvl"/>
          <dgm:resizeHandles/>
        </dgm:presLayoutVars>
      </dgm:prSet>
      <dgm:spPr/>
    </dgm:pt>
    <dgm:pt modelId="{49D4B5B2-84F0-4C62-80D2-E4C96BC7460A}" type="pres">
      <dgm:prSet presAssocID="{76B86B28-BE2B-4D7D-B913-C24BDEFDAED8}" presName="vertOne" presStyleCnt="0"/>
      <dgm:spPr/>
    </dgm:pt>
    <dgm:pt modelId="{75618C76-F0E9-4E0E-A00E-06DBC150D696}" type="pres">
      <dgm:prSet presAssocID="{76B86B28-BE2B-4D7D-B913-C24BDEFDAED8}" presName="txOne" presStyleLbl="node0" presStyleIdx="0" presStyleCnt="1">
        <dgm:presLayoutVars>
          <dgm:chPref val="3"/>
        </dgm:presLayoutVars>
      </dgm:prSet>
      <dgm:spPr/>
    </dgm:pt>
    <dgm:pt modelId="{0D653152-F35F-4AA1-A508-C285627D87DB}" type="pres">
      <dgm:prSet presAssocID="{76B86B28-BE2B-4D7D-B913-C24BDEFDAED8}" presName="parTransOne" presStyleCnt="0"/>
      <dgm:spPr/>
    </dgm:pt>
    <dgm:pt modelId="{4FF01CC8-CD9B-4E1B-B548-AC4B78E50D00}" type="pres">
      <dgm:prSet presAssocID="{76B86B28-BE2B-4D7D-B913-C24BDEFDAED8}" presName="horzOne" presStyleCnt="0"/>
      <dgm:spPr/>
    </dgm:pt>
    <dgm:pt modelId="{DA35FD83-3D90-422D-B619-F4220719351C}" type="pres">
      <dgm:prSet presAssocID="{F8AB38A5-2FF6-4469-B639-B99D2F388537}" presName="vertTwo" presStyleCnt="0"/>
      <dgm:spPr/>
    </dgm:pt>
    <dgm:pt modelId="{E1DEA71A-BD35-4915-B223-19B031D1E242}" type="pres">
      <dgm:prSet presAssocID="{F8AB38A5-2FF6-4469-B639-B99D2F388537}" presName="txTwo" presStyleLbl="node2" presStyleIdx="0" presStyleCnt="2">
        <dgm:presLayoutVars>
          <dgm:chPref val="3"/>
        </dgm:presLayoutVars>
      </dgm:prSet>
      <dgm:spPr/>
    </dgm:pt>
    <dgm:pt modelId="{BB6F3AAB-51C6-48D5-8031-E1964265C23B}" type="pres">
      <dgm:prSet presAssocID="{F8AB38A5-2FF6-4469-B639-B99D2F388537}" presName="parTransTwo" presStyleCnt="0"/>
      <dgm:spPr/>
    </dgm:pt>
    <dgm:pt modelId="{AEA8EDD3-2DE9-4620-A7A0-7509C73EC262}" type="pres">
      <dgm:prSet presAssocID="{F8AB38A5-2FF6-4469-B639-B99D2F388537}" presName="horzTwo" presStyleCnt="0"/>
      <dgm:spPr/>
    </dgm:pt>
    <dgm:pt modelId="{18FD1765-FB6A-4B70-B1F1-6ABD0C36B734}" type="pres">
      <dgm:prSet presAssocID="{8BD366BE-8EC0-412B-B1E0-715C666B1C05}" presName="vertThree" presStyleCnt="0"/>
      <dgm:spPr/>
    </dgm:pt>
    <dgm:pt modelId="{F3B67899-398A-4842-ABB3-0EF86C51A2FD}" type="pres">
      <dgm:prSet presAssocID="{8BD366BE-8EC0-412B-B1E0-715C666B1C05}" presName="txThree" presStyleLbl="node3" presStyleIdx="0" presStyleCnt="3">
        <dgm:presLayoutVars>
          <dgm:chPref val="3"/>
        </dgm:presLayoutVars>
      </dgm:prSet>
      <dgm:spPr/>
    </dgm:pt>
    <dgm:pt modelId="{120BA9C1-5415-429A-80A2-07F18D513A68}" type="pres">
      <dgm:prSet presAssocID="{8BD366BE-8EC0-412B-B1E0-715C666B1C05}" presName="horzThree" presStyleCnt="0"/>
      <dgm:spPr/>
    </dgm:pt>
    <dgm:pt modelId="{4C3E4106-92A4-4DB2-BDE0-23F58A6A7AE9}" type="pres">
      <dgm:prSet presAssocID="{19C6D82D-9374-48AE-BBE8-26EC507CEB64}" presName="sibSpaceThree" presStyleCnt="0"/>
      <dgm:spPr/>
    </dgm:pt>
    <dgm:pt modelId="{D4762EDD-F013-4D62-88A9-C08179BD695E}" type="pres">
      <dgm:prSet presAssocID="{4E7A2294-8C59-4C23-9AFD-6701725F216C}" presName="vertThree" presStyleCnt="0"/>
      <dgm:spPr/>
    </dgm:pt>
    <dgm:pt modelId="{4AA0D5EA-1C76-4B77-9057-48E0F473712D}" type="pres">
      <dgm:prSet presAssocID="{4E7A2294-8C59-4C23-9AFD-6701725F216C}" presName="txThree" presStyleLbl="node3" presStyleIdx="1" presStyleCnt="3">
        <dgm:presLayoutVars>
          <dgm:chPref val="3"/>
        </dgm:presLayoutVars>
      </dgm:prSet>
      <dgm:spPr/>
    </dgm:pt>
    <dgm:pt modelId="{16226732-E93B-4F28-90B5-FFDFA99D1DE0}" type="pres">
      <dgm:prSet presAssocID="{4E7A2294-8C59-4C23-9AFD-6701725F216C}" presName="horzThree" presStyleCnt="0"/>
      <dgm:spPr/>
    </dgm:pt>
    <dgm:pt modelId="{1565B4F8-72F9-48F5-B763-34AAC129FAF3}" type="pres">
      <dgm:prSet presAssocID="{06BC7E78-7943-48E2-A141-1066BFF4534C}" presName="sibSpaceTwo" presStyleCnt="0"/>
      <dgm:spPr/>
    </dgm:pt>
    <dgm:pt modelId="{767B5E58-AEB1-4E0A-A3C0-0C8CAE53FCB4}" type="pres">
      <dgm:prSet presAssocID="{478ACA2E-8D08-4CCF-A31F-B7C597959D2A}" presName="vertTwo" presStyleCnt="0"/>
      <dgm:spPr/>
    </dgm:pt>
    <dgm:pt modelId="{643F6AE5-63C7-498E-A27E-1953F015A35B}" type="pres">
      <dgm:prSet presAssocID="{478ACA2E-8D08-4CCF-A31F-B7C597959D2A}" presName="txTwo" presStyleLbl="node2" presStyleIdx="1" presStyleCnt="2">
        <dgm:presLayoutVars>
          <dgm:chPref val="3"/>
        </dgm:presLayoutVars>
      </dgm:prSet>
      <dgm:spPr/>
    </dgm:pt>
    <dgm:pt modelId="{3B25CE4A-EAA0-4779-93D7-6E6F47BD5DDB}" type="pres">
      <dgm:prSet presAssocID="{478ACA2E-8D08-4CCF-A31F-B7C597959D2A}" presName="parTransTwo" presStyleCnt="0"/>
      <dgm:spPr/>
    </dgm:pt>
    <dgm:pt modelId="{45F43D05-D8E4-433D-9F5F-17F152ADA0BE}" type="pres">
      <dgm:prSet presAssocID="{478ACA2E-8D08-4CCF-A31F-B7C597959D2A}" presName="horzTwo" presStyleCnt="0"/>
      <dgm:spPr/>
    </dgm:pt>
    <dgm:pt modelId="{82E69042-B538-4034-909F-0968C3A20D38}" type="pres">
      <dgm:prSet presAssocID="{E8EA45C7-A1CF-405F-8180-02FD463484FD}" presName="vertThree" presStyleCnt="0"/>
      <dgm:spPr/>
    </dgm:pt>
    <dgm:pt modelId="{8CAE551F-F46B-4AC4-B4F2-7498DFF94EF4}" type="pres">
      <dgm:prSet presAssocID="{E8EA45C7-A1CF-405F-8180-02FD463484FD}" presName="txThree" presStyleLbl="node3" presStyleIdx="2" presStyleCnt="3">
        <dgm:presLayoutVars>
          <dgm:chPref val="3"/>
        </dgm:presLayoutVars>
      </dgm:prSet>
      <dgm:spPr/>
    </dgm:pt>
    <dgm:pt modelId="{06D9CE3D-0F43-4CFF-BD41-CF40FD75675D}" type="pres">
      <dgm:prSet presAssocID="{E8EA45C7-A1CF-405F-8180-02FD463484FD}" presName="horzThree" presStyleCnt="0"/>
      <dgm:spPr/>
    </dgm:pt>
  </dgm:ptLst>
  <dgm:cxnLst>
    <dgm:cxn modelId="{E89B0907-DC50-479A-A7BF-963CAE7723AE}" type="presOf" srcId="{F815171F-C76B-4B40-98E3-540B827020FF}" destId="{FB8C9031-AF22-442F-A7F3-728CD8F409A7}" srcOrd="0" destOrd="0" presId="urn:microsoft.com/office/officeart/2005/8/layout/hierarchy4"/>
    <dgm:cxn modelId="{0ABEE924-99F7-4F5E-B103-1CE2A9EBD4F9}" srcId="{76B86B28-BE2B-4D7D-B913-C24BDEFDAED8}" destId="{F8AB38A5-2FF6-4469-B639-B99D2F388537}" srcOrd="0" destOrd="0" parTransId="{C0F0CF9C-7286-4EB7-8FED-AAB036EB06B8}" sibTransId="{06BC7E78-7943-48E2-A141-1066BFF4534C}"/>
    <dgm:cxn modelId="{475F5226-A7EC-480C-BB4E-C26AF82498FF}" srcId="{F8AB38A5-2FF6-4469-B639-B99D2F388537}" destId="{4E7A2294-8C59-4C23-9AFD-6701725F216C}" srcOrd="1" destOrd="0" parTransId="{4AA82F3C-6130-4722-BB6F-63601837A15A}" sibTransId="{B06FBBFB-7F10-455E-9D76-2EF60683573F}"/>
    <dgm:cxn modelId="{E870F82D-E3D2-4696-8655-95E045E53179}" type="presOf" srcId="{4E7A2294-8C59-4C23-9AFD-6701725F216C}" destId="{4AA0D5EA-1C76-4B77-9057-48E0F473712D}" srcOrd="0" destOrd="0" presId="urn:microsoft.com/office/officeart/2005/8/layout/hierarchy4"/>
    <dgm:cxn modelId="{5754675C-BD26-4EAB-A20C-5978342E7941}" srcId="{F8AB38A5-2FF6-4469-B639-B99D2F388537}" destId="{8BD366BE-8EC0-412B-B1E0-715C666B1C05}" srcOrd="0" destOrd="0" parTransId="{4403E25B-415E-4B2D-8107-98187CFD70CC}" sibTransId="{19C6D82D-9374-48AE-BBE8-26EC507CEB64}"/>
    <dgm:cxn modelId="{DB1F6244-AFDD-4C39-BE96-8EBE6B098AF0}" type="presOf" srcId="{478ACA2E-8D08-4CCF-A31F-B7C597959D2A}" destId="{643F6AE5-63C7-498E-A27E-1953F015A35B}" srcOrd="0" destOrd="0" presId="urn:microsoft.com/office/officeart/2005/8/layout/hierarchy4"/>
    <dgm:cxn modelId="{DE3F6C76-0076-430E-AFBA-DD86AE8ABA57}" type="presOf" srcId="{8BD366BE-8EC0-412B-B1E0-715C666B1C05}" destId="{F3B67899-398A-4842-ABB3-0EF86C51A2FD}" srcOrd="0" destOrd="0" presId="urn:microsoft.com/office/officeart/2005/8/layout/hierarchy4"/>
    <dgm:cxn modelId="{D7B72158-9BC9-44A2-BAD5-AC71542C3370}" type="presOf" srcId="{F8AB38A5-2FF6-4469-B639-B99D2F388537}" destId="{E1DEA71A-BD35-4915-B223-19B031D1E242}" srcOrd="0" destOrd="0" presId="urn:microsoft.com/office/officeart/2005/8/layout/hierarchy4"/>
    <dgm:cxn modelId="{95F3B688-0EFF-41C1-8AF4-C4788AA4EE36}" srcId="{F815171F-C76B-4B40-98E3-540B827020FF}" destId="{76B86B28-BE2B-4D7D-B913-C24BDEFDAED8}" srcOrd="0" destOrd="0" parTransId="{E6A21DBB-6E53-4009-84DE-6762F84D2967}" sibTransId="{41379FE7-89BC-4397-90DD-5D160B1DA750}"/>
    <dgm:cxn modelId="{B1419D8D-2217-4946-81FF-695473AFF77E}" type="presOf" srcId="{76B86B28-BE2B-4D7D-B913-C24BDEFDAED8}" destId="{75618C76-F0E9-4E0E-A00E-06DBC150D696}" srcOrd="0" destOrd="0" presId="urn:microsoft.com/office/officeart/2005/8/layout/hierarchy4"/>
    <dgm:cxn modelId="{E28134A9-64B8-48A2-AC7F-E48693DE68C4}" srcId="{76B86B28-BE2B-4D7D-B913-C24BDEFDAED8}" destId="{478ACA2E-8D08-4CCF-A31F-B7C597959D2A}" srcOrd="1" destOrd="0" parTransId="{DF635F7E-527B-442E-9F18-D0ED1F2279C2}" sibTransId="{361BA914-0438-47D8-8909-C03B5BACD79C}"/>
    <dgm:cxn modelId="{DF20A8AE-C451-4084-8300-5BC410DCB665}" srcId="{478ACA2E-8D08-4CCF-A31F-B7C597959D2A}" destId="{E8EA45C7-A1CF-405F-8180-02FD463484FD}" srcOrd="0" destOrd="0" parTransId="{19129841-E612-4EDB-B73C-9912D1412B66}" sibTransId="{1F165EBB-64E1-4C33-88B3-02538F2C570A}"/>
    <dgm:cxn modelId="{678F04DF-7061-46B2-A946-B487C6D803BD}" type="presOf" srcId="{E8EA45C7-A1CF-405F-8180-02FD463484FD}" destId="{8CAE551F-F46B-4AC4-B4F2-7498DFF94EF4}" srcOrd="0" destOrd="0" presId="urn:microsoft.com/office/officeart/2005/8/layout/hierarchy4"/>
    <dgm:cxn modelId="{797741E1-6040-4174-B512-47C920D86275}" type="presParOf" srcId="{FB8C9031-AF22-442F-A7F3-728CD8F409A7}" destId="{49D4B5B2-84F0-4C62-80D2-E4C96BC7460A}" srcOrd="0" destOrd="0" presId="urn:microsoft.com/office/officeart/2005/8/layout/hierarchy4"/>
    <dgm:cxn modelId="{BC49FD1A-8D44-4305-8C39-D3393955190E}" type="presParOf" srcId="{49D4B5B2-84F0-4C62-80D2-E4C96BC7460A}" destId="{75618C76-F0E9-4E0E-A00E-06DBC150D696}" srcOrd="0" destOrd="0" presId="urn:microsoft.com/office/officeart/2005/8/layout/hierarchy4"/>
    <dgm:cxn modelId="{473AACBF-1877-4892-A774-781E3CF8FCB0}" type="presParOf" srcId="{49D4B5B2-84F0-4C62-80D2-E4C96BC7460A}" destId="{0D653152-F35F-4AA1-A508-C285627D87DB}" srcOrd="1" destOrd="0" presId="urn:microsoft.com/office/officeart/2005/8/layout/hierarchy4"/>
    <dgm:cxn modelId="{B084949D-B0D9-47A9-BC41-AEB886085233}" type="presParOf" srcId="{49D4B5B2-84F0-4C62-80D2-E4C96BC7460A}" destId="{4FF01CC8-CD9B-4E1B-B548-AC4B78E50D00}" srcOrd="2" destOrd="0" presId="urn:microsoft.com/office/officeart/2005/8/layout/hierarchy4"/>
    <dgm:cxn modelId="{55CFA7D1-160F-45A5-8F77-54856E85BC11}" type="presParOf" srcId="{4FF01CC8-CD9B-4E1B-B548-AC4B78E50D00}" destId="{DA35FD83-3D90-422D-B619-F4220719351C}" srcOrd="0" destOrd="0" presId="urn:microsoft.com/office/officeart/2005/8/layout/hierarchy4"/>
    <dgm:cxn modelId="{73427744-36E5-4F3C-A679-D836B910A6F1}" type="presParOf" srcId="{DA35FD83-3D90-422D-B619-F4220719351C}" destId="{E1DEA71A-BD35-4915-B223-19B031D1E242}" srcOrd="0" destOrd="0" presId="urn:microsoft.com/office/officeart/2005/8/layout/hierarchy4"/>
    <dgm:cxn modelId="{E53FEF15-58D6-4A76-92B1-54DE01766685}" type="presParOf" srcId="{DA35FD83-3D90-422D-B619-F4220719351C}" destId="{BB6F3AAB-51C6-48D5-8031-E1964265C23B}" srcOrd="1" destOrd="0" presId="urn:microsoft.com/office/officeart/2005/8/layout/hierarchy4"/>
    <dgm:cxn modelId="{FA5C366F-1574-4DAA-A9A7-AAAF315FBB33}" type="presParOf" srcId="{DA35FD83-3D90-422D-B619-F4220719351C}" destId="{AEA8EDD3-2DE9-4620-A7A0-7509C73EC262}" srcOrd="2" destOrd="0" presId="urn:microsoft.com/office/officeart/2005/8/layout/hierarchy4"/>
    <dgm:cxn modelId="{A0FA52DD-136A-414C-8E2B-35C78F7A0CAF}" type="presParOf" srcId="{AEA8EDD3-2DE9-4620-A7A0-7509C73EC262}" destId="{18FD1765-FB6A-4B70-B1F1-6ABD0C36B734}" srcOrd="0" destOrd="0" presId="urn:microsoft.com/office/officeart/2005/8/layout/hierarchy4"/>
    <dgm:cxn modelId="{6DF6793F-7B0D-4EE1-8E78-CBF3E10249C6}" type="presParOf" srcId="{18FD1765-FB6A-4B70-B1F1-6ABD0C36B734}" destId="{F3B67899-398A-4842-ABB3-0EF86C51A2FD}" srcOrd="0" destOrd="0" presId="urn:microsoft.com/office/officeart/2005/8/layout/hierarchy4"/>
    <dgm:cxn modelId="{49234CFC-4643-4C1E-8D2D-E843C5228CC9}" type="presParOf" srcId="{18FD1765-FB6A-4B70-B1F1-6ABD0C36B734}" destId="{120BA9C1-5415-429A-80A2-07F18D513A68}" srcOrd="1" destOrd="0" presId="urn:microsoft.com/office/officeart/2005/8/layout/hierarchy4"/>
    <dgm:cxn modelId="{C1121B4C-0280-42BD-94F8-4F0F32FC811E}" type="presParOf" srcId="{AEA8EDD3-2DE9-4620-A7A0-7509C73EC262}" destId="{4C3E4106-92A4-4DB2-BDE0-23F58A6A7AE9}" srcOrd="1" destOrd="0" presId="urn:microsoft.com/office/officeart/2005/8/layout/hierarchy4"/>
    <dgm:cxn modelId="{046089E0-6708-421B-AC7F-B6F5A2C4EBFB}" type="presParOf" srcId="{AEA8EDD3-2DE9-4620-A7A0-7509C73EC262}" destId="{D4762EDD-F013-4D62-88A9-C08179BD695E}" srcOrd="2" destOrd="0" presId="urn:microsoft.com/office/officeart/2005/8/layout/hierarchy4"/>
    <dgm:cxn modelId="{8AE3AA2E-65C5-473D-8093-E9861BD7EEEB}" type="presParOf" srcId="{D4762EDD-F013-4D62-88A9-C08179BD695E}" destId="{4AA0D5EA-1C76-4B77-9057-48E0F473712D}" srcOrd="0" destOrd="0" presId="urn:microsoft.com/office/officeart/2005/8/layout/hierarchy4"/>
    <dgm:cxn modelId="{7F6910ED-29F4-4EF5-99E6-B3322C7D5F1A}" type="presParOf" srcId="{D4762EDD-F013-4D62-88A9-C08179BD695E}" destId="{16226732-E93B-4F28-90B5-FFDFA99D1DE0}" srcOrd="1" destOrd="0" presId="urn:microsoft.com/office/officeart/2005/8/layout/hierarchy4"/>
    <dgm:cxn modelId="{3AA32B72-4A18-4C6E-B87A-F30899A511A9}" type="presParOf" srcId="{4FF01CC8-CD9B-4E1B-B548-AC4B78E50D00}" destId="{1565B4F8-72F9-48F5-B763-34AAC129FAF3}" srcOrd="1" destOrd="0" presId="urn:microsoft.com/office/officeart/2005/8/layout/hierarchy4"/>
    <dgm:cxn modelId="{951CC912-F1C7-4CF7-961E-2F8E21370FF8}" type="presParOf" srcId="{4FF01CC8-CD9B-4E1B-B548-AC4B78E50D00}" destId="{767B5E58-AEB1-4E0A-A3C0-0C8CAE53FCB4}" srcOrd="2" destOrd="0" presId="urn:microsoft.com/office/officeart/2005/8/layout/hierarchy4"/>
    <dgm:cxn modelId="{E463C64C-76BD-4F61-A6EB-EB4BC1306B48}" type="presParOf" srcId="{767B5E58-AEB1-4E0A-A3C0-0C8CAE53FCB4}" destId="{643F6AE5-63C7-498E-A27E-1953F015A35B}" srcOrd="0" destOrd="0" presId="urn:microsoft.com/office/officeart/2005/8/layout/hierarchy4"/>
    <dgm:cxn modelId="{A4407DF6-0258-4120-8FDE-891538CBD6B6}" type="presParOf" srcId="{767B5E58-AEB1-4E0A-A3C0-0C8CAE53FCB4}" destId="{3B25CE4A-EAA0-4779-93D7-6E6F47BD5DDB}" srcOrd="1" destOrd="0" presId="urn:microsoft.com/office/officeart/2005/8/layout/hierarchy4"/>
    <dgm:cxn modelId="{00EEE961-9517-46C1-AE37-D73FCABFF37F}" type="presParOf" srcId="{767B5E58-AEB1-4E0A-A3C0-0C8CAE53FCB4}" destId="{45F43D05-D8E4-433D-9F5F-17F152ADA0BE}" srcOrd="2" destOrd="0" presId="urn:microsoft.com/office/officeart/2005/8/layout/hierarchy4"/>
    <dgm:cxn modelId="{C0F9669E-923D-4634-B879-3DFAFD6C2B4C}" type="presParOf" srcId="{45F43D05-D8E4-433D-9F5F-17F152ADA0BE}" destId="{82E69042-B538-4034-909F-0968C3A20D38}" srcOrd="0" destOrd="0" presId="urn:microsoft.com/office/officeart/2005/8/layout/hierarchy4"/>
    <dgm:cxn modelId="{1021C638-E307-48AA-9FF5-58F5ABAC7580}" type="presParOf" srcId="{82E69042-B538-4034-909F-0968C3A20D38}" destId="{8CAE551F-F46B-4AC4-B4F2-7498DFF94EF4}" srcOrd="0" destOrd="0" presId="urn:microsoft.com/office/officeart/2005/8/layout/hierarchy4"/>
    <dgm:cxn modelId="{3C0098CD-9019-458E-8ED4-0BF980153208}" type="presParOf" srcId="{82E69042-B538-4034-909F-0968C3A20D38}" destId="{06D9CE3D-0F43-4CFF-BD41-CF40FD75675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1141A1-B31F-44AB-AB30-2CEA5962F1C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UY"/>
        </a:p>
      </dgm:t>
    </dgm:pt>
    <dgm:pt modelId="{06258956-2454-40C7-B612-3F7EE4634B97}">
      <dgm:prSet/>
      <dgm:spPr/>
      <dgm:t>
        <a:bodyPr/>
        <a:lstStyle/>
        <a:p>
          <a:r>
            <a:rPr lang="es-UY" b="0" i="0"/>
            <a:t>Principio de Funcionamiento</a:t>
          </a:r>
          <a:endParaRPr lang="es-UY"/>
        </a:p>
      </dgm:t>
    </dgm:pt>
    <dgm:pt modelId="{8BD44AEE-77F6-4CC1-A3D5-8C6AD7DF9B54}" type="parTrans" cxnId="{540793F4-75CF-4393-97F2-A43EEA7954E7}">
      <dgm:prSet/>
      <dgm:spPr/>
      <dgm:t>
        <a:bodyPr/>
        <a:lstStyle/>
        <a:p>
          <a:endParaRPr lang="es-UY"/>
        </a:p>
      </dgm:t>
    </dgm:pt>
    <dgm:pt modelId="{6A5A2952-0CEF-4D5D-A4A7-B6D90468582B}" type="sibTrans" cxnId="{540793F4-75CF-4393-97F2-A43EEA7954E7}">
      <dgm:prSet/>
      <dgm:spPr/>
      <dgm:t>
        <a:bodyPr/>
        <a:lstStyle/>
        <a:p>
          <a:endParaRPr lang="es-UY"/>
        </a:p>
      </dgm:t>
    </dgm:pt>
    <dgm:pt modelId="{6B1FF4FD-44F1-4844-94B5-EB1172B67559}">
      <dgm:prSet/>
      <dgm:spPr/>
      <dgm:t>
        <a:bodyPr/>
        <a:lstStyle/>
        <a:p>
          <a:r>
            <a:rPr lang="es-UY" b="0" i="0"/>
            <a:t>Estructura de la Fibra Óptica</a:t>
          </a:r>
          <a:endParaRPr lang="es-UY"/>
        </a:p>
      </dgm:t>
    </dgm:pt>
    <dgm:pt modelId="{BBBB269F-B0E4-4923-B7BF-A3AD65191E2D}" type="parTrans" cxnId="{054C2AE2-4450-41B5-8FF8-B07A4BA63506}">
      <dgm:prSet/>
      <dgm:spPr/>
      <dgm:t>
        <a:bodyPr/>
        <a:lstStyle/>
        <a:p>
          <a:endParaRPr lang="es-UY"/>
        </a:p>
      </dgm:t>
    </dgm:pt>
    <dgm:pt modelId="{01E3D0E8-85A1-4446-B56E-276C7F354152}" type="sibTrans" cxnId="{054C2AE2-4450-41B5-8FF8-B07A4BA63506}">
      <dgm:prSet/>
      <dgm:spPr/>
      <dgm:t>
        <a:bodyPr/>
        <a:lstStyle/>
        <a:p>
          <a:endParaRPr lang="es-UY"/>
        </a:p>
      </dgm:t>
    </dgm:pt>
    <dgm:pt modelId="{16497093-5EA1-4F68-95F9-1BB97537E37A}">
      <dgm:prSet/>
      <dgm:spPr/>
      <dgm:t>
        <a:bodyPr/>
        <a:lstStyle/>
        <a:p>
          <a:r>
            <a:rPr lang="es-UY" b="0" i="0"/>
            <a:t>Tipos de Fibra Óptica</a:t>
          </a:r>
          <a:endParaRPr lang="es-UY"/>
        </a:p>
      </dgm:t>
    </dgm:pt>
    <dgm:pt modelId="{F041C077-D7B4-477D-BA94-73B328E102BF}" type="parTrans" cxnId="{CF7EEC13-4F54-4DEC-BE85-5D5A2777A4D1}">
      <dgm:prSet/>
      <dgm:spPr/>
      <dgm:t>
        <a:bodyPr/>
        <a:lstStyle/>
        <a:p>
          <a:endParaRPr lang="es-UY"/>
        </a:p>
      </dgm:t>
    </dgm:pt>
    <dgm:pt modelId="{0979274B-9699-40AD-A48F-C6DB0C41D58B}" type="sibTrans" cxnId="{CF7EEC13-4F54-4DEC-BE85-5D5A2777A4D1}">
      <dgm:prSet/>
      <dgm:spPr/>
      <dgm:t>
        <a:bodyPr/>
        <a:lstStyle/>
        <a:p>
          <a:endParaRPr lang="es-UY"/>
        </a:p>
      </dgm:t>
    </dgm:pt>
    <dgm:pt modelId="{719EE40C-3B23-4DDD-B00F-98771241EFCF}">
      <dgm:prSet/>
      <dgm:spPr/>
      <dgm:t>
        <a:bodyPr/>
        <a:lstStyle/>
        <a:p>
          <a:r>
            <a:rPr lang="es-UY" b="0" i="0"/>
            <a:t>Propagación de la Luz</a:t>
          </a:r>
          <a:endParaRPr lang="es-UY"/>
        </a:p>
      </dgm:t>
    </dgm:pt>
    <dgm:pt modelId="{66281FE1-7554-4060-BA20-2682AED1E327}" type="parTrans" cxnId="{D838A40D-8F97-40F3-A56A-8F058248663C}">
      <dgm:prSet/>
      <dgm:spPr/>
      <dgm:t>
        <a:bodyPr/>
        <a:lstStyle/>
        <a:p>
          <a:endParaRPr lang="es-UY"/>
        </a:p>
      </dgm:t>
    </dgm:pt>
    <dgm:pt modelId="{326078DF-D8B7-4FB7-A55B-81B94CCF7760}" type="sibTrans" cxnId="{D838A40D-8F97-40F3-A56A-8F058248663C}">
      <dgm:prSet/>
      <dgm:spPr/>
      <dgm:t>
        <a:bodyPr/>
        <a:lstStyle/>
        <a:p>
          <a:endParaRPr lang="es-UY"/>
        </a:p>
      </dgm:t>
    </dgm:pt>
    <dgm:pt modelId="{17C445DB-B663-4E3E-812A-011D38DDFBA5}" type="pres">
      <dgm:prSet presAssocID="{D71141A1-B31F-44AB-AB30-2CEA5962F1C8}" presName="linear" presStyleCnt="0">
        <dgm:presLayoutVars>
          <dgm:animLvl val="lvl"/>
          <dgm:resizeHandles val="exact"/>
        </dgm:presLayoutVars>
      </dgm:prSet>
      <dgm:spPr/>
    </dgm:pt>
    <dgm:pt modelId="{34BB995B-6C72-4EBC-8365-7B4A310CEBA1}" type="pres">
      <dgm:prSet presAssocID="{06258956-2454-40C7-B612-3F7EE4634B97}" presName="parentText" presStyleLbl="node1" presStyleIdx="0" presStyleCnt="4">
        <dgm:presLayoutVars>
          <dgm:chMax val="0"/>
          <dgm:bulletEnabled val="1"/>
        </dgm:presLayoutVars>
      </dgm:prSet>
      <dgm:spPr/>
    </dgm:pt>
    <dgm:pt modelId="{E7D96762-2AA1-4ABF-A273-75406DD795A9}" type="pres">
      <dgm:prSet presAssocID="{6A5A2952-0CEF-4D5D-A4A7-B6D90468582B}" presName="spacer" presStyleCnt="0"/>
      <dgm:spPr/>
    </dgm:pt>
    <dgm:pt modelId="{FE97B414-B4B5-4787-BBC7-59A544090C7B}" type="pres">
      <dgm:prSet presAssocID="{6B1FF4FD-44F1-4844-94B5-EB1172B67559}" presName="parentText" presStyleLbl="node1" presStyleIdx="1" presStyleCnt="4">
        <dgm:presLayoutVars>
          <dgm:chMax val="0"/>
          <dgm:bulletEnabled val="1"/>
        </dgm:presLayoutVars>
      </dgm:prSet>
      <dgm:spPr/>
    </dgm:pt>
    <dgm:pt modelId="{696BC361-42E8-48D5-933E-7CE899FC501D}" type="pres">
      <dgm:prSet presAssocID="{01E3D0E8-85A1-4446-B56E-276C7F354152}" presName="spacer" presStyleCnt="0"/>
      <dgm:spPr/>
    </dgm:pt>
    <dgm:pt modelId="{A88463C7-227E-4759-9539-E36D27BFBB15}" type="pres">
      <dgm:prSet presAssocID="{16497093-5EA1-4F68-95F9-1BB97537E37A}" presName="parentText" presStyleLbl="node1" presStyleIdx="2" presStyleCnt="4">
        <dgm:presLayoutVars>
          <dgm:chMax val="0"/>
          <dgm:bulletEnabled val="1"/>
        </dgm:presLayoutVars>
      </dgm:prSet>
      <dgm:spPr/>
    </dgm:pt>
    <dgm:pt modelId="{DB18C46A-6681-4188-AC01-F05C2DF5976C}" type="pres">
      <dgm:prSet presAssocID="{0979274B-9699-40AD-A48F-C6DB0C41D58B}" presName="spacer" presStyleCnt="0"/>
      <dgm:spPr/>
    </dgm:pt>
    <dgm:pt modelId="{AC3A8BE3-0A16-4999-ABE3-01FE725594D2}" type="pres">
      <dgm:prSet presAssocID="{719EE40C-3B23-4DDD-B00F-98771241EFCF}" presName="parentText" presStyleLbl="node1" presStyleIdx="3" presStyleCnt="4">
        <dgm:presLayoutVars>
          <dgm:chMax val="0"/>
          <dgm:bulletEnabled val="1"/>
        </dgm:presLayoutVars>
      </dgm:prSet>
      <dgm:spPr/>
    </dgm:pt>
  </dgm:ptLst>
  <dgm:cxnLst>
    <dgm:cxn modelId="{D838A40D-8F97-40F3-A56A-8F058248663C}" srcId="{D71141A1-B31F-44AB-AB30-2CEA5962F1C8}" destId="{719EE40C-3B23-4DDD-B00F-98771241EFCF}" srcOrd="3" destOrd="0" parTransId="{66281FE1-7554-4060-BA20-2682AED1E327}" sibTransId="{326078DF-D8B7-4FB7-A55B-81B94CCF7760}"/>
    <dgm:cxn modelId="{CF7EEC13-4F54-4DEC-BE85-5D5A2777A4D1}" srcId="{D71141A1-B31F-44AB-AB30-2CEA5962F1C8}" destId="{16497093-5EA1-4F68-95F9-1BB97537E37A}" srcOrd="2" destOrd="0" parTransId="{F041C077-D7B4-477D-BA94-73B328E102BF}" sibTransId="{0979274B-9699-40AD-A48F-C6DB0C41D58B}"/>
    <dgm:cxn modelId="{7E1A5523-BE9E-4B6B-B0F4-6AFA4D8C6BBD}" type="presOf" srcId="{16497093-5EA1-4F68-95F9-1BB97537E37A}" destId="{A88463C7-227E-4759-9539-E36D27BFBB15}" srcOrd="0" destOrd="0" presId="urn:microsoft.com/office/officeart/2005/8/layout/vList2"/>
    <dgm:cxn modelId="{1ECE2043-7B35-4D08-BF71-B7557828DA06}" type="presOf" srcId="{6B1FF4FD-44F1-4844-94B5-EB1172B67559}" destId="{FE97B414-B4B5-4787-BBC7-59A544090C7B}" srcOrd="0" destOrd="0" presId="urn:microsoft.com/office/officeart/2005/8/layout/vList2"/>
    <dgm:cxn modelId="{EC75014B-053B-45D7-BA1C-8EABC1187CFD}" type="presOf" srcId="{719EE40C-3B23-4DDD-B00F-98771241EFCF}" destId="{AC3A8BE3-0A16-4999-ABE3-01FE725594D2}" srcOrd="0" destOrd="0" presId="urn:microsoft.com/office/officeart/2005/8/layout/vList2"/>
    <dgm:cxn modelId="{F8F219BD-20F0-4E6A-8906-3B36D57D66CF}" type="presOf" srcId="{06258956-2454-40C7-B612-3F7EE4634B97}" destId="{34BB995B-6C72-4EBC-8365-7B4A310CEBA1}" srcOrd="0" destOrd="0" presId="urn:microsoft.com/office/officeart/2005/8/layout/vList2"/>
    <dgm:cxn modelId="{054C2AE2-4450-41B5-8FF8-B07A4BA63506}" srcId="{D71141A1-B31F-44AB-AB30-2CEA5962F1C8}" destId="{6B1FF4FD-44F1-4844-94B5-EB1172B67559}" srcOrd="1" destOrd="0" parTransId="{BBBB269F-B0E4-4923-B7BF-A3AD65191E2D}" sibTransId="{01E3D0E8-85A1-4446-B56E-276C7F354152}"/>
    <dgm:cxn modelId="{2F5ED6ED-2960-4403-8C72-5A7A188B6977}" type="presOf" srcId="{D71141A1-B31F-44AB-AB30-2CEA5962F1C8}" destId="{17C445DB-B663-4E3E-812A-011D38DDFBA5}" srcOrd="0" destOrd="0" presId="urn:microsoft.com/office/officeart/2005/8/layout/vList2"/>
    <dgm:cxn modelId="{540793F4-75CF-4393-97F2-A43EEA7954E7}" srcId="{D71141A1-B31F-44AB-AB30-2CEA5962F1C8}" destId="{06258956-2454-40C7-B612-3F7EE4634B97}" srcOrd="0" destOrd="0" parTransId="{8BD44AEE-77F6-4CC1-A3D5-8C6AD7DF9B54}" sibTransId="{6A5A2952-0CEF-4D5D-A4A7-B6D90468582B}"/>
    <dgm:cxn modelId="{638EFF4D-A0FD-42DC-8E24-6F40E6E38829}" type="presParOf" srcId="{17C445DB-B663-4E3E-812A-011D38DDFBA5}" destId="{34BB995B-6C72-4EBC-8365-7B4A310CEBA1}" srcOrd="0" destOrd="0" presId="urn:microsoft.com/office/officeart/2005/8/layout/vList2"/>
    <dgm:cxn modelId="{4F514907-C7FE-4593-BBB3-FFF1D74BD20B}" type="presParOf" srcId="{17C445DB-B663-4E3E-812A-011D38DDFBA5}" destId="{E7D96762-2AA1-4ABF-A273-75406DD795A9}" srcOrd="1" destOrd="0" presId="urn:microsoft.com/office/officeart/2005/8/layout/vList2"/>
    <dgm:cxn modelId="{9D0D1F63-8783-4CEF-8EE5-ED26BCDA3C44}" type="presParOf" srcId="{17C445DB-B663-4E3E-812A-011D38DDFBA5}" destId="{FE97B414-B4B5-4787-BBC7-59A544090C7B}" srcOrd="2" destOrd="0" presId="urn:microsoft.com/office/officeart/2005/8/layout/vList2"/>
    <dgm:cxn modelId="{7DA4ECBE-4489-49EF-85FC-3C4470538DCB}" type="presParOf" srcId="{17C445DB-B663-4E3E-812A-011D38DDFBA5}" destId="{696BC361-42E8-48D5-933E-7CE899FC501D}" srcOrd="3" destOrd="0" presId="urn:microsoft.com/office/officeart/2005/8/layout/vList2"/>
    <dgm:cxn modelId="{3F3BCF8A-4AA4-4D83-A873-708F31A09D5A}" type="presParOf" srcId="{17C445DB-B663-4E3E-812A-011D38DDFBA5}" destId="{A88463C7-227E-4759-9539-E36D27BFBB15}" srcOrd="4" destOrd="0" presId="urn:microsoft.com/office/officeart/2005/8/layout/vList2"/>
    <dgm:cxn modelId="{289415B8-9223-40C6-9E32-E8420E5C232C}" type="presParOf" srcId="{17C445DB-B663-4E3E-812A-011D38DDFBA5}" destId="{DB18C46A-6681-4188-AC01-F05C2DF5976C}" srcOrd="5" destOrd="0" presId="urn:microsoft.com/office/officeart/2005/8/layout/vList2"/>
    <dgm:cxn modelId="{5BF4760D-383E-4633-876A-8DA3FE061C8A}" type="presParOf" srcId="{17C445DB-B663-4E3E-812A-011D38DDFBA5}" destId="{AC3A8BE3-0A16-4999-ABE3-01FE725594D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DBB194-4F7D-4DE6-A849-54A17CE42716}"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s-UY"/>
        </a:p>
      </dgm:t>
    </dgm:pt>
    <dgm:pt modelId="{2A9D63E0-0D0A-40F9-9577-D54E577674B2}">
      <dgm:prSet/>
      <dgm:spPr/>
      <dgm:t>
        <a:bodyPr/>
        <a:lstStyle/>
        <a:p>
          <a:r>
            <a:rPr lang="es-UY" b="1" i="0"/>
            <a:t>Núcleo</a:t>
          </a:r>
          <a:endParaRPr lang="es-UY"/>
        </a:p>
      </dgm:t>
    </dgm:pt>
    <dgm:pt modelId="{FD2E2C6B-CEEE-42B1-98A9-C8B23815C67F}" type="parTrans" cxnId="{FA43B5CA-1392-4ADE-A21D-C4F61C44BFC6}">
      <dgm:prSet/>
      <dgm:spPr/>
      <dgm:t>
        <a:bodyPr/>
        <a:lstStyle/>
        <a:p>
          <a:endParaRPr lang="es-UY"/>
        </a:p>
      </dgm:t>
    </dgm:pt>
    <dgm:pt modelId="{8C7817E4-3061-4D53-8B48-04B65F230D45}" type="sibTrans" cxnId="{FA43B5CA-1392-4ADE-A21D-C4F61C44BFC6}">
      <dgm:prSet/>
      <dgm:spPr/>
      <dgm:t>
        <a:bodyPr/>
        <a:lstStyle/>
        <a:p>
          <a:endParaRPr lang="es-UY"/>
        </a:p>
      </dgm:t>
    </dgm:pt>
    <dgm:pt modelId="{612A12E7-903C-415F-94EA-813411A17D87}">
      <dgm:prSet/>
      <dgm:spPr/>
      <dgm:t>
        <a:bodyPr/>
        <a:lstStyle/>
        <a:p>
          <a:r>
            <a:rPr lang="es-UY" b="0" i="0"/>
            <a:t>La parte central de la fibra por donde se transmite la luz.</a:t>
          </a:r>
          <a:endParaRPr lang="es-UY"/>
        </a:p>
      </dgm:t>
    </dgm:pt>
    <dgm:pt modelId="{02713530-7B61-42F4-9998-16DB775566F8}" type="parTrans" cxnId="{52EAA4A1-87DF-4635-8D03-18C11D807FB7}">
      <dgm:prSet/>
      <dgm:spPr/>
      <dgm:t>
        <a:bodyPr/>
        <a:lstStyle/>
        <a:p>
          <a:endParaRPr lang="es-UY"/>
        </a:p>
      </dgm:t>
    </dgm:pt>
    <dgm:pt modelId="{05CF8D4F-67F1-408A-A6B0-8139A8520FF4}" type="sibTrans" cxnId="{52EAA4A1-87DF-4635-8D03-18C11D807FB7}">
      <dgm:prSet/>
      <dgm:spPr/>
      <dgm:t>
        <a:bodyPr/>
        <a:lstStyle/>
        <a:p>
          <a:endParaRPr lang="es-UY"/>
        </a:p>
      </dgm:t>
    </dgm:pt>
    <dgm:pt modelId="{220046E5-EB47-4E8C-95F2-A82D2F569307}">
      <dgm:prSet/>
      <dgm:spPr/>
      <dgm:t>
        <a:bodyPr/>
        <a:lstStyle/>
        <a:p>
          <a:r>
            <a:rPr lang="es-UY" b="0" i="0"/>
            <a:t>Hecho de vidrio o plástico de alta pureza.</a:t>
          </a:r>
          <a:endParaRPr lang="es-UY"/>
        </a:p>
      </dgm:t>
    </dgm:pt>
    <dgm:pt modelId="{DD8B7E33-40CD-41F5-9D0F-3E680D5A943B}" type="parTrans" cxnId="{B842370B-8B76-4273-A0E7-F360B690A74A}">
      <dgm:prSet/>
      <dgm:spPr/>
      <dgm:t>
        <a:bodyPr/>
        <a:lstStyle/>
        <a:p>
          <a:endParaRPr lang="es-UY"/>
        </a:p>
      </dgm:t>
    </dgm:pt>
    <dgm:pt modelId="{F671E47F-73E7-4B79-A695-A52233EEC67F}" type="sibTrans" cxnId="{B842370B-8B76-4273-A0E7-F360B690A74A}">
      <dgm:prSet/>
      <dgm:spPr/>
      <dgm:t>
        <a:bodyPr/>
        <a:lstStyle/>
        <a:p>
          <a:endParaRPr lang="es-UY"/>
        </a:p>
      </dgm:t>
    </dgm:pt>
    <dgm:pt modelId="{792FB6BD-03CB-4284-8437-6A26E88E20D2}" type="pres">
      <dgm:prSet presAssocID="{88DBB194-4F7D-4DE6-A849-54A17CE42716}" presName="Name0" presStyleCnt="0">
        <dgm:presLayoutVars>
          <dgm:dir/>
          <dgm:animLvl val="lvl"/>
          <dgm:resizeHandles val="exact"/>
        </dgm:presLayoutVars>
      </dgm:prSet>
      <dgm:spPr/>
    </dgm:pt>
    <dgm:pt modelId="{9F8CBB91-A2E6-4315-B0BD-6B389550C995}" type="pres">
      <dgm:prSet presAssocID="{2A9D63E0-0D0A-40F9-9577-D54E577674B2}" presName="linNode" presStyleCnt="0"/>
      <dgm:spPr/>
    </dgm:pt>
    <dgm:pt modelId="{237F3DA0-3217-4989-A2B5-4B4BF038CE7F}" type="pres">
      <dgm:prSet presAssocID="{2A9D63E0-0D0A-40F9-9577-D54E577674B2}" presName="parentText" presStyleLbl="node1" presStyleIdx="0" presStyleCnt="1">
        <dgm:presLayoutVars>
          <dgm:chMax val="1"/>
          <dgm:bulletEnabled val="1"/>
        </dgm:presLayoutVars>
      </dgm:prSet>
      <dgm:spPr/>
    </dgm:pt>
    <dgm:pt modelId="{DA39F5B1-5F06-471A-A02E-07D7BFF991FA}" type="pres">
      <dgm:prSet presAssocID="{2A9D63E0-0D0A-40F9-9577-D54E577674B2}" presName="descendantText" presStyleLbl="alignAccFollowNode1" presStyleIdx="0" presStyleCnt="1">
        <dgm:presLayoutVars>
          <dgm:bulletEnabled val="1"/>
        </dgm:presLayoutVars>
      </dgm:prSet>
      <dgm:spPr/>
    </dgm:pt>
  </dgm:ptLst>
  <dgm:cxnLst>
    <dgm:cxn modelId="{B842370B-8B76-4273-A0E7-F360B690A74A}" srcId="{2A9D63E0-0D0A-40F9-9577-D54E577674B2}" destId="{220046E5-EB47-4E8C-95F2-A82D2F569307}" srcOrd="1" destOrd="0" parTransId="{DD8B7E33-40CD-41F5-9D0F-3E680D5A943B}" sibTransId="{F671E47F-73E7-4B79-A695-A52233EEC67F}"/>
    <dgm:cxn modelId="{7069900B-DAB8-425C-9F5E-4B0E3C64A6CC}" type="presOf" srcId="{88DBB194-4F7D-4DE6-A849-54A17CE42716}" destId="{792FB6BD-03CB-4284-8437-6A26E88E20D2}" srcOrd="0" destOrd="0" presId="urn:microsoft.com/office/officeart/2005/8/layout/vList5"/>
    <dgm:cxn modelId="{6224227D-DF44-41BB-89E0-57DDB995F7B2}" type="presOf" srcId="{612A12E7-903C-415F-94EA-813411A17D87}" destId="{DA39F5B1-5F06-471A-A02E-07D7BFF991FA}" srcOrd="0" destOrd="0" presId="urn:microsoft.com/office/officeart/2005/8/layout/vList5"/>
    <dgm:cxn modelId="{52EAA4A1-87DF-4635-8D03-18C11D807FB7}" srcId="{2A9D63E0-0D0A-40F9-9577-D54E577674B2}" destId="{612A12E7-903C-415F-94EA-813411A17D87}" srcOrd="0" destOrd="0" parTransId="{02713530-7B61-42F4-9998-16DB775566F8}" sibTransId="{05CF8D4F-67F1-408A-A6B0-8139A8520FF4}"/>
    <dgm:cxn modelId="{AD6E29A5-E694-494B-B117-75CD7DD6BF2B}" type="presOf" srcId="{2A9D63E0-0D0A-40F9-9577-D54E577674B2}" destId="{237F3DA0-3217-4989-A2B5-4B4BF038CE7F}" srcOrd="0" destOrd="0" presId="urn:microsoft.com/office/officeart/2005/8/layout/vList5"/>
    <dgm:cxn modelId="{FA43B5CA-1392-4ADE-A21D-C4F61C44BFC6}" srcId="{88DBB194-4F7D-4DE6-A849-54A17CE42716}" destId="{2A9D63E0-0D0A-40F9-9577-D54E577674B2}" srcOrd="0" destOrd="0" parTransId="{FD2E2C6B-CEEE-42B1-98A9-C8B23815C67F}" sibTransId="{8C7817E4-3061-4D53-8B48-04B65F230D45}"/>
    <dgm:cxn modelId="{1F2168CE-B1AF-464D-B726-D17FBF05BCFD}" type="presOf" srcId="{220046E5-EB47-4E8C-95F2-A82D2F569307}" destId="{DA39F5B1-5F06-471A-A02E-07D7BFF991FA}" srcOrd="0" destOrd="1" presId="urn:microsoft.com/office/officeart/2005/8/layout/vList5"/>
    <dgm:cxn modelId="{340B13A5-C44C-488E-8616-BBF0C58F485A}" type="presParOf" srcId="{792FB6BD-03CB-4284-8437-6A26E88E20D2}" destId="{9F8CBB91-A2E6-4315-B0BD-6B389550C995}" srcOrd="0" destOrd="0" presId="urn:microsoft.com/office/officeart/2005/8/layout/vList5"/>
    <dgm:cxn modelId="{2A2A97CF-5C8F-4786-9CD0-F87461D83BC6}" type="presParOf" srcId="{9F8CBB91-A2E6-4315-B0BD-6B389550C995}" destId="{237F3DA0-3217-4989-A2B5-4B4BF038CE7F}" srcOrd="0" destOrd="0" presId="urn:microsoft.com/office/officeart/2005/8/layout/vList5"/>
    <dgm:cxn modelId="{097A3D71-5087-4D44-858D-B598FD470C06}" type="presParOf" srcId="{9F8CBB91-A2E6-4315-B0BD-6B389550C995}" destId="{DA39F5B1-5F06-471A-A02E-07D7BFF991F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7DE6B2-1A06-41C6-A1A5-BA85E7911376}"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s-UY"/>
        </a:p>
      </dgm:t>
    </dgm:pt>
    <dgm:pt modelId="{D5845293-42A6-4266-AA76-766282E39A97}">
      <dgm:prSet/>
      <dgm:spPr/>
      <dgm:t>
        <a:bodyPr/>
        <a:lstStyle/>
        <a:p>
          <a:r>
            <a:rPr lang="es-UY" b="0" i="0"/>
            <a:t>Revestimiento</a:t>
          </a:r>
          <a:endParaRPr lang="es-UY"/>
        </a:p>
      </dgm:t>
    </dgm:pt>
    <dgm:pt modelId="{BD70B2E2-32AB-40F0-9272-AC261E2F04A0}" type="parTrans" cxnId="{AC7A64C7-C2F3-4ADB-AFB0-BBF154A86636}">
      <dgm:prSet/>
      <dgm:spPr/>
      <dgm:t>
        <a:bodyPr/>
        <a:lstStyle/>
        <a:p>
          <a:endParaRPr lang="es-UY"/>
        </a:p>
      </dgm:t>
    </dgm:pt>
    <dgm:pt modelId="{812EEEBA-962A-4171-A75C-816B746AA0E4}" type="sibTrans" cxnId="{AC7A64C7-C2F3-4ADB-AFB0-BBF154A86636}">
      <dgm:prSet/>
      <dgm:spPr/>
      <dgm:t>
        <a:bodyPr/>
        <a:lstStyle/>
        <a:p>
          <a:endParaRPr lang="es-UY"/>
        </a:p>
      </dgm:t>
    </dgm:pt>
    <dgm:pt modelId="{0B8A3FB9-8E70-4E22-A4A4-E77C831345BE}">
      <dgm:prSet/>
      <dgm:spPr/>
      <dgm:t>
        <a:bodyPr/>
        <a:lstStyle/>
        <a:p>
          <a:r>
            <a:rPr lang="es-UY" b="0" i="0"/>
            <a:t>Material que rodea el núcleo.</a:t>
          </a:r>
          <a:endParaRPr lang="es-UY"/>
        </a:p>
      </dgm:t>
    </dgm:pt>
    <dgm:pt modelId="{4601EDC5-B19D-4335-93A3-2FBE42525126}" type="parTrans" cxnId="{A8CD29B9-E610-4B55-8BB1-36E55086B87C}">
      <dgm:prSet/>
      <dgm:spPr/>
      <dgm:t>
        <a:bodyPr/>
        <a:lstStyle/>
        <a:p>
          <a:endParaRPr lang="es-UY"/>
        </a:p>
      </dgm:t>
    </dgm:pt>
    <dgm:pt modelId="{25F81483-F85C-45E3-B697-93855EB1DC92}" type="sibTrans" cxnId="{A8CD29B9-E610-4B55-8BB1-36E55086B87C}">
      <dgm:prSet/>
      <dgm:spPr/>
      <dgm:t>
        <a:bodyPr/>
        <a:lstStyle/>
        <a:p>
          <a:endParaRPr lang="es-UY"/>
        </a:p>
      </dgm:t>
    </dgm:pt>
    <dgm:pt modelId="{4E2B69AD-C300-4D50-803A-C10597C85BB9}">
      <dgm:prSet/>
      <dgm:spPr/>
      <dgm:t>
        <a:bodyPr/>
        <a:lstStyle/>
        <a:p>
          <a:r>
            <a:rPr lang="es-UY" b="0" i="0"/>
            <a:t>Tiene un índice de refracción menor para mantener la luz en el núcleo.</a:t>
          </a:r>
          <a:endParaRPr lang="es-UY"/>
        </a:p>
      </dgm:t>
    </dgm:pt>
    <dgm:pt modelId="{8799B52D-43E6-4F9C-826A-1C6B401D922C}" type="parTrans" cxnId="{266F3754-1541-4FD2-89A0-2A05193C975B}">
      <dgm:prSet/>
      <dgm:spPr/>
      <dgm:t>
        <a:bodyPr/>
        <a:lstStyle/>
        <a:p>
          <a:endParaRPr lang="es-UY"/>
        </a:p>
      </dgm:t>
    </dgm:pt>
    <dgm:pt modelId="{FADBBD9A-99E6-45E5-8360-9A71D009FF42}" type="sibTrans" cxnId="{266F3754-1541-4FD2-89A0-2A05193C975B}">
      <dgm:prSet/>
      <dgm:spPr/>
      <dgm:t>
        <a:bodyPr/>
        <a:lstStyle/>
        <a:p>
          <a:endParaRPr lang="es-UY"/>
        </a:p>
      </dgm:t>
    </dgm:pt>
    <dgm:pt modelId="{CAD96057-6FCE-4A4D-9271-2B4F93101BB5}" type="pres">
      <dgm:prSet presAssocID="{C97DE6B2-1A06-41C6-A1A5-BA85E7911376}" presName="Name0" presStyleCnt="0">
        <dgm:presLayoutVars>
          <dgm:dir/>
          <dgm:animLvl val="lvl"/>
          <dgm:resizeHandles val="exact"/>
        </dgm:presLayoutVars>
      </dgm:prSet>
      <dgm:spPr/>
    </dgm:pt>
    <dgm:pt modelId="{493AC280-6E5F-4084-BC23-0E97FE4D9305}" type="pres">
      <dgm:prSet presAssocID="{D5845293-42A6-4266-AA76-766282E39A97}" presName="linNode" presStyleCnt="0"/>
      <dgm:spPr/>
    </dgm:pt>
    <dgm:pt modelId="{DCBD218D-53CB-476F-AF35-608BC2737D81}" type="pres">
      <dgm:prSet presAssocID="{D5845293-42A6-4266-AA76-766282E39A97}" presName="parentText" presStyleLbl="node1" presStyleIdx="0" presStyleCnt="1">
        <dgm:presLayoutVars>
          <dgm:chMax val="1"/>
          <dgm:bulletEnabled val="1"/>
        </dgm:presLayoutVars>
      </dgm:prSet>
      <dgm:spPr/>
    </dgm:pt>
    <dgm:pt modelId="{11D11A4E-837B-446B-B505-F3734FFB4819}" type="pres">
      <dgm:prSet presAssocID="{D5845293-42A6-4266-AA76-766282E39A97}" presName="descendantText" presStyleLbl="alignAccFollowNode1" presStyleIdx="0" presStyleCnt="1">
        <dgm:presLayoutVars>
          <dgm:bulletEnabled val="1"/>
        </dgm:presLayoutVars>
      </dgm:prSet>
      <dgm:spPr/>
    </dgm:pt>
  </dgm:ptLst>
  <dgm:cxnLst>
    <dgm:cxn modelId="{266F3754-1541-4FD2-89A0-2A05193C975B}" srcId="{D5845293-42A6-4266-AA76-766282E39A97}" destId="{4E2B69AD-C300-4D50-803A-C10597C85BB9}" srcOrd="1" destOrd="0" parTransId="{8799B52D-43E6-4F9C-826A-1C6B401D922C}" sibTransId="{FADBBD9A-99E6-45E5-8360-9A71D009FF42}"/>
    <dgm:cxn modelId="{382DB379-0852-4CEE-8989-3520C66E0CF1}" type="presOf" srcId="{D5845293-42A6-4266-AA76-766282E39A97}" destId="{DCBD218D-53CB-476F-AF35-608BC2737D81}" srcOrd="0" destOrd="0" presId="urn:microsoft.com/office/officeart/2005/8/layout/vList5"/>
    <dgm:cxn modelId="{A8CD29B9-E610-4B55-8BB1-36E55086B87C}" srcId="{D5845293-42A6-4266-AA76-766282E39A97}" destId="{0B8A3FB9-8E70-4E22-A4A4-E77C831345BE}" srcOrd="0" destOrd="0" parTransId="{4601EDC5-B19D-4335-93A3-2FBE42525126}" sibTransId="{25F81483-F85C-45E3-B697-93855EB1DC92}"/>
    <dgm:cxn modelId="{EC4AF1BB-27DC-41E9-8B2E-AF806042711D}" type="presOf" srcId="{4E2B69AD-C300-4D50-803A-C10597C85BB9}" destId="{11D11A4E-837B-446B-B505-F3734FFB4819}" srcOrd="0" destOrd="1" presId="urn:microsoft.com/office/officeart/2005/8/layout/vList5"/>
    <dgm:cxn modelId="{AC7A64C7-C2F3-4ADB-AFB0-BBF154A86636}" srcId="{C97DE6B2-1A06-41C6-A1A5-BA85E7911376}" destId="{D5845293-42A6-4266-AA76-766282E39A97}" srcOrd="0" destOrd="0" parTransId="{BD70B2E2-32AB-40F0-9272-AC261E2F04A0}" sibTransId="{812EEEBA-962A-4171-A75C-816B746AA0E4}"/>
    <dgm:cxn modelId="{9524A6D4-ED93-4E3C-9939-D8E7D8EEE0BF}" type="presOf" srcId="{C97DE6B2-1A06-41C6-A1A5-BA85E7911376}" destId="{CAD96057-6FCE-4A4D-9271-2B4F93101BB5}" srcOrd="0" destOrd="0" presId="urn:microsoft.com/office/officeart/2005/8/layout/vList5"/>
    <dgm:cxn modelId="{DF5E44EF-527E-4BE7-B509-72AA60C317B7}" type="presOf" srcId="{0B8A3FB9-8E70-4E22-A4A4-E77C831345BE}" destId="{11D11A4E-837B-446B-B505-F3734FFB4819}" srcOrd="0" destOrd="0" presId="urn:microsoft.com/office/officeart/2005/8/layout/vList5"/>
    <dgm:cxn modelId="{13AE7C2F-93E0-4FCB-893E-800D3BC50C9C}" type="presParOf" srcId="{CAD96057-6FCE-4A4D-9271-2B4F93101BB5}" destId="{493AC280-6E5F-4084-BC23-0E97FE4D9305}" srcOrd="0" destOrd="0" presId="urn:microsoft.com/office/officeart/2005/8/layout/vList5"/>
    <dgm:cxn modelId="{8DF81DE8-FCA2-4253-8926-FD888FEFF5FA}" type="presParOf" srcId="{493AC280-6E5F-4084-BC23-0E97FE4D9305}" destId="{DCBD218D-53CB-476F-AF35-608BC2737D81}" srcOrd="0" destOrd="0" presId="urn:microsoft.com/office/officeart/2005/8/layout/vList5"/>
    <dgm:cxn modelId="{63715986-59F0-4BCB-96F4-2E30CF45941A}" type="presParOf" srcId="{493AC280-6E5F-4084-BC23-0E97FE4D9305}" destId="{11D11A4E-837B-446B-B505-F3734FFB4819}"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B26A3-0B48-4630-BB9D-F40868193040}">
      <dsp:nvSpPr>
        <dsp:cNvPr id="0" name=""/>
        <dsp:cNvSpPr/>
      </dsp:nvSpPr>
      <dsp:spPr>
        <a:xfrm rot="5400000">
          <a:off x="2301336" y="38582"/>
          <a:ext cx="2877976" cy="352030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UY" sz="1400" b="1" i="0" kern="1200"/>
            <a:t>2000s:</a:t>
          </a:r>
          <a:r>
            <a:rPr lang="es-UY" sz="1400" b="0" i="0" kern="1200"/>
            <a:t> Expansión de la fibra óptica en redes de acceso y distribución, permitiendo servicios de banda ancha de alta velocidad para hogares y empresas.</a:t>
          </a:r>
          <a:endParaRPr lang="es-UY" sz="1400" kern="1200"/>
        </a:p>
        <a:p>
          <a:pPr marL="114300" lvl="1" indent="-114300" algn="l" defTabSz="622300">
            <a:lnSpc>
              <a:spcPct val="90000"/>
            </a:lnSpc>
            <a:spcBef>
              <a:spcPct val="0"/>
            </a:spcBef>
            <a:spcAft>
              <a:spcPct val="15000"/>
            </a:spcAft>
            <a:buChar char="•"/>
          </a:pPr>
          <a:r>
            <a:rPr lang="es-UY" sz="1400" b="1" i="0" kern="1200"/>
            <a:t>2001:</a:t>
          </a:r>
          <a:r>
            <a:rPr lang="es-UY" sz="1400" b="0" i="0" kern="1200"/>
            <a:t> Inicio de la implementación de Redes Ópticas Pasivas (PON), facilitando la conexión directa de fibra óptica a hogares y negocios (FTTH, FTTP).</a:t>
          </a:r>
          <a:endParaRPr lang="es-UY" sz="1400" kern="1200"/>
        </a:p>
        <a:p>
          <a:pPr marL="114300" lvl="1" indent="-114300" algn="l" defTabSz="622300">
            <a:lnSpc>
              <a:spcPct val="90000"/>
            </a:lnSpc>
            <a:spcBef>
              <a:spcPct val="0"/>
            </a:spcBef>
            <a:spcAft>
              <a:spcPct val="15000"/>
            </a:spcAft>
            <a:buChar char="•"/>
          </a:pPr>
          <a:r>
            <a:rPr lang="es-UY" sz="1400" b="1" i="0" kern="1200"/>
            <a:t>2005:</a:t>
          </a:r>
          <a:r>
            <a:rPr lang="es-UY" sz="1400" b="0" i="0" kern="1200"/>
            <a:t> Aumento significativo de la capacidad de transmisión con la introducción de nuevas tecnologías de modulación y codificación.</a:t>
          </a:r>
          <a:endParaRPr lang="es-UY" sz="1400" kern="1200"/>
        </a:p>
      </dsp:txBody>
      <dsp:txXfrm rot="-5400000">
        <a:off x="1980172" y="500238"/>
        <a:ext cx="3379814" cy="2596994"/>
      </dsp:txXfrm>
    </dsp:sp>
    <dsp:sp modelId="{DD11E859-D22B-43E5-B500-7B18D5B63756}">
      <dsp:nvSpPr>
        <dsp:cNvPr id="0" name=""/>
        <dsp:cNvSpPr/>
      </dsp:nvSpPr>
      <dsp:spPr>
        <a:xfrm>
          <a:off x="0" y="0"/>
          <a:ext cx="1980171" cy="35974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UY" sz="2300" b="1" i="0" kern="1200"/>
            <a:t>2000s: Proliferación y Mejora de la Banda Ancha</a:t>
          </a:r>
          <a:endParaRPr lang="es-UY" sz="2300" kern="1200"/>
        </a:p>
      </dsp:txBody>
      <dsp:txXfrm>
        <a:off x="96664" y="96664"/>
        <a:ext cx="1786843" cy="34041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3B70A-EDE4-4370-8F34-D2D0CF97D384}">
      <dsp:nvSpPr>
        <dsp:cNvPr id="0" name=""/>
        <dsp:cNvSpPr/>
      </dsp:nvSpPr>
      <dsp:spPr>
        <a:xfrm>
          <a:off x="0" y="0"/>
          <a:ext cx="3423920" cy="2895600"/>
        </a:xfrm>
        <a:prstGeom prst="roundRect">
          <a:avLst>
            <a:gd name="adj" fmla="val 8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787631" numCol="1" spcCol="1270" anchor="t" anchorCtr="0">
          <a:noAutofit/>
        </a:bodyPr>
        <a:lstStyle/>
        <a:p>
          <a:pPr marL="0" lvl="0" indent="0" algn="l" defTabSz="1555750">
            <a:lnSpc>
              <a:spcPct val="90000"/>
            </a:lnSpc>
            <a:spcBef>
              <a:spcPct val="0"/>
            </a:spcBef>
            <a:spcAft>
              <a:spcPct val="35000"/>
            </a:spcAft>
            <a:buNone/>
          </a:pPr>
          <a:r>
            <a:rPr lang="es-UY" sz="3500" kern="1200" dirty="0"/>
            <a:t>Capa Protectora</a:t>
          </a:r>
        </a:p>
      </dsp:txBody>
      <dsp:txXfrm>
        <a:off x="72088" y="72088"/>
        <a:ext cx="3279744" cy="2751424"/>
      </dsp:txXfrm>
    </dsp:sp>
    <dsp:sp modelId="{84C2283A-5909-42BD-BBD3-BDFCEE106264}">
      <dsp:nvSpPr>
        <dsp:cNvPr id="0" name=""/>
        <dsp:cNvSpPr/>
      </dsp:nvSpPr>
      <dsp:spPr>
        <a:xfrm>
          <a:off x="85598" y="1303020"/>
          <a:ext cx="3252724" cy="1303020"/>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UY" sz="2200" kern="1200" dirty="0"/>
            <a:t>Capa externa que protege la fibra de daños físicos y ambientales</a:t>
          </a:r>
        </a:p>
      </dsp:txBody>
      <dsp:txXfrm>
        <a:off x="125670" y="1343092"/>
        <a:ext cx="3172580" cy="12228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D0859-80BD-461C-8AC8-8D67186FF380}">
      <dsp:nvSpPr>
        <dsp:cNvPr id="0" name=""/>
        <dsp:cNvSpPr/>
      </dsp:nvSpPr>
      <dsp:spPr>
        <a:xfrm rot="5400000">
          <a:off x="1697442" y="479055"/>
          <a:ext cx="3279016" cy="31406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UY" sz="1700" b="0" i="0" kern="1200" dirty="0"/>
            <a:t>En las fibras multimodo, diferentes modos de luz pueden viajar a diferentes velocidades, lo que causa que los pulsos de luz se dispersen y se ensanchen con la distancia. Esto puede llevar a la interferencia entre señales y limita la capacidad de la fibra para transmitir datos a alta velocidad sobre largas distancias.</a:t>
          </a:r>
          <a:endParaRPr lang="es-UY" sz="1700" kern="1200" dirty="0"/>
        </a:p>
      </dsp:txBody>
      <dsp:txXfrm rot="-5400000">
        <a:off x="1766621" y="563190"/>
        <a:ext cx="2987345" cy="2972388"/>
      </dsp:txXfrm>
    </dsp:sp>
    <dsp:sp modelId="{11663C0A-FE7F-4B14-8940-BD58E27E6A01}">
      <dsp:nvSpPr>
        <dsp:cNvPr id="0" name=""/>
        <dsp:cNvSpPr/>
      </dsp:nvSpPr>
      <dsp:spPr>
        <a:xfrm>
          <a:off x="0" y="0"/>
          <a:ext cx="1766620" cy="4098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UY" sz="2400" b="1" i="0" kern="1200"/>
            <a:t>Dispersión Modal</a:t>
          </a:r>
          <a:r>
            <a:rPr lang="es-UY" sz="2400" b="0" i="0" kern="1200"/>
            <a:t>: </a:t>
          </a:r>
          <a:endParaRPr lang="es-UY" sz="2400" kern="1200"/>
        </a:p>
      </dsp:txBody>
      <dsp:txXfrm>
        <a:off x="86239" y="86239"/>
        <a:ext cx="1594142" cy="39262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5AB9C-CD0A-4FA9-9759-BA63BF3FF84E}">
      <dsp:nvSpPr>
        <dsp:cNvPr id="0" name=""/>
        <dsp:cNvSpPr/>
      </dsp:nvSpPr>
      <dsp:spPr>
        <a:xfrm rot="5400000">
          <a:off x="1301873" y="693506"/>
          <a:ext cx="3351638" cy="280253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UY" sz="1500" kern="1200"/>
            <a:t>Incluso en fibras monomodo, la luz de diferentes longitudes de onda (colores) puede viajar a diferentes velocidades, lo que provoca dispersión cromática. Este efecto puede mitigarse utilizando fuentes de luz más coherentes (como láseres) o compensando la dispersión en el diseño de la red.nda (colores) puede viajar a diferentes velocidades, lo que provoca dispersión cromática. </a:t>
          </a:r>
        </a:p>
      </dsp:txBody>
      <dsp:txXfrm rot="-5400000">
        <a:off x="1576425" y="555762"/>
        <a:ext cx="2665726" cy="3078022"/>
      </dsp:txXfrm>
    </dsp:sp>
    <dsp:sp modelId="{401DE344-A468-49A2-B10F-813C2D1D2DD8}">
      <dsp:nvSpPr>
        <dsp:cNvPr id="0" name=""/>
        <dsp:cNvSpPr/>
      </dsp:nvSpPr>
      <dsp:spPr>
        <a:xfrm>
          <a:off x="0" y="0"/>
          <a:ext cx="1576425" cy="41895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s-UY" sz="2100" b="1" kern="1200"/>
            <a:t>Dispersión Cromática</a:t>
          </a:r>
          <a:r>
            <a:rPr lang="es-UY" sz="2100" kern="1200"/>
            <a:t>: </a:t>
          </a:r>
        </a:p>
      </dsp:txBody>
      <dsp:txXfrm>
        <a:off x="76955" y="76955"/>
        <a:ext cx="1422515" cy="40356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528FE-601F-48AE-9DB6-A8CF03879F2C}">
      <dsp:nvSpPr>
        <dsp:cNvPr id="0" name=""/>
        <dsp:cNvSpPr/>
      </dsp:nvSpPr>
      <dsp:spPr>
        <a:xfrm rot="5400000">
          <a:off x="4548365" y="-1855013"/>
          <a:ext cx="1078156" cy="478818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UY" sz="2200" kern="1200" dirty="0"/>
            <a:t>Variación en la velocidad de propagación debido a la polarización de la luz.</a:t>
          </a:r>
        </a:p>
      </dsp:txBody>
      <dsp:txXfrm rot="-5400000">
        <a:off x="2693353" y="52630"/>
        <a:ext cx="4735551" cy="972894"/>
      </dsp:txXfrm>
    </dsp:sp>
    <dsp:sp modelId="{B1C5470F-A4BE-442D-9EF0-5D49D658703A}">
      <dsp:nvSpPr>
        <dsp:cNvPr id="0" name=""/>
        <dsp:cNvSpPr/>
      </dsp:nvSpPr>
      <dsp:spPr>
        <a:xfrm>
          <a:off x="0" y="0"/>
          <a:ext cx="2693352" cy="10781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s-UY" sz="3000" kern="1200" dirty="0"/>
            <a:t>Dispersión por Polarización: </a:t>
          </a:r>
        </a:p>
      </dsp:txBody>
      <dsp:txXfrm>
        <a:off x="52631" y="52631"/>
        <a:ext cx="2588090" cy="9728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C8AE3-3FCC-4687-833E-94E2BFD6CB0C}">
      <dsp:nvSpPr>
        <dsp:cNvPr id="0" name=""/>
        <dsp:cNvSpPr/>
      </dsp:nvSpPr>
      <dsp:spPr>
        <a:xfrm rot="5400000">
          <a:off x="3210419" y="-1184686"/>
          <a:ext cx="832736" cy="341344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UY" sz="1700" b="0" i="0" kern="1200"/>
            <a:t>Pérdida de potencia óptica debido a la conversión de la luz en calor.</a:t>
          </a:r>
          <a:endParaRPr lang="es-UY" sz="1700" kern="1200"/>
        </a:p>
      </dsp:txBody>
      <dsp:txXfrm rot="-5400000">
        <a:off x="1920064" y="146320"/>
        <a:ext cx="3372796" cy="751434"/>
      </dsp:txXfrm>
    </dsp:sp>
    <dsp:sp modelId="{E0DA7F5E-8492-4E6B-B97F-2CE739F5C55F}">
      <dsp:nvSpPr>
        <dsp:cNvPr id="0" name=""/>
        <dsp:cNvSpPr/>
      </dsp:nvSpPr>
      <dsp:spPr>
        <a:xfrm>
          <a:off x="0" y="1577"/>
          <a:ext cx="1920063" cy="1040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s-UY" sz="2200" b="0" i="0" kern="1200"/>
            <a:t>Absorción: </a:t>
          </a:r>
          <a:endParaRPr lang="es-UY" sz="2200" kern="1200"/>
        </a:p>
      </dsp:txBody>
      <dsp:txXfrm>
        <a:off x="50814" y="52391"/>
        <a:ext cx="1818435" cy="939292"/>
      </dsp:txXfrm>
    </dsp:sp>
    <dsp:sp modelId="{B8DF85EA-532F-4061-9E38-404513A2D8E4}">
      <dsp:nvSpPr>
        <dsp:cNvPr id="0" name=""/>
        <dsp:cNvSpPr/>
      </dsp:nvSpPr>
      <dsp:spPr>
        <a:xfrm rot="5400000">
          <a:off x="3210419" y="-91720"/>
          <a:ext cx="832736" cy="341344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UY" sz="1700" b="0" i="0" kern="1200" dirty="0"/>
            <a:t>de la luz debido a irregularidades en el material.</a:t>
          </a:r>
          <a:endParaRPr lang="es-UY" sz="1700" kern="1200" dirty="0"/>
        </a:p>
      </dsp:txBody>
      <dsp:txXfrm rot="-5400000">
        <a:off x="1920064" y="1239286"/>
        <a:ext cx="3372796" cy="751434"/>
      </dsp:txXfrm>
    </dsp:sp>
    <dsp:sp modelId="{5A057DB8-0D81-4FAE-A3F4-3FAFD76F03E2}">
      <dsp:nvSpPr>
        <dsp:cNvPr id="0" name=""/>
        <dsp:cNvSpPr/>
      </dsp:nvSpPr>
      <dsp:spPr>
        <a:xfrm>
          <a:off x="0" y="1094543"/>
          <a:ext cx="1920063" cy="1040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s-UY" sz="2200" b="0" i="0" kern="1200"/>
            <a:t>Dispersión: </a:t>
          </a:r>
          <a:endParaRPr lang="es-UY" sz="2200" kern="1200"/>
        </a:p>
      </dsp:txBody>
      <dsp:txXfrm>
        <a:off x="50814" y="1145357"/>
        <a:ext cx="1818435" cy="939292"/>
      </dsp:txXfrm>
    </dsp:sp>
    <dsp:sp modelId="{4FE17696-2CEF-4C75-A906-FA76424BE46E}">
      <dsp:nvSpPr>
        <dsp:cNvPr id="0" name=""/>
        <dsp:cNvSpPr/>
      </dsp:nvSpPr>
      <dsp:spPr>
        <a:xfrm rot="5400000">
          <a:off x="3210419" y="1001246"/>
          <a:ext cx="832736" cy="341344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UY" sz="1700" b="0" i="0" kern="1200"/>
            <a:t>Reducción de la potencia óptica en puntos de conexión.</a:t>
          </a:r>
          <a:endParaRPr lang="es-UY" sz="1700" kern="1200"/>
        </a:p>
      </dsp:txBody>
      <dsp:txXfrm rot="-5400000">
        <a:off x="1920064" y="2332253"/>
        <a:ext cx="3372796" cy="751434"/>
      </dsp:txXfrm>
    </dsp:sp>
    <dsp:sp modelId="{C3A53DE2-6EB8-4CC6-ACA0-99940566CA17}">
      <dsp:nvSpPr>
        <dsp:cNvPr id="0" name=""/>
        <dsp:cNvSpPr/>
      </dsp:nvSpPr>
      <dsp:spPr>
        <a:xfrm>
          <a:off x="0" y="2187509"/>
          <a:ext cx="1920063" cy="1040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s-UY" sz="2200" b="0" i="0" kern="1200"/>
            <a:t>Pérdida de Conectores y Empalmes:</a:t>
          </a:r>
          <a:endParaRPr lang="es-UY" sz="2200" kern="1200"/>
        </a:p>
      </dsp:txBody>
      <dsp:txXfrm>
        <a:off x="50814" y="2238323"/>
        <a:ext cx="1818435" cy="9392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8457D-DBD6-4F69-8D54-1AD983A70E5F}">
      <dsp:nvSpPr>
        <dsp:cNvPr id="0" name=""/>
        <dsp:cNvSpPr/>
      </dsp:nvSpPr>
      <dsp:spPr>
        <a:xfrm>
          <a:off x="2666755" y="988552"/>
          <a:ext cx="1195466" cy="414955"/>
        </a:xfrm>
        <a:custGeom>
          <a:avLst/>
          <a:gdLst/>
          <a:ahLst/>
          <a:cxnLst/>
          <a:rect l="0" t="0" r="0" b="0"/>
          <a:pathLst>
            <a:path>
              <a:moveTo>
                <a:pt x="0" y="0"/>
              </a:moveTo>
              <a:lnTo>
                <a:pt x="0" y="207477"/>
              </a:lnTo>
              <a:lnTo>
                <a:pt x="1195466" y="207477"/>
              </a:lnTo>
              <a:lnTo>
                <a:pt x="1195466" y="4149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FAC62A-5195-439C-9124-15079554C10A}">
      <dsp:nvSpPr>
        <dsp:cNvPr id="0" name=""/>
        <dsp:cNvSpPr/>
      </dsp:nvSpPr>
      <dsp:spPr>
        <a:xfrm>
          <a:off x="1471289" y="988552"/>
          <a:ext cx="1195466" cy="414955"/>
        </a:xfrm>
        <a:custGeom>
          <a:avLst/>
          <a:gdLst/>
          <a:ahLst/>
          <a:cxnLst/>
          <a:rect l="0" t="0" r="0" b="0"/>
          <a:pathLst>
            <a:path>
              <a:moveTo>
                <a:pt x="1195466" y="0"/>
              </a:moveTo>
              <a:lnTo>
                <a:pt x="1195466" y="207477"/>
              </a:lnTo>
              <a:lnTo>
                <a:pt x="0" y="207477"/>
              </a:lnTo>
              <a:lnTo>
                <a:pt x="0" y="4149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AF8511-B5A7-4306-984F-B6327FFAEA19}">
      <dsp:nvSpPr>
        <dsp:cNvPr id="0" name=""/>
        <dsp:cNvSpPr/>
      </dsp:nvSpPr>
      <dsp:spPr>
        <a:xfrm>
          <a:off x="1678766" y="564"/>
          <a:ext cx="1975977" cy="9879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UY" sz="1800" kern="1200">
              <a:solidFill>
                <a:schemeClr val="bg1"/>
              </a:solidFill>
            </a:rPr>
            <a:t>Técnicas de Minimización:</a:t>
          </a:r>
        </a:p>
      </dsp:txBody>
      <dsp:txXfrm>
        <a:off x="1678766" y="564"/>
        <a:ext cx="1975977" cy="987988"/>
      </dsp:txXfrm>
    </dsp:sp>
    <dsp:sp modelId="{F1F4E134-6111-4F7D-B3D5-F3C1DE2F7B3A}">
      <dsp:nvSpPr>
        <dsp:cNvPr id="0" name=""/>
        <dsp:cNvSpPr/>
      </dsp:nvSpPr>
      <dsp:spPr>
        <a:xfrm>
          <a:off x="483300" y="1403508"/>
          <a:ext cx="1975977" cy="9879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UY" sz="1800" kern="1200">
              <a:solidFill>
                <a:schemeClr val="bg1"/>
              </a:solidFill>
            </a:rPr>
            <a:t>Uso de materiales de alta pureza.</a:t>
          </a:r>
        </a:p>
      </dsp:txBody>
      <dsp:txXfrm>
        <a:off x="483300" y="1403508"/>
        <a:ext cx="1975977" cy="987988"/>
      </dsp:txXfrm>
    </dsp:sp>
    <dsp:sp modelId="{09FF8C3B-7D70-4994-AC0D-6EC13570903E}">
      <dsp:nvSpPr>
        <dsp:cNvPr id="0" name=""/>
        <dsp:cNvSpPr/>
      </dsp:nvSpPr>
      <dsp:spPr>
        <a:xfrm>
          <a:off x="2874233" y="1403508"/>
          <a:ext cx="1975977" cy="9879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UY" sz="1800" kern="1200">
              <a:solidFill>
                <a:schemeClr val="bg1"/>
              </a:solidFill>
            </a:rPr>
            <a:t>Optimización del diseño de empalmes y conectores</a:t>
          </a:r>
        </a:p>
      </dsp:txBody>
      <dsp:txXfrm>
        <a:off x="2874233" y="1403508"/>
        <a:ext cx="1975977" cy="98798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DC6B7-9D48-41D1-94AE-6878F091190E}">
      <dsp:nvSpPr>
        <dsp:cNvPr id="0" name=""/>
        <dsp:cNvSpPr/>
      </dsp:nvSpPr>
      <dsp:spPr>
        <a:xfrm rot="5400000">
          <a:off x="3455512" y="-997968"/>
          <a:ext cx="1611868" cy="40107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UY" sz="1700" b="0" i="0" kern="1200"/>
            <a:t>Medida de cómo la luz se ralentiza al pasar por el material.</a:t>
          </a:r>
          <a:endParaRPr lang="es-UY" sz="1700" kern="1200"/>
        </a:p>
        <a:p>
          <a:pPr marL="171450" lvl="1" indent="-171450" algn="l" defTabSz="755650">
            <a:lnSpc>
              <a:spcPct val="90000"/>
            </a:lnSpc>
            <a:spcBef>
              <a:spcPct val="0"/>
            </a:spcBef>
            <a:spcAft>
              <a:spcPct val="15000"/>
            </a:spcAft>
            <a:buChar char="•"/>
          </a:pPr>
          <a:r>
            <a:rPr lang="es-UY" sz="1700" b="0" i="0" kern="1200" dirty="0"/>
            <a:t>Diferencia en los índices de refracción del núcleo y del revestimiento permite la reflexión interna total.</a:t>
          </a:r>
          <a:endParaRPr lang="es-UY" sz="1700" kern="1200" dirty="0"/>
        </a:p>
      </dsp:txBody>
      <dsp:txXfrm rot="-5400000">
        <a:off x="2256060" y="280169"/>
        <a:ext cx="3932088" cy="1454498"/>
      </dsp:txXfrm>
    </dsp:sp>
    <dsp:sp modelId="{A015FD8D-3837-4D97-8ACF-290AA1015139}">
      <dsp:nvSpPr>
        <dsp:cNvPr id="0" name=""/>
        <dsp:cNvSpPr/>
      </dsp:nvSpPr>
      <dsp:spPr>
        <a:xfrm>
          <a:off x="0" y="0"/>
          <a:ext cx="2256060" cy="20148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s-UY" sz="3000" b="0" i="0" kern="1200" dirty="0"/>
            <a:t>Índice de Refracción:</a:t>
          </a:r>
          <a:endParaRPr lang="es-UY" sz="3000" kern="1200" dirty="0"/>
        </a:p>
      </dsp:txBody>
      <dsp:txXfrm>
        <a:off x="98356" y="98356"/>
        <a:ext cx="2059348" cy="18181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62D76-A83C-46EF-B991-F4DBE31F9BD3}">
      <dsp:nvSpPr>
        <dsp:cNvPr id="0" name=""/>
        <dsp:cNvSpPr/>
      </dsp:nvSpPr>
      <dsp:spPr>
        <a:xfrm rot="5400000">
          <a:off x="1856668" y="21553"/>
          <a:ext cx="2297320" cy="28285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UY" sz="1800" kern="1200" dirty="0"/>
            <a:t>Capacidad de la fibra para transmitir información.</a:t>
          </a:r>
        </a:p>
        <a:p>
          <a:pPr marL="171450" lvl="1" indent="-171450" algn="l" defTabSz="800100">
            <a:lnSpc>
              <a:spcPct val="90000"/>
            </a:lnSpc>
            <a:spcBef>
              <a:spcPct val="0"/>
            </a:spcBef>
            <a:spcAft>
              <a:spcPct val="15000"/>
            </a:spcAft>
            <a:buChar char="•"/>
          </a:pPr>
          <a:r>
            <a:rPr lang="es-UY" sz="1800" kern="1200"/>
            <a:t>Relacionado con la dispersión y la atenuación; mayor ancho de banda permite mayores tasas de datos.</a:t>
          </a:r>
        </a:p>
      </dsp:txBody>
      <dsp:txXfrm rot="-5400000">
        <a:off x="1591056" y="399311"/>
        <a:ext cx="2716398" cy="2073028"/>
      </dsp:txXfrm>
    </dsp:sp>
    <dsp:sp modelId="{EC1616EE-46D5-43B5-A111-0CBE844C6567}">
      <dsp:nvSpPr>
        <dsp:cNvPr id="0" name=""/>
        <dsp:cNvSpPr/>
      </dsp:nvSpPr>
      <dsp:spPr>
        <a:xfrm>
          <a:off x="0" y="0"/>
          <a:ext cx="1591056" cy="28716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s-UY" sz="3300" kern="1200"/>
            <a:t>Ancho de Banda</a:t>
          </a:r>
        </a:p>
      </dsp:txBody>
      <dsp:txXfrm>
        <a:off x="77669" y="77669"/>
        <a:ext cx="1435718" cy="271631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3B080-73B0-4310-83F5-4B7FC0C50FDA}">
      <dsp:nvSpPr>
        <dsp:cNvPr id="0" name=""/>
        <dsp:cNvSpPr/>
      </dsp:nvSpPr>
      <dsp:spPr>
        <a:xfrm>
          <a:off x="0" y="342222"/>
          <a:ext cx="7791904" cy="20175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4738" tIns="437388" rIns="604738" bIns="149352" numCol="1" spcCol="1270" anchor="t" anchorCtr="0">
          <a:noAutofit/>
        </a:bodyPr>
        <a:lstStyle/>
        <a:p>
          <a:pPr marL="228600" lvl="1" indent="-228600" algn="l" defTabSz="933450">
            <a:lnSpc>
              <a:spcPct val="90000"/>
            </a:lnSpc>
            <a:spcBef>
              <a:spcPct val="0"/>
            </a:spcBef>
            <a:spcAft>
              <a:spcPct val="15000"/>
            </a:spcAft>
            <a:buChar char="•"/>
          </a:pPr>
          <a:r>
            <a:rPr lang="es-UY" sz="2100" kern="1200"/>
            <a:t>Índice Escalonado:** Núcleo con índice de refracción constante y un cambio abrupto en el revestimiento.</a:t>
          </a:r>
        </a:p>
        <a:p>
          <a:pPr marL="228600" lvl="1" indent="-228600" algn="l" defTabSz="933450">
            <a:lnSpc>
              <a:spcPct val="90000"/>
            </a:lnSpc>
            <a:spcBef>
              <a:spcPct val="0"/>
            </a:spcBef>
            <a:spcAft>
              <a:spcPct val="15000"/>
            </a:spcAft>
            <a:buChar char="•"/>
          </a:pPr>
          <a:r>
            <a:rPr lang="es-UY" sz="2100" kern="1200"/>
            <a:t>Índice Gradiente:** Núcleo con índice de refracción que disminuye gradualmente hacia el revestimiento, reduciendo la dispersión modal.</a:t>
          </a:r>
        </a:p>
      </dsp:txBody>
      <dsp:txXfrm>
        <a:off x="0" y="342222"/>
        <a:ext cx="7791904" cy="2017575"/>
      </dsp:txXfrm>
    </dsp:sp>
    <dsp:sp modelId="{79473DBD-F649-473F-8892-11ABBA32145A}">
      <dsp:nvSpPr>
        <dsp:cNvPr id="0" name=""/>
        <dsp:cNvSpPr/>
      </dsp:nvSpPr>
      <dsp:spPr>
        <a:xfrm>
          <a:off x="389595" y="32262"/>
          <a:ext cx="5454332"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161" tIns="0" rIns="206161" bIns="0" numCol="1" spcCol="1270" anchor="ctr" anchorCtr="0">
          <a:noAutofit/>
        </a:bodyPr>
        <a:lstStyle/>
        <a:p>
          <a:pPr marL="0" lvl="0" indent="0" algn="l" defTabSz="933450">
            <a:lnSpc>
              <a:spcPct val="90000"/>
            </a:lnSpc>
            <a:spcBef>
              <a:spcPct val="0"/>
            </a:spcBef>
            <a:spcAft>
              <a:spcPct val="35000"/>
            </a:spcAft>
            <a:buNone/>
          </a:pPr>
          <a:r>
            <a:rPr lang="es-UY" sz="2100" kern="1200"/>
            <a:t>Perfil de Índice de Refracción</a:t>
          </a:r>
        </a:p>
      </dsp:txBody>
      <dsp:txXfrm>
        <a:off x="419857" y="62524"/>
        <a:ext cx="5393808" cy="55939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CBA4D-E07E-40CA-8C55-0156A4A340CC}">
      <dsp:nvSpPr>
        <dsp:cNvPr id="0" name=""/>
        <dsp:cNvSpPr/>
      </dsp:nvSpPr>
      <dsp:spPr>
        <a:xfrm rot="5400000">
          <a:off x="1867626" y="325650"/>
          <a:ext cx="3090877" cy="32122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UY" sz="1700" b="1" kern="1200"/>
            <a:t>Ventanas de transmisión:</a:t>
          </a:r>
          <a:r>
            <a:rPr lang="es-UY" sz="1700" kern="1200"/>
            <a:t> </a:t>
          </a:r>
        </a:p>
        <a:p>
          <a:pPr marL="342900" lvl="2" indent="-171450" algn="l" defTabSz="755650">
            <a:lnSpc>
              <a:spcPct val="90000"/>
            </a:lnSpc>
            <a:spcBef>
              <a:spcPct val="0"/>
            </a:spcBef>
            <a:spcAft>
              <a:spcPct val="15000"/>
            </a:spcAft>
            <a:buChar char="•"/>
          </a:pPr>
          <a:r>
            <a:rPr lang="es-UY" sz="1700" b="1" kern="1200" dirty="0"/>
            <a:t>850 nm:</a:t>
          </a:r>
          <a:r>
            <a:rPr lang="es-UY" sz="1700" kern="1200" dirty="0"/>
            <a:t> Utilizada comúnmente en aplicaciones de corta distancia debido a su menor costo y disponibilidad de componentes.</a:t>
          </a:r>
        </a:p>
        <a:p>
          <a:pPr marL="342900" lvl="2" indent="-171450" algn="l" defTabSz="755650">
            <a:lnSpc>
              <a:spcPct val="90000"/>
            </a:lnSpc>
            <a:spcBef>
              <a:spcPct val="0"/>
            </a:spcBef>
            <a:spcAft>
              <a:spcPct val="15000"/>
            </a:spcAft>
            <a:buChar char="•"/>
          </a:pPr>
          <a:r>
            <a:rPr lang="es-UY" sz="1700" b="1" kern="1200"/>
            <a:t>1310 nm:</a:t>
          </a:r>
          <a:r>
            <a:rPr lang="es-UY" sz="1700" kern="1200"/>
            <a:t> También se utiliza en fibra multimodo, pero con menor frecuencia que en la fibra monomodo.</a:t>
          </a:r>
        </a:p>
      </dsp:txBody>
      <dsp:txXfrm rot="-5400000">
        <a:off x="1806917" y="537243"/>
        <a:ext cx="3061412" cy="2789109"/>
      </dsp:txXfrm>
    </dsp:sp>
    <dsp:sp modelId="{76F9862D-F59A-42A0-8730-89019AA289D2}">
      <dsp:nvSpPr>
        <dsp:cNvPr id="0" name=""/>
        <dsp:cNvSpPr/>
      </dsp:nvSpPr>
      <dsp:spPr>
        <a:xfrm>
          <a:off x="0" y="0"/>
          <a:ext cx="1806917" cy="38635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UY" sz="2300" b="1" kern="1200" dirty="0"/>
            <a:t>Fibra Multimodo:</a:t>
          </a:r>
          <a:endParaRPr lang="es-UY" sz="2300" kern="1200" dirty="0"/>
        </a:p>
      </dsp:txBody>
      <dsp:txXfrm>
        <a:off x="88206" y="88206"/>
        <a:ext cx="1630505" cy="3687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0D281-4668-4D95-A73D-8A2BB7BD0B27}">
      <dsp:nvSpPr>
        <dsp:cNvPr id="0" name=""/>
        <dsp:cNvSpPr/>
      </dsp:nvSpPr>
      <dsp:spPr>
        <a:xfrm rot="5400000">
          <a:off x="2398391" y="208042"/>
          <a:ext cx="3430016" cy="387143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UY" sz="1300" b="1" i="0" kern="1200"/>
            <a:t>Capacidad de Transmisión:</a:t>
          </a:r>
          <a:endParaRPr lang="es-UY" sz="1300" kern="1200"/>
        </a:p>
        <a:p>
          <a:pPr marL="228600" lvl="2" indent="-114300" algn="l" defTabSz="577850">
            <a:lnSpc>
              <a:spcPct val="90000"/>
            </a:lnSpc>
            <a:spcBef>
              <a:spcPct val="0"/>
            </a:spcBef>
            <a:spcAft>
              <a:spcPct val="15000"/>
            </a:spcAft>
            <a:buChar char="•"/>
          </a:pPr>
          <a:r>
            <a:rPr lang="es-UY" sz="1300" b="1" i="0" kern="1200" dirty="0"/>
            <a:t>Alta:</a:t>
          </a:r>
          <a:r>
            <a:rPr lang="es-UY" sz="1300" b="0" i="0" kern="1200" dirty="0"/>
            <a:t> Capacidad de transmitir grandes cantidades de datos a alta velocidad (terabits por segundo).</a:t>
          </a:r>
          <a:endParaRPr lang="es-UY" sz="1300" kern="1200" dirty="0"/>
        </a:p>
        <a:p>
          <a:pPr marL="228600" lvl="2" indent="-114300" algn="l" defTabSz="577850">
            <a:lnSpc>
              <a:spcPct val="90000"/>
            </a:lnSpc>
            <a:spcBef>
              <a:spcPct val="0"/>
            </a:spcBef>
            <a:spcAft>
              <a:spcPct val="15000"/>
            </a:spcAft>
            <a:buChar char="•"/>
          </a:pPr>
          <a:r>
            <a:rPr lang="es-UY" sz="1300" b="1" i="0" kern="1200" dirty="0"/>
            <a:t>Distancia:</a:t>
          </a:r>
          <a:endParaRPr lang="es-UY" sz="1300" kern="1200" dirty="0"/>
        </a:p>
        <a:p>
          <a:pPr marL="228600" lvl="2" indent="-114300" algn="l" defTabSz="577850">
            <a:lnSpc>
              <a:spcPct val="90000"/>
            </a:lnSpc>
            <a:spcBef>
              <a:spcPct val="0"/>
            </a:spcBef>
            <a:spcAft>
              <a:spcPct val="15000"/>
            </a:spcAft>
            <a:buChar char="•"/>
          </a:pPr>
          <a:r>
            <a:rPr lang="es-UY" sz="1300" b="1" i="0" kern="1200" dirty="0"/>
            <a:t>Larga:</a:t>
          </a:r>
          <a:r>
            <a:rPr lang="es-UY" sz="1300" b="0" i="0" kern="1200" dirty="0"/>
            <a:t> Pérdida mínima de señal en largas distancias.</a:t>
          </a:r>
          <a:endParaRPr lang="es-UY" sz="1300" kern="1200" dirty="0"/>
        </a:p>
        <a:p>
          <a:pPr marL="114300" lvl="1" indent="-114300" algn="l" defTabSz="577850">
            <a:lnSpc>
              <a:spcPct val="90000"/>
            </a:lnSpc>
            <a:spcBef>
              <a:spcPct val="0"/>
            </a:spcBef>
            <a:spcAft>
              <a:spcPct val="15000"/>
            </a:spcAft>
            <a:buChar char="•"/>
          </a:pPr>
          <a:r>
            <a:rPr lang="es-UY" sz="1300" b="1" i="0" kern="1200"/>
            <a:t>Interferencia:</a:t>
          </a:r>
          <a:endParaRPr lang="es-UY" sz="1300" kern="1200"/>
        </a:p>
        <a:p>
          <a:pPr marL="228600" lvl="2" indent="-114300" algn="l" defTabSz="577850">
            <a:lnSpc>
              <a:spcPct val="90000"/>
            </a:lnSpc>
            <a:spcBef>
              <a:spcPct val="0"/>
            </a:spcBef>
            <a:spcAft>
              <a:spcPct val="15000"/>
            </a:spcAft>
            <a:buChar char="•"/>
          </a:pPr>
          <a:r>
            <a:rPr lang="es-UY" sz="1300" b="1" i="0" kern="1200"/>
            <a:t>Baja:</a:t>
          </a:r>
          <a:r>
            <a:rPr lang="es-UY" sz="1300" b="0" i="0" kern="1200"/>
            <a:t> No afectada por interferencias electromagnéticas.</a:t>
          </a:r>
          <a:endParaRPr lang="es-UY" sz="1300" kern="1200"/>
        </a:p>
        <a:p>
          <a:pPr marL="114300" lvl="1" indent="-114300" algn="l" defTabSz="577850">
            <a:lnSpc>
              <a:spcPct val="90000"/>
            </a:lnSpc>
            <a:spcBef>
              <a:spcPct val="0"/>
            </a:spcBef>
            <a:spcAft>
              <a:spcPct val="15000"/>
            </a:spcAft>
            <a:buChar char="•"/>
          </a:pPr>
          <a:r>
            <a:rPr lang="es-UY" sz="1300" b="1" i="0" kern="1200"/>
            <a:t>Seguridad:</a:t>
          </a:r>
          <a:endParaRPr lang="es-UY" sz="1300" kern="1200"/>
        </a:p>
        <a:p>
          <a:pPr marL="228600" lvl="2" indent="-114300" algn="l" defTabSz="577850">
            <a:lnSpc>
              <a:spcPct val="90000"/>
            </a:lnSpc>
            <a:spcBef>
              <a:spcPct val="0"/>
            </a:spcBef>
            <a:spcAft>
              <a:spcPct val="15000"/>
            </a:spcAft>
            <a:buChar char="•"/>
          </a:pPr>
          <a:r>
            <a:rPr lang="es-UY" sz="1300" b="1" i="0" kern="1200"/>
            <a:t>Alta:</a:t>
          </a:r>
          <a:r>
            <a:rPr lang="es-UY" sz="1300" b="0" i="0" kern="1200"/>
            <a:t> Difícil de interceptar sin detección.</a:t>
          </a:r>
          <a:endParaRPr lang="es-UY" sz="1300" kern="1200"/>
        </a:p>
        <a:p>
          <a:pPr marL="114300" lvl="1" indent="-114300" algn="l" defTabSz="577850">
            <a:lnSpc>
              <a:spcPct val="90000"/>
            </a:lnSpc>
            <a:spcBef>
              <a:spcPct val="0"/>
            </a:spcBef>
            <a:spcAft>
              <a:spcPct val="15000"/>
            </a:spcAft>
            <a:buChar char="•"/>
          </a:pPr>
          <a:r>
            <a:rPr lang="es-UY" sz="1300" b="1" i="0" kern="1200"/>
            <a:t>Costo:</a:t>
          </a:r>
          <a:endParaRPr lang="es-UY" sz="1300" kern="1200"/>
        </a:p>
        <a:p>
          <a:pPr marL="228600" lvl="2" indent="-114300" algn="l" defTabSz="577850">
            <a:lnSpc>
              <a:spcPct val="90000"/>
            </a:lnSpc>
            <a:spcBef>
              <a:spcPct val="0"/>
            </a:spcBef>
            <a:spcAft>
              <a:spcPct val="15000"/>
            </a:spcAft>
            <a:buChar char="•"/>
          </a:pPr>
          <a:r>
            <a:rPr lang="es-UY" sz="1300" b="1" i="0" kern="1200"/>
            <a:t>Inicialmente alto:</a:t>
          </a:r>
          <a:r>
            <a:rPr lang="es-UY" sz="1300" b="0" i="0" kern="1200"/>
            <a:t> Mayor costo de instalación, pero costos operativos menores a largo plazo.</a:t>
          </a:r>
          <a:endParaRPr lang="es-UY" sz="1300" kern="1200"/>
        </a:p>
      </dsp:txBody>
      <dsp:txXfrm rot="-5400000">
        <a:off x="2177682" y="596191"/>
        <a:ext cx="3703994" cy="3095136"/>
      </dsp:txXfrm>
    </dsp:sp>
    <dsp:sp modelId="{994F56E7-0E0C-437E-A688-EF6F5C3D9467}">
      <dsp:nvSpPr>
        <dsp:cNvPr id="0" name=""/>
        <dsp:cNvSpPr/>
      </dsp:nvSpPr>
      <dsp:spPr>
        <a:xfrm>
          <a:off x="0" y="0"/>
          <a:ext cx="2177682" cy="428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s-UY" sz="4600" b="1" i="0" kern="1200"/>
            <a:t>Fibra Óptica</a:t>
          </a:r>
          <a:endParaRPr lang="es-UY" sz="4600" kern="1200"/>
        </a:p>
      </dsp:txBody>
      <dsp:txXfrm>
        <a:off x="106306" y="106306"/>
        <a:ext cx="1965070" cy="407490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A6219-76B1-47C9-8371-91F12DA27D57}">
      <dsp:nvSpPr>
        <dsp:cNvPr id="0" name=""/>
        <dsp:cNvSpPr/>
      </dsp:nvSpPr>
      <dsp:spPr>
        <a:xfrm rot="5400000">
          <a:off x="1717087" y="569436"/>
          <a:ext cx="3534659" cy="327945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UY" sz="1600" b="1" kern="1200"/>
            <a:t>Ventanas de transmisión:</a:t>
          </a:r>
          <a:r>
            <a:rPr lang="es-UY" sz="1600" kern="1200"/>
            <a:t> </a:t>
          </a:r>
        </a:p>
        <a:p>
          <a:pPr marL="342900" lvl="2" indent="-171450" algn="l" defTabSz="711200">
            <a:lnSpc>
              <a:spcPct val="90000"/>
            </a:lnSpc>
            <a:spcBef>
              <a:spcPct val="0"/>
            </a:spcBef>
            <a:spcAft>
              <a:spcPct val="15000"/>
            </a:spcAft>
            <a:buChar char="•"/>
          </a:pPr>
          <a:r>
            <a:rPr lang="es-UY" sz="1600" b="1" kern="1200"/>
            <a:t>1310 nm:</a:t>
          </a:r>
          <a:r>
            <a:rPr lang="es-UY" sz="1600" kern="1200"/>
            <a:t> Ofrece un buen equilibrio entre atenuación y dispersión, siendo una opción popular para muchas aplicaciones.</a:t>
          </a:r>
        </a:p>
        <a:p>
          <a:pPr marL="342900" lvl="2" indent="-171450" algn="l" defTabSz="711200">
            <a:lnSpc>
              <a:spcPct val="90000"/>
            </a:lnSpc>
            <a:spcBef>
              <a:spcPct val="0"/>
            </a:spcBef>
            <a:spcAft>
              <a:spcPct val="15000"/>
            </a:spcAft>
            <a:buChar char="•"/>
          </a:pPr>
          <a:r>
            <a:rPr lang="es-UY" sz="1600" b="1" kern="1200"/>
            <a:t>1550 nm:</a:t>
          </a:r>
          <a:r>
            <a:rPr lang="es-UY" sz="1600" kern="1200"/>
            <a:t> Presenta la menor atenuación de todas las ventanas, lo que permite distancias de transmisión más largas. Es la longitud de onda más utilizada en sistemas de telecomunicaciones de larga distancia.</a:t>
          </a:r>
        </a:p>
      </dsp:txBody>
      <dsp:txXfrm rot="-5400000">
        <a:off x="1844691" y="601922"/>
        <a:ext cx="3119361" cy="3214479"/>
      </dsp:txXfrm>
    </dsp:sp>
    <dsp:sp modelId="{B06D30F9-E8AB-487B-BD34-878470DE9737}">
      <dsp:nvSpPr>
        <dsp:cNvPr id="0" name=""/>
        <dsp:cNvSpPr/>
      </dsp:nvSpPr>
      <dsp:spPr>
        <a:xfrm>
          <a:off x="0" y="0"/>
          <a:ext cx="1844691" cy="44183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UY" sz="2300" b="1" kern="1200"/>
            <a:t>Fibra Monomodo:</a:t>
          </a:r>
          <a:endParaRPr lang="es-UY" sz="2300" kern="1200"/>
        </a:p>
      </dsp:txBody>
      <dsp:txXfrm>
        <a:off x="90050" y="90050"/>
        <a:ext cx="1664591" cy="423822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77774-E69B-4C96-8DDA-16BEE202D671}">
      <dsp:nvSpPr>
        <dsp:cNvPr id="0" name=""/>
        <dsp:cNvSpPr/>
      </dsp:nvSpPr>
      <dsp:spPr>
        <a:xfrm rot="10800000">
          <a:off x="1442168" y="606"/>
          <a:ext cx="4918658" cy="81303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526" tIns="64770" rIns="120904" bIns="64770" numCol="1" spcCol="1270" anchor="ctr" anchorCtr="0">
          <a:noAutofit/>
        </a:bodyPr>
        <a:lstStyle/>
        <a:p>
          <a:pPr marL="0" lvl="0" indent="0" algn="ctr" defTabSz="755650">
            <a:lnSpc>
              <a:spcPct val="90000"/>
            </a:lnSpc>
            <a:spcBef>
              <a:spcPct val="0"/>
            </a:spcBef>
            <a:spcAft>
              <a:spcPct val="35000"/>
            </a:spcAft>
            <a:buNone/>
          </a:pPr>
          <a:r>
            <a:rPr lang="es-UY" sz="1700" b="1" kern="1200" dirty="0"/>
            <a:t>FC (</a:t>
          </a:r>
          <a:r>
            <a:rPr lang="es-UY" sz="1700" b="1" kern="1200" dirty="0" err="1"/>
            <a:t>Ferrule</a:t>
          </a:r>
          <a:r>
            <a:rPr lang="es-UY" sz="1700" b="1" kern="1200" dirty="0"/>
            <a:t> </a:t>
          </a:r>
          <a:r>
            <a:rPr lang="es-UY" sz="1700" b="1" kern="1200" dirty="0" err="1"/>
            <a:t>Connector</a:t>
          </a:r>
          <a:r>
            <a:rPr lang="es-UY" sz="1700" b="1" kern="1200" dirty="0"/>
            <a:t>):</a:t>
          </a:r>
          <a:r>
            <a:rPr lang="es-UY" sz="1700" kern="1200" dirty="0"/>
            <a:t> Conector metálico con alta precisión y baja pérdida, utilizado en aplicaciones de alta densidad y estabilidad.</a:t>
          </a:r>
        </a:p>
      </dsp:txBody>
      <dsp:txXfrm rot="10800000">
        <a:off x="1645426" y="606"/>
        <a:ext cx="4715400" cy="813034"/>
      </dsp:txXfrm>
    </dsp:sp>
    <dsp:sp modelId="{59F8C719-3A5A-4E1D-93AC-E67652275EEF}">
      <dsp:nvSpPr>
        <dsp:cNvPr id="0" name=""/>
        <dsp:cNvSpPr/>
      </dsp:nvSpPr>
      <dsp:spPr>
        <a:xfrm>
          <a:off x="1035651" y="606"/>
          <a:ext cx="813034" cy="81303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5000" r="-15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AE04D7-A994-4171-83D0-2C53E5EC2682}">
      <dsp:nvSpPr>
        <dsp:cNvPr id="0" name=""/>
        <dsp:cNvSpPr/>
      </dsp:nvSpPr>
      <dsp:spPr>
        <a:xfrm rot="10800000">
          <a:off x="1442168" y="1056338"/>
          <a:ext cx="4918658" cy="81303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526" tIns="64770" rIns="120904" bIns="64770" numCol="1" spcCol="1270" anchor="ctr" anchorCtr="0">
          <a:noAutofit/>
        </a:bodyPr>
        <a:lstStyle/>
        <a:p>
          <a:pPr marL="0" lvl="0" indent="0" algn="ctr" defTabSz="755650">
            <a:lnSpc>
              <a:spcPct val="90000"/>
            </a:lnSpc>
            <a:spcBef>
              <a:spcPct val="0"/>
            </a:spcBef>
            <a:spcAft>
              <a:spcPct val="35000"/>
            </a:spcAft>
            <a:buNone/>
          </a:pPr>
          <a:r>
            <a:rPr lang="es-UY" sz="1700" b="1" kern="1200"/>
            <a:t>SC (Subscriber Connector):</a:t>
          </a:r>
          <a:r>
            <a:rPr lang="es-UY" sz="1700" kern="1200"/>
            <a:t> Conector cerámico con diseño simple y fácil de conectar, ampliamente utilizado en redes de datos.</a:t>
          </a:r>
        </a:p>
      </dsp:txBody>
      <dsp:txXfrm rot="10800000">
        <a:off x="1645426" y="1056338"/>
        <a:ext cx="4715400" cy="813034"/>
      </dsp:txXfrm>
    </dsp:sp>
    <dsp:sp modelId="{FBC57843-94AB-4010-923E-B999CB5C4B8F}">
      <dsp:nvSpPr>
        <dsp:cNvPr id="0" name=""/>
        <dsp:cNvSpPr/>
      </dsp:nvSpPr>
      <dsp:spPr>
        <a:xfrm>
          <a:off x="1035651" y="1056338"/>
          <a:ext cx="813034" cy="81303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5000" r="-15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288210-73E7-4890-B35F-2FBBE8DFFD01}">
      <dsp:nvSpPr>
        <dsp:cNvPr id="0" name=""/>
        <dsp:cNvSpPr/>
      </dsp:nvSpPr>
      <dsp:spPr>
        <a:xfrm rot="10800000">
          <a:off x="1442168" y="2112070"/>
          <a:ext cx="4918658" cy="81303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526" tIns="64770" rIns="120904" bIns="64770" numCol="1" spcCol="1270" anchor="ctr" anchorCtr="0">
          <a:noAutofit/>
        </a:bodyPr>
        <a:lstStyle/>
        <a:p>
          <a:pPr marL="0" lvl="0" indent="0" algn="ctr" defTabSz="755650">
            <a:lnSpc>
              <a:spcPct val="90000"/>
            </a:lnSpc>
            <a:spcBef>
              <a:spcPct val="0"/>
            </a:spcBef>
            <a:spcAft>
              <a:spcPct val="35000"/>
            </a:spcAft>
            <a:buNone/>
          </a:pPr>
          <a:r>
            <a:rPr lang="es-UY" sz="1700" b="1" kern="1200"/>
            <a:t>ST (Straight Tip):</a:t>
          </a:r>
          <a:r>
            <a:rPr lang="es-UY" sz="1700" kern="1200"/>
            <a:t> Conector con bayoneta para un acoplamiento rápido y seguro.</a:t>
          </a:r>
        </a:p>
      </dsp:txBody>
      <dsp:txXfrm rot="10800000">
        <a:off x="1645426" y="2112070"/>
        <a:ext cx="4715400" cy="813034"/>
      </dsp:txXfrm>
    </dsp:sp>
    <dsp:sp modelId="{82D899CD-7B8F-4A72-9751-A531F53F283A}">
      <dsp:nvSpPr>
        <dsp:cNvPr id="0" name=""/>
        <dsp:cNvSpPr/>
      </dsp:nvSpPr>
      <dsp:spPr>
        <a:xfrm>
          <a:off x="1035651" y="2112070"/>
          <a:ext cx="813034" cy="81303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55000" r="-15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8F1128-5BC7-4286-BD2C-E404C30261B3}">
      <dsp:nvSpPr>
        <dsp:cNvPr id="0" name=""/>
        <dsp:cNvSpPr/>
      </dsp:nvSpPr>
      <dsp:spPr>
        <a:xfrm rot="10800000">
          <a:off x="1442168" y="3167802"/>
          <a:ext cx="4918658" cy="81303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526" tIns="64770" rIns="120904" bIns="64770" numCol="1" spcCol="1270" anchor="ctr" anchorCtr="0">
          <a:noAutofit/>
        </a:bodyPr>
        <a:lstStyle/>
        <a:p>
          <a:pPr marL="0" lvl="0" indent="0" algn="ctr" defTabSz="755650">
            <a:lnSpc>
              <a:spcPct val="90000"/>
            </a:lnSpc>
            <a:spcBef>
              <a:spcPct val="0"/>
            </a:spcBef>
            <a:spcAft>
              <a:spcPct val="35000"/>
            </a:spcAft>
            <a:buNone/>
          </a:pPr>
          <a:r>
            <a:rPr lang="es-UY" sz="1700" b="1" kern="1200"/>
            <a:t>LC (Lucent Connector):</a:t>
          </a:r>
          <a:r>
            <a:rPr lang="es-UY" sz="1700" kern="1200"/>
            <a:t> Conector compacto y de alta densidad, ideal para aplicaciones de alta densidad de puertos.</a:t>
          </a:r>
        </a:p>
      </dsp:txBody>
      <dsp:txXfrm rot="10800000">
        <a:off x="1645426" y="3167802"/>
        <a:ext cx="4715400" cy="813034"/>
      </dsp:txXfrm>
    </dsp:sp>
    <dsp:sp modelId="{E4C3654D-36FB-4B9B-A216-C446C8B915C1}">
      <dsp:nvSpPr>
        <dsp:cNvPr id="0" name=""/>
        <dsp:cNvSpPr/>
      </dsp:nvSpPr>
      <dsp:spPr>
        <a:xfrm>
          <a:off x="1035651" y="3167802"/>
          <a:ext cx="813034" cy="81303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55000" r="-15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8AA24-B767-4352-892C-22DCA2556E79}">
      <dsp:nvSpPr>
        <dsp:cNvPr id="0" name=""/>
        <dsp:cNvSpPr/>
      </dsp:nvSpPr>
      <dsp:spPr>
        <a:xfrm>
          <a:off x="-233556" y="0"/>
          <a:ext cx="1501788" cy="150178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7D4784-129D-4924-BEDD-2F9FD33E33EF}">
      <dsp:nvSpPr>
        <dsp:cNvPr id="0" name=""/>
        <dsp:cNvSpPr/>
      </dsp:nvSpPr>
      <dsp:spPr>
        <a:xfrm>
          <a:off x="0" y="0"/>
          <a:ext cx="5866595" cy="150178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UY" sz="3600" b="1" kern="1200" dirty="0"/>
            <a:t>Proceso de conexión:</a:t>
          </a:r>
          <a:endParaRPr lang="es-UY" sz="3600" kern="1200" dirty="0"/>
        </a:p>
      </dsp:txBody>
      <dsp:txXfrm>
        <a:off x="0" y="0"/>
        <a:ext cx="2933297" cy="1501788"/>
      </dsp:txXfrm>
    </dsp:sp>
    <dsp:sp modelId="{4B93ADA7-BA62-4D26-97CC-8EB1A4242F61}">
      <dsp:nvSpPr>
        <dsp:cNvPr id="0" name=""/>
        <dsp:cNvSpPr/>
      </dsp:nvSpPr>
      <dsp:spPr>
        <a:xfrm>
          <a:off x="2983522" y="0"/>
          <a:ext cx="3867524" cy="15017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UY" sz="1600" b="1" kern="1200" dirty="0"/>
            <a:t>Pulido:</a:t>
          </a:r>
          <a:r>
            <a:rPr lang="es-UY" sz="1600" kern="1200" dirty="0"/>
            <a:t> Los extremos de las fibras deben ser pulidos con precisión para garantizar un acoplamiento óptimo.</a:t>
          </a:r>
        </a:p>
        <a:p>
          <a:pPr marL="171450" lvl="1" indent="-171450" algn="l" defTabSz="711200">
            <a:lnSpc>
              <a:spcPct val="90000"/>
            </a:lnSpc>
            <a:spcBef>
              <a:spcPct val="0"/>
            </a:spcBef>
            <a:spcAft>
              <a:spcPct val="15000"/>
            </a:spcAft>
            <a:buChar char="•"/>
          </a:pPr>
          <a:r>
            <a:rPr lang="es-UY" sz="1600" b="1" kern="1200" dirty="0"/>
            <a:t>Alineación:</a:t>
          </a:r>
          <a:r>
            <a:rPr lang="es-UY" sz="1600" kern="1200" dirty="0"/>
            <a:t> Las fibras deben estar perfectamente alineadas para minimizar las pérdidas por desalineación.</a:t>
          </a:r>
        </a:p>
      </dsp:txBody>
      <dsp:txXfrm>
        <a:off x="2983522" y="0"/>
        <a:ext cx="3867524" cy="1501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30ABC-AA22-4366-A945-84BAB020883E}">
      <dsp:nvSpPr>
        <dsp:cNvPr id="0" name=""/>
        <dsp:cNvSpPr/>
      </dsp:nvSpPr>
      <dsp:spPr>
        <a:xfrm rot="5400000">
          <a:off x="2135857" y="331588"/>
          <a:ext cx="3430016" cy="36243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SzPts val="1000"/>
            <a:buFont typeface="Symbol" panose="05050102010706020507" pitchFamily="18" charset="2"/>
            <a:buChar char=""/>
          </a:pPr>
          <a:r>
            <a:rPr lang="es-UY" sz="1200" b="1" kern="1200"/>
            <a:t>Capacidad de Transmisión:</a:t>
          </a:r>
          <a:endParaRPr lang="es-UY" sz="1200" kern="1200"/>
        </a:p>
        <a:p>
          <a:pPr marL="228600" lvl="2" indent="-114300" algn="l" defTabSz="533400">
            <a:lnSpc>
              <a:spcPct val="90000"/>
            </a:lnSpc>
            <a:spcBef>
              <a:spcPct val="0"/>
            </a:spcBef>
            <a:spcAft>
              <a:spcPct val="15000"/>
            </a:spcAft>
            <a:buSzPts val="1000"/>
            <a:buFont typeface="Courier New" panose="02070309020205020404" pitchFamily="49" charset="0"/>
            <a:buChar char="o"/>
          </a:pPr>
          <a:r>
            <a:rPr lang="es-UY" sz="1200" b="1" kern="1200"/>
            <a:t>Moderada:</a:t>
          </a:r>
          <a:r>
            <a:rPr lang="es-UY" sz="1200" kern="1200"/>
            <a:t> Capacidad limitada en comparación con la fibra óptica (megabits a gigabits por segundo).</a:t>
          </a:r>
        </a:p>
        <a:p>
          <a:pPr marL="114300" lvl="1" indent="-114300" algn="l" defTabSz="533400">
            <a:lnSpc>
              <a:spcPct val="90000"/>
            </a:lnSpc>
            <a:spcBef>
              <a:spcPct val="0"/>
            </a:spcBef>
            <a:spcAft>
              <a:spcPct val="15000"/>
            </a:spcAft>
            <a:buSzPts val="1000"/>
            <a:buFont typeface="Symbol" panose="05050102010706020507" pitchFamily="18" charset="2"/>
            <a:buChar char=""/>
          </a:pPr>
          <a:r>
            <a:rPr lang="es-UY" sz="1200" b="1" kern="1200"/>
            <a:t>Distancia:</a:t>
          </a:r>
          <a:endParaRPr lang="es-UY" sz="1200" kern="1200"/>
        </a:p>
        <a:p>
          <a:pPr marL="228600" lvl="2" indent="-114300" algn="l" defTabSz="533400">
            <a:lnSpc>
              <a:spcPct val="90000"/>
            </a:lnSpc>
            <a:spcBef>
              <a:spcPct val="0"/>
            </a:spcBef>
            <a:spcAft>
              <a:spcPct val="15000"/>
            </a:spcAft>
            <a:buSzPts val="1000"/>
            <a:buFont typeface="Courier New" panose="02070309020205020404" pitchFamily="49" charset="0"/>
            <a:buChar char="o"/>
          </a:pPr>
          <a:r>
            <a:rPr lang="es-UY" sz="1200" b="1" kern="1200"/>
            <a:t>Corta:</a:t>
          </a:r>
          <a:r>
            <a:rPr lang="es-UY" sz="1200" kern="1200"/>
            <a:t> Pérdida significativa de señal en largas distancias, requiere repetidores.</a:t>
          </a:r>
        </a:p>
        <a:p>
          <a:pPr marL="114300" lvl="1" indent="-114300" algn="l" defTabSz="533400">
            <a:lnSpc>
              <a:spcPct val="90000"/>
            </a:lnSpc>
            <a:spcBef>
              <a:spcPct val="0"/>
            </a:spcBef>
            <a:spcAft>
              <a:spcPct val="15000"/>
            </a:spcAft>
            <a:buSzPts val="1000"/>
            <a:buFont typeface="Symbol" panose="05050102010706020507" pitchFamily="18" charset="2"/>
            <a:buChar char=""/>
          </a:pPr>
          <a:r>
            <a:rPr lang="es-UY" sz="1200" b="1" kern="1200" dirty="0"/>
            <a:t>Interferencia:</a:t>
          </a:r>
          <a:endParaRPr lang="es-UY" sz="1200" kern="1200" dirty="0"/>
        </a:p>
        <a:p>
          <a:pPr marL="228600" lvl="2" indent="-114300" algn="l" defTabSz="533400">
            <a:lnSpc>
              <a:spcPct val="90000"/>
            </a:lnSpc>
            <a:spcBef>
              <a:spcPct val="0"/>
            </a:spcBef>
            <a:spcAft>
              <a:spcPct val="15000"/>
            </a:spcAft>
            <a:buSzPts val="1000"/>
            <a:buFont typeface="Courier New" panose="02070309020205020404" pitchFamily="49" charset="0"/>
            <a:buChar char="o"/>
          </a:pPr>
          <a:r>
            <a:rPr lang="es-UY" sz="1200" b="1" kern="1200"/>
            <a:t>Alta:</a:t>
          </a:r>
          <a:r>
            <a:rPr lang="es-UY" sz="1200" kern="1200"/>
            <a:t> Susceptible a interferencias electromagnéticas y ruido.</a:t>
          </a:r>
        </a:p>
        <a:p>
          <a:pPr marL="114300" lvl="1" indent="-114300" algn="l" defTabSz="533400">
            <a:lnSpc>
              <a:spcPct val="90000"/>
            </a:lnSpc>
            <a:spcBef>
              <a:spcPct val="0"/>
            </a:spcBef>
            <a:spcAft>
              <a:spcPct val="15000"/>
            </a:spcAft>
            <a:buSzPts val="1000"/>
            <a:buFont typeface="Symbol" panose="05050102010706020507" pitchFamily="18" charset="2"/>
            <a:buChar char=""/>
          </a:pPr>
          <a:r>
            <a:rPr lang="es-UY" sz="1200" b="1" kern="1200"/>
            <a:t>Seguridad:</a:t>
          </a:r>
          <a:endParaRPr lang="es-UY" sz="1200" kern="1200"/>
        </a:p>
        <a:p>
          <a:pPr marL="228600" lvl="2" indent="-114300" algn="l" defTabSz="533400">
            <a:lnSpc>
              <a:spcPct val="90000"/>
            </a:lnSpc>
            <a:spcBef>
              <a:spcPct val="0"/>
            </a:spcBef>
            <a:spcAft>
              <a:spcPct val="15000"/>
            </a:spcAft>
            <a:buSzPts val="1000"/>
            <a:buFont typeface="Courier New" panose="02070309020205020404" pitchFamily="49" charset="0"/>
            <a:buChar char="o"/>
          </a:pPr>
          <a:r>
            <a:rPr lang="es-UY" sz="1200" b="1" kern="1200"/>
            <a:t>Moderada:</a:t>
          </a:r>
          <a:r>
            <a:rPr lang="es-UY" sz="1200" kern="1200"/>
            <a:t> Relativamente fácil de interceptar.</a:t>
          </a:r>
        </a:p>
        <a:p>
          <a:pPr marL="114300" lvl="1" indent="-114300" algn="l" defTabSz="533400">
            <a:lnSpc>
              <a:spcPct val="90000"/>
            </a:lnSpc>
            <a:spcBef>
              <a:spcPct val="0"/>
            </a:spcBef>
            <a:spcAft>
              <a:spcPct val="15000"/>
            </a:spcAft>
            <a:buSzPts val="1000"/>
            <a:buFont typeface="Symbol" panose="05050102010706020507" pitchFamily="18" charset="2"/>
            <a:buChar char=""/>
          </a:pPr>
          <a:r>
            <a:rPr lang="es-UY" sz="1200" b="1" kern="1200"/>
            <a:t>Costo:</a:t>
          </a:r>
          <a:endParaRPr lang="es-UY" sz="1200" kern="1200"/>
        </a:p>
        <a:p>
          <a:pPr marL="228600" lvl="2" indent="-114300" algn="l" defTabSz="533400">
            <a:lnSpc>
              <a:spcPct val="90000"/>
            </a:lnSpc>
            <a:spcBef>
              <a:spcPct val="0"/>
            </a:spcBef>
            <a:spcAft>
              <a:spcPct val="15000"/>
            </a:spcAft>
            <a:buSzPts val="1000"/>
            <a:buFont typeface="Courier New" panose="02070309020205020404" pitchFamily="49" charset="0"/>
            <a:buChar char="o"/>
          </a:pPr>
          <a:r>
            <a:rPr lang="es-UY" sz="1200" b="1" kern="1200"/>
            <a:t>Inicialmente bajo:</a:t>
          </a:r>
          <a:r>
            <a:rPr lang="es-UY" sz="1200" kern="1200"/>
            <a:t> Menor costo de instalación, pero costos operativos pueden ser mayores debido a la necesidad de mantenimiento y repetidores.</a:t>
          </a:r>
        </a:p>
      </dsp:txBody>
      <dsp:txXfrm rot="-5400000">
        <a:off x="2038694" y="596191"/>
        <a:ext cx="3456903" cy="3095136"/>
      </dsp:txXfrm>
    </dsp:sp>
    <dsp:sp modelId="{7B8F4735-00AE-45F0-BFB6-057272D420E5}">
      <dsp:nvSpPr>
        <dsp:cNvPr id="0" name=""/>
        <dsp:cNvSpPr/>
      </dsp:nvSpPr>
      <dsp:spPr>
        <a:xfrm>
          <a:off x="30480" y="0"/>
          <a:ext cx="2038693" cy="428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s-UY" sz="4600" b="1" kern="1200"/>
            <a:t>Cobre</a:t>
          </a:r>
          <a:endParaRPr lang="es-UY" sz="4600" kern="1200" dirty="0"/>
        </a:p>
      </dsp:txBody>
      <dsp:txXfrm>
        <a:off x="130001" y="99521"/>
        <a:ext cx="1839651" cy="40884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BC1D6-EA66-4459-85CC-CBC877C6A4C1}">
      <dsp:nvSpPr>
        <dsp:cNvPr id="0" name=""/>
        <dsp:cNvSpPr/>
      </dsp:nvSpPr>
      <dsp:spPr>
        <a:xfrm>
          <a:off x="2033" y="1590676"/>
          <a:ext cx="1982747" cy="5109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UY" sz="1500" b="0" i="0" kern="1200" dirty="0" err="1"/>
            <a:t>Backbone</a:t>
          </a:r>
          <a:r>
            <a:rPr lang="es-UY" sz="1500" b="0" i="0" kern="1200" dirty="0"/>
            <a:t> de Internet:**</a:t>
          </a:r>
          <a:endParaRPr lang="es-UY" sz="1500" kern="1200" dirty="0"/>
        </a:p>
      </dsp:txBody>
      <dsp:txXfrm>
        <a:off x="2033" y="1590676"/>
        <a:ext cx="1982747" cy="510990"/>
      </dsp:txXfrm>
    </dsp:sp>
    <dsp:sp modelId="{C28DBBBB-39DC-47B5-BE77-4BCD93F9E982}">
      <dsp:nvSpPr>
        <dsp:cNvPr id="0" name=""/>
        <dsp:cNvSpPr/>
      </dsp:nvSpPr>
      <dsp:spPr>
        <a:xfrm>
          <a:off x="2033" y="2101667"/>
          <a:ext cx="1982747" cy="20175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UY" sz="1500" b="0" i="0" kern="1200" dirty="0"/>
            <a:t>- Principal medio de transmisión de datos en las infraestructuras de Internet.</a:t>
          </a:r>
          <a:endParaRPr lang="es-UY" sz="1500" kern="1200" dirty="0"/>
        </a:p>
        <a:p>
          <a:pPr marL="114300" lvl="1" indent="-114300" algn="l" defTabSz="666750">
            <a:lnSpc>
              <a:spcPct val="90000"/>
            </a:lnSpc>
            <a:spcBef>
              <a:spcPct val="0"/>
            </a:spcBef>
            <a:spcAft>
              <a:spcPct val="15000"/>
            </a:spcAft>
            <a:buChar char="•"/>
          </a:pPr>
          <a:r>
            <a:rPr lang="es-UY" sz="1500" b="0" i="0" kern="1200" dirty="0"/>
            <a:t>- Alta capacidad y baja latencia para el tráfico de datos a larga distancia.</a:t>
          </a:r>
          <a:endParaRPr lang="es-UY" sz="1500" kern="1200" dirty="0"/>
        </a:p>
      </dsp:txBody>
      <dsp:txXfrm>
        <a:off x="2033" y="2101667"/>
        <a:ext cx="1982747" cy="2017575"/>
      </dsp:txXfrm>
    </dsp:sp>
    <dsp:sp modelId="{6CF85A53-E678-4CAD-AB9F-45E7F688A12B}">
      <dsp:nvSpPr>
        <dsp:cNvPr id="0" name=""/>
        <dsp:cNvSpPr/>
      </dsp:nvSpPr>
      <dsp:spPr>
        <a:xfrm>
          <a:off x="2262366" y="1590676"/>
          <a:ext cx="1982747" cy="5109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UY" sz="1500" b="0" i="0" kern="1200"/>
            <a:t>- **Redes de Larga Distancia:**</a:t>
          </a:r>
          <a:endParaRPr lang="es-UY" sz="1500" kern="1200"/>
        </a:p>
      </dsp:txBody>
      <dsp:txXfrm>
        <a:off x="2262366" y="1590676"/>
        <a:ext cx="1982747" cy="510990"/>
      </dsp:txXfrm>
    </dsp:sp>
    <dsp:sp modelId="{F4AA37BE-679F-4CEC-891A-E4F41C3F243A}">
      <dsp:nvSpPr>
        <dsp:cNvPr id="0" name=""/>
        <dsp:cNvSpPr/>
      </dsp:nvSpPr>
      <dsp:spPr>
        <a:xfrm>
          <a:off x="2262366" y="2101667"/>
          <a:ext cx="1982747" cy="20175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UY" sz="1500" b="0" i="0" kern="1200" dirty="0"/>
            <a:t>- Conexiones transoceánicas (cables submarinos).</a:t>
          </a:r>
          <a:endParaRPr lang="es-UY" sz="1500" kern="1200" dirty="0"/>
        </a:p>
        <a:p>
          <a:pPr marL="114300" lvl="1" indent="-114300" algn="l" defTabSz="666750">
            <a:lnSpc>
              <a:spcPct val="90000"/>
            </a:lnSpc>
            <a:spcBef>
              <a:spcPct val="0"/>
            </a:spcBef>
            <a:spcAft>
              <a:spcPct val="15000"/>
            </a:spcAft>
            <a:buChar char="•"/>
          </a:pPr>
          <a:r>
            <a:rPr lang="es-UY" sz="1500" b="0" i="0" kern="1200" dirty="0"/>
            <a:t>- Redes de fibra óptica para enlaces intercontinentales.</a:t>
          </a:r>
          <a:endParaRPr lang="es-UY" sz="1500" kern="1200" dirty="0"/>
        </a:p>
      </dsp:txBody>
      <dsp:txXfrm>
        <a:off x="2262366" y="2101667"/>
        <a:ext cx="1982747" cy="2017575"/>
      </dsp:txXfrm>
    </dsp:sp>
    <dsp:sp modelId="{02EAB97D-06CD-44F7-B217-7271EED82652}">
      <dsp:nvSpPr>
        <dsp:cNvPr id="0" name=""/>
        <dsp:cNvSpPr/>
      </dsp:nvSpPr>
      <dsp:spPr>
        <a:xfrm>
          <a:off x="4522698" y="1590676"/>
          <a:ext cx="1982747" cy="5109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UY" sz="1500" b="0" i="0" kern="1200"/>
            <a:t>- **Redes Metropolitanas:**</a:t>
          </a:r>
          <a:endParaRPr lang="es-UY" sz="1500" kern="1200"/>
        </a:p>
      </dsp:txBody>
      <dsp:txXfrm>
        <a:off x="4522698" y="1590676"/>
        <a:ext cx="1982747" cy="510990"/>
      </dsp:txXfrm>
    </dsp:sp>
    <dsp:sp modelId="{B45FA971-027F-474F-BDA5-5DA37F782471}">
      <dsp:nvSpPr>
        <dsp:cNvPr id="0" name=""/>
        <dsp:cNvSpPr/>
      </dsp:nvSpPr>
      <dsp:spPr>
        <a:xfrm>
          <a:off x="4522698" y="2101667"/>
          <a:ext cx="1982747" cy="20175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UY" sz="1500" b="0" i="0" kern="1200" dirty="0"/>
            <a:t>- Redes de área metropolitana (</a:t>
          </a:r>
          <a:r>
            <a:rPr lang="es-UY" sz="1500" b="0" i="0" kern="1200" dirty="0" err="1"/>
            <a:t>MANs</a:t>
          </a:r>
          <a:r>
            <a:rPr lang="es-UY" sz="1500" b="0" i="0" kern="1200" dirty="0"/>
            <a:t>) que conectan múltiples redes locales (</a:t>
          </a:r>
          <a:r>
            <a:rPr lang="es-UY" sz="1500" b="0" i="0" kern="1200" dirty="0" err="1"/>
            <a:t>LANs</a:t>
          </a:r>
          <a:r>
            <a:rPr lang="es-UY" sz="1500" b="0" i="0" kern="1200" dirty="0"/>
            <a:t>).</a:t>
          </a:r>
          <a:endParaRPr lang="es-UY" sz="1500" kern="1200" dirty="0"/>
        </a:p>
        <a:p>
          <a:pPr marL="114300" lvl="1" indent="-114300" algn="l" defTabSz="666750">
            <a:lnSpc>
              <a:spcPct val="90000"/>
            </a:lnSpc>
            <a:spcBef>
              <a:spcPct val="0"/>
            </a:spcBef>
            <a:spcAft>
              <a:spcPct val="15000"/>
            </a:spcAft>
            <a:buChar char="•"/>
          </a:pPr>
          <a:r>
            <a:rPr lang="es-UY" sz="1500" b="0" i="0" kern="1200" dirty="0"/>
            <a:t>- </a:t>
          </a:r>
          <a:r>
            <a:rPr lang="es-UY" sz="1500" b="0" i="0" kern="1200" dirty="0" err="1"/>
            <a:t>Backbone</a:t>
          </a:r>
          <a:r>
            <a:rPr lang="es-UY" sz="1500" b="0" i="0" kern="1200" dirty="0"/>
            <a:t> de telecomunicaciones dentro de las ciudades.</a:t>
          </a:r>
          <a:endParaRPr lang="es-UY" sz="1500" kern="1200" dirty="0"/>
        </a:p>
      </dsp:txBody>
      <dsp:txXfrm>
        <a:off x="4522698" y="2101667"/>
        <a:ext cx="1982747" cy="20175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18C76-F0E9-4E0E-A00E-06DBC150D696}">
      <dsp:nvSpPr>
        <dsp:cNvPr id="0" name=""/>
        <dsp:cNvSpPr/>
      </dsp:nvSpPr>
      <dsp:spPr>
        <a:xfrm>
          <a:off x="763" y="2822"/>
          <a:ext cx="6653272" cy="1413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s-UY" sz="6400" kern="1200" dirty="0"/>
            <a:t>Redes de Datos</a:t>
          </a:r>
        </a:p>
      </dsp:txBody>
      <dsp:txXfrm>
        <a:off x="42173" y="44232"/>
        <a:ext cx="6570452" cy="1331015"/>
      </dsp:txXfrm>
    </dsp:sp>
    <dsp:sp modelId="{E1DEA71A-BD35-4915-B223-19B031D1E242}">
      <dsp:nvSpPr>
        <dsp:cNvPr id="0" name=""/>
        <dsp:cNvSpPr/>
      </dsp:nvSpPr>
      <dsp:spPr>
        <a:xfrm>
          <a:off x="763" y="1534208"/>
          <a:ext cx="4346123" cy="1413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UY" sz="2800" kern="1200" dirty="0"/>
            <a:t>Redes de Área Local (LAN)</a:t>
          </a:r>
        </a:p>
      </dsp:txBody>
      <dsp:txXfrm>
        <a:off x="42173" y="1575618"/>
        <a:ext cx="4263303" cy="1331015"/>
      </dsp:txXfrm>
    </dsp:sp>
    <dsp:sp modelId="{F3B67899-398A-4842-ABB3-0EF86C51A2FD}">
      <dsp:nvSpPr>
        <dsp:cNvPr id="0" name=""/>
        <dsp:cNvSpPr/>
      </dsp:nvSpPr>
      <dsp:spPr>
        <a:xfrm>
          <a:off x="763" y="3065595"/>
          <a:ext cx="2128366" cy="1413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UY" sz="1600" kern="1200" dirty="0"/>
            <a:t>Conexiones de alta velocidad en campus universitarios, oficinas y centros de datos.</a:t>
          </a:r>
        </a:p>
      </dsp:txBody>
      <dsp:txXfrm>
        <a:off x="42173" y="3107005"/>
        <a:ext cx="2045546" cy="1331015"/>
      </dsp:txXfrm>
    </dsp:sp>
    <dsp:sp modelId="{4AA0D5EA-1C76-4B77-9057-48E0F473712D}">
      <dsp:nvSpPr>
        <dsp:cNvPr id="0" name=""/>
        <dsp:cNvSpPr/>
      </dsp:nvSpPr>
      <dsp:spPr>
        <a:xfrm>
          <a:off x="2218521" y="3065595"/>
          <a:ext cx="2128366" cy="1413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UY" sz="1600" kern="1200" dirty="0"/>
            <a:t>Reducción de interferencias electromagnéticas en entornos densos</a:t>
          </a:r>
        </a:p>
      </dsp:txBody>
      <dsp:txXfrm>
        <a:off x="2259931" y="3107005"/>
        <a:ext cx="2045546" cy="1331015"/>
      </dsp:txXfrm>
    </dsp:sp>
    <dsp:sp modelId="{643F6AE5-63C7-498E-A27E-1953F015A35B}">
      <dsp:nvSpPr>
        <dsp:cNvPr id="0" name=""/>
        <dsp:cNvSpPr/>
      </dsp:nvSpPr>
      <dsp:spPr>
        <a:xfrm>
          <a:off x="4525670" y="1534208"/>
          <a:ext cx="2128366" cy="1413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UY" sz="2800" kern="1200" dirty="0"/>
            <a:t>Redes de Área Amplia (WAN)</a:t>
          </a:r>
        </a:p>
      </dsp:txBody>
      <dsp:txXfrm>
        <a:off x="4567080" y="1575618"/>
        <a:ext cx="2045546" cy="1331015"/>
      </dsp:txXfrm>
    </dsp:sp>
    <dsp:sp modelId="{8CAE551F-F46B-4AC4-B4F2-7498DFF94EF4}">
      <dsp:nvSpPr>
        <dsp:cNvPr id="0" name=""/>
        <dsp:cNvSpPr/>
      </dsp:nvSpPr>
      <dsp:spPr>
        <a:xfrm>
          <a:off x="4525670" y="3065595"/>
          <a:ext cx="2128366" cy="1413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UY" sz="1600" kern="1200" dirty="0"/>
            <a:t>Alta capacidad y fiabilidad para transmisión de datos corporativos</a:t>
          </a:r>
        </a:p>
      </dsp:txBody>
      <dsp:txXfrm>
        <a:off x="4567080" y="3107005"/>
        <a:ext cx="2045546" cy="13310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18C76-F0E9-4E0E-A00E-06DBC150D696}">
      <dsp:nvSpPr>
        <dsp:cNvPr id="0" name=""/>
        <dsp:cNvSpPr/>
      </dsp:nvSpPr>
      <dsp:spPr>
        <a:xfrm>
          <a:off x="763" y="2822"/>
          <a:ext cx="6653272" cy="1413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s-UY" sz="4200" kern="1200" dirty="0"/>
            <a:t>Redes de Centros de Datos</a:t>
          </a:r>
        </a:p>
      </dsp:txBody>
      <dsp:txXfrm>
        <a:off x="42173" y="44232"/>
        <a:ext cx="6570452" cy="1331015"/>
      </dsp:txXfrm>
    </dsp:sp>
    <dsp:sp modelId="{E1DEA71A-BD35-4915-B223-19B031D1E242}">
      <dsp:nvSpPr>
        <dsp:cNvPr id="0" name=""/>
        <dsp:cNvSpPr/>
      </dsp:nvSpPr>
      <dsp:spPr>
        <a:xfrm>
          <a:off x="763" y="1534208"/>
          <a:ext cx="4346123" cy="1413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UY" sz="2200" kern="1200" dirty="0"/>
            <a:t>Conectividad Interna</a:t>
          </a:r>
        </a:p>
      </dsp:txBody>
      <dsp:txXfrm>
        <a:off x="42173" y="1575618"/>
        <a:ext cx="4263303" cy="1331015"/>
      </dsp:txXfrm>
    </dsp:sp>
    <dsp:sp modelId="{F3B67899-398A-4842-ABB3-0EF86C51A2FD}">
      <dsp:nvSpPr>
        <dsp:cNvPr id="0" name=""/>
        <dsp:cNvSpPr/>
      </dsp:nvSpPr>
      <dsp:spPr>
        <a:xfrm>
          <a:off x="763" y="3065595"/>
          <a:ext cx="2128366" cy="1413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Conexión de servidores y almacenamiento con enlaces de alta velocidad</a:t>
          </a:r>
        </a:p>
      </dsp:txBody>
      <dsp:txXfrm>
        <a:off x="42173" y="3107005"/>
        <a:ext cx="2045546" cy="1331015"/>
      </dsp:txXfrm>
    </dsp:sp>
    <dsp:sp modelId="{4AA0D5EA-1C76-4B77-9057-48E0F473712D}">
      <dsp:nvSpPr>
        <dsp:cNvPr id="0" name=""/>
        <dsp:cNvSpPr/>
      </dsp:nvSpPr>
      <dsp:spPr>
        <a:xfrm>
          <a:off x="2218521" y="3065595"/>
          <a:ext cx="2128366" cy="1413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Minimización de latencia y maximización de capacidad de datos en centros de datos</a:t>
          </a:r>
        </a:p>
      </dsp:txBody>
      <dsp:txXfrm>
        <a:off x="2259931" y="3107005"/>
        <a:ext cx="2045546" cy="1331015"/>
      </dsp:txXfrm>
    </dsp:sp>
    <dsp:sp modelId="{643F6AE5-63C7-498E-A27E-1953F015A35B}">
      <dsp:nvSpPr>
        <dsp:cNvPr id="0" name=""/>
        <dsp:cNvSpPr/>
      </dsp:nvSpPr>
      <dsp:spPr>
        <a:xfrm>
          <a:off x="4525670" y="1534208"/>
          <a:ext cx="2128366" cy="1413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UY" sz="2200" kern="1200" dirty="0"/>
            <a:t>Conexiones </a:t>
          </a:r>
          <a:r>
            <a:rPr lang="es-UY" sz="2200" kern="1200" dirty="0" err="1"/>
            <a:t>Interdatacenter</a:t>
          </a:r>
          <a:endParaRPr lang="es-UY" sz="2200" kern="1200" dirty="0"/>
        </a:p>
      </dsp:txBody>
      <dsp:txXfrm>
        <a:off x="4567080" y="1575618"/>
        <a:ext cx="2045546" cy="1331015"/>
      </dsp:txXfrm>
    </dsp:sp>
    <dsp:sp modelId="{8CAE551F-F46B-4AC4-B4F2-7498DFF94EF4}">
      <dsp:nvSpPr>
        <dsp:cNvPr id="0" name=""/>
        <dsp:cNvSpPr/>
      </dsp:nvSpPr>
      <dsp:spPr>
        <a:xfrm>
          <a:off x="4525670" y="3065595"/>
          <a:ext cx="2128366" cy="1413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Enlaces de alta capacidad entre diferentes centros de datos. Conexión a la nube.</a:t>
          </a:r>
        </a:p>
      </dsp:txBody>
      <dsp:txXfrm>
        <a:off x="4567080" y="3107005"/>
        <a:ext cx="2045546" cy="13310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B995B-6C72-4EBC-8365-7B4A310CEBA1}">
      <dsp:nvSpPr>
        <dsp:cNvPr id="0" name=""/>
        <dsp:cNvSpPr/>
      </dsp:nvSpPr>
      <dsp:spPr>
        <a:xfrm>
          <a:off x="0" y="48462"/>
          <a:ext cx="5188239" cy="6616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UY" sz="2900" b="0" i="0" kern="1200"/>
            <a:t>Principio de Funcionamiento</a:t>
          </a:r>
          <a:endParaRPr lang="es-UY" sz="2900" kern="1200"/>
        </a:p>
      </dsp:txBody>
      <dsp:txXfrm>
        <a:off x="32298" y="80760"/>
        <a:ext cx="5123643" cy="597039"/>
      </dsp:txXfrm>
    </dsp:sp>
    <dsp:sp modelId="{FE97B414-B4B5-4787-BBC7-59A544090C7B}">
      <dsp:nvSpPr>
        <dsp:cNvPr id="0" name=""/>
        <dsp:cNvSpPr/>
      </dsp:nvSpPr>
      <dsp:spPr>
        <a:xfrm>
          <a:off x="0" y="793617"/>
          <a:ext cx="5188239" cy="6616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UY" sz="2900" b="0" i="0" kern="1200"/>
            <a:t>Estructura de la Fibra Óptica</a:t>
          </a:r>
          <a:endParaRPr lang="es-UY" sz="2900" kern="1200"/>
        </a:p>
      </dsp:txBody>
      <dsp:txXfrm>
        <a:off x="32298" y="825915"/>
        <a:ext cx="5123643" cy="597039"/>
      </dsp:txXfrm>
    </dsp:sp>
    <dsp:sp modelId="{A88463C7-227E-4759-9539-E36D27BFBB15}">
      <dsp:nvSpPr>
        <dsp:cNvPr id="0" name=""/>
        <dsp:cNvSpPr/>
      </dsp:nvSpPr>
      <dsp:spPr>
        <a:xfrm>
          <a:off x="0" y="1538772"/>
          <a:ext cx="5188239" cy="6616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UY" sz="2900" b="0" i="0" kern="1200"/>
            <a:t>Tipos de Fibra Óptica</a:t>
          </a:r>
          <a:endParaRPr lang="es-UY" sz="2900" kern="1200"/>
        </a:p>
      </dsp:txBody>
      <dsp:txXfrm>
        <a:off x="32298" y="1571070"/>
        <a:ext cx="5123643" cy="597039"/>
      </dsp:txXfrm>
    </dsp:sp>
    <dsp:sp modelId="{AC3A8BE3-0A16-4999-ABE3-01FE725594D2}">
      <dsp:nvSpPr>
        <dsp:cNvPr id="0" name=""/>
        <dsp:cNvSpPr/>
      </dsp:nvSpPr>
      <dsp:spPr>
        <a:xfrm>
          <a:off x="0" y="2283927"/>
          <a:ext cx="5188239" cy="6616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UY" sz="2900" b="0" i="0" kern="1200"/>
            <a:t>Propagación de la Luz</a:t>
          </a:r>
          <a:endParaRPr lang="es-UY" sz="2900" kern="1200"/>
        </a:p>
      </dsp:txBody>
      <dsp:txXfrm>
        <a:off x="32298" y="2316225"/>
        <a:ext cx="5123643" cy="5970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9F5B1-5F06-471A-A02E-07D7BFF991FA}">
      <dsp:nvSpPr>
        <dsp:cNvPr id="0" name=""/>
        <dsp:cNvSpPr/>
      </dsp:nvSpPr>
      <dsp:spPr>
        <a:xfrm rot="5400000">
          <a:off x="1245080" y="535643"/>
          <a:ext cx="2877976" cy="252618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UY" sz="2300" b="0" i="0" kern="1200"/>
            <a:t>La parte central de la fibra por donde se transmite la luz.</a:t>
          </a:r>
          <a:endParaRPr lang="es-UY" sz="2300" kern="1200"/>
        </a:p>
        <a:p>
          <a:pPr marL="228600" lvl="1" indent="-228600" algn="l" defTabSz="1022350">
            <a:lnSpc>
              <a:spcPct val="90000"/>
            </a:lnSpc>
            <a:spcBef>
              <a:spcPct val="0"/>
            </a:spcBef>
            <a:spcAft>
              <a:spcPct val="15000"/>
            </a:spcAft>
            <a:buChar char="•"/>
          </a:pPr>
          <a:r>
            <a:rPr lang="es-UY" sz="2300" b="0" i="0" kern="1200"/>
            <a:t>Hecho de vidrio o plástico de alta pureza.</a:t>
          </a:r>
          <a:endParaRPr lang="es-UY" sz="2300" kern="1200"/>
        </a:p>
      </dsp:txBody>
      <dsp:txXfrm rot="-5400000">
        <a:off x="1420977" y="483064"/>
        <a:ext cx="2402864" cy="2631340"/>
      </dsp:txXfrm>
    </dsp:sp>
    <dsp:sp modelId="{237F3DA0-3217-4989-A2B5-4B4BF038CE7F}">
      <dsp:nvSpPr>
        <dsp:cNvPr id="0" name=""/>
        <dsp:cNvSpPr/>
      </dsp:nvSpPr>
      <dsp:spPr>
        <a:xfrm>
          <a:off x="0" y="0"/>
          <a:ext cx="1420977" cy="35974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UY" sz="2800" b="1" i="0" kern="1200"/>
            <a:t>Núcleo</a:t>
          </a:r>
          <a:endParaRPr lang="es-UY" sz="2800" kern="1200"/>
        </a:p>
      </dsp:txBody>
      <dsp:txXfrm>
        <a:off x="69366" y="69366"/>
        <a:ext cx="1282245" cy="34587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11A4E-837B-446B-B505-F3734FFB4819}">
      <dsp:nvSpPr>
        <dsp:cNvPr id="0" name=""/>
        <dsp:cNvSpPr/>
      </dsp:nvSpPr>
      <dsp:spPr>
        <a:xfrm rot="5400000">
          <a:off x="818360" y="1069043"/>
          <a:ext cx="3731416" cy="252618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s-UY" sz="2500" b="0" i="0" kern="1200"/>
            <a:t>Material que rodea el núcleo.</a:t>
          </a:r>
          <a:endParaRPr lang="es-UY" sz="2500" kern="1200"/>
        </a:p>
        <a:p>
          <a:pPr marL="228600" lvl="1" indent="-228600" algn="l" defTabSz="1111250">
            <a:lnSpc>
              <a:spcPct val="90000"/>
            </a:lnSpc>
            <a:spcBef>
              <a:spcPct val="0"/>
            </a:spcBef>
            <a:spcAft>
              <a:spcPct val="15000"/>
            </a:spcAft>
            <a:buChar char="•"/>
          </a:pPr>
          <a:r>
            <a:rPr lang="es-UY" sz="2500" b="0" i="0" kern="1200"/>
            <a:t>Tiene un índice de refracción menor para mantener la luz en el núcleo.</a:t>
          </a:r>
          <a:endParaRPr lang="es-UY" sz="2500" kern="1200"/>
        </a:p>
      </dsp:txBody>
      <dsp:txXfrm rot="-5400000">
        <a:off x="1420977" y="589744"/>
        <a:ext cx="2402864" cy="3484780"/>
      </dsp:txXfrm>
    </dsp:sp>
    <dsp:sp modelId="{DCBD218D-53CB-476F-AF35-608BC2737D81}">
      <dsp:nvSpPr>
        <dsp:cNvPr id="0" name=""/>
        <dsp:cNvSpPr/>
      </dsp:nvSpPr>
      <dsp:spPr>
        <a:xfrm>
          <a:off x="0" y="0"/>
          <a:ext cx="1420977" cy="46642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UY" sz="1500" b="0" i="0" kern="1200"/>
            <a:t>Revestimiento</a:t>
          </a:r>
          <a:endParaRPr lang="es-UY" sz="1500" kern="1200"/>
        </a:p>
      </dsp:txBody>
      <dsp:txXfrm>
        <a:off x="69366" y="69366"/>
        <a:ext cx="1282245" cy="452553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E92A46E5-772B-4A8A-A167-62663A29553C}" type="datetime1">
              <a:rPr lang="es-ES" smtClean="0"/>
              <a:t>25/08/2024</a:t>
            </a:fld>
            <a:endParaRPr lang="es-ES" dirty="0"/>
          </a:p>
        </p:txBody>
      </p:sp>
      <p:sp>
        <p:nvSpPr>
          <p:cNvPr id="6" name="Marcador de número de diapositiva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E2C230DF-5933-439D-898F-38E9AC9BA688}" type="slidenum">
              <a:rPr lang="es-ES" smtClean="0"/>
              <a:t>‹Nº›</a:t>
            </a:fld>
            <a:endParaRPr lang="es-ES" dirty="0"/>
          </a:p>
        </p:txBody>
      </p:sp>
      <p:sp>
        <p:nvSpPr>
          <p:cNvPr id="7" name="Marcador de pie de página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dirty="0"/>
          </a:p>
        </p:txBody>
      </p:sp>
      <p:sp>
        <p:nvSpPr>
          <p:cNvPr id="8" name="Marcador de encabezado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vl1pPr>
          </a:lstStyle>
          <a:p>
            <a:pPr rtl="0"/>
            <a:endParaRPr lang="es-E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vl1pPr>
          </a:lstStyle>
          <a:p>
            <a:pPr rtl="0"/>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16DB30B6-91B7-493F-B445-96E1D2848A7B}" type="datetime1">
              <a:rPr lang="es-ES" smtClean="0"/>
              <a:t>25/08/2024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s-ES"/>
            </a:defPPr>
          </a:lstStyle>
          <a:p>
            <a:pPr rtl="0"/>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A89C7E07-3C67-C64C-8DA0-0404F6303970}" type="slidenum">
              <a:rPr lang="es-ES" smtClean="0"/>
              <a:t>‹Nº›</a:t>
            </a:fld>
            <a:endParaRPr lang="es-E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a:t>
            </a:fld>
            <a:endParaRPr lang="es-E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10</a:t>
            </a:fld>
            <a:endParaRPr lang="es-ES" dirty="0"/>
          </a:p>
        </p:txBody>
      </p:sp>
    </p:spTree>
    <p:extLst>
      <p:ext uri="{BB962C8B-B14F-4D97-AF65-F5344CB8AC3E}">
        <p14:creationId xmlns:p14="http://schemas.microsoft.com/office/powerpoint/2010/main" val="501160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11</a:t>
            </a:fld>
            <a:endParaRPr lang="es-ES" dirty="0"/>
          </a:p>
        </p:txBody>
      </p:sp>
    </p:spTree>
    <p:extLst>
      <p:ext uri="{BB962C8B-B14F-4D97-AF65-F5344CB8AC3E}">
        <p14:creationId xmlns:p14="http://schemas.microsoft.com/office/powerpoint/2010/main" val="1739054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12</a:t>
            </a:fld>
            <a:endParaRPr lang="es-ES" dirty="0"/>
          </a:p>
        </p:txBody>
      </p:sp>
    </p:spTree>
    <p:extLst>
      <p:ext uri="{BB962C8B-B14F-4D97-AF65-F5344CB8AC3E}">
        <p14:creationId xmlns:p14="http://schemas.microsoft.com/office/powerpoint/2010/main" val="2080232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13</a:t>
            </a:fld>
            <a:endParaRPr lang="es-ES" dirty="0"/>
          </a:p>
        </p:txBody>
      </p:sp>
    </p:spTree>
    <p:extLst>
      <p:ext uri="{BB962C8B-B14F-4D97-AF65-F5344CB8AC3E}">
        <p14:creationId xmlns:p14="http://schemas.microsoft.com/office/powerpoint/2010/main" val="3439654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14</a:t>
            </a:fld>
            <a:endParaRPr lang="es-ES" dirty="0"/>
          </a:p>
        </p:txBody>
      </p:sp>
    </p:spTree>
    <p:extLst>
      <p:ext uri="{BB962C8B-B14F-4D97-AF65-F5344CB8AC3E}">
        <p14:creationId xmlns:p14="http://schemas.microsoft.com/office/powerpoint/2010/main" val="2994759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15</a:t>
            </a:fld>
            <a:endParaRPr lang="es-ES" dirty="0"/>
          </a:p>
        </p:txBody>
      </p:sp>
    </p:spTree>
    <p:extLst>
      <p:ext uri="{BB962C8B-B14F-4D97-AF65-F5344CB8AC3E}">
        <p14:creationId xmlns:p14="http://schemas.microsoft.com/office/powerpoint/2010/main" val="3914748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16</a:t>
            </a:fld>
            <a:endParaRPr lang="es-ES" dirty="0"/>
          </a:p>
        </p:txBody>
      </p:sp>
    </p:spTree>
    <p:extLst>
      <p:ext uri="{BB962C8B-B14F-4D97-AF65-F5344CB8AC3E}">
        <p14:creationId xmlns:p14="http://schemas.microsoft.com/office/powerpoint/2010/main" val="1003822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17</a:t>
            </a:fld>
            <a:endParaRPr lang="es-ES" dirty="0"/>
          </a:p>
        </p:txBody>
      </p:sp>
    </p:spTree>
    <p:extLst>
      <p:ext uri="{BB962C8B-B14F-4D97-AF65-F5344CB8AC3E}">
        <p14:creationId xmlns:p14="http://schemas.microsoft.com/office/powerpoint/2010/main" val="2135781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18</a:t>
            </a:fld>
            <a:endParaRPr lang="es-ES" dirty="0"/>
          </a:p>
        </p:txBody>
      </p:sp>
    </p:spTree>
    <p:extLst>
      <p:ext uri="{BB962C8B-B14F-4D97-AF65-F5344CB8AC3E}">
        <p14:creationId xmlns:p14="http://schemas.microsoft.com/office/powerpoint/2010/main" val="3578217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19</a:t>
            </a:fld>
            <a:endParaRPr lang="es-ES" dirty="0"/>
          </a:p>
        </p:txBody>
      </p:sp>
    </p:spTree>
    <p:extLst>
      <p:ext uri="{BB962C8B-B14F-4D97-AF65-F5344CB8AC3E}">
        <p14:creationId xmlns:p14="http://schemas.microsoft.com/office/powerpoint/2010/main" val="176592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2</a:t>
            </a:fld>
            <a:endParaRPr lang="es-ES" dirty="0"/>
          </a:p>
        </p:txBody>
      </p:sp>
    </p:spTree>
    <p:extLst>
      <p:ext uri="{BB962C8B-B14F-4D97-AF65-F5344CB8AC3E}">
        <p14:creationId xmlns:p14="http://schemas.microsoft.com/office/powerpoint/2010/main" val="311341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20</a:t>
            </a:fld>
            <a:endParaRPr lang="es-ES" dirty="0"/>
          </a:p>
        </p:txBody>
      </p:sp>
    </p:spTree>
    <p:extLst>
      <p:ext uri="{BB962C8B-B14F-4D97-AF65-F5344CB8AC3E}">
        <p14:creationId xmlns:p14="http://schemas.microsoft.com/office/powerpoint/2010/main" val="4050233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21</a:t>
            </a:fld>
            <a:endParaRPr lang="es-ES" dirty="0"/>
          </a:p>
        </p:txBody>
      </p:sp>
    </p:spTree>
    <p:extLst>
      <p:ext uri="{BB962C8B-B14F-4D97-AF65-F5344CB8AC3E}">
        <p14:creationId xmlns:p14="http://schemas.microsoft.com/office/powerpoint/2010/main" val="634596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22</a:t>
            </a:fld>
            <a:endParaRPr lang="es-ES" dirty="0"/>
          </a:p>
        </p:txBody>
      </p:sp>
    </p:spTree>
    <p:extLst>
      <p:ext uri="{BB962C8B-B14F-4D97-AF65-F5344CB8AC3E}">
        <p14:creationId xmlns:p14="http://schemas.microsoft.com/office/powerpoint/2010/main" val="224046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23</a:t>
            </a:fld>
            <a:endParaRPr lang="es-ES" dirty="0"/>
          </a:p>
        </p:txBody>
      </p:sp>
    </p:spTree>
    <p:extLst>
      <p:ext uri="{BB962C8B-B14F-4D97-AF65-F5344CB8AC3E}">
        <p14:creationId xmlns:p14="http://schemas.microsoft.com/office/powerpoint/2010/main" val="2073343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24</a:t>
            </a:fld>
            <a:endParaRPr lang="es-ES" dirty="0"/>
          </a:p>
        </p:txBody>
      </p:sp>
    </p:spTree>
    <p:extLst>
      <p:ext uri="{BB962C8B-B14F-4D97-AF65-F5344CB8AC3E}">
        <p14:creationId xmlns:p14="http://schemas.microsoft.com/office/powerpoint/2010/main" val="3826288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25</a:t>
            </a:fld>
            <a:endParaRPr lang="es-ES" dirty="0"/>
          </a:p>
        </p:txBody>
      </p:sp>
    </p:spTree>
    <p:extLst>
      <p:ext uri="{BB962C8B-B14F-4D97-AF65-F5344CB8AC3E}">
        <p14:creationId xmlns:p14="http://schemas.microsoft.com/office/powerpoint/2010/main" val="258393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26</a:t>
            </a:fld>
            <a:endParaRPr lang="es-ES" dirty="0"/>
          </a:p>
        </p:txBody>
      </p:sp>
    </p:spTree>
    <p:extLst>
      <p:ext uri="{BB962C8B-B14F-4D97-AF65-F5344CB8AC3E}">
        <p14:creationId xmlns:p14="http://schemas.microsoft.com/office/powerpoint/2010/main" val="983713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27</a:t>
            </a:fld>
            <a:endParaRPr lang="es-ES" dirty="0"/>
          </a:p>
        </p:txBody>
      </p:sp>
    </p:spTree>
    <p:extLst>
      <p:ext uri="{BB962C8B-B14F-4D97-AF65-F5344CB8AC3E}">
        <p14:creationId xmlns:p14="http://schemas.microsoft.com/office/powerpoint/2010/main" val="2709090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309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555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3</a:t>
            </a:fld>
            <a:endParaRPr lang="es-ES" dirty="0"/>
          </a:p>
        </p:txBody>
      </p:sp>
    </p:spTree>
    <p:extLst>
      <p:ext uri="{BB962C8B-B14F-4D97-AF65-F5344CB8AC3E}">
        <p14:creationId xmlns:p14="http://schemas.microsoft.com/office/powerpoint/2010/main" val="2730433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30</a:t>
            </a:fld>
            <a:endParaRPr lang="es-ES" dirty="0"/>
          </a:p>
        </p:txBody>
      </p:sp>
    </p:spTree>
    <p:extLst>
      <p:ext uri="{BB962C8B-B14F-4D97-AF65-F5344CB8AC3E}">
        <p14:creationId xmlns:p14="http://schemas.microsoft.com/office/powerpoint/2010/main" val="155301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130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311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974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34</a:t>
            </a:fld>
            <a:endParaRPr lang="es-ES" dirty="0"/>
          </a:p>
        </p:txBody>
      </p:sp>
    </p:spTree>
    <p:extLst>
      <p:ext uri="{BB962C8B-B14F-4D97-AF65-F5344CB8AC3E}">
        <p14:creationId xmlns:p14="http://schemas.microsoft.com/office/powerpoint/2010/main" val="1176616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033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249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8588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006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811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4</a:t>
            </a:fld>
            <a:endParaRPr lang="es-ES" dirty="0"/>
          </a:p>
        </p:txBody>
      </p:sp>
    </p:spTree>
    <p:extLst>
      <p:ext uri="{BB962C8B-B14F-4D97-AF65-F5344CB8AC3E}">
        <p14:creationId xmlns:p14="http://schemas.microsoft.com/office/powerpoint/2010/main" val="39082765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9015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7156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9224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82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5</a:t>
            </a:fld>
            <a:endParaRPr lang="es-ES" dirty="0"/>
          </a:p>
        </p:txBody>
      </p:sp>
    </p:spTree>
    <p:extLst>
      <p:ext uri="{BB962C8B-B14F-4D97-AF65-F5344CB8AC3E}">
        <p14:creationId xmlns:p14="http://schemas.microsoft.com/office/powerpoint/2010/main" val="3388705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F639921-CFBB-DE6F-31EB-81B758CA0268}"/>
              </a:ext>
            </a:extLst>
          </p:cNvPr>
          <p:cNvSpPr>
            <a:spLocks noGrp="1"/>
          </p:cNvSpPr>
          <p:nvPr>
            <p:ph type="body" idx="1"/>
          </p:nvPr>
        </p:nvSpPr>
        <p:spPr/>
        <p:txBody>
          <a:bodyPr rtlCol="0"/>
          <a:lstStyle>
            <a:defPPr>
              <a:defRPr lang="es-ES"/>
            </a:defPPr>
          </a:lstStyle>
          <a:p>
            <a:pPr rtl="0"/>
            <a:endParaRPr lang="es-ES" dirty="0"/>
          </a:p>
        </p:txBody>
      </p:sp>
      <p:sp>
        <p:nvSpPr>
          <p:cNvPr id="4" name="Marcador de número de diapositiva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rtlCol="0"/>
          <a:lstStyle>
            <a:defPPr>
              <a:defRPr lang="es-ES"/>
            </a:defPPr>
          </a:lstStyle>
          <a:p>
            <a:pPr rtl="0"/>
            <a:fld id="{A89C7E07-3C67-C64C-8DA0-0404F6303970}" type="slidenum">
              <a:rPr lang="es-ES" smtClean="0"/>
              <a:t>6</a:t>
            </a:fld>
            <a:endParaRPr lang="es-ES" dirty="0"/>
          </a:p>
        </p:txBody>
      </p:sp>
    </p:spTree>
    <p:extLst>
      <p:ext uri="{BB962C8B-B14F-4D97-AF65-F5344CB8AC3E}">
        <p14:creationId xmlns:p14="http://schemas.microsoft.com/office/powerpoint/2010/main" val="3727777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7</a:t>
            </a:fld>
            <a:endParaRPr lang="es-ES" dirty="0"/>
          </a:p>
        </p:txBody>
      </p:sp>
    </p:spTree>
    <p:extLst>
      <p:ext uri="{BB962C8B-B14F-4D97-AF65-F5344CB8AC3E}">
        <p14:creationId xmlns:p14="http://schemas.microsoft.com/office/powerpoint/2010/main" val="2386183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8</a:t>
            </a:fld>
            <a:endParaRPr lang="es-ES" dirty="0"/>
          </a:p>
        </p:txBody>
      </p:sp>
    </p:spTree>
    <p:extLst>
      <p:ext uri="{BB962C8B-B14F-4D97-AF65-F5344CB8AC3E}">
        <p14:creationId xmlns:p14="http://schemas.microsoft.com/office/powerpoint/2010/main" val="1102573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9</a:t>
            </a:fld>
            <a:endParaRPr lang="es-ES" dirty="0"/>
          </a:p>
        </p:txBody>
      </p:sp>
    </p:spTree>
    <p:extLst>
      <p:ext uri="{BB962C8B-B14F-4D97-AF65-F5344CB8AC3E}">
        <p14:creationId xmlns:p14="http://schemas.microsoft.com/office/powerpoint/2010/main" val="657911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1">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es-ES" sz="6000" b="1" i="0" spc="100" baseline="0">
                <a:solidFill>
                  <a:schemeClr val="bg1"/>
                </a:solidFill>
                <a:latin typeface="+mj-lt"/>
              </a:defRPr>
            </a:lvl1pPr>
          </a:lstStyle>
          <a:p>
            <a:pPr rtl="0"/>
            <a:r>
              <a:rPr lang="es-ES"/>
              <a:t>Haga clic para agregar un título </a:t>
            </a:r>
          </a:p>
        </p:txBody>
      </p:sp>
      <p:grpSp>
        <p:nvGrpSpPr>
          <p:cNvPr id="9" name="Gru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cxnSp>
        <p:nvCxnSpPr>
          <p:cNvPr id="13" name="Conector recto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ido y tabla del título">
    <p:bg>
      <p:bgPr>
        <a:solidFill>
          <a:schemeClr val="tx1"/>
        </a:solidFill>
        <a:effectLst/>
      </p:bgPr>
    </p:bg>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orma libre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5" name="Forma libre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7" name="Forma libre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Marcador de contenid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rtlCol="0">
            <a:normAutofit/>
          </a:bodyPr>
          <a:lstStyle>
            <a:lvl1pPr marL="0" indent="0">
              <a:spcBef>
                <a:spcPts val="1800"/>
              </a:spcBef>
              <a:buFont typeface="Arial" panose="020B0604020202020204" pitchFamily="34" charset="0"/>
              <a:buNone/>
              <a:defRPr lang="es-ES" sz="2000"/>
            </a:lvl1pPr>
            <a:lvl2pPr marL="457200" indent="0">
              <a:spcBef>
                <a:spcPts val="1800"/>
              </a:spcBef>
              <a:buNone/>
              <a:defRPr lang="es-ES" sz="2000"/>
            </a:lvl2pPr>
            <a:lvl3pPr marL="914400" indent="0">
              <a:spcBef>
                <a:spcPts val="1800"/>
              </a:spcBef>
              <a:buNone/>
              <a:defRPr lang="es-ES" sz="2000"/>
            </a:lvl3pPr>
            <a:lvl4pPr marL="1371600" indent="0">
              <a:spcBef>
                <a:spcPts val="1800"/>
              </a:spcBef>
              <a:buNone/>
              <a:defRPr lang="es-ES" sz="2000"/>
            </a:lvl4pPr>
            <a:lvl5pPr marL="1828800" indent="0">
              <a:spcBef>
                <a:spcPts val="1800"/>
              </a:spcBef>
              <a:buNone/>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contenido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rtlCol="0">
            <a:normAutofit/>
          </a:bodyPr>
          <a:lstStyle>
            <a:lvl1pPr marL="0" indent="0">
              <a:spcBef>
                <a:spcPts val="1800"/>
              </a:spcBef>
              <a:buNone/>
              <a:defRPr lang="es-ES" sz="2000"/>
            </a:lvl1pPr>
            <a:lvl2pPr>
              <a:spcBef>
                <a:spcPts val="600"/>
              </a:spcBef>
              <a:defRPr lang="es-ES" sz="2000"/>
            </a:lvl2pPr>
            <a:lvl3pPr>
              <a:spcBef>
                <a:spcPts val="1800"/>
              </a:spcBef>
              <a:defRPr lang="es-ES" sz="2000"/>
            </a:lvl3pPr>
            <a:lvl4pPr>
              <a:spcBef>
                <a:spcPts val="1800"/>
              </a:spcBef>
              <a:defRPr lang="es-ES" sz="2000"/>
            </a:lvl4pPr>
            <a:lvl5pPr>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‹Nº›</a:t>
            </a:fld>
            <a:endParaRPr lang="es-ES" dirty="0">
              <a:latin typeface="+mn-lt"/>
            </a:endParaRP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es-ES"/>
            </a:defPPr>
          </a:lstStyle>
          <a:p>
            <a:pPr rtl="0"/>
            <a:endParaRPr lang="es-E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dos contenidos">
    <p:bg>
      <p:bgPr>
        <a:solidFill>
          <a:schemeClr val="tx1"/>
        </a:solidFill>
        <a:effectLst/>
      </p:bgPr>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orma libre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4" name="Forma libre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Marcador de contenido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rtlCol="0">
            <a:normAutofit/>
          </a:bodyPr>
          <a:lstStyle>
            <a:lvl1pPr marL="0" indent="0">
              <a:spcBef>
                <a:spcPts val="1800"/>
              </a:spcBef>
              <a:buNone/>
              <a:defRPr lang="es-ES" sz="2000"/>
            </a:lvl1pPr>
            <a:lvl2pPr>
              <a:spcBef>
                <a:spcPts val="600"/>
              </a:spcBef>
              <a:defRPr lang="es-ES" sz="2000"/>
            </a:lvl2pPr>
            <a:lvl3pPr>
              <a:spcBef>
                <a:spcPts val="1800"/>
              </a:spcBef>
              <a:defRPr lang="es-ES" sz="2000"/>
            </a:lvl3pPr>
            <a:lvl4pPr>
              <a:spcBef>
                <a:spcPts val="1800"/>
              </a:spcBef>
              <a:defRPr lang="es-ES" sz="2000"/>
            </a:lvl4pPr>
            <a:lvl5pPr>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7" name="Marcador de contenid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rtlCol="0">
            <a:normAutofit/>
          </a:bodyPr>
          <a:lstStyle>
            <a:lvl1pPr marL="342900" indent="-342900">
              <a:spcBef>
                <a:spcPts val="1800"/>
              </a:spcBef>
              <a:buFont typeface="Arial" panose="020B0604020202020204" pitchFamily="34" charset="0"/>
              <a:buChar char="•"/>
              <a:defRPr lang="es-ES" sz="2000"/>
            </a:lvl1pPr>
            <a:lvl2pPr>
              <a:spcBef>
                <a:spcPts val="1800"/>
              </a:spcBef>
              <a:defRPr lang="es-ES" sz="2000"/>
            </a:lvl2pPr>
            <a:lvl3pPr>
              <a:spcBef>
                <a:spcPts val="1800"/>
              </a:spcBef>
              <a:defRPr lang="es-ES" sz="2000"/>
            </a:lvl3pPr>
            <a:lvl4pPr>
              <a:spcBef>
                <a:spcPts val="1800"/>
              </a:spcBef>
              <a:defRPr lang="es-ES" sz="2000"/>
            </a:lvl4pPr>
            <a:lvl5pPr>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es-ES"/>
            </a:defPPr>
          </a:lstStyle>
          <a:p>
            <a:pPr rtl="0"/>
            <a:endParaRPr lang="es-ES" dirty="0">
              <a:latin typeface="+mn-lt"/>
            </a:endParaRP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‹Nº›</a:t>
            </a:fld>
            <a:endParaRPr lang="es-E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a 2">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sp>
        <p:nvSpPr>
          <p:cNvPr id="9" name="Marcador de posición de la tabla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rtlCol="0">
            <a:noAutofit/>
          </a:bodyPr>
          <a:lstStyle>
            <a:lvl1pPr>
              <a:defRPr lang="es-ES"/>
            </a:lvl1pPr>
          </a:lstStyle>
          <a:p>
            <a:pPr rtl="0"/>
            <a:r>
              <a:rPr lang="es-ES"/>
              <a:t>Haga clic en el icono para agregar una tabla</a:t>
            </a: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‹Nº›</a:t>
            </a:fld>
            <a:endParaRPr lang="es-ES" dirty="0">
              <a:latin typeface="+mn-lt"/>
            </a:endParaRP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es-ES"/>
            </a:defPPr>
          </a:lstStyle>
          <a:p>
            <a:pPr rtl="0"/>
            <a:endParaRPr lang="es-ES" dirty="0">
              <a:latin typeface="+mn-lt"/>
            </a:endParaRP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3">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rtlCol="0" anchor="b">
            <a:noAutofit/>
          </a:bodyPr>
          <a:lstStyle>
            <a:lvl1pPr algn="l">
              <a:lnSpc>
                <a:spcPct val="80000"/>
              </a:lnSpc>
              <a:defRPr lang="es-ES" sz="6000" b="1" i="0" spc="100" baseline="0">
                <a:solidFill>
                  <a:schemeClr val="bg1"/>
                </a:solidFill>
                <a:latin typeface="+mj-lt"/>
              </a:defRPr>
            </a:lvl1pPr>
          </a:lstStyle>
          <a:p>
            <a:pPr rtl="0"/>
            <a:r>
              <a:rPr lang="es-ES"/>
              <a:t>Haga clic para agregar un título </a:t>
            </a:r>
          </a:p>
        </p:txBody>
      </p:sp>
      <p:grpSp>
        <p:nvGrpSpPr>
          <p:cNvPr id="9" name="Gru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rtlCol="0">
            <a:noAutofit/>
          </a:bodyPr>
          <a:lstStyle>
            <a:lvl1pPr marL="0" indent="0">
              <a:buNone/>
              <a:defRPr lang="es-ES" sz="2400" b="1" i="0">
                <a:solidFill>
                  <a:schemeClr val="tx2">
                    <a:lumMod val="75000"/>
                  </a:schemeClr>
                </a:solidFill>
                <a:latin typeface="+mn-lt"/>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cxnSp>
        <p:nvCxnSpPr>
          <p:cNvPr id="4" name="Conector recto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296F7F-FADB-70F4-1086-A07611AA875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Y"/>
          </a:p>
        </p:txBody>
      </p:sp>
      <p:sp>
        <p:nvSpPr>
          <p:cNvPr id="3" name="Subtítulo 2">
            <a:extLst>
              <a:ext uri="{FF2B5EF4-FFF2-40B4-BE49-F238E27FC236}">
                <a16:creationId xmlns:a16="http://schemas.microsoft.com/office/drawing/2014/main" id="{4E9DB861-F453-677E-9145-3279FE421E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Y"/>
          </a:p>
        </p:txBody>
      </p:sp>
      <p:sp>
        <p:nvSpPr>
          <p:cNvPr id="4" name="Marcador de fecha 3">
            <a:extLst>
              <a:ext uri="{FF2B5EF4-FFF2-40B4-BE49-F238E27FC236}">
                <a16:creationId xmlns:a16="http://schemas.microsoft.com/office/drawing/2014/main" id="{0F714567-3523-010A-63BB-4C0A3B2E5D87}"/>
              </a:ext>
            </a:extLst>
          </p:cNvPr>
          <p:cNvSpPr>
            <a:spLocks noGrp="1"/>
          </p:cNvSpPr>
          <p:nvPr>
            <p:ph type="dt" sz="half" idx="10"/>
          </p:nvPr>
        </p:nvSpPr>
        <p:spPr/>
        <p:txBody>
          <a:bodyPr/>
          <a:lstStyle/>
          <a:p>
            <a:fld id="{EBC83911-DF5F-43CF-BB88-D97FC635A556}" type="datetimeFigureOut">
              <a:rPr lang="es-UY" smtClean="0"/>
              <a:t>25/8/2024</a:t>
            </a:fld>
            <a:endParaRPr lang="es-UY"/>
          </a:p>
        </p:txBody>
      </p:sp>
      <p:sp>
        <p:nvSpPr>
          <p:cNvPr id="5" name="Marcador de pie de página 4">
            <a:extLst>
              <a:ext uri="{FF2B5EF4-FFF2-40B4-BE49-F238E27FC236}">
                <a16:creationId xmlns:a16="http://schemas.microsoft.com/office/drawing/2014/main" id="{9FCBB8A7-B66B-C22E-59B2-8466C00EC35C}"/>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D4DB1286-114C-6F13-799E-452E4C4DBACF}"/>
              </a:ext>
            </a:extLst>
          </p:cNvPr>
          <p:cNvSpPr>
            <a:spLocks noGrp="1"/>
          </p:cNvSpPr>
          <p:nvPr>
            <p:ph type="sldNum" sz="quarter" idx="12"/>
          </p:nvPr>
        </p:nvSpPr>
        <p:spPr/>
        <p:txBody>
          <a:bodyPr/>
          <a:lstStyle/>
          <a:p>
            <a:fld id="{D55761C7-8233-4623-999E-F255E22C381E}" type="slidenum">
              <a:rPr lang="es-UY" smtClean="0"/>
              <a:t>‹Nº›</a:t>
            </a:fld>
            <a:endParaRPr lang="es-UY"/>
          </a:p>
        </p:txBody>
      </p:sp>
    </p:spTree>
    <p:extLst>
      <p:ext uri="{BB962C8B-B14F-4D97-AF65-F5344CB8AC3E}">
        <p14:creationId xmlns:p14="http://schemas.microsoft.com/office/powerpoint/2010/main" val="9730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forma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noProof="0" dirty="0"/>
            </a:p>
          </p:txBody>
        </p:sp>
        <p:sp>
          <p:nvSpPr>
            <p:cNvPr id="8" name="Forma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noProof="0" dirty="0"/>
            </a:p>
          </p:txBody>
        </p:sp>
        <p:sp>
          <p:nvSpPr>
            <p:cNvPr id="9" name="Forma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noProof="0" dirty="0"/>
            </a:p>
          </p:txBody>
        </p:sp>
        <p:sp>
          <p:nvSpPr>
            <p:cNvPr id="10" name="Forma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es-ES"/>
              </a:defPPr>
            </a:lstStyle>
            <a:p>
              <a:pPr rtl="0"/>
              <a:endParaRPr lang="es-ES" noProof="0" dirty="0"/>
            </a:p>
          </p:txBody>
        </p:sp>
        <p:sp>
          <p:nvSpPr>
            <p:cNvPr id="11" name="Forma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noProof="0" dirty="0"/>
            </a:p>
          </p:txBody>
        </p:sp>
      </p:grpSp>
      <p:sp>
        <p:nvSpPr>
          <p:cNvPr id="12" name="Título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rtlCol="0" anchor="b" anchorCtr="0">
            <a:noAutofit/>
          </a:bodyPr>
          <a:lstStyle>
            <a:lvl1pPr>
              <a:defRPr lang="es-ES" sz="4400" b="1" i="0" spc="50" baseline="0">
                <a:latin typeface="+mj-lt"/>
              </a:defRPr>
            </a:lvl1pPr>
          </a:lstStyle>
          <a:p>
            <a:pPr rtl="0"/>
            <a:r>
              <a:rPr lang="es-ES" noProof="0" dirty="0"/>
              <a:t>Haga clic para agregar un título </a:t>
            </a:r>
          </a:p>
        </p:txBody>
      </p:sp>
      <p:sp>
        <p:nvSpPr>
          <p:cNvPr id="2" name="Marcador de contenido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rtlCol="0">
            <a:normAutofit/>
          </a:bodyPr>
          <a:lstStyle>
            <a:lvl1pPr marL="283464" indent="-283464">
              <a:lnSpc>
                <a:spcPct val="80000"/>
              </a:lnSpc>
              <a:spcBef>
                <a:spcPts val="2200"/>
              </a:spcBef>
              <a:buFont typeface="Arial" panose="020B0604020202020204" pitchFamily="34" charset="0"/>
              <a:buChar char="•"/>
              <a:defRPr lang="es-ES" sz="2400" b="1" i="0" kern="1200" dirty="0">
                <a:solidFill>
                  <a:schemeClr val="tx2">
                    <a:lumMod val="75000"/>
                  </a:schemeClr>
                </a:solidFill>
                <a:latin typeface="+mn-lt"/>
                <a:ea typeface="+mn-ea"/>
                <a:cs typeface="+mn-cs"/>
              </a:defRPr>
            </a:lvl1pPr>
            <a:lvl2pPr indent="-283464">
              <a:spcBef>
                <a:spcPts val="600"/>
              </a:spcBef>
              <a:defRPr lang="es-ES" sz="2000"/>
            </a:lvl2pPr>
            <a:lvl3pPr indent="-283464">
              <a:spcBef>
                <a:spcPts val="1800"/>
              </a:spcBef>
              <a:defRPr lang="es-ES" sz="2000"/>
            </a:lvl3pPr>
            <a:lvl4pPr indent="-283464">
              <a:spcBef>
                <a:spcPts val="1800"/>
              </a:spcBef>
              <a:defRPr lang="es-ES" sz="2000"/>
            </a:lvl4pPr>
            <a:lvl5pPr indent="-283464">
              <a:spcBef>
                <a:spcPts val="1800"/>
              </a:spcBef>
              <a:defRPr lang="es-ES" sz="2000"/>
            </a:lvl5pPr>
          </a:lstStyle>
          <a:p>
            <a:pPr lvl="0" rtl="0"/>
            <a:r>
              <a:rPr lang="es-ES" noProof="0" dirty="0"/>
              <a:t>Haga clic para agregar contenido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3" name="Marcador de número de diapositiva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rtlCol="0"/>
          <a:lstStyle>
            <a:defPPr>
              <a:defRPr lang="es-ES"/>
            </a:defPPr>
          </a:lstStyle>
          <a:p>
            <a:pPr rtl="0"/>
            <a:fld id="{294A09A9-5501-47C1-A89A-A340965A2BE2}" type="slidenum">
              <a:rPr lang="es-ES" noProof="0" smtClean="0"/>
              <a:pPr rtl="0"/>
              <a:t>‹Nº›</a:t>
            </a:fld>
            <a:endParaRPr lang="es-ES" noProof="0" dirty="0"/>
          </a:p>
        </p:txBody>
      </p:sp>
      <p:sp>
        <p:nvSpPr>
          <p:cNvPr id="42" name="Marcador de fecha 41">
            <a:extLst>
              <a:ext uri="{FF2B5EF4-FFF2-40B4-BE49-F238E27FC236}">
                <a16:creationId xmlns:a16="http://schemas.microsoft.com/office/drawing/2014/main" id="{29CE2856-DB8F-5603-C085-74C70560FAC8}"/>
              </a:ext>
            </a:extLst>
          </p:cNvPr>
          <p:cNvSpPr>
            <a:spLocks noGrp="1"/>
          </p:cNvSpPr>
          <p:nvPr>
            <p:ph type="dt" sz="half" idx="25"/>
          </p:nvPr>
        </p:nvSpPr>
        <p:spPr/>
        <p:txBody>
          <a:bodyPr rtlCol="0"/>
          <a:lstStyle>
            <a:defPPr>
              <a:defRPr lang="es-ES"/>
            </a:defPPr>
          </a:lstStyle>
          <a:p>
            <a:pPr rtl="0"/>
            <a:endParaRPr lang="es-ES" noProof="0" dirty="0">
              <a:latin typeface="+mn-lt"/>
            </a:endParaRPr>
          </a:p>
        </p:txBody>
      </p:sp>
      <p:cxnSp>
        <p:nvCxnSpPr>
          <p:cNvPr id="4" name="Conector recto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de sección">
    <p:bg>
      <p:bgPr>
        <a:solidFill>
          <a:schemeClr val="accent3"/>
        </a:solidFill>
        <a:effectLst/>
      </p:bgPr>
    </p:bg>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rtlCol="0">
            <a:noAutofit/>
          </a:bodyPr>
          <a:lstStyle>
            <a:lvl1pPr marL="0" indent="0" algn="ctr">
              <a:buNone/>
              <a:defRPr lang="es-ES" sz="2000">
                <a:solidFill>
                  <a:schemeClr val="tx1"/>
                </a:solidFill>
              </a:defRPr>
            </a:lvl1pPr>
          </a:lstStyle>
          <a:p>
            <a:pPr rtl="0"/>
            <a:r>
              <a:rPr lang="es-ES"/>
              <a:t>Haga clic en el icono para agregar una imagen</a:t>
            </a:r>
          </a:p>
        </p:txBody>
      </p:sp>
      <p:sp>
        <p:nvSpPr>
          <p:cNvPr id="18" name="Título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rtlCol="0" anchor="b" anchorCtr="0">
            <a:noAutofit/>
          </a:bodyPr>
          <a:lstStyle>
            <a:lvl1pPr>
              <a:defRPr lang="es-ES" sz="6000" b="1" i="0" baseline="0">
                <a:solidFill>
                  <a:schemeClr val="tx1"/>
                </a:solidFill>
                <a:latin typeface="+mj-lt"/>
              </a:defRPr>
            </a:lvl1pPr>
          </a:lstStyle>
          <a:p>
            <a:pPr rtl="0"/>
            <a:r>
              <a:rPr lang="es-ES"/>
              <a:t>Haga clic para agregar un título </a:t>
            </a:r>
          </a:p>
        </p:txBody>
      </p:sp>
      <p:sp>
        <p:nvSpPr>
          <p:cNvPr id="7" name="Rectángulo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2">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rtlCol="0" anchor="b">
            <a:noAutofit/>
          </a:bodyPr>
          <a:lstStyle>
            <a:lvl1pPr algn="l">
              <a:lnSpc>
                <a:spcPct val="80000"/>
              </a:lnSpc>
              <a:defRPr lang="es-ES" sz="6000" b="1" i="0" spc="100" baseline="0">
                <a:solidFill>
                  <a:schemeClr val="bg1"/>
                </a:solidFill>
                <a:latin typeface="+mj-lt"/>
              </a:defRPr>
            </a:lvl1pPr>
          </a:lstStyle>
          <a:p>
            <a:pPr rtl="0"/>
            <a:r>
              <a:rPr lang="es-ES"/>
              <a:t>Haga clic para agregar un título </a:t>
            </a:r>
          </a:p>
        </p:txBody>
      </p:sp>
      <p:sp>
        <p:nvSpPr>
          <p:cNvPr id="6" name="Marcador de posición de imagen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rtlCol="0">
            <a:normAutofit/>
          </a:bodyPr>
          <a:lstStyle>
            <a:lvl1pPr marL="0" indent="0" algn="ctr">
              <a:buNone/>
              <a:defRPr lang="es-ES" sz="2000"/>
            </a:lvl1pPr>
          </a:lstStyle>
          <a:p>
            <a:pPr rtl="0"/>
            <a:r>
              <a:rPr lang="es-ES"/>
              <a:t>Haga clic en el icono para agregar una imagen</a:t>
            </a:r>
          </a:p>
        </p:txBody>
      </p: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rtlCol="0">
            <a:noAutofit/>
          </a:bodyPr>
          <a:lstStyle>
            <a:lvl1pPr marL="0" indent="0">
              <a:buNone/>
              <a:defRPr lang="es-ES" sz="2400" b="1" i="0">
                <a:solidFill>
                  <a:schemeClr val="tx2">
                    <a:lumMod val="75000"/>
                  </a:schemeClr>
                </a:solidFill>
                <a:latin typeface="+mn-lt"/>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cxnSp>
        <p:nvCxnSpPr>
          <p:cNvPr id="7" name="Conector recto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umen 2">
    <p:bg>
      <p:bgPr>
        <a:solidFill>
          <a:schemeClr val="tx1"/>
        </a:solidFill>
        <a:effectLst/>
      </p:bgPr>
    </p:bg>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upo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orma libre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rtlCol="0" anchor="b" anchorCtr="0">
            <a:noAutofit/>
          </a:bodyPr>
          <a:lstStyle>
            <a:lvl1pPr>
              <a:defRPr lang="es-ES" sz="4400" b="1" i="0">
                <a:latin typeface="+mj-lt"/>
              </a:defRPr>
            </a:lvl1pPr>
          </a:lstStyle>
          <a:p>
            <a:pPr rtl="0"/>
            <a:r>
              <a:rPr lang="es-ES"/>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rtlCol="0">
            <a:normAutofit/>
          </a:bodyPr>
          <a:lstStyle>
            <a:lvl1pPr marL="283464" indent="-283464">
              <a:spcBef>
                <a:spcPts val="1800"/>
              </a:spcBef>
              <a:buFont typeface="Arial" panose="020B0604020202020204" pitchFamily="34" charset="0"/>
              <a:buChar char="•"/>
              <a:defRPr lang="es-ES" sz="2000"/>
            </a:lvl1pPr>
            <a:lvl2pPr indent="-283464">
              <a:spcBef>
                <a:spcPts val="1800"/>
              </a:spcBef>
              <a:defRPr lang="es-ES" sz="2000"/>
            </a:lvl2pPr>
            <a:lvl3pPr indent="-283464">
              <a:spcBef>
                <a:spcPts val="1800"/>
              </a:spcBef>
              <a:defRPr lang="es-ES" sz="2000"/>
            </a:lvl3pPr>
            <a:lvl4pPr indent="-283464">
              <a:spcBef>
                <a:spcPts val="1800"/>
              </a:spcBef>
              <a:defRPr lang="es-ES" sz="2000"/>
            </a:lvl4pPr>
            <a:lvl5pPr indent="-283464">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rtlCol="0"/>
          <a:lstStyle>
            <a:defPPr>
              <a:defRPr lang="es-ES"/>
            </a:defPPr>
          </a:lstStyle>
          <a:p>
            <a:pPr rtl="0"/>
            <a:fld id="{294A09A9-5501-47C1-A89A-A340965A2BE2}" type="slidenum">
              <a:rPr lang="es-ES" smtClean="0"/>
              <a:pPr rtl="0"/>
              <a:t>‹Nº›</a:t>
            </a:fld>
            <a:endParaRPr lang="es-ES" dirty="0">
              <a:latin typeface="+mn-lt"/>
            </a:endParaRPr>
          </a:p>
        </p:txBody>
      </p:sp>
      <p:sp>
        <p:nvSpPr>
          <p:cNvPr id="5" name="Marcador de fecha 4">
            <a:extLst>
              <a:ext uri="{FF2B5EF4-FFF2-40B4-BE49-F238E27FC236}">
                <a16:creationId xmlns:a16="http://schemas.microsoft.com/office/drawing/2014/main" id="{E9272B8D-F380-9F1A-C8E6-BDD2352B1763}"/>
              </a:ext>
            </a:extLst>
          </p:cNvPr>
          <p:cNvSpPr>
            <a:spLocks noGrp="1"/>
          </p:cNvSpPr>
          <p:nvPr>
            <p:ph type="dt" sz="half" idx="21"/>
          </p:nvPr>
        </p:nvSpPr>
        <p:spPr/>
        <p:txBody>
          <a:bodyPr rtlCol="0"/>
          <a:lstStyle>
            <a:defPPr>
              <a:defRPr lang="es-ES"/>
            </a:defPPr>
          </a:lstStyle>
          <a:p>
            <a:pPr rtl="0"/>
            <a:endParaRPr lang="es-E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es-ES" sz="6000" b="1" i="0" spc="100" baseline="0">
                <a:solidFill>
                  <a:schemeClr val="bg1"/>
                </a:solidFill>
                <a:latin typeface="+mj-lt"/>
              </a:defRPr>
            </a:lvl1pPr>
          </a:lstStyle>
          <a:p>
            <a:pPr rtl="0"/>
            <a:r>
              <a:rPr lang="es-ES"/>
              <a:t>Haga clic para agregar un título </a:t>
            </a:r>
          </a:p>
        </p:txBody>
      </p:sp>
      <p:grpSp>
        <p:nvGrpSpPr>
          <p:cNvPr id="9" name="Gru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cxnSp>
        <p:nvCxnSpPr>
          <p:cNvPr id="13" name="Conector recto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rtlCol="0">
            <a:noAutofit/>
          </a:bodyPr>
          <a:lstStyle>
            <a:lvl1pPr marL="0" indent="0">
              <a:buNone/>
              <a:defRPr lang="es-ES" sz="2400" b="1" i="0">
                <a:solidFill>
                  <a:schemeClr val="tx2">
                    <a:lumMod val="75000"/>
                  </a:schemeClr>
                </a:solidFill>
                <a:latin typeface="+mn-lt"/>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y dos contenidos 2">
    <p:bg>
      <p:bgPr>
        <a:solidFill>
          <a:schemeClr val="tx1"/>
        </a:solidFill>
        <a:effectLst/>
      </p:bgPr>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orma libre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4" name="Forma libre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sp>
        <p:nvSpPr>
          <p:cNvPr id="2" name="Marcador de contenido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rtlCol="0">
            <a:normAutofit/>
          </a:bodyPr>
          <a:lstStyle>
            <a:lvl1pPr marL="0" indent="0">
              <a:spcBef>
                <a:spcPts val="1800"/>
              </a:spcBef>
              <a:buFont typeface="Arial" panose="020B0604020202020204" pitchFamily="34" charset="0"/>
              <a:buNone/>
              <a:defRPr lang="es-ES" sz="2000"/>
            </a:lvl1pPr>
            <a:lvl2pPr marL="283464" indent="-283464">
              <a:spcBef>
                <a:spcPts val="1800"/>
              </a:spcBef>
              <a:defRPr lang="es-ES" sz="2000"/>
            </a:lvl2pPr>
            <a:lvl3pPr marL="594360" indent="-283464">
              <a:spcBef>
                <a:spcPts val="1800"/>
              </a:spcBef>
              <a:defRPr lang="es-ES" sz="2000"/>
            </a:lvl3pPr>
            <a:lvl4pPr marL="822960" indent="-283464">
              <a:spcBef>
                <a:spcPts val="1800"/>
              </a:spcBef>
              <a:defRPr lang="es-ES" sz="2000"/>
            </a:lvl4pPr>
            <a:lvl5pPr marL="1005840" indent="-283464">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3" name="Marcador de contenido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rtlCol="0">
            <a:normAutofit/>
          </a:bodyPr>
          <a:lstStyle>
            <a:lvl1pPr marL="0" indent="0">
              <a:spcBef>
                <a:spcPts val="1800"/>
              </a:spcBef>
              <a:buFont typeface="Arial" panose="020B0604020202020204" pitchFamily="34" charset="0"/>
              <a:buNone/>
              <a:defRPr lang="es-ES" sz="2000"/>
            </a:lvl1pPr>
            <a:lvl2pPr marL="283464" indent="-283464">
              <a:spcBef>
                <a:spcPts val="1800"/>
              </a:spcBef>
              <a:defRPr lang="es-ES" sz="2000"/>
            </a:lvl2pPr>
            <a:lvl3pPr marL="548640" indent="-283464">
              <a:spcBef>
                <a:spcPts val="1800"/>
              </a:spcBef>
              <a:defRPr lang="es-ES" sz="2000"/>
            </a:lvl3pPr>
            <a:lvl4pPr marL="822960" indent="-283464">
              <a:spcBef>
                <a:spcPts val="1800"/>
              </a:spcBef>
              <a:defRPr lang="es-ES" sz="2000"/>
            </a:lvl4pPr>
            <a:lvl5pPr marL="1005840" indent="-283464">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‹Nº›</a:t>
            </a:fld>
            <a:endParaRPr lang="es-ES" dirty="0">
              <a:latin typeface="+mn-lt"/>
            </a:endParaRP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es-ES"/>
            </a:defPPr>
          </a:lstStyle>
          <a:p>
            <a:pPr rtl="0"/>
            <a:endParaRPr lang="es-ES" dirty="0">
              <a:latin typeface="+mn-lt"/>
            </a:endParaRP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y contenido ">
    <p:bg>
      <p:bgPr>
        <a:solidFill>
          <a:schemeClr val="tx1"/>
        </a:solidFill>
        <a:effectLst/>
      </p:bgPr>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forma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4" name="Forma libre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8" name="Forma libre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es-ES"/>
              </a:defPPr>
            </a:lstStyle>
            <a:p>
              <a:pPr rtl="0"/>
              <a:endParaRPr lang="es-ES" dirty="0"/>
            </a:p>
          </p:txBody>
        </p:sp>
        <p:sp>
          <p:nvSpPr>
            <p:cNvPr id="19" name="Forma libre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Marcador de contenid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rtlCol="0">
            <a:normAutofit/>
          </a:bodyPr>
          <a:lstStyle>
            <a:lvl1pPr marL="457200" indent="-457200">
              <a:spcBef>
                <a:spcPts val="1800"/>
              </a:spcBef>
              <a:buFont typeface="+mj-lt"/>
              <a:buAutoNum type="arabicPeriod"/>
              <a:defRPr lang="es-ES" sz="2000"/>
            </a:lvl1pPr>
            <a:lvl2pPr marL="914400" indent="-457200">
              <a:spcBef>
                <a:spcPts val="1800"/>
              </a:spcBef>
              <a:buFont typeface="+mj-lt"/>
              <a:buAutoNum type="alphaLcPeriod"/>
              <a:defRPr lang="es-ES" sz="2000"/>
            </a:lvl2pPr>
            <a:lvl3pPr marL="1371600" indent="-457200">
              <a:spcBef>
                <a:spcPts val="1800"/>
              </a:spcBef>
              <a:buFont typeface="+mj-lt"/>
              <a:buAutoNum type="arabicParenR"/>
              <a:defRPr lang="es-ES" sz="2000"/>
            </a:lvl3pPr>
            <a:lvl4pPr marL="1371600" indent="0">
              <a:spcBef>
                <a:spcPts val="1800"/>
              </a:spcBef>
              <a:buFont typeface="+mj-lt"/>
              <a:buNone/>
              <a:defRPr lang="es-ES" sz="2000"/>
            </a:lvl4pPr>
            <a:lvl5pPr marL="2286000" indent="-457200">
              <a:spcBef>
                <a:spcPts val="1800"/>
              </a:spcBef>
              <a:buFont typeface="+mj-lt"/>
              <a:buAutoNum type="arabicPeriod"/>
              <a:defRPr lang="es-ES" sz="2000"/>
            </a:lvl5pPr>
          </a:lstStyle>
          <a:p>
            <a:pPr lvl="0" rtl="0"/>
            <a:r>
              <a:rPr lang="es-ES"/>
              <a:t>Haga clic para agregar contenido</a:t>
            </a:r>
          </a:p>
          <a:p>
            <a:pPr lvl="1" rtl="0"/>
            <a:r>
              <a:rPr lang="es-ES"/>
              <a:t>Segundo nivel</a:t>
            </a:r>
          </a:p>
          <a:p>
            <a:pPr lvl="2" rtl="0"/>
            <a:r>
              <a:rPr lang="es-ES"/>
              <a:t>Tercer nivel</a:t>
            </a:r>
          </a:p>
          <a:p>
            <a:pPr lvl="3" rtl="0"/>
            <a:endParaRPr lang="es-ES" dirty="0"/>
          </a:p>
        </p:txBody>
      </p:sp>
      <p:sp>
        <p:nvSpPr>
          <p:cNvPr id="2" name="Marcador de contenido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rtlCol="0">
            <a:normAutofit/>
          </a:bodyPr>
          <a:lstStyle>
            <a:lvl1pPr marL="0" indent="0">
              <a:spcBef>
                <a:spcPts val="1800"/>
              </a:spcBef>
              <a:buFont typeface="Arial" panose="020B0604020202020204" pitchFamily="34" charset="0"/>
              <a:buNone/>
              <a:defRPr lang="es-ES" sz="2000"/>
            </a:lvl1pPr>
            <a:lvl2pPr marL="283464" indent="-283464">
              <a:spcBef>
                <a:spcPts val="1800"/>
              </a:spcBef>
              <a:defRPr lang="es-ES" sz="2000"/>
            </a:lvl2pPr>
            <a:lvl3pPr marL="548640" indent="-283464">
              <a:spcBef>
                <a:spcPts val="1800"/>
              </a:spcBef>
              <a:defRPr lang="es-ES" sz="2000"/>
            </a:lvl3pPr>
            <a:lvl4pPr marL="822960" indent="-283464">
              <a:spcBef>
                <a:spcPts val="1800"/>
              </a:spcBef>
              <a:defRPr lang="es-ES" sz="2000"/>
            </a:lvl4pPr>
            <a:lvl5pPr marL="1005840" indent="-283464">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‹Nº›</a:t>
            </a:fld>
            <a:endParaRPr lang="es-ES" dirty="0">
              <a:latin typeface="+mn-lt"/>
            </a:endParaRP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es-ES"/>
            </a:defPPr>
          </a:lstStyle>
          <a:p>
            <a:pPr rtl="0"/>
            <a:endParaRPr lang="es-E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 e imagen del título">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sp>
        <p:nvSpPr>
          <p:cNvPr id="3" name="Marcador de contenido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rtlCol="0">
            <a:normAutofit/>
          </a:bodyPr>
          <a:lstStyle>
            <a:lvl1pPr marL="0" indent="0">
              <a:spcBef>
                <a:spcPts val="1800"/>
              </a:spcBef>
              <a:buFont typeface="Arial" panose="020B0604020202020204" pitchFamily="34" charset="0"/>
              <a:buNone/>
              <a:defRPr lang="es-ES" sz="2000"/>
            </a:lvl1pPr>
            <a:lvl2pPr indent="-283464">
              <a:spcBef>
                <a:spcPts val="1800"/>
              </a:spcBef>
              <a:defRPr lang="es-ES" sz="2000"/>
            </a:lvl2pPr>
            <a:lvl3pPr indent="-283464">
              <a:spcBef>
                <a:spcPts val="1800"/>
              </a:spcBef>
              <a:defRPr lang="es-ES" sz="2000"/>
            </a:lvl3pPr>
            <a:lvl4pPr indent="-283464">
              <a:spcBef>
                <a:spcPts val="1800"/>
              </a:spcBef>
              <a:defRPr lang="es-ES" sz="2000"/>
            </a:lvl4pPr>
            <a:lvl5pPr indent="-283464">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Marcador de posición de imagen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rtlCol="0">
            <a:normAutofit/>
          </a:bodyPr>
          <a:lstStyle>
            <a:lvl1pPr marL="0" indent="0" algn="ctr">
              <a:buNone/>
              <a:defRPr lang="es-ES" sz="2000">
                <a:solidFill>
                  <a:schemeClr val="bg1"/>
                </a:solidFill>
              </a:defRPr>
            </a:lvl1pPr>
          </a:lstStyle>
          <a:p>
            <a:pPr rtl="0"/>
            <a:r>
              <a:rPr lang="es-ES"/>
              <a:t>Haga clic en el icono para agregar una imagen</a:t>
            </a: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‹Nº›</a:t>
            </a:fld>
            <a:endParaRPr lang="es-ES" dirty="0">
              <a:latin typeface="+mn-lt"/>
            </a:endParaRP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es-ES"/>
            </a:defPPr>
          </a:lstStyle>
          <a:p>
            <a:pPr rtl="0"/>
            <a:endParaRPr lang="es-E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12" name="Marcador de título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defPPr>
              <a:defRPr lang="es-ES"/>
            </a:defPPr>
          </a:lstStyle>
          <a:p>
            <a:pPr rtl="0"/>
            <a:r>
              <a:rPr lang="es-ES"/>
              <a:t>Haga clic para modificar el estilo de título del patrón</a:t>
            </a:r>
          </a:p>
        </p:txBody>
      </p:sp>
      <p:sp>
        <p:nvSpPr>
          <p:cNvPr id="30" name="Marcador de fecha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lang="es-ES" sz="1100" b="0" i="0">
                <a:solidFill>
                  <a:schemeClr val="bg1"/>
                </a:solidFill>
                <a:latin typeface="+mn-lt"/>
              </a:defRPr>
            </a:lvl1pPr>
          </a:lstStyle>
          <a:p>
            <a:pPr rtl="0"/>
            <a:endParaRPr lang="es-ES" dirty="0">
              <a:latin typeface="+mn-lt"/>
            </a:endParaRPr>
          </a:p>
        </p:txBody>
      </p:sp>
      <p:sp>
        <p:nvSpPr>
          <p:cNvPr id="32" name="Marcador de número de diapositiva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lang="es-ES" sz="1100" b="1" i="0">
                <a:solidFill>
                  <a:schemeClr val="bg1"/>
                </a:solidFill>
                <a:latin typeface="+mn-lt"/>
              </a:defRPr>
            </a:lvl1pPr>
          </a:lstStyle>
          <a:p>
            <a:pPr rtl="0"/>
            <a:fld id="{294A09A9-5501-47C1-A89A-A340965A2BE2}" type="slidenum">
              <a:rPr lang="es-ES" smtClean="0"/>
              <a:pPr rtl="0"/>
              <a:t>‹Nº›</a:t>
            </a:fld>
            <a:endParaRPr lang="es-E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 id="2147483712" r:id="rId14"/>
  </p:sldLayoutIdLst>
  <p:hf sldNum="0" hdr="0" ftr="0" dt="0"/>
  <p:txStyles>
    <p:titleStyle>
      <a:lvl1pPr algn="l" defTabSz="914400" rtl="0" eaLnBrk="1" latinLnBrk="0" hangingPunct="1">
        <a:lnSpc>
          <a:spcPct val="80000"/>
        </a:lnSpc>
        <a:spcBef>
          <a:spcPct val="0"/>
        </a:spcBef>
        <a:buNone/>
        <a:defRPr lang="es-ES" sz="4400" b="1" i="0" kern="1200" spc="100" baseline="0">
          <a:solidFill>
            <a:schemeClr val="bg1"/>
          </a:solidFill>
          <a:latin typeface="+mj-lt"/>
          <a:ea typeface="+mj-ea"/>
          <a:cs typeface="+mj-cs"/>
        </a:defRPr>
      </a:lvl1pPr>
      <a:lvl2pPr eaLnBrk="1" hangingPunct="1">
        <a:defRPr lang="es-ES">
          <a:solidFill>
            <a:schemeClr val="tx2"/>
          </a:solidFill>
        </a:defRPr>
      </a:lvl2pPr>
      <a:lvl3pPr eaLnBrk="1" hangingPunct="1">
        <a:defRPr lang="es-ES">
          <a:solidFill>
            <a:schemeClr val="tx2"/>
          </a:solidFill>
        </a:defRPr>
      </a:lvl3pPr>
      <a:lvl4pPr eaLnBrk="1" hangingPunct="1">
        <a:defRPr lang="es-ES">
          <a:solidFill>
            <a:schemeClr val="tx2"/>
          </a:solidFill>
        </a:defRPr>
      </a:lvl4pPr>
      <a:lvl5pPr eaLnBrk="1" hangingPunct="1">
        <a:defRPr lang="es-ES">
          <a:solidFill>
            <a:schemeClr val="tx2"/>
          </a:solidFill>
        </a:defRPr>
      </a:lvl5pPr>
      <a:lvl6pPr eaLnBrk="1" hangingPunct="1">
        <a:defRPr lang="es-ES">
          <a:solidFill>
            <a:schemeClr val="tx2"/>
          </a:solidFill>
        </a:defRPr>
      </a:lvl6pPr>
      <a:lvl7pPr eaLnBrk="1" hangingPunct="1">
        <a:defRPr lang="es-ES">
          <a:solidFill>
            <a:schemeClr val="tx2"/>
          </a:solidFill>
        </a:defRPr>
      </a:lvl7pPr>
      <a:lvl8pPr eaLnBrk="1" hangingPunct="1">
        <a:defRPr lang="es-ES">
          <a:solidFill>
            <a:schemeClr val="tx2"/>
          </a:solidFill>
        </a:defRPr>
      </a:lvl8pPr>
      <a:lvl9pPr eaLnBrk="1" hangingPunct="1">
        <a:defRPr lang="es-ES">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lang="es-ES"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es-ES"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es-ES"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es-ES"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es-ES"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8.jpeg"/></Relationships>
</file>

<file path=ppt/slides/_rels/slide2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1.jpeg"/><Relationship Id="rId4" Type="http://schemas.openxmlformats.org/officeDocument/2006/relationships/diagramLayout" Target="../diagrams/layout6.xml"/><Relationship Id="rId9" Type="http://schemas.openxmlformats.org/officeDocument/2006/relationships/image" Target="../media/image10.jpeg"/></Relationships>
</file>

<file path=ppt/slides/_rels/slide2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18" Type="http://schemas.openxmlformats.org/officeDocument/2006/relationships/image" Target="../media/image14.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30.xml"/><Relationship Id="rId16" Type="http://schemas.openxmlformats.org/officeDocument/2006/relationships/diagramColors" Target="../diagrams/colors10.xml"/><Relationship Id="rId1" Type="http://schemas.openxmlformats.org/officeDocument/2006/relationships/slideLayout" Target="../slideLayouts/slideLayout11.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33.xml"/><Relationship Id="rId16" Type="http://schemas.openxmlformats.org/officeDocument/2006/relationships/diagramColors" Target="../diagrams/colors13.xml"/><Relationship Id="rId1" Type="http://schemas.openxmlformats.org/officeDocument/2006/relationships/slideLayout" Target="../slideLayouts/slideLayout5.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19.jpeg"/><Relationship Id="rId13" Type="http://schemas.microsoft.com/office/2007/relationships/diagramDrawing" Target="../diagrams/drawing15.xml"/><Relationship Id="rId3" Type="http://schemas.openxmlformats.org/officeDocument/2006/relationships/diagramData" Target="../diagrams/data14.xml"/><Relationship Id="rId7" Type="http://schemas.microsoft.com/office/2007/relationships/diagramDrawing" Target="../diagrams/drawing14.xml"/><Relationship Id="rId12" Type="http://schemas.openxmlformats.org/officeDocument/2006/relationships/diagramColors" Target="../diagrams/colors15.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diagramColors" Target="../diagrams/colors14.xml"/><Relationship Id="rId11" Type="http://schemas.openxmlformats.org/officeDocument/2006/relationships/diagramQuickStyle" Target="../diagrams/quickStyle15.xml"/><Relationship Id="rId5" Type="http://schemas.openxmlformats.org/officeDocument/2006/relationships/diagramQuickStyle" Target="../diagrams/quickStyle14.xml"/><Relationship Id="rId10" Type="http://schemas.openxmlformats.org/officeDocument/2006/relationships/diagramLayout" Target="../diagrams/layout15.xml"/><Relationship Id="rId4" Type="http://schemas.openxmlformats.org/officeDocument/2006/relationships/diagramLayout" Target="../diagrams/layout14.xml"/><Relationship Id="rId9" Type="http://schemas.openxmlformats.org/officeDocument/2006/relationships/diagramData" Target="../diagrams/data15.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 Type="http://schemas.openxmlformats.org/officeDocument/2006/relationships/notesSlide" Target="../notesSlides/notesSlide35.xml"/><Relationship Id="rId16" Type="http://schemas.openxmlformats.org/officeDocument/2006/relationships/diagramColors" Target="../diagrams/colors18.xml"/><Relationship Id="rId1" Type="http://schemas.openxmlformats.org/officeDocument/2006/relationships/slideLayout" Target="../slideLayouts/slideLayout5.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diagramDrawing" Target="../diagrams/drawing22.xml"/><Relationship Id="rId3" Type="http://schemas.openxmlformats.org/officeDocument/2006/relationships/diagramData" Target="../diagrams/data21.xml"/><Relationship Id="rId7" Type="http://schemas.microsoft.com/office/2007/relationships/diagramDrawing" Target="../diagrams/drawing21.xml"/><Relationship Id="rId12" Type="http://schemas.openxmlformats.org/officeDocument/2006/relationships/diagramColors" Target="../diagrams/colors22.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diagramColors" Target="../diagrams/colors21.xml"/><Relationship Id="rId11" Type="http://schemas.openxmlformats.org/officeDocument/2006/relationships/diagramQuickStyle" Target="../diagrams/quickStyle22.xml"/><Relationship Id="rId5" Type="http://schemas.openxmlformats.org/officeDocument/2006/relationships/diagramQuickStyle" Target="../diagrams/quickStyle21.xml"/><Relationship Id="rId10" Type="http://schemas.openxmlformats.org/officeDocument/2006/relationships/diagramLayout" Target="../diagrams/layout22.xml"/><Relationship Id="rId4" Type="http://schemas.openxmlformats.org/officeDocument/2006/relationships/diagramLayout" Target="../diagrams/layout21.xml"/><Relationship Id="rId9" Type="http://schemas.openxmlformats.org/officeDocument/2006/relationships/diagramData" Target="../diagrams/data2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39.jpeg"/><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B1D9D6-2977-ABCD-FDF8-51AFA5064E54}"/>
              </a:ext>
            </a:extLst>
          </p:cNvPr>
          <p:cNvSpPr>
            <a:spLocks noGrp="1"/>
          </p:cNvSpPr>
          <p:nvPr>
            <p:ph type="ctrTitle"/>
          </p:nvPr>
        </p:nvSpPr>
        <p:spPr>
          <a:xfrm>
            <a:off x="5883184" y="634999"/>
            <a:ext cx="5486400" cy="3291840"/>
          </a:xfrm>
        </p:spPr>
        <p:txBody>
          <a:bodyPr rtlCol="0"/>
          <a:lstStyle>
            <a:defPPr>
              <a:defRPr lang="es-ES"/>
            </a:defPPr>
          </a:lstStyle>
          <a:p>
            <a:pPr rtl="0"/>
            <a:r>
              <a:rPr lang="es-ES" dirty="0"/>
              <a:t>Red de Acceso</a:t>
            </a:r>
            <a:br>
              <a:rPr lang="es-ES" dirty="0"/>
            </a:br>
            <a:br>
              <a:rPr lang="es-ES" dirty="0"/>
            </a:br>
            <a:r>
              <a:rPr lang="es-ES" sz="5400" dirty="0"/>
              <a:t>Redes Fijas</a:t>
            </a:r>
            <a:br>
              <a:rPr lang="es-ES" dirty="0"/>
            </a:br>
            <a:br>
              <a:rPr lang="es-ES" dirty="0"/>
            </a:br>
            <a:r>
              <a:rPr lang="es-ES" sz="4400" dirty="0"/>
              <a:t>José Acuña</a:t>
            </a:r>
            <a:endParaRPr lang="es-ES" dirty="0"/>
          </a:p>
        </p:txBody>
      </p:sp>
      <p:sp>
        <p:nvSpPr>
          <p:cNvPr id="3" name="CuadroTexto 2">
            <a:extLst>
              <a:ext uri="{FF2B5EF4-FFF2-40B4-BE49-F238E27FC236}">
                <a16:creationId xmlns:a16="http://schemas.microsoft.com/office/drawing/2014/main" id="{C3777B1F-51B8-6E08-9DB2-73B9DADC856E}"/>
              </a:ext>
            </a:extLst>
          </p:cNvPr>
          <p:cNvSpPr txBox="1"/>
          <p:nvPr/>
        </p:nvSpPr>
        <p:spPr>
          <a:xfrm>
            <a:off x="7609840" y="6146800"/>
            <a:ext cx="713144" cy="369332"/>
          </a:xfrm>
          <a:prstGeom prst="rect">
            <a:avLst/>
          </a:prstGeom>
          <a:noFill/>
        </p:spPr>
        <p:txBody>
          <a:bodyPr wrap="none" rtlCol="0">
            <a:spAutoFit/>
          </a:bodyPr>
          <a:lstStyle/>
          <a:p>
            <a:r>
              <a:rPr lang="es-UY" dirty="0">
                <a:solidFill>
                  <a:schemeClr val="bg1"/>
                </a:solidFill>
              </a:rPr>
              <a:t>2024</a:t>
            </a: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D29B5-1B58-809F-FEA7-B82105E94664}"/>
              </a:ext>
            </a:extLst>
          </p:cNvPr>
          <p:cNvSpPr>
            <a:spLocks noGrp="1"/>
          </p:cNvSpPr>
          <p:nvPr>
            <p:ph type="title"/>
          </p:nvPr>
        </p:nvSpPr>
        <p:spPr>
          <a:xfrm>
            <a:off x="6318886" y="3499667"/>
            <a:ext cx="3776460" cy="2542810"/>
          </a:xfrm>
        </p:spPr>
        <p:txBody>
          <a:bodyPr rtlCol="0"/>
          <a:lstStyle>
            <a:defPPr>
              <a:defRPr lang="es-ES"/>
            </a:defPPr>
          </a:lstStyle>
          <a:p>
            <a:pPr rtl="0"/>
            <a:r>
              <a:rPr lang="es-ES" dirty="0"/>
              <a:t>Redes de cobre</a:t>
            </a:r>
          </a:p>
        </p:txBody>
      </p:sp>
      <p:sp>
        <p:nvSpPr>
          <p:cNvPr id="4" name="Marcador de contenido 3">
            <a:extLst>
              <a:ext uri="{FF2B5EF4-FFF2-40B4-BE49-F238E27FC236}">
                <a16:creationId xmlns:a16="http://schemas.microsoft.com/office/drawing/2014/main" id="{07C3632C-2D2E-7026-33B8-EE42DA4BDB5C}"/>
              </a:ext>
            </a:extLst>
          </p:cNvPr>
          <p:cNvSpPr>
            <a:spLocks noGrp="1"/>
          </p:cNvSpPr>
          <p:nvPr>
            <p:ph sz="quarter" idx="14"/>
          </p:nvPr>
        </p:nvSpPr>
        <p:spPr>
          <a:xfrm>
            <a:off x="603885" y="457201"/>
            <a:ext cx="5198269" cy="2305050"/>
          </a:xfrm>
        </p:spPr>
        <p:txBody>
          <a:bodyPr rtlCol="0">
            <a:normAutofit fontScale="92500" lnSpcReduction="20000"/>
          </a:bodyPr>
          <a:lstStyle>
            <a:defPPr>
              <a:defRPr lang="es-ES"/>
            </a:defPPr>
          </a:lstStyle>
          <a:p>
            <a:pPr marL="0" indent="0" rtl="0">
              <a:buNone/>
            </a:pPr>
            <a:r>
              <a:rPr lang="es-UY" dirty="0"/>
              <a:t>Las redes de cobre de telefonía fija, también conocidas como redes telefónicas tradicionales o PSTN (</a:t>
            </a:r>
            <a:r>
              <a:rPr lang="es-UY" dirty="0" err="1"/>
              <a:t>Public</a:t>
            </a:r>
            <a:r>
              <a:rPr lang="es-UY" dirty="0"/>
              <a:t> </a:t>
            </a:r>
            <a:r>
              <a:rPr lang="es-UY" dirty="0" err="1"/>
              <a:t>Switched</a:t>
            </a:r>
            <a:r>
              <a:rPr lang="es-UY" dirty="0"/>
              <a:t> </a:t>
            </a:r>
            <a:r>
              <a:rPr lang="es-UY" dirty="0" err="1"/>
              <a:t>Telephone</a:t>
            </a:r>
            <a:r>
              <a:rPr lang="es-UY" dirty="0"/>
              <a:t> Network), han sido la base de las comunicaciones telefónicas durante gran parte del siglo XX y principios del XXI. Aunque hoy en día están siendo reemplazadas gradualmente por tecnologías más modernas como la fibra óptica y la telefonía móvil,</a:t>
            </a:r>
            <a:endParaRPr lang="es-ES" dirty="0"/>
          </a:p>
        </p:txBody>
      </p:sp>
      <p:sp>
        <p:nvSpPr>
          <p:cNvPr id="3" name="Marcador de contenido 2">
            <a:extLst>
              <a:ext uri="{FF2B5EF4-FFF2-40B4-BE49-F238E27FC236}">
                <a16:creationId xmlns:a16="http://schemas.microsoft.com/office/drawing/2014/main" id="{8B599B60-BF79-A832-6AD4-6C6FC6CE4317}"/>
              </a:ext>
            </a:extLst>
          </p:cNvPr>
          <p:cNvSpPr>
            <a:spLocks noGrp="1"/>
          </p:cNvSpPr>
          <p:nvPr>
            <p:ph sz="quarter" idx="15"/>
          </p:nvPr>
        </p:nvSpPr>
        <p:spPr>
          <a:xfrm>
            <a:off x="594361" y="2810595"/>
            <a:ext cx="4764751" cy="3319513"/>
          </a:xfrm>
        </p:spPr>
        <p:txBody>
          <a:bodyPr rtlCol="0">
            <a:normAutofit fontScale="77500" lnSpcReduction="20000"/>
          </a:bodyPr>
          <a:lstStyle>
            <a:defPPr>
              <a:defRPr lang="es-ES"/>
            </a:defPPr>
          </a:lstStyle>
          <a:p>
            <a:r>
              <a:rPr lang="es-UY" b="1" dirty="0"/>
              <a:t>Estructura de la Red de Cobre</a:t>
            </a:r>
          </a:p>
          <a:p>
            <a:pPr>
              <a:buFont typeface="Arial" panose="020B0604020202020204" pitchFamily="34" charset="0"/>
              <a:buChar char="•"/>
            </a:pPr>
            <a:r>
              <a:rPr lang="es-UY" b="1" dirty="0"/>
              <a:t>Líneas de Cobre</a:t>
            </a:r>
            <a:r>
              <a:rPr lang="es-UY" dirty="0"/>
              <a:t>: El cableado de cobre es la infraestructura física que conecta los hogares y negocios con la central telefónica más cercana. Estas líneas de cobre son pares de hilos trenzados que transmiten señales eléctricas.</a:t>
            </a:r>
          </a:p>
          <a:p>
            <a:pPr>
              <a:buFont typeface="Arial" panose="020B0604020202020204" pitchFamily="34" charset="0"/>
              <a:buChar char="•"/>
            </a:pPr>
            <a:r>
              <a:rPr lang="es-UY" b="1" dirty="0"/>
              <a:t>Central Telefónica</a:t>
            </a:r>
            <a:r>
              <a:rPr lang="es-UY" dirty="0"/>
              <a:t>: Es el nodo de la red donde se centralizan las conexiones telefónicas y se realizan las conmutaciones para dirigir las llamadas a sus destinos.</a:t>
            </a:r>
          </a:p>
          <a:p>
            <a:pPr>
              <a:buFont typeface="Arial" panose="020B0604020202020204" pitchFamily="34" charset="0"/>
              <a:buChar char="•"/>
            </a:pPr>
            <a:r>
              <a:rPr lang="es-UY" b="1" dirty="0"/>
              <a:t>Bucle Local (Local </a:t>
            </a:r>
            <a:r>
              <a:rPr lang="es-UY" b="1" dirty="0" err="1"/>
              <a:t>Loop</a:t>
            </a:r>
            <a:r>
              <a:rPr lang="es-UY" b="1" dirty="0"/>
              <a:t>)</a:t>
            </a:r>
            <a:r>
              <a:rPr lang="es-UY" dirty="0"/>
              <a:t>: Es el tramo de la red que conecta directamente al usuario final con la central telefónica. Este tramo es crucial en la red de cobre, ya que determina la calidad de la señal y el ancho de banda disponible.</a:t>
            </a:r>
          </a:p>
        </p:txBody>
      </p:sp>
    </p:spTree>
    <p:extLst>
      <p:ext uri="{BB962C8B-B14F-4D97-AF65-F5344CB8AC3E}">
        <p14:creationId xmlns:p14="http://schemas.microsoft.com/office/powerpoint/2010/main" val="3088225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D29B5-1B58-809F-FEA7-B82105E94664}"/>
              </a:ext>
            </a:extLst>
          </p:cNvPr>
          <p:cNvSpPr>
            <a:spLocks noGrp="1"/>
          </p:cNvSpPr>
          <p:nvPr>
            <p:ph type="title"/>
          </p:nvPr>
        </p:nvSpPr>
        <p:spPr>
          <a:xfrm>
            <a:off x="8415540" y="3429000"/>
            <a:ext cx="3776460" cy="2542810"/>
          </a:xfrm>
        </p:spPr>
        <p:txBody>
          <a:bodyPr rtlCol="0"/>
          <a:lstStyle>
            <a:defPPr>
              <a:defRPr lang="es-ES"/>
            </a:defPPr>
          </a:lstStyle>
          <a:p>
            <a:pPr rtl="0"/>
            <a:r>
              <a:rPr lang="es-ES" dirty="0"/>
              <a:t>Redes de TV cable</a:t>
            </a:r>
          </a:p>
        </p:txBody>
      </p:sp>
      <p:sp>
        <p:nvSpPr>
          <p:cNvPr id="4" name="Marcador de contenido 3">
            <a:extLst>
              <a:ext uri="{FF2B5EF4-FFF2-40B4-BE49-F238E27FC236}">
                <a16:creationId xmlns:a16="http://schemas.microsoft.com/office/drawing/2014/main" id="{07C3632C-2D2E-7026-33B8-EE42DA4BDB5C}"/>
              </a:ext>
            </a:extLst>
          </p:cNvPr>
          <p:cNvSpPr>
            <a:spLocks noGrp="1"/>
          </p:cNvSpPr>
          <p:nvPr>
            <p:ph sz="quarter" idx="14"/>
          </p:nvPr>
        </p:nvSpPr>
        <p:spPr>
          <a:xfrm>
            <a:off x="603885" y="457201"/>
            <a:ext cx="5198269" cy="2305050"/>
          </a:xfrm>
        </p:spPr>
        <p:txBody>
          <a:bodyPr rtlCol="0">
            <a:normAutofit/>
          </a:bodyPr>
          <a:lstStyle>
            <a:defPPr>
              <a:defRPr lang="es-ES"/>
            </a:defPPr>
          </a:lstStyle>
          <a:p>
            <a:pPr marL="0" indent="0" rtl="0">
              <a:buNone/>
            </a:pPr>
            <a:r>
              <a:rPr lang="es-UY" dirty="0"/>
              <a:t>Las redes de TV por cable, también conocidas como </a:t>
            </a:r>
            <a:r>
              <a:rPr lang="es-UY" b="1" dirty="0"/>
              <a:t>Cable TV</a:t>
            </a:r>
            <a:r>
              <a:rPr lang="es-UY" dirty="0"/>
              <a:t> o </a:t>
            </a:r>
            <a:r>
              <a:rPr lang="es-UY" b="1" dirty="0"/>
              <a:t>televisión por cable</a:t>
            </a:r>
            <a:r>
              <a:rPr lang="es-UY" dirty="0"/>
              <a:t>, son sistemas de distribución que proporcionan contenido televisivo y otros servicios, como acceso a internet y telefonía, a través de una red de cables coaxiales o fibra óptica</a:t>
            </a:r>
            <a:endParaRPr lang="es-ES" dirty="0"/>
          </a:p>
        </p:txBody>
      </p:sp>
      <p:sp>
        <p:nvSpPr>
          <p:cNvPr id="3" name="Marcador de contenido 2">
            <a:extLst>
              <a:ext uri="{FF2B5EF4-FFF2-40B4-BE49-F238E27FC236}">
                <a16:creationId xmlns:a16="http://schemas.microsoft.com/office/drawing/2014/main" id="{8B599B60-BF79-A832-6AD4-6C6FC6CE4317}"/>
              </a:ext>
            </a:extLst>
          </p:cNvPr>
          <p:cNvSpPr>
            <a:spLocks noGrp="1"/>
          </p:cNvSpPr>
          <p:nvPr>
            <p:ph sz="quarter" idx="15"/>
          </p:nvPr>
        </p:nvSpPr>
        <p:spPr>
          <a:xfrm>
            <a:off x="594361" y="2810595"/>
            <a:ext cx="6700519" cy="3458125"/>
          </a:xfrm>
        </p:spPr>
        <p:txBody>
          <a:bodyPr rtlCol="0">
            <a:normAutofit fontScale="70000" lnSpcReduction="20000"/>
          </a:bodyPr>
          <a:lstStyle>
            <a:defPPr>
              <a:defRPr lang="es-ES"/>
            </a:defPPr>
          </a:lstStyle>
          <a:p>
            <a:r>
              <a:rPr lang="es-UY" b="1" dirty="0"/>
              <a:t>Estructura de la Red de TV por Cable</a:t>
            </a:r>
          </a:p>
          <a:p>
            <a:pPr>
              <a:buFont typeface="Arial" panose="020B0604020202020204" pitchFamily="34" charset="0"/>
              <a:buChar char="•"/>
            </a:pPr>
            <a:r>
              <a:rPr lang="es-UY" b="1" dirty="0"/>
              <a:t>Cable Coaxial</a:t>
            </a:r>
            <a:r>
              <a:rPr lang="es-UY" dirty="0"/>
              <a:t>: Históricamente, la televisión por cable ha utilizado cables coaxiales como medio de transmisión principal. Estos cables consisten en un núcleo de cobre rodeado por un aislante, una malla de blindaje y una cubierta exterior, permitiendo la transmisión de señales de alta frecuencia.</a:t>
            </a:r>
          </a:p>
          <a:p>
            <a:pPr>
              <a:buFont typeface="Arial" panose="020B0604020202020204" pitchFamily="34" charset="0"/>
              <a:buChar char="•"/>
            </a:pPr>
            <a:r>
              <a:rPr lang="es-UY" b="1" dirty="0"/>
              <a:t>Red HFC (</a:t>
            </a:r>
            <a:r>
              <a:rPr lang="es-UY" b="1" dirty="0" err="1"/>
              <a:t>Hybrid</a:t>
            </a:r>
            <a:r>
              <a:rPr lang="es-UY" b="1" dirty="0"/>
              <a:t> </a:t>
            </a:r>
            <a:r>
              <a:rPr lang="es-UY" b="1" dirty="0" err="1"/>
              <a:t>Fiber</a:t>
            </a:r>
            <a:r>
              <a:rPr lang="es-UY" b="1" dirty="0"/>
              <a:t>-Coaxial)</a:t>
            </a:r>
            <a:r>
              <a:rPr lang="es-UY" dirty="0"/>
              <a:t>: En las redes modernas, se combina la fibra óptica para el tramo principal de la red (</a:t>
            </a:r>
            <a:r>
              <a:rPr lang="es-UY" dirty="0" err="1"/>
              <a:t>backbone</a:t>
            </a:r>
            <a:r>
              <a:rPr lang="es-UY" dirty="0"/>
              <a:t>) con cables coaxiales para la última milla hasta los hogares. Esto mejora la capacidad de la red y reduce las pérdidas de señal.</a:t>
            </a:r>
          </a:p>
          <a:p>
            <a:pPr>
              <a:buFont typeface="Arial" panose="020B0604020202020204" pitchFamily="34" charset="0"/>
              <a:buChar char="•"/>
            </a:pPr>
            <a:r>
              <a:rPr lang="es-UY" b="1" dirty="0"/>
              <a:t>Cabecera (</a:t>
            </a:r>
            <a:r>
              <a:rPr lang="es-UY" b="1" dirty="0" err="1"/>
              <a:t>Headend</a:t>
            </a:r>
            <a:r>
              <a:rPr lang="es-UY" b="1" dirty="0"/>
              <a:t>)</a:t>
            </a:r>
            <a:r>
              <a:rPr lang="es-UY" dirty="0"/>
              <a:t>: Es el centro de la red de televisión por cable donde se reciben las señales de televisión de diversas fuentes (satélites, estaciones terrestres, redes de fibra óptica) y se procesan antes de distribuirse a los suscriptores.</a:t>
            </a:r>
          </a:p>
          <a:p>
            <a:pPr>
              <a:buFont typeface="Arial" panose="020B0604020202020204" pitchFamily="34" charset="0"/>
              <a:buChar char="•"/>
            </a:pPr>
            <a:r>
              <a:rPr lang="es-UY" b="1" dirty="0"/>
              <a:t>Amplificadores y Nodos</a:t>
            </a:r>
            <a:r>
              <a:rPr lang="es-UY" dirty="0"/>
              <a:t>: A lo largo de la red, se utilizan amplificadores para fortalecer la señal y nodos para convertir las señales ópticas en señales eléctricas en los puntos de transición de fibra a coaxial.</a:t>
            </a:r>
          </a:p>
        </p:txBody>
      </p:sp>
    </p:spTree>
    <p:extLst>
      <p:ext uri="{BB962C8B-B14F-4D97-AF65-F5344CB8AC3E}">
        <p14:creationId xmlns:p14="http://schemas.microsoft.com/office/powerpoint/2010/main" val="3387146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D29B5-1B58-809F-FEA7-B82105E94664}"/>
              </a:ext>
            </a:extLst>
          </p:cNvPr>
          <p:cNvSpPr>
            <a:spLocks noGrp="1"/>
          </p:cNvSpPr>
          <p:nvPr>
            <p:ph type="title"/>
          </p:nvPr>
        </p:nvSpPr>
        <p:spPr>
          <a:xfrm>
            <a:off x="8415540" y="3429000"/>
            <a:ext cx="3776460" cy="2542810"/>
          </a:xfrm>
        </p:spPr>
        <p:txBody>
          <a:bodyPr rtlCol="0"/>
          <a:lstStyle>
            <a:defPPr>
              <a:defRPr lang="es-ES"/>
            </a:defPPr>
          </a:lstStyle>
          <a:p>
            <a:pPr rtl="0"/>
            <a:r>
              <a:rPr lang="es-ES" dirty="0"/>
              <a:t>Redes celulares</a:t>
            </a:r>
          </a:p>
        </p:txBody>
      </p:sp>
      <p:sp>
        <p:nvSpPr>
          <p:cNvPr id="4" name="Marcador de contenido 3">
            <a:extLst>
              <a:ext uri="{FF2B5EF4-FFF2-40B4-BE49-F238E27FC236}">
                <a16:creationId xmlns:a16="http://schemas.microsoft.com/office/drawing/2014/main" id="{07C3632C-2D2E-7026-33B8-EE42DA4BDB5C}"/>
              </a:ext>
            </a:extLst>
          </p:cNvPr>
          <p:cNvSpPr>
            <a:spLocks noGrp="1"/>
          </p:cNvSpPr>
          <p:nvPr>
            <p:ph sz="quarter" idx="14"/>
          </p:nvPr>
        </p:nvSpPr>
        <p:spPr>
          <a:xfrm>
            <a:off x="603885" y="457201"/>
            <a:ext cx="5198269" cy="2305050"/>
          </a:xfrm>
        </p:spPr>
        <p:txBody>
          <a:bodyPr rtlCol="0">
            <a:normAutofit fontScale="85000" lnSpcReduction="10000"/>
          </a:bodyPr>
          <a:lstStyle>
            <a:defPPr>
              <a:defRPr lang="es-ES"/>
            </a:defPPr>
          </a:lstStyle>
          <a:p>
            <a:pPr marL="0" indent="0" rtl="0">
              <a:buNone/>
            </a:pPr>
            <a:r>
              <a:rPr lang="es-UY" dirty="0"/>
              <a:t>Las redes celulares son sistemas de telecomunicaciones que permiten la comunicación móvil a través de una infraestructura de torres, estaciones base y dispositivos móviles (como teléfonos celulares, smartphones, </a:t>
            </a:r>
            <a:r>
              <a:rPr lang="es-UY" dirty="0" err="1"/>
              <a:t>tablets</a:t>
            </a:r>
            <a:r>
              <a:rPr lang="es-UY" dirty="0"/>
              <a:t>, etc.). Estas redes están diseñadas para proporcionar cobertura amplia, permitiendo a los usuarios moverse libremente dentro de un área geográfica grande mientras mantienen la conectividad.</a:t>
            </a:r>
            <a:endParaRPr lang="es-ES" dirty="0"/>
          </a:p>
        </p:txBody>
      </p:sp>
      <p:sp>
        <p:nvSpPr>
          <p:cNvPr id="3" name="Marcador de contenido 2">
            <a:extLst>
              <a:ext uri="{FF2B5EF4-FFF2-40B4-BE49-F238E27FC236}">
                <a16:creationId xmlns:a16="http://schemas.microsoft.com/office/drawing/2014/main" id="{8B599B60-BF79-A832-6AD4-6C6FC6CE4317}"/>
              </a:ext>
            </a:extLst>
          </p:cNvPr>
          <p:cNvSpPr>
            <a:spLocks noGrp="1"/>
          </p:cNvSpPr>
          <p:nvPr>
            <p:ph sz="quarter" idx="15"/>
          </p:nvPr>
        </p:nvSpPr>
        <p:spPr>
          <a:xfrm>
            <a:off x="594361" y="2810595"/>
            <a:ext cx="6700519" cy="3458125"/>
          </a:xfrm>
        </p:spPr>
        <p:txBody>
          <a:bodyPr rtlCol="0">
            <a:normAutofit fontScale="70000" lnSpcReduction="20000"/>
          </a:bodyPr>
          <a:lstStyle>
            <a:defPPr>
              <a:defRPr lang="es-ES"/>
            </a:defPPr>
          </a:lstStyle>
          <a:p>
            <a:r>
              <a:rPr lang="es-UY" b="1" dirty="0"/>
              <a:t>Estructura de una Red Celular</a:t>
            </a:r>
          </a:p>
          <a:p>
            <a:pPr>
              <a:buFont typeface="Arial" panose="020B0604020202020204" pitchFamily="34" charset="0"/>
              <a:buChar char="•"/>
            </a:pPr>
            <a:r>
              <a:rPr lang="es-UY" b="1" dirty="0"/>
              <a:t>Celdas</a:t>
            </a:r>
            <a:r>
              <a:rPr lang="es-UY" dirty="0"/>
              <a:t>: La red celular está dividida en áreas geográficas llamadas "células". Cada célula está cubierta por una estación base, que contiene una torre y equipos de transmisión/recepción de señales. Estas células se superponen para asegurar cobertura continua.</a:t>
            </a:r>
          </a:p>
          <a:p>
            <a:pPr>
              <a:buFont typeface="Arial" panose="020B0604020202020204" pitchFamily="34" charset="0"/>
              <a:buChar char="•"/>
            </a:pPr>
            <a:r>
              <a:rPr lang="es-UY" b="1" dirty="0"/>
              <a:t>Estación Base</a:t>
            </a:r>
            <a:r>
              <a:rPr lang="es-UY" dirty="0"/>
              <a:t>: Es el punto de acceso principal en cada célula. Contiene una antena y equipo para comunicarse con los dispositivos móviles dentro de su área de cobertura.</a:t>
            </a:r>
          </a:p>
          <a:p>
            <a:pPr>
              <a:buFont typeface="Arial" panose="020B0604020202020204" pitchFamily="34" charset="0"/>
              <a:buChar char="•"/>
            </a:pPr>
            <a:r>
              <a:rPr lang="es-UY" b="1" dirty="0"/>
              <a:t>Controlador de Estación Base (BSC)</a:t>
            </a:r>
            <a:r>
              <a:rPr lang="es-UY" dirty="0"/>
              <a:t>: Gestiona varias estaciones base, controlando la asignación de recursos y la transmisión de datos entre la red de radio y la red troncal.</a:t>
            </a:r>
          </a:p>
          <a:p>
            <a:pPr>
              <a:buFont typeface="Arial" panose="020B0604020202020204" pitchFamily="34" charset="0"/>
              <a:buChar char="•"/>
            </a:pPr>
            <a:r>
              <a:rPr lang="es-UY" b="1" dirty="0"/>
              <a:t>Red Troncal (Core Network)</a:t>
            </a:r>
            <a:r>
              <a:rPr lang="es-UY" dirty="0"/>
              <a:t>: Es la parte de la red que gestiona la conmutación de llamadas, la gestión de datos, y la autenticación del usuario. Incluye elementos como el MSC (Mobile </a:t>
            </a:r>
            <a:r>
              <a:rPr lang="es-UY" dirty="0" err="1"/>
              <a:t>Switching</a:t>
            </a:r>
            <a:r>
              <a:rPr lang="es-UY" dirty="0"/>
              <a:t> Center) y el SGSN (</a:t>
            </a:r>
            <a:r>
              <a:rPr lang="es-UY" dirty="0" err="1"/>
              <a:t>Serving</a:t>
            </a:r>
            <a:r>
              <a:rPr lang="es-UY" dirty="0"/>
              <a:t> GPRS </a:t>
            </a:r>
            <a:r>
              <a:rPr lang="es-UY" dirty="0" err="1"/>
              <a:t>Support</a:t>
            </a:r>
            <a:r>
              <a:rPr lang="es-UY" dirty="0"/>
              <a:t> </a:t>
            </a:r>
            <a:r>
              <a:rPr lang="es-UY" dirty="0" err="1"/>
              <a:t>Node</a:t>
            </a:r>
            <a:r>
              <a:rPr lang="es-UY" dirty="0"/>
              <a:t>).</a:t>
            </a:r>
          </a:p>
        </p:txBody>
      </p:sp>
    </p:spTree>
    <p:extLst>
      <p:ext uri="{BB962C8B-B14F-4D97-AF65-F5344CB8AC3E}">
        <p14:creationId xmlns:p14="http://schemas.microsoft.com/office/powerpoint/2010/main" val="183927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D29B5-1B58-809F-FEA7-B82105E94664}"/>
              </a:ext>
            </a:extLst>
          </p:cNvPr>
          <p:cNvSpPr>
            <a:spLocks noGrp="1"/>
          </p:cNvSpPr>
          <p:nvPr>
            <p:ph type="title"/>
          </p:nvPr>
        </p:nvSpPr>
        <p:spPr>
          <a:xfrm>
            <a:off x="7521460" y="3444240"/>
            <a:ext cx="3776460" cy="2542810"/>
          </a:xfrm>
        </p:spPr>
        <p:txBody>
          <a:bodyPr rtlCol="0"/>
          <a:lstStyle>
            <a:defPPr>
              <a:defRPr lang="es-ES"/>
            </a:defPPr>
          </a:lstStyle>
          <a:p>
            <a:pPr rtl="0"/>
            <a:r>
              <a:rPr lang="es-ES" dirty="0"/>
              <a:t>Redes de fibra óptica</a:t>
            </a:r>
          </a:p>
        </p:txBody>
      </p:sp>
      <p:sp>
        <p:nvSpPr>
          <p:cNvPr id="4" name="Marcador de contenido 3">
            <a:extLst>
              <a:ext uri="{FF2B5EF4-FFF2-40B4-BE49-F238E27FC236}">
                <a16:creationId xmlns:a16="http://schemas.microsoft.com/office/drawing/2014/main" id="{07C3632C-2D2E-7026-33B8-EE42DA4BDB5C}"/>
              </a:ext>
            </a:extLst>
          </p:cNvPr>
          <p:cNvSpPr>
            <a:spLocks noGrp="1"/>
          </p:cNvSpPr>
          <p:nvPr>
            <p:ph sz="quarter" idx="14"/>
          </p:nvPr>
        </p:nvSpPr>
        <p:spPr>
          <a:xfrm>
            <a:off x="603885" y="457201"/>
            <a:ext cx="5198269" cy="2305050"/>
          </a:xfrm>
        </p:spPr>
        <p:txBody>
          <a:bodyPr rtlCol="0">
            <a:normAutofit/>
          </a:bodyPr>
          <a:lstStyle>
            <a:defPPr>
              <a:defRPr lang="es-ES"/>
            </a:defPPr>
          </a:lstStyle>
          <a:p>
            <a:pPr marL="0" indent="0" rtl="0">
              <a:buNone/>
            </a:pPr>
            <a:r>
              <a:rPr lang="es-UY" dirty="0"/>
              <a:t>Las redes de fibra óptica son sistemas de telecomunicaciones que utilizan filamentos de vidrio o plástico para transmitir datos a través de pulsos de luz. Estas redes ofrecen velocidades de transmisión de datos extremadamente altas a grandes distancias.</a:t>
            </a:r>
            <a:endParaRPr lang="es-ES" dirty="0"/>
          </a:p>
        </p:txBody>
      </p:sp>
      <p:sp>
        <p:nvSpPr>
          <p:cNvPr id="3" name="Marcador de contenido 2">
            <a:extLst>
              <a:ext uri="{FF2B5EF4-FFF2-40B4-BE49-F238E27FC236}">
                <a16:creationId xmlns:a16="http://schemas.microsoft.com/office/drawing/2014/main" id="{8B599B60-BF79-A832-6AD4-6C6FC6CE4317}"/>
              </a:ext>
            </a:extLst>
          </p:cNvPr>
          <p:cNvSpPr>
            <a:spLocks noGrp="1"/>
          </p:cNvSpPr>
          <p:nvPr>
            <p:ph sz="quarter" idx="15"/>
          </p:nvPr>
        </p:nvSpPr>
        <p:spPr>
          <a:xfrm>
            <a:off x="594361" y="2810595"/>
            <a:ext cx="6700519" cy="3458125"/>
          </a:xfrm>
        </p:spPr>
        <p:txBody>
          <a:bodyPr rtlCol="0">
            <a:normAutofit fontScale="92500" lnSpcReduction="20000"/>
          </a:bodyPr>
          <a:lstStyle>
            <a:defPPr>
              <a:defRPr lang="es-ES"/>
            </a:defPPr>
          </a:lstStyle>
          <a:p>
            <a:r>
              <a:rPr lang="es-UY" b="1" dirty="0"/>
              <a:t>Estructura de una Red de Fibra Óptica</a:t>
            </a:r>
          </a:p>
          <a:p>
            <a:pPr>
              <a:buFont typeface="Arial" panose="020B0604020202020204" pitchFamily="34" charset="0"/>
              <a:buChar char="•"/>
            </a:pPr>
            <a:r>
              <a:rPr lang="es-UY" b="1" dirty="0"/>
              <a:t>Fibra Óptica</a:t>
            </a:r>
            <a:r>
              <a:rPr lang="es-UY" dirty="0"/>
              <a:t>: El componente principal es la fibra óptica, un filamento delgado de vidrio o plástico que guía la luz a lo largo de su longitud. Las fibras están compuestas por un núcleo central rodeado por una capa de revestimiento que refleja la luz de vuelta al núcleo, manteniéndola contenida dentro de la fibra.</a:t>
            </a:r>
          </a:p>
          <a:p>
            <a:pPr>
              <a:buFont typeface="Arial" panose="020B0604020202020204" pitchFamily="34" charset="0"/>
              <a:buChar char="•"/>
            </a:pPr>
            <a:r>
              <a:rPr lang="es-UY" b="1" dirty="0"/>
              <a:t>Transmisores y Receptores Ópticos</a:t>
            </a:r>
            <a:r>
              <a:rPr lang="es-UY" dirty="0"/>
              <a:t>: En los extremos de la fibra óptica se encuentran los transmisores que convierten señales eléctricas en pulsos de luz y los receptores que convierten esos pulsos de luz nuevamente en señales eléctricas.</a:t>
            </a:r>
          </a:p>
          <a:p>
            <a:pPr>
              <a:buFont typeface="Arial" panose="020B0604020202020204" pitchFamily="34" charset="0"/>
              <a:buChar char="•"/>
            </a:pPr>
            <a:r>
              <a:rPr lang="es-UY" b="1" dirty="0"/>
              <a:t>Multiplexores Ópticos</a:t>
            </a:r>
            <a:r>
              <a:rPr lang="es-UY" dirty="0"/>
              <a:t>: Dispositivos que combinan múltiples señales ópticas en una sola fibra (multiplexación), lo que aumenta la capacidad de transmisión de la red.</a:t>
            </a:r>
          </a:p>
        </p:txBody>
      </p:sp>
    </p:spTree>
    <p:extLst>
      <p:ext uri="{BB962C8B-B14F-4D97-AF65-F5344CB8AC3E}">
        <p14:creationId xmlns:p14="http://schemas.microsoft.com/office/powerpoint/2010/main" val="2408924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2A871D-B15E-C971-7C85-0AF173E38781}"/>
              </a:ext>
            </a:extLst>
          </p:cNvPr>
          <p:cNvSpPr>
            <a:spLocks noGrp="1"/>
          </p:cNvSpPr>
          <p:nvPr>
            <p:ph type="title"/>
          </p:nvPr>
        </p:nvSpPr>
        <p:spPr>
          <a:xfrm>
            <a:off x="575310" y="278129"/>
            <a:ext cx="5409854" cy="2354026"/>
          </a:xfrm>
        </p:spPr>
        <p:txBody>
          <a:bodyPr rtlCol="0"/>
          <a:lstStyle>
            <a:defPPr>
              <a:defRPr lang="es-ES"/>
            </a:defPPr>
          </a:lstStyle>
          <a:p>
            <a:pPr rtl="0"/>
            <a:r>
              <a:rPr lang="es-ES" spc="60" dirty="0"/>
              <a:t>Tipos de red de FO</a:t>
            </a:r>
          </a:p>
        </p:txBody>
      </p:sp>
      <p:sp>
        <p:nvSpPr>
          <p:cNvPr id="3" name="Marcador de contenido 2">
            <a:extLst>
              <a:ext uri="{FF2B5EF4-FFF2-40B4-BE49-F238E27FC236}">
                <a16:creationId xmlns:a16="http://schemas.microsoft.com/office/drawing/2014/main" id="{34F2E863-4A4C-76FE-444A-083F93043389}"/>
              </a:ext>
            </a:extLst>
          </p:cNvPr>
          <p:cNvSpPr>
            <a:spLocks noGrp="1"/>
          </p:cNvSpPr>
          <p:nvPr>
            <p:ph sz="quarter" idx="16"/>
          </p:nvPr>
        </p:nvSpPr>
        <p:spPr>
          <a:xfrm>
            <a:off x="593725" y="3279775"/>
            <a:ext cx="5188239" cy="2994025"/>
          </a:xfrm>
        </p:spPr>
        <p:txBody>
          <a:bodyPr rtlCol="0">
            <a:normAutofit fontScale="77500" lnSpcReduction="20000"/>
          </a:bodyPr>
          <a:lstStyle>
            <a:defPPr>
              <a:defRPr lang="es-ES"/>
            </a:defPPr>
          </a:lstStyle>
          <a:p>
            <a:pPr>
              <a:buFont typeface="Arial" panose="020B0604020202020204" pitchFamily="34" charset="0"/>
              <a:buChar char="•"/>
            </a:pPr>
            <a:r>
              <a:rPr lang="es-UY" b="1" dirty="0"/>
              <a:t>Redes de </a:t>
            </a:r>
            <a:r>
              <a:rPr lang="es-UY" b="1" dirty="0" err="1"/>
              <a:t>Acceso</a:t>
            </a:r>
            <a:r>
              <a:rPr lang="es-UY" dirty="0" err="1"/>
              <a:t>:</a:t>
            </a:r>
            <a:r>
              <a:rPr lang="es-UY" b="1" dirty="0" err="1"/>
              <a:t>FTTH</a:t>
            </a:r>
            <a:r>
              <a:rPr lang="es-UY" b="1" dirty="0"/>
              <a:t> (</a:t>
            </a:r>
            <a:r>
              <a:rPr lang="es-UY" b="1" dirty="0" err="1"/>
              <a:t>Fiber</a:t>
            </a:r>
            <a:r>
              <a:rPr lang="es-UY" b="1" dirty="0"/>
              <a:t> </a:t>
            </a:r>
            <a:r>
              <a:rPr lang="es-UY" b="1" dirty="0" err="1"/>
              <a:t>to</a:t>
            </a:r>
            <a:r>
              <a:rPr lang="es-UY" b="1" dirty="0"/>
              <a:t> </a:t>
            </a:r>
            <a:r>
              <a:rPr lang="es-UY" b="1" dirty="0" err="1"/>
              <a:t>the</a:t>
            </a:r>
            <a:r>
              <a:rPr lang="es-UY" b="1" dirty="0"/>
              <a:t> Home)</a:t>
            </a:r>
            <a:r>
              <a:rPr lang="es-UY" dirty="0"/>
              <a:t>: Fibra directa desde la central hasta el hogar del usuario, proporcionando la máxima velocidad y calidad de servicio.</a:t>
            </a:r>
          </a:p>
          <a:p>
            <a:pPr>
              <a:buFont typeface="Arial" panose="020B0604020202020204" pitchFamily="34" charset="0"/>
              <a:buChar char="•"/>
            </a:pPr>
            <a:r>
              <a:rPr lang="es-UY" b="1" dirty="0"/>
              <a:t>FTTC (</a:t>
            </a:r>
            <a:r>
              <a:rPr lang="es-UY" b="1" dirty="0" err="1"/>
              <a:t>Fiber</a:t>
            </a:r>
            <a:r>
              <a:rPr lang="es-UY" b="1" dirty="0"/>
              <a:t> </a:t>
            </a:r>
            <a:r>
              <a:rPr lang="es-UY" b="1" dirty="0" err="1"/>
              <a:t>to</a:t>
            </a:r>
            <a:r>
              <a:rPr lang="es-UY" b="1" dirty="0"/>
              <a:t> </a:t>
            </a:r>
            <a:r>
              <a:rPr lang="es-UY" b="1" dirty="0" err="1"/>
              <a:t>the</a:t>
            </a:r>
            <a:r>
              <a:rPr lang="es-UY" b="1" dirty="0"/>
              <a:t> </a:t>
            </a:r>
            <a:r>
              <a:rPr lang="es-UY" b="1" dirty="0" err="1"/>
              <a:t>Curb</a:t>
            </a:r>
            <a:r>
              <a:rPr lang="es-UY" b="1" dirty="0"/>
              <a:t>)</a:t>
            </a:r>
            <a:r>
              <a:rPr lang="es-UY" dirty="0"/>
              <a:t>: Fibra hasta una caja en la calle, desde donde el resto de la conexión al hogar se realiza mediante cobre o coaxial.</a:t>
            </a:r>
          </a:p>
          <a:p>
            <a:pPr>
              <a:buFont typeface="Arial" panose="020B0604020202020204" pitchFamily="34" charset="0"/>
              <a:buChar char="•"/>
            </a:pPr>
            <a:r>
              <a:rPr lang="es-UY" b="1" dirty="0"/>
              <a:t>FTTB (</a:t>
            </a:r>
            <a:r>
              <a:rPr lang="es-UY" b="1" dirty="0" err="1"/>
              <a:t>Fiber</a:t>
            </a:r>
            <a:r>
              <a:rPr lang="es-UY" b="1" dirty="0"/>
              <a:t> </a:t>
            </a:r>
            <a:r>
              <a:rPr lang="es-UY" b="1" dirty="0" err="1"/>
              <a:t>to</a:t>
            </a:r>
            <a:r>
              <a:rPr lang="es-UY" b="1" dirty="0"/>
              <a:t> </a:t>
            </a:r>
            <a:r>
              <a:rPr lang="es-UY" b="1" dirty="0" err="1"/>
              <a:t>the</a:t>
            </a:r>
            <a:r>
              <a:rPr lang="es-UY" b="1" dirty="0"/>
              <a:t> </a:t>
            </a:r>
            <a:r>
              <a:rPr lang="es-UY" b="1" dirty="0" err="1"/>
              <a:t>Building</a:t>
            </a:r>
            <a:r>
              <a:rPr lang="es-UY" b="1" dirty="0"/>
              <a:t>)</a:t>
            </a:r>
            <a:r>
              <a:rPr lang="es-UY" dirty="0"/>
              <a:t>: Fibra hasta el edificio, con conexiones internas a través de otros medios, como cobre.</a:t>
            </a:r>
          </a:p>
          <a:p>
            <a:pPr>
              <a:buFont typeface="Arial" panose="020B0604020202020204" pitchFamily="34" charset="0"/>
              <a:buChar char="•"/>
            </a:pPr>
            <a:r>
              <a:rPr lang="es-UY" b="1" dirty="0"/>
              <a:t>FTTN (</a:t>
            </a:r>
            <a:r>
              <a:rPr lang="es-UY" b="1" dirty="0" err="1"/>
              <a:t>Fiber</a:t>
            </a:r>
            <a:r>
              <a:rPr lang="es-UY" b="1" dirty="0"/>
              <a:t> </a:t>
            </a:r>
            <a:r>
              <a:rPr lang="es-UY" b="1" dirty="0" err="1"/>
              <a:t>to</a:t>
            </a:r>
            <a:r>
              <a:rPr lang="es-UY" b="1" dirty="0"/>
              <a:t> </a:t>
            </a:r>
            <a:r>
              <a:rPr lang="es-UY" b="1" dirty="0" err="1"/>
              <a:t>the</a:t>
            </a:r>
            <a:r>
              <a:rPr lang="es-UY" b="1" dirty="0"/>
              <a:t> </a:t>
            </a:r>
            <a:r>
              <a:rPr lang="es-UY" b="1" dirty="0" err="1"/>
              <a:t>Node</a:t>
            </a:r>
            <a:r>
              <a:rPr lang="es-UY" b="1" dirty="0"/>
              <a:t>)</a:t>
            </a:r>
            <a:r>
              <a:rPr lang="es-UY" dirty="0"/>
              <a:t>: Fibra hasta un nodo en la vecindad, con el tramo final al usuario realizado por cobre.</a:t>
            </a:r>
          </a:p>
          <a:p>
            <a:pPr rtl="0"/>
            <a:endParaRPr lang="es-ES" dirty="0"/>
          </a:p>
        </p:txBody>
      </p:sp>
      <p:pic>
        <p:nvPicPr>
          <p:cNvPr id="5" name="Marcador de posición de imagen 52" descr="Bombillas colgantes">
            <a:extLst>
              <a:ext uri="{FF2B5EF4-FFF2-40B4-BE49-F238E27FC236}">
                <a16:creationId xmlns:a16="http://schemas.microsoft.com/office/drawing/2014/main" id="{F2B2501C-600C-11B3-1ECD-912D988906A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 r="16"/>
          <a:stretch/>
        </p:blipFill>
        <p:spPr>
          <a:xfrm>
            <a:off x="6096000" y="0"/>
            <a:ext cx="6118225" cy="6858000"/>
          </a:xfrm>
        </p:spPr>
      </p:pic>
    </p:spTree>
    <p:extLst>
      <p:ext uri="{BB962C8B-B14F-4D97-AF65-F5344CB8AC3E}">
        <p14:creationId xmlns:p14="http://schemas.microsoft.com/office/powerpoint/2010/main" val="298364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59DC4-8B30-98A0-5BAB-C78BA4A4AD55}"/>
              </a:ext>
            </a:extLst>
          </p:cNvPr>
          <p:cNvSpPr>
            <a:spLocks noGrp="1"/>
          </p:cNvSpPr>
          <p:nvPr>
            <p:ph type="title"/>
          </p:nvPr>
        </p:nvSpPr>
        <p:spPr>
          <a:xfrm>
            <a:off x="594360" y="198408"/>
            <a:ext cx="10972800" cy="1574317"/>
          </a:xfrm>
        </p:spPr>
        <p:txBody>
          <a:bodyPr rtlCol="0"/>
          <a:lstStyle>
            <a:defPPr>
              <a:defRPr lang="es-ES"/>
            </a:defPPr>
          </a:lstStyle>
          <a:p>
            <a:r>
              <a:rPr lang="es-UY" b="1" dirty="0"/>
              <a:t>Funcionamiento Básico</a:t>
            </a:r>
          </a:p>
        </p:txBody>
      </p:sp>
      <p:sp>
        <p:nvSpPr>
          <p:cNvPr id="3" name="Marcador de contenido 2">
            <a:extLst>
              <a:ext uri="{FF2B5EF4-FFF2-40B4-BE49-F238E27FC236}">
                <a16:creationId xmlns:a16="http://schemas.microsoft.com/office/drawing/2014/main" id="{4096FB3A-B62C-3DAB-4FD1-B4EBDD650AEF}"/>
              </a:ext>
            </a:extLst>
          </p:cNvPr>
          <p:cNvSpPr>
            <a:spLocks noGrp="1"/>
          </p:cNvSpPr>
          <p:nvPr>
            <p:ph sz="quarter" idx="13"/>
          </p:nvPr>
        </p:nvSpPr>
        <p:spPr>
          <a:xfrm>
            <a:off x="595523" y="2676525"/>
            <a:ext cx="5500477" cy="3597470"/>
          </a:xfrm>
        </p:spPr>
        <p:txBody>
          <a:bodyPr rtlCol="0">
            <a:noAutofit/>
          </a:bodyPr>
          <a:lstStyle>
            <a:defPPr>
              <a:defRPr lang="es-ES"/>
            </a:defPPr>
          </a:lstStyle>
          <a:p>
            <a:pPr>
              <a:buFont typeface="Arial" panose="020B0604020202020204" pitchFamily="34" charset="0"/>
              <a:buChar char="•"/>
            </a:pPr>
            <a:r>
              <a:rPr lang="es-UY" sz="1400" b="1" dirty="0"/>
              <a:t>Transmisión de Luz</a:t>
            </a:r>
            <a:r>
              <a:rPr lang="es-UY" sz="1400" dirty="0"/>
              <a:t>: Los datos se transmiten a través de la fibra óptica como pulsos de luz láser o LED, que viajan por el núcleo de la fibra. Estos pulsos representan datos binarios (ceros y unos) que se pueden decodificar en el extremo receptor.</a:t>
            </a:r>
          </a:p>
          <a:p>
            <a:pPr>
              <a:buFont typeface="Arial" panose="020B0604020202020204" pitchFamily="34" charset="0"/>
              <a:buChar char="•"/>
            </a:pPr>
            <a:r>
              <a:rPr lang="es-UY" sz="1400" b="1" dirty="0"/>
              <a:t>Velocidad y Capacidad</a:t>
            </a:r>
            <a:r>
              <a:rPr lang="es-UY" sz="1400" dirty="0"/>
              <a:t>: La fibra óptica permite la transmisión de datos a velocidades extremadamente altas (hasta varios terabits por segundo) y a grandes distancias sin apenas pérdida de señal.</a:t>
            </a:r>
          </a:p>
          <a:p>
            <a:pPr>
              <a:buFont typeface="Arial" panose="020B0604020202020204" pitchFamily="34" charset="0"/>
              <a:buChar char="•"/>
            </a:pPr>
            <a:r>
              <a:rPr lang="es-UY" sz="1400" b="1" dirty="0"/>
              <a:t>Redes Pasivas y Activas</a:t>
            </a:r>
            <a:r>
              <a:rPr lang="es-UY" sz="1400" dirty="0"/>
              <a:t>:</a:t>
            </a:r>
          </a:p>
          <a:p>
            <a:pPr marL="742950" lvl="1" indent="-285750">
              <a:buFont typeface="Arial" panose="020B0604020202020204" pitchFamily="34" charset="0"/>
              <a:buChar char="•"/>
            </a:pPr>
            <a:r>
              <a:rPr lang="es-UY" sz="1400" b="1" dirty="0"/>
              <a:t>Redes Pasivas (PON, </a:t>
            </a:r>
            <a:r>
              <a:rPr lang="es-UY" sz="1400" b="1" dirty="0" err="1"/>
              <a:t>Passive</a:t>
            </a:r>
            <a:r>
              <a:rPr lang="es-UY" sz="1400" b="1" dirty="0"/>
              <a:t> </a:t>
            </a:r>
            <a:r>
              <a:rPr lang="es-UY" sz="1400" b="1" dirty="0" err="1"/>
              <a:t>Optical</a:t>
            </a:r>
            <a:r>
              <a:rPr lang="es-UY" sz="1400" b="1" dirty="0"/>
              <a:t> Network)</a:t>
            </a:r>
            <a:r>
              <a:rPr lang="es-UY" sz="1400" dirty="0"/>
              <a:t>: No requieren componentes activos entre la central y el usuario final, reduciendo el costo y mantenimiento.</a:t>
            </a:r>
          </a:p>
          <a:p>
            <a:pPr marL="742950" lvl="1" indent="-285750">
              <a:buFont typeface="Arial" panose="020B0604020202020204" pitchFamily="34" charset="0"/>
              <a:buChar char="•"/>
            </a:pPr>
            <a:r>
              <a:rPr lang="es-UY" sz="1400" b="1" dirty="0"/>
              <a:t>Redes Activas (AON, Active </a:t>
            </a:r>
            <a:r>
              <a:rPr lang="es-UY" sz="1400" b="1" dirty="0" err="1"/>
              <a:t>Optical</a:t>
            </a:r>
            <a:r>
              <a:rPr lang="es-UY" sz="1400" b="1" dirty="0"/>
              <a:t> Network)</a:t>
            </a:r>
            <a:r>
              <a:rPr lang="es-UY" sz="1400" dirty="0"/>
              <a:t>: Utilizan componentes activos como </a:t>
            </a:r>
            <a:r>
              <a:rPr lang="es-UY" sz="1400" dirty="0" err="1"/>
              <a:t>routers</a:t>
            </a:r>
            <a:r>
              <a:rPr lang="es-UY" sz="1400" dirty="0"/>
              <a:t> o switches para gestionar el tráfico de datos, proporcionando mayor control y flexibilidad.</a:t>
            </a:r>
          </a:p>
          <a:p>
            <a:pPr lvl="1" rtl="0"/>
            <a:endParaRPr lang="es-ES" sz="1400" dirty="0"/>
          </a:p>
        </p:txBody>
      </p:sp>
      <p:sp>
        <p:nvSpPr>
          <p:cNvPr id="4" name="Marcador de contenido 3">
            <a:extLst>
              <a:ext uri="{FF2B5EF4-FFF2-40B4-BE49-F238E27FC236}">
                <a16:creationId xmlns:a16="http://schemas.microsoft.com/office/drawing/2014/main" id="{43E198AA-251D-4446-30C4-8F2FA7F6A72C}"/>
              </a:ext>
            </a:extLst>
          </p:cNvPr>
          <p:cNvSpPr>
            <a:spLocks noGrp="1"/>
          </p:cNvSpPr>
          <p:nvPr>
            <p:ph sz="quarter" idx="14"/>
          </p:nvPr>
        </p:nvSpPr>
        <p:spPr>
          <a:xfrm>
            <a:off x="6248400" y="2676525"/>
            <a:ext cx="5318760" cy="3597470"/>
          </a:xfrm>
        </p:spPr>
        <p:txBody>
          <a:bodyPr rtlCol="0">
            <a:normAutofit fontScale="70000" lnSpcReduction="20000"/>
          </a:bodyPr>
          <a:lstStyle>
            <a:defPPr>
              <a:defRPr lang="es-ES"/>
            </a:defPPr>
          </a:lstStyle>
          <a:p>
            <a:r>
              <a:rPr lang="es-UY" b="1" dirty="0"/>
              <a:t>Tecnologías Clave</a:t>
            </a:r>
          </a:p>
          <a:p>
            <a:pPr>
              <a:buFont typeface="Arial" panose="020B0604020202020204" pitchFamily="34" charset="0"/>
              <a:buChar char="•"/>
            </a:pPr>
            <a:r>
              <a:rPr lang="es-UY" b="1" dirty="0"/>
              <a:t>WDM (</a:t>
            </a:r>
            <a:r>
              <a:rPr lang="es-UY" b="1" dirty="0" err="1"/>
              <a:t>Wavelength</a:t>
            </a:r>
            <a:r>
              <a:rPr lang="es-UY" b="1" dirty="0"/>
              <a:t> </a:t>
            </a:r>
            <a:r>
              <a:rPr lang="es-UY" b="1" dirty="0" err="1"/>
              <a:t>Division</a:t>
            </a:r>
            <a:r>
              <a:rPr lang="es-UY" b="1" dirty="0"/>
              <a:t> </a:t>
            </a:r>
            <a:r>
              <a:rPr lang="es-UY" b="1" dirty="0" err="1"/>
              <a:t>Multiplexing</a:t>
            </a:r>
            <a:r>
              <a:rPr lang="es-UY" b="1" dirty="0"/>
              <a:t>)</a:t>
            </a:r>
            <a:r>
              <a:rPr lang="es-UY" dirty="0"/>
              <a:t>: Técnica que permite transmitir múltiples señales ópticas de diferentes longitudes de onda (colores de luz) a través de la misma fibra, aumentando la capacidad total de la red.</a:t>
            </a:r>
          </a:p>
          <a:p>
            <a:pPr>
              <a:buFont typeface="Arial" panose="020B0604020202020204" pitchFamily="34" charset="0"/>
              <a:buChar char="•"/>
            </a:pPr>
            <a:r>
              <a:rPr lang="es-UY" b="1" dirty="0"/>
              <a:t>GPON (Gigabit </a:t>
            </a:r>
            <a:r>
              <a:rPr lang="es-UY" b="1" dirty="0" err="1"/>
              <a:t>Passive</a:t>
            </a:r>
            <a:r>
              <a:rPr lang="es-UY" b="1" dirty="0"/>
              <a:t> </a:t>
            </a:r>
            <a:r>
              <a:rPr lang="es-UY" b="1" dirty="0" err="1"/>
              <a:t>Optical</a:t>
            </a:r>
            <a:r>
              <a:rPr lang="es-UY" b="1" dirty="0"/>
              <a:t> Network)</a:t>
            </a:r>
            <a:r>
              <a:rPr lang="es-UY" dirty="0"/>
              <a:t>: Un estándar PON que proporciona hasta 2.5 Gbps de velocidad de descarga, utilizado ampliamente en redes FTTH.</a:t>
            </a:r>
          </a:p>
          <a:p>
            <a:pPr>
              <a:buFont typeface="Arial" panose="020B0604020202020204" pitchFamily="34" charset="0"/>
              <a:buChar char="•"/>
            </a:pPr>
            <a:r>
              <a:rPr lang="es-UY" b="1" dirty="0"/>
              <a:t>DWDM (Dense </a:t>
            </a:r>
            <a:r>
              <a:rPr lang="es-UY" b="1" dirty="0" err="1"/>
              <a:t>Wavelength</a:t>
            </a:r>
            <a:r>
              <a:rPr lang="es-UY" b="1" dirty="0"/>
              <a:t> </a:t>
            </a:r>
            <a:r>
              <a:rPr lang="es-UY" b="1" dirty="0" err="1"/>
              <a:t>Division</a:t>
            </a:r>
            <a:r>
              <a:rPr lang="es-UY" b="1" dirty="0"/>
              <a:t> </a:t>
            </a:r>
            <a:r>
              <a:rPr lang="es-UY" b="1" dirty="0" err="1"/>
              <a:t>Multiplexing</a:t>
            </a:r>
            <a:r>
              <a:rPr lang="es-UY" b="1" dirty="0"/>
              <a:t>)</a:t>
            </a:r>
            <a:r>
              <a:rPr lang="es-UY" dirty="0"/>
              <a:t>: Variante avanzada de WDM que permite un mayor número de señales (cientos) en una sola fibra, maximizando la capacidad de transmisión.</a:t>
            </a:r>
          </a:p>
          <a:p>
            <a:pPr>
              <a:buFont typeface="Arial" panose="020B0604020202020204" pitchFamily="34" charset="0"/>
              <a:buChar char="•"/>
            </a:pPr>
            <a:r>
              <a:rPr lang="es-UY" b="1" dirty="0"/>
              <a:t>SONET/SDH (</a:t>
            </a:r>
            <a:r>
              <a:rPr lang="es-UY" b="1" dirty="0" err="1"/>
              <a:t>Synchronous</a:t>
            </a:r>
            <a:r>
              <a:rPr lang="es-UY" b="1" dirty="0"/>
              <a:t> </a:t>
            </a:r>
            <a:r>
              <a:rPr lang="es-UY" b="1" dirty="0" err="1"/>
              <a:t>Optical</a:t>
            </a:r>
            <a:r>
              <a:rPr lang="es-UY" b="1" dirty="0"/>
              <a:t> </a:t>
            </a:r>
            <a:r>
              <a:rPr lang="es-UY" b="1" dirty="0" err="1"/>
              <a:t>Networking</a:t>
            </a:r>
            <a:r>
              <a:rPr lang="es-UY" b="1" dirty="0"/>
              <a:t>/</a:t>
            </a:r>
            <a:r>
              <a:rPr lang="es-UY" b="1" dirty="0" err="1"/>
              <a:t>Synchronous</a:t>
            </a:r>
            <a:r>
              <a:rPr lang="es-UY" b="1" dirty="0"/>
              <a:t> Digital </a:t>
            </a:r>
            <a:r>
              <a:rPr lang="es-UY" b="1" dirty="0" err="1"/>
              <a:t>Hierarchy</a:t>
            </a:r>
            <a:r>
              <a:rPr lang="es-UY" b="1" dirty="0"/>
              <a:t>)</a:t>
            </a:r>
            <a:r>
              <a:rPr lang="es-UY" dirty="0"/>
              <a:t>: Protocolos estándar para la transmisión de grandes cantidades de datos a través de fibra óptica, utilizados principalmente en redes troncales.</a:t>
            </a:r>
          </a:p>
          <a:p>
            <a:pPr marL="0" indent="0" rtl="0">
              <a:buNone/>
            </a:pPr>
            <a:endParaRPr lang="es-ES" dirty="0"/>
          </a:p>
        </p:txBody>
      </p:sp>
    </p:spTree>
    <p:extLst>
      <p:ext uri="{BB962C8B-B14F-4D97-AF65-F5344CB8AC3E}">
        <p14:creationId xmlns:p14="http://schemas.microsoft.com/office/powerpoint/2010/main" val="1505632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59DC4-8B30-98A0-5BAB-C78BA4A4AD55}"/>
              </a:ext>
            </a:extLst>
          </p:cNvPr>
          <p:cNvSpPr>
            <a:spLocks noGrp="1"/>
          </p:cNvSpPr>
          <p:nvPr>
            <p:ph type="title"/>
          </p:nvPr>
        </p:nvSpPr>
        <p:spPr>
          <a:xfrm>
            <a:off x="594360" y="198408"/>
            <a:ext cx="10972800" cy="1574317"/>
          </a:xfrm>
        </p:spPr>
        <p:txBody>
          <a:bodyPr rtlCol="0"/>
          <a:lstStyle>
            <a:defPPr>
              <a:defRPr lang="es-ES"/>
            </a:defPPr>
          </a:lstStyle>
          <a:p>
            <a:pPr rtl="0"/>
            <a:r>
              <a:rPr lang="es-ES" spc="60" dirty="0"/>
              <a:t>Ventajas y Desventajas</a:t>
            </a:r>
          </a:p>
        </p:txBody>
      </p:sp>
      <p:sp>
        <p:nvSpPr>
          <p:cNvPr id="3" name="Marcador de contenido 2">
            <a:extLst>
              <a:ext uri="{FF2B5EF4-FFF2-40B4-BE49-F238E27FC236}">
                <a16:creationId xmlns:a16="http://schemas.microsoft.com/office/drawing/2014/main" id="{4096FB3A-B62C-3DAB-4FD1-B4EBDD650AEF}"/>
              </a:ext>
            </a:extLst>
          </p:cNvPr>
          <p:cNvSpPr>
            <a:spLocks noGrp="1"/>
          </p:cNvSpPr>
          <p:nvPr>
            <p:ph sz="quarter" idx="13"/>
          </p:nvPr>
        </p:nvSpPr>
        <p:spPr>
          <a:xfrm>
            <a:off x="595523" y="2676525"/>
            <a:ext cx="5500477" cy="3597470"/>
          </a:xfrm>
        </p:spPr>
        <p:txBody>
          <a:bodyPr rtlCol="0">
            <a:normAutofit fontScale="77500" lnSpcReduction="20000"/>
          </a:bodyPr>
          <a:lstStyle>
            <a:defPPr>
              <a:defRPr lang="es-ES"/>
            </a:defPPr>
          </a:lstStyle>
          <a:p>
            <a:r>
              <a:rPr lang="es-UY" b="1" dirty="0"/>
              <a:t>Ventajas de las Redes de Fibra Óptica</a:t>
            </a:r>
          </a:p>
          <a:p>
            <a:pPr>
              <a:buFont typeface="Arial" panose="020B0604020202020204" pitchFamily="34" charset="0"/>
              <a:buChar char="•"/>
            </a:pPr>
            <a:r>
              <a:rPr lang="es-UY" b="1" dirty="0"/>
              <a:t>Alta Capacidad</a:t>
            </a:r>
            <a:r>
              <a:rPr lang="es-UY" dirty="0"/>
              <a:t>: Permite la transmisión de grandes volúmenes de datos a velocidades extremadamente altas, adecuada para aplicaciones que requieren ancho de banda elevado como </a:t>
            </a:r>
            <a:r>
              <a:rPr lang="es-UY" dirty="0" err="1"/>
              <a:t>streaming</a:t>
            </a:r>
            <a:r>
              <a:rPr lang="es-UY" dirty="0"/>
              <a:t> de video 4K, juegos en línea, y servicios en la nube.</a:t>
            </a:r>
          </a:p>
          <a:p>
            <a:pPr>
              <a:buFont typeface="Arial" panose="020B0604020202020204" pitchFamily="34" charset="0"/>
              <a:buChar char="•"/>
            </a:pPr>
            <a:r>
              <a:rPr lang="es-UY" b="1" dirty="0"/>
              <a:t>Baja Pérdida de Señal</a:t>
            </a:r>
            <a:r>
              <a:rPr lang="es-UY" dirty="0"/>
              <a:t>: Las señales ópticas pueden viajar largas distancias sin necesidad de repetidores, lo que reduce los costos y mejora la eficiencia.</a:t>
            </a:r>
          </a:p>
          <a:p>
            <a:pPr>
              <a:buFont typeface="Arial" panose="020B0604020202020204" pitchFamily="34" charset="0"/>
              <a:buChar char="•"/>
            </a:pPr>
            <a:r>
              <a:rPr lang="es-UY" b="1" dirty="0"/>
              <a:t>Inmunidad a Interferencias Electromagnéticas</a:t>
            </a:r>
            <a:r>
              <a:rPr lang="es-UY" dirty="0"/>
              <a:t>: Las fibras ópticas no son susceptibles a interferencias electromagnéticas, lo que mejora la estabilidad de la conexión y la seguridad de los datos.</a:t>
            </a:r>
          </a:p>
          <a:p>
            <a:pPr>
              <a:buFont typeface="Arial" panose="020B0604020202020204" pitchFamily="34" charset="0"/>
              <a:buChar char="•"/>
            </a:pPr>
            <a:r>
              <a:rPr lang="es-UY" b="1" dirty="0"/>
              <a:t>Seguridad</a:t>
            </a:r>
            <a:r>
              <a:rPr lang="es-UY" dirty="0"/>
              <a:t>: Es más difícil interceptar las señales ópticas sin ser detectado, lo que proporciona un nivel más alto de seguridad en las comunicaciones.</a:t>
            </a:r>
          </a:p>
          <a:p>
            <a:pPr lvl="1" rtl="0"/>
            <a:endParaRPr lang="es-ES" dirty="0"/>
          </a:p>
        </p:txBody>
      </p:sp>
      <p:sp>
        <p:nvSpPr>
          <p:cNvPr id="4" name="Marcador de contenido 3">
            <a:extLst>
              <a:ext uri="{FF2B5EF4-FFF2-40B4-BE49-F238E27FC236}">
                <a16:creationId xmlns:a16="http://schemas.microsoft.com/office/drawing/2014/main" id="{43E198AA-251D-4446-30C4-8F2FA7F6A72C}"/>
              </a:ext>
            </a:extLst>
          </p:cNvPr>
          <p:cNvSpPr>
            <a:spLocks noGrp="1"/>
          </p:cNvSpPr>
          <p:nvPr>
            <p:ph sz="quarter" idx="14"/>
          </p:nvPr>
        </p:nvSpPr>
        <p:spPr>
          <a:xfrm>
            <a:off x="6096000" y="2676525"/>
            <a:ext cx="5471160" cy="3597470"/>
          </a:xfrm>
        </p:spPr>
        <p:txBody>
          <a:bodyPr rtlCol="0">
            <a:noAutofit/>
          </a:bodyPr>
          <a:lstStyle>
            <a:defPPr>
              <a:defRPr lang="es-ES"/>
            </a:defPPr>
          </a:lstStyle>
          <a:p>
            <a:r>
              <a:rPr lang="es-UY" sz="1600" b="1" dirty="0"/>
              <a:t>Desventajas y Desafíos</a:t>
            </a:r>
          </a:p>
          <a:p>
            <a:pPr>
              <a:buFont typeface="Arial" panose="020B0604020202020204" pitchFamily="34" charset="0"/>
              <a:buChar char="•"/>
            </a:pPr>
            <a:r>
              <a:rPr lang="es-UY" sz="1600" b="1" dirty="0"/>
              <a:t>Costo de Instalación</a:t>
            </a:r>
            <a:r>
              <a:rPr lang="es-UY" sz="1600" dirty="0"/>
              <a:t>: El despliegue de redes de fibra óptica puede ser costoso debido a la necesidad de tender nuevos cables, especialmente en áreas urbanas densamente pobladas o rurales.</a:t>
            </a:r>
          </a:p>
          <a:p>
            <a:pPr>
              <a:buFont typeface="Arial" panose="020B0604020202020204" pitchFamily="34" charset="0"/>
              <a:buChar char="•"/>
            </a:pPr>
            <a:r>
              <a:rPr lang="es-UY" sz="1600" b="1" dirty="0"/>
              <a:t>Fragilidad</a:t>
            </a:r>
            <a:r>
              <a:rPr lang="es-UY" sz="1600" dirty="0"/>
              <a:t>: Las fibras ópticas son más frágiles que los cables de cobre, lo que requiere un manejo cuidadoso durante la instalación y mantenimiento.</a:t>
            </a:r>
          </a:p>
          <a:p>
            <a:pPr>
              <a:buFont typeface="Arial" panose="020B0604020202020204" pitchFamily="34" charset="0"/>
              <a:buChar char="•"/>
            </a:pPr>
            <a:r>
              <a:rPr lang="es-UY" sz="1600" b="1" dirty="0"/>
              <a:t>Complejidad Técnica</a:t>
            </a:r>
            <a:r>
              <a:rPr lang="es-UY" sz="1600" dirty="0"/>
              <a:t>: La tecnología de fibra óptica es más compleja y requiere personal especializado para su instalación, mantenimiento y reparación.</a:t>
            </a:r>
          </a:p>
          <a:p>
            <a:pPr>
              <a:buFont typeface="Arial" panose="020B0604020202020204" pitchFamily="34" charset="0"/>
              <a:buChar char="•"/>
            </a:pPr>
            <a:r>
              <a:rPr lang="es-UY" sz="1600" b="1" dirty="0"/>
              <a:t>Despliegue</a:t>
            </a:r>
            <a:r>
              <a:rPr lang="es-UY" sz="1600" dirty="0"/>
              <a:t>: A pesar de sus beneficios, el despliegue de fibra óptica no es uniforme y en algunas regiones la penetración es todavía limitada.</a:t>
            </a:r>
          </a:p>
        </p:txBody>
      </p:sp>
    </p:spTree>
    <p:extLst>
      <p:ext uri="{BB962C8B-B14F-4D97-AF65-F5344CB8AC3E}">
        <p14:creationId xmlns:p14="http://schemas.microsoft.com/office/powerpoint/2010/main" val="423026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59DC4-8B30-98A0-5BAB-C78BA4A4AD55}"/>
              </a:ext>
            </a:extLst>
          </p:cNvPr>
          <p:cNvSpPr>
            <a:spLocks noGrp="1"/>
          </p:cNvSpPr>
          <p:nvPr>
            <p:ph type="title"/>
          </p:nvPr>
        </p:nvSpPr>
        <p:spPr>
          <a:xfrm>
            <a:off x="594360" y="198408"/>
            <a:ext cx="10972800" cy="1574317"/>
          </a:xfrm>
        </p:spPr>
        <p:txBody>
          <a:bodyPr rtlCol="0"/>
          <a:lstStyle>
            <a:defPPr>
              <a:defRPr lang="es-ES"/>
            </a:defPPr>
          </a:lstStyle>
          <a:p>
            <a:pPr rtl="0"/>
            <a:r>
              <a:rPr lang="es-ES" spc="60" dirty="0"/>
              <a:t>Fibra óptica en Uruguay</a:t>
            </a:r>
          </a:p>
        </p:txBody>
      </p:sp>
      <p:pic>
        <p:nvPicPr>
          <p:cNvPr id="14" name="Imagen 13">
            <a:extLst>
              <a:ext uri="{FF2B5EF4-FFF2-40B4-BE49-F238E27FC236}">
                <a16:creationId xmlns:a16="http://schemas.microsoft.com/office/drawing/2014/main" id="{B5E81E3D-D1A9-758E-F730-E660844402FF}"/>
              </a:ext>
            </a:extLst>
          </p:cNvPr>
          <p:cNvPicPr>
            <a:picLocks noChangeAspect="1"/>
          </p:cNvPicPr>
          <p:nvPr/>
        </p:nvPicPr>
        <p:blipFill>
          <a:blip r:embed="rId3"/>
          <a:stretch>
            <a:fillRect/>
          </a:stretch>
        </p:blipFill>
        <p:spPr>
          <a:xfrm>
            <a:off x="7141751" y="862865"/>
            <a:ext cx="3638737" cy="3892750"/>
          </a:xfrm>
          <a:prstGeom prst="rect">
            <a:avLst/>
          </a:prstGeom>
        </p:spPr>
      </p:pic>
      <p:sp>
        <p:nvSpPr>
          <p:cNvPr id="16" name="Marcador de contenido 15">
            <a:extLst>
              <a:ext uri="{FF2B5EF4-FFF2-40B4-BE49-F238E27FC236}">
                <a16:creationId xmlns:a16="http://schemas.microsoft.com/office/drawing/2014/main" id="{66DEFE4D-B740-E951-A565-E8FA0DB09C88}"/>
              </a:ext>
            </a:extLst>
          </p:cNvPr>
          <p:cNvSpPr>
            <a:spLocks noGrp="1"/>
          </p:cNvSpPr>
          <p:nvPr>
            <p:ph sz="quarter" idx="13"/>
          </p:nvPr>
        </p:nvSpPr>
        <p:spPr>
          <a:xfrm>
            <a:off x="747923" y="3682365"/>
            <a:ext cx="5746750" cy="3597470"/>
          </a:xfrm>
        </p:spPr>
        <p:txBody>
          <a:bodyPr/>
          <a:lstStyle/>
          <a:p>
            <a:r>
              <a:rPr lang="es-UY" dirty="0"/>
              <a:t>En diciembre de 2013, Uruguay tenía aproximadamente </a:t>
            </a:r>
            <a:r>
              <a:rPr lang="es-UY" b="1" dirty="0"/>
              <a:t>300,000 conexiones de fibra óptica</a:t>
            </a:r>
            <a:r>
              <a:rPr lang="es-UY" dirty="0"/>
              <a:t>. Este notable avance fue impulsado principalmente por Antel, la empresa estatal de telecomunicaciones, que había iniciado un ambicioso proyecto de despliegue de FTTH (</a:t>
            </a:r>
            <a:r>
              <a:rPr lang="es-UY" dirty="0" err="1"/>
              <a:t>Fiber</a:t>
            </a:r>
            <a:r>
              <a:rPr lang="es-UY" dirty="0"/>
              <a:t> </a:t>
            </a:r>
            <a:r>
              <a:rPr lang="es-UY" dirty="0" err="1"/>
              <a:t>to</a:t>
            </a:r>
            <a:r>
              <a:rPr lang="es-UY" dirty="0"/>
              <a:t> </a:t>
            </a:r>
            <a:r>
              <a:rPr lang="es-UY" dirty="0" err="1"/>
              <a:t>the</a:t>
            </a:r>
            <a:r>
              <a:rPr lang="es-UY" dirty="0"/>
              <a:t> Home) años antes. Para esa fecha, la expansión de la red de fibra óptica ya había alcanzado una parte significativa de la población, particularmente en áreas urbanas como Montevideo.</a:t>
            </a:r>
          </a:p>
        </p:txBody>
      </p:sp>
      <p:sp>
        <p:nvSpPr>
          <p:cNvPr id="17" name="CuadroTexto 16">
            <a:extLst>
              <a:ext uri="{FF2B5EF4-FFF2-40B4-BE49-F238E27FC236}">
                <a16:creationId xmlns:a16="http://schemas.microsoft.com/office/drawing/2014/main" id="{F567A8DF-7957-57E5-ED3B-8FBC6B6F477A}"/>
              </a:ext>
            </a:extLst>
          </p:cNvPr>
          <p:cNvSpPr txBox="1"/>
          <p:nvPr/>
        </p:nvSpPr>
        <p:spPr>
          <a:xfrm>
            <a:off x="485965" y="2205037"/>
            <a:ext cx="6072240" cy="1477328"/>
          </a:xfrm>
          <a:prstGeom prst="rect">
            <a:avLst/>
          </a:prstGeom>
          <a:noFill/>
        </p:spPr>
        <p:txBody>
          <a:bodyPr wrap="none" rtlCol="0">
            <a:spAutoFit/>
          </a:bodyPr>
          <a:lstStyle/>
          <a:p>
            <a:pPr algn="l"/>
            <a:r>
              <a:rPr lang="es-UY" b="0" i="0" u="none" strike="noStrike" dirty="0">
                <a:solidFill>
                  <a:srgbClr val="333333"/>
                </a:solidFill>
                <a:effectLst/>
                <a:highlight>
                  <a:srgbClr val="FFFFFF"/>
                </a:highlight>
                <a:latin typeface="Catamaran"/>
              </a:rPr>
              <a:t>¿Y CUAL ES LA META EN 2013?</a:t>
            </a:r>
          </a:p>
          <a:p>
            <a:pPr algn="l"/>
            <a:r>
              <a:rPr lang="es-UY" b="0" i="0" u="none" strike="noStrike" dirty="0">
                <a:solidFill>
                  <a:srgbClr val="333333"/>
                </a:solidFill>
                <a:effectLst/>
                <a:highlight>
                  <a:srgbClr val="FFFFFF"/>
                </a:highlight>
                <a:latin typeface="Catamaran"/>
              </a:rPr>
              <a:t>Los hogares conectados serán todos, porque hogar pasado </a:t>
            </a:r>
          </a:p>
          <a:p>
            <a:pPr algn="l"/>
            <a:r>
              <a:rPr lang="es-UY" b="0" i="0" u="none" strike="noStrike" dirty="0">
                <a:solidFill>
                  <a:srgbClr val="333333"/>
                </a:solidFill>
                <a:effectLst/>
                <a:highlight>
                  <a:srgbClr val="FFFFFF"/>
                </a:highlight>
                <a:latin typeface="Catamaran"/>
              </a:rPr>
              <a:t>será conectado. Sí tiene un servicio de ANTEL se va a conectar. </a:t>
            </a:r>
          </a:p>
          <a:p>
            <a:pPr algn="l"/>
            <a:r>
              <a:rPr lang="es-UY" b="0" i="0" u="none" strike="noStrike" dirty="0">
                <a:solidFill>
                  <a:srgbClr val="333333"/>
                </a:solidFill>
                <a:effectLst/>
                <a:highlight>
                  <a:srgbClr val="FFFFFF"/>
                </a:highlight>
                <a:latin typeface="Catamaran"/>
              </a:rPr>
              <a:t>Y nos planteamos 500 mil hogares pasados.</a:t>
            </a:r>
          </a:p>
          <a:p>
            <a:endParaRPr lang="es-UY" dirty="0"/>
          </a:p>
        </p:txBody>
      </p:sp>
    </p:spTree>
    <p:extLst>
      <p:ext uri="{BB962C8B-B14F-4D97-AF65-F5344CB8AC3E}">
        <p14:creationId xmlns:p14="http://schemas.microsoft.com/office/powerpoint/2010/main" val="106153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59DC4-8B30-98A0-5BAB-C78BA4A4AD55}"/>
              </a:ext>
            </a:extLst>
          </p:cNvPr>
          <p:cNvSpPr>
            <a:spLocks noGrp="1"/>
          </p:cNvSpPr>
          <p:nvPr>
            <p:ph type="title"/>
          </p:nvPr>
        </p:nvSpPr>
        <p:spPr>
          <a:xfrm>
            <a:off x="594360" y="198408"/>
            <a:ext cx="10972800" cy="1574317"/>
          </a:xfrm>
        </p:spPr>
        <p:txBody>
          <a:bodyPr rtlCol="0"/>
          <a:lstStyle>
            <a:defPPr>
              <a:defRPr lang="es-ES"/>
            </a:defPPr>
          </a:lstStyle>
          <a:p>
            <a:pPr rtl="0"/>
            <a:r>
              <a:rPr lang="es-ES" spc="60" dirty="0" err="1"/>
              <a:t>FTTx</a:t>
            </a:r>
            <a:endParaRPr lang="es-ES" spc="60" dirty="0"/>
          </a:p>
        </p:txBody>
      </p:sp>
      <p:sp>
        <p:nvSpPr>
          <p:cNvPr id="3" name="Marcador de contenido 2">
            <a:extLst>
              <a:ext uri="{FF2B5EF4-FFF2-40B4-BE49-F238E27FC236}">
                <a16:creationId xmlns:a16="http://schemas.microsoft.com/office/drawing/2014/main" id="{4096FB3A-B62C-3DAB-4FD1-B4EBDD650AEF}"/>
              </a:ext>
            </a:extLst>
          </p:cNvPr>
          <p:cNvSpPr>
            <a:spLocks noGrp="1"/>
          </p:cNvSpPr>
          <p:nvPr>
            <p:ph sz="quarter" idx="13"/>
          </p:nvPr>
        </p:nvSpPr>
        <p:spPr>
          <a:xfrm>
            <a:off x="595523" y="2676525"/>
            <a:ext cx="5500477" cy="3597470"/>
          </a:xfrm>
        </p:spPr>
        <p:txBody>
          <a:bodyPr rtlCol="0">
            <a:normAutofit fontScale="92500" lnSpcReduction="20000"/>
          </a:bodyPr>
          <a:lstStyle>
            <a:defPPr>
              <a:defRPr lang="es-ES"/>
            </a:defPPr>
          </a:lstStyle>
          <a:p>
            <a:pPr lvl="1" rtl="0"/>
            <a:r>
              <a:rPr lang="es-UY" b="1" dirty="0" err="1"/>
              <a:t>FTTEx</a:t>
            </a:r>
            <a:r>
              <a:rPr lang="es-UY" b="1" dirty="0"/>
              <a:t>: (</a:t>
            </a:r>
            <a:r>
              <a:rPr lang="es-UY" b="1" dirty="0" err="1"/>
              <a:t>Fiber</a:t>
            </a:r>
            <a:r>
              <a:rPr lang="es-UY" b="1" dirty="0"/>
              <a:t> </a:t>
            </a:r>
            <a:r>
              <a:rPr lang="es-UY" b="1" dirty="0" err="1"/>
              <a:t>to</a:t>
            </a:r>
            <a:r>
              <a:rPr lang="es-UY" b="1" dirty="0"/>
              <a:t> </a:t>
            </a:r>
            <a:r>
              <a:rPr lang="es-UY" b="1" dirty="0" err="1"/>
              <a:t>the</a:t>
            </a:r>
            <a:r>
              <a:rPr lang="es-UY" b="1" dirty="0"/>
              <a:t> Exchange). </a:t>
            </a:r>
            <a:r>
              <a:rPr lang="es-UY" dirty="0"/>
              <a:t>Fibra hasta la central y desde la central al abonado se puede utilizar par trenzado o cable coaxial.</a:t>
            </a:r>
          </a:p>
          <a:p>
            <a:pPr lvl="1" rtl="0"/>
            <a:r>
              <a:rPr lang="es-UY" b="1" dirty="0" err="1"/>
              <a:t>FTTCab</a:t>
            </a:r>
            <a:r>
              <a:rPr lang="es-UY" b="1" dirty="0"/>
              <a:t>: (</a:t>
            </a:r>
            <a:r>
              <a:rPr lang="es-UY" b="1" dirty="0" err="1"/>
              <a:t>Fiber</a:t>
            </a:r>
            <a:r>
              <a:rPr lang="es-UY" b="1" dirty="0"/>
              <a:t> </a:t>
            </a:r>
            <a:r>
              <a:rPr lang="es-UY" b="1" dirty="0" err="1"/>
              <a:t>to</a:t>
            </a:r>
            <a:r>
              <a:rPr lang="es-UY" b="1" dirty="0"/>
              <a:t> </a:t>
            </a:r>
            <a:r>
              <a:rPr lang="es-UY" b="1" dirty="0" err="1"/>
              <a:t>the</a:t>
            </a:r>
            <a:r>
              <a:rPr lang="es-UY" b="1" dirty="0"/>
              <a:t> </a:t>
            </a:r>
            <a:r>
              <a:rPr lang="es-UY" b="1" dirty="0" err="1"/>
              <a:t>Cabinet</a:t>
            </a:r>
            <a:r>
              <a:rPr lang="es-UY" b="1" dirty="0"/>
              <a:t>). </a:t>
            </a:r>
            <a:r>
              <a:rPr lang="es-UY" dirty="0"/>
              <a:t>Se utiliza FO hasta un gabinete cercano a los abonados. Cobertura de 2 o 3 manzanas. Minimiza aún más el tramos de cobre o coaxial. </a:t>
            </a:r>
          </a:p>
          <a:p>
            <a:pPr lvl="1" rtl="0"/>
            <a:r>
              <a:rPr lang="es-UY" b="1" dirty="0"/>
              <a:t>FTTC: (</a:t>
            </a:r>
            <a:r>
              <a:rPr lang="es-UY" b="1" dirty="0" err="1"/>
              <a:t>Fiber</a:t>
            </a:r>
            <a:r>
              <a:rPr lang="es-UY" b="1" dirty="0"/>
              <a:t> </a:t>
            </a:r>
            <a:r>
              <a:rPr lang="es-UY" b="1" dirty="0" err="1"/>
              <a:t>to</a:t>
            </a:r>
            <a:r>
              <a:rPr lang="es-UY" b="1" dirty="0"/>
              <a:t> </a:t>
            </a:r>
            <a:r>
              <a:rPr lang="es-UY" b="1" dirty="0" err="1"/>
              <a:t>the</a:t>
            </a:r>
            <a:r>
              <a:rPr lang="es-UY" b="1" dirty="0"/>
              <a:t> </a:t>
            </a:r>
            <a:r>
              <a:rPr lang="es-UY" b="1" dirty="0" err="1"/>
              <a:t>Curb</a:t>
            </a:r>
            <a:r>
              <a:rPr lang="es-UY" b="1" dirty="0"/>
              <a:t>). </a:t>
            </a:r>
            <a:r>
              <a:rPr lang="es-UY" dirty="0"/>
              <a:t>FO hasta “la esquina” del usuario. Similar al anterior pero el área de cobertura es 1 cuadra. (FTTB: </a:t>
            </a:r>
            <a:r>
              <a:rPr lang="es-UY" dirty="0" err="1"/>
              <a:t>Fiber</a:t>
            </a:r>
            <a:r>
              <a:rPr lang="es-UY" dirty="0"/>
              <a:t> </a:t>
            </a:r>
            <a:r>
              <a:rPr lang="es-UY" dirty="0" err="1"/>
              <a:t>to</a:t>
            </a:r>
            <a:r>
              <a:rPr lang="es-UY" dirty="0"/>
              <a:t> </a:t>
            </a:r>
            <a:r>
              <a:rPr lang="es-UY" dirty="0" err="1"/>
              <a:t>The</a:t>
            </a:r>
            <a:r>
              <a:rPr lang="es-UY" dirty="0"/>
              <a:t> </a:t>
            </a:r>
            <a:r>
              <a:rPr lang="es-UY" dirty="0" err="1"/>
              <a:t>Building</a:t>
            </a:r>
            <a:r>
              <a:rPr lang="es-UY" dirty="0"/>
              <a:t>). </a:t>
            </a:r>
          </a:p>
          <a:p>
            <a:pPr lvl="1" rtl="0"/>
            <a:r>
              <a:rPr lang="es-UY" b="1" dirty="0"/>
              <a:t> FTTH: (</a:t>
            </a:r>
            <a:r>
              <a:rPr lang="es-UY" b="1" dirty="0" err="1"/>
              <a:t>Fiber</a:t>
            </a:r>
            <a:r>
              <a:rPr lang="es-UY" b="1" dirty="0"/>
              <a:t> </a:t>
            </a:r>
            <a:r>
              <a:rPr lang="es-UY" b="1" dirty="0" err="1"/>
              <a:t>to</a:t>
            </a:r>
            <a:r>
              <a:rPr lang="es-UY" b="1" dirty="0"/>
              <a:t> </a:t>
            </a:r>
            <a:r>
              <a:rPr lang="es-UY" b="1" dirty="0" err="1"/>
              <a:t>the</a:t>
            </a:r>
            <a:r>
              <a:rPr lang="es-UY" b="1" dirty="0"/>
              <a:t> Home). </a:t>
            </a:r>
            <a:r>
              <a:rPr lang="es-UY" dirty="0"/>
              <a:t>Red de acceso de FO completamente hasta la casa del abonado. Red de acceso diferente que requiere una gran inversión.</a:t>
            </a:r>
            <a:endParaRPr lang="es-ES" dirty="0"/>
          </a:p>
        </p:txBody>
      </p:sp>
      <p:pic>
        <p:nvPicPr>
          <p:cNvPr id="4098" name="Picture 2" descr="What is it? | Fibre 4 Ashton Mouldsworth and Manley">
            <a:extLst>
              <a:ext uri="{FF2B5EF4-FFF2-40B4-BE49-F238E27FC236}">
                <a16:creationId xmlns:a16="http://schemas.microsoft.com/office/drawing/2014/main" id="{2C686FBE-2AE5-C549-4D7E-D4456586F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960" y="1884680"/>
            <a:ext cx="46482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437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10C1B7-6E4E-3DEE-50C0-1CA3B14303EE}"/>
              </a:ext>
            </a:extLst>
          </p:cNvPr>
          <p:cNvSpPr>
            <a:spLocks noGrp="1"/>
          </p:cNvSpPr>
          <p:nvPr>
            <p:ph type="ctrTitle"/>
          </p:nvPr>
        </p:nvSpPr>
        <p:spPr>
          <a:xfrm>
            <a:off x="594360" y="411479"/>
            <a:ext cx="5486400" cy="3291840"/>
          </a:xfrm>
        </p:spPr>
        <p:txBody>
          <a:bodyPr rtlCol="0"/>
          <a:lstStyle>
            <a:defPPr>
              <a:defRPr lang="es-ES"/>
            </a:defPPr>
          </a:lstStyle>
          <a:p>
            <a:pPr rtl="0"/>
            <a:r>
              <a:rPr lang="es-ES" dirty="0"/>
              <a:t>Preguntas</a:t>
            </a:r>
          </a:p>
        </p:txBody>
      </p:sp>
      <p:sp>
        <p:nvSpPr>
          <p:cNvPr id="3" name="Marcador de texto 2">
            <a:extLst>
              <a:ext uri="{FF2B5EF4-FFF2-40B4-BE49-F238E27FC236}">
                <a16:creationId xmlns:a16="http://schemas.microsoft.com/office/drawing/2014/main" id="{8BE734F0-2DDD-AF70-F13D-F9E4C1929411}"/>
              </a:ext>
            </a:extLst>
          </p:cNvPr>
          <p:cNvSpPr>
            <a:spLocks noGrp="1"/>
          </p:cNvSpPr>
          <p:nvPr>
            <p:ph type="body" sz="quarter" idx="11"/>
          </p:nvPr>
        </p:nvSpPr>
        <p:spPr>
          <a:xfrm>
            <a:off x="594360" y="4549552"/>
            <a:ext cx="5486400" cy="1645920"/>
          </a:xfrm>
        </p:spPr>
        <p:txBody>
          <a:bodyPr rtlCol="0"/>
          <a:lstStyle>
            <a:defPPr>
              <a:defRPr lang="es-ES"/>
            </a:defPPr>
          </a:lstStyle>
          <a:p>
            <a:pPr rtl="0"/>
            <a:r>
              <a:rPr lang="es-ES" dirty="0"/>
              <a:t>Jose acuña</a:t>
            </a:r>
          </a:p>
        </p:txBody>
      </p:sp>
    </p:spTree>
    <p:extLst>
      <p:ext uri="{BB962C8B-B14F-4D97-AF65-F5344CB8AC3E}">
        <p14:creationId xmlns:p14="http://schemas.microsoft.com/office/powerpoint/2010/main" val="426113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rtlCol="0"/>
          <a:lstStyle>
            <a:defPPr>
              <a:defRPr lang="es-ES"/>
            </a:defPPr>
          </a:lstStyle>
          <a:p>
            <a:pPr rtl="0"/>
            <a:r>
              <a:rPr lang="es-ES" dirty="0"/>
              <a:t>Agenda</a:t>
            </a:r>
          </a:p>
        </p:txBody>
      </p:sp>
      <p:sp>
        <p:nvSpPr>
          <p:cNvPr id="3" name="Marcador de texto 2">
            <a:extLst>
              <a:ext uri="{FF2B5EF4-FFF2-40B4-BE49-F238E27FC236}">
                <a16:creationId xmlns:a16="http://schemas.microsoft.com/office/drawing/2014/main" id="{3B8EBC2C-6DD7-5003-38EB-40753046FE8C}"/>
              </a:ext>
            </a:extLst>
          </p:cNvPr>
          <p:cNvSpPr>
            <a:spLocks noGrp="1"/>
          </p:cNvSpPr>
          <p:nvPr>
            <p:ph sz="quarter" idx="13"/>
          </p:nvPr>
        </p:nvSpPr>
        <p:spPr>
          <a:xfrm>
            <a:off x="593725" y="2281238"/>
            <a:ext cx="6788150" cy="3709987"/>
          </a:xfrm>
        </p:spPr>
        <p:txBody>
          <a:bodyPr tIns="457200" rtlCol="0">
            <a:normAutofit/>
          </a:bodyPr>
          <a:lstStyle>
            <a:defPPr>
              <a:defRPr lang="es-ES"/>
            </a:defPPr>
          </a:lstStyle>
          <a:p>
            <a:pPr rtl="0"/>
            <a:r>
              <a:rPr lang="es-ES" dirty="0"/>
              <a:t>Introducción</a:t>
            </a:r>
          </a:p>
          <a:p>
            <a:pPr rtl="0"/>
            <a:r>
              <a:rPr lang="es-UY" dirty="0"/>
              <a:t>Definición </a:t>
            </a:r>
          </a:p>
          <a:p>
            <a:pPr rtl="0"/>
            <a:r>
              <a:rPr lang="es-UY" dirty="0"/>
              <a:t>Clasificación </a:t>
            </a:r>
          </a:p>
          <a:p>
            <a:pPr rtl="0"/>
            <a:r>
              <a:rPr lang="es-UY" dirty="0"/>
              <a:t>Arquitecturas </a:t>
            </a:r>
          </a:p>
          <a:p>
            <a:pPr rtl="0"/>
            <a:r>
              <a:rPr lang="es-UY" dirty="0"/>
              <a:t>Concentración </a:t>
            </a:r>
          </a:p>
          <a:p>
            <a:pPr rtl="0"/>
            <a:r>
              <a:rPr lang="es-UY" dirty="0"/>
              <a:t>Red de Fibra óptica</a:t>
            </a:r>
          </a:p>
        </p:txBody>
      </p:sp>
    </p:spTree>
    <p:extLst>
      <p:ext uri="{BB962C8B-B14F-4D97-AF65-F5344CB8AC3E}">
        <p14:creationId xmlns:p14="http://schemas.microsoft.com/office/powerpoint/2010/main" val="33466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76A9A9A7-F1D2-237D-AC72-E21A286F0A6F}"/>
              </a:ext>
            </a:extLst>
          </p:cNvPr>
          <p:cNvSpPr>
            <a:spLocks noGrp="1"/>
          </p:cNvSpPr>
          <p:nvPr>
            <p:ph type="title"/>
          </p:nvPr>
        </p:nvSpPr>
        <p:spPr>
          <a:xfrm>
            <a:off x="3661409" y="4661717"/>
            <a:ext cx="7936230" cy="1380760"/>
          </a:xfrm>
        </p:spPr>
        <p:txBody>
          <a:bodyPr rtlCol="0"/>
          <a:lstStyle>
            <a:defPPr>
              <a:defRPr lang="es-ES"/>
            </a:defPPr>
          </a:lstStyle>
          <a:p>
            <a:pPr rtl="0"/>
            <a:r>
              <a:rPr lang="es-ES" dirty="0"/>
              <a:t>Presentación dinámica</a:t>
            </a:r>
          </a:p>
        </p:txBody>
      </p:sp>
      <p:sp>
        <p:nvSpPr>
          <p:cNvPr id="4" name="Marcador de contenido 3">
            <a:extLst>
              <a:ext uri="{FF2B5EF4-FFF2-40B4-BE49-F238E27FC236}">
                <a16:creationId xmlns:a16="http://schemas.microsoft.com/office/drawing/2014/main" id="{CDB14AAA-1F04-769D-E7F0-4F68C8EB9283}"/>
              </a:ext>
            </a:extLst>
          </p:cNvPr>
          <p:cNvSpPr>
            <a:spLocks noGrp="1"/>
          </p:cNvSpPr>
          <p:nvPr>
            <p:ph sz="quarter" idx="14"/>
          </p:nvPr>
        </p:nvSpPr>
        <p:spPr>
          <a:xfrm>
            <a:off x="603885" y="584005"/>
            <a:ext cx="2989060" cy="3999060"/>
          </a:xfrm>
        </p:spPr>
        <p:txBody>
          <a:bodyPr rtlCol="0"/>
          <a:lstStyle>
            <a:defPPr>
              <a:defRPr lang="es-ES"/>
            </a:defPPr>
          </a:lstStyle>
          <a:p>
            <a:pPr rtl="0"/>
            <a:r>
              <a:rPr lang="es-ES" dirty="0"/>
              <a:t>Aprenda a infundir energía en su presentación para dejar una impresión duradera.</a:t>
            </a:r>
          </a:p>
          <a:p>
            <a:pPr rtl="0"/>
            <a:r>
              <a:rPr lang="es-ES" dirty="0"/>
              <a:t>Uno de los objetivos de una comunicación eficaz es motivar a la audiencia.</a:t>
            </a:r>
          </a:p>
        </p:txBody>
      </p:sp>
      <p:graphicFrame>
        <p:nvGraphicFramePr>
          <p:cNvPr id="8" name="Marcador de posición de la tabla 2">
            <a:extLst>
              <a:ext uri="{FF2B5EF4-FFF2-40B4-BE49-F238E27FC236}">
                <a16:creationId xmlns:a16="http://schemas.microsoft.com/office/drawing/2014/main" id="{C60AA2D2-28D7-69D7-F6C5-B31DAD3332C1}"/>
              </a:ext>
            </a:extLst>
          </p:cNvPr>
          <p:cNvGraphicFramePr>
            <a:graphicFrameLocks noGrp="1"/>
          </p:cNvGraphicFramePr>
          <p:nvPr>
            <p:ph sz="quarter" idx="13"/>
            <p:extLst>
              <p:ext uri="{D42A27DB-BD31-4B8C-83A1-F6EECF244321}">
                <p14:modId xmlns:p14="http://schemas.microsoft.com/office/powerpoint/2010/main" val="792838065"/>
              </p:ext>
            </p:extLst>
          </p:nvPr>
        </p:nvGraphicFramePr>
        <p:xfrm>
          <a:off x="3670300" y="584200"/>
          <a:ext cx="7930340" cy="4496415"/>
        </p:xfrm>
        <a:graphic>
          <a:graphicData uri="http://schemas.openxmlformats.org/drawingml/2006/table">
            <a:tbl>
              <a:tblPr firstRow="1" bandRow="1">
                <a:tableStyleId>{8A107856-5554-42FB-B03E-39F5DBC370BA}</a:tableStyleId>
              </a:tblPr>
              <a:tblGrid>
                <a:gridCol w="1982585">
                  <a:extLst>
                    <a:ext uri="{9D8B030D-6E8A-4147-A177-3AD203B41FA5}">
                      <a16:colId xmlns:a16="http://schemas.microsoft.com/office/drawing/2014/main" val="127040821"/>
                    </a:ext>
                  </a:extLst>
                </a:gridCol>
                <a:gridCol w="1982585">
                  <a:extLst>
                    <a:ext uri="{9D8B030D-6E8A-4147-A177-3AD203B41FA5}">
                      <a16:colId xmlns:a16="http://schemas.microsoft.com/office/drawing/2014/main" val="149845700"/>
                    </a:ext>
                  </a:extLst>
                </a:gridCol>
                <a:gridCol w="1982585">
                  <a:extLst>
                    <a:ext uri="{9D8B030D-6E8A-4147-A177-3AD203B41FA5}">
                      <a16:colId xmlns:a16="http://schemas.microsoft.com/office/drawing/2014/main" val="3119692462"/>
                    </a:ext>
                  </a:extLst>
                </a:gridCol>
                <a:gridCol w="1982585">
                  <a:extLst>
                    <a:ext uri="{9D8B030D-6E8A-4147-A177-3AD203B41FA5}">
                      <a16:colId xmlns:a16="http://schemas.microsoft.com/office/drawing/2014/main" val="3472639139"/>
                    </a:ext>
                  </a:extLst>
                </a:gridCol>
              </a:tblGrid>
              <a:tr h="511373">
                <a:tc>
                  <a:txBody>
                    <a:bodyPr/>
                    <a:lstStyle>
                      <a:defPPr>
                        <a:defRPr lang="es-ES"/>
                      </a:defPPr>
                    </a:lstStyle>
                    <a:p>
                      <a:pPr algn="ctr" rtl="0"/>
                      <a:r>
                        <a:rPr lang="es-ES" b="0" noProof="0" dirty="0">
                          <a:latin typeface="+mj-lt"/>
                        </a:rPr>
                        <a:t>Métrico</a:t>
                      </a:r>
                    </a:p>
                  </a:txBody>
                  <a:tcPr anchor="ctr"/>
                </a:tc>
                <a:tc>
                  <a:txBody>
                    <a:bodyPr/>
                    <a:lstStyle>
                      <a:defPPr>
                        <a:defRPr lang="es-ES"/>
                      </a:defPPr>
                    </a:lstStyle>
                    <a:p>
                      <a:pPr algn="ctr" rtl="0"/>
                      <a:r>
                        <a:rPr lang="es-ES" b="0" noProof="0" dirty="0">
                          <a:latin typeface="+mj-lt"/>
                        </a:rPr>
                        <a:t>Medida</a:t>
                      </a:r>
                    </a:p>
                  </a:txBody>
                  <a:tcPr anchor="ctr"/>
                </a:tc>
                <a:tc>
                  <a:txBody>
                    <a:bodyPr/>
                    <a:lstStyle>
                      <a:defPPr>
                        <a:defRPr lang="es-ES"/>
                      </a:defPPr>
                    </a:lstStyle>
                    <a:p>
                      <a:pPr algn="ctr" rtl="0"/>
                      <a:r>
                        <a:rPr lang="es-ES" b="0" noProof="0" dirty="0">
                          <a:latin typeface="+mj-lt"/>
                        </a:rPr>
                        <a:t>Objetivo</a:t>
                      </a:r>
                    </a:p>
                  </a:txBody>
                  <a:tcPr anchor="ctr"/>
                </a:tc>
                <a:tc>
                  <a:txBody>
                    <a:bodyPr/>
                    <a:lstStyle>
                      <a:defPPr>
                        <a:defRPr lang="es-ES"/>
                      </a:defPPr>
                    </a:lstStyle>
                    <a:p>
                      <a:pPr algn="ctr" rtl="0"/>
                      <a:r>
                        <a:rPr lang="es-ES" b="0" noProof="0" dirty="0">
                          <a:latin typeface="+mj-lt"/>
                        </a:rPr>
                        <a:t>Real</a:t>
                      </a:r>
                    </a:p>
                  </a:txBody>
                  <a:tcPr anchor="ctr"/>
                </a:tc>
                <a:extLst>
                  <a:ext uri="{0D108BD9-81ED-4DB2-BD59-A6C34878D82A}">
                    <a16:rowId xmlns:a16="http://schemas.microsoft.com/office/drawing/2014/main" val="3298013591"/>
                  </a:ext>
                </a:extLst>
              </a:tr>
              <a:tr h="708914">
                <a:tc>
                  <a:txBody>
                    <a:bodyPr/>
                    <a:lstStyle>
                      <a:defPPr>
                        <a:defRPr lang="es-ES"/>
                      </a:defPPr>
                    </a:lstStyle>
                    <a:p>
                      <a:pPr algn="ctr" rtl="0"/>
                      <a:r>
                        <a:rPr lang="es-ES" b="0" noProof="0" dirty="0"/>
                        <a:t>Asistencia del público</a:t>
                      </a:r>
                    </a:p>
                  </a:txBody>
                  <a:tcPr anchor="ctr"/>
                </a:tc>
                <a:tc>
                  <a:txBody>
                    <a:bodyPr/>
                    <a:lstStyle>
                      <a:defPPr>
                        <a:defRPr lang="es-ES"/>
                      </a:defPPr>
                    </a:lstStyle>
                    <a:p>
                      <a:pPr algn="ctr" rtl="0"/>
                      <a:r>
                        <a:rPr lang="es-ES" b="0" noProof="0" dirty="0"/>
                        <a:t># de asistentes</a:t>
                      </a:r>
                    </a:p>
                  </a:txBody>
                  <a:tcPr anchor="ctr"/>
                </a:tc>
                <a:tc>
                  <a:txBody>
                    <a:bodyPr/>
                    <a:lstStyle>
                      <a:defPPr>
                        <a:defRPr lang="es-ES"/>
                      </a:defPPr>
                    </a:lstStyle>
                    <a:p>
                      <a:pPr algn="ctr" rtl="0"/>
                      <a:r>
                        <a:rPr lang="es-ES" b="0" noProof="0" dirty="0"/>
                        <a:t>150</a:t>
                      </a:r>
                    </a:p>
                  </a:txBody>
                  <a:tcPr anchor="ctr"/>
                </a:tc>
                <a:tc>
                  <a:txBody>
                    <a:bodyPr/>
                    <a:lstStyle>
                      <a:defPPr>
                        <a:defRPr lang="es-ES"/>
                      </a:defPPr>
                    </a:lstStyle>
                    <a:p>
                      <a:pPr algn="ctr" rtl="0"/>
                      <a:r>
                        <a:rPr lang="es-ES" b="0" noProof="0" dirty="0"/>
                        <a:t>120</a:t>
                      </a:r>
                    </a:p>
                  </a:txBody>
                  <a:tcPr anchor="ctr"/>
                </a:tc>
                <a:extLst>
                  <a:ext uri="{0D108BD9-81ED-4DB2-BD59-A6C34878D82A}">
                    <a16:rowId xmlns:a16="http://schemas.microsoft.com/office/drawing/2014/main" val="3873867931"/>
                  </a:ext>
                </a:extLst>
              </a:tr>
              <a:tr h="708914">
                <a:tc>
                  <a:txBody>
                    <a:bodyPr/>
                    <a:lstStyle>
                      <a:defPPr>
                        <a:defRPr lang="es-ES"/>
                      </a:defPPr>
                    </a:lstStyle>
                    <a:p>
                      <a:pPr algn="ctr" rtl="0"/>
                      <a:r>
                        <a:rPr lang="es-ES" b="0" noProof="0" dirty="0"/>
                        <a:t>Duración de la interacción</a:t>
                      </a:r>
                    </a:p>
                  </a:txBody>
                  <a:tcPr anchor="ctr"/>
                </a:tc>
                <a:tc>
                  <a:txBody>
                    <a:bodyPr/>
                    <a:lstStyle>
                      <a:defPPr>
                        <a:defRPr lang="es-ES"/>
                      </a:defPPr>
                    </a:lstStyle>
                    <a:p>
                      <a:pPr algn="ctr" rtl="0"/>
                      <a:r>
                        <a:rPr lang="es-ES" b="0" noProof="0" dirty="0"/>
                        <a:t>Minutos</a:t>
                      </a:r>
                    </a:p>
                  </a:txBody>
                  <a:tcPr anchor="ctr"/>
                </a:tc>
                <a:tc>
                  <a:txBody>
                    <a:bodyPr/>
                    <a:lstStyle>
                      <a:defPPr>
                        <a:defRPr lang="es-ES"/>
                      </a:defPPr>
                    </a:lstStyle>
                    <a:p>
                      <a:pPr algn="ctr" rtl="0"/>
                      <a:r>
                        <a:rPr lang="es-ES" b="0" noProof="0" dirty="0"/>
                        <a:t>60</a:t>
                      </a:r>
                    </a:p>
                  </a:txBody>
                  <a:tcPr anchor="ctr"/>
                </a:tc>
                <a:tc>
                  <a:txBody>
                    <a:bodyPr/>
                    <a:lstStyle>
                      <a:defPPr>
                        <a:defRPr lang="es-ES"/>
                      </a:defPPr>
                    </a:lstStyle>
                    <a:p>
                      <a:pPr algn="ctr" rtl="0"/>
                      <a:r>
                        <a:rPr lang="es-ES" b="0" noProof="0" dirty="0"/>
                        <a:t>75</a:t>
                      </a:r>
                    </a:p>
                  </a:txBody>
                  <a:tcPr anchor="ctr"/>
                </a:tc>
                <a:extLst>
                  <a:ext uri="{0D108BD9-81ED-4DB2-BD59-A6C34878D82A}">
                    <a16:rowId xmlns:a16="http://schemas.microsoft.com/office/drawing/2014/main" val="85209771"/>
                  </a:ext>
                </a:extLst>
              </a:tr>
              <a:tr h="511373">
                <a:tc>
                  <a:txBody>
                    <a:bodyPr/>
                    <a:lstStyle>
                      <a:defPPr>
                        <a:defRPr lang="es-ES"/>
                      </a:defPPr>
                    </a:lstStyle>
                    <a:p>
                      <a:pPr algn="ctr" rtl="0"/>
                      <a:r>
                        <a:rPr lang="es-ES" b="0" noProof="0" dirty="0"/>
                        <a:t>Interacción de preguntas y respuestas</a:t>
                      </a:r>
                    </a:p>
                  </a:txBody>
                  <a:tcPr anchor="ctr"/>
                </a:tc>
                <a:tc>
                  <a:txBody>
                    <a:bodyPr/>
                    <a:lstStyle>
                      <a:defPPr>
                        <a:defRPr lang="es-ES"/>
                      </a:defPPr>
                    </a:lstStyle>
                    <a:p>
                      <a:pPr algn="ctr" rtl="0"/>
                      <a:r>
                        <a:rPr lang="es-ES" b="0" noProof="0" dirty="0"/>
                        <a:t># de preguntas</a:t>
                      </a:r>
                    </a:p>
                  </a:txBody>
                  <a:tcPr anchor="ctr"/>
                </a:tc>
                <a:tc>
                  <a:txBody>
                    <a:bodyPr/>
                    <a:lstStyle>
                      <a:defPPr>
                        <a:defRPr lang="es-ES"/>
                      </a:defPPr>
                    </a:lstStyle>
                    <a:p>
                      <a:pPr algn="ctr" rtl="0"/>
                      <a:r>
                        <a:rPr lang="es-ES" b="0" noProof="0" dirty="0"/>
                        <a:t>10</a:t>
                      </a:r>
                    </a:p>
                  </a:txBody>
                  <a:tcPr anchor="ctr"/>
                </a:tc>
                <a:tc>
                  <a:txBody>
                    <a:bodyPr/>
                    <a:lstStyle>
                      <a:defPPr>
                        <a:defRPr lang="es-ES"/>
                      </a:defPPr>
                    </a:lstStyle>
                    <a:p>
                      <a:pPr algn="ctr" rtl="0"/>
                      <a:r>
                        <a:rPr lang="es-ES" b="0" noProof="0" dirty="0"/>
                        <a:t>15</a:t>
                      </a:r>
                    </a:p>
                  </a:txBody>
                  <a:tcPr anchor="ctr"/>
                </a:tc>
                <a:extLst>
                  <a:ext uri="{0D108BD9-81ED-4DB2-BD59-A6C34878D82A}">
                    <a16:rowId xmlns:a16="http://schemas.microsoft.com/office/drawing/2014/main" val="4061031278"/>
                  </a:ext>
                </a:extLst>
              </a:tr>
              <a:tr h="511373">
                <a:tc>
                  <a:txBody>
                    <a:bodyPr/>
                    <a:lstStyle>
                      <a:defPPr>
                        <a:defRPr lang="es-ES"/>
                      </a:defPPr>
                    </a:lstStyle>
                    <a:p>
                      <a:pPr algn="ctr" rtl="0"/>
                      <a:r>
                        <a:rPr lang="es-ES" b="0" noProof="0" dirty="0"/>
                        <a:t>Comentarios positivos</a:t>
                      </a:r>
                    </a:p>
                  </a:txBody>
                  <a:tcPr anchor="ctr"/>
                </a:tc>
                <a:tc>
                  <a:txBody>
                    <a:bodyPr/>
                    <a:lstStyle>
                      <a:defPPr>
                        <a:defRPr lang="es-ES"/>
                      </a:defPPr>
                    </a:lstStyle>
                    <a:p>
                      <a:pPr algn="ctr" rtl="0"/>
                      <a:r>
                        <a:rPr lang="es-ES" b="0" noProof="0" dirty="0"/>
                        <a:t>Porcentaje (%)</a:t>
                      </a:r>
                    </a:p>
                  </a:txBody>
                  <a:tcPr anchor="ctr"/>
                </a:tc>
                <a:tc>
                  <a:txBody>
                    <a:bodyPr/>
                    <a:lstStyle>
                      <a:defPPr>
                        <a:defRPr lang="es-ES"/>
                      </a:defPPr>
                    </a:lstStyle>
                    <a:p>
                      <a:pPr algn="ctr" rtl="0"/>
                      <a:r>
                        <a:rPr lang="es-ES" b="0" noProof="0" dirty="0"/>
                        <a:t>90</a:t>
                      </a:r>
                    </a:p>
                  </a:txBody>
                  <a:tcPr anchor="ctr"/>
                </a:tc>
                <a:tc>
                  <a:txBody>
                    <a:bodyPr/>
                    <a:lstStyle>
                      <a:defPPr>
                        <a:defRPr lang="es-ES"/>
                      </a:defPPr>
                    </a:lstStyle>
                    <a:p>
                      <a:pPr algn="ctr" rtl="0"/>
                      <a:r>
                        <a:rPr lang="es-ES" b="0" noProof="0" dirty="0"/>
                        <a:t>95</a:t>
                      </a:r>
                    </a:p>
                  </a:txBody>
                  <a:tcPr anchor="ctr"/>
                </a:tc>
                <a:extLst>
                  <a:ext uri="{0D108BD9-81ED-4DB2-BD59-A6C34878D82A}">
                    <a16:rowId xmlns:a16="http://schemas.microsoft.com/office/drawing/2014/main" val="3591840781"/>
                  </a:ext>
                </a:extLst>
              </a:tr>
              <a:tr h="1012734">
                <a:tc>
                  <a:txBody>
                    <a:bodyPr/>
                    <a:lstStyle>
                      <a:defPPr>
                        <a:defRPr lang="es-ES"/>
                      </a:defPPr>
                    </a:lstStyle>
                    <a:p>
                      <a:pPr algn="ctr" rtl="0"/>
                      <a:r>
                        <a:rPr lang="es-ES" b="0" noProof="0" dirty="0"/>
                        <a:t>Tasa de retención de información</a:t>
                      </a:r>
                    </a:p>
                  </a:txBody>
                  <a:tcPr anchor="ctr"/>
                </a:tc>
                <a:tc>
                  <a:txBody>
                    <a:bodyPr/>
                    <a:lstStyle>
                      <a:defPPr>
                        <a:defRPr lang="es-ES"/>
                      </a:defPPr>
                    </a:lstStyle>
                    <a:p>
                      <a:pPr algn="ctr" rtl="0"/>
                      <a:r>
                        <a:rPr lang="es-ES" b="0" noProof="0" dirty="0"/>
                        <a:t>Porcentaje (%)</a:t>
                      </a:r>
                    </a:p>
                  </a:txBody>
                  <a:tcPr anchor="ctr"/>
                </a:tc>
                <a:tc>
                  <a:txBody>
                    <a:bodyPr/>
                    <a:lstStyle>
                      <a:defPPr>
                        <a:defRPr lang="es-ES"/>
                      </a:defPPr>
                    </a:lstStyle>
                    <a:p>
                      <a:pPr algn="ctr" rtl="0"/>
                      <a:r>
                        <a:rPr lang="es-ES" b="0" noProof="0" dirty="0"/>
                        <a:t>80</a:t>
                      </a:r>
                    </a:p>
                  </a:txBody>
                  <a:tcPr anchor="ctr"/>
                </a:tc>
                <a:tc>
                  <a:txBody>
                    <a:bodyPr/>
                    <a:lstStyle>
                      <a:defPPr>
                        <a:defRPr lang="es-ES"/>
                      </a:defPPr>
                    </a:lstStyle>
                    <a:p>
                      <a:pPr algn="ctr" rtl="0"/>
                      <a:r>
                        <a:rPr lang="es-ES" b="0" noProof="0" dirty="0"/>
                        <a:t>85</a:t>
                      </a:r>
                    </a:p>
                  </a:txBody>
                  <a:tcPr anchor="ctr"/>
                </a:tc>
                <a:extLst>
                  <a:ext uri="{0D108BD9-81ED-4DB2-BD59-A6C34878D82A}">
                    <a16:rowId xmlns:a16="http://schemas.microsoft.com/office/drawing/2014/main" val="335389741"/>
                  </a:ext>
                </a:extLst>
              </a:tr>
            </a:tbl>
          </a:graphicData>
        </a:graphic>
      </p:graphicFrame>
    </p:spTree>
    <p:extLst>
      <p:ext uri="{BB962C8B-B14F-4D97-AF65-F5344CB8AC3E}">
        <p14:creationId xmlns:p14="http://schemas.microsoft.com/office/powerpoint/2010/main" val="4127695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59DC4-8B30-98A0-5BAB-C78BA4A4AD55}"/>
              </a:ext>
            </a:extLst>
          </p:cNvPr>
          <p:cNvSpPr>
            <a:spLocks noGrp="1"/>
          </p:cNvSpPr>
          <p:nvPr>
            <p:ph type="title"/>
          </p:nvPr>
        </p:nvSpPr>
        <p:spPr>
          <a:xfrm>
            <a:off x="594360" y="198408"/>
            <a:ext cx="10972800" cy="1574317"/>
          </a:xfrm>
        </p:spPr>
        <p:txBody>
          <a:bodyPr rtlCol="0"/>
          <a:lstStyle>
            <a:defPPr>
              <a:defRPr lang="es-ES"/>
            </a:defPPr>
          </a:lstStyle>
          <a:p>
            <a:pPr rtl="0"/>
            <a:r>
              <a:rPr lang="es-UY" sz="1800" b="1" kern="0" dirty="0">
                <a:effectLst/>
                <a:latin typeface="Times New Roman" panose="02020603050405020304" pitchFamily="18" charset="0"/>
                <a:ea typeface="Times New Roman" panose="02020603050405020304" pitchFamily="18" charset="0"/>
              </a:rPr>
              <a:t>Índice</a:t>
            </a:r>
            <a:endParaRPr lang="es-ES" spc="60" dirty="0"/>
          </a:p>
        </p:txBody>
      </p:sp>
      <p:sp>
        <p:nvSpPr>
          <p:cNvPr id="3" name="Marcador de contenido 2">
            <a:extLst>
              <a:ext uri="{FF2B5EF4-FFF2-40B4-BE49-F238E27FC236}">
                <a16:creationId xmlns:a16="http://schemas.microsoft.com/office/drawing/2014/main" id="{4096FB3A-B62C-3DAB-4FD1-B4EBDD650AEF}"/>
              </a:ext>
            </a:extLst>
          </p:cNvPr>
          <p:cNvSpPr>
            <a:spLocks noGrp="1"/>
          </p:cNvSpPr>
          <p:nvPr>
            <p:ph sz="quarter" idx="13"/>
          </p:nvPr>
        </p:nvSpPr>
        <p:spPr>
          <a:xfrm>
            <a:off x="3633363" y="2138045"/>
            <a:ext cx="5500477" cy="3597470"/>
          </a:xfrm>
        </p:spPr>
        <p:txBody>
          <a:bodyPr rtlCol="0">
            <a:normAutofit fontScale="85000" lnSpcReduction="20000"/>
          </a:bodyPr>
          <a:lstStyle>
            <a:defPPr>
              <a:defRPr lang="es-ES"/>
            </a:defPPr>
          </a:lstStyle>
          <a:p>
            <a:pPr marL="342900" lvl="0" indent="-342900">
              <a:lnSpc>
                <a:spcPct val="107000"/>
              </a:lnSpc>
              <a:spcAft>
                <a:spcPts val="800"/>
              </a:spcAft>
              <a:buSzPts val="1000"/>
              <a:buFont typeface="Symbol" panose="05050102010706020507" pitchFamily="18" charset="2"/>
              <a:buChar char=""/>
              <a:tabLst>
                <a:tab pos="457200" algn="l"/>
              </a:tabLst>
            </a:pP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Introducción a la Fibra Óptica</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Fundamentos Físicos de la Fibra Óptica</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Características y Parámetros de la Fibra Óptica</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Componentes de un Sistema de Fibra Óptica</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Instalación y Mantenimiento de Redes de Fibra Óptica</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Redes Ópticas Pasivas</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Tendencias y Avances en Fibra Óptica</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lvl="1" rtl="0"/>
            <a:endParaRPr lang="es-ES" dirty="0"/>
          </a:p>
        </p:txBody>
      </p:sp>
    </p:spTree>
    <p:extLst>
      <p:ext uri="{BB962C8B-B14F-4D97-AF65-F5344CB8AC3E}">
        <p14:creationId xmlns:p14="http://schemas.microsoft.com/office/powerpoint/2010/main" val="1850768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59DC4-8B30-98A0-5BAB-C78BA4A4AD55}"/>
              </a:ext>
            </a:extLst>
          </p:cNvPr>
          <p:cNvSpPr>
            <a:spLocks noGrp="1"/>
          </p:cNvSpPr>
          <p:nvPr>
            <p:ph type="title"/>
          </p:nvPr>
        </p:nvSpPr>
        <p:spPr>
          <a:xfrm>
            <a:off x="594360" y="198408"/>
            <a:ext cx="10972800" cy="1574317"/>
          </a:xfrm>
        </p:spPr>
        <p:txBody>
          <a:bodyPr rtlCol="0"/>
          <a:lstStyle>
            <a:defPPr>
              <a:defRPr lang="es-ES"/>
            </a:defPPr>
          </a:lstStyle>
          <a:p>
            <a:pPr>
              <a:lnSpc>
                <a:spcPct val="107000"/>
              </a:lnSpc>
              <a:spcAft>
                <a:spcPts val="800"/>
              </a:spcAft>
            </a:pPr>
            <a:r>
              <a:rPr lang="es-UY" sz="4400" b="1" kern="0" dirty="0">
                <a:effectLst/>
                <a:latin typeface="Times New Roman" panose="02020603050405020304" pitchFamily="18" charset="0"/>
                <a:ea typeface="Times New Roman" panose="02020603050405020304" pitchFamily="18" charset="0"/>
                <a:cs typeface="Times New Roman" panose="02020603050405020304" pitchFamily="18" charset="0"/>
              </a:rPr>
              <a:t>Introducción a la Fibra Óptica</a:t>
            </a:r>
            <a:endParaRPr lang="es-UY"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4096FB3A-B62C-3DAB-4FD1-B4EBDD650AEF}"/>
              </a:ext>
            </a:extLst>
          </p:cNvPr>
          <p:cNvSpPr>
            <a:spLocks noGrp="1"/>
          </p:cNvSpPr>
          <p:nvPr>
            <p:ph sz="quarter" idx="13"/>
          </p:nvPr>
        </p:nvSpPr>
        <p:spPr>
          <a:xfrm>
            <a:off x="504083" y="2351405"/>
            <a:ext cx="5500477" cy="3597470"/>
          </a:xfrm>
        </p:spPr>
        <p:txBody>
          <a:bodyPr rtlCol="0">
            <a:normAutofit/>
          </a:bodyPr>
          <a:lstStyle>
            <a:defPPr>
              <a:defRPr lang="es-ES"/>
            </a:defPPr>
          </a:lstStyle>
          <a:p>
            <a:pPr marL="342900" lvl="0" indent="-342900">
              <a:lnSpc>
                <a:spcPct val="107000"/>
              </a:lnSpc>
              <a:spcAft>
                <a:spcPts val="800"/>
              </a:spcAft>
              <a:buSzPts val="1000"/>
              <a:buFont typeface="Symbol" panose="05050102010706020507" pitchFamily="18" charset="2"/>
              <a:buChar char=""/>
              <a:tabLst>
                <a:tab pos="457200" algn="l"/>
              </a:tabLst>
            </a:pP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Historia y Evolución</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43E198AA-251D-4446-30C4-8F2FA7F6A72C}"/>
              </a:ext>
            </a:extLst>
          </p:cNvPr>
          <p:cNvSpPr>
            <a:spLocks noGrp="1"/>
          </p:cNvSpPr>
          <p:nvPr>
            <p:ph sz="quarter" idx="14"/>
          </p:nvPr>
        </p:nvSpPr>
        <p:spPr>
          <a:xfrm>
            <a:off x="287601" y="2930085"/>
            <a:ext cx="3947160" cy="3597470"/>
          </a:xfrm>
        </p:spPr>
        <p:txBody>
          <a:bodyPr rtlCol="0">
            <a:normAutofit lnSpcReduction="10000"/>
          </a:bodyPr>
          <a:lstStyle>
            <a:defPPr>
              <a:defRPr lang="es-ES"/>
            </a:defPPr>
          </a:lstStyle>
          <a:p>
            <a:pPr>
              <a:lnSpc>
                <a:spcPct val="107000"/>
              </a:lnSpc>
              <a:spcAft>
                <a:spcPts val="800"/>
              </a:spcAft>
            </a:pPr>
            <a:r>
              <a:rPr lang="es-UY"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Principios del Siglo XIX:</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UY" sz="1800" b="1" kern="0" dirty="0">
                <a:effectLst/>
                <a:latin typeface="Times New Roman" panose="02020603050405020304" pitchFamily="18" charset="0"/>
                <a:ea typeface="Times New Roman" panose="02020603050405020304" pitchFamily="18" charset="0"/>
                <a:cs typeface="Times New Roman" panose="02020603050405020304" pitchFamily="18" charset="0"/>
              </a:rPr>
              <a:t>1800s:</a:t>
            </a: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 La idea de guiar la luz comenzó con experimentos de reflexión interna, pero no fue hasta más tarde que se avanzó hacia el uso práctico.</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UY" sz="1800" b="1" kern="0" dirty="0">
                <a:effectLst/>
                <a:latin typeface="Times New Roman" panose="02020603050405020304" pitchFamily="18" charset="0"/>
                <a:ea typeface="Times New Roman" panose="02020603050405020304" pitchFamily="18" charset="0"/>
                <a:cs typeface="Times New Roman" panose="02020603050405020304" pitchFamily="18" charset="0"/>
              </a:rPr>
              <a:t>1840s:</a:t>
            </a: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 Daniel </a:t>
            </a:r>
            <a:r>
              <a:rPr lang="es-UY"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Colladon</a:t>
            </a: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 y Jacques Babinet demostraron la guía de luz a través de chorros de agua, sentando las bases para la reflexión interna.</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endParaRPr lang="es-ES" dirty="0"/>
          </a:p>
        </p:txBody>
      </p:sp>
      <p:sp>
        <p:nvSpPr>
          <p:cNvPr id="19" name="Marcador de contenido 3">
            <a:extLst>
              <a:ext uri="{FF2B5EF4-FFF2-40B4-BE49-F238E27FC236}">
                <a16:creationId xmlns:a16="http://schemas.microsoft.com/office/drawing/2014/main" id="{D1A1AAC7-A5C7-98A8-D565-97890A82D9F4}"/>
              </a:ext>
            </a:extLst>
          </p:cNvPr>
          <p:cNvSpPr txBox="1">
            <a:spLocks/>
          </p:cNvSpPr>
          <p:nvPr/>
        </p:nvSpPr>
        <p:spPr>
          <a:xfrm>
            <a:off x="4122420" y="1863285"/>
            <a:ext cx="3947160" cy="4664270"/>
          </a:xfrm>
          <a:prstGeom prst="rect">
            <a:avLst/>
          </a:prstGeom>
        </p:spPr>
        <p:txBody>
          <a:bodyPr vert="horz" lIns="0" tIns="45720" rIns="91440" bIns="45720" rtlCol="0">
            <a:normAutofit fontScale="85000" lnSpcReduction="20000"/>
          </a:bodyPr>
          <a:lstStyle>
            <a:defPPr>
              <a:defRPr lang="es-ES"/>
            </a:defPPr>
            <a:lvl1pPr marL="342900" indent="-342900" algn="l" defTabSz="914400" rtl="0" eaLnBrk="1" latinLnBrk="0" hangingPunct="1">
              <a:lnSpc>
                <a:spcPct val="90000"/>
              </a:lnSpc>
              <a:spcBef>
                <a:spcPts val="1800"/>
              </a:spcBef>
              <a:buFont typeface="Arial" panose="020B0604020202020204" pitchFamily="34" charset="0"/>
              <a:buChar char="•"/>
              <a:defRPr lang="es-ES" sz="2000" b="0" i="0" kern="1200">
                <a:solidFill>
                  <a:schemeClr val="bg1"/>
                </a:solidFill>
                <a:latin typeface="+mn-lt"/>
                <a:ea typeface="+mn-ea"/>
                <a:cs typeface="+mn-cs"/>
              </a:defRPr>
            </a:lvl1pPr>
            <a:lvl2pPr marL="685800" indent="-283464" algn="l" defTabSz="914400" rtl="0" eaLnBrk="1" latinLnBrk="0" hangingPunct="1">
              <a:lnSpc>
                <a:spcPct val="90000"/>
              </a:lnSpc>
              <a:spcBef>
                <a:spcPts val="1800"/>
              </a:spcBef>
              <a:buFont typeface="Arial" panose="020B0604020202020204" pitchFamily="34" charset="0"/>
              <a:buChar char="•"/>
              <a:defRPr lang="es-ES"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lang="es-ES"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lang="es-ES"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lang="es-ES"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pPr>
              <a:lnSpc>
                <a:spcPct val="107000"/>
              </a:lnSpc>
              <a:spcAft>
                <a:spcPts val="800"/>
              </a:spcAft>
            </a:pPr>
            <a:r>
              <a:rPr lang="es-UY"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Siglo XX:</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UY" sz="1800" b="1" kern="0" dirty="0">
                <a:effectLst/>
                <a:latin typeface="Times New Roman" panose="02020603050405020304" pitchFamily="18" charset="0"/>
                <a:ea typeface="Times New Roman" panose="02020603050405020304" pitchFamily="18" charset="0"/>
                <a:cs typeface="Times New Roman" panose="02020603050405020304" pitchFamily="18" charset="0"/>
              </a:rPr>
              <a:t>1910s:</a:t>
            </a: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 John Tyndall mostró cómo la luz podía ser guiada a través de una corriente de agua, demostrando principios similares a los de la fibra óptica moderna.</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UY" sz="1800" b="1" kern="0" dirty="0">
                <a:effectLst/>
                <a:latin typeface="Times New Roman" panose="02020603050405020304" pitchFamily="18" charset="0"/>
                <a:ea typeface="Times New Roman" panose="02020603050405020304" pitchFamily="18" charset="0"/>
                <a:cs typeface="Times New Roman" panose="02020603050405020304" pitchFamily="18" charset="0"/>
              </a:rPr>
              <a:t>1950s:</a:t>
            </a: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 Desarrollo de fibras ópticas prácticas con núcleos de vidrio por Abraham Van </a:t>
            </a:r>
            <a:r>
              <a:rPr lang="es-UY"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Heel</a:t>
            </a: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 Harold Hopkins y </a:t>
            </a:r>
            <a:r>
              <a:rPr lang="es-UY"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Narinder</a:t>
            </a: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UY"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Kapany</a:t>
            </a: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 Utilizaron recubrimientos para mejorar la reflexión interna.</a:t>
            </a:r>
          </a:p>
          <a:p>
            <a:pPr>
              <a:lnSpc>
                <a:spcPct val="107000"/>
              </a:lnSpc>
              <a:spcAft>
                <a:spcPts val="800"/>
              </a:spcAft>
              <a:buSzPts val="1000"/>
              <a:buFont typeface="Symbol" panose="05050102010706020507" pitchFamily="18" charset="2"/>
              <a:buChar char=""/>
              <a:tabLst>
                <a:tab pos="457200" algn="l"/>
              </a:tabLst>
            </a:pPr>
            <a:r>
              <a:rPr lang="es-UY" sz="1800" b="1" kern="0" dirty="0">
                <a:effectLst/>
                <a:latin typeface="Times New Roman" panose="02020603050405020304" pitchFamily="18" charset="0"/>
                <a:ea typeface="Times New Roman" panose="02020603050405020304" pitchFamily="18" charset="0"/>
                <a:cs typeface="Times New Roman" panose="02020603050405020304" pitchFamily="18" charset="0"/>
              </a:rPr>
              <a:t>1966:</a:t>
            </a: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 Charles Kao y George </a:t>
            </a:r>
            <a:r>
              <a:rPr lang="es-UY"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Hockham</a:t>
            </a: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 de Standard </a:t>
            </a:r>
            <a:r>
              <a:rPr lang="es-UY"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Telecommunication</a:t>
            </a: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UY"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Laboratories</a:t>
            </a: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 propusieron que las fibras ópticas podían ser utilizadas para las telecomunicaciones si se reducían las pérdidas a menos de 20 dB/km. Kao recibió el Premio Nobel de Física en 2009 por este trabajo.</a:t>
            </a:r>
          </a:p>
          <a:p>
            <a:pPr marL="342900" lvl="0" indent="-342900">
              <a:lnSpc>
                <a:spcPct val="107000"/>
              </a:lnSpc>
              <a:spcAft>
                <a:spcPts val="800"/>
              </a:spcAft>
              <a:buSzPts val="1000"/>
              <a:buFont typeface="Symbol" panose="05050102010706020507" pitchFamily="18" charset="2"/>
              <a:buChar char=""/>
              <a:tabLst>
                <a:tab pos="457200" algn="l"/>
              </a:tabLst>
            </a:pPr>
            <a:endPar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UY" dirty="0"/>
          </a:p>
        </p:txBody>
      </p:sp>
      <p:sp>
        <p:nvSpPr>
          <p:cNvPr id="21" name="Marcador de contenido 3">
            <a:extLst>
              <a:ext uri="{FF2B5EF4-FFF2-40B4-BE49-F238E27FC236}">
                <a16:creationId xmlns:a16="http://schemas.microsoft.com/office/drawing/2014/main" id="{A14F7E61-8B98-0DE8-2138-C8AE50CA68E6}"/>
              </a:ext>
            </a:extLst>
          </p:cNvPr>
          <p:cNvSpPr txBox="1">
            <a:spLocks/>
          </p:cNvSpPr>
          <p:nvPr/>
        </p:nvSpPr>
        <p:spPr>
          <a:xfrm>
            <a:off x="8197161" y="2930085"/>
            <a:ext cx="3947160" cy="3597470"/>
          </a:xfrm>
          <a:prstGeom prst="rect">
            <a:avLst/>
          </a:prstGeom>
        </p:spPr>
        <p:txBody>
          <a:bodyPr vert="horz" lIns="0" tIns="45720" rIns="91440" bIns="45720" rtlCol="0">
            <a:normAutofit fontScale="77500" lnSpcReduction="20000"/>
          </a:bodyPr>
          <a:lstStyle>
            <a:defPPr>
              <a:defRPr lang="es-ES"/>
            </a:defPPr>
            <a:lvl1pPr marL="342900" indent="-342900" algn="l" defTabSz="914400" rtl="0" eaLnBrk="1" latinLnBrk="0" hangingPunct="1">
              <a:lnSpc>
                <a:spcPct val="90000"/>
              </a:lnSpc>
              <a:spcBef>
                <a:spcPts val="1800"/>
              </a:spcBef>
              <a:buFont typeface="Arial" panose="020B0604020202020204" pitchFamily="34" charset="0"/>
              <a:buChar char="•"/>
              <a:defRPr lang="es-ES" sz="2000" b="0" i="0" kern="1200">
                <a:solidFill>
                  <a:schemeClr val="bg1"/>
                </a:solidFill>
                <a:latin typeface="+mn-lt"/>
                <a:ea typeface="+mn-ea"/>
                <a:cs typeface="+mn-cs"/>
              </a:defRPr>
            </a:lvl1pPr>
            <a:lvl2pPr marL="685800" indent="-283464" algn="l" defTabSz="914400" rtl="0" eaLnBrk="1" latinLnBrk="0" hangingPunct="1">
              <a:lnSpc>
                <a:spcPct val="90000"/>
              </a:lnSpc>
              <a:spcBef>
                <a:spcPts val="1800"/>
              </a:spcBef>
              <a:buFont typeface="Arial" panose="020B0604020202020204" pitchFamily="34" charset="0"/>
              <a:buChar char="•"/>
              <a:defRPr lang="es-ES"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lang="es-ES"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lang="es-ES"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lang="es-ES"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pPr marL="342900" lvl="0" indent="-342900">
              <a:lnSpc>
                <a:spcPct val="107000"/>
              </a:lnSpc>
              <a:spcAft>
                <a:spcPts val="800"/>
              </a:spcAft>
              <a:buSzPts val="1000"/>
              <a:buFont typeface="Symbol" panose="05050102010706020507" pitchFamily="18" charset="2"/>
              <a:buChar char=""/>
              <a:tabLst>
                <a:tab pos="457200" algn="l"/>
              </a:tabLst>
            </a:pPr>
            <a:r>
              <a:rPr lang="es-UY" sz="1800" b="1" kern="0" dirty="0">
                <a:effectLst/>
                <a:latin typeface="Times New Roman" panose="02020603050405020304" pitchFamily="18" charset="0"/>
                <a:ea typeface="Times New Roman" panose="02020603050405020304" pitchFamily="18" charset="0"/>
                <a:cs typeface="Times New Roman" panose="02020603050405020304" pitchFamily="18" charset="0"/>
              </a:rPr>
              <a:t>1970:</a:t>
            </a: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 Corning </a:t>
            </a:r>
            <a:r>
              <a:rPr lang="es-UY"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Glass</a:t>
            </a: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 Works desarrolló las primeras fibras ópticas de baja pérdida (17 dB/km) utilizando vidrio de sílice.</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UY" sz="1800" b="1" kern="0" dirty="0">
                <a:effectLst/>
                <a:latin typeface="Times New Roman" panose="02020603050405020304" pitchFamily="18" charset="0"/>
                <a:ea typeface="Times New Roman" panose="02020603050405020304" pitchFamily="18" charset="0"/>
              </a:rPr>
              <a:t>1977:</a:t>
            </a:r>
            <a:r>
              <a:rPr lang="es-UY" sz="1800" kern="0" dirty="0">
                <a:effectLst/>
                <a:latin typeface="Times New Roman" panose="02020603050405020304" pitchFamily="18" charset="0"/>
                <a:ea typeface="Times New Roman" panose="02020603050405020304" pitchFamily="18" charset="0"/>
              </a:rPr>
              <a:t> Primeras pruebas comerciales de sistemas de telecomunicaciones por fibra óptica en Chicago y Long Beach.</a:t>
            </a:r>
          </a:p>
          <a:p>
            <a:pPr marL="342900" lvl="0" indent="-342900">
              <a:lnSpc>
                <a:spcPct val="107000"/>
              </a:lnSpc>
              <a:spcAft>
                <a:spcPts val="800"/>
              </a:spcAft>
              <a:buSzPts val="1000"/>
              <a:buFont typeface="Symbol" panose="05050102010706020507" pitchFamily="18" charset="2"/>
              <a:buChar char=""/>
              <a:tabLst>
                <a:tab pos="457200" algn="l"/>
              </a:tabLst>
            </a:pPr>
            <a:r>
              <a:rPr lang="es-UY" sz="1800" b="1" kern="0" dirty="0">
                <a:effectLst/>
                <a:latin typeface="Times New Roman" panose="02020603050405020304" pitchFamily="18" charset="0"/>
                <a:ea typeface="Times New Roman" panose="02020603050405020304" pitchFamily="18" charset="0"/>
                <a:cs typeface="Times New Roman" panose="02020603050405020304" pitchFamily="18" charset="0"/>
              </a:rPr>
              <a:t>1980s:</a:t>
            </a: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 Avances en la tecnología de láseres y fotodetectores, junto con la fibra óptica de mayor calidad, llevaron a una adopción más amplia en las telecomunicaciones.</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UY" sz="1800" b="1" kern="0" dirty="0">
                <a:effectLst/>
                <a:latin typeface="Times New Roman" panose="02020603050405020304" pitchFamily="18" charset="0"/>
                <a:ea typeface="Times New Roman" panose="02020603050405020304" pitchFamily="18" charset="0"/>
                <a:cs typeface="Times New Roman" panose="02020603050405020304" pitchFamily="18" charset="0"/>
              </a:rPr>
              <a:t>1990s:</a:t>
            </a: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 Introducción de la multiplexación por división de longitud de onda (WDM), permitiendo el envío de múltiples señales a través de una sola fibra.</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UY" dirty="0"/>
          </a:p>
        </p:txBody>
      </p:sp>
    </p:spTree>
    <p:extLst>
      <p:ext uri="{BB962C8B-B14F-4D97-AF65-F5344CB8AC3E}">
        <p14:creationId xmlns:p14="http://schemas.microsoft.com/office/powerpoint/2010/main" val="1095092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59DC4-8B30-98A0-5BAB-C78BA4A4AD55}"/>
              </a:ext>
            </a:extLst>
          </p:cNvPr>
          <p:cNvSpPr>
            <a:spLocks noGrp="1"/>
          </p:cNvSpPr>
          <p:nvPr>
            <p:ph type="title"/>
          </p:nvPr>
        </p:nvSpPr>
        <p:spPr>
          <a:xfrm>
            <a:off x="594360" y="198408"/>
            <a:ext cx="10972800" cy="1574317"/>
          </a:xfrm>
        </p:spPr>
        <p:txBody>
          <a:bodyPr rtlCol="0"/>
          <a:lstStyle>
            <a:defPPr>
              <a:defRPr lang="es-ES"/>
            </a:defPPr>
          </a:lstStyle>
          <a:p>
            <a:pPr rtl="0"/>
            <a:r>
              <a:rPr lang="es-ES" spc="60" dirty="0"/>
              <a:t>Evolución de la FO</a:t>
            </a:r>
          </a:p>
        </p:txBody>
      </p:sp>
      <p:graphicFrame>
        <p:nvGraphicFramePr>
          <p:cNvPr id="5" name="Marcador de contenido 4">
            <a:extLst>
              <a:ext uri="{FF2B5EF4-FFF2-40B4-BE49-F238E27FC236}">
                <a16:creationId xmlns:a16="http://schemas.microsoft.com/office/drawing/2014/main" id="{FC8D34CA-0D3D-F0EB-4B2D-43D428664B16}"/>
              </a:ext>
            </a:extLst>
          </p:cNvPr>
          <p:cNvGraphicFramePr>
            <a:graphicFrameLocks noGrp="1"/>
          </p:cNvGraphicFramePr>
          <p:nvPr>
            <p:ph sz="quarter" idx="13"/>
            <p:extLst>
              <p:ext uri="{D42A27DB-BD31-4B8C-83A1-F6EECF244321}">
                <p14:modId xmlns:p14="http://schemas.microsoft.com/office/powerpoint/2010/main" val="547961755"/>
              </p:ext>
            </p:extLst>
          </p:nvPr>
        </p:nvGraphicFramePr>
        <p:xfrm>
          <a:off x="595523" y="2676525"/>
          <a:ext cx="5500477" cy="35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contenido 3">
            <a:extLst>
              <a:ext uri="{FF2B5EF4-FFF2-40B4-BE49-F238E27FC236}">
                <a16:creationId xmlns:a16="http://schemas.microsoft.com/office/drawing/2014/main" id="{43E198AA-251D-4446-30C4-8F2FA7F6A72C}"/>
              </a:ext>
            </a:extLst>
          </p:cNvPr>
          <p:cNvSpPr>
            <a:spLocks noGrp="1"/>
          </p:cNvSpPr>
          <p:nvPr>
            <p:ph sz="quarter" idx="14"/>
          </p:nvPr>
        </p:nvSpPr>
        <p:spPr>
          <a:xfrm>
            <a:off x="6563360" y="2489200"/>
            <a:ext cx="5003800" cy="4170392"/>
          </a:xfrm>
        </p:spPr>
        <p:txBody>
          <a:bodyPr rtlCol="0">
            <a:normAutofit fontScale="92500" lnSpcReduction="20000"/>
          </a:bodyPr>
          <a:lstStyle>
            <a:defPPr>
              <a:defRPr lang="es-ES"/>
            </a:defPPr>
          </a:lstStyle>
          <a:p>
            <a:pPr>
              <a:lnSpc>
                <a:spcPct val="107000"/>
              </a:lnSpc>
              <a:spcAft>
                <a:spcPts val="800"/>
              </a:spcAft>
            </a:pPr>
            <a:r>
              <a:rPr lang="es-UY" sz="1800" b="1" kern="0" dirty="0">
                <a:effectLst/>
                <a:latin typeface="Times New Roman" panose="02020603050405020304" pitchFamily="18" charset="0"/>
                <a:ea typeface="Times New Roman" panose="02020603050405020304" pitchFamily="18" charset="0"/>
                <a:cs typeface="Times New Roman" panose="02020603050405020304" pitchFamily="18" charset="0"/>
              </a:rPr>
              <a:t>2010s: Fibra hasta el Hogar (FTTH) y la Era Digital</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UY" sz="1800" b="1" kern="0" dirty="0">
                <a:effectLst/>
                <a:latin typeface="Times New Roman" panose="02020603050405020304" pitchFamily="18" charset="0"/>
                <a:ea typeface="Times New Roman" panose="02020603050405020304" pitchFamily="18" charset="0"/>
                <a:cs typeface="Times New Roman" panose="02020603050405020304" pitchFamily="18" charset="0"/>
              </a:rPr>
              <a:t>2010s:</a:t>
            </a: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 Despliegue masivo de FTTH en muchas regiones del mundo, proporcionando conexiones de Internet de alta velocidad directamente a los consumidores.</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UY" sz="1800" b="1" kern="0" dirty="0">
                <a:effectLst/>
                <a:latin typeface="Times New Roman" panose="02020603050405020304" pitchFamily="18" charset="0"/>
                <a:ea typeface="Times New Roman" panose="02020603050405020304" pitchFamily="18" charset="0"/>
                <a:cs typeface="Times New Roman" panose="02020603050405020304" pitchFamily="18" charset="0"/>
              </a:rPr>
              <a:t>2015:</a:t>
            </a: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 Incremento en el uso de la fibra óptica en redes de centros de datos, soportando la creciente demanda de servicios en la nube y transmisión de datos masivos.</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UY" sz="1800" b="1" kern="0" dirty="0">
                <a:effectLst/>
                <a:latin typeface="Times New Roman" panose="02020603050405020304" pitchFamily="18" charset="0"/>
                <a:ea typeface="Times New Roman" panose="02020603050405020304" pitchFamily="18" charset="0"/>
              </a:rPr>
              <a:t>Finales de los 2010s:</a:t>
            </a:r>
            <a:r>
              <a:rPr lang="es-UY" sz="1800" kern="0" dirty="0">
                <a:effectLst/>
                <a:latin typeface="Times New Roman" panose="02020603050405020304" pitchFamily="18" charset="0"/>
                <a:ea typeface="Times New Roman" panose="02020603050405020304" pitchFamily="18" charset="0"/>
              </a:rPr>
              <a:t> Desarrollo de tecnologías de fibra óptica de nueva generación, como la fibra de núcleo hueco y la multiplexación avanzada, mejorando la eficiencia y capacidad de las redes.</a:t>
            </a:r>
            <a:endParaRPr lang="es-ES" dirty="0"/>
          </a:p>
        </p:txBody>
      </p:sp>
    </p:spTree>
    <p:extLst>
      <p:ext uri="{BB962C8B-B14F-4D97-AF65-F5344CB8AC3E}">
        <p14:creationId xmlns:p14="http://schemas.microsoft.com/office/powerpoint/2010/main" val="2195181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59DC4-8B30-98A0-5BAB-C78BA4A4AD55}"/>
              </a:ext>
            </a:extLst>
          </p:cNvPr>
          <p:cNvSpPr>
            <a:spLocks noGrp="1"/>
          </p:cNvSpPr>
          <p:nvPr>
            <p:ph type="title"/>
          </p:nvPr>
        </p:nvSpPr>
        <p:spPr>
          <a:xfrm>
            <a:off x="594360" y="198408"/>
            <a:ext cx="10972800" cy="1574317"/>
          </a:xfrm>
        </p:spPr>
        <p:txBody>
          <a:bodyPr rtlCol="0"/>
          <a:lstStyle>
            <a:defPPr>
              <a:defRPr lang="es-ES"/>
            </a:defPPr>
          </a:lstStyle>
          <a:p>
            <a:pPr rtl="0"/>
            <a:r>
              <a:rPr lang="es-UY" sz="4400" b="1" kern="0" dirty="0">
                <a:effectLst/>
                <a:latin typeface="Times New Roman" panose="02020603050405020304" pitchFamily="18" charset="0"/>
                <a:ea typeface="Times New Roman" panose="02020603050405020304" pitchFamily="18" charset="0"/>
              </a:rPr>
              <a:t> Ventajas y Desventajas</a:t>
            </a:r>
            <a:endParaRPr lang="es-ES" spc="60" dirty="0"/>
          </a:p>
        </p:txBody>
      </p:sp>
      <p:graphicFrame>
        <p:nvGraphicFramePr>
          <p:cNvPr id="5" name="Marcador de contenido 4">
            <a:extLst>
              <a:ext uri="{FF2B5EF4-FFF2-40B4-BE49-F238E27FC236}">
                <a16:creationId xmlns:a16="http://schemas.microsoft.com/office/drawing/2014/main" id="{B824470B-097E-758F-84BD-1EAD9763FE85}"/>
              </a:ext>
            </a:extLst>
          </p:cNvPr>
          <p:cNvGraphicFramePr>
            <a:graphicFrameLocks noGrp="1"/>
          </p:cNvGraphicFramePr>
          <p:nvPr>
            <p:ph sz="quarter" idx="13"/>
            <p:extLst>
              <p:ext uri="{D42A27DB-BD31-4B8C-83A1-F6EECF244321}">
                <p14:modId xmlns:p14="http://schemas.microsoft.com/office/powerpoint/2010/main" val="3187211484"/>
              </p:ext>
            </p:extLst>
          </p:nvPr>
        </p:nvGraphicFramePr>
        <p:xfrm>
          <a:off x="118003" y="2331500"/>
          <a:ext cx="6049117" cy="4287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contenido 3">
            <a:extLst>
              <a:ext uri="{FF2B5EF4-FFF2-40B4-BE49-F238E27FC236}">
                <a16:creationId xmlns:a16="http://schemas.microsoft.com/office/drawing/2014/main" id="{43E198AA-251D-4446-30C4-8F2FA7F6A72C}"/>
              </a:ext>
            </a:extLst>
          </p:cNvPr>
          <p:cNvSpPr>
            <a:spLocks noGrp="1"/>
          </p:cNvSpPr>
          <p:nvPr>
            <p:ph sz="quarter" idx="14"/>
          </p:nvPr>
        </p:nvSpPr>
        <p:spPr>
          <a:xfrm>
            <a:off x="7620000" y="2676525"/>
            <a:ext cx="3947160" cy="3597470"/>
          </a:xfrm>
        </p:spPr>
        <p:txBody>
          <a:bodyPr rtlCol="0"/>
          <a:lstStyle>
            <a:defPPr>
              <a:defRPr lang="es-ES"/>
            </a:defPPr>
          </a:lstStyle>
          <a:p>
            <a:pPr rtl="0"/>
            <a:r>
              <a:rPr lang="es-ES"/>
              <a:t>Buscar comentarios</a:t>
            </a:r>
          </a:p>
          <a:p>
            <a:pPr rtl="0"/>
            <a:r>
              <a:rPr lang="es-ES"/>
              <a:t>Reflejar el rendimiento</a:t>
            </a:r>
          </a:p>
          <a:p>
            <a:pPr rtl="0"/>
            <a:r>
              <a:rPr lang="es-ES"/>
              <a:t>Explorar nuevas técnicas</a:t>
            </a:r>
          </a:p>
          <a:p>
            <a:pPr rtl="0"/>
            <a:r>
              <a:rPr lang="es-ES"/>
              <a:t>Establecer objetivos personales</a:t>
            </a:r>
          </a:p>
          <a:p>
            <a:pPr rtl="0"/>
            <a:r>
              <a:rPr lang="es-ES"/>
              <a:t>Iterar y adaptarse</a:t>
            </a:r>
          </a:p>
        </p:txBody>
      </p:sp>
      <p:graphicFrame>
        <p:nvGraphicFramePr>
          <p:cNvPr id="6" name="Marcador de contenido 4">
            <a:extLst>
              <a:ext uri="{FF2B5EF4-FFF2-40B4-BE49-F238E27FC236}">
                <a16:creationId xmlns:a16="http://schemas.microsoft.com/office/drawing/2014/main" id="{6964FB6B-62F9-00EA-C961-79A8EF6ABB6A}"/>
              </a:ext>
            </a:extLst>
          </p:cNvPr>
          <p:cNvGraphicFramePr>
            <a:graphicFrameLocks/>
          </p:cNvGraphicFramePr>
          <p:nvPr>
            <p:extLst>
              <p:ext uri="{D42A27DB-BD31-4B8C-83A1-F6EECF244321}">
                <p14:modId xmlns:p14="http://schemas.microsoft.com/office/powerpoint/2010/main" val="3405873503"/>
              </p:ext>
            </p:extLst>
          </p:nvPr>
        </p:nvGraphicFramePr>
        <p:xfrm>
          <a:off x="6295283" y="2331500"/>
          <a:ext cx="5663037" cy="42875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43318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59DC4-8B30-98A0-5BAB-C78BA4A4AD55}"/>
              </a:ext>
            </a:extLst>
          </p:cNvPr>
          <p:cNvSpPr>
            <a:spLocks noGrp="1"/>
          </p:cNvSpPr>
          <p:nvPr>
            <p:ph type="title"/>
          </p:nvPr>
        </p:nvSpPr>
        <p:spPr>
          <a:xfrm>
            <a:off x="594360" y="198408"/>
            <a:ext cx="10972800" cy="1574317"/>
          </a:xfrm>
        </p:spPr>
        <p:txBody>
          <a:bodyPr rtlCol="0"/>
          <a:lstStyle>
            <a:defPPr>
              <a:defRPr lang="es-ES"/>
            </a:defPPr>
          </a:lstStyle>
          <a:p>
            <a:pPr rtl="0"/>
            <a:r>
              <a:rPr lang="es-UY" sz="4400" b="1" kern="0" dirty="0">
                <a:effectLst/>
                <a:latin typeface="Times New Roman" panose="02020603050405020304" pitchFamily="18" charset="0"/>
                <a:ea typeface="Times New Roman" panose="02020603050405020304" pitchFamily="18" charset="0"/>
              </a:rPr>
              <a:t>Aplicaciones</a:t>
            </a:r>
            <a:endParaRPr lang="es-ES" spc="60" dirty="0"/>
          </a:p>
        </p:txBody>
      </p:sp>
      <p:grpSp>
        <p:nvGrpSpPr>
          <p:cNvPr id="6" name="Grupo 5">
            <a:extLst>
              <a:ext uri="{FF2B5EF4-FFF2-40B4-BE49-F238E27FC236}">
                <a16:creationId xmlns:a16="http://schemas.microsoft.com/office/drawing/2014/main" id="{B48EFD05-00B6-8319-6727-F55E89B66128}"/>
              </a:ext>
            </a:extLst>
          </p:cNvPr>
          <p:cNvGrpSpPr/>
          <p:nvPr/>
        </p:nvGrpSpPr>
        <p:grpSpPr>
          <a:xfrm>
            <a:off x="331363" y="2834640"/>
            <a:ext cx="4525117" cy="3366490"/>
            <a:chOff x="595523" y="2688429"/>
            <a:chExt cx="5500477" cy="3573661"/>
          </a:xfrm>
        </p:grpSpPr>
        <p:sp>
          <p:nvSpPr>
            <p:cNvPr id="7" name="Forma libre: forma 6">
              <a:extLst>
                <a:ext uri="{FF2B5EF4-FFF2-40B4-BE49-F238E27FC236}">
                  <a16:creationId xmlns:a16="http://schemas.microsoft.com/office/drawing/2014/main" id="{3A5924E3-6A94-0B33-AA3A-D1C5C530CB82}"/>
                </a:ext>
              </a:extLst>
            </p:cNvPr>
            <p:cNvSpPr/>
            <p:nvPr/>
          </p:nvSpPr>
          <p:spPr>
            <a:xfrm>
              <a:off x="595523" y="2688429"/>
              <a:ext cx="5500477" cy="1133620"/>
            </a:xfrm>
            <a:custGeom>
              <a:avLst/>
              <a:gdLst>
                <a:gd name="connsiteX0" fmla="*/ 0 w 5500477"/>
                <a:gd name="connsiteY0" fmla="*/ 188940 h 1133620"/>
                <a:gd name="connsiteX1" fmla="*/ 188940 w 5500477"/>
                <a:gd name="connsiteY1" fmla="*/ 0 h 1133620"/>
                <a:gd name="connsiteX2" fmla="*/ 5311537 w 5500477"/>
                <a:gd name="connsiteY2" fmla="*/ 0 h 1133620"/>
                <a:gd name="connsiteX3" fmla="*/ 5500477 w 5500477"/>
                <a:gd name="connsiteY3" fmla="*/ 188940 h 1133620"/>
                <a:gd name="connsiteX4" fmla="*/ 5500477 w 5500477"/>
                <a:gd name="connsiteY4" fmla="*/ 944680 h 1133620"/>
                <a:gd name="connsiteX5" fmla="*/ 5311537 w 5500477"/>
                <a:gd name="connsiteY5" fmla="*/ 1133620 h 1133620"/>
                <a:gd name="connsiteX6" fmla="*/ 188940 w 5500477"/>
                <a:gd name="connsiteY6" fmla="*/ 1133620 h 1133620"/>
                <a:gd name="connsiteX7" fmla="*/ 0 w 5500477"/>
                <a:gd name="connsiteY7" fmla="*/ 944680 h 1133620"/>
                <a:gd name="connsiteX8" fmla="*/ 0 w 5500477"/>
                <a:gd name="connsiteY8" fmla="*/ 188940 h 113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0477" h="1133620">
                  <a:moveTo>
                    <a:pt x="0" y="188940"/>
                  </a:moveTo>
                  <a:cubicBezTo>
                    <a:pt x="0" y="84591"/>
                    <a:pt x="84591" y="0"/>
                    <a:pt x="188940" y="0"/>
                  </a:cubicBezTo>
                  <a:lnTo>
                    <a:pt x="5311537" y="0"/>
                  </a:lnTo>
                  <a:cubicBezTo>
                    <a:pt x="5415886" y="0"/>
                    <a:pt x="5500477" y="84591"/>
                    <a:pt x="5500477" y="188940"/>
                  </a:cubicBezTo>
                  <a:lnTo>
                    <a:pt x="5500477" y="944680"/>
                  </a:lnTo>
                  <a:cubicBezTo>
                    <a:pt x="5500477" y="1049029"/>
                    <a:pt x="5415886" y="1133620"/>
                    <a:pt x="5311537" y="1133620"/>
                  </a:cubicBezTo>
                  <a:lnTo>
                    <a:pt x="188940" y="1133620"/>
                  </a:lnTo>
                  <a:cubicBezTo>
                    <a:pt x="84591" y="1133620"/>
                    <a:pt x="0" y="1049029"/>
                    <a:pt x="0" y="944680"/>
                  </a:cubicBezTo>
                  <a:lnTo>
                    <a:pt x="0" y="1889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639" tIns="169639" rIns="169639" bIns="169639" numCol="1" spcCol="1270" anchor="ctr" anchorCtr="0">
              <a:noAutofit/>
            </a:bodyPr>
            <a:lstStyle/>
            <a:p>
              <a:pPr marL="0" lvl="0" indent="0" algn="l" defTabSz="1333500">
                <a:lnSpc>
                  <a:spcPct val="90000"/>
                </a:lnSpc>
                <a:spcBef>
                  <a:spcPct val="0"/>
                </a:spcBef>
                <a:spcAft>
                  <a:spcPct val="35000"/>
                </a:spcAft>
                <a:buNone/>
              </a:pPr>
              <a:r>
                <a:rPr lang="es-UY" sz="3000" b="0" i="0" kern="1200" dirty="0"/>
                <a:t>Telecomunicaciones</a:t>
              </a:r>
              <a:endParaRPr lang="es-UY" sz="3000" kern="1200" dirty="0"/>
            </a:p>
          </p:txBody>
        </p:sp>
        <p:sp>
          <p:nvSpPr>
            <p:cNvPr id="8" name="Forma libre: forma 7">
              <a:extLst>
                <a:ext uri="{FF2B5EF4-FFF2-40B4-BE49-F238E27FC236}">
                  <a16:creationId xmlns:a16="http://schemas.microsoft.com/office/drawing/2014/main" id="{62FA2B25-A559-BE4F-7088-1AD5157E4F17}"/>
                </a:ext>
              </a:extLst>
            </p:cNvPr>
            <p:cNvSpPr/>
            <p:nvPr/>
          </p:nvSpPr>
          <p:spPr>
            <a:xfrm>
              <a:off x="595523" y="3908449"/>
              <a:ext cx="5500477" cy="1133620"/>
            </a:xfrm>
            <a:custGeom>
              <a:avLst/>
              <a:gdLst>
                <a:gd name="connsiteX0" fmla="*/ 0 w 5500477"/>
                <a:gd name="connsiteY0" fmla="*/ 188940 h 1133620"/>
                <a:gd name="connsiteX1" fmla="*/ 188940 w 5500477"/>
                <a:gd name="connsiteY1" fmla="*/ 0 h 1133620"/>
                <a:gd name="connsiteX2" fmla="*/ 5311537 w 5500477"/>
                <a:gd name="connsiteY2" fmla="*/ 0 h 1133620"/>
                <a:gd name="connsiteX3" fmla="*/ 5500477 w 5500477"/>
                <a:gd name="connsiteY3" fmla="*/ 188940 h 1133620"/>
                <a:gd name="connsiteX4" fmla="*/ 5500477 w 5500477"/>
                <a:gd name="connsiteY4" fmla="*/ 944680 h 1133620"/>
                <a:gd name="connsiteX5" fmla="*/ 5311537 w 5500477"/>
                <a:gd name="connsiteY5" fmla="*/ 1133620 h 1133620"/>
                <a:gd name="connsiteX6" fmla="*/ 188940 w 5500477"/>
                <a:gd name="connsiteY6" fmla="*/ 1133620 h 1133620"/>
                <a:gd name="connsiteX7" fmla="*/ 0 w 5500477"/>
                <a:gd name="connsiteY7" fmla="*/ 944680 h 1133620"/>
                <a:gd name="connsiteX8" fmla="*/ 0 w 5500477"/>
                <a:gd name="connsiteY8" fmla="*/ 188940 h 113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0477" h="1133620">
                  <a:moveTo>
                    <a:pt x="0" y="188940"/>
                  </a:moveTo>
                  <a:cubicBezTo>
                    <a:pt x="0" y="84591"/>
                    <a:pt x="84591" y="0"/>
                    <a:pt x="188940" y="0"/>
                  </a:cubicBezTo>
                  <a:lnTo>
                    <a:pt x="5311537" y="0"/>
                  </a:lnTo>
                  <a:cubicBezTo>
                    <a:pt x="5415886" y="0"/>
                    <a:pt x="5500477" y="84591"/>
                    <a:pt x="5500477" y="188940"/>
                  </a:cubicBezTo>
                  <a:lnTo>
                    <a:pt x="5500477" y="944680"/>
                  </a:lnTo>
                  <a:cubicBezTo>
                    <a:pt x="5500477" y="1049029"/>
                    <a:pt x="5415886" y="1133620"/>
                    <a:pt x="5311537" y="1133620"/>
                  </a:cubicBezTo>
                  <a:lnTo>
                    <a:pt x="188940" y="1133620"/>
                  </a:lnTo>
                  <a:cubicBezTo>
                    <a:pt x="84591" y="1133620"/>
                    <a:pt x="0" y="1049029"/>
                    <a:pt x="0" y="944680"/>
                  </a:cubicBezTo>
                  <a:lnTo>
                    <a:pt x="0" y="1889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639" tIns="169639" rIns="169639" bIns="169639" numCol="1" spcCol="1270" anchor="ctr" anchorCtr="0">
              <a:noAutofit/>
            </a:bodyPr>
            <a:lstStyle/>
            <a:p>
              <a:pPr marL="0" lvl="0" indent="0" algn="l" defTabSz="1333500">
                <a:lnSpc>
                  <a:spcPct val="90000"/>
                </a:lnSpc>
                <a:spcBef>
                  <a:spcPct val="0"/>
                </a:spcBef>
                <a:spcAft>
                  <a:spcPct val="35000"/>
                </a:spcAft>
                <a:buNone/>
              </a:pPr>
              <a:r>
                <a:rPr lang="es-UY" sz="3000" b="0" i="0" kern="1200"/>
                <a:t>Redes de datos (LAN, WAN)</a:t>
              </a:r>
              <a:endParaRPr lang="es-UY" sz="3000" kern="1200"/>
            </a:p>
          </p:txBody>
        </p:sp>
        <p:sp>
          <p:nvSpPr>
            <p:cNvPr id="9" name="Forma libre: forma 8">
              <a:extLst>
                <a:ext uri="{FF2B5EF4-FFF2-40B4-BE49-F238E27FC236}">
                  <a16:creationId xmlns:a16="http://schemas.microsoft.com/office/drawing/2014/main" id="{417533EE-D5D2-93C1-FCF9-F1B7B2ADCD52}"/>
                </a:ext>
              </a:extLst>
            </p:cNvPr>
            <p:cNvSpPr/>
            <p:nvPr/>
          </p:nvSpPr>
          <p:spPr>
            <a:xfrm>
              <a:off x="595523" y="5128470"/>
              <a:ext cx="5500477" cy="1133620"/>
            </a:xfrm>
            <a:custGeom>
              <a:avLst/>
              <a:gdLst>
                <a:gd name="connsiteX0" fmla="*/ 0 w 5500477"/>
                <a:gd name="connsiteY0" fmla="*/ 188940 h 1133620"/>
                <a:gd name="connsiteX1" fmla="*/ 188940 w 5500477"/>
                <a:gd name="connsiteY1" fmla="*/ 0 h 1133620"/>
                <a:gd name="connsiteX2" fmla="*/ 5311537 w 5500477"/>
                <a:gd name="connsiteY2" fmla="*/ 0 h 1133620"/>
                <a:gd name="connsiteX3" fmla="*/ 5500477 w 5500477"/>
                <a:gd name="connsiteY3" fmla="*/ 188940 h 1133620"/>
                <a:gd name="connsiteX4" fmla="*/ 5500477 w 5500477"/>
                <a:gd name="connsiteY4" fmla="*/ 944680 h 1133620"/>
                <a:gd name="connsiteX5" fmla="*/ 5311537 w 5500477"/>
                <a:gd name="connsiteY5" fmla="*/ 1133620 h 1133620"/>
                <a:gd name="connsiteX6" fmla="*/ 188940 w 5500477"/>
                <a:gd name="connsiteY6" fmla="*/ 1133620 h 1133620"/>
                <a:gd name="connsiteX7" fmla="*/ 0 w 5500477"/>
                <a:gd name="connsiteY7" fmla="*/ 944680 h 1133620"/>
                <a:gd name="connsiteX8" fmla="*/ 0 w 5500477"/>
                <a:gd name="connsiteY8" fmla="*/ 188940 h 113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0477" h="1133620">
                  <a:moveTo>
                    <a:pt x="0" y="188940"/>
                  </a:moveTo>
                  <a:cubicBezTo>
                    <a:pt x="0" y="84591"/>
                    <a:pt x="84591" y="0"/>
                    <a:pt x="188940" y="0"/>
                  </a:cubicBezTo>
                  <a:lnTo>
                    <a:pt x="5311537" y="0"/>
                  </a:lnTo>
                  <a:cubicBezTo>
                    <a:pt x="5415886" y="0"/>
                    <a:pt x="5500477" y="84591"/>
                    <a:pt x="5500477" y="188940"/>
                  </a:cubicBezTo>
                  <a:lnTo>
                    <a:pt x="5500477" y="944680"/>
                  </a:lnTo>
                  <a:cubicBezTo>
                    <a:pt x="5500477" y="1049029"/>
                    <a:pt x="5415886" y="1133620"/>
                    <a:pt x="5311537" y="1133620"/>
                  </a:cubicBezTo>
                  <a:lnTo>
                    <a:pt x="188940" y="1133620"/>
                  </a:lnTo>
                  <a:cubicBezTo>
                    <a:pt x="84591" y="1133620"/>
                    <a:pt x="0" y="1049029"/>
                    <a:pt x="0" y="944680"/>
                  </a:cubicBezTo>
                  <a:lnTo>
                    <a:pt x="0" y="1889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639" tIns="169639" rIns="169639" bIns="169639" numCol="1" spcCol="1270" anchor="ctr" anchorCtr="0">
              <a:noAutofit/>
            </a:bodyPr>
            <a:lstStyle/>
            <a:p>
              <a:pPr marL="0" lvl="0" indent="0" algn="l" defTabSz="1333500">
                <a:lnSpc>
                  <a:spcPct val="90000"/>
                </a:lnSpc>
                <a:spcBef>
                  <a:spcPct val="0"/>
                </a:spcBef>
                <a:spcAft>
                  <a:spcPct val="35000"/>
                </a:spcAft>
                <a:buNone/>
              </a:pPr>
              <a:r>
                <a:rPr lang="es-UY" sz="3000" b="0" i="0" kern="1200" dirty="0"/>
                <a:t>Aplicaciones especiales (medicina, industria)</a:t>
              </a:r>
              <a:endParaRPr lang="es-UY" sz="3000" kern="1200" dirty="0"/>
            </a:p>
          </p:txBody>
        </p:sp>
      </p:grpSp>
      <p:graphicFrame>
        <p:nvGraphicFramePr>
          <p:cNvPr id="10" name="Marcador de contenido 9">
            <a:extLst>
              <a:ext uri="{FF2B5EF4-FFF2-40B4-BE49-F238E27FC236}">
                <a16:creationId xmlns:a16="http://schemas.microsoft.com/office/drawing/2014/main" id="{83704FD6-EF60-BB01-D4C6-15EFF8860106}"/>
              </a:ext>
            </a:extLst>
          </p:cNvPr>
          <p:cNvGraphicFramePr>
            <a:graphicFrameLocks noGrp="1"/>
          </p:cNvGraphicFramePr>
          <p:nvPr>
            <p:ph sz="quarter" idx="14"/>
            <p:extLst>
              <p:ext uri="{D42A27DB-BD31-4B8C-83A1-F6EECF244321}">
                <p14:modId xmlns:p14="http://schemas.microsoft.com/office/powerpoint/2010/main" val="303741560"/>
              </p:ext>
            </p:extLst>
          </p:nvPr>
        </p:nvGraphicFramePr>
        <p:xfrm>
          <a:off x="5212080" y="1662924"/>
          <a:ext cx="6507480" cy="5709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8" name="Picture 2" descr="Internet backbone - Wikipedia">
            <a:extLst>
              <a:ext uri="{FF2B5EF4-FFF2-40B4-BE49-F238E27FC236}">
                <a16:creationId xmlns:a16="http://schemas.microsoft.com/office/drawing/2014/main" id="{08C23A5C-D231-18C8-B5BD-EB8CE2B347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0204" y="248031"/>
            <a:ext cx="4699635" cy="243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55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59DC4-8B30-98A0-5BAB-C78BA4A4AD55}"/>
              </a:ext>
            </a:extLst>
          </p:cNvPr>
          <p:cNvSpPr>
            <a:spLocks noGrp="1"/>
          </p:cNvSpPr>
          <p:nvPr>
            <p:ph type="title"/>
          </p:nvPr>
        </p:nvSpPr>
        <p:spPr>
          <a:xfrm>
            <a:off x="594360" y="198408"/>
            <a:ext cx="10972800" cy="1574317"/>
          </a:xfrm>
        </p:spPr>
        <p:txBody>
          <a:bodyPr rtlCol="0"/>
          <a:lstStyle>
            <a:defPPr>
              <a:defRPr lang="es-ES"/>
            </a:defPPr>
          </a:lstStyle>
          <a:p>
            <a:pPr rtl="0"/>
            <a:r>
              <a:rPr lang="es-UY" sz="4400" b="1" kern="0" dirty="0">
                <a:effectLst/>
                <a:latin typeface="Times New Roman" panose="02020603050405020304" pitchFamily="18" charset="0"/>
                <a:ea typeface="Times New Roman" panose="02020603050405020304" pitchFamily="18" charset="0"/>
              </a:rPr>
              <a:t>Aplicaciones</a:t>
            </a:r>
            <a:endParaRPr lang="es-ES" spc="60" dirty="0"/>
          </a:p>
        </p:txBody>
      </p:sp>
      <p:graphicFrame>
        <p:nvGraphicFramePr>
          <p:cNvPr id="11" name="Diagrama 10">
            <a:extLst>
              <a:ext uri="{FF2B5EF4-FFF2-40B4-BE49-F238E27FC236}">
                <a16:creationId xmlns:a16="http://schemas.microsoft.com/office/drawing/2014/main" id="{2B3C8E17-828A-4420-864C-CADD069D2F60}"/>
              </a:ext>
            </a:extLst>
          </p:cNvPr>
          <p:cNvGraphicFramePr/>
          <p:nvPr>
            <p:extLst>
              <p:ext uri="{D42A27DB-BD31-4B8C-83A1-F6EECF244321}">
                <p14:modId xmlns:p14="http://schemas.microsoft.com/office/powerpoint/2010/main" val="4201663743"/>
              </p:ext>
            </p:extLst>
          </p:nvPr>
        </p:nvGraphicFramePr>
        <p:xfrm>
          <a:off x="3251200" y="1930399"/>
          <a:ext cx="6654800" cy="4482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a:extLst>
              <a:ext uri="{FF2B5EF4-FFF2-40B4-BE49-F238E27FC236}">
                <a16:creationId xmlns:a16="http://schemas.microsoft.com/office/drawing/2014/main" id="{3F1506C2-609F-695A-A7D0-7E42EA7271FC}"/>
              </a:ext>
            </a:extLst>
          </p:cNvPr>
          <p:cNvPicPr>
            <a:picLocks noChangeAspect="1"/>
          </p:cNvPicPr>
          <p:nvPr/>
        </p:nvPicPr>
        <p:blipFill>
          <a:blip r:embed="rId8"/>
          <a:stretch>
            <a:fillRect/>
          </a:stretch>
        </p:blipFill>
        <p:spPr>
          <a:xfrm>
            <a:off x="436880" y="3144202"/>
            <a:ext cx="2743200" cy="1666875"/>
          </a:xfrm>
          <a:prstGeom prst="rect">
            <a:avLst/>
          </a:prstGeom>
        </p:spPr>
      </p:pic>
      <p:pic>
        <p:nvPicPr>
          <p:cNvPr id="7170" name="Picture 2" descr="lan, man, wan, local area network, metropolitan area network, wide area  network - OPENETICS | Fabricante Especialista de Voz, Datos y Seguridad">
            <a:extLst>
              <a:ext uri="{FF2B5EF4-FFF2-40B4-BE49-F238E27FC236}">
                <a16:creationId xmlns:a16="http://schemas.microsoft.com/office/drawing/2014/main" id="{3F3781C7-EA2F-1F68-7333-D39065967D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77120" y="3314275"/>
            <a:ext cx="19812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365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59DC4-8B30-98A0-5BAB-C78BA4A4AD55}"/>
              </a:ext>
            </a:extLst>
          </p:cNvPr>
          <p:cNvSpPr>
            <a:spLocks noGrp="1"/>
          </p:cNvSpPr>
          <p:nvPr>
            <p:ph type="title"/>
          </p:nvPr>
        </p:nvSpPr>
        <p:spPr>
          <a:xfrm>
            <a:off x="594360" y="198408"/>
            <a:ext cx="10972800" cy="1574317"/>
          </a:xfrm>
        </p:spPr>
        <p:txBody>
          <a:bodyPr rtlCol="0"/>
          <a:lstStyle>
            <a:defPPr>
              <a:defRPr lang="es-ES"/>
            </a:defPPr>
          </a:lstStyle>
          <a:p>
            <a:pPr rtl="0"/>
            <a:r>
              <a:rPr lang="es-UY" sz="4400" b="1" kern="0" dirty="0">
                <a:effectLst/>
                <a:latin typeface="Times New Roman" panose="02020603050405020304" pitchFamily="18" charset="0"/>
                <a:ea typeface="Times New Roman" panose="02020603050405020304" pitchFamily="18" charset="0"/>
              </a:rPr>
              <a:t>Aplicaciones</a:t>
            </a:r>
            <a:endParaRPr lang="es-ES" spc="60" dirty="0"/>
          </a:p>
        </p:txBody>
      </p:sp>
      <p:graphicFrame>
        <p:nvGraphicFramePr>
          <p:cNvPr id="11" name="Diagrama 10">
            <a:extLst>
              <a:ext uri="{FF2B5EF4-FFF2-40B4-BE49-F238E27FC236}">
                <a16:creationId xmlns:a16="http://schemas.microsoft.com/office/drawing/2014/main" id="{2B3C8E17-828A-4420-864C-CADD069D2F60}"/>
              </a:ext>
            </a:extLst>
          </p:cNvPr>
          <p:cNvGraphicFramePr/>
          <p:nvPr>
            <p:extLst>
              <p:ext uri="{D42A27DB-BD31-4B8C-83A1-F6EECF244321}">
                <p14:modId xmlns:p14="http://schemas.microsoft.com/office/powerpoint/2010/main" val="3763190873"/>
              </p:ext>
            </p:extLst>
          </p:nvPr>
        </p:nvGraphicFramePr>
        <p:xfrm>
          <a:off x="3728720" y="1930400"/>
          <a:ext cx="6654800" cy="4482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descr="Cableado estructurado, apuesta segura para el centro de datos | Data Center  Market">
            <a:extLst>
              <a:ext uri="{FF2B5EF4-FFF2-40B4-BE49-F238E27FC236}">
                <a16:creationId xmlns:a16="http://schemas.microsoft.com/office/drawing/2014/main" id="{AE183DCF-A11D-F67E-9830-F75536587D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4930" y="198408"/>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Qué es un data center y por qué Chile atrae a las gigantes tecnológicas? -  La Tercera">
            <a:extLst>
              <a:ext uri="{FF2B5EF4-FFF2-40B4-BE49-F238E27FC236}">
                <a16:creationId xmlns:a16="http://schemas.microsoft.com/office/drawing/2014/main" id="{0771BF67-2FF7-1CA9-0670-0BBE0E201F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753" y="2313623"/>
            <a:ext cx="2904807" cy="193301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Arquitectura de Red Típica de un Data Center">
            <a:extLst>
              <a:ext uri="{FF2B5EF4-FFF2-40B4-BE49-F238E27FC236}">
                <a16:creationId xmlns:a16="http://schemas.microsoft.com/office/drawing/2014/main" id="{A906453C-A07F-DF24-A2DD-CBDF38E7C54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927" y="4371023"/>
            <a:ext cx="3493649" cy="204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609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2A871D-B15E-C971-7C85-0AF173E38781}"/>
              </a:ext>
            </a:extLst>
          </p:cNvPr>
          <p:cNvSpPr>
            <a:spLocks noGrp="1"/>
          </p:cNvSpPr>
          <p:nvPr>
            <p:ph type="title"/>
          </p:nvPr>
        </p:nvSpPr>
        <p:spPr>
          <a:xfrm>
            <a:off x="575310" y="278129"/>
            <a:ext cx="5409854" cy="2354026"/>
          </a:xfrm>
        </p:spPr>
        <p:txBody>
          <a:bodyPr rtlCol="0"/>
          <a:lstStyle>
            <a:defPPr>
              <a:defRPr lang="es-ES"/>
            </a:defPPr>
          </a:lstStyle>
          <a:p>
            <a:pPr rtl="0"/>
            <a:r>
              <a:rPr lang="es-UY" spc="60" dirty="0"/>
              <a:t>Fundamentos Físicos </a:t>
            </a:r>
            <a:r>
              <a:rPr lang="es-ES" spc="60" dirty="0"/>
              <a:t>de FO</a:t>
            </a:r>
          </a:p>
        </p:txBody>
      </p:sp>
      <p:graphicFrame>
        <p:nvGraphicFramePr>
          <p:cNvPr id="4" name="Marcador de contenido 3">
            <a:extLst>
              <a:ext uri="{FF2B5EF4-FFF2-40B4-BE49-F238E27FC236}">
                <a16:creationId xmlns:a16="http://schemas.microsoft.com/office/drawing/2014/main" id="{1EA2BEE7-8018-F0D2-0979-2DFEE636DD3C}"/>
              </a:ext>
            </a:extLst>
          </p:cNvPr>
          <p:cNvGraphicFramePr>
            <a:graphicFrameLocks noGrp="1"/>
          </p:cNvGraphicFramePr>
          <p:nvPr>
            <p:ph sz="quarter" idx="16"/>
            <p:extLst>
              <p:ext uri="{D42A27DB-BD31-4B8C-83A1-F6EECF244321}">
                <p14:modId xmlns:p14="http://schemas.microsoft.com/office/powerpoint/2010/main" val="1656114256"/>
              </p:ext>
            </p:extLst>
          </p:nvPr>
        </p:nvGraphicFramePr>
        <p:xfrm>
          <a:off x="593725" y="3279775"/>
          <a:ext cx="5188239" cy="2994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Marcador de posición de imagen 52" descr="Bombillas colgantes">
            <a:extLst>
              <a:ext uri="{FF2B5EF4-FFF2-40B4-BE49-F238E27FC236}">
                <a16:creationId xmlns:a16="http://schemas.microsoft.com/office/drawing/2014/main" id="{F2B2501C-600C-11B3-1ECD-912D988906A5}"/>
              </a:ext>
            </a:extLst>
          </p:cNvPr>
          <p:cNvPicPr>
            <a:picLocks noGrp="1" noChangeAspect="1"/>
          </p:cNvPicPr>
          <p:nvPr>
            <p:ph type="pic" sz="quarter" idx="15"/>
          </p:nvPr>
        </p:nvPicPr>
        <p:blipFill>
          <a:blip r:embed="rId8">
            <a:extLst>
              <a:ext uri="{28A0092B-C50C-407E-A947-70E740481C1C}">
                <a14:useLocalDpi xmlns:a14="http://schemas.microsoft.com/office/drawing/2010/main" val="0"/>
              </a:ext>
            </a:extLst>
          </a:blip>
          <a:srcRect l="16" r="16"/>
          <a:stretch/>
        </p:blipFill>
        <p:spPr>
          <a:xfrm>
            <a:off x="6096000" y="0"/>
            <a:ext cx="6118225" cy="6858000"/>
          </a:xfrm>
        </p:spPr>
      </p:pic>
    </p:spTree>
    <p:extLst>
      <p:ext uri="{BB962C8B-B14F-4D97-AF65-F5344CB8AC3E}">
        <p14:creationId xmlns:p14="http://schemas.microsoft.com/office/powerpoint/2010/main" val="2780789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59DC4-8B30-98A0-5BAB-C78BA4A4AD55}"/>
              </a:ext>
            </a:extLst>
          </p:cNvPr>
          <p:cNvSpPr>
            <a:spLocks noGrp="1"/>
          </p:cNvSpPr>
          <p:nvPr>
            <p:ph type="title"/>
          </p:nvPr>
        </p:nvSpPr>
        <p:spPr>
          <a:xfrm>
            <a:off x="594360" y="198408"/>
            <a:ext cx="10972800" cy="1574317"/>
          </a:xfrm>
        </p:spPr>
        <p:txBody>
          <a:bodyPr rtlCol="0"/>
          <a:lstStyle>
            <a:defPPr>
              <a:defRPr lang="es-ES"/>
            </a:defPPr>
          </a:lstStyle>
          <a:p>
            <a:pPr>
              <a:lnSpc>
                <a:spcPct val="107000"/>
              </a:lnSpc>
              <a:spcAft>
                <a:spcPts val="800"/>
              </a:spcAft>
            </a:pPr>
            <a:r>
              <a:rPr lang="es-UY" sz="4400" kern="0" dirty="0">
                <a:effectLst/>
                <a:latin typeface="Times New Roman" panose="02020603050405020304" pitchFamily="18" charset="0"/>
                <a:ea typeface="Times New Roman" panose="02020603050405020304" pitchFamily="18" charset="0"/>
              </a:rPr>
              <a:t>Reflexión Total Interna</a:t>
            </a:r>
            <a:endParaRPr lang="es-UY"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43E198AA-251D-4446-30C4-8F2FA7F6A72C}"/>
              </a:ext>
            </a:extLst>
          </p:cNvPr>
          <p:cNvSpPr>
            <a:spLocks noGrp="1"/>
          </p:cNvSpPr>
          <p:nvPr>
            <p:ph sz="quarter" idx="14"/>
          </p:nvPr>
        </p:nvSpPr>
        <p:spPr>
          <a:xfrm>
            <a:off x="322580" y="2533845"/>
            <a:ext cx="3947160" cy="3597470"/>
          </a:xfrm>
        </p:spPr>
        <p:txBody>
          <a:bodyPr rtlCol="0">
            <a:normAutofit/>
          </a:bodyPr>
          <a:lstStyle>
            <a:defPPr>
              <a:defRPr lang="es-ES"/>
            </a:defPPr>
          </a:lstStyle>
          <a:p>
            <a:pPr>
              <a:lnSpc>
                <a:spcPct val="107000"/>
              </a:lnSpc>
              <a:spcAft>
                <a:spcPts val="800"/>
              </a:spcAft>
            </a:pPr>
            <a:r>
              <a:rPr lang="es-UY" sz="1800" kern="0" dirty="0">
                <a:effectLst/>
                <a:latin typeface="Times New Roman" panose="02020603050405020304" pitchFamily="18" charset="0"/>
                <a:ea typeface="Times New Roman" panose="02020603050405020304" pitchFamily="18" charset="0"/>
                <a:cs typeface="Times New Roman" panose="02020603050405020304" pitchFamily="18" charset="0"/>
              </a:rPr>
              <a:t>La luz se transmite a través del núcleo de la fibra óptica mediante la reflexión total interna.</a:t>
            </a:r>
            <a:endParaRPr lang="es-UY"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UY" sz="1800" kern="0" dirty="0">
                <a:effectLst/>
                <a:latin typeface="Times New Roman" panose="02020603050405020304" pitchFamily="18" charset="0"/>
                <a:ea typeface="Times New Roman" panose="02020603050405020304" pitchFamily="18" charset="0"/>
              </a:rPr>
              <a:t> Esto ocurre cuando la luz incide en la interfaz núcleo-revestimiento con un ángulo mayor que el ángulo crítico</a:t>
            </a:r>
            <a:endParaRPr lang="es-ES" dirty="0"/>
          </a:p>
        </p:txBody>
      </p:sp>
      <p:sp>
        <p:nvSpPr>
          <p:cNvPr id="5" name="CuadroTexto 4">
            <a:extLst>
              <a:ext uri="{FF2B5EF4-FFF2-40B4-BE49-F238E27FC236}">
                <a16:creationId xmlns:a16="http://schemas.microsoft.com/office/drawing/2014/main" id="{395B3785-1945-3461-3ABB-9AE931A5B6DD}"/>
              </a:ext>
            </a:extLst>
          </p:cNvPr>
          <p:cNvSpPr txBox="1"/>
          <p:nvPr/>
        </p:nvSpPr>
        <p:spPr>
          <a:xfrm>
            <a:off x="5171440" y="2349179"/>
            <a:ext cx="4531360" cy="369332"/>
          </a:xfrm>
          <a:prstGeom prst="rect">
            <a:avLst/>
          </a:prstGeom>
          <a:noFill/>
        </p:spPr>
        <p:txBody>
          <a:bodyPr wrap="square" rtlCol="0">
            <a:spAutoFit/>
          </a:bodyPr>
          <a:lstStyle/>
          <a:p>
            <a:r>
              <a:rPr lang="es-UY" sz="1800" kern="0" dirty="0">
                <a:solidFill>
                  <a:schemeClr val="bg1"/>
                </a:solidFill>
                <a:effectLst/>
                <a:latin typeface="Times New Roman" panose="02020603050405020304" pitchFamily="18" charset="0"/>
                <a:ea typeface="Times New Roman" panose="02020603050405020304" pitchFamily="18" charset="0"/>
              </a:rPr>
              <a:t>Índice de Refracción</a:t>
            </a:r>
            <a:endParaRPr lang="es-UY" dirty="0">
              <a:solidFill>
                <a:schemeClr val="bg1"/>
              </a:solidFill>
            </a:endParaRPr>
          </a:p>
        </p:txBody>
      </p:sp>
      <p:sp>
        <p:nvSpPr>
          <p:cNvPr id="6" name="CuadroTexto 5">
            <a:extLst>
              <a:ext uri="{FF2B5EF4-FFF2-40B4-BE49-F238E27FC236}">
                <a16:creationId xmlns:a16="http://schemas.microsoft.com/office/drawing/2014/main" id="{B636EC99-1764-958C-FB8C-A5563570AFE2}"/>
              </a:ext>
            </a:extLst>
          </p:cNvPr>
          <p:cNvSpPr txBox="1"/>
          <p:nvPr/>
        </p:nvSpPr>
        <p:spPr>
          <a:xfrm>
            <a:off x="4923046" y="2921497"/>
            <a:ext cx="5507771" cy="2056332"/>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s-UY" sz="1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El índice de refracción es una medida de cómo la velocidad de la luz en el material se compara con la velocidad de la luz en el vacío.</a:t>
            </a:r>
            <a:endParaRPr lang="es-UY"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s-UY" sz="1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El núcleo tiene un índice de refracción mayor que el revestimiento, lo que permite la reflexión total interna.</a:t>
            </a:r>
            <a:endParaRPr lang="es-UY"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endParaRPr lang="es-UY" dirty="0">
              <a:solidFill>
                <a:schemeClr val="bg1"/>
              </a:solidFill>
            </a:endParaRPr>
          </a:p>
        </p:txBody>
      </p:sp>
      <p:pic>
        <p:nvPicPr>
          <p:cNvPr id="10242" name="Picture 2" descr="Divulgación Campos Electromagnéticos: Reflexión total">
            <a:extLst>
              <a:ext uri="{FF2B5EF4-FFF2-40B4-BE49-F238E27FC236}">
                <a16:creationId xmlns:a16="http://schemas.microsoft.com/office/drawing/2014/main" id="{3EA8F69C-60C4-B146-EA63-AC5F718F3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22" y="4819428"/>
            <a:ext cx="3885118" cy="180128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eflexión interna total - Wikipedia, la enciclopedia libre">
            <a:extLst>
              <a:ext uri="{FF2B5EF4-FFF2-40B4-BE49-F238E27FC236}">
                <a16:creationId xmlns:a16="http://schemas.microsoft.com/office/drawing/2014/main" id="{20F14439-696C-4A11-C625-557A5A7CE9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361" y="4683866"/>
            <a:ext cx="5826762" cy="180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057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descr="Un primer plano de una planta">
            <a:extLst>
              <a:ext uri="{FF2B5EF4-FFF2-40B4-BE49-F238E27FC236}">
                <a16:creationId xmlns:a16="http://schemas.microsoft.com/office/drawing/2014/main" id="{8DB431A1-9806-9CFE-0E5F-1A5611C2A6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 r="23"/>
          <a:stretch/>
        </p:blipFill>
        <p:spPr>
          <a:xfrm>
            <a:off x="0" y="0"/>
            <a:ext cx="12192000" cy="6880225"/>
          </a:xfrm>
        </p:spPr>
      </p:pic>
      <p:sp>
        <p:nvSpPr>
          <p:cNvPr id="3" name="Título 2">
            <a:extLst>
              <a:ext uri="{FF2B5EF4-FFF2-40B4-BE49-F238E27FC236}">
                <a16:creationId xmlns:a16="http://schemas.microsoft.com/office/drawing/2014/main" id="{9C37279A-330D-886F-340D-494A5005E5FC}"/>
              </a:ext>
            </a:extLst>
          </p:cNvPr>
          <p:cNvSpPr>
            <a:spLocks noGrp="1"/>
          </p:cNvSpPr>
          <p:nvPr>
            <p:ph type="title"/>
          </p:nvPr>
        </p:nvSpPr>
        <p:spPr>
          <a:xfrm>
            <a:off x="6309359" y="444933"/>
            <a:ext cx="5477479" cy="3291840"/>
          </a:xfrm>
        </p:spPr>
        <p:txBody>
          <a:bodyPr rtlCol="0"/>
          <a:lstStyle>
            <a:defPPr>
              <a:defRPr lang="es-ES"/>
            </a:defPPr>
          </a:lstStyle>
          <a:p>
            <a:pPr rtl="0"/>
            <a:r>
              <a:rPr lang="es-ES" dirty="0"/>
              <a:t>Introducción</a:t>
            </a:r>
          </a:p>
        </p:txBody>
      </p:sp>
    </p:spTree>
    <p:extLst>
      <p:ext uri="{BB962C8B-B14F-4D97-AF65-F5344CB8AC3E}">
        <p14:creationId xmlns:p14="http://schemas.microsoft.com/office/powerpoint/2010/main" val="2249372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59DC4-8B30-98A0-5BAB-C78BA4A4AD55}"/>
              </a:ext>
            </a:extLst>
          </p:cNvPr>
          <p:cNvSpPr>
            <a:spLocks noGrp="1"/>
          </p:cNvSpPr>
          <p:nvPr>
            <p:ph type="title"/>
          </p:nvPr>
        </p:nvSpPr>
        <p:spPr>
          <a:xfrm>
            <a:off x="594360" y="198408"/>
            <a:ext cx="10972800" cy="1574317"/>
          </a:xfrm>
        </p:spPr>
        <p:txBody>
          <a:bodyPr rtlCol="0"/>
          <a:lstStyle>
            <a:defPPr>
              <a:defRPr lang="es-ES"/>
            </a:defPPr>
          </a:lstStyle>
          <a:p>
            <a:pPr>
              <a:lnSpc>
                <a:spcPct val="107000"/>
              </a:lnSpc>
              <a:spcAft>
                <a:spcPts val="800"/>
              </a:spcAft>
            </a:pPr>
            <a:r>
              <a:rPr lang="es-UY" sz="4400" kern="0" dirty="0">
                <a:effectLst/>
                <a:latin typeface="Times New Roman" panose="02020603050405020304" pitchFamily="18" charset="0"/>
                <a:ea typeface="Times New Roman" panose="02020603050405020304" pitchFamily="18" charset="0"/>
              </a:rPr>
              <a:t>Estructura de la Fibra Óptica</a:t>
            </a:r>
            <a:br>
              <a:rPr lang="es-UY" sz="4400" kern="0" dirty="0">
                <a:effectLst/>
                <a:latin typeface="Times New Roman" panose="02020603050405020304" pitchFamily="18" charset="0"/>
                <a:ea typeface="Times New Roman" panose="02020603050405020304" pitchFamily="18" charset="0"/>
              </a:rPr>
            </a:br>
            <a:r>
              <a:rPr lang="es-UY" sz="1800" b="1" kern="0" dirty="0">
                <a:solidFill>
                  <a:srgbClr val="1F1F1F"/>
                </a:solidFill>
                <a:effectLst/>
                <a:latin typeface="Arial" panose="020B0604020202020204" pitchFamily="34" charset="0"/>
                <a:ea typeface="Times New Roman" panose="02020603050405020304" pitchFamily="18" charset="0"/>
              </a:rPr>
              <a:t>La fibra óptica es un hilo extremadamente delgado de material</a:t>
            </a:r>
            <a:br>
              <a:rPr lang="es-UY" sz="1800" b="1" kern="0" dirty="0">
                <a:solidFill>
                  <a:srgbClr val="1F1F1F"/>
                </a:solidFill>
                <a:effectLst/>
                <a:latin typeface="Arial" panose="020B0604020202020204" pitchFamily="34" charset="0"/>
                <a:ea typeface="Times New Roman" panose="02020603050405020304" pitchFamily="18" charset="0"/>
              </a:rPr>
            </a:br>
            <a:r>
              <a:rPr lang="es-UY" sz="1800" b="1" kern="0" dirty="0">
                <a:solidFill>
                  <a:srgbClr val="1F1F1F"/>
                </a:solidFill>
                <a:effectLst/>
                <a:latin typeface="Arial" panose="020B0604020202020204" pitchFamily="34" charset="0"/>
                <a:ea typeface="Times New Roman" panose="02020603050405020304" pitchFamily="18" charset="0"/>
              </a:rPr>
              <a:t> transparente que utiliza la luz para transmitir información</a:t>
            </a:r>
            <a:endParaRPr lang="es-UY" sz="36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7" name="Marcador de contenido 6">
            <a:extLst>
              <a:ext uri="{FF2B5EF4-FFF2-40B4-BE49-F238E27FC236}">
                <a16:creationId xmlns:a16="http://schemas.microsoft.com/office/drawing/2014/main" id="{9893E9D3-B78B-5025-C3EB-84DD102B6451}"/>
              </a:ext>
            </a:extLst>
          </p:cNvPr>
          <p:cNvGraphicFramePr>
            <a:graphicFrameLocks noGrp="1"/>
          </p:cNvGraphicFramePr>
          <p:nvPr>
            <p:ph sz="quarter" idx="14"/>
            <p:extLst>
              <p:ext uri="{D42A27DB-BD31-4B8C-83A1-F6EECF244321}">
                <p14:modId xmlns:p14="http://schemas.microsoft.com/office/powerpoint/2010/main" val="2751244429"/>
              </p:ext>
            </p:extLst>
          </p:nvPr>
        </p:nvGraphicFramePr>
        <p:xfrm>
          <a:off x="287600" y="2396685"/>
          <a:ext cx="3947160" cy="35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id="{0A9F18CB-1825-4799-9306-B3897F3127B9}"/>
              </a:ext>
            </a:extLst>
          </p:cNvPr>
          <p:cNvGraphicFramePr/>
          <p:nvPr>
            <p:extLst>
              <p:ext uri="{D42A27DB-BD31-4B8C-83A1-F6EECF244321}">
                <p14:modId xmlns:p14="http://schemas.microsoft.com/office/powerpoint/2010/main" val="2205079940"/>
              </p:ext>
            </p:extLst>
          </p:nvPr>
        </p:nvGraphicFramePr>
        <p:xfrm>
          <a:off x="4319560" y="1863285"/>
          <a:ext cx="3947160" cy="46642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a 9">
            <a:extLst>
              <a:ext uri="{FF2B5EF4-FFF2-40B4-BE49-F238E27FC236}">
                <a16:creationId xmlns:a16="http://schemas.microsoft.com/office/drawing/2014/main" id="{5C7BCB6B-D5CC-91AD-C967-FDBA2552591F}"/>
              </a:ext>
            </a:extLst>
          </p:cNvPr>
          <p:cNvGraphicFramePr/>
          <p:nvPr>
            <p:extLst>
              <p:ext uri="{D42A27DB-BD31-4B8C-83A1-F6EECF244321}">
                <p14:modId xmlns:p14="http://schemas.microsoft.com/office/powerpoint/2010/main" val="2926199560"/>
              </p:ext>
            </p:extLst>
          </p:nvPr>
        </p:nvGraphicFramePr>
        <p:xfrm>
          <a:off x="8480480" y="3088395"/>
          <a:ext cx="3423920" cy="2895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4" name="Imagen 13">
            <a:extLst>
              <a:ext uri="{FF2B5EF4-FFF2-40B4-BE49-F238E27FC236}">
                <a16:creationId xmlns:a16="http://schemas.microsoft.com/office/drawing/2014/main" id="{ADAE65DC-A090-7A1E-9B87-3101E105178A}"/>
              </a:ext>
            </a:extLst>
          </p:cNvPr>
          <p:cNvPicPr>
            <a:picLocks noChangeAspect="1"/>
          </p:cNvPicPr>
          <p:nvPr/>
        </p:nvPicPr>
        <p:blipFill>
          <a:blip r:embed="rId18"/>
          <a:stretch>
            <a:fillRect/>
          </a:stretch>
        </p:blipFill>
        <p:spPr>
          <a:xfrm>
            <a:off x="8351520" y="198408"/>
            <a:ext cx="3423921" cy="2571745"/>
          </a:xfrm>
          <a:prstGeom prst="rect">
            <a:avLst/>
          </a:prstGeom>
        </p:spPr>
      </p:pic>
    </p:spTree>
    <p:extLst>
      <p:ext uri="{BB962C8B-B14F-4D97-AF65-F5344CB8AC3E}">
        <p14:creationId xmlns:p14="http://schemas.microsoft.com/office/powerpoint/2010/main" val="1528999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59DC4-8B30-98A0-5BAB-C78BA4A4AD55}"/>
              </a:ext>
            </a:extLst>
          </p:cNvPr>
          <p:cNvSpPr>
            <a:spLocks noGrp="1"/>
          </p:cNvSpPr>
          <p:nvPr>
            <p:ph type="title"/>
          </p:nvPr>
        </p:nvSpPr>
        <p:spPr>
          <a:xfrm>
            <a:off x="604520" y="198408"/>
            <a:ext cx="10972800" cy="1574317"/>
          </a:xfrm>
        </p:spPr>
        <p:txBody>
          <a:bodyPr rtlCol="0"/>
          <a:lstStyle>
            <a:defPPr>
              <a:defRPr lang="es-ES"/>
            </a:defPPr>
          </a:lstStyle>
          <a:p>
            <a:pPr>
              <a:lnSpc>
                <a:spcPct val="107000"/>
              </a:lnSpc>
              <a:spcAft>
                <a:spcPts val="800"/>
              </a:spcAft>
            </a:pPr>
            <a:r>
              <a:rPr lang="es-UY" sz="4400" b="1" kern="0" dirty="0">
                <a:solidFill>
                  <a:srgbClr val="1F1F1F"/>
                </a:solidFill>
                <a:effectLst/>
                <a:latin typeface="Arial" panose="020B0604020202020204" pitchFamily="34" charset="0"/>
                <a:ea typeface="Times New Roman" panose="02020603050405020304" pitchFamily="18" charset="0"/>
              </a:rPr>
              <a:t>Tipos de fibra: </a:t>
            </a:r>
            <a:br>
              <a:rPr lang="es-UY" sz="4400" b="1" kern="0" dirty="0">
                <a:solidFill>
                  <a:srgbClr val="1F1F1F"/>
                </a:solidFill>
                <a:effectLst/>
                <a:latin typeface="Arial" panose="020B0604020202020204" pitchFamily="34" charset="0"/>
                <a:ea typeface="Times New Roman" panose="02020603050405020304" pitchFamily="18" charset="0"/>
              </a:rPr>
            </a:br>
            <a:r>
              <a:rPr lang="es-UY" kern="0" dirty="0">
                <a:solidFill>
                  <a:srgbClr val="1F1F1F"/>
                </a:solidFill>
                <a:latin typeface="Arial" panose="020B0604020202020204" pitchFamily="34" charset="0"/>
              </a:rPr>
              <a:t>Monomodo vs. Multimodo</a:t>
            </a:r>
            <a:endParaRPr lang="es-UY"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43E198AA-251D-4446-30C4-8F2FA7F6A72C}"/>
              </a:ext>
            </a:extLst>
          </p:cNvPr>
          <p:cNvSpPr>
            <a:spLocks noGrp="1"/>
          </p:cNvSpPr>
          <p:nvPr>
            <p:ph sz="quarter" idx="14"/>
          </p:nvPr>
        </p:nvSpPr>
        <p:spPr>
          <a:xfrm>
            <a:off x="322578" y="4095757"/>
            <a:ext cx="5427981" cy="2762243"/>
          </a:xfrm>
        </p:spPr>
        <p:txBody>
          <a:bodyPr rtlCol="0">
            <a:normAutofit fontScale="85000" lnSpcReduction="10000"/>
          </a:bodyPr>
          <a:lstStyle>
            <a:defPPr>
              <a:defRPr lang="es-ES"/>
            </a:defPPr>
          </a:lstStyle>
          <a:p>
            <a:pPr>
              <a:lnSpc>
                <a:spcPct val="107000"/>
              </a:lnSpc>
              <a:spcAft>
                <a:spcPts val="800"/>
              </a:spcAft>
            </a:pPr>
            <a:r>
              <a:rPr lang="es-UY" b="1" dirty="0"/>
              <a:t>Modo Monomodo (SMF - Single-</a:t>
            </a:r>
            <a:r>
              <a:rPr lang="es-UY" b="1" dirty="0" err="1"/>
              <a:t>Mode</a:t>
            </a:r>
            <a:r>
              <a:rPr lang="es-UY" b="1" dirty="0"/>
              <a:t> </a:t>
            </a:r>
            <a:r>
              <a:rPr lang="es-UY" b="1" dirty="0" err="1"/>
              <a:t>Fiber</a:t>
            </a:r>
            <a:r>
              <a:rPr lang="es-UY" b="1" dirty="0"/>
              <a:t>)</a:t>
            </a:r>
            <a:r>
              <a:rPr lang="es-UY" dirty="0"/>
              <a:t>: En este tipo de fibra, el núcleo es muy pequeño (alrededor de 8-10 micrómetros de diámetro), lo que permite que la luz viaje en un solo modo de propagación (un solo camino o rayo). Esto minimiza la dispersión modal y permite la transmisión de señales a largas distancias con alta velocidad y baja pérdida de señal. Las fibras monomodo son ideales para aplicaciones de larga distancia, como comunicaciones transoceánicas y redes troncales.</a:t>
            </a:r>
            <a:endParaRPr lang="es-ES" dirty="0"/>
          </a:p>
        </p:txBody>
      </p:sp>
      <p:sp>
        <p:nvSpPr>
          <p:cNvPr id="6" name="CuadroTexto 5">
            <a:extLst>
              <a:ext uri="{FF2B5EF4-FFF2-40B4-BE49-F238E27FC236}">
                <a16:creationId xmlns:a16="http://schemas.microsoft.com/office/drawing/2014/main" id="{B636EC99-1764-958C-FB8C-A5563570AFE2}"/>
              </a:ext>
            </a:extLst>
          </p:cNvPr>
          <p:cNvSpPr txBox="1"/>
          <p:nvPr/>
        </p:nvSpPr>
        <p:spPr>
          <a:xfrm>
            <a:off x="5972443" y="3731091"/>
            <a:ext cx="5507771" cy="270837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s-UY" sz="1600" b="1" dirty="0">
                <a:solidFill>
                  <a:schemeClr val="bg1"/>
                </a:solidFill>
              </a:rPr>
              <a:t>Modo Multimodo (MMF - Multi-</a:t>
            </a:r>
            <a:r>
              <a:rPr lang="es-UY" sz="1600" b="1" dirty="0" err="1">
                <a:solidFill>
                  <a:schemeClr val="bg1"/>
                </a:solidFill>
              </a:rPr>
              <a:t>Mode</a:t>
            </a:r>
            <a:r>
              <a:rPr lang="es-UY" sz="1600" b="1" dirty="0">
                <a:solidFill>
                  <a:schemeClr val="bg1"/>
                </a:solidFill>
              </a:rPr>
              <a:t> </a:t>
            </a:r>
            <a:r>
              <a:rPr lang="es-UY" sz="1600" b="1" dirty="0" err="1">
                <a:solidFill>
                  <a:schemeClr val="bg1"/>
                </a:solidFill>
              </a:rPr>
              <a:t>Fiber</a:t>
            </a:r>
            <a:r>
              <a:rPr lang="es-UY" sz="1600" b="1" dirty="0">
                <a:solidFill>
                  <a:schemeClr val="bg1"/>
                </a:solidFill>
              </a:rPr>
              <a:t>)</a:t>
            </a:r>
            <a:r>
              <a:rPr lang="es-UY" sz="1600" dirty="0">
                <a:solidFill>
                  <a:schemeClr val="bg1"/>
                </a:solidFill>
              </a:rPr>
              <a:t>: En las fibras multimodo, el núcleo es más grande (alrededor de 50-62,5 micrómetros de diámetro), permitiendo que múltiples modos de luz (diferentes trayectorias o rayos) se propaguen simultáneamente. Aunque permite una mayor cantidad de datos, la propagación en múltiples modos causa una mayor dispersión modal, lo que puede limitar la distancia máxima de transmisión. Las fibras multimodo son adecuadas para aplicaciones de corta distancia, como redes locales (LAN) dentro de edificios.</a:t>
            </a:r>
          </a:p>
        </p:txBody>
      </p:sp>
      <p:pic>
        <p:nvPicPr>
          <p:cNvPr id="12290" name="Picture 2" descr="Se puede mezclar fibra monomodo y multimodo? |FiberMall">
            <a:extLst>
              <a:ext uri="{FF2B5EF4-FFF2-40B4-BE49-F238E27FC236}">
                <a16:creationId xmlns:a16="http://schemas.microsoft.com/office/drawing/2014/main" id="{8BD3E951-E671-97A2-5741-E80CA7DEA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1" y="1906075"/>
            <a:ext cx="3898200" cy="205633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ál es la diferencia entre fibra monomodo y multimodo? | Comunidad FS">
            <a:extLst>
              <a:ext uri="{FF2B5EF4-FFF2-40B4-BE49-F238E27FC236}">
                <a16:creationId xmlns:a16="http://schemas.microsoft.com/office/drawing/2014/main" id="{27B2D5CD-1F74-07C7-3D18-63A1FEF255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2978" y="1630210"/>
            <a:ext cx="3720782" cy="212974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Fibra multimodo: qué es y para qué sirve">
            <a:extLst>
              <a:ext uri="{FF2B5EF4-FFF2-40B4-BE49-F238E27FC236}">
                <a16:creationId xmlns:a16="http://schemas.microsoft.com/office/drawing/2014/main" id="{704D18C3-6523-D57B-7111-448BE15FBC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4414" y="1956570"/>
            <a:ext cx="2876550" cy="159067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6">
            <a:extLst>
              <a:ext uri="{FF2B5EF4-FFF2-40B4-BE49-F238E27FC236}">
                <a16:creationId xmlns:a16="http://schemas.microsoft.com/office/drawing/2014/main" id="{0B0B2689-06A6-532F-3927-A8E1CA689843}"/>
              </a:ext>
            </a:extLst>
          </p:cNvPr>
          <p:cNvCxnSpPr/>
          <p:nvPr/>
        </p:nvCxnSpPr>
        <p:spPr>
          <a:xfrm>
            <a:off x="3912401" y="1772725"/>
            <a:ext cx="0" cy="1987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57CE7363-3806-11EB-F086-4FDDB10F95D9}"/>
              </a:ext>
            </a:extLst>
          </p:cNvPr>
          <p:cNvCxnSpPr/>
          <p:nvPr/>
        </p:nvCxnSpPr>
        <p:spPr>
          <a:xfrm>
            <a:off x="7194081" y="1743865"/>
            <a:ext cx="0" cy="19872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452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59DC4-8B30-98A0-5BAB-C78BA4A4AD55}"/>
              </a:ext>
            </a:extLst>
          </p:cNvPr>
          <p:cNvSpPr>
            <a:spLocks noGrp="1"/>
          </p:cNvSpPr>
          <p:nvPr>
            <p:ph type="title"/>
          </p:nvPr>
        </p:nvSpPr>
        <p:spPr>
          <a:xfrm>
            <a:off x="604520" y="198409"/>
            <a:ext cx="10972800" cy="665192"/>
          </a:xfrm>
        </p:spPr>
        <p:txBody>
          <a:bodyPr rtlCol="0"/>
          <a:lstStyle>
            <a:defPPr>
              <a:defRPr lang="es-ES"/>
            </a:defPPr>
          </a:lstStyle>
          <a:p>
            <a:pPr>
              <a:lnSpc>
                <a:spcPct val="107000"/>
              </a:lnSpc>
              <a:spcAft>
                <a:spcPts val="800"/>
              </a:spcAft>
            </a:pPr>
            <a:br>
              <a:rPr lang="es-UY" sz="4400" b="1" kern="0" dirty="0">
                <a:solidFill>
                  <a:srgbClr val="1F1F1F"/>
                </a:solidFill>
                <a:effectLst/>
                <a:latin typeface="Arial" panose="020B0604020202020204" pitchFamily="34" charset="0"/>
                <a:ea typeface="Times New Roman" panose="02020603050405020304" pitchFamily="18" charset="0"/>
              </a:rPr>
            </a:br>
            <a:r>
              <a:rPr lang="es-UY" kern="0" dirty="0">
                <a:solidFill>
                  <a:srgbClr val="1F1F1F"/>
                </a:solidFill>
                <a:latin typeface="Arial" panose="020B0604020202020204" pitchFamily="34" charset="0"/>
              </a:rPr>
              <a:t>Monomodo vs. Multimodo</a:t>
            </a:r>
            <a:endParaRPr lang="es-UY"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6386" name="Picture 2" descr="Distancias fibra óptica">
            <a:extLst>
              <a:ext uri="{FF2B5EF4-FFF2-40B4-BE49-F238E27FC236}">
                <a16:creationId xmlns:a16="http://schemas.microsoft.com/office/drawing/2014/main" id="{DB18723C-CA8B-33C0-0C77-AD339EA85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80" y="1040149"/>
            <a:ext cx="9276080" cy="433004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BDB37421-9A5C-2D24-9DCE-2B29D9B16144}"/>
              </a:ext>
            </a:extLst>
          </p:cNvPr>
          <p:cNvSpPr txBox="1"/>
          <p:nvPr/>
        </p:nvSpPr>
        <p:spPr>
          <a:xfrm>
            <a:off x="604520" y="5648959"/>
            <a:ext cx="5882701" cy="1200329"/>
          </a:xfrm>
          <a:prstGeom prst="rect">
            <a:avLst/>
          </a:prstGeom>
          <a:noFill/>
        </p:spPr>
        <p:txBody>
          <a:bodyPr wrap="none" rtlCol="0">
            <a:spAutoFit/>
          </a:bodyPr>
          <a:lstStyle/>
          <a:p>
            <a:r>
              <a:rPr lang="es-UY" b="0" i="0" dirty="0">
                <a:solidFill>
                  <a:schemeClr val="bg1"/>
                </a:solidFill>
                <a:effectLst/>
                <a:latin typeface="Google Sans"/>
              </a:rPr>
              <a:t>OM1 ofrecen un ancho de banda máximo de 275 MHz </a:t>
            </a:r>
          </a:p>
          <a:p>
            <a:r>
              <a:rPr lang="es-UY" b="0" i="0" dirty="0">
                <a:solidFill>
                  <a:schemeClr val="bg1"/>
                </a:solidFill>
                <a:effectLst/>
                <a:latin typeface="Google Sans"/>
              </a:rPr>
              <a:t>OM2 tienen un ancho de banda de 500 MHz. </a:t>
            </a:r>
          </a:p>
          <a:p>
            <a:r>
              <a:rPr lang="es-UY" b="0" i="0" dirty="0">
                <a:solidFill>
                  <a:schemeClr val="bg1"/>
                </a:solidFill>
                <a:effectLst/>
                <a:latin typeface="Google Sans"/>
              </a:rPr>
              <a:t>OM3 y OM4 soportan un ancho de banda máximo de 1 GHz </a:t>
            </a:r>
          </a:p>
          <a:p>
            <a:r>
              <a:rPr lang="es-UY" b="0" i="0" dirty="0">
                <a:solidFill>
                  <a:schemeClr val="bg1"/>
                </a:solidFill>
                <a:effectLst/>
                <a:latin typeface="Google Sans"/>
              </a:rPr>
              <a:t>OM5 tiene el mayor ancho de banda de 2 GHz.</a:t>
            </a:r>
            <a:endParaRPr lang="es-UY" dirty="0">
              <a:solidFill>
                <a:schemeClr val="bg1"/>
              </a:solidFill>
            </a:endParaRPr>
          </a:p>
        </p:txBody>
      </p:sp>
    </p:spTree>
    <p:extLst>
      <p:ext uri="{BB962C8B-B14F-4D97-AF65-F5344CB8AC3E}">
        <p14:creationId xmlns:p14="http://schemas.microsoft.com/office/powerpoint/2010/main" val="3100399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rtlCol="0"/>
          <a:lstStyle>
            <a:defPPr>
              <a:defRPr lang="es-ES"/>
            </a:defPPr>
          </a:lstStyle>
          <a:p>
            <a:pPr rtl="0"/>
            <a:r>
              <a:rPr lang="es-UY" dirty="0">
                <a:latin typeface="Arial" panose="020B0604020202020204" pitchFamily="34" charset="0"/>
                <a:cs typeface="Arial" panose="020B0604020202020204" pitchFamily="34" charset="0"/>
              </a:rPr>
              <a:t>Dispersión</a:t>
            </a:r>
            <a:endParaRPr lang="es-ES" dirty="0">
              <a:latin typeface="Arial" panose="020B0604020202020204" pitchFamily="34" charset="0"/>
              <a:cs typeface="Arial" panose="020B0604020202020204" pitchFamily="34" charset="0"/>
            </a:endParaRPr>
          </a:p>
        </p:txBody>
      </p:sp>
      <p:graphicFrame>
        <p:nvGraphicFramePr>
          <p:cNvPr id="2" name="Marcador de contenido 1">
            <a:extLst>
              <a:ext uri="{FF2B5EF4-FFF2-40B4-BE49-F238E27FC236}">
                <a16:creationId xmlns:a16="http://schemas.microsoft.com/office/drawing/2014/main" id="{5423D6E0-D185-86EC-8466-EFE47F453972}"/>
              </a:ext>
            </a:extLst>
          </p:cNvPr>
          <p:cNvGraphicFramePr>
            <a:graphicFrameLocks noGrp="1"/>
          </p:cNvGraphicFramePr>
          <p:nvPr>
            <p:ph sz="quarter" idx="13"/>
            <p:extLst>
              <p:ext uri="{D42A27DB-BD31-4B8C-83A1-F6EECF244321}">
                <p14:modId xmlns:p14="http://schemas.microsoft.com/office/powerpoint/2010/main" val="1589109862"/>
              </p:ext>
            </p:extLst>
          </p:nvPr>
        </p:nvGraphicFramePr>
        <p:xfrm>
          <a:off x="2042160" y="2291870"/>
          <a:ext cx="4907280" cy="4098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upo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1" name="Forma libre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2" name="Forma libre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grpSp>
      <p:graphicFrame>
        <p:nvGraphicFramePr>
          <p:cNvPr id="5" name="Diagrama 4">
            <a:extLst>
              <a:ext uri="{FF2B5EF4-FFF2-40B4-BE49-F238E27FC236}">
                <a16:creationId xmlns:a16="http://schemas.microsoft.com/office/drawing/2014/main" id="{483D8423-BEB2-35D1-8AEE-1A22900B779A}"/>
              </a:ext>
            </a:extLst>
          </p:cNvPr>
          <p:cNvGraphicFramePr/>
          <p:nvPr>
            <p:extLst>
              <p:ext uri="{D42A27DB-BD31-4B8C-83A1-F6EECF244321}">
                <p14:modId xmlns:p14="http://schemas.microsoft.com/office/powerpoint/2010/main" val="810958753"/>
              </p:ext>
            </p:extLst>
          </p:nvPr>
        </p:nvGraphicFramePr>
        <p:xfrm>
          <a:off x="7315200" y="2246481"/>
          <a:ext cx="4378960" cy="41895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a 7">
            <a:extLst>
              <a:ext uri="{FF2B5EF4-FFF2-40B4-BE49-F238E27FC236}">
                <a16:creationId xmlns:a16="http://schemas.microsoft.com/office/drawing/2014/main" id="{64E9E457-D31E-AA5D-786E-D091D989EBDD}"/>
              </a:ext>
            </a:extLst>
          </p:cNvPr>
          <p:cNvGraphicFramePr/>
          <p:nvPr>
            <p:extLst>
              <p:ext uri="{D42A27DB-BD31-4B8C-83A1-F6EECF244321}">
                <p14:modId xmlns:p14="http://schemas.microsoft.com/office/powerpoint/2010/main" val="1384239706"/>
              </p:ext>
            </p:extLst>
          </p:nvPr>
        </p:nvGraphicFramePr>
        <p:xfrm>
          <a:off x="4501165" y="1045284"/>
          <a:ext cx="7481535" cy="107815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880027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rtlCol="0"/>
          <a:lstStyle>
            <a:defPPr>
              <a:defRPr lang="es-ES"/>
            </a:defPPr>
          </a:lstStyle>
          <a:p>
            <a:pPr rtl="0"/>
            <a:r>
              <a:rPr lang="es-UY" sz="4400" kern="0" dirty="0">
                <a:effectLst/>
                <a:latin typeface="Times New Roman" panose="02020603050405020304" pitchFamily="18" charset="0"/>
                <a:ea typeface="Times New Roman" panose="02020603050405020304" pitchFamily="18" charset="0"/>
              </a:rPr>
              <a:t>Atenuación</a:t>
            </a:r>
            <a:endParaRPr lang="es-ES" dirty="0"/>
          </a:p>
        </p:txBody>
      </p:sp>
      <p:graphicFrame>
        <p:nvGraphicFramePr>
          <p:cNvPr id="2" name="Marcador de contenido 1">
            <a:extLst>
              <a:ext uri="{FF2B5EF4-FFF2-40B4-BE49-F238E27FC236}">
                <a16:creationId xmlns:a16="http://schemas.microsoft.com/office/drawing/2014/main" id="{41F09E55-9765-FB12-E4B6-E6172B16F96A}"/>
              </a:ext>
            </a:extLst>
          </p:cNvPr>
          <p:cNvGraphicFramePr>
            <a:graphicFrameLocks noGrp="1"/>
          </p:cNvGraphicFramePr>
          <p:nvPr>
            <p:ph sz="quarter" idx="13"/>
            <p:extLst>
              <p:ext uri="{D42A27DB-BD31-4B8C-83A1-F6EECF244321}">
                <p14:modId xmlns:p14="http://schemas.microsoft.com/office/powerpoint/2010/main" val="1958132418"/>
              </p:ext>
            </p:extLst>
          </p:nvPr>
        </p:nvGraphicFramePr>
        <p:xfrm>
          <a:off x="1620394" y="2326676"/>
          <a:ext cx="5333511" cy="3230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upo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21" name="Forma libre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22" name="Forma libre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pic>
        <p:nvPicPr>
          <p:cNvPr id="13314" name="Picture 2" descr="Cómo reducir varios tipos de pérdidas en la fibra óptica? | Comunidad FS">
            <a:extLst>
              <a:ext uri="{FF2B5EF4-FFF2-40B4-BE49-F238E27FC236}">
                <a16:creationId xmlns:a16="http://schemas.microsoft.com/office/drawing/2014/main" id="{7511E3F6-2634-E38A-6944-EAC49FA3A6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1305" y="0"/>
            <a:ext cx="5565202" cy="23920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a:extLst>
              <a:ext uri="{FF2B5EF4-FFF2-40B4-BE49-F238E27FC236}">
                <a16:creationId xmlns:a16="http://schemas.microsoft.com/office/drawing/2014/main" id="{18B3BB98-1DC7-D147-9CE3-61C0D8D98497}"/>
              </a:ext>
            </a:extLst>
          </p:cNvPr>
          <p:cNvGraphicFramePr/>
          <p:nvPr>
            <p:extLst>
              <p:ext uri="{D42A27DB-BD31-4B8C-83A1-F6EECF244321}">
                <p14:modId xmlns:p14="http://schemas.microsoft.com/office/powerpoint/2010/main" val="1204090831"/>
              </p:ext>
            </p:extLst>
          </p:nvPr>
        </p:nvGraphicFramePr>
        <p:xfrm>
          <a:off x="6953905" y="2682860"/>
          <a:ext cx="5333511" cy="239206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013325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rtlCol="0"/>
          <a:lstStyle>
            <a:defPPr>
              <a:defRPr lang="es-ES"/>
            </a:defPPr>
          </a:lstStyle>
          <a:p>
            <a:pPr rtl="0"/>
            <a:r>
              <a:rPr lang="es-UY" sz="4400" kern="0" dirty="0">
                <a:effectLst/>
                <a:latin typeface="Times New Roman" panose="02020603050405020304" pitchFamily="18" charset="0"/>
                <a:ea typeface="Times New Roman" panose="02020603050405020304" pitchFamily="18" charset="0"/>
              </a:rPr>
              <a:t>Parámetros de Fibra</a:t>
            </a:r>
            <a:endParaRPr lang="es-ES" dirty="0"/>
          </a:p>
        </p:txBody>
      </p:sp>
      <p:grpSp>
        <p:nvGrpSpPr>
          <p:cNvPr id="19" name="Grupo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1" name="Forma libre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2" name="Forma libre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grpSp>
      <p:graphicFrame>
        <p:nvGraphicFramePr>
          <p:cNvPr id="7" name="Marcador de contenido 6">
            <a:extLst>
              <a:ext uri="{FF2B5EF4-FFF2-40B4-BE49-F238E27FC236}">
                <a16:creationId xmlns:a16="http://schemas.microsoft.com/office/drawing/2014/main" id="{975AFD09-647D-87F5-CEB6-167A821684E4}"/>
              </a:ext>
            </a:extLst>
          </p:cNvPr>
          <p:cNvGraphicFramePr>
            <a:graphicFrameLocks noGrp="1"/>
          </p:cNvGraphicFramePr>
          <p:nvPr>
            <p:ph sz="quarter" idx="13"/>
            <p:extLst>
              <p:ext uri="{D42A27DB-BD31-4B8C-83A1-F6EECF244321}">
                <p14:modId xmlns:p14="http://schemas.microsoft.com/office/powerpoint/2010/main" val="3046041004"/>
              </p:ext>
            </p:extLst>
          </p:nvPr>
        </p:nvGraphicFramePr>
        <p:xfrm>
          <a:off x="546137" y="2402835"/>
          <a:ext cx="6266834" cy="2014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a 8">
            <a:extLst>
              <a:ext uri="{FF2B5EF4-FFF2-40B4-BE49-F238E27FC236}">
                <a16:creationId xmlns:a16="http://schemas.microsoft.com/office/drawing/2014/main" id="{3146D1C7-35B6-FA81-4707-F293F5096D5E}"/>
              </a:ext>
            </a:extLst>
          </p:cNvPr>
          <p:cNvGraphicFramePr/>
          <p:nvPr>
            <p:extLst>
              <p:ext uri="{D42A27DB-BD31-4B8C-83A1-F6EECF244321}">
                <p14:modId xmlns:p14="http://schemas.microsoft.com/office/powerpoint/2010/main" val="329230113"/>
              </p:ext>
            </p:extLst>
          </p:nvPr>
        </p:nvGraphicFramePr>
        <p:xfrm>
          <a:off x="7467599" y="883920"/>
          <a:ext cx="4419601" cy="28716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a 10">
            <a:extLst>
              <a:ext uri="{FF2B5EF4-FFF2-40B4-BE49-F238E27FC236}">
                <a16:creationId xmlns:a16="http://schemas.microsoft.com/office/drawing/2014/main" id="{B61816F4-6ED8-9EAA-EAEA-D4ED4884C20B}"/>
              </a:ext>
            </a:extLst>
          </p:cNvPr>
          <p:cNvGraphicFramePr/>
          <p:nvPr>
            <p:extLst>
              <p:ext uri="{D42A27DB-BD31-4B8C-83A1-F6EECF244321}">
                <p14:modId xmlns:p14="http://schemas.microsoft.com/office/powerpoint/2010/main" val="2141761208"/>
              </p:ext>
            </p:extLst>
          </p:nvPr>
        </p:nvGraphicFramePr>
        <p:xfrm>
          <a:off x="3429244" y="4465939"/>
          <a:ext cx="7791904" cy="23920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063140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rtlCol="0"/>
          <a:lstStyle>
            <a:defPPr>
              <a:defRPr lang="es-ES"/>
            </a:defPPr>
          </a:lstStyle>
          <a:p>
            <a:pPr rtl="0"/>
            <a:r>
              <a:rPr lang="es-UY" sz="4400" b="1" kern="0" dirty="0">
                <a:solidFill>
                  <a:srgbClr val="1F1F1F"/>
                </a:solidFill>
                <a:effectLst/>
                <a:latin typeface="Arial" panose="020B0604020202020204" pitchFamily="34" charset="0"/>
                <a:ea typeface="Times New Roman" panose="02020603050405020304" pitchFamily="18" charset="0"/>
              </a:rPr>
              <a:t>Ventanas de Transmisión </a:t>
            </a:r>
            <a:endParaRPr lang="es-ES" dirty="0"/>
          </a:p>
        </p:txBody>
      </p:sp>
      <p:grpSp>
        <p:nvGrpSpPr>
          <p:cNvPr id="19" name="Grupo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1" name="Forma libre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2" name="Forma libre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grpSp>
      <p:pic>
        <p:nvPicPr>
          <p:cNvPr id="18436" name="Picture 4">
            <a:extLst>
              <a:ext uri="{FF2B5EF4-FFF2-40B4-BE49-F238E27FC236}">
                <a16:creationId xmlns:a16="http://schemas.microsoft.com/office/drawing/2014/main" id="{046D466A-AF9D-4B0C-342E-5F0D72A24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267" y="2017557"/>
            <a:ext cx="6193093" cy="464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792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rtlCol="0"/>
          <a:lstStyle>
            <a:defPPr>
              <a:defRPr lang="es-ES"/>
            </a:defPPr>
          </a:lstStyle>
          <a:p>
            <a:pPr rtl="0"/>
            <a:r>
              <a:rPr lang="es-UY" sz="4400" b="1" kern="0" dirty="0">
                <a:solidFill>
                  <a:srgbClr val="1F1F1F"/>
                </a:solidFill>
                <a:effectLst/>
                <a:latin typeface="Arial" panose="020B0604020202020204" pitchFamily="34" charset="0"/>
                <a:ea typeface="Times New Roman" panose="02020603050405020304" pitchFamily="18" charset="0"/>
              </a:rPr>
              <a:t>Ventanas de Transmisión </a:t>
            </a:r>
            <a:endParaRPr lang="es-ES" dirty="0"/>
          </a:p>
        </p:txBody>
      </p:sp>
      <p:grpSp>
        <p:nvGrpSpPr>
          <p:cNvPr id="19" name="Grupo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1" name="Forma libre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2" name="Forma libre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grpSp>
      <p:graphicFrame>
        <p:nvGraphicFramePr>
          <p:cNvPr id="2" name="Diagrama 1">
            <a:extLst>
              <a:ext uri="{FF2B5EF4-FFF2-40B4-BE49-F238E27FC236}">
                <a16:creationId xmlns:a16="http://schemas.microsoft.com/office/drawing/2014/main" id="{76FF066A-E05E-2B88-5289-3753582A48AC}"/>
              </a:ext>
            </a:extLst>
          </p:cNvPr>
          <p:cNvGraphicFramePr/>
          <p:nvPr>
            <p:extLst>
              <p:ext uri="{D42A27DB-BD31-4B8C-83A1-F6EECF244321}">
                <p14:modId xmlns:p14="http://schemas.microsoft.com/office/powerpoint/2010/main" val="2996011926"/>
              </p:ext>
            </p:extLst>
          </p:nvPr>
        </p:nvGraphicFramePr>
        <p:xfrm>
          <a:off x="6685281" y="2638802"/>
          <a:ext cx="5019214" cy="3863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5DA56425-FDAF-7E33-F793-013FA778432F}"/>
              </a:ext>
            </a:extLst>
          </p:cNvPr>
          <p:cNvGraphicFramePr/>
          <p:nvPr>
            <p:extLst>
              <p:ext uri="{D42A27DB-BD31-4B8C-83A1-F6EECF244321}">
                <p14:modId xmlns:p14="http://schemas.microsoft.com/office/powerpoint/2010/main" val="2022877057"/>
              </p:ext>
            </p:extLst>
          </p:nvPr>
        </p:nvGraphicFramePr>
        <p:xfrm>
          <a:off x="971857" y="2336801"/>
          <a:ext cx="5124143" cy="44183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75652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rtlCol="0"/>
          <a:lstStyle>
            <a:defPPr>
              <a:defRPr lang="es-ES"/>
            </a:defPPr>
          </a:lstStyle>
          <a:p>
            <a:pPr rtl="0"/>
            <a:r>
              <a:rPr lang="es-UY" sz="4400" b="1" kern="0" dirty="0">
                <a:solidFill>
                  <a:srgbClr val="1F1F1F"/>
                </a:solidFill>
                <a:effectLst/>
                <a:latin typeface="Arial" panose="020B0604020202020204" pitchFamily="34" charset="0"/>
                <a:ea typeface="Times New Roman" panose="02020603050405020304" pitchFamily="18" charset="0"/>
              </a:rPr>
              <a:t>Conectores</a:t>
            </a:r>
            <a:endParaRPr lang="es-ES" dirty="0"/>
          </a:p>
        </p:txBody>
      </p:sp>
      <p:grpSp>
        <p:nvGrpSpPr>
          <p:cNvPr id="19" name="Grupo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1" name="Forma libre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2" name="Forma libre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grpSp>
      <p:graphicFrame>
        <p:nvGraphicFramePr>
          <p:cNvPr id="4" name="Diagrama 3">
            <a:extLst>
              <a:ext uri="{FF2B5EF4-FFF2-40B4-BE49-F238E27FC236}">
                <a16:creationId xmlns:a16="http://schemas.microsoft.com/office/drawing/2014/main" id="{09A8EE51-6F33-328C-42BA-14D8FC3A0C48}"/>
              </a:ext>
            </a:extLst>
          </p:cNvPr>
          <p:cNvGraphicFramePr/>
          <p:nvPr>
            <p:extLst>
              <p:ext uri="{D42A27DB-BD31-4B8C-83A1-F6EECF244321}">
                <p14:modId xmlns:p14="http://schemas.microsoft.com/office/powerpoint/2010/main" val="2273568588"/>
              </p:ext>
            </p:extLst>
          </p:nvPr>
        </p:nvGraphicFramePr>
        <p:xfrm>
          <a:off x="5222240" y="2773681"/>
          <a:ext cx="7396479" cy="3981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a16="http://schemas.microsoft.com/office/drawing/2014/main" id="{C97E5FEE-7156-2BC6-D92A-D893C8491AA4}"/>
              </a:ext>
            </a:extLst>
          </p:cNvPr>
          <p:cNvSpPr txBox="1"/>
          <p:nvPr/>
        </p:nvSpPr>
        <p:spPr>
          <a:xfrm>
            <a:off x="594360" y="2356277"/>
            <a:ext cx="10443885" cy="646331"/>
          </a:xfrm>
          <a:prstGeom prst="rect">
            <a:avLst/>
          </a:prstGeom>
          <a:noFill/>
        </p:spPr>
        <p:txBody>
          <a:bodyPr wrap="none" rtlCol="0">
            <a:spAutoFit/>
          </a:bodyPr>
          <a:lstStyle/>
          <a:p>
            <a:r>
              <a:rPr lang="es-UY" sz="18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Función:</a:t>
            </a:r>
            <a:r>
              <a:rPr lang="es-UY" sz="18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Permiten la conexión física entre fibras ópticas, asegurando una mínima pérdida de señal.</a:t>
            </a:r>
            <a:endParaRPr lang="es-UY" sz="1800" kern="100" dirty="0">
              <a:solidFill>
                <a:srgbClr val="1F1F1F"/>
              </a:solidFill>
              <a:effectLst/>
              <a:latin typeface="Aptos" panose="020B0004020202020204" pitchFamily="34" charset="0"/>
              <a:ea typeface="Aptos" panose="020B0004020202020204" pitchFamily="34" charset="0"/>
              <a:cs typeface="Times New Roman" panose="02020603050405020304" pitchFamily="18" charset="0"/>
            </a:endParaRPr>
          </a:p>
          <a:p>
            <a:endParaRPr lang="es-UY" dirty="0"/>
          </a:p>
        </p:txBody>
      </p:sp>
      <p:pic>
        <p:nvPicPr>
          <p:cNvPr id="19458" name="Picture 2" descr="Diagrama de un típico conector de fibra óptica tipo SC">
            <a:extLst>
              <a:ext uri="{FF2B5EF4-FFF2-40B4-BE49-F238E27FC236}">
                <a16:creationId xmlns:a16="http://schemas.microsoft.com/office/drawing/2014/main" id="{BE4B1D71-204A-7821-394B-4AA6278CF4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9152" y="3481982"/>
            <a:ext cx="4030980" cy="19406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a 6">
            <a:extLst>
              <a:ext uri="{FF2B5EF4-FFF2-40B4-BE49-F238E27FC236}">
                <a16:creationId xmlns:a16="http://schemas.microsoft.com/office/drawing/2014/main" id="{975AAEEB-2374-4F47-6C64-E660EF193243}"/>
              </a:ext>
            </a:extLst>
          </p:cNvPr>
          <p:cNvGraphicFramePr/>
          <p:nvPr>
            <p:extLst>
              <p:ext uri="{D42A27DB-BD31-4B8C-83A1-F6EECF244321}">
                <p14:modId xmlns:p14="http://schemas.microsoft.com/office/powerpoint/2010/main" val="1017279643"/>
              </p:ext>
            </p:extLst>
          </p:nvPr>
        </p:nvGraphicFramePr>
        <p:xfrm>
          <a:off x="5371310" y="543514"/>
          <a:ext cx="6617490" cy="15017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629791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1EAF35-0664-1BE2-C3C6-32D08906681A}"/>
              </a:ext>
            </a:extLst>
          </p:cNvPr>
          <p:cNvSpPr>
            <a:spLocks noGrp="1"/>
          </p:cNvSpPr>
          <p:nvPr>
            <p:ph type="ctrTitle"/>
          </p:nvPr>
        </p:nvSpPr>
        <p:spPr/>
        <p:txBody>
          <a:bodyPr/>
          <a:lstStyle/>
          <a:p>
            <a:endParaRPr lang="es-UY"/>
          </a:p>
        </p:txBody>
      </p:sp>
      <p:sp>
        <p:nvSpPr>
          <p:cNvPr id="3" name="Subtítulo 2">
            <a:extLst>
              <a:ext uri="{FF2B5EF4-FFF2-40B4-BE49-F238E27FC236}">
                <a16:creationId xmlns:a16="http://schemas.microsoft.com/office/drawing/2014/main" id="{0FC3CD4A-D8F2-3622-6419-E5E460DEAE7B}"/>
              </a:ext>
            </a:extLst>
          </p:cNvPr>
          <p:cNvSpPr>
            <a:spLocks noGrp="1"/>
          </p:cNvSpPr>
          <p:nvPr>
            <p:ph type="subTitle" idx="1"/>
          </p:nvPr>
        </p:nvSpPr>
        <p:spPr/>
        <p:txBody>
          <a:bodyPr/>
          <a:lstStyle/>
          <a:p>
            <a:endParaRPr lang="es-UY" dirty="0"/>
          </a:p>
        </p:txBody>
      </p:sp>
      <p:pic>
        <p:nvPicPr>
          <p:cNvPr id="1026" name="Picture 2">
            <a:extLst>
              <a:ext uri="{FF2B5EF4-FFF2-40B4-BE49-F238E27FC236}">
                <a16:creationId xmlns:a16="http://schemas.microsoft.com/office/drawing/2014/main" id="{5A9483E7-4165-7DCF-38C7-7C600D5A0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755273"/>
            <a:ext cx="10825655" cy="35366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01062E6-398D-D034-496E-EEE2F7E0FE9A}"/>
              </a:ext>
            </a:extLst>
          </p:cNvPr>
          <p:cNvSpPr>
            <a:spLocks noChangeArrowheads="1"/>
          </p:cNvSpPr>
          <p:nvPr/>
        </p:nvSpPr>
        <p:spPr bwMode="auto">
          <a:xfrm>
            <a:off x="368300" y="4202876"/>
            <a:ext cx="1063143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altLang="es-UY" b="0" i="0" u="none" strike="noStrike" cap="none" normalizeH="0" baseline="0" dirty="0">
                <a:ln>
                  <a:noFill/>
                </a:ln>
                <a:solidFill>
                  <a:srgbClr val="424242"/>
                </a:solidFill>
                <a:effectLst/>
                <a:latin typeface="Arial" panose="020B0604020202020204" pitchFamily="34" charset="0"/>
              </a:rPr>
              <a:t>La ley de Snell establece la relación entre los ángulos y los índices de refracción. Viene dado por</a:t>
            </a:r>
          </a:p>
          <a:p>
            <a:pPr marL="0" marR="0" lvl="0" indent="0" algn="l" defTabSz="914400" rtl="0" eaLnBrk="0" fontAlgn="base" latinLnBrk="0" hangingPunct="0">
              <a:lnSpc>
                <a:spcPct val="100000"/>
              </a:lnSpc>
              <a:spcBef>
                <a:spcPct val="0"/>
              </a:spcBef>
              <a:spcAft>
                <a:spcPct val="0"/>
              </a:spcAft>
              <a:buClrTx/>
              <a:buSzTx/>
              <a:buFontTx/>
              <a:buNone/>
              <a:tabLst/>
            </a:pPr>
            <a:r>
              <a:rPr lang="es-UY" b="0" i="0" u="none" strike="noStrike" dirty="0">
                <a:solidFill>
                  <a:srgbClr val="000000"/>
                </a:solidFill>
                <a:effectLst/>
                <a:highlight>
                  <a:srgbClr val="FFFFFF"/>
                </a:highlight>
                <a:latin typeface="MathJax_Math-italic"/>
              </a:rPr>
              <a:t>n</a:t>
            </a:r>
            <a:r>
              <a:rPr lang="es-UY" b="0" i="0" u="none" strike="noStrike" dirty="0">
                <a:solidFill>
                  <a:srgbClr val="000000"/>
                </a:solidFill>
                <a:effectLst/>
                <a:highlight>
                  <a:srgbClr val="FFFFFF"/>
                </a:highlight>
                <a:latin typeface="MathJax_Main"/>
              </a:rPr>
              <a:t>1sen</a:t>
            </a:r>
            <a:r>
              <a:rPr lang="el-GR" b="0" i="0" u="none" strike="noStrike" dirty="0">
                <a:solidFill>
                  <a:srgbClr val="000000"/>
                </a:solidFill>
                <a:effectLst/>
                <a:highlight>
                  <a:srgbClr val="FFFFFF"/>
                </a:highlight>
                <a:latin typeface="MathJax_Math-italic"/>
              </a:rPr>
              <a:t>θ</a:t>
            </a:r>
            <a:r>
              <a:rPr lang="el-GR" b="0" i="0" u="none" strike="noStrike" dirty="0">
                <a:solidFill>
                  <a:srgbClr val="000000"/>
                </a:solidFill>
                <a:effectLst/>
                <a:highlight>
                  <a:srgbClr val="FFFFFF"/>
                </a:highlight>
                <a:latin typeface="MathJax_Main"/>
              </a:rPr>
              <a:t>1=</a:t>
            </a:r>
            <a:r>
              <a:rPr lang="es-UY" b="0" i="0" u="none" strike="noStrike" dirty="0">
                <a:solidFill>
                  <a:srgbClr val="000000"/>
                </a:solidFill>
                <a:effectLst/>
                <a:highlight>
                  <a:srgbClr val="FFFFFF"/>
                </a:highlight>
                <a:latin typeface="MathJax_Math-italic"/>
              </a:rPr>
              <a:t>n</a:t>
            </a:r>
            <a:r>
              <a:rPr lang="es-UY" b="0" i="0" u="none" strike="noStrike" dirty="0">
                <a:solidFill>
                  <a:srgbClr val="000000"/>
                </a:solidFill>
                <a:effectLst/>
                <a:highlight>
                  <a:srgbClr val="FFFFFF"/>
                </a:highlight>
                <a:latin typeface="MathJax_Main"/>
              </a:rPr>
              <a:t>2sen</a:t>
            </a:r>
            <a:r>
              <a:rPr lang="el-GR" b="0" i="0" u="none" strike="noStrike" dirty="0">
                <a:solidFill>
                  <a:srgbClr val="000000"/>
                </a:solidFill>
                <a:effectLst/>
                <a:highlight>
                  <a:srgbClr val="FFFFFF"/>
                </a:highlight>
                <a:latin typeface="MathJax_Math-italic"/>
              </a:rPr>
              <a:t>θ</a:t>
            </a:r>
            <a:r>
              <a:rPr lang="el-GR" b="0" i="0" u="none" strike="noStrike" dirty="0">
                <a:solidFill>
                  <a:srgbClr val="000000"/>
                </a:solidFill>
                <a:effectLst/>
                <a:highlight>
                  <a:srgbClr val="FFFFFF"/>
                </a:highlight>
                <a:latin typeface="MathJax_Main"/>
              </a:rPr>
              <a:t>2.</a:t>
            </a:r>
            <a:br>
              <a:rPr lang="el-GR" dirty="0"/>
            </a:br>
            <a:r>
              <a:rPr kumimoji="0" lang="es-UY" altLang="es-UY" b="0" i="0" u="none" strike="noStrike" cap="none" normalizeH="0" baseline="0" dirty="0">
                <a:ln>
                  <a:noFill/>
                </a:ln>
                <a:solidFill>
                  <a:schemeClr val="tx1"/>
                </a:solidFill>
                <a:effectLst/>
                <a:latin typeface="MathJax_Math-italic"/>
              </a:rPr>
              <a:t>n</a:t>
            </a:r>
            <a:r>
              <a:rPr kumimoji="0" lang="es-UY" altLang="es-UY" b="0" i="0" u="none" strike="noStrike" cap="none" normalizeH="0" baseline="0" dirty="0">
                <a:ln>
                  <a:noFill/>
                </a:ln>
                <a:solidFill>
                  <a:schemeClr val="tx1"/>
                </a:solidFill>
                <a:effectLst/>
                <a:latin typeface="MathJax_Main"/>
              </a:rPr>
              <a:t>1sen</a:t>
            </a:r>
            <a:r>
              <a:rPr kumimoji="0" lang="es-UY" altLang="es-UY" b="0" i="0" u="none" strike="noStrike" cap="none" normalizeH="0" baseline="0" dirty="0">
                <a:ln>
                  <a:noFill/>
                </a:ln>
                <a:solidFill>
                  <a:schemeClr val="tx1"/>
                </a:solidFill>
                <a:effectLst/>
                <a:latin typeface="MathJax_Math-italic"/>
              </a:rPr>
              <a:t>θ</a:t>
            </a:r>
            <a:r>
              <a:rPr kumimoji="0" lang="es-UY" altLang="es-UY" b="0" i="0" u="none" strike="noStrike" cap="none" normalizeH="0" baseline="0" dirty="0">
                <a:ln>
                  <a:noFill/>
                </a:ln>
                <a:solidFill>
                  <a:schemeClr val="tx1"/>
                </a:solidFill>
                <a:effectLst/>
                <a:latin typeface="MathJax_Main"/>
              </a:rPr>
              <a:t>1=</a:t>
            </a:r>
            <a:r>
              <a:rPr kumimoji="0" lang="es-UY" altLang="es-UY" b="0" i="0" u="none" strike="noStrike" cap="none" normalizeH="0" baseline="0" dirty="0">
                <a:ln>
                  <a:noFill/>
                </a:ln>
                <a:solidFill>
                  <a:schemeClr val="tx1"/>
                </a:solidFill>
                <a:effectLst/>
                <a:latin typeface="MathJax_Math-italic"/>
              </a:rPr>
              <a:t>n</a:t>
            </a:r>
            <a:r>
              <a:rPr kumimoji="0" lang="es-UY" altLang="es-UY" b="0" i="0" u="none" strike="noStrike" cap="none" normalizeH="0" baseline="0" dirty="0">
                <a:ln>
                  <a:noFill/>
                </a:ln>
                <a:solidFill>
                  <a:schemeClr val="tx1"/>
                </a:solidFill>
                <a:effectLst/>
                <a:latin typeface="MathJax_Main"/>
              </a:rPr>
              <a:t>2sen</a:t>
            </a:r>
            <a:r>
              <a:rPr kumimoji="0" lang="es-UY" altLang="es-UY" b="0" i="0" u="none" strike="noStrike" cap="none" normalizeH="0" baseline="0" dirty="0">
                <a:ln>
                  <a:noFill/>
                </a:ln>
                <a:solidFill>
                  <a:schemeClr val="tx1"/>
                </a:solidFill>
                <a:effectLst/>
                <a:latin typeface="MathJax_Math-italic"/>
              </a:rPr>
              <a:t>θ</a:t>
            </a:r>
            <a:r>
              <a:rPr kumimoji="0" lang="es-UY" altLang="es-UY" b="0" i="0" u="none" strike="noStrike" cap="none" normalizeH="0" baseline="0" dirty="0">
                <a:ln>
                  <a:noFill/>
                </a:ln>
                <a:solidFill>
                  <a:schemeClr val="tx1"/>
                </a:solidFill>
                <a:effectLst/>
                <a:latin typeface="MathJax_Main"/>
              </a:rPr>
              <a:t>2.</a:t>
            </a:r>
            <a:r>
              <a:rPr kumimoji="0" lang="es-UY" altLang="es-UY" b="0" i="0" u="none" strike="noStrike" cap="none" normalizeH="0" baseline="0" dirty="0">
                <a:ln>
                  <a:noFill/>
                </a:ln>
                <a:solidFill>
                  <a:schemeClr val="tx1"/>
                </a:solidFill>
                <a:effectLst/>
              </a:rPr>
              <a:t>n1senθ1=n2senθ2.</a:t>
            </a:r>
            <a:endParaRPr kumimoji="0" lang="es-UY" altLang="es-UY"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UY" altLang="es-UY" b="0" i="0" u="none" strike="noStrike" cap="none" normalizeH="0" baseline="0" dirty="0">
                <a:ln>
                  <a:noFill/>
                </a:ln>
                <a:solidFill>
                  <a:srgbClr val="424242"/>
                </a:solidFill>
                <a:effectLst/>
                <a:latin typeface="Arial" panose="020B0604020202020204" pitchFamily="34" charset="0"/>
              </a:rPr>
              <a:t>Cuando el ángulo incidente es igual al ángulo crítico </a:t>
            </a:r>
            <a:r>
              <a:rPr kumimoji="0" lang="es-UY" altLang="es-UY" b="0" i="0" u="none" strike="noStrike" cap="none" normalizeH="0" baseline="0" dirty="0">
                <a:ln>
                  <a:noFill/>
                </a:ln>
                <a:solidFill>
                  <a:srgbClr val="424242"/>
                </a:solidFill>
                <a:effectLst/>
                <a:latin typeface="MathJax_Main"/>
              </a:rPr>
              <a:t>(</a:t>
            </a:r>
            <a:r>
              <a:rPr kumimoji="0" lang="es-UY" altLang="es-UY" b="0" i="0" u="none" strike="noStrike" cap="none" normalizeH="0" baseline="0" dirty="0">
                <a:ln>
                  <a:noFill/>
                </a:ln>
                <a:solidFill>
                  <a:srgbClr val="424242"/>
                </a:solidFill>
                <a:effectLst/>
                <a:latin typeface="MathJax_Math-italic"/>
              </a:rPr>
              <a:t>θ</a:t>
            </a:r>
            <a:r>
              <a:rPr kumimoji="0" lang="es-UY" altLang="es-UY" b="0" i="0" u="none" strike="noStrike" cap="none" normalizeH="0" baseline="0" dirty="0">
                <a:ln>
                  <a:noFill/>
                </a:ln>
                <a:solidFill>
                  <a:srgbClr val="424242"/>
                </a:solidFill>
                <a:effectLst/>
                <a:latin typeface="MathJax_Main"/>
              </a:rPr>
              <a:t>1=</a:t>
            </a:r>
            <a:r>
              <a:rPr kumimoji="0" lang="es-UY" altLang="es-UY" b="0" i="0" u="none" strike="noStrike" cap="none" normalizeH="0" baseline="0" dirty="0" err="1">
                <a:ln>
                  <a:noFill/>
                </a:ln>
                <a:solidFill>
                  <a:srgbClr val="424242"/>
                </a:solidFill>
                <a:effectLst/>
                <a:latin typeface="MathJax_Math-italic"/>
              </a:rPr>
              <a:t>θc</a:t>
            </a:r>
            <a:r>
              <a:rPr kumimoji="0" lang="es-UY" altLang="es-UY" b="0" i="0" u="none" strike="noStrike" cap="none" normalizeH="0" baseline="0" dirty="0">
                <a:ln>
                  <a:noFill/>
                </a:ln>
                <a:solidFill>
                  <a:srgbClr val="424242"/>
                </a:solidFill>
                <a:effectLst/>
                <a:latin typeface="MathJax_Main"/>
              </a:rPr>
              <a:t>)</a:t>
            </a:r>
            <a:r>
              <a:rPr kumimoji="0" lang="es-UY" altLang="es-UY" b="0" i="0" u="none" strike="noStrike" cap="none" normalizeH="0" baseline="0" dirty="0">
                <a:ln>
                  <a:noFill/>
                </a:ln>
                <a:solidFill>
                  <a:srgbClr val="424242"/>
                </a:solidFill>
                <a:effectLst/>
                <a:latin typeface="Arial" panose="020B0604020202020204" pitchFamily="34" charset="0"/>
              </a:rPr>
              <a:t>, el ángulo de refracción es de </a:t>
            </a:r>
            <a:r>
              <a:rPr kumimoji="0" lang="es-UY" altLang="es-UY" b="0" i="0" u="none" strike="noStrike" cap="none" normalizeH="0" baseline="0" dirty="0">
                <a:ln>
                  <a:noFill/>
                </a:ln>
                <a:solidFill>
                  <a:srgbClr val="424242"/>
                </a:solidFill>
                <a:effectLst/>
                <a:latin typeface="MathJax_Main"/>
              </a:rPr>
              <a:t>90°</a:t>
            </a:r>
            <a:r>
              <a:rPr lang="es-UY" altLang="es-UY" dirty="0">
                <a:solidFill>
                  <a:srgbClr val="424242"/>
                </a:solidFill>
                <a:latin typeface="MathJax_Main"/>
              </a:rPr>
              <a:t> </a:t>
            </a:r>
            <a:r>
              <a:rPr kumimoji="0" lang="es-UY" altLang="es-UY" b="0" i="0" u="none" strike="noStrike" cap="none" normalizeH="0" baseline="0" dirty="0">
                <a:ln>
                  <a:noFill/>
                </a:ln>
                <a:solidFill>
                  <a:srgbClr val="424242"/>
                </a:solidFill>
                <a:effectLst/>
                <a:latin typeface="MathJax_Main"/>
              </a:rPr>
              <a:t>(</a:t>
            </a:r>
            <a:r>
              <a:rPr kumimoji="0" lang="es-UY" altLang="es-UY" b="0" i="0" u="none" strike="noStrike" cap="none" normalizeH="0" baseline="0" dirty="0">
                <a:ln>
                  <a:noFill/>
                </a:ln>
                <a:solidFill>
                  <a:srgbClr val="424242"/>
                </a:solidFill>
                <a:effectLst/>
                <a:latin typeface="MathJax_Math-italic"/>
              </a:rPr>
              <a:t>θ</a:t>
            </a:r>
            <a:r>
              <a:rPr kumimoji="0" lang="es-UY" altLang="es-UY" b="0" i="0" u="none" strike="noStrike" cap="none" normalizeH="0" baseline="0" dirty="0">
                <a:ln>
                  <a:noFill/>
                </a:ln>
                <a:solidFill>
                  <a:srgbClr val="424242"/>
                </a:solidFill>
                <a:effectLst/>
                <a:latin typeface="MathJax_Main"/>
              </a:rPr>
              <a:t>2=90°)</a:t>
            </a:r>
          </a:p>
          <a:p>
            <a:pPr marL="0" marR="0" lvl="0" indent="0" algn="l" defTabSz="914400" rtl="0" eaLnBrk="0" fontAlgn="base" latinLnBrk="0" hangingPunct="0">
              <a:lnSpc>
                <a:spcPct val="100000"/>
              </a:lnSpc>
              <a:spcBef>
                <a:spcPct val="0"/>
              </a:spcBef>
              <a:spcAft>
                <a:spcPct val="0"/>
              </a:spcAft>
              <a:buClrTx/>
              <a:buSzTx/>
              <a:buFontTx/>
              <a:buNone/>
              <a:tabLst/>
            </a:pPr>
            <a:r>
              <a:rPr lang="es-UY" altLang="es-UY" dirty="0">
                <a:solidFill>
                  <a:srgbClr val="424242"/>
                </a:solidFill>
              </a:rPr>
              <a:t>Si observamos que sen90°=1</a:t>
            </a:r>
            <a:r>
              <a:rPr kumimoji="0" lang="es-UY" altLang="es-UY" b="0" i="0" u="none" strike="noStrike" cap="none" normalizeH="0" baseline="0" dirty="0">
                <a:ln>
                  <a:noFill/>
                </a:ln>
                <a:solidFill>
                  <a:srgbClr val="424242"/>
                </a:solidFill>
                <a:effectLst/>
              </a:rPr>
              <a:t>,</a:t>
            </a:r>
            <a:r>
              <a:rPr kumimoji="0" lang="es-UY" altLang="es-UY" b="0" i="0" u="none" strike="noStrike" cap="none" normalizeH="0" baseline="0" dirty="0">
                <a:ln>
                  <a:noFill/>
                </a:ln>
                <a:solidFill>
                  <a:srgbClr val="424242"/>
                </a:solidFill>
                <a:effectLst/>
                <a:latin typeface="Arial" panose="020B0604020202020204" pitchFamily="34" charset="0"/>
              </a:rPr>
              <a:t> la ley de Snell en este caso se convierte en : </a:t>
            </a:r>
            <a:r>
              <a:rPr lang="es-UY" b="0" i="0" u="none" strike="noStrike" dirty="0">
                <a:solidFill>
                  <a:srgbClr val="000000"/>
                </a:solidFill>
                <a:effectLst/>
                <a:highlight>
                  <a:srgbClr val="FFFFFF"/>
                </a:highlight>
                <a:latin typeface="MathJax_Math-italic"/>
              </a:rPr>
              <a:t>n</a:t>
            </a:r>
            <a:r>
              <a:rPr lang="es-UY" b="0" i="0" u="none" strike="noStrike" dirty="0">
                <a:solidFill>
                  <a:srgbClr val="000000"/>
                </a:solidFill>
                <a:effectLst/>
                <a:highlight>
                  <a:srgbClr val="FFFFFF"/>
                </a:highlight>
                <a:latin typeface="MathJax_Main"/>
              </a:rPr>
              <a:t>1sen</a:t>
            </a:r>
            <a:r>
              <a:rPr lang="el-GR" b="0" i="0" u="none" strike="noStrike" dirty="0">
                <a:solidFill>
                  <a:srgbClr val="000000"/>
                </a:solidFill>
                <a:effectLst/>
                <a:highlight>
                  <a:srgbClr val="FFFFFF"/>
                </a:highlight>
                <a:latin typeface="MathJax_Math-italic"/>
              </a:rPr>
              <a:t>θ</a:t>
            </a:r>
            <a:r>
              <a:rPr lang="el-GR" b="0" i="0" u="none" strike="noStrike" dirty="0">
                <a:solidFill>
                  <a:srgbClr val="000000"/>
                </a:solidFill>
                <a:effectLst/>
                <a:highlight>
                  <a:srgbClr val="FFFFFF"/>
                </a:highlight>
                <a:latin typeface="MathJax_Main"/>
              </a:rPr>
              <a:t>1=</a:t>
            </a:r>
            <a:r>
              <a:rPr lang="es-UY" b="0" i="0" u="none" strike="noStrike" dirty="0">
                <a:solidFill>
                  <a:srgbClr val="000000"/>
                </a:solidFill>
                <a:effectLst/>
                <a:highlight>
                  <a:srgbClr val="FFFFFF"/>
                </a:highlight>
                <a:latin typeface="MathJax_Math-italic"/>
              </a:rPr>
              <a:t>n</a:t>
            </a:r>
            <a:r>
              <a:rPr lang="es-UY" b="0" i="0" u="none" strike="noStrike" dirty="0">
                <a:solidFill>
                  <a:srgbClr val="000000"/>
                </a:solidFill>
                <a:effectLst/>
                <a:highlight>
                  <a:srgbClr val="FFFFFF"/>
                </a:highlight>
                <a:latin typeface="MathJax_Main"/>
              </a:rPr>
              <a:t>2</a:t>
            </a:r>
            <a:endParaRPr kumimoji="0" lang="es-UY" altLang="es-UY"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UY" altLang="es-UY" b="0" i="0" u="none" strike="noStrike" cap="none" normalizeH="0" baseline="0" dirty="0">
                <a:ln>
                  <a:noFill/>
                </a:ln>
                <a:solidFill>
                  <a:schemeClr val="tx1"/>
                </a:solidFill>
                <a:effectLst/>
                <a:latin typeface="MathJax_Math-italic"/>
              </a:rPr>
              <a:t>n</a:t>
            </a:r>
            <a:r>
              <a:rPr kumimoji="0" lang="es-UY" altLang="es-UY" b="0" i="0" u="none" strike="noStrike" cap="none" normalizeH="0" baseline="0" dirty="0">
                <a:ln>
                  <a:noFill/>
                </a:ln>
                <a:solidFill>
                  <a:schemeClr val="tx1"/>
                </a:solidFill>
                <a:effectLst/>
                <a:latin typeface="MathJax_Main"/>
              </a:rPr>
              <a:t>1sen</a:t>
            </a:r>
            <a:r>
              <a:rPr kumimoji="0" lang="es-UY" altLang="es-UY" b="0" i="0" u="none" strike="noStrike" cap="none" normalizeH="0" baseline="0" dirty="0">
                <a:ln>
                  <a:noFill/>
                </a:ln>
                <a:solidFill>
                  <a:schemeClr val="tx1"/>
                </a:solidFill>
                <a:effectLst/>
                <a:latin typeface="MathJax_Math-italic"/>
              </a:rPr>
              <a:t>θ</a:t>
            </a:r>
            <a:r>
              <a:rPr kumimoji="0" lang="es-UY" altLang="es-UY" b="0" i="0" u="none" strike="noStrike" cap="none" normalizeH="0" baseline="0" dirty="0">
                <a:ln>
                  <a:noFill/>
                </a:ln>
                <a:solidFill>
                  <a:schemeClr val="tx1"/>
                </a:solidFill>
                <a:effectLst/>
                <a:latin typeface="MathJax_Main"/>
              </a:rPr>
              <a:t>1=</a:t>
            </a:r>
            <a:r>
              <a:rPr kumimoji="0" lang="es-UY" altLang="es-UY" b="0" i="0" u="none" strike="noStrike" cap="none" normalizeH="0" baseline="0" dirty="0">
                <a:ln>
                  <a:noFill/>
                </a:ln>
                <a:solidFill>
                  <a:schemeClr val="tx1"/>
                </a:solidFill>
                <a:effectLst/>
                <a:latin typeface="MathJax_Math-italic"/>
              </a:rPr>
              <a:t>n</a:t>
            </a:r>
            <a:r>
              <a:rPr kumimoji="0" lang="es-UY" altLang="es-UY" b="0" i="0" u="none" strike="noStrike" cap="none" normalizeH="0" baseline="0" dirty="0">
                <a:ln>
                  <a:noFill/>
                </a:ln>
                <a:solidFill>
                  <a:schemeClr val="tx1"/>
                </a:solidFill>
                <a:effectLst/>
                <a:latin typeface="MathJax_Main"/>
              </a:rPr>
              <a:t>2.</a:t>
            </a:r>
            <a:r>
              <a:rPr kumimoji="0" lang="es-UY" altLang="es-UY" b="0" i="0" u="none" strike="noStrike" cap="none" normalizeH="0" baseline="0" dirty="0">
                <a:ln>
                  <a:noFill/>
                </a:ln>
                <a:solidFill>
                  <a:schemeClr val="tx1"/>
                </a:solidFill>
                <a:effectLst/>
              </a:rPr>
              <a:t>n1senθ1=n2.</a:t>
            </a:r>
            <a:endParaRPr kumimoji="0" lang="es-UY" altLang="es-UY"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UY" altLang="es-UY" b="0" i="0" u="none" strike="noStrike" cap="none" normalizeH="0" baseline="0" dirty="0">
                <a:ln>
                  <a:noFill/>
                </a:ln>
                <a:solidFill>
                  <a:srgbClr val="424242"/>
                </a:solidFill>
                <a:effectLst/>
                <a:latin typeface="Arial" panose="020B0604020202020204" pitchFamily="34" charset="0"/>
              </a:rPr>
              <a:t>Por tanto, el ángulo crítico para una determinada combinación de materiales </a:t>
            </a:r>
            <a:r>
              <a:rPr kumimoji="0" lang="es-UY" altLang="es-UY" b="0" i="0" u="none" strike="noStrike" cap="none" normalizeH="0" baseline="0" dirty="0" err="1">
                <a:ln>
                  <a:noFill/>
                </a:ln>
                <a:solidFill>
                  <a:srgbClr val="424242"/>
                </a:solidFill>
                <a:effectLst/>
                <a:latin typeface="MathJax_Math-italic"/>
              </a:rPr>
              <a:t>θ</a:t>
            </a:r>
            <a:r>
              <a:rPr kumimoji="0" lang="es-UY" altLang="es-UY" b="0" i="0" u="none" strike="noStrike" cap="none" normalizeH="0" baseline="0" dirty="0" err="1">
                <a:ln>
                  <a:noFill/>
                </a:ln>
                <a:solidFill>
                  <a:srgbClr val="424242"/>
                </a:solidFill>
                <a:effectLst/>
                <a:latin typeface="MathJax_Main"/>
              </a:rPr>
              <a:t>c</a:t>
            </a:r>
            <a:r>
              <a:rPr kumimoji="0" lang="es-UY" altLang="es-UY" b="0" i="0" u="none" strike="noStrike" cap="none" normalizeH="0" baseline="0" dirty="0">
                <a:ln>
                  <a:noFill/>
                </a:ln>
                <a:solidFill>
                  <a:srgbClr val="424242"/>
                </a:solidFill>
                <a:effectLst/>
                <a:latin typeface="Arial" panose="020B0604020202020204" pitchFamily="34" charset="0"/>
              </a:rPr>
              <a:t> es el siguiente</a:t>
            </a:r>
            <a:endParaRPr kumimoji="0" lang="es-UY" altLang="es-UY" b="0" i="0" u="none" strike="noStrike" cap="none" normalizeH="0" baseline="0" dirty="0">
              <a:ln>
                <a:noFill/>
              </a:ln>
              <a:solidFill>
                <a:schemeClr val="tx1"/>
              </a:solidFill>
              <a:effectLst/>
              <a:latin typeface="Arial" panose="020B0604020202020204" pitchFamily="34" charset="0"/>
            </a:endParaRPr>
          </a:p>
          <a:p>
            <a:pPr lvl="0"/>
            <a:r>
              <a:rPr kumimoji="0" lang="es-UY" altLang="es-UY" sz="3600" b="0" i="0" u="none" strike="noStrike" cap="none" normalizeH="0" baseline="0" dirty="0" err="1">
                <a:ln>
                  <a:noFill/>
                </a:ln>
                <a:solidFill>
                  <a:srgbClr val="424242"/>
                </a:solidFill>
                <a:effectLst/>
                <a:latin typeface="MathJax_Math-italic"/>
              </a:rPr>
              <a:t>θ</a:t>
            </a:r>
            <a:r>
              <a:rPr kumimoji="0" lang="es-UY" altLang="es-UY" b="0" i="0" u="none" strike="noStrike" cap="none" normalizeH="0" baseline="0" dirty="0" err="1">
                <a:ln>
                  <a:noFill/>
                </a:ln>
                <a:solidFill>
                  <a:srgbClr val="424242"/>
                </a:solidFill>
                <a:effectLst/>
                <a:latin typeface="MathJax_Main"/>
              </a:rPr>
              <a:t>c</a:t>
            </a:r>
            <a:r>
              <a:rPr kumimoji="0" lang="es-UY" altLang="es-UY" sz="3600" b="0" i="0" u="none" strike="noStrike" cap="none" normalizeH="0" baseline="0" dirty="0">
                <a:ln>
                  <a:noFill/>
                </a:ln>
                <a:solidFill>
                  <a:srgbClr val="424242"/>
                </a:solidFill>
                <a:effectLst/>
                <a:latin typeface="MathJax_Main"/>
              </a:rPr>
              <a:t>=sen</a:t>
            </a:r>
            <a:r>
              <a:rPr kumimoji="0" lang="es-UY" altLang="es-UY" b="0" i="0" u="none" strike="noStrike" cap="none" normalizeH="0" baseline="30000" dirty="0">
                <a:ln>
                  <a:noFill/>
                </a:ln>
                <a:solidFill>
                  <a:srgbClr val="424242"/>
                </a:solidFill>
                <a:effectLst/>
                <a:latin typeface="MathJax_Main"/>
              </a:rPr>
              <a:t>−1</a:t>
            </a:r>
            <a:r>
              <a:rPr kumimoji="0" lang="es-UY" altLang="es-UY" sz="3600" b="0" i="0" u="none" strike="noStrike" cap="none" normalizeH="0" baseline="0" dirty="0">
                <a:ln>
                  <a:noFill/>
                </a:ln>
                <a:solidFill>
                  <a:srgbClr val="424242"/>
                </a:solidFill>
                <a:effectLst/>
                <a:latin typeface="MathJax_Size3"/>
              </a:rPr>
              <a:t>(</a:t>
            </a:r>
            <a:r>
              <a:rPr kumimoji="0" lang="es-UY" altLang="es-UY" sz="3600" b="0" i="0" u="none" strike="noStrike" cap="none" normalizeH="0" baseline="0" dirty="0">
                <a:ln>
                  <a:noFill/>
                </a:ln>
                <a:solidFill>
                  <a:srgbClr val="424242"/>
                </a:solidFill>
                <a:effectLst/>
                <a:latin typeface="Neue Helvetica W01"/>
              </a:rPr>
              <a:t>n2/n1</a:t>
            </a:r>
            <a:r>
              <a:rPr kumimoji="0" lang="es-UY" altLang="es-UY" sz="3600" b="0" i="0" u="none" strike="noStrike" cap="none" normalizeH="0" baseline="0" dirty="0">
                <a:ln>
                  <a:noFill/>
                </a:ln>
                <a:solidFill>
                  <a:srgbClr val="424242"/>
                </a:solidFill>
                <a:effectLst/>
                <a:latin typeface="MathJax_Size3"/>
              </a:rPr>
              <a:t>)</a:t>
            </a:r>
            <a:r>
              <a:rPr kumimoji="0" lang="es-UY" altLang="es-UY" sz="3600" b="0" i="0" u="none" strike="noStrike" cap="none" normalizeH="0" baseline="0" dirty="0">
                <a:ln>
                  <a:noFill/>
                </a:ln>
                <a:solidFill>
                  <a:srgbClr val="424242"/>
                </a:solidFill>
                <a:effectLst/>
                <a:latin typeface="MathJax_Main"/>
              </a:rPr>
              <a:t>para </a:t>
            </a:r>
            <a:r>
              <a:rPr kumimoji="0" lang="es-UY" altLang="es-UY" sz="3600" b="0" i="0" u="none" strike="noStrike" cap="none" normalizeH="0" baseline="0" dirty="0">
                <a:ln>
                  <a:noFill/>
                </a:ln>
                <a:solidFill>
                  <a:srgbClr val="424242"/>
                </a:solidFill>
                <a:effectLst/>
                <a:latin typeface="MathJax_Math-italic"/>
              </a:rPr>
              <a:t>n</a:t>
            </a:r>
            <a:r>
              <a:rPr kumimoji="0" lang="es-UY" altLang="es-UY" b="0" i="0" u="none" strike="noStrike" cap="none" normalizeH="0" baseline="0" dirty="0">
                <a:ln>
                  <a:noFill/>
                </a:ln>
                <a:solidFill>
                  <a:srgbClr val="424242"/>
                </a:solidFill>
                <a:effectLst/>
                <a:latin typeface="MathJax_Main"/>
              </a:rPr>
              <a:t>1</a:t>
            </a:r>
            <a:r>
              <a:rPr kumimoji="0" lang="es-UY" altLang="es-UY" sz="3600" b="0" i="0" u="none" strike="noStrike" cap="none" normalizeH="0" baseline="0" dirty="0">
                <a:ln>
                  <a:noFill/>
                </a:ln>
                <a:solidFill>
                  <a:srgbClr val="424242"/>
                </a:solidFill>
                <a:effectLst/>
                <a:latin typeface="MathJax_Main"/>
              </a:rPr>
              <a:t>&gt;</a:t>
            </a:r>
            <a:r>
              <a:rPr kumimoji="0" lang="es-UY" altLang="es-UY" sz="3600" b="0" i="0" u="none" strike="noStrike" cap="none" normalizeH="0" baseline="0" dirty="0">
                <a:ln>
                  <a:noFill/>
                </a:ln>
                <a:solidFill>
                  <a:srgbClr val="424242"/>
                </a:solidFill>
                <a:effectLst/>
                <a:latin typeface="MathJax_Math-italic"/>
              </a:rPr>
              <a:t>n</a:t>
            </a:r>
            <a:r>
              <a:rPr kumimoji="0" lang="es-UY" altLang="es-UY" b="0" i="0" u="none" strike="noStrike" cap="none" normalizeH="0" baseline="0" dirty="0">
                <a:ln>
                  <a:noFill/>
                </a:ln>
                <a:solidFill>
                  <a:srgbClr val="424242"/>
                </a:solidFill>
                <a:effectLst/>
                <a:latin typeface="MathJax_Main"/>
              </a:rPr>
              <a:t>2</a:t>
            </a:r>
            <a:r>
              <a:rPr kumimoji="0" lang="es-UY" altLang="es-UY" sz="3600" b="0" i="0" u="none" strike="noStrike" cap="none" normalizeH="0" baseline="0" dirty="0">
                <a:ln>
                  <a:noFill/>
                </a:ln>
                <a:solidFill>
                  <a:srgbClr val="424242"/>
                </a:solidFill>
                <a:effectLst/>
                <a:latin typeface="MathJax_Main"/>
              </a:rPr>
              <a:t>.    </a:t>
            </a:r>
            <a:br>
              <a:rPr kumimoji="0" lang="es-UY" altLang="es-UY" sz="1800" b="0" i="0" u="none" strike="noStrike" cap="none" normalizeH="0" baseline="0" dirty="0">
                <a:ln>
                  <a:noFill/>
                </a:ln>
                <a:solidFill>
                  <a:schemeClr val="tx1"/>
                </a:solidFill>
                <a:effectLst/>
                <a:latin typeface="Arial" panose="020B0604020202020204" pitchFamily="34" charset="0"/>
              </a:rPr>
            </a:br>
            <a:endParaRPr kumimoji="0" lang="es-UY" altLang="es-UY" sz="1800" b="0" i="0" u="none" strike="noStrike" cap="none" normalizeH="0" baseline="0" dirty="0">
              <a:ln>
                <a:noFill/>
              </a:ln>
              <a:solidFill>
                <a:schemeClr val="tx1"/>
              </a:solidFill>
              <a:effectLst/>
              <a:latin typeface="Arial" panose="020B0604020202020204" pitchFamily="34" charset="0"/>
            </a:endParaRPr>
          </a:p>
        </p:txBody>
      </p:sp>
      <p:sp>
        <p:nvSpPr>
          <p:cNvPr id="6" name="CuadroTexto 5">
            <a:extLst>
              <a:ext uri="{FF2B5EF4-FFF2-40B4-BE49-F238E27FC236}">
                <a16:creationId xmlns:a16="http://schemas.microsoft.com/office/drawing/2014/main" id="{2461D5E0-857E-85BA-5052-674E15512C68}"/>
              </a:ext>
            </a:extLst>
          </p:cNvPr>
          <p:cNvSpPr txBox="1"/>
          <p:nvPr/>
        </p:nvSpPr>
        <p:spPr>
          <a:xfrm>
            <a:off x="4103370" y="139978"/>
            <a:ext cx="8503920" cy="523220"/>
          </a:xfrm>
          <a:prstGeom prst="rect">
            <a:avLst/>
          </a:prstGeom>
          <a:noFill/>
        </p:spPr>
        <p:txBody>
          <a:bodyPr wrap="square">
            <a:spAutoFit/>
          </a:bodyPr>
          <a:lstStyle/>
          <a:p>
            <a:r>
              <a:rPr kumimoji="0" lang="es-UY" altLang="es-UY" sz="2800" b="1" i="0" u="none" strike="noStrike" cap="none" normalizeH="0" baseline="0" dirty="0">
                <a:ln>
                  <a:noFill/>
                </a:ln>
                <a:solidFill>
                  <a:srgbClr val="424242"/>
                </a:solidFill>
                <a:effectLst/>
                <a:latin typeface="MathJax_Math-italic"/>
              </a:rPr>
              <a:t>Angulo critico</a:t>
            </a:r>
            <a:endParaRPr lang="es-UY" sz="2800" b="1" dirty="0"/>
          </a:p>
        </p:txBody>
      </p:sp>
    </p:spTree>
    <p:extLst>
      <p:ext uri="{BB962C8B-B14F-4D97-AF65-F5344CB8AC3E}">
        <p14:creationId xmlns:p14="http://schemas.microsoft.com/office/powerpoint/2010/main" val="379469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rtlCol="0"/>
          <a:lstStyle>
            <a:defPPr>
              <a:defRPr lang="es-ES"/>
            </a:defPPr>
          </a:lstStyle>
          <a:p>
            <a:pPr rtl="0"/>
            <a:r>
              <a:rPr lang="es-ES" dirty="0"/>
              <a:t>Arquitectura de red celular</a:t>
            </a:r>
          </a:p>
        </p:txBody>
      </p:sp>
      <p:sp>
        <p:nvSpPr>
          <p:cNvPr id="7" name="Marcador de texto 6">
            <a:extLst>
              <a:ext uri="{FF2B5EF4-FFF2-40B4-BE49-F238E27FC236}">
                <a16:creationId xmlns:a16="http://schemas.microsoft.com/office/drawing/2014/main" id="{F70BD87D-F7DA-961B-4024-A354DC87D168}"/>
              </a:ext>
            </a:extLst>
          </p:cNvPr>
          <p:cNvSpPr>
            <a:spLocks noGrp="1"/>
          </p:cNvSpPr>
          <p:nvPr>
            <p:ph sz="quarter" idx="13"/>
          </p:nvPr>
        </p:nvSpPr>
        <p:spPr>
          <a:xfrm>
            <a:off x="7040880" y="2190270"/>
            <a:ext cx="4907280" cy="3700462"/>
          </a:xfrm>
        </p:spPr>
        <p:txBody>
          <a:bodyPr rtlCol="0">
            <a:normAutofit/>
          </a:bodyPr>
          <a:lstStyle>
            <a:defPPr>
              <a:defRPr lang="es-ES"/>
            </a:defPPr>
          </a:lstStyle>
          <a:p>
            <a:pPr rtl="0"/>
            <a:r>
              <a:rPr lang="es-UY" dirty="0"/>
              <a:t>Las redes de telecomunicaciones se dividen en tres partes: </a:t>
            </a:r>
          </a:p>
          <a:p>
            <a:pPr rtl="0"/>
            <a:r>
              <a:rPr lang="es-UY" dirty="0"/>
              <a:t> Red de Acceso Última milla hasta el usuario </a:t>
            </a:r>
          </a:p>
          <a:p>
            <a:pPr rtl="0"/>
            <a:r>
              <a:rPr lang="es-UY" dirty="0"/>
              <a:t> Núcleo de Red - Conmutación </a:t>
            </a:r>
          </a:p>
          <a:p>
            <a:pPr rtl="0"/>
            <a:r>
              <a:rPr lang="es-UY" dirty="0"/>
              <a:t> Red de Transporte – Comunicación desde la red de acceso al núcleo de red</a:t>
            </a:r>
            <a:endParaRPr lang="es-ES" dirty="0"/>
          </a:p>
          <a:p>
            <a:pPr rtl="0"/>
            <a:endParaRPr lang="es-ES" dirty="0"/>
          </a:p>
        </p:txBody>
      </p:sp>
      <p:grpSp>
        <p:nvGrpSpPr>
          <p:cNvPr id="19" name="Grupo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21" name="Forma libre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22" name="Forma libre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pic>
        <p:nvPicPr>
          <p:cNvPr id="1028" name="Picture 4" descr="Complete network architecture">
            <a:extLst>
              <a:ext uri="{FF2B5EF4-FFF2-40B4-BE49-F238E27FC236}">
                <a16:creationId xmlns:a16="http://schemas.microsoft.com/office/drawing/2014/main" id="{303ADEBB-C79A-A432-3820-AE4AD123A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54" y="2281237"/>
            <a:ext cx="57150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312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rtlCol="0"/>
          <a:lstStyle>
            <a:defPPr>
              <a:defRPr lang="es-ES"/>
            </a:defPPr>
          </a:lstStyle>
          <a:p>
            <a:pPr rtl="0"/>
            <a:r>
              <a:rPr lang="es-UY" sz="4400" kern="0" dirty="0">
                <a:effectLst/>
                <a:latin typeface="Times New Roman" panose="02020603050405020304" pitchFamily="18" charset="0"/>
                <a:ea typeface="Times New Roman" panose="02020603050405020304" pitchFamily="18" charset="0"/>
              </a:rPr>
              <a:t>Transmisores y receptores</a:t>
            </a:r>
            <a:endParaRPr lang="es-ES" dirty="0"/>
          </a:p>
        </p:txBody>
      </p:sp>
      <p:grpSp>
        <p:nvGrpSpPr>
          <p:cNvPr id="19" name="Grupo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1" name="Forma libre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2" name="Forma libre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grpSp>
      <p:sp>
        <p:nvSpPr>
          <p:cNvPr id="6" name="CuadroTexto 5">
            <a:extLst>
              <a:ext uri="{FF2B5EF4-FFF2-40B4-BE49-F238E27FC236}">
                <a16:creationId xmlns:a16="http://schemas.microsoft.com/office/drawing/2014/main" id="{640AD07B-DAE5-C342-DDFF-1128BA1D850C}"/>
              </a:ext>
            </a:extLst>
          </p:cNvPr>
          <p:cNvSpPr txBox="1"/>
          <p:nvPr/>
        </p:nvSpPr>
        <p:spPr>
          <a:xfrm>
            <a:off x="484177" y="2574087"/>
            <a:ext cx="6096000" cy="2566600"/>
          </a:xfrm>
          <a:prstGeom prst="rect">
            <a:avLst/>
          </a:prstGeom>
          <a:noFill/>
        </p:spPr>
        <p:txBody>
          <a:bodyPr wrap="square">
            <a:spAutoFit/>
          </a:bodyPr>
          <a:lstStyle/>
          <a:p>
            <a:pPr lvl="0">
              <a:lnSpc>
                <a:spcPts val="2100"/>
              </a:lnSpc>
              <a:spcAft>
                <a:spcPts val="800"/>
              </a:spcAft>
              <a:buSzPts val="1000"/>
              <a:tabLst>
                <a:tab pos="457200" algn="l"/>
              </a:tabLst>
            </a:pPr>
            <a:r>
              <a:rPr lang="es-UY" sz="1200" b="1" kern="0" dirty="0" err="1">
                <a:solidFill>
                  <a:srgbClr val="1F1F1F"/>
                </a:solidFill>
                <a:latin typeface="Arial" panose="020B0604020202020204" pitchFamily="34" charset="0"/>
                <a:ea typeface="Times New Roman" panose="02020603050405020304" pitchFamily="18" charset="0"/>
                <a:cs typeface="Times New Roman" panose="02020603050405020304" pitchFamily="18" charset="0"/>
              </a:rPr>
              <a:t>Transmiores</a:t>
            </a:r>
            <a:endParaRPr lang="es-UY" sz="1200" b="1" kern="0" dirty="0">
              <a:solidFill>
                <a:srgbClr val="1F1F1F"/>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2100"/>
              </a:lnSpc>
              <a:spcAft>
                <a:spcPts val="800"/>
              </a:spcAft>
              <a:buSzPts val="1000"/>
              <a:buFont typeface="Symbol" panose="05050102010706020507" pitchFamily="18" charset="2"/>
              <a:buChar char=""/>
              <a:tabLst>
                <a:tab pos="457200" algn="l"/>
              </a:tabLst>
            </a:pPr>
            <a:r>
              <a:rPr lang="es-UY" sz="12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Diodos Láser (LD):</a:t>
            </a:r>
            <a:endParaRPr lang="es-UY" sz="1100" kern="100" dirty="0">
              <a:solidFill>
                <a:srgbClr val="1F1F1F"/>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ts val="2100"/>
              </a:lnSpc>
              <a:spcAft>
                <a:spcPts val="800"/>
              </a:spcAft>
              <a:buSzPts val="1000"/>
              <a:buFont typeface="Courier New" panose="02070309020205020404" pitchFamily="49" charset="0"/>
              <a:buChar char="o"/>
              <a:tabLst>
                <a:tab pos="914400" algn="l"/>
              </a:tabLst>
            </a:pPr>
            <a:r>
              <a:rPr lang="es-UY" sz="12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Alta coherencia, alta potencia, menor ancho espectral.</a:t>
            </a:r>
            <a:endParaRPr lang="es-UY" sz="1100" kern="100" dirty="0">
              <a:solidFill>
                <a:srgbClr val="1F1F1F"/>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ts val="2100"/>
              </a:lnSpc>
              <a:spcAft>
                <a:spcPts val="800"/>
              </a:spcAft>
              <a:buSzPts val="1000"/>
              <a:buFont typeface="Courier New" panose="02070309020205020404" pitchFamily="49" charset="0"/>
              <a:buChar char="o"/>
              <a:tabLst>
                <a:tab pos="914400" algn="l"/>
              </a:tabLst>
            </a:pPr>
            <a:r>
              <a:rPr lang="es-UY" sz="12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Utilizados en sistemas de larga distancia y alta velocidad.</a:t>
            </a:r>
            <a:endParaRPr lang="es-UY" sz="1100" kern="100" dirty="0">
              <a:solidFill>
                <a:srgbClr val="1F1F1F"/>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ts val="2100"/>
              </a:lnSpc>
              <a:spcAft>
                <a:spcPts val="800"/>
              </a:spcAft>
              <a:buSzPts val="1000"/>
              <a:buFont typeface="Symbol" panose="05050102010706020507" pitchFamily="18" charset="2"/>
              <a:buChar char=""/>
              <a:tabLst>
                <a:tab pos="457200" algn="l"/>
              </a:tabLst>
            </a:pPr>
            <a:r>
              <a:rPr lang="es-UY" sz="1200" b="1" kern="0" dirty="0" err="1">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LEDs</a:t>
            </a:r>
            <a:r>
              <a:rPr lang="es-UY" sz="12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Emisores de Luz:</a:t>
            </a:r>
            <a:endParaRPr lang="es-UY" sz="1100" kern="100" dirty="0">
              <a:solidFill>
                <a:srgbClr val="1F1F1F"/>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ts val="2100"/>
              </a:lnSpc>
              <a:spcAft>
                <a:spcPts val="800"/>
              </a:spcAft>
              <a:buSzPts val="1000"/>
              <a:buFont typeface="Courier New" panose="02070309020205020404" pitchFamily="49" charset="0"/>
              <a:buChar char="o"/>
              <a:tabLst>
                <a:tab pos="914400" algn="l"/>
              </a:tabLst>
            </a:pPr>
            <a:r>
              <a:rPr lang="es-UY" sz="12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Baja coherencia, menor potencia, mayor ancho espectral.</a:t>
            </a:r>
            <a:endParaRPr lang="es-UY" sz="1100" kern="100" dirty="0">
              <a:solidFill>
                <a:srgbClr val="1F1F1F"/>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ts val="2100"/>
              </a:lnSpc>
              <a:spcAft>
                <a:spcPts val="800"/>
              </a:spcAft>
              <a:buSzPts val="1000"/>
              <a:buFont typeface="Courier New" panose="02070309020205020404" pitchFamily="49" charset="0"/>
              <a:buChar char="o"/>
              <a:tabLst>
                <a:tab pos="914400" algn="l"/>
              </a:tabLst>
            </a:pPr>
            <a:r>
              <a:rPr lang="es-UY" sz="12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Utilizados en sistemas de corta distancia y baja velocidad.</a:t>
            </a:r>
            <a:endParaRPr lang="es-UY" sz="1100" kern="100" dirty="0">
              <a:solidFill>
                <a:srgbClr val="1F1F1F"/>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CAF1CA8C-A123-2AC8-B1EA-2239FD3EA7A3}"/>
              </a:ext>
            </a:extLst>
          </p:cNvPr>
          <p:cNvSpPr txBox="1"/>
          <p:nvPr/>
        </p:nvSpPr>
        <p:spPr>
          <a:xfrm>
            <a:off x="5858510" y="2532170"/>
            <a:ext cx="6096000" cy="2835905"/>
          </a:xfrm>
          <a:prstGeom prst="rect">
            <a:avLst/>
          </a:prstGeom>
          <a:noFill/>
        </p:spPr>
        <p:txBody>
          <a:bodyPr wrap="square">
            <a:spAutoFit/>
          </a:bodyPr>
          <a:lstStyle/>
          <a:p>
            <a:pPr lvl="0">
              <a:lnSpc>
                <a:spcPts val="2100"/>
              </a:lnSpc>
              <a:spcAft>
                <a:spcPts val="800"/>
              </a:spcAft>
              <a:buSzPts val="1000"/>
              <a:tabLst>
                <a:tab pos="457200" algn="l"/>
              </a:tabLst>
            </a:pPr>
            <a:r>
              <a:rPr lang="es-UY" sz="1200" b="1" kern="0" dirty="0">
                <a:solidFill>
                  <a:srgbClr val="1F1F1F"/>
                </a:solidFill>
                <a:latin typeface="Arial" panose="020B0604020202020204" pitchFamily="34" charset="0"/>
                <a:ea typeface="Times New Roman" panose="02020603050405020304" pitchFamily="18" charset="0"/>
                <a:cs typeface="Times New Roman" panose="02020603050405020304" pitchFamily="18" charset="0"/>
              </a:rPr>
              <a:t>Receptores</a:t>
            </a:r>
          </a:p>
          <a:p>
            <a:pPr marL="342900" lvl="0" indent="-342900">
              <a:lnSpc>
                <a:spcPts val="2100"/>
              </a:lnSpc>
              <a:spcAft>
                <a:spcPts val="800"/>
              </a:spcAft>
              <a:buSzPts val="1000"/>
              <a:buFont typeface="Symbol" panose="05050102010706020507" pitchFamily="18" charset="2"/>
              <a:buChar char=""/>
              <a:tabLst>
                <a:tab pos="457200" algn="l"/>
              </a:tabLst>
            </a:pPr>
            <a:r>
              <a:rPr lang="es-UY" sz="12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Fotodiodos:</a:t>
            </a:r>
            <a:endParaRPr lang="es-UY" sz="1100" kern="100" dirty="0">
              <a:solidFill>
                <a:srgbClr val="1F1F1F"/>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ts val="2100"/>
              </a:lnSpc>
              <a:spcAft>
                <a:spcPts val="800"/>
              </a:spcAft>
              <a:buSzPts val="1000"/>
              <a:buFont typeface="Courier New" panose="02070309020205020404" pitchFamily="49" charset="0"/>
              <a:buChar char="o"/>
              <a:tabLst>
                <a:tab pos="914400" algn="l"/>
              </a:tabLst>
            </a:pPr>
            <a:r>
              <a:rPr lang="es-UY" sz="12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Convierten la luz en corriente eléctrica.</a:t>
            </a:r>
            <a:endParaRPr lang="es-UY" sz="1100" kern="100" dirty="0">
              <a:solidFill>
                <a:srgbClr val="1F1F1F"/>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ts val="2100"/>
              </a:lnSpc>
              <a:spcAft>
                <a:spcPts val="800"/>
              </a:spcAft>
              <a:buSzPts val="1000"/>
              <a:buFont typeface="Courier New" panose="02070309020205020404" pitchFamily="49" charset="0"/>
              <a:buChar char="o"/>
              <a:tabLst>
                <a:tab pos="914400" algn="l"/>
              </a:tabLst>
            </a:pPr>
            <a:r>
              <a:rPr lang="es-UY" sz="12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Tipos: PIN, APD (fotodiodo de avalancha).</a:t>
            </a:r>
            <a:endParaRPr lang="es-UY" sz="1100" kern="100" dirty="0">
              <a:solidFill>
                <a:srgbClr val="1F1F1F"/>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ts val="2100"/>
              </a:lnSpc>
              <a:spcAft>
                <a:spcPts val="800"/>
              </a:spcAft>
              <a:buSzPts val="1000"/>
              <a:buFont typeface="Courier New" panose="02070309020205020404" pitchFamily="49" charset="0"/>
              <a:buChar char="o"/>
              <a:tabLst>
                <a:tab pos="914400" algn="l"/>
              </a:tabLst>
            </a:pPr>
            <a:r>
              <a:rPr lang="es-UY" sz="12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Imagen:</a:t>
            </a:r>
            <a:r>
              <a:rPr lang="es-UY" sz="12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Un esquema de un fotodiodo PIN y un APD, mostrando su estructura interna.</a:t>
            </a:r>
            <a:endParaRPr lang="es-UY" sz="1100" kern="100" dirty="0">
              <a:solidFill>
                <a:srgbClr val="1F1F1F"/>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ts val="2100"/>
              </a:lnSpc>
              <a:spcAft>
                <a:spcPts val="800"/>
              </a:spcAft>
              <a:buSzPts val="1000"/>
              <a:buFont typeface="Symbol" panose="05050102010706020507" pitchFamily="18" charset="2"/>
              <a:buChar char=""/>
              <a:tabLst>
                <a:tab pos="457200" algn="l"/>
              </a:tabLst>
            </a:pPr>
            <a:r>
              <a:rPr lang="es-UY" sz="12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Módulos de recepción:</a:t>
            </a:r>
            <a:endParaRPr lang="es-UY" sz="1100" kern="100" dirty="0">
              <a:solidFill>
                <a:srgbClr val="1F1F1F"/>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ts val="2100"/>
              </a:lnSpc>
              <a:spcAft>
                <a:spcPts val="800"/>
              </a:spcAft>
              <a:buSzPts val="1000"/>
              <a:buFont typeface="Courier New" panose="02070309020205020404" pitchFamily="49" charset="0"/>
              <a:buChar char="o"/>
              <a:tabLst>
                <a:tab pos="914400" algn="l"/>
              </a:tabLst>
            </a:pPr>
            <a:r>
              <a:rPr lang="es-UY" sz="12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Integran el fotodetector, un amplificador y un circuito de acondicionamiento.</a:t>
            </a:r>
            <a:endParaRPr lang="es-UY" sz="1100" kern="100" dirty="0">
              <a:solidFill>
                <a:srgbClr val="1F1F1F"/>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E18EB2BF-20C0-B8E0-273B-35A1517D7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4758" y="5293376"/>
            <a:ext cx="2268220" cy="16406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ceptores ópticos (página 2)">
            <a:extLst>
              <a:ext uri="{FF2B5EF4-FFF2-40B4-BE49-F238E27FC236}">
                <a16:creationId xmlns:a16="http://schemas.microsoft.com/office/drawing/2014/main" id="{CCC84E8B-7805-C099-76A2-C19C06E0FB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495" y="5399383"/>
            <a:ext cx="1832388" cy="13742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ceptores ópticos (página 2)">
            <a:extLst>
              <a:ext uri="{FF2B5EF4-FFF2-40B4-BE49-F238E27FC236}">
                <a16:creationId xmlns:a16="http://schemas.microsoft.com/office/drawing/2014/main" id="{C369EE37-583A-647A-32F1-82CEA9ED0F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3559" y="5399383"/>
            <a:ext cx="1807656" cy="1355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041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rtlCol="0"/>
          <a:lstStyle>
            <a:defPPr>
              <a:defRPr lang="es-ES"/>
            </a:defPPr>
          </a:lstStyle>
          <a:p>
            <a:pPr>
              <a:lnSpc>
                <a:spcPct val="107000"/>
              </a:lnSpc>
              <a:spcAft>
                <a:spcPts val="800"/>
              </a:spcAft>
            </a:pPr>
            <a:r>
              <a:rPr lang="es-UY" sz="4400" b="1" kern="0" dirty="0">
                <a:effectLst/>
                <a:latin typeface="Times New Roman" panose="02020603050405020304" pitchFamily="18" charset="0"/>
                <a:ea typeface="Times New Roman" panose="02020603050405020304" pitchFamily="18" charset="0"/>
                <a:cs typeface="Times New Roman" panose="02020603050405020304" pitchFamily="18" charset="0"/>
              </a:rPr>
              <a:t>Divisores de Potencia (</a:t>
            </a:r>
            <a:r>
              <a:rPr lang="es-UY" sz="4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Splitters</a:t>
            </a:r>
            <a:r>
              <a:rPr lang="es-UY" sz="44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UY" sz="36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9" name="Grupo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1" name="Forma libre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2" name="Forma libre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grpSp>
      <p:sp>
        <p:nvSpPr>
          <p:cNvPr id="6" name="CuadroTexto 5">
            <a:extLst>
              <a:ext uri="{FF2B5EF4-FFF2-40B4-BE49-F238E27FC236}">
                <a16:creationId xmlns:a16="http://schemas.microsoft.com/office/drawing/2014/main" id="{640AD07B-DAE5-C342-DDFF-1128BA1D850C}"/>
              </a:ext>
            </a:extLst>
          </p:cNvPr>
          <p:cNvSpPr txBox="1"/>
          <p:nvPr/>
        </p:nvSpPr>
        <p:spPr>
          <a:xfrm>
            <a:off x="484177" y="2574087"/>
            <a:ext cx="6096000" cy="900246"/>
          </a:xfrm>
          <a:prstGeom prst="rect">
            <a:avLst/>
          </a:prstGeom>
          <a:noFill/>
        </p:spPr>
        <p:txBody>
          <a:bodyPr wrap="square">
            <a:spAutoFit/>
          </a:bodyPr>
          <a:lstStyle/>
          <a:p>
            <a:pPr lvl="0">
              <a:lnSpc>
                <a:spcPts val="2100"/>
              </a:lnSpc>
              <a:spcAft>
                <a:spcPts val="800"/>
              </a:spcAft>
              <a:buSzPts val="1000"/>
              <a:tabLst>
                <a:tab pos="457200" algn="l"/>
              </a:tabLst>
            </a:pPr>
            <a:r>
              <a:rPr lang="es-UY" b="0" i="0" dirty="0">
                <a:solidFill>
                  <a:schemeClr val="bg1"/>
                </a:solidFill>
                <a:effectLst/>
                <a:latin typeface="Google Sans"/>
              </a:rPr>
              <a:t>El divisor de fibra óptica también se conoce como divisor óptico, que es un dispositivo de distribución de potencia óptica de guía de ondas integrado</a:t>
            </a:r>
            <a:endParaRPr lang="es-UY"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122" name="Picture 2" descr="Divisores (Splitters) para FTTH">
            <a:extLst>
              <a:ext uri="{FF2B5EF4-FFF2-40B4-BE49-F238E27FC236}">
                <a16:creationId xmlns:a16="http://schemas.microsoft.com/office/drawing/2014/main" id="{D5FF9EEC-BC80-B365-9663-8374F3866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920" y="2030730"/>
            <a:ext cx="38100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Qué es un Divisor de Fibra Óptica?">
            <a:extLst>
              <a:ext uri="{FF2B5EF4-FFF2-40B4-BE49-F238E27FC236}">
                <a16:creationId xmlns:a16="http://schemas.microsoft.com/office/drawing/2014/main" id="{886C4935-2FA6-CEE0-08C7-1B4555AACD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6219" y="4613051"/>
            <a:ext cx="2526982" cy="199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532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rtlCol="0"/>
          <a:lstStyle>
            <a:defPPr>
              <a:defRPr lang="es-ES"/>
            </a:defPPr>
          </a:lstStyle>
          <a:p>
            <a:pPr rtl="0"/>
            <a:r>
              <a:rPr lang="es-UY" sz="4400" b="1" kern="0" dirty="0" err="1">
                <a:effectLst/>
                <a:latin typeface="Times New Roman" panose="02020603050405020304" pitchFamily="18" charset="0"/>
                <a:ea typeface="Times New Roman" panose="02020603050405020304" pitchFamily="18" charset="0"/>
              </a:rPr>
              <a:t>Multiplexión</a:t>
            </a:r>
            <a:r>
              <a:rPr lang="es-UY" sz="4400" b="1" kern="0" dirty="0">
                <a:effectLst/>
                <a:latin typeface="Times New Roman" panose="02020603050405020304" pitchFamily="18" charset="0"/>
                <a:ea typeface="Times New Roman" panose="02020603050405020304" pitchFamily="18" charset="0"/>
              </a:rPr>
              <a:t> por División de Longitud de Onda (WDM)</a:t>
            </a:r>
            <a:endParaRPr lang="es-ES" dirty="0"/>
          </a:p>
        </p:txBody>
      </p:sp>
      <p:grpSp>
        <p:nvGrpSpPr>
          <p:cNvPr id="19" name="Grupo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1" name="Forma libre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2" name="Forma libre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grpSp>
      <p:sp>
        <p:nvSpPr>
          <p:cNvPr id="6" name="CuadroTexto 5">
            <a:extLst>
              <a:ext uri="{FF2B5EF4-FFF2-40B4-BE49-F238E27FC236}">
                <a16:creationId xmlns:a16="http://schemas.microsoft.com/office/drawing/2014/main" id="{640AD07B-DAE5-C342-DDFF-1128BA1D850C}"/>
              </a:ext>
            </a:extLst>
          </p:cNvPr>
          <p:cNvSpPr txBox="1"/>
          <p:nvPr/>
        </p:nvSpPr>
        <p:spPr>
          <a:xfrm>
            <a:off x="787465" y="2891828"/>
            <a:ext cx="4434708" cy="1169551"/>
          </a:xfrm>
          <a:prstGeom prst="rect">
            <a:avLst/>
          </a:prstGeom>
          <a:noFill/>
        </p:spPr>
        <p:txBody>
          <a:bodyPr wrap="square">
            <a:spAutoFit/>
          </a:bodyPr>
          <a:lstStyle/>
          <a:p>
            <a:pPr lvl="0">
              <a:lnSpc>
                <a:spcPts val="2100"/>
              </a:lnSpc>
              <a:spcAft>
                <a:spcPts val="800"/>
              </a:spcAft>
              <a:buSzPts val="1000"/>
              <a:tabLst>
                <a:tab pos="457200" algn="l"/>
              </a:tabLst>
            </a:pPr>
            <a:r>
              <a:rPr lang="es-UY" sz="1200" b="0" i="0" dirty="0">
                <a:solidFill>
                  <a:schemeClr val="bg1"/>
                </a:solidFill>
                <a:effectLst/>
                <a:latin typeface="Google Sans"/>
              </a:rPr>
              <a:t>En las comunicaciones por fibra óptica, la multiplexación por división de longitud de onda (WDM) es una tecnología que multiplexa varias señales portadoras ópticas en una única fibra óptica mediante el uso de diferentes longitudes de onda (es decir, colores) de luz láser </a:t>
            </a:r>
            <a:r>
              <a:rPr lang="es-UY" b="0" i="0" dirty="0">
                <a:solidFill>
                  <a:schemeClr val="bg1"/>
                </a:solidFill>
                <a:effectLst/>
                <a:latin typeface="Google Sans"/>
              </a:rPr>
              <a:t>.</a:t>
            </a:r>
            <a:r>
              <a:rPr lang="es-UY"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UY"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098" name="Picture 2" descr="WDM: todo lo que necesita saber">
            <a:extLst>
              <a:ext uri="{FF2B5EF4-FFF2-40B4-BE49-F238E27FC236}">
                <a16:creationId xmlns:a16="http://schemas.microsoft.com/office/drawing/2014/main" id="{825CF0E5-FD17-E4B5-792E-1D11DA246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8798" y="1703388"/>
            <a:ext cx="3209925" cy="14192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CEBFD85-BD11-E308-2238-D06AB0056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0152" y="3133735"/>
            <a:ext cx="3517029" cy="182308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2.- Multiplexión por División en Longitud de Onda (W.D.M - Issuu">
            <a:extLst>
              <a:ext uri="{FF2B5EF4-FFF2-40B4-BE49-F238E27FC236}">
                <a16:creationId xmlns:a16="http://schemas.microsoft.com/office/drawing/2014/main" id="{671F2D19-00ED-4E09-E41E-77DFF56803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2671" y="4888042"/>
            <a:ext cx="4475152" cy="1660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080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rtlCol="0"/>
          <a:lstStyle>
            <a:defPPr>
              <a:defRPr lang="es-ES"/>
            </a:defPPr>
          </a:lstStyle>
          <a:p>
            <a:pPr>
              <a:lnSpc>
                <a:spcPct val="107000"/>
              </a:lnSpc>
              <a:spcAft>
                <a:spcPts val="800"/>
              </a:spcAft>
            </a:pPr>
            <a:r>
              <a:rPr lang="es-UY" sz="4400" b="1" kern="0" dirty="0">
                <a:effectLst/>
                <a:latin typeface="Times New Roman" panose="02020603050405020304" pitchFamily="18" charset="0"/>
                <a:ea typeface="Times New Roman" panose="02020603050405020304" pitchFamily="18" charset="0"/>
                <a:cs typeface="Times New Roman" panose="02020603050405020304" pitchFamily="18" charset="0"/>
              </a:rPr>
              <a:t>Redes PON</a:t>
            </a:r>
            <a:endParaRPr lang="es-UY" sz="36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9" name="Grupo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1" name="Forma libre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2" name="Forma libre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grpSp>
      <p:sp>
        <p:nvSpPr>
          <p:cNvPr id="6" name="CuadroTexto 5">
            <a:extLst>
              <a:ext uri="{FF2B5EF4-FFF2-40B4-BE49-F238E27FC236}">
                <a16:creationId xmlns:a16="http://schemas.microsoft.com/office/drawing/2014/main" id="{640AD07B-DAE5-C342-DDFF-1128BA1D850C}"/>
              </a:ext>
            </a:extLst>
          </p:cNvPr>
          <p:cNvSpPr txBox="1"/>
          <p:nvPr/>
        </p:nvSpPr>
        <p:spPr>
          <a:xfrm>
            <a:off x="484177" y="2574087"/>
            <a:ext cx="6096000" cy="2308324"/>
          </a:xfrm>
          <a:prstGeom prst="rect">
            <a:avLst/>
          </a:prstGeom>
          <a:noFill/>
        </p:spPr>
        <p:txBody>
          <a:bodyPr wrap="square">
            <a:spAutoFit/>
          </a:bodyPr>
          <a:lstStyle/>
          <a:p>
            <a:r>
              <a:rPr lang="es-UY" b="1" dirty="0">
                <a:solidFill>
                  <a:schemeClr val="bg1"/>
                </a:solidFill>
              </a:rPr>
              <a:t>Conceptos Básicos</a:t>
            </a:r>
          </a:p>
          <a:p>
            <a:pPr>
              <a:buFont typeface="Arial" panose="020B0604020202020204" pitchFamily="34" charset="0"/>
              <a:buChar char="•"/>
            </a:pPr>
            <a:r>
              <a:rPr lang="es-UY" b="1" dirty="0">
                <a:solidFill>
                  <a:schemeClr val="bg1"/>
                </a:solidFill>
              </a:rPr>
              <a:t>Arquitectura PON</a:t>
            </a:r>
            <a:r>
              <a:rPr lang="es-UY" dirty="0">
                <a:solidFill>
                  <a:schemeClr val="bg1"/>
                </a:solidFill>
              </a:rPr>
              <a:t>: Red de distribución óptica pasiva (ODN) sin componentes activos entre la central y el usuario final.</a:t>
            </a:r>
          </a:p>
          <a:p>
            <a:pPr>
              <a:buFont typeface="Arial" panose="020B0604020202020204" pitchFamily="34" charset="0"/>
              <a:buChar char="•"/>
            </a:pPr>
            <a:r>
              <a:rPr lang="es-UY" b="1" dirty="0">
                <a:solidFill>
                  <a:schemeClr val="bg1"/>
                </a:solidFill>
              </a:rPr>
              <a:t>Elementos clave</a:t>
            </a:r>
            <a:r>
              <a:rPr lang="es-UY" dirty="0">
                <a:solidFill>
                  <a:schemeClr val="bg1"/>
                </a:solidFill>
              </a:rPr>
              <a:t>:</a:t>
            </a:r>
          </a:p>
          <a:p>
            <a:pPr marL="742950" lvl="1" indent="-285750">
              <a:buFont typeface="Arial" panose="020B0604020202020204" pitchFamily="34" charset="0"/>
              <a:buChar char="•"/>
            </a:pPr>
            <a:r>
              <a:rPr lang="es-UY" dirty="0">
                <a:solidFill>
                  <a:schemeClr val="bg1"/>
                </a:solidFill>
              </a:rPr>
              <a:t>OLT (</a:t>
            </a:r>
            <a:r>
              <a:rPr lang="es-UY" dirty="0" err="1">
                <a:solidFill>
                  <a:schemeClr val="bg1"/>
                </a:solidFill>
              </a:rPr>
              <a:t>Optical</a:t>
            </a:r>
            <a:r>
              <a:rPr lang="es-UY" dirty="0">
                <a:solidFill>
                  <a:schemeClr val="bg1"/>
                </a:solidFill>
              </a:rPr>
              <a:t> Line Terminal)</a:t>
            </a:r>
          </a:p>
          <a:p>
            <a:pPr marL="742950" lvl="1" indent="-285750">
              <a:buFont typeface="Arial" panose="020B0604020202020204" pitchFamily="34" charset="0"/>
              <a:buChar char="•"/>
            </a:pPr>
            <a:r>
              <a:rPr lang="es-UY" dirty="0">
                <a:solidFill>
                  <a:schemeClr val="bg1"/>
                </a:solidFill>
              </a:rPr>
              <a:t>Divisores ópticos (</a:t>
            </a:r>
            <a:r>
              <a:rPr lang="es-UY" dirty="0" err="1">
                <a:solidFill>
                  <a:schemeClr val="bg1"/>
                </a:solidFill>
              </a:rPr>
              <a:t>splitters</a:t>
            </a:r>
            <a:r>
              <a:rPr lang="es-UY" dirty="0">
                <a:solidFill>
                  <a:schemeClr val="bg1"/>
                </a:solidFill>
              </a:rPr>
              <a:t>)</a:t>
            </a:r>
          </a:p>
          <a:p>
            <a:pPr marL="742950" lvl="1" indent="-285750">
              <a:buFont typeface="Arial" panose="020B0604020202020204" pitchFamily="34" charset="0"/>
              <a:buChar char="•"/>
            </a:pPr>
            <a:r>
              <a:rPr lang="es-UY" dirty="0">
                <a:solidFill>
                  <a:schemeClr val="bg1"/>
                </a:solidFill>
              </a:rPr>
              <a:t>ONT/ONU (</a:t>
            </a:r>
            <a:r>
              <a:rPr lang="es-UY" dirty="0" err="1">
                <a:solidFill>
                  <a:schemeClr val="bg1"/>
                </a:solidFill>
              </a:rPr>
              <a:t>Optical</a:t>
            </a:r>
            <a:r>
              <a:rPr lang="es-UY" dirty="0">
                <a:solidFill>
                  <a:schemeClr val="bg1"/>
                </a:solidFill>
              </a:rPr>
              <a:t> Network Terminal / </a:t>
            </a:r>
            <a:r>
              <a:rPr lang="es-UY" dirty="0" err="1">
                <a:solidFill>
                  <a:schemeClr val="bg1"/>
                </a:solidFill>
              </a:rPr>
              <a:t>Optical</a:t>
            </a:r>
            <a:r>
              <a:rPr lang="es-UY" dirty="0">
                <a:solidFill>
                  <a:schemeClr val="bg1"/>
                </a:solidFill>
              </a:rPr>
              <a:t> Network </a:t>
            </a:r>
            <a:r>
              <a:rPr lang="es-UY" dirty="0" err="1">
                <a:solidFill>
                  <a:schemeClr val="bg1"/>
                </a:solidFill>
              </a:rPr>
              <a:t>Unit</a:t>
            </a:r>
            <a:r>
              <a:rPr lang="es-UY" dirty="0">
                <a:solidFill>
                  <a:schemeClr val="bg1"/>
                </a:solidFill>
              </a:rPr>
              <a:t>)</a:t>
            </a:r>
          </a:p>
        </p:txBody>
      </p:sp>
      <p:pic>
        <p:nvPicPr>
          <p:cNvPr id="6146" name="Picture 2" descr="ignaciogavilan.com: Ignacio González de los Reyes-Gavilán">
            <a:extLst>
              <a:ext uri="{FF2B5EF4-FFF2-40B4-BE49-F238E27FC236}">
                <a16:creationId xmlns:a16="http://schemas.microsoft.com/office/drawing/2014/main" id="{02475B19-225E-FC4E-879C-A46F6B22A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600" y="416458"/>
            <a:ext cx="6664364" cy="240802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uevos estándares PON para sistemas FTTx | Revista Española de ...">
            <a:extLst>
              <a:ext uri="{FF2B5EF4-FFF2-40B4-BE49-F238E27FC236}">
                <a16:creationId xmlns:a16="http://schemas.microsoft.com/office/drawing/2014/main" id="{855C8777-3A19-22EC-1121-DC760389A2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8720" y="3063239"/>
            <a:ext cx="5439103" cy="259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199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rtlCol="0"/>
          <a:lstStyle>
            <a:defPPr>
              <a:defRPr lang="es-ES"/>
            </a:defPPr>
          </a:lstStyle>
          <a:p>
            <a:pPr>
              <a:lnSpc>
                <a:spcPct val="107000"/>
              </a:lnSpc>
              <a:spcAft>
                <a:spcPts val="800"/>
              </a:spcAft>
            </a:pPr>
            <a:r>
              <a:rPr lang="es-UY" sz="4400" b="1" kern="0" dirty="0">
                <a:effectLst/>
                <a:latin typeface="Times New Roman" panose="02020603050405020304" pitchFamily="18" charset="0"/>
                <a:ea typeface="Times New Roman" panose="02020603050405020304" pitchFamily="18" charset="0"/>
                <a:cs typeface="Times New Roman" panose="02020603050405020304" pitchFamily="18" charset="0"/>
              </a:rPr>
              <a:t>Redes GPON</a:t>
            </a:r>
            <a:endParaRPr lang="es-UY" sz="36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9" name="Grupo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1" name="Forma libre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2" name="Forma libre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Franklin Gothic Book"/>
                <a:ea typeface="+mn-ea"/>
                <a:cs typeface="+mn-cs"/>
              </a:endParaRPr>
            </a:p>
          </p:txBody>
        </p:sp>
      </p:grpSp>
      <p:sp>
        <p:nvSpPr>
          <p:cNvPr id="6" name="CuadroTexto 5">
            <a:extLst>
              <a:ext uri="{FF2B5EF4-FFF2-40B4-BE49-F238E27FC236}">
                <a16:creationId xmlns:a16="http://schemas.microsoft.com/office/drawing/2014/main" id="{640AD07B-DAE5-C342-DDFF-1128BA1D850C}"/>
              </a:ext>
            </a:extLst>
          </p:cNvPr>
          <p:cNvSpPr txBox="1"/>
          <p:nvPr/>
        </p:nvSpPr>
        <p:spPr>
          <a:xfrm>
            <a:off x="594360" y="2413337"/>
            <a:ext cx="6096000" cy="2031325"/>
          </a:xfrm>
          <a:prstGeom prst="rect">
            <a:avLst/>
          </a:prstGeom>
          <a:noFill/>
        </p:spPr>
        <p:txBody>
          <a:bodyPr wrap="square">
            <a:spAutoFit/>
          </a:bodyPr>
          <a:lstStyle/>
          <a:p>
            <a:r>
              <a:rPr lang="es-UY" b="0" i="0" dirty="0">
                <a:solidFill>
                  <a:srgbClr val="333333"/>
                </a:solidFill>
                <a:effectLst/>
                <a:highlight>
                  <a:srgbClr val="FFFFFF"/>
                </a:highlight>
                <a:latin typeface="Helvetica Neue"/>
              </a:rPr>
              <a:t> El </a:t>
            </a:r>
            <a:r>
              <a:rPr lang="es-UY" b="1" i="0" u="sng" dirty="0">
                <a:solidFill>
                  <a:srgbClr val="333333"/>
                </a:solidFill>
                <a:effectLst/>
                <a:highlight>
                  <a:srgbClr val="FFFFFF"/>
                </a:highlight>
                <a:latin typeface="Helvetica Neue"/>
              </a:rPr>
              <a:t>diseño de la red GPON </a:t>
            </a:r>
            <a:r>
              <a:rPr lang="es-UY" b="0" i="0" dirty="0">
                <a:solidFill>
                  <a:srgbClr val="333333"/>
                </a:solidFill>
                <a:effectLst/>
                <a:highlight>
                  <a:srgbClr val="FFFFFF"/>
                </a:highlight>
                <a:latin typeface="Helvetica Neue"/>
              </a:rPr>
              <a:t>comprende seleccionar, la topología de la red, cálculo de armarios FDH (</a:t>
            </a:r>
            <a:r>
              <a:rPr lang="es-UY" b="0" i="0" dirty="0" err="1">
                <a:solidFill>
                  <a:srgbClr val="333333"/>
                </a:solidFill>
                <a:effectLst/>
                <a:highlight>
                  <a:srgbClr val="FFFFFF"/>
                </a:highlight>
                <a:latin typeface="Helvetica Neue"/>
              </a:rPr>
              <a:t>Fiber</a:t>
            </a:r>
            <a:r>
              <a:rPr lang="es-UY" b="0" i="0" dirty="0">
                <a:solidFill>
                  <a:srgbClr val="333333"/>
                </a:solidFill>
                <a:effectLst/>
                <a:highlight>
                  <a:srgbClr val="FFFFFF"/>
                </a:highlight>
                <a:latin typeface="Helvetica Neue"/>
              </a:rPr>
              <a:t> </a:t>
            </a:r>
            <a:r>
              <a:rPr lang="es-UY" b="0" i="0" dirty="0" err="1">
                <a:solidFill>
                  <a:srgbClr val="333333"/>
                </a:solidFill>
                <a:effectLst/>
                <a:highlight>
                  <a:srgbClr val="FFFFFF"/>
                </a:highlight>
                <a:latin typeface="Helvetica Neue"/>
              </a:rPr>
              <a:t>Distribution</a:t>
            </a:r>
            <a:r>
              <a:rPr lang="es-UY" b="0" i="0" dirty="0">
                <a:solidFill>
                  <a:srgbClr val="333333"/>
                </a:solidFill>
                <a:effectLst/>
                <a:highlight>
                  <a:srgbClr val="FFFFFF"/>
                </a:highlight>
                <a:latin typeface="Helvetica Neue"/>
              </a:rPr>
              <a:t> Hub) y determinación del número de tarjetas GPON en la OLT; se realiza la selección de la fibra óptica, cable óptico, equipo activo OLT, ONT y </a:t>
            </a:r>
            <a:r>
              <a:rPr lang="es-UY" b="0" i="0" dirty="0" err="1">
                <a:solidFill>
                  <a:srgbClr val="333333"/>
                </a:solidFill>
                <a:effectLst/>
                <a:highlight>
                  <a:srgbClr val="FFFFFF"/>
                </a:highlight>
                <a:latin typeface="Helvetica Neue"/>
              </a:rPr>
              <a:t>splitters</a:t>
            </a:r>
            <a:r>
              <a:rPr lang="es-UY" b="0" i="0" dirty="0">
                <a:solidFill>
                  <a:srgbClr val="333333"/>
                </a:solidFill>
                <a:effectLst/>
                <a:highlight>
                  <a:srgbClr val="FFFFFF"/>
                </a:highlight>
                <a:latin typeface="Helvetica Neue"/>
              </a:rPr>
              <a:t>; y, se determina el presupuesto de potencia necesario en cada uno de los casos críticos.</a:t>
            </a:r>
            <a:endParaRPr lang="es-UY" dirty="0">
              <a:solidFill>
                <a:schemeClr val="bg1"/>
              </a:solidFill>
            </a:endParaRPr>
          </a:p>
        </p:txBody>
      </p:sp>
      <p:pic>
        <p:nvPicPr>
          <p:cNvPr id="7170" name="Picture 2" descr="ccapitalia.net » GPON. Introducción y Conceptos Generales">
            <a:extLst>
              <a:ext uri="{FF2B5EF4-FFF2-40B4-BE49-F238E27FC236}">
                <a16:creationId xmlns:a16="http://schemas.microsoft.com/office/drawing/2014/main" id="{1426173B-B79B-191B-55E7-E16E8A21B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080" y="160749"/>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scala de tiempo&#10;&#10;Descripción generada automáticamente">
            <a:extLst>
              <a:ext uri="{FF2B5EF4-FFF2-40B4-BE49-F238E27FC236}">
                <a16:creationId xmlns:a16="http://schemas.microsoft.com/office/drawing/2014/main" id="{C3A5C1CF-F070-E395-F060-A4662FCFB0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7360" y="4335904"/>
            <a:ext cx="3611943" cy="210518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Diagrama&#10;&#10;Descripción generada automáticamente">
            <a:extLst>
              <a:ext uri="{FF2B5EF4-FFF2-40B4-BE49-F238E27FC236}">
                <a16:creationId xmlns:a16="http://schemas.microsoft.com/office/drawing/2014/main" id="{E4FBD6F6-D9BE-E462-2A2C-65F1681BEB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4995" y="4335904"/>
            <a:ext cx="3714115" cy="2164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852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rtlCol="0"/>
          <a:lstStyle>
            <a:defPPr>
              <a:defRPr lang="es-ES"/>
            </a:defPPr>
          </a:lstStyle>
          <a:p>
            <a:pPr rtl="0"/>
            <a:r>
              <a:rPr lang="es-ES" dirty="0"/>
              <a:t>Definición</a:t>
            </a:r>
          </a:p>
        </p:txBody>
      </p:sp>
      <p:sp>
        <p:nvSpPr>
          <p:cNvPr id="7" name="Marcador de texto 6">
            <a:extLst>
              <a:ext uri="{FF2B5EF4-FFF2-40B4-BE49-F238E27FC236}">
                <a16:creationId xmlns:a16="http://schemas.microsoft.com/office/drawing/2014/main" id="{F70BD87D-F7DA-961B-4024-A354DC87D168}"/>
              </a:ext>
            </a:extLst>
          </p:cNvPr>
          <p:cNvSpPr>
            <a:spLocks noGrp="1"/>
          </p:cNvSpPr>
          <p:nvPr>
            <p:ph sz="quarter" idx="13"/>
          </p:nvPr>
        </p:nvSpPr>
        <p:spPr>
          <a:xfrm>
            <a:off x="2959226" y="2190270"/>
            <a:ext cx="8261922" cy="3700462"/>
          </a:xfrm>
        </p:spPr>
        <p:txBody>
          <a:bodyPr rtlCol="0">
            <a:normAutofit fontScale="85000" lnSpcReduction="20000"/>
          </a:bodyPr>
          <a:lstStyle>
            <a:defPPr>
              <a:defRPr lang="es-ES"/>
            </a:defPPr>
          </a:lstStyle>
          <a:p>
            <a:r>
              <a:rPr lang="es-UY" b="1" dirty="0"/>
              <a:t>Red de acceso</a:t>
            </a:r>
            <a:r>
              <a:rPr lang="es-UY" dirty="0"/>
              <a:t>: es la parte de la red que conecta a los usuarios finales con la red troncal (o </a:t>
            </a:r>
            <a:r>
              <a:rPr lang="es-UY" dirty="0" err="1"/>
              <a:t>core</a:t>
            </a:r>
            <a:r>
              <a:rPr lang="es-UY" dirty="0"/>
              <a:t> </a:t>
            </a:r>
            <a:r>
              <a:rPr lang="es-UY" dirty="0" err="1"/>
              <a:t>network</a:t>
            </a:r>
            <a:r>
              <a:rPr lang="es-UY" dirty="0"/>
              <a:t>). Es la infraestructura que se extiende desde los equipos de la central o nodo local del proveedor de servicios hasta los dispositivos de los usuarios, como teléfonos, módems, o </a:t>
            </a:r>
            <a:r>
              <a:rPr lang="es-UY" dirty="0" err="1"/>
              <a:t>routers</a:t>
            </a:r>
            <a:r>
              <a:rPr lang="es-UY" dirty="0"/>
              <a:t>.</a:t>
            </a:r>
          </a:p>
          <a:p>
            <a:r>
              <a:rPr lang="es-UY" dirty="0"/>
              <a:t>La red de acceso puede estar compuesta por diferentes tecnologías, como:</a:t>
            </a:r>
          </a:p>
          <a:p>
            <a:pPr>
              <a:buFont typeface="Arial" panose="020B0604020202020204" pitchFamily="34" charset="0"/>
              <a:buChar char="•"/>
            </a:pPr>
            <a:r>
              <a:rPr lang="es-UY" b="1" dirty="0"/>
              <a:t>Cableado de cobre</a:t>
            </a:r>
            <a:r>
              <a:rPr lang="es-UY" dirty="0"/>
              <a:t>: Utilizado en redes telefónicas tradicionales y xDSL.</a:t>
            </a:r>
          </a:p>
          <a:p>
            <a:pPr>
              <a:buFont typeface="Arial" panose="020B0604020202020204" pitchFamily="34" charset="0"/>
              <a:buChar char="•"/>
            </a:pPr>
            <a:r>
              <a:rPr lang="es-UY" b="1" dirty="0"/>
              <a:t>Fibra óptica</a:t>
            </a:r>
            <a:r>
              <a:rPr lang="es-UY" dirty="0"/>
              <a:t>: Como en las redes FTTH (</a:t>
            </a:r>
            <a:r>
              <a:rPr lang="es-UY" dirty="0" err="1"/>
              <a:t>Fiber</a:t>
            </a:r>
            <a:r>
              <a:rPr lang="es-UY" dirty="0"/>
              <a:t> </a:t>
            </a:r>
            <a:r>
              <a:rPr lang="es-UY" dirty="0" err="1"/>
              <a:t>to</a:t>
            </a:r>
            <a:r>
              <a:rPr lang="es-UY" dirty="0"/>
              <a:t> </a:t>
            </a:r>
            <a:r>
              <a:rPr lang="es-UY" dirty="0" err="1"/>
              <a:t>the</a:t>
            </a:r>
            <a:r>
              <a:rPr lang="es-UY" dirty="0"/>
              <a:t> Home) que ofrecen altas velocidades de transmisión.</a:t>
            </a:r>
          </a:p>
          <a:p>
            <a:pPr>
              <a:buFont typeface="Arial" panose="020B0604020202020204" pitchFamily="34" charset="0"/>
              <a:buChar char="•"/>
            </a:pPr>
            <a:r>
              <a:rPr lang="es-UY" b="1" dirty="0"/>
              <a:t>Redes inalámbricas</a:t>
            </a:r>
            <a:r>
              <a:rPr lang="es-UY" dirty="0"/>
              <a:t>: Incluyen redes móviles (como 4G/5G) y </a:t>
            </a:r>
            <a:r>
              <a:rPr lang="es-UY" dirty="0" err="1"/>
              <a:t>Wi</a:t>
            </a:r>
            <a:r>
              <a:rPr lang="es-UY" dirty="0"/>
              <a:t>-Fi.</a:t>
            </a:r>
          </a:p>
          <a:p>
            <a:r>
              <a:rPr lang="es-UY" dirty="0"/>
              <a:t>El objetivo principal de la red de acceso es proporcionar la conexión física y lógica necesaria para que los usuarios puedan acceder a los servicios de telecomunicaciones ofrecidos por el operador, como Internet, telefonía, y televisión.</a:t>
            </a:r>
          </a:p>
        </p:txBody>
      </p:sp>
      <p:grpSp>
        <p:nvGrpSpPr>
          <p:cNvPr id="19" name="Grupo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21" name="Forma libre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22" name="Forma libre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Tree>
    <p:extLst>
      <p:ext uri="{BB962C8B-B14F-4D97-AF65-F5344CB8AC3E}">
        <p14:creationId xmlns:p14="http://schemas.microsoft.com/office/powerpoint/2010/main" val="4197710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id="{5AB6D40A-2A0A-AF3D-8CF7-3ECD37765637}"/>
              </a:ext>
            </a:extLst>
          </p:cNvPr>
          <p:cNvSpPr>
            <a:spLocks noGrp="1"/>
          </p:cNvSpPr>
          <p:nvPr>
            <p:ph type="ctrTitle"/>
          </p:nvPr>
        </p:nvSpPr>
        <p:spPr>
          <a:xfrm>
            <a:off x="6309904" y="411479"/>
            <a:ext cx="5486400" cy="3291840"/>
          </a:xfrm>
        </p:spPr>
        <p:txBody>
          <a:bodyPr rtlCol="0"/>
          <a:lstStyle>
            <a:defPPr>
              <a:defRPr lang="es-ES"/>
            </a:defPPr>
          </a:lstStyle>
          <a:p>
            <a:pPr rtl="0"/>
            <a:r>
              <a:rPr lang="es-ES" dirty="0"/>
              <a:t>Clasificación</a:t>
            </a:r>
          </a:p>
        </p:txBody>
      </p:sp>
      <p:sp>
        <p:nvSpPr>
          <p:cNvPr id="3" name="Marcador de texto 2">
            <a:extLst>
              <a:ext uri="{FF2B5EF4-FFF2-40B4-BE49-F238E27FC236}">
                <a16:creationId xmlns:a16="http://schemas.microsoft.com/office/drawing/2014/main" id="{591442CD-A26D-1761-8CE7-8BC3075BB4ED}"/>
              </a:ext>
            </a:extLst>
          </p:cNvPr>
          <p:cNvSpPr>
            <a:spLocks noGrp="1"/>
          </p:cNvSpPr>
          <p:nvPr>
            <p:ph type="body" sz="quarter" idx="11"/>
          </p:nvPr>
        </p:nvSpPr>
        <p:spPr>
          <a:xfrm>
            <a:off x="6309905" y="4549552"/>
            <a:ext cx="5486400" cy="1645920"/>
          </a:xfrm>
        </p:spPr>
        <p:txBody>
          <a:bodyPr rtlCol="0">
            <a:normAutofit/>
          </a:bodyPr>
          <a:lstStyle>
            <a:defPPr>
              <a:defRPr lang="es-ES"/>
            </a:defPPr>
          </a:lstStyle>
          <a:p>
            <a:pPr rtl="0"/>
            <a:endParaRPr lang="es-ES" dirty="0"/>
          </a:p>
        </p:txBody>
      </p:sp>
    </p:spTree>
    <p:extLst>
      <p:ext uri="{BB962C8B-B14F-4D97-AF65-F5344CB8AC3E}">
        <p14:creationId xmlns:p14="http://schemas.microsoft.com/office/powerpoint/2010/main" val="203905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es-ES"/>
            </a:defPPr>
          </a:lstStyle>
          <a:p>
            <a:pPr rtl="0"/>
            <a:r>
              <a:rPr lang="es-ES" dirty="0"/>
              <a:t>Clasificación </a:t>
            </a:r>
          </a:p>
        </p:txBody>
      </p:sp>
      <p:sp>
        <p:nvSpPr>
          <p:cNvPr id="3" name="Marcador de contenido 2">
            <a:extLst>
              <a:ext uri="{FF2B5EF4-FFF2-40B4-BE49-F238E27FC236}">
                <a16:creationId xmlns:a16="http://schemas.microsoft.com/office/drawing/2014/main" id="{DB097449-5B72-ADA0-3B2D-1CBC160D6B90}"/>
              </a:ext>
            </a:extLst>
          </p:cNvPr>
          <p:cNvSpPr>
            <a:spLocks noGrp="1"/>
          </p:cNvSpPr>
          <p:nvPr>
            <p:ph sz="quarter" idx="15"/>
          </p:nvPr>
        </p:nvSpPr>
        <p:spPr>
          <a:xfrm>
            <a:off x="594360" y="2676525"/>
            <a:ext cx="4651895" cy="3597470"/>
          </a:xfrm>
        </p:spPr>
        <p:txBody>
          <a:bodyPr rtlCol="0">
            <a:normAutofit lnSpcReduction="10000"/>
          </a:bodyPr>
          <a:lstStyle>
            <a:defPPr>
              <a:defRPr lang="es-ES"/>
            </a:defPPr>
          </a:lstStyle>
          <a:p>
            <a:pPr rtl="0"/>
            <a:r>
              <a:rPr lang="es-UY" sz="3200" dirty="0"/>
              <a:t>Alámbricas </a:t>
            </a:r>
          </a:p>
          <a:p>
            <a:pPr rtl="0"/>
            <a:r>
              <a:rPr lang="es-UY" dirty="0"/>
              <a:t> Despliegue lento, tendido de cables (obras civiles) </a:t>
            </a:r>
          </a:p>
          <a:p>
            <a:pPr rtl="0"/>
            <a:r>
              <a:rPr lang="es-UY" dirty="0"/>
              <a:t> Despliegue costoso y no necesariamente asociado a la demanda </a:t>
            </a:r>
          </a:p>
          <a:p>
            <a:pPr rtl="0"/>
            <a:r>
              <a:rPr lang="es-UY" dirty="0"/>
              <a:t> Mayores anchos de banda y “dedicados” a los usuarios. Estables. </a:t>
            </a:r>
          </a:p>
          <a:p>
            <a:pPr rtl="0"/>
            <a:r>
              <a:rPr lang="es-UY" dirty="0"/>
              <a:t> Fijos, atados a una ubicación </a:t>
            </a:r>
          </a:p>
          <a:p>
            <a:pPr rtl="0"/>
            <a:r>
              <a:rPr lang="es-UY" dirty="0"/>
              <a:t> Hogares, oficinas </a:t>
            </a:r>
            <a:endParaRPr lang="es-ES" dirty="0"/>
          </a:p>
        </p:txBody>
      </p:sp>
      <p:sp>
        <p:nvSpPr>
          <p:cNvPr id="4" name="Marcador de contenido 3">
            <a:extLst>
              <a:ext uri="{FF2B5EF4-FFF2-40B4-BE49-F238E27FC236}">
                <a16:creationId xmlns:a16="http://schemas.microsoft.com/office/drawing/2014/main" id="{41FC7B50-71A6-D8BE-C032-5EB4CF5706D5}"/>
              </a:ext>
            </a:extLst>
          </p:cNvPr>
          <p:cNvSpPr>
            <a:spLocks noGrp="1"/>
          </p:cNvSpPr>
          <p:nvPr>
            <p:ph sz="quarter" idx="16"/>
          </p:nvPr>
        </p:nvSpPr>
        <p:spPr>
          <a:xfrm>
            <a:off x="5881898" y="2676525"/>
            <a:ext cx="4490827" cy="3597470"/>
          </a:xfrm>
        </p:spPr>
        <p:txBody>
          <a:bodyPr rtlCol="0">
            <a:normAutofit fontScale="92500" lnSpcReduction="20000"/>
          </a:bodyPr>
          <a:lstStyle>
            <a:defPPr>
              <a:defRPr lang="es-ES"/>
            </a:defPPr>
          </a:lstStyle>
          <a:p>
            <a:pPr rtl="0"/>
            <a:r>
              <a:rPr lang="es-UY" sz="3200" dirty="0"/>
              <a:t>Inalámbricas</a:t>
            </a:r>
          </a:p>
          <a:p>
            <a:pPr rtl="0"/>
            <a:r>
              <a:rPr lang="es-UY" dirty="0"/>
              <a:t> Despliegue más rápido (time </a:t>
            </a:r>
            <a:r>
              <a:rPr lang="es-UY" dirty="0" err="1"/>
              <a:t>to</a:t>
            </a:r>
            <a:r>
              <a:rPr lang="es-UY" dirty="0"/>
              <a:t> </a:t>
            </a:r>
            <a:r>
              <a:rPr lang="es-UY" dirty="0" err="1"/>
              <a:t>market</a:t>
            </a:r>
            <a:r>
              <a:rPr lang="es-UY" dirty="0"/>
              <a:t>)</a:t>
            </a:r>
          </a:p>
          <a:p>
            <a:pPr rtl="0"/>
            <a:r>
              <a:rPr lang="es-UY" dirty="0"/>
              <a:t> Despliegue asociado a la demanda </a:t>
            </a:r>
          </a:p>
          <a:p>
            <a:pPr rtl="0"/>
            <a:r>
              <a:rPr lang="es-UY" dirty="0"/>
              <a:t> Menor inversión (o inversión paulatina) </a:t>
            </a:r>
          </a:p>
          <a:p>
            <a:pPr rtl="0"/>
            <a:r>
              <a:rPr lang="es-UY" dirty="0"/>
              <a:t> Anchos de banda menores y compartidos entre varios usuarios. Variables. </a:t>
            </a:r>
          </a:p>
          <a:p>
            <a:pPr rtl="0"/>
            <a:r>
              <a:rPr lang="es-UY" dirty="0"/>
              <a:t> Movilidad, </a:t>
            </a:r>
            <a:r>
              <a:rPr lang="es-UY" dirty="0" err="1"/>
              <a:t>nomadicidad</a:t>
            </a:r>
            <a:r>
              <a:rPr lang="es-UY" dirty="0"/>
              <a:t> </a:t>
            </a:r>
          </a:p>
          <a:p>
            <a:pPr rtl="0"/>
            <a:r>
              <a:rPr lang="es-UY" dirty="0"/>
              <a:t> Servicios personalizados</a:t>
            </a:r>
            <a:endParaRPr lang="es-ES" dirty="0"/>
          </a:p>
        </p:txBody>
      </p:sp>
    </p:spTree>
    <p:extLst>
      <p:ext uri="{BB962C8B-B14F-4D97-AF65-F5344CB8AC3E}">
        <p14:creationId xmlns:p14="http://schemas.microsoft.com/office/powerpoint/2010/main" val="888484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es-ES"/>
            </a:defPPr>
          </a:lstStyle>
          <a:p>
            <a:pPr rtl="0"/>
            <a:r>
              <a:rPr lang="es-ES" dirty="0"/>
              <a:t>Clasificación por el medio físico </a:t>
            </a:r>
          </a:p>
        </p:txBody>
      </p:sp>
      <p:sp>
        <p:nvSpPr>
          <p:cNvPr id="3" name="Marcador de contenido 2">
            <a:extLst>
              <a:ext uri="{FF2B5EF4-FFF2-40B4-BE49-F238E27FC236}">
                <a16:creationId xmlns:a16="http://schemas.microsoft.com/office/drawing/2014/main" id="{DB097449-5B72-ADA0-3B2D-1CBC160D6B90}"/>
              </a:ext>
            </a:extLst>
          </p:cNvPr>
          <p:cNvSpPr>
            <a:spLocks noGrp="1"/>
          </p:cNvSpPr>
          <p:nvPr>
            <p:ph sz="quarter" idx="15"/>
          </p:nvPr>
        </p:nvSpPr>
        <p:spPr>
          <a:xfrm>
            <a:off x="594360" y="2676525"/>
            <a:ext cx="4651895" cy="3597470"/>
          </a:xfrm>
        </p:spPr>
        <p:txBody>
          <a:bodyPr rtlCol="0">
            <a:normAutofit/>
          </a:bodyPr>
          <a:lstStyle>
            <a:defPPr>
              <a:defRPr lang="es-ES"/>
            </a:defPPr>
          </a:lstStyle>
          <a:p>
            <a:pPr rtl="0"/>
            <a:r>
              <a:rPr lang="es-UY" sz="3200" dirty="0"/>
              <a:t>Alámbricas o </a:t>
            </a:r>
            <a:r>
              <a:rPr lang="es-UY" sz="2800" dirty="0"/>
              <a:t>Cableadas </a:t>
            </a:r>
          </a:p>
          <a:p>
            <a:pPr rtl="0"/>
            <a:r>
              <a:rPr lang="es-UY" sz="2800" dirty="0"/>
              <a:t> Par de Cobre </a:t>
            </a:r>
          </a:p>
          <a:p>
            <a:pPr rtl="0"/>
            <a:r>
              <a:rPr lang="es-UY" sz="2800" dirty="0"/>
              <a:t> Coaxial </a:t>
            </a:r>
          </a:p>
          <a:p>
            <a:pPr rtl="0"/>
            <a:r>
              <a:rPr lang="es-UY" sz="2800" dirty="0"/>
              <a:t> Fibra Óptica</a:t>
            </a:r>
            <a:endParaRPr lang="es-UY" sz="3200" dirty="0"/>
          </a:p>
        </p:txBody>
      </p:sp>
      <p:sp>
        <p:nvSpPr>
          <p:cNvPr id="4" name="Marcador de contenido 3">
            <a:extLst>
              <a:ext uri="{FF2B5EF4-FFF2-40B4-BE49-F238E27FC236}">
                <a16:creationId xmlns:a16="http://schemas.microsoft.com/office/drawing/2014/main" id="{41FC7B50-71A6-D8BE-C032-5EB4CF5706D5}"/>
              </a:ext>
            </a:extLst>
          </p:cNvPr>
          <p:cNvSpPr>
            <a:spLocks noGrp="1"/>
          </p:cNvSpPr>
          <p:nvPr>
            <p:ph sz="quarter" idx="16"/>
          </p:nvPr>
        </p:nvSpPr>
        <p:spPr>
          <a:xfrm>
            <a:off x="5008880" y="2133602"/>
            <a:ext cx="6588760" cy="4140393"/>
          </a:xfrm>
        </p:spPr>
        <p:txBody>
          <a:bodyPr rtlCol="0">
            <a:normAutofit fontScale="70000" lnSpcReduction="20000"/>
          </a:bodyPr>
          <a:lstStyle>
            <a:defPPr>
              <a:defRPr lang="es-ES"/>
            </a:defPPr>
          </a:lstStyle>
          <a:p>
            <a:pPr rtl="0"/>
            <a:r>
              <a:rPr lang="es-UY" sz="3200" dirty="0"/>
              <a:t>Inalámbricas</a:t>
            </a:r>
          </a:p>
          <a:p>
            <a:pPr rtl="0"/>
            <a:r>
              <a:rPr lang="es-UY" dirty="0"/>
              <a:t>Tecnologías Wireless LAN y WAN: </a:t>
            </a:r>
          </a:p>
          <a:p>
            <a:r>
              <a:rPr lang="es-UY" dirty="0" err="1"/>
              <a:t>WiFi</a:t>
            </a:r>
            <a:r>
              <a:rPr lang="es-UY" dirty="0"/>
              <a:t> : </a:t>
            </a:r>
            <a:r>
              <a:rPr lang="es-UY" b="1" dirty="0"/>
              <a:t>1. </a:t>
            </a:r>
            <a:r>
              <a:rPr lang="es-UY" b="1" dirty="0" err="1"/>
              <a:t>Wi</a:t>
            </a:r>
            <a:r>
              <a:rPr lang="es-UY" b="1" dirty="0"/>
              <a:t>-Fi (Wireless Fidelity)</a:t>
            </a:r>
          </a:p>
          <a:p>
            <a:pPr>
              <a:buFont typeface="Arial" panose="020B0604020202020204" pitchFamily="34" charset="0"/>
              <a:buChar char="•"/>
            </a:pPr>
            <a:r>
              <a:rPr lang="es-UY" b="1" dirty="0"/>
              <a:t>Estándares</a:t>
            </a:r>
            <a:r>
              <a:rPr lang="es-UY" dirty="0"/>
              <a:t>: 802.11a/b/g/n/ac/</a:t>
            </a:r>
            <a:r>
              <a:rPr lang="es-UY" dirty="0" err="1"/>
              <a:t>ax</a:t>
            </a:r>
            <a:r>
              <a:rPr lang="es-UY" dirty="0"/>
              <a:t> (</a:t>
            </a:r>
            <a:r>
              <a:rPr lang="es-UY" dirty="0" err="1"/>
              <a:t>Wi</a:t>
            </a:r>
            <a:r>
              <a:rPr lang="es-UY" dirty="0"/>
              <a:t>-Fi 6).</a:t>
            </a:r>
          </a:p>
          <a:p>
            <a:pPr>
              <a:buFont typeface="Arial" panose="020B0604020202020204" pitchFamily="34" charset="0"/>
              <a:buChar char="•"/>
            </a:pPr>
            <a:r>
              <a:rPr lang="es-UY" b="1" dirty="0"/>
              <a:t>Uso</a:t>
            </a:r>
            <a:r>
              <a:rPr lang="es-UY" dirty="0"/>
              <a:t>: Redes de área local (LAN) en hogares, oficinas, y espacios públicos.</a:t>
            </a:r>
          </a:p>
          <a:p>
            <a:pPr>
              <a:buFont typeface="Arial" panose="020B0604020202020204" pitchFamily="34" charset="0"/>
              <a:buChar char="•"/>
            </a:pPr>
            <a:r>
              <a:rPr lang="es-UY" b="1" dirty="0"/>
              <a:t>Frecuencia</a:t>
            </a:r>
            <a:r>
              <a:rPr lang="es-UY" dirty="0"/>
              <a:t>: 2.4 GHz y 5 GHz (algunos modelos más recientes utilizan 6 GHz).</a:t>
            </a:r>
          </a:p>
          <a:p>
            <a:pPr rtl="0"/>
            <a:r>
              <a:rPr lang="es-UY" dirty="0"/>
              <a:t>WiMAX </a:t>
            </a:r>
          </a:p>
          <a:p>
            <a:r>
              <a:rPr lang="es-UY" dirty="0"/>
              <a:t> Tecnologías celulares: 2G, 3G, 4G , 5G</a:t>
            </a:r>
          </a:p>
          <a:p>
            <a:r>
              <a:rPr lang="es-UY" b="1" dirty="0"/>
              <a:t>Frecuencia</a:t>
            </a:r>
            <a:r>
              <a:rPr lang="es-UY" dirty="0"/>
              <a:t>: Varía según la región, generalmente en bandas entre 700 MHz y 3.5 GHz.</a:t>
            </a:r>
          </a:p>
          <a:p>
            <a:pPr rtl="0"/>
            <a:r>
              <a:rPr lang="es-UY" dirty="0"/>
              <a:t> LMDS, MMDS Alta frecuencia: de 18 a 38 GHz</a:t>
            </a:r>
          </a:p>
          <a:p>
            <a:pPr rtl="0"/>
            <a:r>
              <a:rPr lang="es-UY" dirty="0"/>
              <a:t> Satelital</a:t>
            </a:r>
            <a:endParaRPr lang="es-ES" dirty="0"/>
          </a:p>
        </p:txBody>
      </p:sp>
      <p:sp>
        <p:nvSpPr>
          <p:cNvPr id="5" name="Rectangle 1">
            <a:extLst>
              <a:ext uri="{FF2B5EF4-FFF2-40B4-BE49-F238E27FC236}">
                <a16:creationId xmlns:a16="http://schemas.microsoft.com/office/drawing/2014/main" id="{36911484-53EF-B369-392D-4ABD913AE5C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3G (UMTS, CDMA2000)</a:t>
            </a:r>
            <a:r>
              <a:rPr kumimoji="0" lang="es-UY" altLang="es-UY" sz="1800" b="0" i="0" u="none" strike="noStrike" cap="none" normalizeH="0" baseline="0">
                <a:ln>
                  <a:noFill/>
                </a:ln>
                <a:solidFill>
                  <a:schemeClr val="tx1"/>
                </a:solidFill>
                <a:effectLst/>
                <a:latin typeface="Arial" panose="020B0604020202020204" pitchFamily="34" charset="0"/>
              </a:rPr>
              <a:t>: Mejoras en voz y datos (internet móvil básico).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4G (LTE, WiMAX)</a:t>
            </a:r>
            <a:r>
              <a:rPr kumimoji="0" lang="es-UY" altLang="es-UY" sz="1800" b="0" i="0" u="none" strike="noStrike" cap="none" normalizeH="0" baseline="0">
                <a:ln>
                  <a:noFill/>
                </a:ln>
                <a:solidFill>
                  <a:schemeClr val="tx1"/>
                </a:solidFill>
                <a:effectLst/>
                <a:latin typeface="Arial" panose="020B0604020202020204" pitchFamily="34" charset="0"/>
              </a:rPr>
              <a:t>: Alta velocidad de datos, video en tiempo real.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5G</a:t>
            </a:r>
            <a:r>
              <a:rPr kumimoji="0" lang="es-UY" altLang="es-UY" sz="1800" b="0" i="0" u="none" strike="noStrike" cap="none" normalizeH="0" baseline="0">
                <a:ln>
                  <a:noFill/>
                </a:ln>
                <a:solidFill>
                  <a:schemeClr val="tx1"/>
                </a:solidFill>
                <a:effectLst/>
                <a:latin typeface="Arial" panose="020B0604020202020204" pitchFamily="34" charset="0"/>
              </a:rPr>
              <a:t>: Muy alta velocidad, baja latencia, soporte para IoT (Internet de las cosas). </a:t>
            </a:r>
          </a:p>
        </p:txBody>
      </p:sp>
      <p:sp>
        <p:nvSpPr>
          <p:cNvPr id="6" name="Rectangle 2">
            <a:extLst>
              <a:ext uri="{FF2B5EF4-FFF2-40B4-BE49-F238E27FC236}">
                <a16:creationId xmlns:a16="http://schemas.microsoft.com/office/drawing/2014/main" id="{5B48CEBF-21F7-1995-F241-BB031EFD993E}"/>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2G (GSM, CDMA)</a:t>
            </a:r>
            <a:r>
              <a:rPr kumimoji="0" lang="es-UY" altLang="es-UY" sz="1800" b="0" i="0" u="none" strike="noStrike" cap="none" normalizeH="0" baseline="0">
                <a:ln>
                  <a:noFill/>
                </a:ln>
                <a:solidFill>
                  <a:schemeClr val="tx1"/>
                </a:solidFill>
                <a:effectLst/>
                <a:latin typeface="Arial" panose="020B0604020202020204" pitchFamily="34" charset="0"/>
              </a:rPr>
              <a:t>: Telefonía básica y SMS.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3G (UMTS, CDMA2000)</a:t>
            </a:r>
            <a:r>
              <a:rPr kumimoji="0" lang="es-UY" altLang="es-UY" sz="1800" b="0" i="0" u="none" strike="noStrike" cap="none" normalizeH="0" baseline="0">
                <a:ln>
                  <a:noFill/>
                </a:ln>
                <a:solidFill>
                  <a:schemeClr val="tx1"/>
                </a:solidFill>
                <a:effectLst/>
                <a:latin typeface="Arial" panose="020B0604020202020204" pitchFamily="34" charset="0"/>
              </a:rPr>
              <a:t>: Mejoras en voz y datos (internet móvil básico).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4G (LTE, WiMAX)</a:t>
            </a:r>
            <a:r>
              <a:rPr kumimoji="0" lang="es-UY" altLang="es-UY" sz="1800" b="0" i="0" u="none" strike="noStrike" cap="none" normalizeH="0" baseline="0">
                <a:ln>
                  <a:noFill/>
                </a:ln>
                <a:solidFill>
                  <a:schemeClr val="tx1"/>
                </a:solidFill>
                <a:effectLst/>
                <a:latin typeface="Arial" panose="020B0604020202020204" pitchFamily="34" charset="0"/>
              </a:rPr>
              <a:t>: Alta velocidad de datos, video en tiempo real.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5G</a:t>
            </a:r>
            <a:r>
              <a:rPr kumimoji="0" lang="es-UY" altLang="es-UY" sz="1800" b="0" i="0" u="none" strike="noStrike" cap="none" normalizeH="0" baseline="0">
                <a:ln>
                  <a:noFill/>
                </a:ln>
                <a:solidFill>
                  <a:schemeClr val="tx1"/>
                </a:solidFill>
                <a:effectLst/>
                <a:latin typeface="Arial" panose="020B0604020202020204" pitchFamily="34" charset="0"/>
              </a:rPr>
              <a:t>: Muy alta velocidad, baja latencia, soporte para IoT (Internet de las cosas).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Frecuencia</a:t>
            </a:r>
            <a:r>
              <a:rPr kumimoji="0" lang="es-UY" altLang="es-UY" sz="1800" b="0" i="0" u="none" strike="noStrike" cap="none" normalizeH="0" baseline="0">
                <a:ln>
                  <a:noFill/>
                </a:ln>
                <a:solidFill>
                  <a:schemeClr val="tx1"/>
                </a:solidFill>
                <a:effectLst/>
                <a:latin typeface="Arial" panose="020B0604020202020204" pitchFamily="34" charset="0"/>
              </a:rPr>
              <a:t>: Varía según la región, generalmente en bandas entre 700 MHz y 2.5 GHz. </a:t>
            </a:r>
          </a:p>
        </p:txBody>
      </p:sp>
      <p:sp>
        <p:nvSpPr>
          <p:cNvPr id="7" name="Rectangle 3">
            <a:extLst>
              <a:ext uri="{FF2B5EF4-FFF2-40B4-BE49-F238E27FC236}">
                <a16:creationId xmlns:a16="http://schemas.microsoft.com/office/drawing/2014/main" id="{3C08AEC5-CAA3-8326-A903-57DBEB08F89B}"/>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2G (GSM, CDMA)</a:t>
            </a:r>
            <a:r>
              <a:rPr kumimoji="0" lang="es-UY" altLang="es-UY" sz="1800" b="0" i="0" u="none" strike="noStrike" cap="none" normalizeH="0" baseline="0">
                <a:ln>
                  <a:noFill/>
                </a:ln>
                <a:solidFill>
                  <a:schemeClr val="tx1"/>
                </a:solidFill>
                <a:effectLst/>
                <a:latin typeface="Arial" panose="020B0604020202020204" pitchFamily="34" charset="0"/>
              </a:rPr>
              <a:t>: Telefonía básica y SMS.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3G (UMTS, CDMA2000)</a:t>
            </a:r>
            <a:r>
              <a:rPr kumimoji="0" lang="es-UY" altLang="es-UY" sz="1800" b="0" i="0" u="none" strike="noStrike" cap="none" normalizeH="0" baseline="0">
                <a:ln>
                  <a:noFill/>
                </a:ln>
                <a:solidFill>
                  <a:schemeClr val="tx1"/>
                </a:solidFill>
                <a:effectLst/>
                <a:latin typeface="Arial" panose="020B0604020202020204" pitchFamily="34" charset="0"/>
              </a:rPr>
              <a:t>: Mejoras en voz y datos (internet móvil básico).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4G (LTE, WiMAX)</a:t>
            </a:r>
            <a:r>
              <a:rPr kumimoji="0" lang="es-UY" altLang="es-UY" sz="1800" b="0" i="0" u="none" strike="noStrike" cap="none" normalizeH="0" baseline="0">
                <a:ln>
                  <a:noFill/>
                </a:ln>
                <a:solidFill>
                  <a:schemeClr val="tx1"/>
                </a:solidFill>
                <a:effectLst/>
                <a:latin typeface="Arial" panose="020B0604020202020204" pitchFamily="34" charset="0"/>
              </a:rPr>
              <a:t>: Alta velocidad de datos, video en tiempo real.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5G</a:t>
            </a:r>
            <a:r>
              <a:rPr kumimoji="0" lang="es-UY" altLang="es-UY" sz="1800" b="0" i="0" u="none" strike="noStrike" cap="none" normalizeH="0" baseline="0">
                <a:ln>
                  <a:noFill/>
                </a:ln>
                <a:solidFill>
                  <a:schemeClr val="tx1"/>
                </a:solidFill>
                <a:effectLst/>
                <a:latin typeface="Arial" panose="020B0604020202020204" pitchFamily="34" charset="0"/>
              </a:rPr>
              <a:t>: Muy alta velocidad, baja latencia, soporte para IoT (Internet de las cosas).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Frecuencia</a:t>
            </a:r>
            <a:r>
              <a:rPr kumimoji="0" lang="es-UY" altLang="es-UY" sz="1800" b="0" i="0" u="none" strike="noStrike" cap="none" normalizeH="0" baseline="0">
                <a:ln>
                  <a:noFill/>
                </a:ln>
                <a:solidFill>
                  <a:schemeClr val="tx1"/>
                </a:solidFill>
                <a:effectLst/>
                <a:latin typeface="Arial" panose="020B0604020202020204" pitchFamily="34" charset="0"/>
              </a:rPr>
              <a:t>: Varía según la región, generalmente en bandas entre 700 MHz y 2.5 GHz. </a:t>
            </a:r>
          </a:p>
        </p:txBody>
      </p:sp>
    </p:spTree>
    <p:extLst>
      <p:ext uri="{BB962C8B-B14F-4D97-AF65-F5344CB8AC3E}">
        <p14:creationId xmlns:p14="http://schemas.microsoft.com/office/powerpoint/2010/main" val="1293911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es-ES"/>
            </a:defPPr>
          </a:lstStyle>
          <a:p>
            <a:pPr rtl="0"/>
            <a:r>
              <a:rPr lang="es-ES" dirty="0"/>
              <a:t>Satelitales</a:t>
            </a:r>
          </a:p>
        </p:txBody>
      </p:sp>
      <p:sp>
        <p:nvSpPr>
          <p:cNvPr id="3" name="Marcador de contenido 2">
            <a:extLst>
              <a:ext uri="{FF2B5EF4-FFF2-40B4-BE49-F238E27FC236}">
                <a16:creationId xmlns:a16="http://schemas.microsoft.com/office/drawing/2014/main" id="{DB097449-5B72-ADA0-3B2D-1CBC160D6B90}"/>
              </a:ext>
            </a:extLst>
          </p:cNvPr>
          <p:cNvSpPr>
            <a:spLocks noGrp="1"/>
          </p:cNvSpPr>
          <p:nvPr>
            <p:ph sz="quarter" idx="15"/>
          </p:nvPr>
        </p:nvSpPr>
        <p:spPr>
          <a:xfrm>
            <a:off x="594360" y="2676525"/>
            <a:ext cx="3637281" cy="3597470"/>
          </a:xfrm>
        </p:spPr>
        <p:txBody>
          <a:bodyPr rtlCol="0">
            <a:normAutofit fontScale="47500" lnSpcReduction="20000"/>
          </a:bodyPr>
          <a:lstStyle>
            <a:defPPr>
              <a:defRPr lang="es-ES"/>
            </a:defPPr>
          </a:lstStyle>
          <a:p>
            <a:r>
              <a:rPr lang="es-UY" b="1" dirty="0"/>
              <a:t>Satélites Geoestacionarios (GEO)</a:t>
            </a:r>
          </a:p>
          <a:p>
            <a:pPr>
              <a:buFont typeface="Arial" panose="020B0604020202020204" pitchFamily="34" charset="0"/>
              <a:buChar char="•"/>
            </a:pPr>
            <a:r>
              <a:rPr lang="es-UY" b="1" dirty="0"/>
              <a:t>Órbita</a:t>
            </a:r>
            <a:r>
              <a:rPr lang="es-UY" dirty="0"/>
              <a:t>: A una altitud de aproximadamente 35,786 km sobre el ecuador terrestre.</a:t>
            </a:r>
          </a:p>
          <a:p>
            <a:pPr>
              <a:buFont typeface="Arial" panose="020B0604020202020204" pitchFamily="34" charset="0"/>
              <a:buChar char="•"/>
            </a:pPr>
            <a:r>
              <a:rPr lang="es-UY" b="1" dirty="0"/>
              <a:t>Cobertura</a:t>
            </a:r>
            <a:r>
              <a:rPr lang="es-UY" dirty="0"/>
              <a:t>: Amplia área geográfica, cubriendo un tercio de la Tierra.</a:t>
            </a:r>
          </a:p>
          <a:p>
            <a:pPr>
              <a:buFont typeface="Arial" panose="020B0604020202020204" pitchFamily="34" charset="0"/>
              <a:buChar char="•"/>
            </a:pPr>
            <a:r>
              <a:rPr lang="es-UY" b="1" dirty="0"/>
              <a:t>Uso</a:t>
            </a:r>
            <a:r>
              <a:rPr lang="es-UY" dirty="0"/>
              <a:t>:</a:t>
            </a:r>
          </a:p>
          <a:p>
            <a:pPr marL="742950" lvl="1" indent="-285750">
              <a:buFont typeface="Arial" panose="020B0604020202020204" pitchFamily="34" charset="0"/>
              <a:buChar char="•"/>
            </a:pPr>
            <a:r>
              <a:rPr lang="es-UY" dirty="0"/>
              <a:t>Comunicaciones internacionales (televisión por satélite, telefonía, internet).</a:t>
            </a:r>
          </a:p>
          <a:p>
            <a:pPr marL="742950" lvl="1" indent="-285750">
              <a:buFont typeface="Arial" panose="020B0604020202020204" pitchFamily="34" charset="0"/>
              <a:buChar char="•"/>
            </a:pPr>
            <a:r>
              <a:rPr lang="es-UY" dirty="0"/>
              <a:t>Satélites de comunicaciones como </a:t>
            </a:r>
            <a:r>
              <a:rPr lang="es-UY" dirty="0" err="1"/>
              <a:t>Inmarsat</a:t>
            </a:r>
            <a:r>
              <a:rPr lang="es-UY" dirty="0"/>
              <a:t>, SES, </a:t>
            </a:r>
            <a:r>
              <a:rPr lang="es-UY" dirty="0" err="1"/>
              <a:t>Intelsat</a:t>
            </a:r>
            <a:r>
              <a:rPr lang="es-UY" dirty="0"/>
              <a:t>.</a:t>
            </a:r>
          </a:p>
          <a:p>
            <a:pPr>
              <a:buFont typeface="Arial" panose="020B0604020202020204" pitchFamily="34" charset="0"/>
              <a:buChar char="•"/>
            </a:pPr>
            <a:r>
              <a:rPr lang="es-UY" b="1" dirty="0"/>
              <a:t>Características</a:t>
            </a:r>
            <a:r>
              <a:rPr lang="es-UY" dirty="0"/>
              <a:t>:</a:t>
            </a:r>
          </a:p>
          <a:p>
            <a:pPr marL="742950" lvl="1" indent="-285750">
              <a:buFont typeface="Arial" panose="020B0604020202020204" pitchFamily="34" charset="0"/>
              <a:buChar char="•"/>
            </a:pPr>
            <a:r>
              <a:rPr lang="es-UY" dirty="0"/>
              <a:t>Están fijos en un punto relativo sobre la Tierra, lo que permite antenas fijas en estaciones terrestres.</a:t>
            </a:r>
          </a:p>
          <a:p>
            <a:pPr marL="742950" lvl="1" indent="-285750">
              <a:buFont typeface="Arial" panose="020B0604020202020204" pitchFamily="34" charset="0"/>
              <a:buChar char="•"/>
            </a:pPr>
            <a:r>
              <a:rPr lang="es-UY" dirty="0"/>
              <a:t>Alta latencia debido a la distancia.</a:t>
            </a:r>
          </a:p>
          <a:p>
            <a:pPr rtl="0"/>
            <a:endParaRPr lang="es-UY" sz="3200" dirty="0"/>
          </a:p>
        </p:txBody>
      </p:sp>
      <p:sp>
        <p:nvSpPr>
          <p:cNvPr id="4" name="Marcador de contenido 3">
            <a:extLst>
              <a:ext uri="{FF2B5EF4-FFF2-40B4-BE49-F238E27FC236}">
                <a16:creationId xmlns:a16="http://schemas.microsoft.com/office/drawing/2014/main" id="{41FC7B50-71A6-D8BE-C032-5EB4CF5706D5}"/>
              </a:ext>
            </a:extLst>
          </p:cNvPr>
          <p:cNvSpPr>
            <a:spLocks noGrp="1"/>
          </p:cNvSpPr>
          <p:nvPr>
            <p:ph sz="quarter" idx="16"/>
          </p:nvPr>
        </p:nvSpPr>
        <p:spPr>
          <a:xfrm>
            <a:off x="4429760" y="2265682"/>
            <a:ext cx="3637280" cy="4140393"/>
          </a:xfrm>
        </p:spPr>
        <p:txBody>
          <a:bodyPr rtlCol="0">
            <a:normAutofit fontScale="62500" lnSpcReduction="20000"/>
          </a:bodyPr>
          <a:lstStyle>
            <a:defPPr>
              <a:defRPr lang="es-ES"/>
            </a:defPPr>
          </a:lstStyle>
          <a:p>
            <a:r>
              <a:rPr lang="es-UY" b="1" dirty="0"/>
              <a:t>Satélites en Órbita Media (MEO)</a:t>
            </a:r>
          </a:p>
          <a:p>
            <a:pPr>
              <a:buFont typeface="Arial" panose="020B0604020202020204" pitchFamily="34" charset="0"/>
              <a:buChar char="•"/>
            </a:pPr>
            <a:r>
              <a:rPr lang="es-UY" b="1" dirty="0"/>
              <a:t>Órbita</a:t>
            </a:r>
            <a:r>
              <a:rPr lang="es-UY" dirty="0"/>
              <a:t>: Entre 2,000 y 20,000 km sobre la Tierra.</a:t>
            </a:r>
          </a:p>
          <a:p>
            <a:pPr>
              <a:buFont typeface="Arial" panose="020B0604020202020204" pitchFamily="34" charset="0"/>
              <a:buChar char="•"/>
            </a:pPr>
            <a:r>
              <a:rPr lang="es-UY" b="1" dirty="0"/>
              <a:t>Cobertura</a:t>
            </a:r>
            <a:r>
              <a:rPr lang="es-UY" dirty="0"/>
              <a:t>: Más limitada que los GEO, pero pueden cubrir grandes regiones.</a:t>
            </a:r>
          </a:p>
          <a:p>
            <a:pPr>
              <a:buFont typeface="Arial" panose="020B0604020202020204" pitchFamily="34" charset="0"/>
              <a:buChar char="•"/>
            </a:pPr>
            <a:r>
              <a:rPr lang="es-UY" b="1" dirty="0"/>
              <a:t>Uso</a:t>
            </a:r>
            <a:r>
              <a:rPr lang="es-UY" dirty="0"/>
              <a:t>:</a:t>
            </a:r>
          </a:p>
          <a:p>
            <a:pPr marL="742950" lvl="1" indent="-285750">
              <a:buFont typeface="Arial" panose="020B0604020202020204" pitchFamily="34" charset="0"/>
              <a:buChar char="•"/>
            </a:pPr>
            <a:r>
              <a:rPr lang="es-UY" dirty="0"/>
              <a:t>Sistemas de navegación y posicionamiento (GPS, Galileo, GLONASS).</a:t>
            </a:r>
          </a:p>
          <a:p>
            <a:pPr marL="742950" lvl="1" indent="-285750">
              <a:buFont typeface="Arial" panose="020B0604020202020204" pitchFamily="34" charset="0"/>
              <a:buChar char="•"/>
            </a:pPr>
            <a:r>
              <a:rPr lang="es-UY" dirty="0"/>
              <a:t>Comunicaciones satelitales de alta capacidad, como O3b Networks.</a:t>
            </a:r>
          </a:p>
          <a:p>
            <a:pPr>
              <a:buFont typeface="Arial" panose="020B0604020202020204" pitchFamily="34" charset="0"/>
              <a:buChar char="•"/>
            </a:pPr>
            <a:r>
              <a:rPr lang="es-UY" b="1" dirty="0"/>
              <a:t>Características</a:t>
            </a:r>
            <a:r>
              <a:rPr lang="es-UY" dirty="0"/>
              <a:t>:</a:t>
            </a:r>
          </a:p>
          <a:p>
            <a:pPr marL="742950" lvl="1" indent="-285750">
              <a:buFont typeface="Arial" panose="020B0604020202020204" pitchFamily="34" charset="0"/>
              <a:buChar char="•"/>
            </a:pPr>
            <a:r>
              <a:rPr lang="es-UY" dirty="0"/>
              <a:t>Menor latencia que GEO.</a:t>
            </a:r>
          </a:p>
          <a:p>
            <a:pPr marL="742950" lvl="1" indent="-285750">
              <a:buFont typeface="Arial" panose="020B0604020202020204" pitchFamily="34" charset="0"/>
              <a:buChar char="•"/>
            </a:pPr>
            <a:r>
              <a:rPr lang="es-UY" dirty="0"/>
              <a:t>Órbita no estacionaria, lo que requiere seguimiento activo de las estaciones terrestres.</a:t>
            </a:r>
          </a:p>
          <a:p>
            <a:pPr rtl="0"/>
            <a:endParaRPr lang="es-ES" dirty="0"/>
          </a:p>
        </p:txBody>
      </p:sp>
      <p:sp>
        <p:nvSpPr>
          <p:cNvPr id="5" name="Rectangle 1">
            <a:extLst>
              <a:ext uri="{FF2B5EF4-FFF2-40B4-BE49-F238E27FC236}">
                <a16:creationId xmlns:a16="http://schemas.microsoft.com/office/drawing/2014/main" id="{36911484-53EF-B369-392D-4ABD913AE5C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3G (UMTS, CDMA2000)</a:t>
            </a:r>
            <a:r>
              <a:rPr kumimoji="0" lang="es-UY" altLang="es-UY" sz="1800" b="0" i="0" u="none" strike="noStrike" cap="none" normalizeH="0" baseline="0">
                <a:ln>
                  <a:noFill/>
                </a:ln>
                <a:solidFill>
                  <a:schemeClr val="tx1"/>
                </a:solidFill>
                <a:effectLst/>
                <a:latin typeface="Arial" panose="020B0604020202020204" pitchFamily="34" charset="0"/>
              </a:rPr>
              <a:t>: Mejoras en voz y datos (internet móvil básico).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4G (LTE, WiMAX)</a:t>
            </a:r>
            <a:r>
              <a:rPr kumimoji="0" lang="es-UY" altLang="es-UY" sz="1800" b="0" i="0" u="none" strike="noStrike" cap="none" normalizeH="0" baseline="0">
                <a:ln>
                  <a:noFill/>
                </a:ln>
                <a:solidFill>
                  <a:schemeClr val="tx1"/>
                </a:solidFill>
                <a:effectLst/>
                <a:latin typeface="Arial" panose="020B0604020202020204" pitchFamily="34" charset="0"/>
              </a:rPr>
              <a:t>: Alta velocidad de datos, video en tiempo real.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5G</a:t>
            </a:r>
            <a:r>
              <a:rPr kumimoji="0" lang="es-UY" altLang="es-UY" sz="1800" b="0" i="0" u="none" strike="noStrike" cap="none" normalizeH="0" baseline="0">
                <a:ln>
                  <a:noFill/>
                </a:ln>
                <a:solidFill>
                  <a:schemeClr val="tx1"/>
                </a:solidFill>
                <a:effectLst/>
                <a:latin typeface="Arial" panose="020B0604020202020204" pitchFamily="34" charset="0"/>
              </a:rPr>
              <a:t>: Muy alta velocidad, baja latencia, soporte para IoT (Internet de las cosas). </a:t>
            </a:r>
          </a:p>
        </p:txBody>
      </p:sp>
      <p:sp>
        <p:nvSpPr>
          <p:cNvPr id="6" name="Rectangle 2">
            <a:extLst>
              <a:ext uri="{FF2B5EF4-FFF2-40B4-BE49-F238E27FC236}">
                <a16:creationId xmlns:a16="http://schemas.microsoft.com/office/drawing/2014/main" id="{5B48CEBF-21F7-1995-F241-BB031EFD993E}"/>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2G (GSM, CDMA)</a:t>
            </a:r>
            <a:r>
              <a:rPr kumimoji="0" lang="es-UY" altLang="es-UY" sz="1800" b="0" i="0" u="none" strike="noStrike" cap="none" normalizeH="0" baseline="0">
                <a:ln>
                  <a:noFill/>
                </a:ln>
                <a:solidFill>
                  <a:schemeClr val="tx1"/>
                </a:solidFill>
                <a:effectLst/>
                <a:latin typeface="Arial" panose="020B0604020202020204" pitchFamily="34" charset="0"/>
              </a:rPr>
              <a:t>: Telefonía básica y SMS.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3G (UMTS, CDMA2000)</a:t>
            </a:r>
            <a:r>
              <a:rPr kumimoji="0" lang="es-UY" altLang="es-UY" sz="1800" b="0" i="0" u="none" strike="noStrike" cap="none" normalizeH="0" baseline="0">
                <a:ln>
                  <a:noFill/>
                </a:ln>
                <a:solidFill>
                  <a:schemeClr val="tx1"/>
                </a:solidFill>
                <a:effectLst/>
                <a:latin typeface="Arial" panose="020B0604020202020204" pitchFamily="34" charset="0"/>
              </a:rPr>
              <a:t>: Mejoras en voz y datos (internet móvil básico).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4G (LTE, WiMAX)</a:t>
            </a:r>
            <a:r>
              <a:rPr kumimoji="0" lang="es-UY" altLang="es-UY" sz="1800" b="0" i="0" u="none" strike="noStrike" cap="none" normalizeH="0" baseline="0">
                <a:ln>
                  <a:noFill/>
                </a:ln>
                <a:solidFill>
                  <a:schemeClr val="tx1"/>
                </a:solidFill>
                <a:effectLst/>
                <a:latin typeface="Arial" panose="020B0604020202020204" pitchFamily="34" charset="0"/>
              </a:rPr>
              <a:t>: Alta velocidad de datos, video en tiempo real.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5G</a:t>
            </a:r>
            <a:r>
              <a:rPr kumimoji="0" lang="es-UY" altLang="es-UY" sz="1800" b="0" i="0" u="none" strike="noStrike" cap="none" normalizeH="0" baseline="0">
                <a:ln>
                  <a:noFill/>
                </a:ln>
                <a:solidFill>
                  <a:schemeClr val="tx1"/>
                </a:solidFill>
                <a:effectLst/>
                <a:latin typeface="Arial" panose="020B0604020202020204" pitchFamily="34" charset="0"/>
              </a:rPr>
              <a:t>: Muy alta velocidad, baja latencia, soporte para IoT (Internet de las cosas).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Frecuencia</a:t>
            </a:r>
            <a:r>
              <a:rPr kumimoji="0" lang="es-UY" altLang="es-UY" sz="1800" b="0" i="0" u="none" strike="noStrike" cap="none" normalizeH="0" baseline="0">
                <a:ln>
                  <a:noFill/>
                </a:ln>
                <a:solidFill>
                  <a:schemeClr val="tx1"/>
                </a:solidFill>
                <a:effectLst/>
                <a:latin typeface="Arial" panose="020B0604020202020204" pitchFamily="34" charset="0"/>
              </a:rPr>
              <a:t>: Varía según la región, generalmente en bandas entre 700 MHz y 2.5 GHz. </a:t>
            </a:r>
          </a:p>
        </p:txBody>
      </p:sp>
      <p:sp>
        <p:nvSpPr>
          <p:cNvPr id="7" name="Rectangle 3">
            <a:extLst>
              <a:ext uri="{FF2B5EF4-FFF2-40B4-BE49-F238E27FC236}">
                <a16:creationId xmlns:a16="http://schemas.microsoft.com/office/drawing/2014/main" id="{3C08AEC5-CAA3-8326-A903-57DBEB08F89B}"/>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2G (GSM, CDMA)</a:t>
            </a:r>
            <a:r>
              <a:rPr kumimoji="0" lang="es-UY" altLang="es-UY" sz="1800" b="0" i="0" u="none" strike="noStrike" cap="none" normalizeH="0" baseline="0">
                <a:ln>
                  <a:noFill/>
                </a:ln>
                <a:solidFill>
                  <a:schemeClr val="tx1"/>
                </a:solidFill>
                <a:effectLst/>
                <a:latin typeface="Arial" panose="020B0604020202020204" pitchFamily="34" charset="0"/>
              </a:rPr>
              <a:t>: Telefonía básica y SMS.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3G (UMTS, CDMA2000)</a:t>
            </a:r>
            <a:r>
              <a:rPr kumimoji="0" lang="es-UY" altLang="es-UY" sz="1800" b="0" i="0" u="none" strike="noStrike" cap="none" normalizeH="0" baseline="0">
                <a:ln>
                  <a:noFill/>
                </a:ln>
                <a:solidFill>
                  <a:schemeClr val="tx1"/>
                </a:solidFill>
                <a:effectLst/>
                <a:latin typeface="Arial" panose="020B0604020202020204" pitchFamily="34" charset="0"/>
              </a:rPr>
              <a:t>: Mejoras en voz y datos (internet móvil básico).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4G (LTE, WiMAX)</a:t>
            </a:r>
            <a:r>
              <a:rPr kumimoji="0" lang="es-UY" altLang="es-UY" sz="1800" b="0" i="0" u="none" strike="noStrike" cap="none" normalizeH="0" baseline="0">
                <a:ln>
                  <a:noFill/>
                </a:ln>
                <a:solidFill>
                  <a:schemeClr val="tx1"/>
                </a:solidFill>
                <a:effectLst/>
                <a:latin typeface="Arial" panose="020B0604020202020204" pitchFamily="34" charset="0"/>
              </a:rPr>
              <a:t>: Alta velocidad de datos, video en tiempo real.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5G</a:t>
            </a:r>
            <a:r>
              <a:rPr kumimoji="0" lang="es-UY" altLang="es-UY" sz="1800" b="0" i="0" u="none" strike="noStrike" cap="none" normalizeH="0" baseline="0">
                <a:ln>
                  <a:noFill/>
                </a:ln>
                <a:solidFill>
                  <a:schemeClr val="tx1"/>
                </a:solidFill>
                <a:effectLst/>
                <a:latin typeface="Arial" panose="020B0604020202020204" pitchFamily="34" charset="0"/>
              </a:rPr>
              <a:t>: Muy alta velocidad, baja latencia, soporte para IoT (Internet de las cosas).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a:ln>
                  <a:noFill/>
                </a:ln>
                <a:solidFill>
                  <a:schemeClr val="tx1"/>
                </a:solidFill>
                <a:effectLst/>
                <a:latin typeface="Arial" panose="020B0604020202020204" pitchFamily="34" charset="0"/>
              </a:rPr>
              <a:t>Frecuencia</a:t>
            </a:r>
            <a:r>
              <a:rPr kumimoji="0" lang="es-UY" altLang="es-UY" sz="1800" b="0" i="0" u="none" strike="noStrike" cap="none" normalizeH="0" baseline="0">
                <a:ln>
                  <a:noFill/>
                </a:ln>
                <a:solidFill>
                  <a:schemeClr val="tx1"/>
                </a:solidFill>
                <a:effectLst/>
                <a:latin typeface="Arial" panose="020B0604020202020204" pitchFamily="34" charset="0"/>
              </a:rPr>
              <a:t>: Varía según la región, generalmente en bandas entre 700 MHz y 2.5 GHz. </a:t>
            </a:r>
          </a:p>
        </p:txBody>
      </p:sp>
      <p:sp>
        <p:nvSpPr>
          <p:cNvPr id="8" name="Marcador de contenido 3">
            <a:extLst>
              <a:ext uri="{FF2B5EF4-FFF2-40B4-BE49-F238E27FC236}">
                <a16:creationId xmlns:a16="http://schemas.microsoft.com/office/drawing/2014/main" id="{5DBE1E4F-14BE-79AB-920F-B4FDE4D7DC14}"/>
              </a:ext>
            </a:extLst>
          </p:cNvPr>
          <p:cNvSpPr txBox="1">
            <a:spLocks/>
          </p:cNvSpPr>
          <p:nvPr/>
        </p:nvSpPr>
        <p:spPr>
          <a:xfrm>
            <a:off x="8067040" y="2133602"/>
            <a:ext cx="3637280" cy="4140393"/>
          </a:xfrm>
          <a:prstGeom prst="rect">
            <a:avLst/>
          </a:prstGeom>
        </p:spPr>
        <p:txBody>
          <a:bodyPr vert="horz" lIns="0" tIns="45720" rIns="0" bIns="0" rtlCol="0">
            <a:normAutofit fontScale="55000" lnSpcReduction="20000"/>
          </a:bodyPr>
          <a:lstStyle>
            <a:defPPr>
              <a:defRPr lang="es-ES"/>
            </a:defPPr>
            <a:lvl1pPr marL="0" indent="0" algn="l" defTabSz="914400" rtl="0" eaLnBrk="1" latinLnBrk="0" hangingPunct="1">
              <a:lnSpc>
                <a:spcPct val="90000"/>
              </a:lnSpc>
              <a:spcBef>
                <a:spcPts val="1800"/>
              </a:spcBef>
              <a:buFont typeface="Arial" panose="020B0604020202020204" pitchFamily="34" charset="0"/>
              <a:buNone/>
              <a:defRPr lang="es-ES" sz="2000" b="0" i="0" kern="1200">
                <a:solidFill>
                  <a:schemeClr val="bg1"/>
                </a:solidFill>
                <a:latin typeface="+mn-lt"/>
                <a:ea typeface="+mn-ea"/>
                <a:cs typeface="+mn-cs"/>
              </a:defRPr>
            </a:lvl1pPr>
            <a:lvl2pPr marL="283464" indent="-283464" algn="l" defTabSz="914400" rtl="0" eaLnBrk="1" latinLnBrk="0" hangingPunct="1">
              <a:lnSpc>
                <a:spcPct val="90000"/>
              </a:lnSpc>
              <a:spcBef>
                <a:spcPts val="1800"/>
              </a:spcBef>
              <a:buFont typeface="Arial" panose="020B0604020202020204" pitchFamily="34" charset="0"/>
              <a:buChar char="•"/>
              <a:defRPr lang="es-ES" sz="2000" b="0" i="0" kern="1200">
                <a:solidFill>
                  <a:schemeClr val="bg1"/>
                </a:solidFill>
                <a:latin typeface="+mn-lt"/>
                <a:ea typeface="+mn-ea"/>
                <a:cs typeface="+mn-cs"/>
              </a:defRPr>
            </a:lvl2pPr>
            <a:lvl3pPr marL="548640" indent="-283464" algn="l" defTabSz="914400" rtl="0" eaLnBrk="1" latinLnBrk="0" hangingPunct="1">
              <a:lnSpc>
                <a:spcPct val="90000"/>
              </a:lnSpc>
              <a:spcBef>
                <a:spcPts val="1800"/>
              </a:spcBef>
              <a:buFont typeface="Arial" panose="020B0604020202020204" pitchFamily="34" charset="0"/>
              <a:buChar char="•"/>
              <a:defRPr lang="es-ES" sz="2000" b="0" i="0" kern="1200">
                <a:solidFill>
                  <a:schemeClr val="bg1"/>
                </a:solidFill>
                <a:latin typeface="+mn-lt"/>
                <a:ea typeface="+mn-ea"/>
                <a:cs typeface="+mn-cs"/>
              </a:defRPr>
            </a:lvl3pPr>
            <a:lvl4pPr marL="822960" indent="-283464" algn="l" defTabSz="914400" rtl="0" eaLnBrk="1" latinLnBrk="0" hangingPunct="1">
              <a:lnSpc>
                <a:spcPct val="90000"/>
              </a:lnSpc>
              <a:spcBef>
                <a:spcPts val="1800"/>
              </a:spcBef>
              <a:buFont typeface="Arial" panose="020B0604020202020204" pitchFamily="34" charset="0"/>
              <a:buChar char="•"/>
              <a:defRPr lang="es-ES" sz="2000" b="0" i="0" kern="1200">
                <a:solidFill>
                  <a:schemeClr val="bg1"/>
                </a:solidFill>
                <a:latin typeface="+mn-lt"/>
                <a:ea typeface="+mn-ea"/>
                <a:cs typeface="+mn-cs"/>
              </a:defRPr>
            </a:lvl4pPr>
            <a:lvl5pPr marL="1005840" indent="-283464" algn="l" defTabSz="914400" rtl="0" eaLnBrk="1" latinLnBrk="0" hangingPunct="1">
              <a:lnSpc>
                <a:spcPct val="90000"/>
              </a:lnSpc>
              <a:spcBef>
                <a:spcPts val="1800"/>
              </a:spcBef>
              <a:buFont typeface="Arial" panose="020B0604020202020204" pitchFamily="34" charset="0"/>
              <a:buChar char="•"/>
              <a:defRPr lang="es-ES"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r>
              <a:rPr lang="es-UY" b="1" dirty="0"/>
              <a:t>Satélites en Órbita Baja (LEO)</a:t>
            </a:r>
          </a:p>
          <a:p>
            <a:pPr>
              <a:buFont typeface="Arial" panose="020B0604020202020204" pitchFamily="34" charset="0"/>
              <a:buChar char="•"/>
            </a:pPr>
            <a:r>
              <a:rPr lang="es-UY" b="1" dirty="0"/>
              <a:t>Órbita</a:t>
            </a:r>
            <a:r>
              <a:rPr lang="es-UY" dirty="0"/>
              <a:t>: Entre 160 y 2,000 km sobre la Tierra.</a:t>
            </a:r>
          </a:p>
          <a:p>
            <a:pPr>
              <a:buFont typeface="Arial" panose="020B0604020202020204" pitchFamily="34" charset="0"/>
              <a:buChar char="•"/>
            </a:pPr>
            <a:r>
              <a:rPr lang="es-UY" b="1" dirty="0"/>
              <a:t>Cobertura</a:t>
            </a:r>
            <a:r>
              <a:rPr lang="es-UY" dirty="0"/>
              <a:t>: Áreas más pequeñas, requieren constelaciones de múltiples satélites para cobertura global.</a:t>
            </a:r>
          </a:p>
          <a:p>
            <a:pPr>
              <a:buFont typeface="Arial" panose="020B0604020202020204" pitchFamily="34" charset="0"/>
              <a:buChar char="•"/>
            </a:pPr>
            <a:r>
              <a:rPr lang="es-UY" b="1" dirty="0"/>
              <a:t>Uso</a:t>
            </a:r>
            <a:r>
              <a:rPr lang="es-UY" dirty="0"/>
              <a:t>:</a:t>
            </a:r>
          </a:p>
          <a:p>
            <a:pPr marL="742950" lvl="1" indent="-285750">
              <a:buFont typeface="Arial" panose="020B0604020202020204" pitchFamily="34" charset="0"/>
              <a:buChar char="•"/>
            </a:pPr>
            <a:r>
              <a:rPr lang="es-UY" dirty="0"/>
              <a:t>Internet satelital de baja latencia (</a:t>
            </a:r>
            <a:r>
              <a:rPr lang="es-UY" dirty="0" err="1"/>
              <a:t>Starlink</a:t>
            </a:r>
            <a:r>
              <a:rPr lang="es-UY" dirty="0"/>
              <a:t>, </a:t>
            </a:r>
            <a:r>
              <a:rPr lang="es-UY" dirty="0" err="1"/>
              <a:t>OneWeb</a:t>
            </a:r>
            <a:r>
              <a:rPr lang="es-UY" dirty="0"/>
              <a:t>).</a:t>
            </a:r>
          </a:p>
          <a:p>
            <a:pPr marL="742950" lvl="1" indent="-285750">
              <a:buFont typeface="Arial" panose="020B0604020202020204" pitchFamily="34" charset="0"/>
              <a:buChar char="•"/>
            </a:pPr>
            <a:r>
              <a:rPr lang="es-UY" dirty="0"/>
              <a:t>Comunicaciones móviles globales (</a:t>
            </a:r>
            <a:r>
              <a:rPr lang="es-UY" dirty="0" err="1"/>
              <a:t>Iridium</a:t>
            </a:r>
            <a:r>
              <a:rPr lang="es-UY" dirty="0"/>
              <a:t>, </a:t>
            </a:r>
            <a:r>
              <a:rPr lang="es-UY" dirty="0" err="1"/>
              <a:t>Globalstar</a:t>
            </a:r>
            <a:r>
              <a:rPr lang="es-UY" dirty="0"/>
              <a:t>).</a:t>
            </a:r>
          </a:p>
          <a:p>
            <a:pPr marL="742950" lvl="1" indent="-285750">
              <a:buFont typeface="Arial" panose="020B0604020202020204" pitchFamily="34" charset="0"/>
              <a:buChar char="•"/>
            </a:pPr>
            <a:r>
              <a:rPr lang="es-UY" dirty="0"/>
              <a:t>Observación de la Tierra, imágenes satelitales, y vigilancia.</a:t>
            </a:r>
          </a:p>
          <a:p>
            <a:pPr>
              <a:buFont typeface="Arial" panose="020B0604020202020204" pitchFamily="34" charset="0"/>
              <a:buChar char="•"/>
            </a:pPr>
            <a:r>
              <a:rPr lang="es-UY" b="1" dirty="0"/>
              <a:t>Características</a:t>
            </a:r>
            <a:r>
              <a:rPr lang="es-UY" dirty="0"/>
              <a:t>:</a:t>
            </a:r>
          </a:p>
          <a:p>
            <a:pPr marL="742950" lvl="1" indent="-285750">
              <a:buFont typeface="Arial" panose="020B0604020202020204" pitchFamily="34" charset="0"/>
              <a:buChar char="•"/>
            </a:pPr>
            <a:r>
              <a:rPr lang="es-UY" dirty="0"/>
              <a:t>Latencia muy baja, ideal para servicios de internet y datos en tiempo real.</a:t>
            </a:r>
          </a:p>
          <a:p>
            <a:pPr marL="742950" lvl="1" indent="-285750">
              <a:buFont typeface="Arial" panose="020B0604020202020204" pitchFamily="34" charset="0"/>
              <a:buChar char="•"/>
            </a:pPr>
            <a:r>
              <a:rPr lang="es-UY" dirty="0"/>
              <a:t>Necesidad de múltiples satélites debido a la órbita rápida.</a:t>
            </a:r>
          </a:p>
          <a:p>
            <a:endParaRPr lang="es-UY" dirty="0"/>
          </a:p>
        </p:txBody>
      </p:sp>
    </p:spTree>
    <p:extLst>
      <p:ext uri="{BB962C8B-B14F-4D97-AF65-F5344CB8AC3E}">
        <p14:creationId xmlns:p14="http://schemas.microsoft.com/office/powerpoint/2010/main" val="3439981378"/>
      </p:ext>
    </p:extLst>
  </p:cSld>
  <p:clrMapOvr>
    <a:masterClrMapping/>
  </p:clrMapOvr>
</p:sld>
</file>

<file path=ppt/theme/theme1.xml><?xml version="1.0" encoding="utf-8"?>
<a:theme xmlns:a="http://schemas.openxmlformats.org/drawingml/2006/main" name="Personalizar">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32797_TF78853419_Win32" id="{89881BBC-4720-4DBD-B653-230ED84EDDDD}" vid="{D5D0700E-9D65-401B-B37B-B3D39C01EE2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DED676-480D-42BF-B2A3-B8A060B7A739}">
  <we:reference id="wa200005669" version="2.0.0.0" store="es-ES" storeType="OMEX"/>
  <we:alternateReferences>
    <we:reference id="wa200005669" version="2.0.0.0" store="wa20000566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3.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744600e-3e04-492e-baa1-25ec245c6f10}" enabled="0" method="" siteId="{9744600e-3e04-492e-baa1-25ec245c6f10}" removed="1"/>
</clbl:labelList>
</file>

<file path=docProps/app.xml><?xml version="1.0" encoding="utf-8"?>
<Properties xmlns="http://schemas.openxmlformats.org/officeDocument/2006/extended-properties" xmlns:vt="http://schemas.openxmlformats.org/officeDocument/2006/docPropsVTypes">
  <Template>{E7220B89-B322-4909-BD6C-AA10E6940C6D}tf78853419_win32</Template>
  <TotalTime>4165</TotalTime>
  <Words>5296</Words>
  <Application>Microsoft Office PowerPoint</Application>
  <PresentationFormat>Panorámica</PresentationFormat>
  <Paragraphs>440</Paragraphs>
  <Slides>44</Slides>
  <Notes>43</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44</vt:i4>
      </vt:variant>
    </vt:vector>
  </HeadingPairs>
  <TitlesOfParts>
    <vt:vector size="60" baseType="lpstr">
      <vt:lpstr>Aptos</vt:lpstr>
      <vt:lpstr>Arial</vt:lpstr>
      <vt:lpstr>Calibri</vt:lpstr>
      <vt:lpstr>Catamaran</vt:lpstr>
      <vt:lpstr>Courier New</vt:lpstr>
      <vt:lpstr>Franklin Gothic Book</vt:lpstr>
      <vt:lpstr>Franklin Gothic Demi</vt:lpstr>
      <vt:lpstr>Google Sans</vt:lpstr>
      <vt:lpstr>Helvetica Neue</vt:lpstr>
      <vt:lpstr>MathJax_Main</vt:lpstr>
      <vt:lpstr>MathJax_Math-italic</vt:lpstr>
      <vt:lpstr>MathJax_Size3</vt:lpstr>
      <vt:lpstr>Neue Helvetica W01</vt:lpstr>
      <vt:lpstr>Symbol</vt:lpstr>
      <vt:lpstr>Times New Roman</vt:lpstr>
      <vt:lpstr>Personalizar</vt:lpstr>
      <vt:lpstr>Red de Acceso  Redes Fijas  José Acuña</vt:lpstr>
      <vt:lpstr>Agenda</vt:lpstr>
      <vt:lpstr>Introducción</vt:lpstr>
      <vt:lpstr>Arquitectura de red celular</vt:lpstr>
      <vt:lpstr>Definición</vt:lpstr>
      <vt:lpstr>Clasificación</vt:lpstr>
      <vt:lpstr>Clasificación </vt:lpstr>
      <vt:lpstr>Clasificación por el medio físico </vt:lpstr>
      <vt:lpstr>Satelitales</vt:lpstr>
      <vt:lpstr>Redes de cobre</vt:lpstr>
      <vt:lpstr>Redes de TV cable</vt:lpstr>
      <vt:lpstr>Redes celulares</vt:lpstr>
      <vt:lpstr>Redes de fibra óptica</vt:lpstr>
      <vt:lpstr>Tipos de red de FO</vt:lpstr>
      <vt:lpstr>Funcionamiento Básico</vt:lpstr>
      <vt:lpstr>Ventajas y Desventajas</vt:lpstr>
      <vt:lpstr>Fibra óptica en Uruguay</vt:lpstr>
      <vt:lpstr>FTTx</vt:lpstr>
      <vt:lpstr>Preguntas</vt:lpstr>
      <vt:lpstr>Presentación dinámica</vt:lpstr>
      <vt:lpstr>Índice</vt:lpstr>
      <vt:lpstr>Introducción a la Fibra Óptica</vt:lpstr>
      <vt:lpstr>Evolución de la FO</vt:lpstr>
      <vt:lpstr> Ventajas y Desventajas</vt:lpstr>
      <vt:lpstr>Aplicaciones</vt:lpstr>
      <vt:lpstr>Aplicaciones</vt:lpstr>
      <vt:lpstr>Aplicaciones</vt:lpstr>
      <vt:lpstr>Fundamentos Físicos de FO</vt:lpstr>
      <vt:lpstr>Reflexión Total Interna</vt:lpstr>
      <vt:lpstr>Estructura de la Fibra Óptica La fibra óptica es un hilo extremadamente delgado de material  transparente que utiliza la luz para transmitir información</vt:lpstr>
      <vt:lpstr>Tipos de fibra:  Monomodo vs. Multimodo</vt:lpstr>
      <vt:lpstr> Monomodo vs. Multimodo</vt:lpstr>
      <vt:lpstr>Dispersión</vt:lpstr>
      <vt:lpstr>Atenuación</vt:lpstr>
      <vt:lpstr>Parámetros de Fibra</vt:lpstr>
      <vt:lpstr>Ventanas de Transmisión </vt:lpstr>
      <vt:lpstr>Ventanas de Transmisión </vt:lpstr>
      <vt:lpstr>Conectores</vt:lpstr>
      <vt:lpstr>Presentación de PowerPoint</vt:lpstr>
      <vt:lpstr>Transmisores y receptores</vt:lpstr>
      <vt:lpstr>Divisores de Potencia (Splitters)</vt:lpstr>
      <vt:lpstr>Multiplexión por División de Longitud de Onda (WDM)</vt:lpstr>
      <vt:lpstr>Redes PON</vt:lpstr>
      <vt:lpstr>Redes GPON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ACUNA JOSE</dc:creator>
  <cp:lastModifiedBy>ACUNA JOSE</cp:lastModifiedBy>
  <cp:revision>1</cp:revision>
  <dcterms:created xsi:type="dcterms:W3CDTF">2024-08-16T00:17:12Z</dcterms:created>
  <dcterms:modified xsi:type="dcterms:W3CDTF">2024-08-26T00:02:29Z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