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3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164728-CAF6-ED62-246F-7E3C384401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354A0FD-6BB5-24DC-09A6-2B85875704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5DC0024-0406-6366-A8CA-5DA87B4FF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11975-D23D-458B-851B-D0C68FA0C8B5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366110-5D24-AECA-0847-9981D8BA5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EFF0DF1-3974-2213-0798-DB7994C06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051B9-832C-42D9-84A6-D4FA3E8CDC3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914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4B5DF4-A3BB-9A9F-962A-6CB708D6E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6DFD57F-00DC-C3A7-1FE2-66DE44222F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C5A00A-C48E-B613-F71E-FED5369A0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11975-D23D-458B-851B-D0C68FA0C8B5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082CCC-483B-9C00-5E96-9E2102A61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07F8B0E-1C10-B579-AA07-259EF87B8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051B9-832C-42D9-84A6-D4FA3E8CDC3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785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A32E67B-2EBE-C210-779B-0FA6BDCB3B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ACDC947-5814-0048-D335-039286D758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F849171-FF50-6580-CFCC-95EB199EC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11975-D23D-458B-851B-D0C68FA0C8B5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E42604-9D14-26A8-6573-2E3A21989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581592-7DB0-3EA8-A784-F3BFE8EBA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051B9-832C-42D9-84A6-D4FA3E8CDC3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316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FF2435-83AF-0A58-BBC9-186976621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981B11-9B71-9EDA-0D5F-5085D9E66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A7A6B9-E2F7-DE05-1336-825DCF9BD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11975-D23D-458B-851B-D0C68FA0C8B5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3B66A2-62AA-BF82-9CF9-D14298A30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EE3DE8-FDE2-1572-158B-3993CADD7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051B9-832C-42D9-84A6-D4FA3E8CDC3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336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EFF430-27CC-2ED4-CE30-3D7A59ED1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FB073C0-B5E8-B848-3F0F-B914820FA9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B652D9-B27C-7985-2C33-2F0CA5048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11975-D23D-458B-851B-D0C68FA0C8B5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C11BEF7-FC66-176B-89C6-923DC54EE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305F2E-EC8C-ACF8-AB8A-B0E64C341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051B9-832C-42D9-84A6-D4FA3E8CDC3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765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273CC8-EFB5-55A2-894E-B0AEBD9FD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8DFB8F9-D858-6F4F-3B78-5E876D4A5D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0A3268D-A52F-3444-486E-20F4AD5C6A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5F41788-D547-1048-1118-1A7E353F4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11975-D23D-458B-851B-D0C68FA0C8B5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0857F53-F403-344F-AB06-58B53ECA6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41ABA29-02B9-658C-ED38-4F5297036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051B9-832C-42D9-84A6-D4FA3E8CDC3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1529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8E125B-DEBC-348B-266C-6208BD6AD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88339AF-E6DA-A5A8-DCEA-F6E9EB83BA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592436C-2AC5-3E48-721C-6B3083BA48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4E2FBA6-4565-1046-5971-E751A23268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786CD6D-C6BF-13D0-3C5B-9220D30DD7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09C3D56-82E5-C7B5-097C-102400AB6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11975-D23D-458B-851B-D0C68FA0C8B5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DBAFF98-EFF0-8851-4498-4C456BFF9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85AAA02-8CC6-78C3-CCBF-3F15D48EC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051B9-832C-42D9-84A6-D4FA3E8CDC3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947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F49FE2-28F1-993B-A3F9-810C213DA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8D727E8-7E1D-FB0D-9FDB-4A60E3D8C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11975-D23D-458B-851B-D0C68FA0C8B5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0846D2C-563F-3FD1-114E-45C21E018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DD70724-3072-C281-E7CC-5786CFAEC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051B9-832C-42D9-84A6-D4FA3E8CDC3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285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C1F8760-DA6F-7A03-4AAF-0F48184C1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11975-D23D-458B-851B-D0C68FA0C8B5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2745F73-3CB0-29B8-F730-48CF4C5ED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AD2FC58-8173-526B-E28A-F0ABE92BD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051B9-832C-42D9-84A6-D4FA3E8CDC3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622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839E7E-076B-B118-D82C-4C8592E6D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5E78FB-9DC0-FA57-DA7B-0804EEDF8A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9DFAE31-F0F7-C574-C46C-EB8049DF19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B7571CF-D7DD-7F93-CBBE-B02FB15CE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11975-D23D-458B-851B-D0C68FA0C8B5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FD1F05A-0E77-AA63-59C1-94795BE8B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B57BFD2-A77B-B3DB-9616-45C6DFB60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051B9-832C-42D9-84A6-D4FA3E8CDC3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803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BE591C-06D7-BBB6-F203-1B76163A1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0760B28-7BD9-06EB-D171-2FF1D50764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4D54FB5-C5F5-D654-B36B-C37A260747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C324193-B371-0A10-38FB-24E06190B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11975-D23D-458B-851B-D0C68FA0C8B5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986410F-3675-2159-75B2-46E8A276D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04EB9E2-B214-E55E-6289-765F58BB6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051B9-832C-42D9-84A6-D4FA3E8CDC3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923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145F1E0-EB26-025E-D9A1-0774E17E8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20A01B-C645-B6F0-B55C-FD55D4A564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C18A8A6-AA0E-BDC7-B452-17A792F881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F11975-D23D-458B-851B-D0C68FA0C8B5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8BC504-4CCA-4A0C-6205-8371B64782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3074C7-CCBE-B57F-A7AB-5D0EB2609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5D051B9-832C-42D9-84A6-D4FA3E8CDC3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3017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2D0A95-FFD9-C40C-70DB-9CAB8F645D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Ejercicios Lógica Descriptiva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739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24FFD4-5A6F-4C9A-BF1C-B5BDDDC93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826" y="1166300"/>
            <a:ext cx="6644371" cy="1955961"/>
          </a:xfrm>
        </p:spPr>
        <p:txBody>
          <a:bodyPr>
            <a:noAutofit/>
          </a:bodyPr>
          <a:lstStyle/>
          <a:p>
            <a:r>
              <a:rPr lang="es-ES" sz="3600" b="1" dirty="0"/>
              <a:t>1. </a:t>
            </a:r>
            <a:r>
              <a:rPr lang="es-UY" sz="3600" dirty="0"/>
              <a:t>Sea la siguiente realidad:                                  </a:t>
            </a:r>
            <a:br>
              <a:rPr lang="es-UY" sz="3200" b="1" dirty="0">
                <a:latin typeface="+mn-lt"/>
              </a:rPr>
            </a:br>
            <a:r>
              <a:rPr lang="es-UY" sz="3200" b="1" dirty="0">
                <a:latin typeface="+mn-lt"/>
              </a:rPr>
              <a:t> </a:t>
            </a:r>
            <a:r>
              <a:rPr lang="es-UY" sz="3200" b="1" dirty="0">
                <a:solidFill>
                  <a:schemeClr val="accent1"/>
                </a:solidFill>
                <a:latin typeface="+mn-lt"/>
              </a:rPr>
              <a:t>Los Conductores de Ambulancias</a:t>
            </a:r>
            <a:br>
              <a:rPr lang="es-UY" sz="3200" b="1" dirty="0">
                <a:solidFill>
                  <a:schemeClr val="accent1"/>
                </a:solidFill>
                <a:latin typeface="+mn-lt"/>
              </a:rPr>
            </a:br>
            <a:r>
              <a:rPr lang="es-UY" sz="3200" b="1" dirty="0">
                <a:solidFill>
                  <a:schemeClr val="accent1"/>
                </a:solidFill>
                <a:latin typeface="+mn-lt"/>
              </a:rPr>
              <a:t> son Personas que conducen  ambulancias.</a:t>
            </a:r>
            <a:br>
              <a:rPr lang="es-UY" sz="3200" b="1" dirty="0">
                <a:latin typeface="+mn-lt"/>
              </a:rPr>
            </a:br>
            <a:r>
              <a:rPr lang="es-UY" sz="3200" dirty="0">
                <a:latin typeface="+mn-lt"/>
              </a:rPr>
              <a:t>¿Cuál de los siguientes axiomas   modela mejor esta realidad?</a:t>
            </a:r>
            <a:br>
              <a:rPr lang="en-GB" sz="3600" dirty="0">
                <a:latin typeface="+mn-lt"/>
              </a:rPr>
            </a:br>
            <a:endParaRPr lang="en-GB" sz="3600" dirty="0">
              <a:latin typeface="+mn-lt"/>
            </a:endParaRPr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BE9DD744-919E-481C-A643-C4361ECE21DC}"/>
              </a:ext>
            </a:extLst>
          </p:cNvPr>
          <p:cNvSpPr txBox="1">
            <a:spLocks/>
          </p:cNvSpPr>
          <p:nvPr/>
        </p:nvSpPr>
        <p:spPr>
          <a:xfrm>
            <a:off x="399971" y="4569262"/>
            <a:ext cx="10026112" cy="6541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UY" sz="3600" b="1" dirty="0"/>
              <a:t>(2) Conductor-de-</a:t>
            </a:r>
            <a:r>
              <a:rPr lang="es-UY" sz="3600" b="1" dirty="0" err="1"/>
              <a:t>Amb</a:t>
            </a:r>
            <a:r>
              <a:rPr lang="es-UY" sz="3600" b="1" dirty="0"/>
              <a:t> ⊑ Persona ⊓ ∀conduce. </a:t>
            </a:r>
            <a:r>
              <a:rPr lang="es-UY" sz="3600" b="1" dirty="0" err="1"/>
              <a:t>Amb</a:t>
            </a:r>
            <a:endParaRPr lang="en-GB" sz="3600" b="1" dirty="0"/>
          </a:p>
        </p:txBody>
      </p:sp>
      <p:sp>
        <p:nvSpPr>
          <p:cNvPr id="9" name="Subtítulo 2">
            <a:extLst>
              <a:ext uri="{FF2B5EF4-FFF2-40B4-BE49-F238E27FC236}">
                <a16:creationId xmlns:a16="http://schemas.microsoft.com/office/drawing/2014/main" id="{D8459229-2290-4776-82C3-7D3EFD91553C}"/>
              </a:ext>
            </a:extLst>
          </p:cNvPr>
          <p:cNvSpPr txBox="1">
            <a:spLocks/>
          </p:cNvSpPr>
          <p:nvPr/>
        </p:nvSpPr>
        <p:spPr>
          <a:xfrm>
            <a:off x="399971" y="5365335"/>
            <a:ext cx="11688257" cy="65410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UY" sz="3600" b="1" dirty="0"/>
              <a:t>(3) Conductor-de-</a:t>
            </a:r>
            <a:r>
              <a:rPr lang="es-UY" sz="3600" b="1" dirty="0" err="1"/>
              <a:t>Amb</a:t>
            </a:r>
            <a:r>
              <a:rPr lang="es-UY" sz="3600" b="1" dirty="0"/>
              <a:t> ⊑ Persona ⊓ ∀conduce. </a:t>
            </a:r>
            <a:r>
              <a:rPr lang="es-UY" sz="3600" b="1" dirty="0" err="1"/>
              <a:t>Amb</a:t>
            </a:r>
            <a:r>
              <a:rPr lang="es-UY" sz="3600" b="1" dirty="0"/>
              <a:t> ⊓ ∃conduce. </a:t>
            </a:r>
            <a:r>
              <a:rPr lang="es-UY" sz="3600" b="1" dirty="0" err="1"/>
              <a:t>Amb</a:t>
            </a:r>
            <a:r>
              <a:rPr lang="es-UY" sz="3600" b="1" dirty="0"/>
              <a:t> </a:t>
            </a:r>
            <a:endParaRPr lang="en-GB" sz="3600" b="1" dirty="0"/>
          </a:p>
        </p:txBody>
      </p:sp>
      <p:sp>
        <p:nvSpPr>
          <p:cNvPr id="13" name="Subtítulo 2">
            <a:extLst>
              <a:ext uri="{FF2B5EF4-FFF2-40B4-BE49-F238E27FC236}">
                <a16:creationId xmlns:a16="http://schemas.microsoft.com/office/drawing/2014/main" id="{60EE4BDF-BDB9-40C2-B8C1-19E4AB78EFFB}"/>
              </a:ext>
            </a:extLst>
          </p:cNvPr>
          <p:cNvSpPr txBox="1">
            <a:spLocks/>
          </p:cNvSpPr>
          <p:nvPr/>
        </p:nvSpPr>
        <p:spPr>
          <a:xfrm>
            <a:off x="399971" y="3773189"/>
            <a:ext cx="10026112" cy="6541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UY" sz="3600" b="1" dirty="0"/>
              <a:t>(1) Conductor-de-</a:t>
            </a:r>
            <a:r>
              <a:rPr lang="es-UY" sz="3600" b="1" dirty="0" err="1"/>
              <a:t>Amb</a:t>
            </a:r>
            <a:r>
              <a:rPr lang="es-UY" sz="3600" b="1" dirty="0"/>
              <a:t> ≡ Persona ⊓ ∃conduce. </a:t>
            </a:r>
            <a:r>
              <a:rPr lang="es-UY" sz="3600" b="1" dirty="0" err="1"/>
              <a:t>Amb</a:t>
            </a:r>
            <a:endParaRPr lang="en-GB" sz="3600" b="1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46E43B12-75BF-2188-15A8-D1141290B52F}"/>
              </a:ext>
            </a:extLst>
          </p:cNvPr>
          <p:cNvSpPr txBox="1"/>
          <p:nvPr/>
        </p:nvSpPr>
        <p:spPr>
          <a:xfrm>
            <a:off x="399971" y="6019439"/>
            <a:ext cx="1063814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es-UY" sz="3200" b="1" dirty="0"/>
              <a:t>(4) </a:t>
            </a:r>
            <a:r>
              <a:rPr lang="es-UY" sz="3600" b="1" dirty="0"/>
              <a:t>Conductor-de-</a:t>
            </a:r>
            <a:r>
              <a:rPr lang="es-UY" sz="3600" b="1" dirty="0" err="1"/>
              <a:t>Amb</a:t>
            </a:r>
            <a:r>
              <a:rPr lang="es-UY" sz="3600" b="1" dirty="0"/>
              <a:t> ⊑ Persona ⊓ ∃conduce.</a:t>
            </a:r>
            <a:r>
              <a:rPr lang="es-UY" sz="3200" b="1" dirty="0"/>
              <a:t> </a:t>
            </a:r>
            <a:r>
              <a:rPr lang="es-UY" sz="3200" b="1" dirty="0" err="1"/>
              <a:t>Amb</a:t>
            </a:r>
            <a:endParaRPr lang="en-GB" sz="3200" b="1" dirty="0"/>
          </a:p>
        </p:txBody>
      </p:sp>
      <p:pic>
        <p:nvPicPr>
          <p:cNvPr id="4" name="Imagen 3" descr="Imagen de la pantalla de un video juego de un carro&#10;&#10;Descripción generada automáticamente con confianza media">
            <a:extLst>
              <a:ext uri="{FF2B5EF4-FFF2-40B4-BE49-F238E27FC236}">
                <a16:creationId xmlns:a16="http://schemas.microsoft.com/office/drawing/2014/main" id="{F907CB9A-164E-E10B-6513-54D7C53744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3345" y="118038"/>
            <a:ext cx="3214873" cy="3214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240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24FFD4-5A6F-4C9A-BF1C-B5BDDDC93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9971" y="1335118"/>
            <a:ext cx="7880429" cy="1816100"/>
          </a:xfrm>
        </p:spPr>
        <p:txBody>
          <a:bodyPr>
            <a:normAutofit fontScale="90000"/>
          </a:bodyPr>
          <a:lstStyle/>
          <a:p>
            <a:r>
              <a:rPr lang="es-ES" sz="3100" b="1" dirty="0"/>
              <a:t>2. </a:t>
            </a:r>
            <a:r>
              <a:rPr lang="es-UY" sz="2700" dirty="0"/>
              <a:t>Sea la siguiente realidad: </a:t>
            </a:r>
            <a:br>
              <a:rPr lang="es-UY" dirty="0"/>
            </a:br>
            <a:r>
              <a:rPr lang="es-UY" sz="4000" b="1" dirty="0">
                <a:solidFill>
                  <a:schemeClr val="accent1"/>
                </a:solidFill>
                <a:latin typeface="+mn-lt"/>
              </a:rPr>
              <a:t>Los  Conductores de Ambulancias</a:t>
            </a:r>
            <a:br>
              <a:rPr lang="es-UY" sz="4000" b="1" dirty="0">
                <a:solidFill>
                  <a:schemeClr val="accent1"/>
                </a:solidFill>
                <a:latin typeface="+mn-lt"/>
              </a:rPr>
            </a:br>
            <a:r>
              <a:rPr lang="es-UY" sz="4000" b="1" dirty="0">
                <a:solidFill>
                  <a:schemeClr val="accent1"/>
                </a:solidFill>
                <a:latin typeface="+mn-lt"/>
              </a:rPr>
              <a:t>son Personas que </a:t>
            </a:r>
            <a:r>
              <a:rPr lang="es-UY" sz="4000" b="1" u="sng" dirty="0">
                <a:solidFill>
                  <a:schemeClr val="accent1"/>
                </a:solidFill>
                <a:latin typeface="+mn-lt"/>
              </a:rPr>
              <a:t>únicamente</a:t>
            </a:r>
            <a:br>
              <a:rPr lang="es-UY" sz="4000" b="1" dirty="0">
                <a:solidFill>
                  <a:schemeClr val="accent1"/>
                </a:solidFill>
                <a:latin typeface="+mn-lt"/>
              </a:rPr>
            </a:br>
            <a:r>
              <a:rPr lang="es-UY" sz="4000" b="1" dirty="0">
                <a:solidFill>
                  <a:schemeClr val="accent1"/>
                </a:solidFill>
                <a:latin typeface="+mn-lt"/>
              </a:rPr>
              <a:t>conducen ambulancias.</a:t>
            </a:r>
            <a:br>
              <a:rPr lang="es-UY" sz="4000" b="1" dirty="0">
                <a:solidFill>
                  <a:schemeClr val="accent1"/>
                </a:solidFill>
                <a:latin typeface="+mn-lt"/>
              </a:rPr>
            </a:br>
            <a:r>
              <a:rPr lang="es-UY" sz="2700" dirty="0">
                <a:latin typeface="+mn-lt"/>
              </a:rPr>
              <a:t>¿Cuál de los siguientes axiomas modela mejor esta realidad?</a:t>
            </a:r>
            <a:br>
              <a:rPr lang="en-GB" sz="3100" dirty="0">
                <a:latin typeface="+mn-lt"/>
              </a:rPr>
            </a:br>
            <a:endParaRPr lang="en-GB" dirty="0">
              <a:latin typeface="+mn-lt"/>
            </a:endParaRPr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BE9DD744-919E-481C-A643-C4361ECE21DC}"/>
              </a:ext>
            </a:extLst>
          </p:cNvPr>
          <p:cNvSpPr txBox="1">
            <a:spLocks/>
          </p:cNvSpPr>
          <p:nvPr/>
        </p:nvSpPr>
        <p:spPr>
          <a:xfrm>
            <a:off x="399971" y="5316750"/>
            <a:ext cx="10026112" cy="654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UY" b="1" dirty="0"/>
              <a:t>(3) Conductor-de-</a:t>
            </a:r>
            <a:r>
              <a:rPr lang="es-UY" b="1" dirty="0" err="1"/>
              <a:t>Amb</a:t>
            </a:r>
            <a:r>
              <a:rPr lang="es-UY" b="1" dirty="0"/>
              <a:t>  ≡ Persona ⊓ ∀conduce. </a:t>
            </a:r>
            <a:r>
              <a:rPr lang="es-UY" b="1" dirty="0" err="1"/>
              <a:t>Amb</a:t>
            </a:r>
            <a:r>
              <a:rPr lang="es-UY" b="1" dirty="0"/>
              <a:t> </a:t>
            </a:r>
            <a:endParaRPr lang="en-GB" b="1" dirty="0"/>
          </a:p>
        </p:txBody>
      </p:sp>
      <p:sp>
        <p:nvSpPr>
          <p:cNvPr id="9" name="Subtítulo 2">
            <a:extLst>
              <a:ext uri="{FF2B5EF4-FFF2-40B4-BE49-F238E27FC236}">
                <a16:creationId xmlns:a16="http://schemas.microsoft.com/office/drawing/2014/main" id="{D8459229-2290-4776-82C3-7D3EFD91553C}"/>
              </a:ext>
            </a:extLst>
          </p:cNvPr>
          <p:cNvSpPr txBox="1">
            <a:spLocks/>
          </p:cNvSpPr>
          <p:nvPr/>
        </p:nvSpPr>
        <p:spPr>
          <a:xfrm>
            <a:off x="399971" y="5899688"/>
            <a:ext cx="11688257" cy="65410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UY" sz="3300" b="1" dirty="0"/>
              <a:t>(4) Conductor-de-</a:t>
            </a:r>
            <a:r>
              <a:rPr lang="es-UY" sz="3300" b="1" dirty="0" err="1"/>
              <a:t>Amb</a:t>
            </a:r>
            <a:r>
              <a:rPr lang="es-UY" sz="3300" b="1" dirty="0"/>
              <a:t>  ≡ Persona ⊓ ∀conduce. </a:t>
            </a:r>
            <a:r>
              <a:rPr lang="es-UY" sz="3300" b="1" dirty="0" err="1"/>
              <a:t>Amb</a:t>
            </a:r>
            <a:r>
              <a:rPr lang="es-UY" sz="3300" b="1" dirty="0"/>
              <a:t>  ⊓ ∃conduce. </a:t>
            </a:r>
            <a:r>
              <a:rPr lang="es-UY" sz="3300" b="1" dirty="0" err="1"/>
              <a:t>Amb</a:t>
            </a:r>
            <a:r>
              <a:rPr lang="es-UY" sz="3300" b="1" dirty="0"/>
              <a:t>  </a:t>
            </a:r>
            <a:endParaRPr lang="en-GB" sz="3300" b="1" dirty="0"/>
          </a:p>
        </p:txBody>
      </p:sp>
      <p:sp>
        <p:nvSpPr>
          <p:cNvPr id="13" name="Subtítulo 2">
            <a:extLst>
              <a:ext uri="{FF2B5EF4-FFF2-40B4-BE49-F238E27FC236}">
                <a16:creationId xmlns:a16="http://schemas.microsoft.com/office/drawing/2014/main" id="{60EE4BDF-BDB9-40C2-B8C1-19E4AB78EFFB}"/>
              </a:ext>
            </a:extLst>
          </p:cNvPr>
          <p:cNvSpPr txBox="1">
            <a:spLocks/>
          </p:cNvSpPr>
          <p:nvPr/>
        </p:nvSpPr>
        <p:spPr>
          <a:xfrm>
            <a:off x="399971" y="4001545"/>
            <a:ext cx="10026112" cy="654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UY" b="1" dirty="0"/>
              <a:t>(1)Conductor-de-</a:t>
            </a:r>
            <a:r>
              <a:rPr lang="es-UY" b="1" dirty="0" err="1"/>
              <a:t>Amb</a:t>
            </a:r>
            <a:r>
              <a:rPr lang="es-UY" b="1" dirty="0"/>
              <a:t>  ≡  Persona ⊓ ∃conduce. </a:t>
            </a:r>
            <a:r>
              <a:rPr lang="es-UY" b="1" dirty="0" err="1"/>
              <a:t>Amb</a:t>
            </a:r>
            <a:r>
              <a:rPr lang="es-UY" b="1" dirty="0"/>
              <a:t> </a:t>
            </a:r>
          </a:p>
          <a:p>
            <a:pPr marL="742950" indent="-742950">
              <a:buFont typeface="Arial" panose="020B0604020202020204" pitchFamily="34" charset="0"/>
              <a:buAutoNum type="arabicParenBoth"/>
            </a:pPr>
            <a:endParaRPr lang="en-GB" sz="3600" b="1" dirty="0"/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D7FA8264-2DA5-C3F6-0356-9008D1F3E8D1}"/>
              </a:ext>
            </a:extLst>
          </p:cNvPr>
          <p:cNvSpPr txBox="1">
            <a:spLocks/>
          </p:cNvSpPr>
          <p:nvPr/>
        </p:nvSpPr>
        <p:spPr>
          <a:xfrm>
            <a:off x="399971" y="4681287"/>
            <a:ext cx="10026112" cy="654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UY" b="1" dirty="0"/>
              <a:t>(2) Conductor-de-</a:t>
            </a:r>
            <a:r>
              <a:rPr lang="es-UY" b="1" dirty="0" err="1"/>
              <a:t>Amb</a:t>
            </a:r>
            <a:r>
              <a:rPr lang="es-UY" b="1" dirty="0"/>
              <a:t>    ⊑ Persona ⊓ ∃conduce. </a:t>
            </a:r>
            <a:r>
              <a:rPr lang="es-UY" b="1" dirty="0" err="1"/>
              <a:t>Amb</a:t>
            </a:r>
            <a:r>
              <a:rPr lang="es-UY" b="1" dirty="0"/>
              <a:t> </a:t>
            </a:r>
            <a:endParaRPr lang="en-GB" b="1" dirty="0"/>
          </a:p>
        </p:txBody>
      </p:sp>
      <p:pic>
        <p:nvPicPr>
          <p:cNvPr id="3" name="Imagen 2" descr="Imagen de la pantalla de un video juego de un carro&#10;&#10;Descripción generada automáticamente con confianza media">
            <a:extLst>
              <a:ext uri="{FF2B5EF4-FFF2-40B4-BE49-F238E27FC236}">
                <a16:creationId xmlns:a16="http://schemas.microsoft.com/office/drawing/2014/main" id="{186987D7-B893-BBA9-3D47-257CD6AD6A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7722" y="361508"/>
            <a:ext cx="3214873" cy="3214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352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>
            <a:extLst>
              <a:ext uri="{FF2B5EF4-FFF2-40B4-BE49-F238E27FC236}">
                <a16:creationId xmlns:a16="http://schemas.microsoft.com/office/drawing/2014/main" id="{D511523E-D4E0-461E-96F4-9F21FBF57F6D}"/>
              </a:ext>
            </a:extLst>
          </p:cNvPr>
          <p:cNvSpPr txBox="1"/>
          <p:nvPr/>
        </p:nvSpPr>
        <p:spPr>
          <a:xfrm>
            <a:off x="3235177" y="2676090"/>
            <a:ext cx="817148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UY" sz="3200" b="1" dirty="0"/>
              <a:t>Conductor ≡ Persona ⊓ ∃</a:t>
            </a:r>
            <a:r>
              <a:rPr lang="es-UY" sz="3200" b="1" dirty="0" err="1"/>
              <a:t>conduce.Vehículo</a:t>
            </a:r>
            <a:endParaRPr lang="es-UY" sz="3200" b="1" dirty="0"/>
          </a:p>
        </p:txBody>
      </p:sp>
      <p:sp>
        <p:nvSpPr>
          <p:cNvPr id="10" name="Subtítulo 2">
            <a:extLst>
              <a:ext uri="{FF2B5EF4-FFF2-40B4-BE49-F238E27FC236}">
                <a16:creationId xmlns:a16="http://schemas.microsoft.com/office/drawing/2014/main" id="{4078544E-09CE-46C6-AFBE-C2DDA092A5A7}"/>
              </a:ext>
            </a:extLst>
          </p:cNvPr>
          <p:cNvSpPr txBox="1">
            <a:spLocks/>
          </p:cNvSpPr>
          <p:nvPr/>
        </p:nvSpPr>
        <p:spPr>
          <a:xfrm>
            <a:off x="2020667" y="3855357"/>
            <a:ext cx="8588723" cy="9530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UY" sz="3200" b="1" dirty="0"/>
              <a:t>Conductor-de-</a:t>
            </a:r>
            <a:r>
              <a:rPr lang="es-UY" sz="3200" b="1" dirty="0" err="1"/>
              <a:t>Amb</a:t>
            </a:r>
            <a:r>
              <a:rPr lang="es-UY" sz="3200" b="1" dirty="0"/>
              <a:t> ⊑ Conductor</a:t>
            </a:r>
            <a:endParaRPr lang="en-GB" sz="3200" b="1" dirty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B262FC23-5D17-425A-9153-0A2E67D9267F}"/>
              </a:ext>
            </a:extLst>
          </p:cNvPr>
          <p:cNvSpPr/>
          <p:nvPr/>
        </p:nvSpPr>
        <p:spPr>
          <a:xfrm>
            <a:off x="2216258" y="4891936"/>
            <a:ext cx="9020013" cy="1369380"/>
          </a:xfrm>
          <a:prstGeom prst="rect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Subtítulo 2">
            <a:extLst>
              <a:ext uri="{FF2B5EF4-FFF2-40B4-BE49-F238E27FC236}">
                <a16:creationId xmlns:a16="http://schemas.microsoft.com/office/drawing/2014/main" id="{72B4B7BD-697D-4730-81ED-8B40736F3406}"/>
              </a:ext>
            </a:extLst>
          </p:cNvPr>
          <p:cNvSpPr txBox="1">
            <a:spLocks/>
          </p:cNvSpPr>
          <p:nvPr/>
        </p:nvSpPr>
        <p:spPr>
          <a:xfrm>
            <a:off x="2341578" y="5180080"/>
            <a:ext cx="8588723" cy="9530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UY" sz="3200" dirty="0"/>
              <a:t>Este axioma:  </a:t>
            </a:r>
            <a:r>
              <a:rPr lang="es-UY" sz="3500" b="1" dirty="0" err="1"/>
              <a:t>Amb</a:t>
            </a:r>
            <a:r>
              <a:rPr lang="es-UY" sz="3200" b="1" dirty="0"/>
              <a:t> ⊑ Vehículo</a:t>
            </a:r>
          </a:p>
          <a:p>
            <a:r>
              <a:rPr lang="es-UY" sz="3200" dirty="0"/>
              <a:t>¿Lo infiere el razonador ? ¿por qué?</a:t>
            </a:r>
            <a:endParaRPr lang="en-GB" sz="3200" dirty="0"/>
          </a:p>
        </p:txBody>
      </p:sp>
      <p:sp>
        <p:nvSpPr>
          <p:cNvPr id="15" name="Subtítulo 2">
            <a:extLst>
              <a:ext uri="{FF2B5EF4-FFF2-40B4-BE49-F238E27FC236}">
                <a16:creationId xmlns:a16="http://schemas.microsoft.com/office/drawing/2014/main" id="{6BB59C59-5CE8-468E-802D-48B52CF911F9}"/>
              </a:ext>
            </a:extLst>
          </p:cNvPr>
          <p:cNvSpPr txBox="1">
            <a:spLocks/>
          </p:cNvSpPr>
          <p:nvPr/>
        </p:nvSpPr>
        <p:spPr>
          <a:xfrm>
            <a:off x="3112696" y="3235651"/>
            <a:ext cx="11688257" cy="654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UY" sz="3600" b="1" dirty="0"/>
              <a:t> </a:t>
            </a:r>
            <a:r>
              <a:rPr lang="es-UY" sz="3200" b="1" dirty="0"/>
              <a:t>Conductor-de-</a:t>
            </a:r>
            <a:r>
              <a:rPr lang="es-UY" sz="3200" b="1" dirty="0" err="1"/>
              <a:t>Amb</a:t>
            </a:r>
            <a:r>
              <a:rPr lang="es-UY" sz="3200" b="1" dirty="0"/>
              <a:t> ≡ Persona⊓ ∃conduce. </a:t>
            </a:r>
            <a:r>
              <a:rPr lang="es-UY" sz="3200" b="1" dirty="0" err="1"/>
              <a:t>Amb</a:t>
            </a:r>
            <a:r>
              <a:rPr lang="es-UY" sz="3200" b="1" dirty="0"/>
              <a:t> </a:t>
            </a:r>
            <a:endParaRPr lang="en-GB" sz="3200" b="1" dirty="0"/>
          </a:p>
        </p:txBody>
      </p:sp>
      <p:sp>
        <p:nvSpPr>
          <p:cNvPr id="16" name="Subtítulo 2">
            <a:extLst>
              <a:ext uri="{FF2B5EF4-FFF2-40B4-BE49-F238E27FC236}">
                <a16:creationId xmlns:a16="http://schemas.microsoft.com/office/drawing/2014/main" id="{6C9B8227-C381-43F2-9429-C46AD7E2BAE6}"/>
              </a:ext>
            </a:extLst>
          </p:cNvPr>
          <p:cNvSpPr txBox="1">
            <a:spLocks/>
          </p:cNvSpPr>
          <p:nvPr/>
        </p:nvSpPr>
        <p:spPr>
          <a:xfrm>
            <a:off x="3714291" y="1167199"/>
            <a:ext cx="8588723" cy="9530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200" b="1" dirty="0"/>
              <a:t>3. </a:t>
            </a:r>
            <a:r>
              <a:rPr lang="es-UY" sz="3200" dirty="0"/>
              <a:t>Sea la siguiente base de conocimientos:</a:t>
            </a:r>
            <a:endParaRPr lang="en-GB" sz="3200" dirty="0"/>
          </a:p>
        </p:txBody>
      </p:sp>
      <p:pic>
        <p:nvPicPr>
          <p:cNvPr id="2" name="Imagen 1" descr="Imagen de la pantalla de un video juego de un carro&#10;&#10;Descripción generada automáticamente con confianza media">
            <a:extLst>
              <a:ext uri="{FF2B5EF4-FFF2-40B4-BE49-F238E27FC236}">
                <a16:creationId xmlns:a16="http://schemas.microsoft.com/office/drawing/2014/main" id="{1F537FB9-83EB-649C-AC3B-27A6F80F7B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4" y="36276"/>
            <a:ext cx="3214873" cy="3214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078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214</Words>
  <Application>Microsoft Office PowerPoint</Application>
  <PresentationFormat>Panorámica</PresentationFormat>
  <Paragraphs>17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Tema de Office</vt:lpstr>
      <vt:lpstr>Ejercicios Lógica Descriptiva</vt:lpstr>
      <vt:lpstr>1. Sea la siguiente realidad:                                    Los Conductores de Ambulancias  son Personas que conducen  ambulancias. ¿Cuál de los siguientes axiomas   modela mejor esta realidad? </vt:lpstr>
      <vt:lpstr>2. Sea la siguiente realidad:  Los  Conductores de Ambulancias son Personas que únicamente conducen ambulancias. ¿Cuál de los siguientes axiomas modela mejor esta realidad?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Ejercicios Lógica Descriptiva</dc:title>
  <dc:creator>Regina Motz</dc:creator>
  <cp:lastModifiedBy>Regina Motz</cp:lastModifiedBy>
  <cp:revision>1</cp:revision>
  <dcterms:created xsi:type="dcterms:W3CDTF">2024-05-23T01:58:25Z</dcterms:created>
  <dcterms:modified xsi:type="dcterms:W3CDTF">2024-05-23T02:01:44Z</dcterms:modified>
</cp:coreProperties>
</file>