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37524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340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4623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113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4279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6215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754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5814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981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3720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9261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94BA-E36C-4FD7-949C-35C8D6035A33}" type="datetimeFigureOut">
              <a:rPr lang="es-UY" smtClean="0"/>
              <a:t>27/9/2024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1C98-15EB-4282-9B81-F86A8970F9B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6864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1796" y="433046"/>
            <a:ext cx="9144000" cy="2387600"/>
          </a:xfrm>
        </p:spPr>
        <p:txBody>
          <a:bodyPr/>
          <a:lstStyle/>
          <a:p>
            <a:r>
              <a:rPr lang="es-UY" b="1" dirty="0" smtClean="0"/>
              <a:t>PUERTOS</a:t>
            </a:r>
            <a:endParaRPr lang="es-UY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7053" y="2820646"/>
            <a:ext cx="9144000" cy="1655762"/>
          </a:xfrm>
        </p:spPr>
        <p:txBody>
          <a:bodyPr>
            <a:normAutofit/>
          </a:bodyPr>
          <a:lstStyle/>
          <a:p>
            <a:r>
              <a:rPr lang="es-UY" sz="2800" dirty="0" smtClean="0"/>
              <a:t>Dictámenes, Resoluciones, Impugnaciones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89828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7468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s-UY" b="1" dirty="0"/>
              <a:t>Defensa de la Competencia falló </a:t>
            </a:r>
            <a:r>
              <a:rPr lang="es-UY" b="1" dirty="0" smtClean="0"/>
              <a:t>en junio 2023 a </a:t>
            </a:r>
            <a:r>
              <a:rPr lang="es-UY" b="1" dirty="0"/>
              <a:t>favor de ANP en denuncia por prácticas anticompetitivas.-</a:t>
            </a:r>
            <a:endParaRPr lang="es-UY" dirty="0"/>
          </a:p>
          <a:p>
            <a:pPr marL="0" indent="0" fontAlgn="base">
              <a:buNone/>
            </a:pPr>
            <a:r>
              <a:rPr lang="es-UY" dirty="0" err="1"/>
              <a:t>Montecon</a:t>
            </a:r>
            <a:r>
              <a:rPr lang="es-UY" dirty="0"/>
              <a:t> denunció al organismo público por priorizar a otros buques y no atender a los suyos, pero no se encontraron “razones de mérito”.</a:t>
            </a:r>
          </a:p>
          <a:p>
            <a:pPr marL="0" indent="0" fontAlgn="base">
              <a:buNone/>
            </a:pPr>
            <a:r>
              <a:rPr lang="es-UY" dirty="0" smtClean="0"/>
              <a:t>La </a:t>
            </a:r>
            <a:r>
              <a:rPr lang="es-UY" dirty="0"/>
              <a:t>Comisión de Promoción y Defensa de la Competencia falló a favor de la Administración Nacional de Puertos (ANP) luego de que la empresa </a:t>
            </a:r>
            <a:r>
              <a:rPr lang="es-UY" dirty="0" err="1"/>
              <a:t>Montecon</a:t>
            </a:r>
            <a:r>
              <a:rPr lang="es-UY" dirty="0"/>
              <a:t> realizara una </a:t>
            </a:r>
            <a:r>
              <a:rPr lang="es-UY" dirty="0" smtClean="0"/>
              <a:t>denuncia </a:t>
            </a:r>
            <a:r>
              <a:rPr lang="es-UY" dirty="0"/>
              <a:t>en su contra por presuntas prácticas “anticompetitivas”.</a:t>
            </a:r>
          </a:p>
          <a:p>
            <a:pPr marL="0" indent="0">
              <a:buNone/>
            </a:pPr>
            <a:r>
              <a:rPr lang="es-UY" dirty="0"/>
              <a:t>En su momento, el organismo que se encarga de controlar los puertos del país aseguró que se actuó siguiendo “fielmente lo dispuesto” por el </a:t>
            </a:r>
            <a:r>
              <a:rPr lang="es-UY" i="1" dirty="0" smtClean="0"/>
              <a:t>Reglamento </a:t>
            </a:r>
            <a:r>
              <a:rPr lang="es-UY" i="1" dirty="0"/>
              <a:t>de </a:t>
            </a:r>
            <a:r>
              <a:rPr lang="es-UY" i="1" dirty="0" smtClean="0"/>
              <a:t>Atraques </a:t>
            </a:r>
            <a:r>
              <a:rPr lang="es-UY" i="1" dirty="0"/>
              <a:t>del Puerto de Montevideo </a:t>
            </a:r>
            <a:r>
              <a:rPr lang="es-UY" dirty="0"/>
              <a:t>y que se actuó “en estricto cumplimiento” de las normas reglamentarias vigentes</a:t>
            </a:r>
          </a:p>
        </p:txBody>
      </p:sp>
    </p:spTree>
    <p:extLst>
      <p:ext uri="{BB962C8B-B14F-4D97-AF65-F5344CB8AC3E}">
        <p14:creationId xmlns:p14="http://schemas.microsoft.com/office/powerpoint/2010/main" val="14949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6214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s-UY" dirty="0"/>
              <a:t>Defensa de la Competencia consideró, según un comunicado al que pudo acceder la prensa, que la actuación de la ANP en el caso “se encuentra amparada en las disposiciones indicadas” y el “reglamento de atraque del puerto” que establece un “régimen de prioridades de atraque” y la “obligación de asignación de muelles con distinta prioridad, según el tipo de buque”.</a:t>
            </a:r>
          </a:p>
          <a:p>
            <a:pPr marL="0" indent="0" fontAlgn="base">
              <a:buNone/>
            </a:pPr>
            <a:r>
              <a:rPr lang="es-UY" dirty="0"/>
              <a:t>Es por eso que </a:t>
            </a:r>
            <a:r>
              <a:rPr lang="es-UY" u="sng" dirty="0"/>
              <a:t>se dispuso </a:t>
            </a:r>
            <a:r>
              <a:rPr lang="es-UY" dirty="0"/>
              <a:t>por parte de Defensa de la Competencia </a:t>
            </a:r>
            <a:r>
              <a:rPr lang="es-UY" b="1" dirty="0"/>
              <a:t>el archivo de las actuaciones </a:t>
            </a:r>
            <a:r>
              <a:rPr lang="es-UY" dirty="0"/>
              <a:t>dado que </a:t>
            </a:r>
            <a:r>
              <a:rPr lang="es-UY" i="1" dirty="0"/>
              <a:t>no encontraron “razones de mérito</a:t>
            </a:r>
            <a:r>
              <a:rPr lang="es-UY" dirty="0"/>
              <a:t>” para “proseguir con el devenir de estos infolios”. </a:t>
            </a:r>
          </a:p>
          <a:p>
            <a:pPr marL="0" indent="0" fontAlgn="base">
              <a:buNone/>
            </a:pPr>
            <a:r>
              <a:rPr lang="es-UY" dirty="0"/>
              <a:t>“Nada se puede reprochar a ANP por aplicar el Reglamento de Atraque del Puerto de Montevideo, a través del cual se establecen las prioridades de muelle de acuerdo a las categorías de los buques, tratando de conciliar diariamente en un espacio limitado, las distintas actividades que se desarrollan en un Puerto”, dice el texto.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403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s-UY" dirty="0"/>
              <a:t>El presidente de la ANP, Juan </a:t>
            </a:r>
            <a:r>
              <a:rPr lang="es-UY" dirty="0" err="1"/>
              <a:t>Curbelo</a:t>
            </a:r>
            <a:r>
              <a:rPr lang="es-UY" dirty="0"/>
              <a:t>, opinó que la </a:t>
            </a:r>
            <a:r>
              <a:rPr lang="es-UY" u="sng" dirty="0"/>
              <a:t>sentencia de Defensa de la Competencia </a:t>
            </a:r>
            <a:r>
              <a:rPr lang="es-UY" dirty="0"/>
              <a:t>“</a:t>
            </a:r>
            <a:r>
              <a:rPr lang="es-UY" b="1" dirty="0"/>
              <a:t>ratifica</a:t>
            </a:r>
            <a:r>
              <a:rPr lang="es-UY" dirty="0"/>
              <a:t>” lo que expresaron con respecto a las referidas decisiones del </a:t>
            </a:r>
            <a:r>
              <a:rPr lang="es-UY" i="1" dirty="0"/>
              <a:t>funcionamiento en el muelle de atraque de que estaban “ajustadas a reglamento</a:t>
            </a:r>
            <a:r>
              <a:rPr lang="es-UY" i="1" dirty="0" smtClean="0"/>
              <a:t>”. </a:t>
            </a:r>
          </a:p>
          <a:p>
            <a:pPr marL="0" indent="0" fontAlgn="base">
              <a:buNone/>
            </a:pPr>
            <a:r>
              <a:rPr lang="es-UY" dirty="0" smtClean="0"/>
              <a:t>“</a:t>
            </a:r>
            <a:r>
              <a:rPr lang="es-UY" dirty="0"/>
              <a:t>Por eso es que respaldamos el trabajo que lleva adelante el Capitán de Puerto y nuestra área operativa, que realmente hacen un gran trabajo en los muelles públicos, ordenando y aplicando de forma estricta el protocolo para que todos puedan desarrollar la actividad portuaria en las mejores condiciones</a:t>
            </a:r>
            <a:r>
              <a:rPr lang="es-UY" dirty="0" smtClean="0"/>
              <a:t>”.</a:t>
            </a:r>
            <a:endParaRPr lang="es-UY" dirty="0"/>
          </a:p>
          <a:p>
            <a:pPr marL="0" indent="0" fontAlgn="base">
              <a:buNone/>
            </a:pPr>
            <a:r>
              <a:rPr lang="es-UY" dirty="0"/>
              <a:t>Ese ha sido el objetivo desde el primer día y por eso tenemos la enorme tranquilidad del desarrollo que está teniendo el puerto Montevideo y la actividad que se está llevando adelante en los muelles públicos”, agregó.</a:t>
            </a:r>
          </a:p>
          <a:p>
            <a:pPr marL="0" indent="0" fontAlgn="base">
              <a:buNone/>
            </a:pPr>
            <a:r>
              <a:rPr lang="es-UY" dirty="0"/>
              <a:t>El </a:t>
            </a:r>
            <a:r>
              <a:rPr lang="es-UY" dirty="0" smtClean="0"/>
              <a:t>jerarca </a:t>
            </a:r>
            <a:r>
              <a:rPr lang="es-UY" dirty="0"/>
              <a:t>expresó que no hay “animosidad” en la ANP de aplicar decisiones que estén por fuera del reglamento de atraque y que </a:t>
            </a:r>
            <a:r>
              <a:rPr lang="es-UY" b="1" dirty="0"/>
              <a:t>el objetivo de la administración es “utilizar lo mejor posible” los muelles públicos</a:t>
            </a:r>
            <a:r>
              <a:rPr lang="es-UY" dirty="0"/>
              <a:t>. </a:t>
            </a:r>
          </a:p>
          <a:p>
            <a:pPr marL="0" indent="0" fontAlgn="base">
              <a:buNone/>
            </a:pPr>
            <a:r>
              <a:rPr lang="es-UY" dirty="0"/>
              <a:t>Asimismo, añadió que el resultado de estas prácticas es la “enorme actividad portuaria” que desarrolló “múltiples negocios en los muelles”, que obviamente “impactaron muy positivamente” en distintos </a:t>
            </a:r>
            <a:r>
              <a:rPr lang="es-UY" dirty="0" smtClean="0"/>
              <a:t>rubros.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6276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520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PUERTOS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PUERTOS</dc:title>
  <dc:creator>Usuario</dc:creator>
  <cp:lastModifiedBy>Usuario</cp:lastModifiedBy>
  <cp:revision>3</cp:revision>
  <dcterms:created xsi:type="dcterms:W3CDTF">2024-09-27T14:52:40Z</dcterms:created>
  <dcterms:modified xsi:type="dcterms:W3CDTF">2024-09-27T17:01:47Z</dcterms:modified>
</cp:coreProperties>
</file>