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5" r:id="rId1"/>
  </p:sldMasterIdLst>
  <p:sldIdLst>
    <p:sldId id="256" r:id="rId2"/>
    <p:sldId id="257" r:id="rId3"/>
    <p:sldId id="259" r:id="rId4"/>
    <p:sldId id="262" r:id="rId5"/>
    <p:sldId id="263" r:id="rId6"/>
    <p:sldId id="264" r:id="rId7"/>
    <p:sldId id="266" r:id="rId8"/>
    <p:sldId id="267" r:id="rId9"/>
    <p:sldId id="268" r:id="rId10"/>
  </p:sldIdLst>
  <p:sldSz cx="12192000" cy="6858000"/>
  <p:notesSz cx="6858000" cy="9144000"/>
  <p:defaultTextStyle>
    <a:defPPr>
      <a:defRPr lang="es-U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3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4" Type="http://schemas.openxmlformats.org/officeDocument/2006/relationships/image" Target="../media/image14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4" Type="http://schemas.openxmlformats.org/officeDocument/2006/relationships/image" Target="../media/image14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D282110-8E5F-435C-B4F8-5B0827E577AB}" type="doc">
      <dgm:prSet loTypeId="urn:microsoft.com/office/officeart/2005/8/layout/vProcess5" loCatId="process" qsTypeId="urn:microsoft.com/office/officeart/2005/8/quickstyle/simple4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68C13A20-8C34-47A6-A523-CD56D83D5A2F}">
      <dgm:prSet/>
      <dgm:spPr/>
      <dgm:t>
        <a:bodyPr/>
        <a:lstStyle/>
        <a:p>
          <a:r>
            <a:rPr lang="es-UY" baseline="0" dirty="0"/>
            <a:t>Al comienzo -&gt; Cuando… y poco más </a:t>
          </a:r>
          <a:endParaRPr lang="en-US" dirty="0"/>
        </a:p>
      </dgm:t>
    </dgm:pt>
    <dgm:pt modelId="{810783AA-5CD3-4082-8311-E409E25D923C}" type="parTrans" cxnId="{78142019-5FAD-49E8-B916-61D7D161FBFF}">
      <dgm:prSet/>
      <dgm:spPr/>
      <dgm:t>
        <a:bodyPr/>
        <a:lstStyle/>
        <a:p>
          <a:endParaRPr lang="en-US"/>
        </a:p>
      </dgm:t>
    </dgm:pt>
    <dgm:pt modelId="{F37B8A23-5BAB-47C6-9A9D-F1574B7800FC}" type="sibTrans" cxnId="{78142019-5FAD-49E8-B916-61D7D161FBFF}">
      <dgm:prSet/>
      <dgm:spPr/>
      <dgm:t>
        <a:bodyPr/>
        <a:lstStyle/>
        <a:p>
          <a:endParaRPr lang="en-US"/>
        </a:p>
      </dgm:t>
    </dgm:pt>
    <dgm:pt modelId="{548D7ECC-90ED-4994-9702-FF72A385361A}">
      <dgm:prSet/>
      <dgm:spPr/>
      <dgm:t>
        <a:bodyPr/>
        <a:lstStyle/>
        <a:p>
          <a:r>
            <a:rPr lang="es-UY" baseline="0"/>
            <a:t>¿Por qué? -&gt; Complejidad</a:t>
          </a:r>
          <a:endParaRPr lang="en-US"/>
        </a:p>
      </dgm:t>
    </dgm:pt>
    <dgm:pt modelId="{E2ED6C1C-071F-4E2F-A1EC-6DE5550C9C25}" type="parTrans" cxnId="{555273BF-7C74-4C57-A288-3120291AAD2D}">
      <dgm:prSet/>
      <dgm:spPr/>
      <dgm:t>
        <a:bodyPr/>
        <a:lstStyle/>
        <a:p>
          <a:endParaRPr lang="en-US"/>
        </a:p>
      </dgm:t>
    </dgm:pt>
    <dgm:pt modelId="{06DE4D78-A347-4C1D-8D44-43A72AD9E7AE}" type="sibTrans" cxnId="{555273BF-7C74-4C57-A288-3120291AAD2D}">
      <dgm:prSet/>
      <dgm:spPr/>
      <dgm:t>
        <a:bodyPr/>
        <a:lstStyle/>
        <a:p>
          <a:endParaRPr lang="en-US"/>
        </a:p>
      </dgm:t>
    </dgm:pt>
    <dgm:pt modelId="{31C1817E-6532-4DD7-BBCB-93B33D728D8A}">
      <dgm:prSet/>
      <dgm:spPr/>
      <dgm:t>
        <a:bodyPr/>
        <a:lstStyle/>
        <a:p>
          <a:r>
            <a:rPr lang="es-UY" baseline="0"/>
            <a:t>Esto brinda un mensaje equivocado.</a:t>
          </a:r>
          <a:endParaRPr lang="en-US"/>
        </a:p>
      </dgm:t>
    </dgm:pt>
    <dgm:pt modelId="{724890B4-B0D4-4663-BB5E-9D7AF918A173}" type="parTrans" cxnId="{CC82156C-17CD-47F4-9638-B4E1A9AD403A}">
      <dgm:prSet/>
      <dgm:spPr/>
      <dgm:t>
        <a:bodyPr/>
        <a:lstStyle/>
        <a:p>
          <a:endParaRPr lang="en-US"/>
        </a:p>
      </dgm:t>
    </dgm:pt>
    <dgm:pt modelId="{DF22B657-120E-49BF-9CBE-1736F7F34FFE}" type="sibTrans" cxnId="{CC82156C-17CD-47F4-9638-B4E1A9AD403A}">
      <dgm:prSet/>
      <dgm:spPr/>
      <dgm:t>
        <a:bodyPr/>
        <a:lstStyle/>
        <a:p>
          <a:endParaRPr lang="en-US"/>
        </a:p>
      </dgm:t>
    </dgm:pt>
    <dgm:pt modelId="{2E8482C1-2534-48C9-8AFE-38B63E438713}" type="pres">
      <dgm:prSet presAssocID="{9D282110-8E5F-435C-B4F8-5B0827E577AB}" presName="outerComposite" presStyleCnt="0">
        <dgm:presLayoutVars>
          <dgm:chMax val="5"/>
          <dgm:dir/>
          <dgm:resizeHandles val="exact"/>
        </dgm:presLayoutVars>
      </dgm:prSet>
      <dgm:spPr/>
    </dgm:pt>
    <dgm:pt modelId="{6432F457-88F6-488F-85D9-7B285F7D85CE}" type="pres">
      <dgm:prSet presAssocID="{9D282110-8E5F-435C-B4F8-5B0827E577AB}" presName="dummyMaxCanvas" presStyleCnt="0">
        <dgm:presLayoutVars/>
      </dgm:prSet>
      <dgm:spPr/>
    </dgm:pt>
    <dgm:pt modelId="{029B901A-0C45-4FA7-A3C9-D34B3A760C48}" type="pres">
      <dgm:prSet presAssocID="{9D282110-8E5F-435C-B4F8-5B0827E577AB}" presName="ThreeNodes_1" presStyleLbl="node1" presStyleIdx="0" presStyleCnt="3">
        <dgm:presLayoutVars>
          <dgm:bulletEnabled val="1"/>
        </dgm:presLayoutVars>
      </dgm:prSet>
      <dgm:spPr/>
    </dgm:pt>
    <dgm:pt modelId="{4B3E2379-0D90-465B-885F-0D286219C9AF}" type="pres">
      <dgm:prSet presAssocID="{9D282110-8E5F-435C-B4F8-5B0827E577AB}" presName="ThreeNodes_2" presStyleLbl="node1" presStyleIdx="1" presStyleCnt="3">
        <dgm:presLayoutVars>
          <dgm:bulletEnabled val="1"/>
        </dgm:presLayoutVars>
      </dgm:prSet>
      <dgm:spPr/>
    </dgm:pt>
    <dgm:pt modelId="{395F97A1-B8D8-449C-9B51-47619D5BF171}" type="pres">
      <dgm:prSet presAssocID="{9D282110-8E5F-435C-B4F8-5B0827E577AB}" presName="ThreeNodes_3" presStyleLbl="node1" presStyleIdx="2" presStyleCnt="3">
        <dgm:presLayoutVars>
          <dgm:bulletEnabled val="1"/>
        </dgm:presLayoutVars>
      </dgm:prSet>
      <dgm:spPr/>
    </dgm:pt>
    <dgm:pt modelId="{146DDDCA-572E-4ABD-93EF-FAC3A2A5FBB0}" type="pres">
      <dgm:prSet presAssocID="{9D282110-8E5F-435C-B4F8-5B0827E577AB}" presName="ThreeConn_1-2" presStyleLbl="fgAccFollowNode1" presStyleIdx="0" presStyleCnt="2">
        <dgm:presLayoutVars>
          <dgm:bulletEnabled val="1"/>
        </dgm:presLayoutVars>
      </dgm:prSet>
      <dgm:spPr/>
    </dgm:pt>
    <dgm:pt modelId="{F1BFD3E1-DD8D-4018-86CC-469938CD070C}" type="pres">
      <dgm:prSet presAssocID="{9D282110-8E5F-435C-B4F8-5B0827E577AB}" presName="ThreeConn_2-3" presStyleLbl="fgAccFollowNode1" presStyleIdx="1" presStyleCnt="2">
        <dgm:presLayoutVars>
          <dgm:bulletEnabled val="1"/>
        </dgm:presLayoutVars>
      </dgm:prSet>
      <dgm:spPr/>
    </dgm:pt>
    <dgm:pt modelId="{E8EC87C7-DF18-4595-B087-EF899EB69CE0}" type="pres">
      <dgm:prSet presAssocID="{9D282110-8E5F-435C-B4F8-5B0827E577AB}" presName="ThreeNodes_1_text" presStyleLbl="node1" presStyleIdx="2" presStyleCnt="3">
        <dgm:presLayoutVars>
          <dgm:bulletEnabled val="1"/>
        </dgm:presLayoutVars>
      </dgm:prSet>
      <dgm:spPr/>
    </dgm:pt>
    <dgm:pt modelId="{014D4CE5-E8EB-4256-BBD5-53F63933865F}" type="pres">
      <dgm:prSet presAssocID="{9D282110-8E5F-435C-B4F8-5B0827E577AB}" presName="ThreeNodes_2_text" presStyleLbl="node1" presStyleIdx="2" presStyleCnt="3">
        <dgm:presLayoutVars>
          <dgm:bulletEnabled val="1"/>
        </dgm:presLayoutVars>
      </dgm:prSet>
      <dgm:spPr/>
    </dgm:pt>
    <dgm:pt modelId="{81E9105F-ED88-4F62-85F0-78554942529B}" type="pres">
      <dgm:prSet presAssocID="{9D282110-8E5F-435C-B4F8-5B0827E577AB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1E2DE611-2544-438B-A4F8-37A2E9235114}" type="presOf" srcId="{548D7ECC-90ED-4994-9702-FF72A385361A}" destId="{014D4CE5-E8EB-4256-BBD5-53F63933865F}" srcOrd="1" destOrd="0" presId="urn:microsoft.com/office/officeart/2005/8/layout/vProcess5"/>
    <dgm:cxn modelId="{2C325316-72D6-498E-B08D-64DF03BE334A}" type="presOf" srcId="{31C1817E-6532-4DD7-BBCB-93B33D728D8A}" destId="{395F97A1-B8D8-449C-9B51-47619D5BF171}" srcOrd="0" destOrd="0" presId="urn:microsoft.com/office/officeart/2005/8/layout/vProcess5"/>
    <dgm:cxn modelId="{78142019-5FAD-49E8-B916-61D7D161FBFF}" srcId="{9D282110-8E5F-435C-B4F8-5B0827E577AB}" destId="{68C13A20-8C34-47A6-A523-CD56D83D5A2F}" srcOrd="0" destOrd="0" parTransId="{810783AA-5CD3-4082-8311-E409E25D923C}" sibTransId="{F37B8A23-5BAB-47C6-9A9D-F1574B7800FC}"/>
    <dgm:cxn modelId="{CC82156C-17CD-47F4-9638-B4E1A9AD403A}" srcId="{9D282110-8E5F-435C-B4F8-5B0827E577AB}" destId="{31C1817E-6532-4DD7-BBCB-93B33D728D8A}" srcOrd="2" destOrd="0" parTransId="{724890B4-B0D4-4663-BB5E-9D7AF918A173}" sibTransId="{DF22B657-120E-49BF-9CBE-1736F7F34FFE}"/>
    <dgm:cxn modelId="{F13E9F6E-DDD1-402A-9BF5-9061F64B35F6}" type="presOf" srcId="{F37B8A23-5BAB-47C6-9A9D-F1574B7800FC}" destId="{146DDDCA-572E-4ABD-93EF-FAC3A2A5FBB0}" srcOrd="0" destOrd="0" presId="urn:microsoft.com/office/officeart/2005/8/layout/vProcess5"/>
    <dgm:cxn modelId="{5F71EB51-1866-4F54-890B-7697D1590115}" type="presOf" srcId="{06DE4D78-A347-4C1D-8D44-43A72AD9E7AE}" destId="{F1BFD3E1-DD8D-4018-86CC-469938CD070C}" srcOrd="0" destOrd="0" presId="urn:microsoft.com/office/officeart/2005/8/layout/vProcess5"/>
    <dgm:cxn modelId="{CD37348B-B51A-4AFA-8CF1-BF0165043CF2}" type="presOf" srcId="{31C1817E-6532-4DD7-BBCB-93B33D728D8A}" destId="{81E9105F-ED88-4F62-85F0-78554942529B}" srcOrd="1" destOrd="0" presId="urn:microsoft.com/office/officeart/2005/8/layout/vProcess5"/>
    <dgm:cxn modelId="{82C66A8D-F33C-4437-B5A0-C3A230F15084}" type="presOf" srcId="{68C13A20-8C34-47A6-A523-CD56D83D5A2F}" destId="{029B901A-0C45-4FA7-A3C9-D34B3A760C48}" srcOrd="0" destOrd="0" presId="urn:microsoft.com/office/officeart/2005/8/layout/vProcess5"/>
    <dgm:cxn modelId="{711908BE-1918-445B-978D-6D4968762B60}" type="presOf" srcId="{9D282110-8E5F-435C-B4F8-5B0827E577AB}" destId="{2E8482C1-2534-48C9-8AFE-38B63E438713}" srcOrd="0" destOrd="0" presId="urn:microsoft.com/office/officeart/2005/8/layout/vProcess5"/>
    <dgm:cxn modelId="{555273BF-7C74-4C57-A288-3120291AAD2D}" srcId="{9D282110-8E5F-435C-B4F8-5B0827E577AB}" destId="{548D7ECC-90ED-4994-9702-FF72A385361A}" srcOrd="1" destOrd="0" parTransId="{E2ED6C1C-071F-4E2F-A1EC-6DE5550C9C25}" sibTransId="{06DE4D78-A347-4C1D-8D44-43A72AD9E7AE}"/>
    <dgm:cxn modelId="{7C0C5BF4-CDA1-4A4B-B8AE-AB17B0C61E7F}" type="presOf" srcId="{68C13A20-8C34-47A6-A523-CD56D83D5A2F}" destId="{E8EC87C7-DF18-4595-B087-EF899EB69CE0}" srcOrd="1" destOrd="0" presId="urn:microsoft.com/office/officeart/2005/8/layout/vProcess5"/>
    <dgm:cxn modelId="{3CB4FDFA-3325-49B3-8F03-692F466E2DEF}" type="presOf" srcId="{548D7ECC-90ED-4994-9702-FF72A385361A}" destId="{4B3E2379-0D90-465B-885F-0D286219C9AF}" srcOrd="0" destOrd="0" presId="urn:microsoft.com/office/officeart/2005/8/layout/vProcess5"/>
    <dgm:cxn modelId="{ED91DDF5-861C-4DCD-92AD-2A4DDD93DBE6}" type="presParOf" srcId="{2E8482C1-2534-48C9-8AFE-38B63E438713}" destId="{6432F457-88F6-488F-85D9-7B285F7D85CE}" srcOrd="0" destOrd="0" presId="urn:microsoft.com/office/officeart/2005/8/layout/vProcess5"/>
    <dgm:cxn modelId="{2EB91160-9A8F-45EB-B283-451555FDB825}" type="presParOf" srcId="{2E8482C1-2534-48C9-8AFE-38B63E438713}" destId="{029B901A-0C45-4FA7-A3C9-D34B3A760C48}" srcOrd="1" destOrd="0" presId="urn:microsoft.com/office/officeart/2005/8/layout/vProcess5"/>
    <dgm:cxn modelId="{B15EF328-819A-40CE-9C3C-C87CEE1EA7D0}" type="presParOf" srcId="{2E8482C1-2534-48C9-8AFE-38B63E438713}" destId="{4B3E2379-0D90-465B-885F-0D286219C9AF}" srcOrd="2" destOrd="0" presId="urn:microsoft.com/office/officeart/2005/8/layout/vProcess5"/>
    <dgm:cxn modelId="{FDBE6142-A68A-41D5-80E2-35DA46C88DFC}" type="presParOf" srcId="{2E8482C1-2534-48C9-8AFE-38B63E438713}" destId="{395F97A1-B8D8-449C-9B51-47619D5BF171}" srcOrd="3" destOrd="0" presId="urn:microsoft.com/office/officeart/2005/8/layout/vProcess5"/>
    <dgm:cxn modelId="{A7E7FBCB-353A-4C7C-A4D1-76A96FE02B6C}" type="presParOf" srcId="{2E8482C1-2534-48C9-8AFE-38B63E438713}" destId="{146DDDCA-572E-4ABD-93EF-FAC3A2A5FBB0}" srcOrd="4" destOrd="0" presId="urn:microsoft.com/office/officeart/2005/8/layout/vProcess5"/>
    <dgm:cxn modelId="{BA85845B-F375-47AC-88F1-2FD7DA22E5AA}" type="presParOf" srcId="{2E8482C1-2534-48C9-8AFE-38B63E438713}" destId="{F1BFD3E1-DD8D-4018-86CC-469938CD070C}" srcOrd="5" destOrd="0" presId="urn:microsoft.com/office/officeart/2005/8/layout/vProcess5"/>
    <dgm:cxn modelId="{A2152D74-416C-4FB8-8CE3-BE18BB794DF5}" type="presParOf" srcId="{2E8482C1-2534-48C9-8AFE-38B63E438713}" destId="{E8EC87C7-DF18-4595-B087-EF899EB69CE0}" srcOrd="6" destOrd="0" presId="urn:microsoft.com/office/officeart/2005/8/layout/vProcess5"/>
    <dgm:cxn modelId="{C3CA18DE-7B2E-4AE6-813D-274BCCD2B34E}" type="presParOf" srcId="{2E8482C1-2534-48C9-8AFE-38B63E438713}" destId="{014D4CE5-E8EB-4256-BBD5-53F63933865F}" srcOrd="7" destOrd="0" presId="urn:microsoft.com/office/officeart/2005/8/layout/vProcess5"/>
    <dgm:cxn modelId="{7EBB259A-1CE9-41C6-A1BA-AA25F91C586E}" type="presParOf" srcId="{2E8482C1-2534-48C9-8AFE-38B63E438713}" destId="{81E9105F-ED88-4F62-85F0-78554942529B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CE020F3-AFD4-4BF2-8DEB-8A18236A99A9}" type="doc">
      <dgm:prSet loTypeId="urn:microsoft.com/office/officeart/2005/8/layout/hierarchy1" loCatId="hierarchy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F731CB9C-42D8-4C14-B64C-DB99D5614ED5}">
      <dgm:prSet/>
      <dgm:spPr/>
      <dgm:t>
        <a:bodyPr/>
        <a:lstStyle/>
        <a:p>
          <a:r>
            <a:rPr lang="es-UY"/>
            <a:t>Completo – YA – Sin costos</a:t>
          </a:r>
          <a:endParaRPr lang="en-US"/>
        </a:p>
      </dgm:t>
    </dgm:pt>
    <dgm:pt modelId="{C45AAD1F-9217-4DFD-BF60-E0190B65C9A9}" type="parTrans" cxnId="{588F4F7E-97EE-4D7D-B56A-CC2E5C55B46A}">
      <dgm:prSet/>
      <dgm:spPr/>
      <dgm:t>
        <a:bodyPr/>
        <a:lstStyle/>
        <a:p>
          <a:endParaRPr lang="en-US"/>
        </a:p>
      </dgm:t>
    </dgm:pt>
    <dgm:pt modelId="{BEE384AF-975B-4B37-8EA9-356BB9DBBFAB}" type="sibTrans" cxnId="{588F4F7E-97EE-4D7D-B56A-CC2E5C55B46A}">
      <dgm:prSet/>
      <dgm:spPr/>
      <dgm:t>
        <a:bodyPr/>
        <a:lstStyle/>
        <a:p>
          <a:endParaRPr lang="en-US"/>
        </a:p>
      </dgm:t>
    </dgm:pt>
    <dgm:pt modelId="{A6550C37-7B51-460B-9277-E8B0CD56F026}">
      <dgm:prSet/>
      <dgm:spPr/>
      <dgm:t>
        <a:bodyPr/>
        <a:lstStyle/>
        <a:p>
          <a:r>
            <a:rPr lang="es-UY" dirty="0"/>
            <a:t>¿Por qué negocian?</a:t>
          </a:r>
        </a:p>
        <a:p>
          <a:r>
            <a:rPr lang="es-UY" dirty="0"/>
            <a:t> RECONOCEN QUE LLEVA TIEMPO</a:t>
          </a:r>
          <a:endParaRPr lang="en-US" dirty="0"/>
        </a:p>
      </dgm:t>
    </dgm:pt>
    <dgm:pt modelId="{9E0A7C54-2B2E-4CAC-97D1-A9DDB73ADAC6}" type="parTrans" cxnId="{6D5DAF36-FBA8-47D7-8472-E307A13A4250}">
      <dgm:prSet/>
      <dgm:spPr/>
      <dgm:t>
        <a:bodyPr/>
        <a:lstStyle/>
        <a:p>
          <a:endParaRPr lang="en-US"/>
        </a:p>
      </dgm:t>
    </dgm:pt>
    <dgm:pt modelId="{58DBC824-5ED4-48F6-BD0E-8F6430C7BB88}" type="sibTrans" cxnId="{6D5DAF36-FBA8-47D7-8472-E307A13A4250}">
      <dgm:prSet/>
      <dgm:spPr/>
      <dgm:t>
        <a:bodyPr/>
        <a:lstStyle/>
        <a:p>
          <a:endParaRPr lang="en-US"/>
        </a:p>
      </dgm:t>
    </dgm:pt>
    <dgm:pt modelId="{32AB5095-384E-4036-B699-D69B5E2C2A07}">
      <dgm:prSet/>
      <dgm:spPr/>
      <dgm:t>
        <a:bodyPr/>
        <a:lstStyle/>
        <a:p>
          <a:r>
            <a:rPr lang="es-UY"/>
            <a:t>¿Por qué empujan? CRONOGRAMA CORTO PUEDE LLEVAR A FINALIZAR ANTES  </a:t>
          </a:r>
          <a:endParaRPr lang="en-US"/>
        </a:p>
      </dgm:t>
    </dgm:pt>
    <dgm:pt modelId="{FF0A57BD-0CC1-4D3F-8BBD-F816F97B3C2A}" type="parTrans" cxnId="{D2357F46-DF0F-4044-A6AD-4FDAB9A4A400}">
      <dgm:prSet/>
      <dgm:spPr/>
      <dgm:t>
        <a:bodyPr/>
        <a:lstStyle/>
        <a:p>
          <a:endParaRPr lang="en-US"/>
        </a:p>
      </dgm:t>
    </dgm:pt>
    <dgm:pt modelId="{63639ECC-5FDC-4C25-8E9C-1201E98F85D4}" type="sibTrans" cxnId="{D2357F46-DF0F-4044-A6AD-4FDAB9A4A400}">
      <dgm:prSet/>
      <dgm:spPr/>
      <dgm:t>
        <a:bodyPr/>
        <a:lstStyle/>
        <a:p>
          <a:endParaRPr lang="en-US"/>
        </a:p>
      </dgm:t>
    </dgm:pt>
    <dgm:pt modelId="{7E8CE5C4-CB7C-4668-82B1-5DE6918F19DF}">
      <dgm:prSet/>
      <dgm:spPr/>
      <dgm:t>
        <a:bodyPr/>
        <a:lstStyle/>
        <a:p>
          <a:r>
            <a:rPr lang="es-UY"/>
            <a:t>¿Cuál es el riesgo? SIN PLAN REALIZABLE TOMARÁ MÁS TIEMPO</a:t>
          </a:r>
          <a:endParaRPr lang="en-US"/>
        </a:p>
      </dgm:t>
    </dgm:pt>
    <dgm:pt modelId="{314AEE3E-F2B0-4EF7-A1F8-A69CE9F97477}" type="parTrans" cxnId="{454836EE-D6F9-4A2B-9C09-4F8FBF2F6D68}">
      <dgm:prSet/>
      <dgm:spPr/>
      <dgm:t>
        <a:bodyPr/>
        <a:lstStyle/>
        <a:p>
          <a:endParaRPr lang="en-US"/>
        </a:p>
      </dgm:t>
    </dgm:pt>
    <dgm:pt modelId="{842673CE-F53E-4059-95BB-8727FA1150E6}" type="sibTrans" cxnId="{454836EE-D6F9-4A2B-9C09-4F8FBF2F6D68}">
      <dgm:prSet/>
      <dgm:spPr/>
      <dgm:t>
        <a:bodyPr/>
        <a:lstStyle/>
        <a:p>
          <a:endParaRPr lang="en-US"/>
        </a:p>
      </dgm:t>
    </dgm:pt>
    <dgm:pt modelId="{B0C26FF6-CA39-42F0-A33A-F8DDDA7F5464}" type="pres">
      <dgm:prSet presAssocID="{FCE020F3-AFD4-4BF2-8DEB-8A18236A99A9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0D69B232-0397-472D-986F-8D80C406906E}" type="pres">
      <dgm:prSet presAssocID="{F731CB9C-42D8-4C14-B64C-DB99D5614ED5}" presName="hierRoot1" presStyleCnt="0"/>
      <dgm:spPr/>
    </dgm:pt>
    <dgm:pt modelId="{699E6701-7CDC-4F30-9E84-38044A27F4D7}" type="pres">
      <dgm:prSet presAssocID="{F731CB9C-42D8-4C14-B64C-DB99D5614ED5}" presName="composite" presStyleCnt="0"/>
      <dgm:spPr/>
    </dgm:pt>
    <dgm:pt modelId="{22324499-72FB-424B-8D95-77D5DF22F6BE}" type="pres">
      <dgm:prSet presAssocID="{F731CB9C-42D8-4C14-B64C-DB99D5614ED5}" presName="background" presStyleLbl="node0" presStyleIdx="0" presStyleCnt="4"/>
      <dgm:spPr/>
    </dgm:pt>
    <dgm:pt modelId="{ED11FFAE-B78B-4AF4-B208-BF8092D2D40D}" type="pres">
      <dgm:prSet presAssocID="{F731CB9C-42D8-4C14-B64C-DB99D5614ED5}" presName="text" presStyleLbl="fgAcc0" presStyleIdx="0" presStyleCnt="4">
        <dgm:presLayoutVars>
          <dgm:chPref val="3"/>
        </dgm:presLayoutVars>
      </dgm:prSet>
      <dgm:spPr/>
    </dgm:pt>
    <dgm:pt modelId="{EA6192F8-6BF5-4C02-B388-74998017208A}" type="pres">
      <dgm:prSet presAssocID="{F731CB9C-42D8-4C14-B64C-DB99D5614ED5}" presName="hierChild2" presStyleCnt="0"/>
      <dgm:spPr/>
    </dgm:pt>
    <dgm:pt modelId="{4418B472-0B66-4870-B767-9F8B0E1C9C2B}" type="pres">
      <dgm:prSet presAssocID="{A6550C37-7B51-460B-9277-E8B0CD56F026}" presName="hierRoot1" presStyleCnt="0"/>
      <dgm:spPr/>
    </dgm:pt>
    <dgm:pt modelId="{A8D9738F-D4A8-48CC-AB63-1E20AF4B3FCD}" type="pres">
      <dgm:prSet presAssocID="{A6550C37-7B51-460B-9277-E8B0CD56F026}" presName="composite" presStyleCnt="0"/>
      <dgm:spPr/>
    </dgm:pt>
    <dgm:pt modelId="{5EF51C49-B5C1-4B22-98D1-2BC456F08667}" type="pres">
      <dgm:prSet presAssocID="{A6550C37-7B51-460B-9277-E8B0CD56F026}" presName="background" presStyleLbl="node0" presStyleIdx="1" presStyleCnt="4"/>
      <dgm:spPr/>
    </dgm:pt>
    <dgm:pt modelId="{1AF84BE7-C2A1-4AFF-AE9C-76FC167A2F54}" type="pres">
      <dgm:prSet presAssocID="{A6550C37-7B51-460B-9277-E8B0CD56F026}" presName="text" presStyleLbl="fgAcc0" presStyleIdx="1" presStyleCnt="4">
        <dgm:presLayoutVars>
          <dgm:chPref val="3"/>
        </dgm:presLayoutVars>
      </dgm:prSet>
      <dgm:spPr/>
    </dgm:pt>
    <dgm:pt modelId="{6A26682F-D403-492B-A3FD-F9DC82F8CD17}" type="pres">
      <dgm:prSet presAssocID="{A6550C37-7B51-460B-9277-E8B0CD56F026}" presName="hierChild2" presStyleCnt="0"/>
      <dgm:spPr/>
    </dgm:pt>
    <dgm:pt modelId="{9D819B62-8ACD-4F79-8B08-A4DBE8FA741E}" type="pres">
      <dgm:prSet presAssocID="{32AB5095-384E-4036-B699-D69B5E2C2A07}" presName="hierRoot1" presStyleCnt="0"/>
      <dgm:spPr/>
    </dgm:pt>
    <dgm:pt modelId="{3C34FF86-BC99-4273-AA3D-1743B46C0E84}" type="pres">
      <dgm:prSet presAssocID="{32AB5095-384E-4036-B699-D69B5E2C2A07}" presName="composite" presStyleCnt="0"/>
      <dgm:spPr/>
    </dgm:pt>
    <dgm:pt modelId="{D46C1E2C-2301-4E81-B7CA-242F74C7168C}" type="pres">
      <dgm:prSet presAssocID="{32AB5095-384E-4036-B699-D69B5E2C2A07}" presName="background" presStyleLbl="node0" presStyleIdx="2" presStyleCnt="4"/>
      <dgm:spPr/>
    </dgm:pt>
    <dgm:pt modelId="{B347FEDA-3BC0-46B8-828E-20B6FF5D9527}" type="pres">
      <dgm:prSet presAssocID="{32AB5095-384E-4036-B699-D69B5E2C2A07}" presName="text" presStyleLbl="fgAcc0" presStyleIdx="2" presStyleCnt="4">
        <dgm:presLayoutVars>
          <dgm:chPref val="3"/>
        </dgm:presLayoutVars>
      </dgm:prSet>
      <dgm:spPr/>
    </dgm:pt>
    <dgm:pt modelId="{BCCF11EE-39B1-44ED-BBB0-47118852945E}" type="pres">
      <dgm:prSet presAssocID="{32AB5095-384E-4036-B699-D69B5E2C2A07}" presName="hierChild2" presStyleCnt="0"/>
      <dgm:spPr/>
    </dgm:pt>
    <dgm:pt modelId="{E31CDB43-385E-4069-918C-40FB32B23F1F}" type="pres">
      <dgm:prSet presAssocID="{7E8CE5C4-CB7C-4668-82B1-5DE6918F19DF}" presName="hierRoot1" presStyleCnt="0"/>
      <dgm:spPr/>
    </dgm:pt>
    <dgm:pt modelId="{1127468F-B797-4F52-B56D-8FE8A3C9C9F2}" type="pres">
      <dgm:prSet presAssocID="{7E8CE5C4-CB7C-4668-82B1-5DE6918F19DF}" presName="composite" presStyleCnt="0"/>
      <dgm:spPr/>
    </dgm:pt>
    <dgm:pt modelId="{8EC9AA4D-97D4-4DE5-8F86-53959BEE37F0}" type="pres">
      <dgm:prSet presAssocID="{7E8CE5C4-CB7C-4668-82B1-5DE6918F19DF}" presName="background" presStyleLbl="node0" presStyleIdx="3" presStyleCnt="4"/>
      <dgm:spPr/>
    </dgm:pt>
    <dgm:pt modelId="{E72ED2F7-4C5D-4C36-B458-122D8321089D}" type="pres">
      <dgm:prSet presAssocID="{7E8CE5C4-CB7C-4668-82B1-5DE6918F19DF}" presName="text" presStyleLbl="fgAcc0" presStyleIdx="3" presStyleCnt="4">
        <dgm:presLayoutVars>
          <dgm:chPref val="3"/>
        </dgm:presLayoutVars>
      </dgm:prSet>
      <dgm:spPr/>
    </dgm:pt>
    <dgm:pt modelId="{AFD121AF-C82F-49C8-A493-AD90879A05C8}" type="pres">
      <dgm:prSet presAssocID="{7E8CE5C4-CB7C-4668-82B1-5DE6918F19DF}" presName="hierChild2" presStyleCnt="0"/>
      <dgm:spPr/>
    </dgm:pt>
  </dgm:ptLst>
  <dgm:cxnLst>
    <dgm:cxn modelId="{6D5DAF36-FBA8-47D7-8472-E307A13A4250}" srcId="{FCE020F3-AFD4-4BF2-8DEB-8A18236A99A9}" destId="{A6550C37-7B51-460B-9277-E8B0CD56F026}" srcOrd="1" destOrd="0" parTransId="{9E0A7C54-2B2E-4CAC-97D1-A9DDB73ADAC6}" sibTransId="{58DBC824-5ED4-48F6-BD0E-8F6430C7BB88}"/>
    <dgm:cxn modelId="{F9FA423C-89E3-4722-A388-33B18161F342}" type="presOf" srcId="{F731CB9C-42D8-4C14-B64C-DB99D5614ED5}" destId="{ED11FFAE-B78B-4AF4-B208-BF8092D2D40D}" srcOrd="0" destOrd="0" presId="urn:microsoft.com/office/officeart/2005/8/layout/hierarchy1"/>
    <dgm:cxn modelId="{D2357F46-DF0F-4044-A6AD-4FDAB9A4A400}" srcId="{FCE020F3-AFD4-4BF2-8DEB-8A18236A99A9}" destId="{32AB5095-384E-4036-B699-D69B5E2C2A07}" srcOrd="2" destOrd="0" parTransId="{FF0A57BD-0CC1-4D3F-8BBD-F816F97B3C2A}" sibTransId="{63639ECC-5FDC-4C25-8E9C-1201E98F85D4}"/>
    <dgm:cxn modelId="{E7AE166C-0759-4F7C-AEF0-DB634B8444F5}" type="presOf" srcId="{7E8CE5C4-CB7C-4668-82B1-5DE6918F19DF}" destId="{E72ED2F7-4C5D-4C36-B458-122D8321089D}" srcOrd="0" destOrd="0" presId="urn:microsoft.com/office/officeart/2005/8/layout/hierarchy1"/>
    <dgm:cxn modelId="{D9D1A151-3967-4902-AB22-8E644087F2CC}" type="presOf" srcId="{32AB5095-384E-4036-B699-D69B5E2C2A07}" destId="{B347FEDA-3BC0-46B8-828E-20B6FF5D9527}" srcOrd="0" destOrd="0" presId="urn:microsoft.com/office/officeart/2005/8/layout/hierarchy1"/>
    <dgm:cxn modelId="{DDCA4978-B7A3-4076-928E-9D8CC2D9AD31}" type="presOf" srcId="{A6550C37-7B51-460B-9277-E8B0CD56F026}" destId="{1AF84BE7-C2A1-4AFF-AE9C-76FC167A2F54}" srcOrd="0" destOrd="0" presId="urn:microsoft.com/office/officeart/2005/8/layout/hierarchy1"/>
    <dgm:cxn modelId="{588F4F7E-97EE-4D7D-B56A-CC2E5C55B46A}" srcId="{FCE020F3-AFD4-4BF2-8DEB-8A18236A99A9}" destId="{F731CB9C-42D8-4C14-B64C-DB99D5614ED5}" srcOrd="0" destOrd="0" parTransId="{C45AAD1F-9217-4DFD-BF60-E0190B65C9A9}" sibTransId="{BEE384AF-975B-4B37-8EA9-356BB9DBBFAB}"/>
    <dgm:cxn modelId="{0A231693-4EE1-4FA3-B515-89E6CF697F41}" type="presOf" srcId="{FCE020F3-AFD4-4BF2-8DEB-8A18236A99A9}" destId="{B0C26FF6-CA39-42F0-A33A-F8DDDA7F5464}" srcOrd="0" destOrd="0" presId="urn:microsoft.com/office/officeart/2005/8/layout/hierarchy1"/>
    <dgm:cxn modelId="{454836EE-D6F9-4A2B-9C09-4F8FBF2F6D68}" srcId="{FCE020F3-AFD4-4BF2-8DEB-8A18236A99A9}" destId="{7E8CE5C4-CB7C-4668-82B1-5DE6918F19DF}" srcOrd="3" destOrd="0" parTransId="{314AEE3E-F2B0-4EF7-A1F8-A69CE9F97477}" sibTransId="{842673CE-F53E-4059-95BB-8727FA1150E6}"/>
    <dgm:cxn modelId="{076B3A7F-BF39-47A1-BCFB-DAB7D4DC822B}" type="presParOf" srcId="{B0C26FF6-CA39-42F0-A33A-F8DDDA7F5464}" destId="{0D69B232-0397-472D-986F-8D80C406906E}" srcOrd="0" destOrd="0" presId="urn:microsoft.com/office/officeart/2005/8/layout/hierarchy1"/>
    <dgm:cxn modelId="{12A0E125-2496-44EE-B421-6B02BB2042AE}" type="presParOf" srcId="{0D69B232-0397-472D-986F-8D80C406906E}" destId="{699E6701-7CDC-4F30-9E84-38044A27F4D7}" srcOrd="0" destOrd="0" presId="urn:microsoft.com/office/officeart/2005/8/layout/hierarchy1"/>
    <dgm:cxn modelId="{81C70FD5-B2CC-4704-91A9-40BE7EB12DB5}" type="presParOf" srcId="{699E6701-7CDC-4F30-9E84-38044A27F4D7}" destId="{22324499-72FB-424B-8D95-77D5DF22F6BE}" srcOrd="0" destOrd="0" presId="urn:microsoft.com/office/officeart/2005/8/layout/hierarchy1"/>
    <dgm:cxn modelId="{5D78C072-C1BB-4A2B-A67E-E3F561486E99}" type="presParOf" srcId="{699E6701-7CDC-4F30-9E84-38044A27F4D7}" destId="{ED11FFAE-B78B-4AF4-B208-BF8092D2D40D}" srcOrd="1" destOrd="0" presId="urn:microsoft.com/office/officeart/2005/8/layout/hierarchy1"/>
    <dgm:cxn modelId="{DF09DBC3-EB6D-4031-A36C-CEE0977BCBA1}" type="presParOf" srcId="{0D69B232-0397-472D-986F-8D80C406906E}" destId="{EA6192F8-6BF5-4C02-B388-74998017208A}" srcOrd="1" destOrd="0" presId="urn:microsoft.com/office/officeart/2005/8/layout/hierarchy1"/>
    <dgm:cxn modelId="{DACBD83A-CF67-454F-9BE0-FD73B67CEA09}" type="presParOf" srcId="{B0C26FF6-CA39-42F0-A33A-F8DDDA7F5464}" destId="{4418B472-0B66-4870-B767-9F8B0E1C9C2B}" srcOrd="1" destOrd="0" presId="urn:microsoft.com/office/officeart/2005/8/layout/hierarchy1"/>
    <dgm:cxn modelId="{48CD84A3-ADB9-435F-B489-169C11AEB7A8}" type="presParOf" srcId="{4418B472-0B66-4870-B767-9F8B0E1C9C2B}" destId="{A8D9738F-D4A8-48CC-AB63-1E20AF4B3FCD}" srcOrd="0" destOrd="0" presId="urn:microsoft.com/office/officeart/2005/8/layout/hierarchy1"/>
    <dgm:cxn modelId="{B618B148-7250-40A7-A9C7-25FB4F79D416}" type="presParOf" srcId="{A8D9738F-D4A8-48CC-AB63-1E20AF4B3FCD}" destId="{5EF51C49-B5C1-4B22-98D1-2BC456F08667}" srcOrd="0" destOrd="0" presId="urn:microsoft.com/office/officeart/2005/8/layout/hierarchy1"/>
    <dgm:cxn modelId="{EBFAE7E9-3CD5-4C0D-BE41-F217FE2BCED2}" type="presParOf" srcId="{A8D9738F-D4A8-48CC-AB63-1E20AF4B3FCD}" destId="{1AF84BE7-C2A1-4AFF-AE9C-76FC167A2F54}" srcOrd="1" destOrd="0" presId="urn:microsoft.com/office/officeart/2005/8/layout/hierarchy1"/>
    <dgm:cxn modelId="{54A51643-32E9-4A51-AB32-18E02DE43EFC}" type="presParOf" srcId="{4418B472-0B66-4870-B767-9F8B0E1C9C2B}" destId="{6A26682F-D403-492B-A3FD-F9DC82F8CD17}" srcOrd="1" destOrd="0" presId="urn:microsoft.com/office/officeart/2005/8/layout/hierarchy1"/>
    <dgm:cxn modelId="{44C1BD34-FC3E-4FDB-A756-8C10CD1C04C1}" type="presParOf" srcId="{B0C26FF6-CA39-42F0-A33A-F8DDDA7F5464}" destId="{9D819B62-8ACD-4F79-8B08-A4DBE8FA741E}" srcOrd="2" destOrd="0" presId="urn:microsoft.com/office/officeart/2005/8/layout/hierarchy1"/>
    <dgm:cxn modelId="{A05BA366-3CB7-4B12-96F4-EB3452ED7652}" type="presParOf" srcId="{9D819B62-8ACD-4F79-8B08-A4DBE8FA741E}" destId="{3C34FF86-BC99-4273-AA3D-1743B46C0E84}" srcOrd="0" destOrd="0" presId="urn:microsoft.com/office/officeart/2005/8/layout/hierarchy1"/>
    <dgm:cxn modelId="{BBFD2A2A-23C3-477C-B6EB-521BB55699F7}" type="presParOf" srcId="{3C34FF86-BC99-4273-AA3D-1743B46C0E84}" destId="{D46C1E2C-2301-4E81-B7CA-242F74C7168C}" srcOrd="0" destOrd="0" presId="urn:microsoft.com/office/officeart/2005/8/layout/hierarchy1"/>
    <dgm:cxn modelId="{FD94636D-6740-4678-997D-4F336604F305}" type="presParOf" srcId="{3C34FF86-BC99-4273-AA3D-1743B46C0E84}" destId="{B347FEDA-3BC0-46B8-828E-20B6FF5D9527}" srcOrd="1" destOrd="0" presId="urn:microsoft.com/office/officeart/2005/8/layout/hierarchy1"/>
    <dgm:cxn modelId="{09433374-94CD-4A84-A5F7-CEC30D316D58}" type="presParOf" srcId="{9D819B62-8ACD-4F79-8B08-A4DBE8FA741E}" destId="{BCCF11EE-39B1-44ED-BBB0-47118852945E}" srcOrd="1" destOrd="0" presId="urn:microsoft.com/office/officeart/2005/8/layout/hierarchy1"/>
    <dgm:cxn modelId="{7BC83972-8B3E-49A5-9E22-C64C0A30D446}" type="presParOf" srcId="{B0C26FF6-CA39-42F0-A33A-F8DDDA7F5464}" destId="{E31CDB43-385E-4069-918C-40FB32B23F1F}" srcOrd="3" destOrd="0" presId="urn:microsoft.com/office/officeart/2005/8/layout/hierarchy1"/>
    <dgm:cxn modelId="{185A3E00-93BB-4B27-9A0F-ADC2A6B8632D}" type="presParOf" srcId="{E31CDB43-385E-4069-918C-40FB32B23F1F}" destId="{1127468F-B797-4F52-B56D-8FE8A3C9C9F2}" srcOrd="0" destOrd="0" presId="urn:microsoft.com/office/officeart/2005/8/layout/hierarchy1"/>
    <dgm:cxn modelId="{02CEB728-8D38-4B2A-A0BA-CB96D787B027}" type="presParOf" srcId="{1127468F-B797-4F52-B56D-8FE8A3C9C9F2}" destId="{8EC9AA4D-97D4-4DE5-8F86-53959BEE37F0}" srcOrd="0" destOrd="0" presId="urn:microsoft.com/office/officeart/2005/8/layout/hierarchy1"/>
    <dgm:cxn modelId="{EE16C6AD-1C08-4156-9ED5-5F89BA676A68}" type="presParOf" srcId="{1127468F-B797-4F52-B56D-8FE8A3C9C9F2}" destId="{E72ED2F7-4C5D-4C36-B458-122D8321089D}" srcOrd="1" destOrd="0" presId="urn:microsoft.com/office/officeart/2005/8/layout/hierarchy1"/>
    <dgm:cxn modelId="{8D207E99-20D2-453E-A91C-45779B890899}" type="presParOf" srcId="{E31CDB43-385E-4069-918C-40FB32B23F1F}" destId="{AFD121AF-C82F-49C8-A493-AD90879A05C8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BD66C18-A720-4B07-A69C-3E7F23C1B4C8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D6FBA9DA-6732-44D7-BDCA-66BD103501F5}">
      <dgm:prSet/>
      <dgm:spPr/>
      <dgm:t>
        <a:bodyPr/>
        <a:lstStyle/>
        <a:p>
          <a:pPr>
            <a:defRPr cap="all"/>
          </a:pPr>
          <a:r>
            <a:rPr lang="es-UY"/>
            <a:t>PLAN DETALLADO</a:t>
          </a:r>
          <a:endParaRPr lang="en-US"/>
        </a:p>
      </dgm:t>
    </dgm:pt>
    <dgm:pt modelId="{098C2BCF-A00C-467B-A585-6FAC298C5BAE}" type="parTrans" cxnId="{315CE3AD-F7C2-44F3-9794-59BA47E5283D}">
      <dgm:prSet/>
      <dgm:spPr/>
      <dgm:t>
        <a:bodyPr/>
        <a:lstStyle/>
        <a:p>
          <a:endParaRPr lang="en-US"/>
        </a:p>
      </dgm:t>
    </dgm:pt>
    <dgm:pt modelId="{CE4BD858-C90E-4FA4-957C-568CD4A34DE9}" type="sibTrans" cxnId="{315CE3AD-F7C2-44F3-9794-59BA47E5283D}">
      <dgm:prSet/>
      <dgm:spPr/>
      <dgm:t>
        <a:bodyPr/>
        <a:lstStyle/>
        <a:p>
          <a:endParaRPr lang="en-US"/>
        </a:p>
      </dgm:t>
    </dgm:pt>
    <dgm:pt modelId="{421385BB-3C6F-499D-92E9-C46942DF98D1}">
      <dgm:prSet/>
      <dgm:spPr/>
      <dgm:t>
        <a:bodyPr/>
        <a:lstStyle/>
        <a:p>
          <a:pPr>
            <a:defRPr cap="all"/>
          </a:pPr>
          <a:r>
            <a:rPr lang="es-UY" dirty="0"/>
            <a:t>REVISIÓN cuidadosa</a:t>
          </a:r>
          <a:endParaRPr lang="en-US" dirty="0"/>
        </a:p>
      </dgm:t>
    </dgm:pt>
    <dgm:pt modelId="{FB9DE66B-0D0A-41E4-90BD-C18A4189A7EA}" type="parTrans" cxnId="{3AC6B12A-1132-414B-B944-0B595D75282F}">
      <dgm:prSet/>
      <dgm:spPr/>
      <dgm:t>
        <a:bodyPr/>
        <a:lstStyle/>
        <a:p>
          <a:endParaRPr lang="en-US"/>
        </a:p>
      </dgm:t>
    </dgm:pt>
    <dgm:pt modelId="{DD8A78AC-B157-4D83-9AB3-72750483E942}" type="sibTrans" cxnId="{3AC6B12A-1132-414B-B944-0B595D75282F}">
      <dgm:prSet/>
      <dgm:spPr/>
      <dgm:t>
        <a:bodyPr/>
        <a:lstStyle/>
        <a:p>
          <a:endParaRPr lang="en-US"/>
        </a:p>
      </dgm:t>
    </dgm:pt>
    <dgm:pt modelId="{F6826373-2FFA-4E69-AFB1-3DDB5B3C5B91}" type="pres">
      <dgm:prSet presAssocID="{DBD66C18-A720-4B07-A69C-3E7F23C1B4C8}" presName="root" presStyleCnt="0">
        <dgm:presLayoutVars>
          <dgm:dir/>
          <dgm:resizeHandles val="exact"/>
        </dgm:presLayoutVars>
      </dgm:prSet>
      <dgm:spPr/>
    </dgm:pt>
    <dgm:pt modelId="{68102450-E5E1-4F1C-9976-E7BCBA96BD69}" type="pres">
      <dgm:prSet presAssocID="{D6FBA9DA-6732-44D7-BDCA-66BD103501F5}" presName="compNode" presStyleCnt="0"/>
      <dgm:spPr/>
    </dgm:pt>
    <dgm:pt modelId="{52E690B9-E0F0-4FB4-B918-5CF8EE608BCB}" type="pres">
      <dgm:prSet presAssocID="{D6FBA9DA-6732-44D7-BDCA-66BD103501F5}" presName="iconBgRect" presStyleLbl="bgShp" presStyleIdx="0" presStyleCnt="2"/>
      <dgm:spPr/>
    </dgm:pt>
    <dgm:pt modelId="{C9C2C881-A14E-4515-916C-B0F62861AEFE}" type="pres">
      <dgm:prSet presAssocID="{D6FBA9DA-6732-44D7-BDCA-66BD103501F5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rca de verificación"/>
        </a:ext>
      </dgm:extLst>
    </dgm:pt>
    <dgm:pt modelId="{6D440AD2-1168-4559-A86A-166E504B0513}" type="pres">
      <dgm:prSet presAssocID="{D6FBA9DA-6732-44D7-BDCA-66BD103501F5}" presName="spaceRect" presStyleCnt="0"/>
      <dgm:spPr/>
    </dgm:pt>
    <dgm:pt modelId="{76AD86D7-7234-4E11-9384-ED446B158DBA}" type="pres">
      <dgm:prSet presAssocID="{D6FBA9DA-6732-44D7-BDCA-66BD103501F5}" presName="textRect" presStyleLbl="revTx" presStyleIdx="0" presStyleCnt="2">
        <dgm:presLayoutVars>
          <dgm:chMax val="1"/>
          <dgm:chPref val="1"/>
        </dgm:presLayoutVars>
      </dgm:prSet>
      <dgm:spPr/>
    </dgm:pt>
    <dgm:pt modelId="{A891B4B9-DDAB-43D8-914B-B44F26DB8E6A}" type="pres">
      <dgm:prSet presAssocID="{CE4BD858-C90E-4FA4-957C-568CD4A34DE9}" presName="sibTrans" presStyleCnt="0"/>
      <dgm:spPr/>
    </dgm:pt>
    <dgm:pt modelId="{D40392B7-3DBC-4F62-81DC-81EF227B47AF}" type="pres">
      <dgm:prSet presAssocID="{421385BB-3C6F-499D-92E9-C46942DF98D1}" presName="compNode" presStyleCnt="0"/>
      <dgm:spPr/>
    </dgm:pt>
    <dgm:pt modelId="{6DA70FB3-8ABA-4364-9996-3319DC586E7F}" type="pres">
      <dgm:prSet presAssocID="{421385BB-3C6F-499D-92E9-C46942DF98D1}" presName="iconBgRect" presStyleLbl="bgShp" presStyleIdx="1" presStyleCnt="2"/>
      <dgm:spPr/>
    </dgm:pt>
    <dgm:pt modelId="{5DE65149-D7A6-4685-968D-0EA392466796}" type="pres">
      <dgm:prSet presAssocID="{421385BB-3C6F-499D-92E9-C46942DF98D1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ápiz"/>
        </a:ext>
      </dgm:extLst>
    </dgm:pt>
    <dgm:pt modelId="{DFEC0F8E-1DFB-4DF1-9C4E-0D3FC8BCE3BD}" type="pres">
      <dgm:prSet presAssocID="{421385BB-3C6F-499D-92E9-C46942DF98D1}" presName="spaceRect" presStyleCnt="0"/>
      <dgm:spPr/>
    </dgm:pt>
    <dgm:pt modelId="{2CFA247B-174B-4099-8BB6-C38B06C69233}" type="pres">
      <dgm:prSet presAssocID="{421385BB-3C6F-499D-92E9-C46942DF98D1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3AC6B12A-1132-414B-B944-0B595D75282F}" srcId="{DBD66C18-A720-4B07-A69C-3E7F23C1B4C8}" destId="{421385BB-3C6F-499D-92E9-C46942DF98D1}" srcOrd="1" destOrd="0" parTransId="{FB9DE66B-0D0A-41E4-90BD-C18A4189A7EA}" sibTransId="{DD8A78AC-B157-4D83-9AB3-72750483E942}"/>
    <dgm:cxn modelId="{61B08230-2290-4311-BAC0-FB2A61980D30}" type="presOf" srcId="{DBD66C18-A720-4B07-A69C-3E7F23C1B4C8}" destId="{F6826373-2FFA-4E69-AFB1-3DDB5B3C5B91}" srcOrd="0" destOrd="0" presId="urn:microsoft.com/office/officeart/2018/5/layout/IconCircleLabelList"/>
    <dgm:cxn modelId="{920DAAA2-1F8B-42A1-BE6C-5E23DF2586C2}" type="presOf" srcId="{421385BB-3C6F-499D-92E9-C46942DF98D1}" destId="{2CFA247B-174B-4099-8BB6-C38B06C69233}" srcOrd="0" destOrd="0" presId="urn:microsoft.com/office/officeart/2018/5/layout/IconCircleLabelList"/>
    <dgm:cxn modelId="{315CE3AD-F7C2-44F3-9794-59BA47E5283D}" srcId="{DBD66C18-A720-4B07-A69C-3E7F23C1B4C8}" destId="{D6FBA9DA-6732-44D7-BDCA-66BD103501F5}" srcOrd="0" destOrd="0" parTransId="{098C2BCF-A00C-467B-A585-6FAC298C5BAE}" sibTransId="{CE4BD858-C90E-4FA4-957C-568CD4A34DE9}"/>
    <dgm:cxn modelId="{74FD43AF-AA17-45A9-B91E-5C18904242D4}" type="presOf" srcId="{D6FBA9DA-6732-44D7-BDCA-66BD103501F5}" destId="{76AD86D7-7234-4E11-9384-ED446B158DBA}" srcOrd="0" destOrd="0" presId="urn:microsoft.com/office/officeart/2018/5/layout/IconCircleLabelList"/>
    <dgm:cxn modelId="{04B9C439-5DA9-434A-9C1B-D28DB7A794D2}" type="presParOf" srcId="{F6826373-2FFA-4E69-AFB1-3DDB5B3C5B91}" destId="{68102450-E5E1-4F1C-9976-E7BCBA96BD69}" srcOrd="0" destOrd="0" presId="urn:microsoft.com/office/officeart/2018/5/layout/IconCircleLabelList"/>
    <dgm:cxn modelId="{24991751-88D1-4E70-8EF0-501B0F91E831}" type="presParOf" srcId="{68102450-E5E1-4F1C-9976-E7BCBA96BD69}" destId="{52E690B9-E0F0-4FB4-B918-5CF8EE608BCB}" srcOrd="0" destOrd="0" presId="urn:microsoft.com/office/officeart/2018/5/layout/IconCircleLabelList"/>
    <dgm:cxn modelId="{8AA73BC5-D401-47C5-8AD9-8102C4454D0E}" type="presParOf" srcId="{68102450-E5E1-4F1C-9976-E7BCBA96BD69}" destId="{C9C2C881-A14E-4515-916C-B0F62861AEFE}" srcOrd="1" destOrd="0" presId="urn:microsoft.com/office/officeart/2018/5/layout/IconCircleLabelList"/>
    <dgm:cxn modelId="{05C66A0F-552E-41CE-B9A0-3555E81CD83A}" type="presParOf" srcId="{68102450-E5E1-4F1C-9976-E7BCBA96BD69}" destId="{6D440AD2-1168-4559-A86A-166E504B0513}" srcOrd="2" destOrd="0" presId="urn:microsoft.com/office/officeart/2018/5/layout/IconCircleLabelList"/>
    <dgm:cxn modelId="{696C2C96-D6BA-4C4B-818F-02488B3E3210}" type="presParOf" srcId="{68102450-E5E1-4F1C-9976-E7BCBA96BD69}" destId="{76AD86D7-7234-4E11-9384-ED446B158DBA}" srcOrd="3" destOrd="0" presId="urn:microsoft.com/office/officeart/2018/5/layout/IconCircleLabelList"/>
    <dgm:cxn modelId="{E29067B1-42D8-4F03-AE25-F239403D5143}" type="presParOf" srcId="{F6826373-2FFA-4E69-AFB1-3DDB5B3C5B91}" destId="{A891B4B9-DDAB-43D8-914B-B44F26DB8E6A}" srcOrd="1" destOrd="0" presId="urn:microsoft.com/office/officeart/2018/5/layout/IconCircleLabelList"/>
    <dgm:cxn modelId="{F0113267-CD2B-4871-85F8-8FD70DFACEFE}" type="presParOf" srcId="{F6826373-2FFA-4E69-AFB1-3DDB5B3C5B91}" destId="{D40392B7-3DBC-4F62-81DC-81EF227B47AF}" srcOrd="2" destOrd="0" presId="urn:microsoft.com/office/officeart/2018/5/layout/IconCircleLabelList"/>
    <dgm:cxn modelId="{A3A6D37E-C779-4CBE-A5B6-1B420582C9E6}" type="presParOf" srcId="{D40392B7-3DBC-4F62-81DC-81EF227B47AF}" destId="{6DA70FB3-8ABA-4364-9996-3319DC586E7F}" srcOrd="0" destOrd="0" presId="urn:microsoft.com/office/officeart/2018/5/layout/IconCircleLabelList"/>
    <dgm:cxn modelId="{4DF4CF3E-48D2-4658-AC99-DF06DFE9B605}" type="presParOf" srcId="{D40392B7-3DBC-4F62-81DC-81EF227B47AF}" destId="{5DE65149-D7A6-4685-968D-0EA392466796}" srcOrd="1" destOrd="0" presId="urn:microsoft.com/office/officeart/2018/5/layout/IconCircleLabelList"/>
    <dgm:cxn modelId="{879C9C86-CC21-431C-A91F-EB6175EB43DC}" type="presParOf" srcId="{D40392B7-3DBC-4F62-81DC-81EF227B47AF}" destId="{DFEC0F8E-1DFB-4DF1-9C4E-0D3FC8BCE3BD}" srcOrd="2" destOrd="0" presId="urn:microsoft.com/office/officeart/2018/5/layout/IconCircleLabelList"/>
    <dgm:cxn modelId="{6E12E6D7-D85D-498C-8E2E-A6D0309CED63}" type="presParOf" srcId="{D40392B7-3DBC-4F62-81DC-81EF227B47AF}" destId="{2CFA247B-174B-4099-8BB6-C38B06C69233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8CE3BFD-BC38-40C4-9DC7-C0574EFA9A2E}" type="doc">
      <dgm:prSet loTypeId="urn:microsoft.com/office/officeart/2008/layout/AlternatingHexagons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27D755BA-294A-42BD-B5F4-E41D21E1A17D}">
      <dgm:prSet/>
      <dgm:spPr/>
      <dgm:t>
        <a:bodyPr/>
        <a:lstStyle/>
        <a:p>
          <a:r>
            <a:rPr lang="es-UY" baseline="0" dirty="0"/>
            <a:t>NEGOCIARÁN</a:t>
          </a:r>
          <a:endParaRPr lang="en-US" dirty="0"/>
        </a:p>
      </dgm:t>
    </dgm:pt>
    <dgm:pt modelId="{9073DC73-EDFA-42FD-92D9-7D3D40ACD723}" type="parTrans" cxnId="{720020BB-633C-454B-A9A9-1E54E1FD8CCB}">
      <dgm:prSet/>
      <dgm:spPr/>
      <dgm:t>
        <a:bodyPr/>
        <a:lstStyle/>
        <a:p>
          <a:endParaRPr lang="en-US"/>
        </a:p>
      </dgm:t>
    </dgm:pt>
    <dgm:pt modelId="{6F424AB2-BC27-4A8E-9005-D936DC624C64}" type="sibTrans" cxnId="{720020BB-633C-454B-A9A9-1E54E1FD8CCB}">
      <dgm:prSet phldrT="01" phldr="0"/>
      <dgm:spPr/>
      <dgm:t>
        <a:bodyPr/>
        <a:lstStyle/>
        <a:p>
          <a:r>
            <a:rPr lang="en-US"/>
            <a:t>01</a:t>
          </a:r>
        </a:p>
      </dgm:t>
    </dgm:pt>
    <dgm:pt modelId="{2CD187A0-1F6B-44F8-AE7E-F7F234A0C261}">
      <dgm:prSet/>
      <dgm:spPr/>
      <dgm:t>
        <a:bodyPr/>
        <a:lstStyle/>
        <a:p>
          <a:r>
            <a:rPr lang="es-UY" baseline="0" dirty="0"/>
            <a:t>CASO CONVINCENTE</a:t>
          </a:r>
          <a:endParaRPr lang="en-US" dirty="0"/>
        </a:p>
      </dgm:t>
    </dgm:pt>
    <dgm:pt modelId="{5CF21AA7-FC52-4168-9091-489AD3763D32}" type="parTrans" cxnId="{C32EF421-8017-421C-9C90-D43A7BF521C5}">
      <dgm:prSet/>
      <dgm:spPr/>
      <dgm:t>
        <a:bodyPr/>
        <a:lstStyle/>
        <a:p>
          <a:endParaRPr lang="en-US"/>
        </a:p>
      </dgm:t>
    </dgm:pt>
    <dgm:pt modelId="{C33A4B29-2137-4337-8995-052C78DC2E06}" type="sibTrans" cxnId="{C32EF421-8017-421C-9C90-D43A7BF521C5}">
      <dgm:prSet phldrT="02" phldr="0"/>
      <dgm:spPr/>
      <dgm:t>
        <a:bodyPr/>
        <a:lstStyle/>
        <a:p>
          <a:r>
            <a:rPr lang="en-US" dirty="0"/>
            <a:t>02</a:t>
          </a:r>
        </a:p>
      </dgm:t>
    </dgm:pt>
    <dgm:pt modelId="{ECF8195A-7510-4D87-817C-D76F0BF0A7AF}">
      <dgm:prSet/>
      <dgm:spPr/>
      <dgm:t>
        <a:bodyPr/>
        <a:lstStyle/>
        <a:p>
          <a:r>
            <a:rPr lang="es-UY" baseline="0" dirty="0"/>
            <a:t>NECESIDAD: SABER COMO HACERLO Y DEFENDERLO</a:t>
          </a:r>
          <a:endParaRPr lang="en-US" dirty="0"/>
        </a:p>
      </dgm:t>
    </dgm:pt>
    <dgm:pt modelId="{537595F2-9A97-480F-9FC1-46F6D7AE13FE}" type="parTrans" cxnId="{7FEE1D24-19A2-4297-B48F-3BB246724D71}">
      <dgm:prSet/>
      <dgm:spPr/>
      <dgm:t>
        <a:bodyPr/>
        <a:lstStyle/>
        <a:p>
          <a:endParaRPr lang="en-US"/>
        </a:p>
      </dgm:t>
    </dgm:pt>
    <dgm:pt modelId="{A54C87CF-3F55-4D09-BFA0-BD725C1035D4}" type="sibTrans" cxnId="{7FEE1D24-19A2-4297-B48F-3BB246724D71}">
      <dgm:prSet phldrT="03" phldr="0"/>
      <dgm:spPr/>
      <dgm:t>
        <a:bodyPr/>
        <a:lstStyle/>
        <a:p>
          <a:r>
            <a:rPr lang="en-US"/>
            <a:t>03</a:t>
          </a:r>
        </a:p>
      </dgm:t>
    </dgm:pt>
    <dgm:pt modelId="{E089C800-ED3A-4A1E-B50D-AA01A3D11248}" type="pres">
      <dgm:prSet presAssocID="{98CE3BFD-BC38-40C4-9DC7-C0574EFA9A2E}" presName="Name0" presStyleCnt="0">
        <dgm:presLayoutVars>
          <dgm:chMax/>
          <dgm:chPref/>
          <dgm:dir/>
          <dgm:animLvl val="lvl"/>
        </dgm:presLayoutVars>
      </dgm:prSet>
      <dgm:spPr/>
    </dgm:pt>
    <dgm:pt modelId="{BBF38697-3322-40C2-9481-58ACF35C1384}" type="pres">
      <dgm:prSet presAssocID="{27D755BA-294A-42BD-B5F4-E41D21E1A17D}" presName="composite" presStyleCnt="0"/>
      <dgm:spPr/>
    </dgm:pt>
    <dgm:pt modelId="{03EAE746-4814-4958-B9A6-C96EFA1AAFB4}" type="pres">
      <dgm:prSet presAssocID="{27D755BA-294A-42BD-B5F4-E41D21E1A17D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</dgm:pt>
    <dgm:pt modelId="{1C700168-5922-42B5-85C6-204FAF915F8E}" type="pres">
      <dgm:prSet presAssocID="{27D755BA-294A-42BD-B5F4-E41D21E1A17D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9EF92989-DE45-411F-B488-6FE3D1606244}" type="pres">
      <dgm:prSet presAssocID="{27D755BA-294A-42BD-B5F4-E41D21E1A17D}" presName="BalanceSpacing" presStyleCnt="0"/>
      <dgm:spPr/>
    </dgm:pt>
    <dgm:pt modelId="{B0DB941D-20C3-4951-9EED-2B6990DAA572}" type="pres">
      <dgm:prSet presAssocID="{27D755BA-294A-42BD-B5F4-E41D21E1A17D}" presName="BalanceSpacing1" presStyleCnt="0"/>
      <dgm:spPr/>
    </dgm:pt>
    <dgm:pt modelId="{511267E7-CD63-404C-B675-E9120CC44495}" type="pres">
      <dgm:prSet presAssocID="{6F424AB2-BC27-4A8E-9005-D936DC624C64}" presName="Accent1Text" presStyleLbl="node1" presStyleIdx="1" presStyleCnt="6"/>
      <dgm:spPr/>
    </dgm:pt>
    <dgm:pt modelId="{E3DB74CC-DB0A-4C11-8043-EDB1B5F698F8}" type="pres">
      <dgm:prSet presAssocID="{6F424AB2-BC27-4A8E-9005-D936DC624C64}" presName="spaceBetweenRectangles" presStyleCnt="0"/>
      <dgm:spPr/>
    </dgm:pt>
    <dgm:pt modelId="{6CB1F90D-040A-4FF2-BA0C-E0D5D86E55B5}" type="pres">
      <dgm:prSet presAssocID="{2CD187A0-1F6B-44F8-AE7E-F7F234A0C261}" presName="composite" presStyleCnt="0"/>
      <dgm:spPr/>
    </dgm:pt>
    <dgm:pt modelId="{985ED373-1844-4929-BCB4-CD4636700C3C}" type="pres">
      <dgm:prSet presAssocID="{2CD187A0-1F6B-44F8-AE7E-F7F234A0C261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</dgm:pt>
    <dgm:pt modelId="{6ABDF514-05F6-4D1A-8324-FA536E37E9D5}" type="pres">
      <dgm:prSet presAssocID="{2CD187A0-1F6B-44F8-AE7E-F7F234A0C261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379AB83C-4532-46C4-9022-9A5805A3C73F}" type="pres">
      <dgm:prSet presAssocID="{2CD187A0-1F6B-44F8-AE7E-F7F234A0C261}" presName="BalanceSpacing" presStyleCnt="0"/>
      <dgm:spPr/>
    </dgm:pt>
    <dgm:pt modelId="{452AB6AC-16F2-43EE-A4FF-9E239F21A508}" type="pres">
      <dgm:prSet presAssocID="{2CD187A0-1F6B-44F8-AE7E-F7F234A0C261}" presName="BalanceSpacing1" presStyleCnt="0"/>
      <dgm:spPr/>
    </dgm:pt>
    <dgm:pt modelId="{B1CAFBEB-7688-4705-AF59-46EB6734B4BD}" type="pres">
      <dgm:prSet presAssocID="{C33A4B29-2137-4337-8995-052C78DC2E06}" presName="Accent1Text" presStyleLbl="node1" presStyleIdx="3" presStyleCnt="6"/>
      <dgm:spPr/>
    </dgm:pt>
    <dgm:pt modelId="{207DB69D-32BB-45E9-860C-A3BEF3B45EDC}" type="pres">
      <dgm:prSet presAssocID="{C33A4B29-2137-4337-8995-052C78DC2E06}" presName="spaceBetweenRectangles" presStyleCnt="0"/>
      <dgm:spPr/>
    </dgm:pt>
    <dgm:pt modelId="{274B17F3-55F4-4D18-B5A6-97C09C09B5A5}" type="pres">
      <dgm:prSet presAssocID="{ECF8195A-7510-4D87-817C-D76F0BF0A7AF}" presName="composite" presStyleCnt="0"/>
      <dgm:spPr/>
    </dgm:pt>
    <dgm:pt modelId="{FB0D9FC8-2036-4CBF-9E52-75C197C8EFB6}" type="pres">
      <dgm:prSet presAssocID="{ECF8195A-7510-4D87-817C-D76F0BF0A7AF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</dgm:pt>
    <dgm:pt modelId="{5ACAF881-1EF0-493E-A12F-46B0DA08CEDD}" type="pres">
      <dgm:prSet presAssocID="{ECF8195A-7510-4D87-817C-D76F0BF0A7AF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5CAFF93E-A301-489D-9DEB-418292052008}" type="pres">
      <dgm:prSet presAssocID="{ECF8195A-7510-4D87-817C-D76F0BF0A7AF}" presName="BalanceSpacing" presStyleCnt="0"/>
      <dgm:spPr/>
    </dgm:pt>
    <dgm:pt modelId="{23122ED3-FC34-4D5B-AED6-6F382CA8A3F0}" type="pres">
      <dgm:prSet presAssocID="{ECF8195A-7510-4D87-817C-D76F0BF0A7AF}" presName="BalanceSpacing1" presStyleCnt="0"/>
      <dgm:spPr/>
    </dgm:pt>
    <dgm:pt modelId="{9D5F2502-7CC3-4E7A-85D8-6FBB9075409B}" type="pres">
      <dgm:prSet presAssocID="{A54C87CF-3F55-4D09-BFA0-BD725C1035D4}" presName="Accent1Text" presStyleLbl="node1" presStyleIdx="5" presStyleCnt="6"/>
      <dgm:spPr/>
    </dgm:pt>
  </dgm:ptLst>
  <dgm:cxnLst>
    <dgm:cxn modelId="{34BB5408-0BE7-4B4E-9E1E-30949B87776D}" type="presOf" srcId="{ECF8195A-7510-4D87-817C-D76F0BF0A7AF}" destId="{FB0D9FC8-2036-4CBF-9E52-75C197C8EFB6}" srcOrd="0" destOrd="0" presId="urn:microsoft.com/office/officeart/2008/layout/AlternatingHexagons"/>
    <dgm:cxn modelId="{C32EF421-8017-421C-9C90-D43A7BF521C5}" srcId="{98CE3BFD-BC38-40C4-9DC7-C0574EFA9A2E}" destId="{2CD187A0-1F6B-44F8-AE7E-F7F234A0C261}" srcOrd="1" destOrd="0" parTransId="{5CF21AA7-FC52-4168-9091-489AD3763D32}" sibTransId="{C33A4B29-2137-4337-8995-052C78DC2E06}"/>
    <dgm:cxn modelId="{7FEE1D24-19A2-4297-B48F-3BB246724D71}" srcId="{98CE3BFD-BC38-40C4-9DC7-C0574EFA9A2E}" destId="{ECF8195A-7510-4D87-817C-D76F0BF0A7AF}" srcOrd="2" destOrd="0" parTransId="{537595F2-9A97-480F-9FC1-46F6D7AE13FE}" sibTransId="{A54C87CF-3F55-4D09-BFA0-BD725C1035D4}"/>
    <dgm:cxn modelId="{B3FB4945-C787-46D3-8CC1-A95FD85840D0}" type="presOf" srcId="{27D755BA-294A-42BD-B5F4-E41D21E1A17D}" destId="{03EAE746-4814-4958-B9A6-C96EFA1AAFB4}" srcOrd="0" destOrd="0" presId="urn:microsoft.com/office/officeart/2008/layout/AlternatingHexagons"/>
    <dgm:cxn modelId="{FF9A716F-FF00-4AAF-B563-5C5F63736D54}" type="presOf" srcId="{6F424AB2-BC27-4A8E-9005-D936DC624C64}" destId="{511267E7-CD63-404C-B675-E9120CC44495}" srcOrd="0" destOrd="0" presId="urn:microsoft.com/office/officeart/2008/layout/AlternatingHexagons"/>
    <dgm:cxn modelId="{F63EAB73-1FEE-4E91-92F7-D56881B94152}" type="presOf" srcId="{C33A4B29-2137-4337-8995-052C78DC2E06}" destId="{B1CAFBEB-7688-4705-AF59-46EB6734B4BD}" srcOrd="0" destOrd="0" presId="urn:microsoft.com/office/officeart/2008/layout/AlternatingHexagons"/>
    <dgm:cxn modelId="{40903384-8333-439E-A305-EB8CF66E9AF2}" type="presOf" srcId="{2CD187A0-1F6B-44F8-AE7E-F7F234A0C261}" destId="{985ED373-1844-4929-BCB4-CD4636700C3C}" srcOrd="0" destOrd="0" presId="urn:microsoft.com/office/officeart/2008/layout/AlternatingHexagons"/>
    <dgm:cxn modelId="{B126D6AC-7F1B-461F-87CA-2850DAB00A91}" type="presOf" srcId="{A54C87CF-3F55-4D09-BFA0-BD725C1035D4}" destId="{9D5F2502-7CC3-4E7A-85D8-6FBB9075409B}" srcOrd="0" destOrd="0" presId="urn:microsoft.com/office/officeart/2008/layout/AlternatingHexagons"/>
    <dgm:cxn modelId="{720020BB-633C-454B-A9A9-1E54E1FD8CCB}" srcId="{98CE3BFD-BC38-40C4-9DC7-C0574EFA9A2E}" destId="{27D755BA-294A-42BD-B5F4-E41D21E1A17D}" srcOrd="0" destOrd="0" parTransId="{9073DC73-EDFA-42FD-92D9-7D3D40ACD723}" sibTransId="{6F424AB2-BC27-4A8E-9005-D936DC624C64}"/>
    <dgm:cxn modelId="{C058DCF1-5377-43CC-B543-F21E05FB7905}" type="presOf" srcId="{98CE3BFD-BC38-40C4-9DC7-C0574EFA9A2E}" destId="{E089C800-ED3A-4A1E-B50D-AA01A3D11248}" srcOrd="0" destOrd="0" presId="urn:microsoft.com/office/officeart/2008/layout/AlternatingHexagons"/>
    <dgm:cxn modelId="{0A36A029-BE06-4460-A60D-6CDCBD112291}" type="presParOf" srcId="{E089C800-ED3A-4A1E-B50D-AA01A3D11248}" destId="{BBF38697-3322-40C2-9481-58ACF35C1384}" srcOrd="0" destOrd="0" presId="urn:microsoft.com/office/officeart/2008/layout/AlternatingHexagons"/>
    <dgm:cxn modelId="{C3FA2C99-DC22-4472-A25A-41329E940061}" type="presParOf" srcId="{BBF38697-3322-40C2-9481-58ACF35C1384}" destId="{03EAE746-4814-4958-B9A6-C96EFA1AAFB4}" srcOrd="0" destOrd="0" presId="urn:microsoft.com/office/officeart/2008/layout/AlternatingHexagons"/>
    <dgm:cxn modelId="{2E707B17-3372-4205-834C-40BC32A81350}" type="presParOf" srcId="{BBF38697-3322-40C2-9481-58ACF35C1384}" destId="{1C700168-5922-42B5-85C6-204FAF915F8E}" srcOrd="1" destOrd="0" presId="urn:microsoft.com/office/officeart/2008/layout/AlternatingHexagons"/>
    <dgm:cxn modelId="{215D0AC7-B315-4321-A297-665AA95D7C01}" type="presParOf" srcId="{BBF38697-3322-40C2-9481-58ACF35C1384}" destId="{9EF92989-DE45-411F-B488-6FE3D1606244}" srcOrd="2" destOrd="0" presId="urn:microsoft.com/office/officeart/2008/layout/AlternatingHexagons"/>
    <dgm:cxn modelId="{5298F362-D0B5-4626-AECE-0877A64760D6}" type="presParOf" srcId="{BBF38697-3322-40C2-9481-58ACF35C1384}" destId="{B0DB941D-20C3-4951-9EED-2B6990DAA572}" srcOrd="3" destOrd="0" presId="urn:microsoft.com/office/officeart/2008/layout/AlternatingHexagons"/>
    <dgm:cxn modelId="{61329EC3-2023-4C7E-AC5D-612DB3A5BC18}" type="presParOf" srcId="{BBF38697-3322-40C2-9481-58ACF35C1384}" destId="{511267E7-CD63-404C-B675-E9120CC44495}" srcOrd="4" destOrd="0" presId="urn:microsoft.com/office/officeart/2008/layout/AlternatingHexagons"/>
    <dgm:cxn modelId="{CD0928C6-33EF-4001-8F88-C9688E62F26B}" type="presParOf" srcId="{E089C800-ED3A-4A1E-B50D-AA01A3D11248}" destId="{E3DB74CC-DB0A-4C11-8043-EDB1B5F698F8}" srcOrd="1" destOrd="0" presId="urn:microsoft.com/office/officeart/2008/layout/AlternatingHexagons"/>
    <dgm:cxn modelId="{B47A659B-E9BB-493E-9AF5-04CE0346932E}" type="presParOf" srcId="{E089C800-ED3A-4A1E-B50D-AA01A3D11248}" destId="{6CB1F90D-040A-4FF2-BA0C-E0D5D86E55B5}" srcOrd="2" destOrd="0" presId="urn:microsoft.com/office/officeart/2008/layout/AlternatingHexagons"/>
    <dgm:cxn modelId="{2289E8B4-EA96-448E-AA22-FEFDA36B7C3D}" type="presParOf" srcId="{6CB1F90D-040A-4FF2-BA0C-E0D5D86E55B5}" destId="{985ED373-1844-4929-BCB4-CD4636700C3C}" srcOrd="0" destOrd="0" presId="urn:microsoft.com/office/officeart/2008/layout/AlternatingHexagons"/>
    <dgm:cxn modelId="{009EA659-3BD8-42BE-A66C-07CCDDC0ED37}" type="presParOf" srcId="{6CB1F90D-040A-4FF2-BA0C-E0D5D86E55B5}" destId="{6ABDF514-05F6-4D1A-8324-FA536E37E9D5}" srcOrd="1" destOrd="0" presId="urn:microsoft.com/office/officeart/2008/layout/AlternatingHexagons"/>
    <dgm:cxn modelId="{C775D891-DFE6-447B-A17A-5BB27728EFEB}" type="presParOf" srcId="{6CB1F90D-040A-4FF2-BA0C-E0D5D86E55B5}" destId="{379AB83C-4532-46C4-9022-9A5805A3C73F}" srcOrd="2" destOrd="0" presId="urn:microsoft.com/office/officeart/2008/layout/AlternatingHexagons"/>
    <dgm:cxn modelId="{91D01274-6807-42EC-8AC4-937DAAC47B2C}" type="presParOf" srcId="{6CB1F90D-040A-4FF2-BA0C-E0D5D86E55B5}" destId="{452AB6AC-16F2-43EE-A4FF-9E239F21A508}" srcOrd="3" destOrd="0" presId="urn:microsoft.com/office/officeart/2008/layout/AlternatingHexagons"/>
    <dgm:cxn modelId="{2A1A7E0F-A391-47F2-ACF5-69FFD5D4C5B2}" type="presParOf" srcId="{6CB1F90D-040A-4FF2-BA0C-E0D5D86E55B5}" destId="{B1CAFBEB-7688-4705-AF59-46EB6734B4BD}" srcOrd="4" destOrd="0" presId="urn:microsoft.com/office/officeart/2008/layout/AlternatingHexagons"/>
    <dgm:cxn modelId="{F3A50B0B-E174-4D50-B2B5-16C300ADDD26}" type="presParOf" srcId="{E089C800-ED3A-4A1E-B50D-AA01A3D11248}" destId="{207DB69D-32BB-45E9-860C-A3BEF3B45EDC}" srcOrd="3" destOrd="0" presId="urn:microsoft.com/office/officeart/2008/layout/AlternatingHexagons"/>
    <dgm:cxn modelId="{55699E57-0625-47C0-8D3E-45A740EF9667}" type="presParOf" srcId="{E089C800-ED3A-4A1E-B50D-AA01A3D11248}" destId="{274B17F3-55F4-4D18-B5A6-97C09C09B5A5}" srcOrd="4" destOrd="0" presId="urn:microsoft.com/office/officeart/2008/layout/AlternatingHexagons"/>
    <dgm:cxn modelId="{F3C4E7C9-3219-441F-A535-03C5B43BE96D}" type="presParOf" srcId="{274B17F3-55F4-4D18-B5A6-97C09C09B5A5}" destId="{FB0D9FC8-2036-4CBF-9E52-75C197C8EFB6}" srcOrd="0" destOrd="0" presId="urn:microsoft.com/office/officeart/2008/layout/AlternatingHexagons"/>
    <dgm:cxn modelId="{E97B261E-88E4-4430-81CA-0F5A63454ED9}" type="presParOf" srcId="{274B17F3-55F4-4D18-B5A6-97C09C09B5A5}" destId="{5ACAF881-1EF0-493E-A12F-46B0DA08CEDD}" srcOrd="1" destOrd="0" presId="urn:microsoft.com/office/officeart/2008/layout/AlternatingHexagons"/>
    <dgm:cxn modelId="{360393BC-C442-4422-92F3-1E2E25C307AF}" type="presParOf" srcId="{274B17F3-55F4-4D18-B5A6-97C09C09B5A5}" destId="{5CAFF93E-A301-489D-9DEB-418292052008}" srcOrd="2" destOrd="0" presId="urn:microsoft.com/office/officeart/2008/layout/AlternatingHexagons"/>
    <dgm:cxn modelId="{7D8937FD-4E08-461D-9445-9D1E643B1808}" type="presParOf" srcId="{274B17F3-55F4-4D18-B5A6-97C09C09B5A5}" destId="{23122ED3-FC34-4D5B-AED6-6F382CA8A3F0}" srcOrd="3" destOrd="0" presId="urn:microsoft.com/office/officeart/2008/layout/AlternatingHexagons"/>
    <dgm:cxn modelId="{DF5E6EDD-E19C-4637-9178-E73EDCF1E0D7}" type="presParOf" srcId="{274B17F3-55F4-4D18-B5A6-97C09C09B5A5}" destId="{9D5F2502-7CC3-4E7A-85D8-6FBB9075409B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950D4F4-63C8-46BB-9E4C-2F84DAF434A4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07F7513E-3DDA-4A0E-8595-2FD97D596D43}">
      <dgm:prSet/>
      <dgm:spPr/>
      <dgm:t>
        <a:bodyPr/>
        <a:lstStyle/>
        <a:p>
          <a:r>
            <a:rPr lang="es-UY" dirty="0"/>
            <a:t>PSP: Para hacer el plan y defenderlo.</a:t>
          </a:r>
          <a:endParaRPr lang="en-US" dirty="0"/>
        </a:p>
      </dgm:t>
    </dgm:pt>
    <dgm:pt modelId="{C3A5DCB8-466B-49F3-930A-5B2C3BC94126}" type="parTrans" cxnId="{A79B15C8-DF81-4814-8A7F-8B998A85F152}">
      <dgm:prSet/>
      <dgm:spPr/>
      <dgm:t>
        <a:bodyPr/>
        <a:lstStyle/>
        <a:p>
          <a:endParaRPr lang="en-US"/>
        </a:p>
      </dgm:t>
    </dgm:pt>
    <dgm:pt modelId="{BCA8ECBF-F1B0-4086-923B-EC44FD3AEF59}" type="sibTrans" cxnId="{A79B15C8-DF81-4814-8A7F-8B998A85F152}">
      <dgm:prSet/>
      <dgm:spPr/>
      <dgm:t>
        <a:bodyPr/>
        <a:lstStyle/>
        <a:p>
          <a:endParaRPr lang="en-US"/>
        </a:p>
      </dgm:t>
    </dgm:pt>
    <dgm:pt modelId="{910A9A73-9C2C-4006-BD22-BDB6E35819FB}">
      <dgm:prSet/>
      <dgm:spPr/>
      <dgm:t>
        <a:bodyPr/>
        <a:lstStyle/>
        <a:p>
          <a:r>
            <a:rPr lang="es-UY" dirty="0"/>
            <a:t>Su primer paso es PLANIFICAR.</a:t>
          </a:r>
          <a:endParaRPr lang="en-US" dirty="0"/>
        </a:p>
      </dgm:t>
    </dgm:pt>
    <dgm:pt modelId="{9C1617A7-C8E9-4922-9139-CCE3BF51CAB9}" type="parTrans" cxnId="{C88CE23B-A47A-4614-B1C7-A16ECE9CC02E}">
      <dgm:prSet/>
      <dgm:spPr/>
      <dgm:t>
        <a:bodyPr/>
        <a:lstStyle/>
        <a:p>
          <a:endParaRPr lang="en-US"/>
        </a:p>
      </dgm:t>
    </dgm:pt>
    <dgm:pt modelId="{F17D2CD6-BBAF-4D80-B434-BD3384120654}" type="sibTrans" cxnId="{C88CE23B-A47A-4614-B1C7-A16ECE9CC02E}">
      <dgm:prSet/>
      <dgm:spPr/>
      <dgm:t>
        <a:bodyPr/>
        <a:lstStyle/>
        <a:p>
          <a:endParaRPr lang="en-US"/>
        </a:p>
      </dgm:t>
    </dgm:pt>
    <dgm:pt modelId="{3A81A98F-8DBD-4AFB-9A19-3087BB3AB182}">
      <dgm:prSet/>
      <dgm:spPr/>
      <dgm:t>
        <a:bodyPr/>
        <a:lstStyle/>
        <a:p>
          <a:r>
            <a:rPr lang="es-UY" dirty="0"/>
            <a:t>Motivos: </a:t>
          </a:r>
        </a:p>
        <a:p>
          <a:r>
            <a:rPr lang="es-UY" dirty="0"/>
            <a:t>1- Sin buenos planes no puedes administrar. </a:t>
          </a:r>
          <a:endParaRPr lang="en-US" dirty="0"/>
        </a:p>
        <a:p>
          <a:r>
            <a:rPr lang="es-UY" dirty="0"/>
            <a:t>2-Planificar es una habilidad que </a:t>
          </a:r>
          <a:r>
            <a:rPr lang="es-UY" dirty="0" err="1"/>
            <a:t>podés</a:t>
          </a:r>
          <a:r>
            <a:rPr lang="es-UY" dirty="0"/>
            <a:t>  aprender y mejorar con práctica. </a:t>
          </a:r>
          <a:endParaRPr lang="en-US" dirty="0"/>
        </a:p>
        <a:p>
          <a:r>
            <a:rPr lang="es-UY" dirty="0"/>
            <a:t>3-Habilidades de buena planificación te ayudarán a hacer un mejor trabajo de software.  </a:t>
          </a:r>
          <a:endParaRPr lang="en-US" dirty="0"/>
        </a:p>
      </dgm:t>
    </dgm:pt>
    <dgm:pt modelId="{7F7A2053-6053-41BA-B8EC-A43D04EF7669}" type="parTrans" cxnId="{DF8A0AF5-9A4D-460D-8D3D-E194F83EC28E}">
      <dgm:prSet/>
      <dgm:spPr/>
      <dgm:t>
        <a:bodyPr/>
        <a:lstStyle/>
        <a:p>
          <a:endParaRPr lang="en-US"/>
        </a:p>
      </dgm:t>
    </dgm:pt>
    <dgm:pt modelId="{A68B9613-0807-42F7-A03C-CEE2704C1D1E}" type="sibTrans" cxnId="{DF8A0AF5-9A4D-460D-8D3D-E194F83EC28E}">
      <dgm:prSet/>
      <dgm:spPr/>
      <dgm:t>
        <a:bodyPr/>
        <a:lstStyle/>
        <a:p>
          <a:endParaRPr lang="en-US"/>
        </a:p>
      </dgm:t>
    </dgm:pt>
    <dgm:pt modelId="{9CEDAC73-2994-42D1-897A-954E4239FD7C}">
      <dgm:prSet/>
      <dgm:spPr/>
      <dgm:t>
        <a:bodyPr/>
        <a:lstStyle/>
        <a:p>
          <a:endParaRPr lang="en-US" dirty="0"/>
        </a:p>
      </dgm:t>
    </dgm:pt>
    <dgm:pt modelId="{9C348012-391C-4EFE-88DD-B11484F5E6DB}" type="parTrans" cxnId="{C2C9648E-6AF3-4CF6-BA58-835B3AF7E903}">
      <dgm:prSet/>
      <dgm:spPr/>
      <dgm:t>
        <a:bodyPr/>
        <a:lstStyle/>
        <a:p>
          <a:endParaRPr lang="en-US"/>
        </a:p>
      </dgm:t>
    </dgm:pt>
    <dgm:pt modelId="{C53CA8C2-7A99-413B-9925-499D9C0A43D4}" type="sibTrans" cxnId="{C2C9648E-6AF3-4CF6-BA58-835B3AF7E903}">
      <dgm:prSet/>
      <dgm:spPr/>
      <dgm:t>
        <a:bodyPr/>
        <a:lstStyle/>
        <a:p>
          <a:endParaRPr lang="en-US"/>
        </a:p>
      </dgm:t>
    </dgm:pt>
    <dgm:pt modelId="{EE708D85-64B0-4F11-B458-B8167E30AF7B}">
      <dgm:prSet/>
      <dgm:spPr/>
      <dgm:t>
        <a:bodyPr/>
        <a:lstStyle/>
        <a:p>
          <a:endParaRPr lang="en-US" dirty="0"/>
        </a:p>
      </dgm:t>
    </dgm:pt>
    <dgm:pt modelId="{95FC8BA2-B7D5-471C-850B-F44324256802}" type="parTrans" cxnId="{E60B84DC-9BB7-4301-9743-F970C017A7BB}">
      <dgm:prSet/>
      <dgm:spPr/>
      <dgm:t>
        <a:bodyPr/>
        <a:lstStyle/>
        <a:p>
          <a:endParaRPr lang="en-US"/>
        </a:p>
      </dgm:t>
    </dgm:pt>
    <dgm:pt modelId="{25288716-3BF0-4F38-B0FB-655C63556C88}" type="sibTrans" cxnId="{E60B84DC-9BB7-4301-9743-F970C017A7BB}">
      <dgm:prSet/>
      <dgm:spPr/>
      <dgm:t>
        <a:bodyPr/>
        <a:lstStyle/>
        <a:p>
          <a:endParaRPr lang="en-US"/>
        </a:p>
      </dgm:t>
    </dgm:pt>
    <dgm:pt modelId="{AFECA6E6-373E-4939-98D1-56F70F1AC725}">
      <dgm:prSet/>
      <dgm:spPr/>
      <dgm:t>
        <a:bodyPr/>
        <a:lstStyle/>
        <a:p>
          <a:r>
            <a:rPr lang="es-UY" dirty="0"/>
            <a:t>TSP (sobre equipos) muestra cómo prepararse y manejar las negociaciones del plan con la gerencia.</a:t>
          </a:r>
          <a:endParaRPr lang="en-US" dirty="0"/>
        </a:p>
      </dgm:t>
    </dgm:pt>
    <dgm:pt modelId="{AB28CC3C-1F27-43EA-84B6-C6A6E661C79E}" type="parTrans" cxnId="{9759232C-768F-4911-B379-DC9C2CA47B63}">
      <dgm:prSet/>
      <dgm:spPr/>
      <dgm:t>
        <a:bodyPr/>
        <a:lstStyle/>
        <a:p>
          <a:endParaRPr lang="en-US"/>
        </a:p>
      </dgm:t>
    </dgm:pt>
    <dgm:pt modelId="{C42764A5-96E4-4CD7-8E0D-B780A6B326D6}" type="sibTrans" cxnId="{9759232C-768F-4911-B379-DC9C2CA47B63}">
      <dgm:prSet/>
      <dgm:spPr/>
      <dgm:t>
        <a:bodyPr/>
        <a:lstStyle/>
        <a:p>
          <a:endParaRPr lang="en-US"/>
        </a:p>
      </dgm:t>
    </dgm:pt>
    <dgm:pt modelId="{8EB6D5F6-EB97-479D-B14F-478C3BA72739}" type="pres">
      <dgm:prSet presAssocID="{7950D4F4-63C8-46BB-9E4C-2F84DAF434A4}" presName="diagram" presStyleCnt="0">
        <dgm:presLayoutVars>
          <dgm:dir/>
          <dgm:resizeHandles val="exact"/>
        </dgm:presLayoutVars>
      </dgm:prSet>
      <dgm:spPr/>
    </dgm:pt>
    <dgm:pt modelId="{55E4F0E4-2F67-4185-AB70-940706B34A89}" type="pres">
      <dgm:prSet presAssocID="{07F7513E-3DDA-4A0E-8595-2FD97D596D43}" presName="node" presStyleLbl="node1" presStyleIdx="0" presStyleCnt="4">
        <dgm:presLayoutVars>
          <dgm:bulletEnabled val="1"/>
        </dgm:presLayoutVars>
      </dgm:prSet>
      <dgm:spPr/>
    </dgm:pt>
    <dgm:pt modelId="{046B982C-A6C0-4B1A-8204-E5B4405CC79A}" type="pres">
      <dgm:prSet presAssocID="{BCA8ECBF-F1B0-4086-923B-EC44FD3AEF59}" presName="sibTrans" presStyleCnt="0"/>
      <dgm:spPr/>
    </dgm:pt>
    <dgm:pt modelId="{4AB9FDE2-BFCC-4C2A-BB3D-7D5FD3A2FECE}" type="pres">
      <dgm:prSet presAssocID="{910A9A73-9C2C-4006-BD22-BDB6E35819FB}" presName="node" presStyleLbl="node1" presStyleIdx="1" presStyleCnt="4">
        <dgm:presLayoutVars>
          <dgm:bulletEnabled val="1"/>
        </dgm:presLayoutVars>
      </dgm:prSet>
      <dgm:spPr/>
    </dgm:pt>
    <dgm:pt modelId="{33D7C2CE-0732-4555-AC6C-625DF57563A6}" type="pres">
      <dgm:prSet presAssocID="{F17D2CD6-BBAF-4D80-B434-BD3384120654}" presName="sibTrans" presStyleCnt="0"/>
      <dgm:spPr/>
    </dgm:pt>
    <dgm:pt modelId="{6F8B8649-648D-4083-AAE9-9698AD1A5FE8}" type="pres">
      <dgm:prSet presAssocID="{3A81A98F-8DBD-4AFB-9A19-3087BB3AB182}" presName="node" presStyleLbl="node1" presStyleIdx="2" presStyleCnt="4">
        <dgm:presLayoutVars>
          <dgm:bulletEnabled val="1"/>
        </dgm:presLayoutVars>
      </dgm:prSet>
      <dgm:spPr/>
    </dgm:pt>
    <dgm:pt modelId="{AC53E87A-2FD3-4496-899C-7ECE088A1E94}" type="pres">
      <dgm:prSet presAssocID="{A68B9613-0807-42F7-A03C-CEE2704C1D1E}" presName="sibTrans" presStyleCnt="0"/>
      <dgm:spPr/>
    </dgm:pt>
    <dgm:pt modelId="{13F7E5CB-7E60-46E4-8D7B-54EC4E5AE596}" type="pres">
      <dgm:prSet presAssocID="{AFECA6E6-373E-4939-98D1-56F70F1AC725}" presName="node" presStyleLbl="node1" presStyleIdx="3" presStyleCnt="4">
        <dgm:presLayoutVars>
          <dgm:bulletEnabled val="1"/>
        </dgm:presLayoutVars>
      </dgm:prSet>
      <dgm:spPr/>
    </dgm:pt>
  </dgm:ptLst>
  <dgm:cxnLst>
    <dgm:cxn modelId="{7E88E90C-7683-44BC-9DF3-9514B6A172A3}" type="presOf" srcId="{AFECA6E6-373E-4939-98D1-56F70F1AC725}" destId="{13F7E5CB-7E60-46E4-8D7B-54EC4E5AE596}" srcOrd="0" destOrd="0" presId="urn:microsoft.com/office/officeart/2005/8/layout/default"/>
    <dgm:cxn modelId="{B9C41B24-66FD-4531-80CF-AE6F24606556}" type="presOf" srcId="{9CEDAC73-2994-42D1-897A-954E4239FD7C}" destId="{6F8B8649-648D-4083-AAE9-9698AD1A5FE8}" srcOrd="0" destOrd="1" presId="urn:microsoft.com/office/officeart/2005/8/layout/default"/>
    <dgm:cxn modelId="{9759232C-768F-4911-B379-DC9C2CA47B63}" srcId="{7950D4F4-63C8-46BB-9E4C-2F84DAF434A4}" destId="{AFECA6E6-373E-4939-98D1-56F70F1AC725}" srcOrd="3" destOrd="0" parTransId="{AB28CC3C-1F27-43EA-84B6-C6A6E661C79E}" sibTransId="{C42764A5-96E4-4CD7-8E0D-B780A6B326D6}"/>
    <dgm:cxn modelId="{C88CE23B-A47A-4614-B1C7-A16ECE9CC02E}" srcId="{7950D4F4-63C8-46BB-9E4C-2F84DAF434A4}" destId="{910A9A73-9C2C-4006-BD22-BDB6E35819FB}" srcOrd="1" destOrd="0" parTransId="{9C1617A7-C8E9-4922-9139-CCE3BF51CAB9}" sibTransId="{F17D2CD6-BBAF-4D80-B434-BD3384120654}"/>
    <dgm:cxn modelId="{C2C9648E-6AF3-4CF6-BA58-835B3AF7E903}" srcId="{3A81A98F-8DBD-4AFB-9A19-3087BB3AB182}" destId="{9CEDAC73-2994-42D1-897A-954E4239FD7C}" srcOrd="0" destOrd="0" parTransId="{9C348012-391C-4EFE-88DD-B11484F5E6DB}" sibTransId="{C53CA8C2-7A99-413B-9925-499D9C0A43D4}"/>
    <dgm:cxn modelId="{A03A8A94-1948-4082-B42C-D70620C51602}" type="presOf" srcId="{7950D4F4-63C8-46BB-9E4C-2F84DAF434A4}" destId="{8EB6D5F6-EB97-479D-B14F-478C3BA72739}" srcOrd="0" destOrd="0" presId="urn:microsoft.com/office/officeart/2005/8/layout/default"/>
    <dgm:cxn modelId="{3BF9B1BD-1F64-4630-A7FB-C81F9F1E634F}" type="presOf" srcId="{EE708D85-64B0-4F11-B458-B8167E30AF7B}" destId="{6F8B8649-648D-4083-AAE9-9698AD1A5FE8}" srcOrd="0" destOrd="2" presId="urn:microsoft.com/office/officeart/2005/8/layout/default"/>
    <dgm:cxn modelId="{2F6B45C1-02C6-4DA2-A63C-188D2C5D00FF}" type="presOf" srcId="{07F7513E-3DDA-4A0E-8595-2FD97D596D43}" destId="{55E4F0E4-2F67-4185-AB70-940706B34A89}" srcOrd="0" destOrd="0" presId="urn:microsoft.com/office/officeart/2005/8/layout/default"/>
    <dgm:cxn modelId="{A79B15C8-DF81-4814-8A7F-8B998A85F152}" srcId="{7950D4F4-63C8-46BB-9E4C-2F84DAF434A4}" destId="{07F7513E-3DDA-4A0E-8595-2FD97D596D43}" srcOrd="0" destOrd="0" parTransId="{C3A5DCB8-466B-49F3-930A-5B2C3BC94126}" sibTransId="{BCA8ECBF-F1B0-4086-923B-EC44FD3AEF59}"/>
    <dgm:cxn modelId="{8ADBCDD0-5903-44AD-8D00-4222156BDE31}" type="presOf" srcId="{910A9A73-9C2C-4006-BD22-BDB6E35819FB}" destId="{4AB9FDE2-BFCC-4C2A-BB3D-7D5FD3A2FECE}" srcOrd="0" destOrd="0" presId="urn:microsoft.com/office/officeart/2005/8/layout/default"/>
    <dgm:cxn modelId="{E6AE4ED5-A8E7-4EEF-BEED-51FE83815076}" type="presOf" srcId="{3A81A98F-8DBD-4AFB-9A19-3087BB3AB182}" destId="{6F8B8649-648D-4083-AAE9-9698AD1A5FE8}" srcOrd="0" destOrd="0" presId="urn:microsoft.com/office/officeart/2005/8/layout/default"/>
    <dgm:cxn modelId="{E60B84DC-9BB7-4301-9743-F970C017A7BB}" srcId="{3A81A98F-8DBD-4AFB-9A19-3087BB3AB182}" destId="{EE708D85-64B0-4F11-B458-B8167E30AF7B}" srcOrd="1" destOrd="0" parTransId="{95FC8BA2-B7D5-471C-850B-F44324256802}" sibTransId="{25288716-3BF0-4F38-B0FB-655C63556C88}"/>
    <dgm:cxn modelId="{DF8A0AF5-9A4D-460D-8D3D-E194F83EC28E}" srcId="{7950D4F4-63C8-46BB-9E4C-2F84DAF434A4}" destId="{3A81A98F-8DBD-4AFB-9A19-3087BB3AB182}" srcOrd="2" destOrd="0" parTransId="{7F7A2053-6053-41BA-B8EC-A43D04EF7669}" sibTransId="{A68B9613-0807-42F7-A03C-CEE2704C1D1E}"/>
    <dgm:cxn modelId="{63096A9D-A8AB-4C5E-854F-303534D11100}" type="presParOf" srcId="{8EB6D5F6-EB97-479D-B14F-478C3BA72739}" destId="{55E4F0E4-2F67-4185-AB70-940706B34A89}" srcOrd="0" destOrd="0" presId="urn:microsoft.com/office/officeart/2005/8/layout/default"/>
    <dgm:cxn modelId="{73C44051-854D-4FB4-AAC2-417FE9F36B6B}" type="presParOf" srcId="{8EB6D5F6-EB97-479D-B14F-478C3BA72739}" destId="{046B982C-A6C0-4B1A-8204-E5B4405CC79A}" srcOrd="1" destOrd="0" presId="urn:microsoft.com/office/officeart/2005/8/layout/default"/>
    <dgm:cxn modelId="{0C43956E-5EF2-4B1A-9D05-0521DCED9B52}" type="presParOf" srcId="{8EB6D5F6-EB97-479D-B14F-478C3BA72739}" destId="{4AB9FDE2-BFCC-4C2A-BB3D-7D5FD3A2FECE}" srcOrd="2" destOrd="0" presId="urn:microsoft.com/office/officeart/2005/8/layout/default"/>
    <dgm:cxn modelId="{3DC21524-9774-4E89-9A7A-32D3A1D36A71}" type="presParOf" srcId="{8EB6D5F6-EB97-479D-B14F-478C3BA72739}" destId="{33D7C2CE-0732-4555-AC6C-625DF57563A6}" srcOrd="3" destOrd="0" presId="urn:microsoft.com/office/officeart/2005/8/layout/default"/>
    <dgm:cxn modelId="{09053CB5-AEBB-478A-A146-EAD0D987D21C}" type="presParOf" srcId="{8EB6D5F6-EB97-479D-B14F-478C3BA72739}" destId="{6F8B8649-648D-4083-AAE9-9698AD1A5FE8}" srcOrd="4" destOrd="0" presId="urn:microsoft.com/office/officeart/2005/8/layout/default"/>
    <dgm:cxn modelId="{537C1368-2FAB-4D2D-AF39-634E08B0EA0E}" type="presParOf" srcId="{8EB6D5F6-EB97-479D-B14F-478C3BA72739}" destId="{AC53E87A-2FD3-4496-899C-7ECE088A1E94}" srcOrd="5" destOrd="0" presId="urn:microsoft.com/office/officeart/2005/8/layout/default"/>
    <dgm:cxn modelId="{FDA41793-EA3F-4502-A60F-AE2658F23A9F}" type="presParOf" srcId="{8EB6D5F6-EB97-479D-B14F-478C3BA72739}" destId="{13F7E5CB-7E60-46E4-8D7B-54EC4E5AE596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9B901A-0C45-4FA7-A3C9-D34B3A760C48}">
      <dsp:nvSpPr>
        <dsp:cNvPr id="0" name=""/>
        <dsp:cNvSpPr/>
      </dsp:nvSpPr>
      <dsp:spPr>
        <a:xfrm>
          <a:off x="0" y="0"/>
          <a:ext cx="3825477" cy="10084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UY" sz="2000" kern="1200" baseline="0" dirty="0"/>
            <a:t>Al comienzo -&gt; Cuando… y poco más </a:t>
          </a:r>
          <a:endParaRPr lang="en-US" sz="2000" kern="1200" dirty="0"/>
        </a:p>
      </dsp:txBody>
      <dsp:txXfrm>
        <a:off x="29537" y="29537"/>
        <a:ext cx="2737248" cy="949407"/>
      </dsp:txXfrm>
    </dsp:sp>
    <dsp:sp modelId="{4B3E2379-0D90-465B-885F-0D286219C9AF}">
      <dsp:nvSpPr>
        <dsp:cNvPr id="0" name=""/>
        <dsp:cNvSpPr/>
      </dsp:nvSpPr>
      <dsp:spPr>
        <a:xfrm>
          <a:off x="337542" y="1176561"/>
          <a:ext cx="3825477" cy="10084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UY" sz="2000" kern="1200" baseline="0"/>
            <a:t>¿Por qué? -&gt; Complejidad</a:t>
          </a:r>
          <a:endParaRPr lang="en-US" sz="2000" kern="1200"/>
        </a:p>
      </dsp:txBody>
      <dsp:txXfrm>
        <a:off x="367079" y="1206098"/>
        <a:ext cx="2773348" cy="949407"/>
      </dsp:txXfrm>
    </dsp:sp>
    <dsp:sp modelId="{395F97A1-B8D8-449C-9B51-47619D5BF171}">
      <dsp:nvSpPr>
        <dsp:cNvPr id="0" name=""/>
        <dsp:cNvSpPr/>
      </dsp:nvSpPr>
      <dsp:spPr>
        <a:xfrm>
          <a:off x="675084" y="2353122"/>
          <a:ext cx="3825477" cy="10084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UY" sz="2000" kern="1200" baseline="0"/>
            <a:t>Esto brinda un mensaje equivocado.</a:t>
          </a:r>
          <a:endParaRPr lang="en-US" sz="2000" kern="1200"/>
        </a:p>
      </dsp:txBody>
      <dsp:txXfrm>
        <a:off x="704621" y="2382659"/>
        <a:ext cx="2773348" cy="949407"/>
      </dsp:txXfrm>
    </dsp:sp>
    <dsp:sp modelId="{146DDDCA-572E-4ABD-93EF-FAC3A2A5FBB0}">
      <dsp:nvSpPr>
        <dsp:cNvPr id="0" name=""/>
        <dsp:cNvSpPr/>
      </dsp:nvSpPr>
      <dsp:spPr>
        <a:xfrm>
          <a:off x="3169964" y="764764"/>
          <a:ext cx="655512" cy="655512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000" kern="1200"/>
        </a:p>
      </dsp:txBody>
      <dsp:txXfrm>
        <a:off x="3317454" y="764764"/>
        <a:ext cx="360532" cy="493273"/>
      </dsp:txXfrm>
    </dsp:sp>
    <dsp:sp modelId="{F1BFD3E1-DD8D-4018-86CC-469938CD070C}">
      <dsp:nvSpPr>
        <dsp:cNvPr id="0" name=""/>
        <dsp:cNvSpPr/>
      </dsp:nvSpPr>
      <dsp:spPr>
        <a:xfrm>
          <a:off x="3507507" y="1934603"/>
          <a:ext cx="655512" cy="655512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000" kern="1200"/>
        </a:p>
      </dsp:txBody>
      <dsp:txXfrm>
        <a:off x="3654997" y="1934603"/>
        <a:ext cx="360532" cy="49327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324499-72FB-424B-8D95-77D5DF22F6BE}">
      <dsp:nvSpPr>
        <dsp:cNvPr id="0" name=""/>
        <dsp:cNvSpPr/>
      </dsp:nvSpPr>
      <dsp:spPr>
        <a:xfrm>
          <a:off x="3252" y="1030084"/>
          <a:ext cx="2322132" cy="147455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11FFAE-B78B-4AF4-B208-BF8092D2D40D}">
      <dsp:nvSpPr>
        <dsp:cNvPr id="0" name=""/>
        <dsp:cNvSpPr/>
      </dsp:nvSpPr>
      <dsp:spPr>
        <a:xfrm>
          <a:off x="261266" y="1275198"/>
          <a:ext cx="2322132" cy="14745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UY" sz="1800" kern="1200"/>
            <a:t>Completo – YA – Sin costos</a:t>
          </a:r>
          <a:endParaRPr lang="en-US" sz="1800" kern="1200"/>
        </a:p>
      </dsp:txBody>
      <dsp:txXfrm>
        <a:off x="304454" y="1318386"/>
        <a:ext cx="2235756" cy="1388177"/>
      </dsp:txXfrm>
    </dsp:sp>
    <dsp:sp modelId="{5EF51C49-B5C1-4B22-98D1-2BC456F08667}">
      <dsp:nvSpPr>
        <dsp:cNvPr id="0" name=""/>
        <dsp:cNvSpPr/>
      </dsp:nvSpPr>
      <dsp:spPr>
        <a:xfrm>
          <a:off x="2841413" y="1030084"/>
          <a:ext cx="2322132" cy="147455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F84BE7-C2A1-4AFF-AE9C-76FC167A2F54}">
      <dsp:nvSpPr>
        <dsp:cNvPr id="0" name=""/>
        <dsp:cNvSpPr/>
      </dsp:nvSpPr>
      <dsp:spPr>
        <a:xfrm>
          <a:off x="3099428" y="1275198"/>
          <a:ext cx="2322132" cy="14745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UY" sz="1800" kern="1200" dirty="0"/>
            <a:t>¿Por qué negocian?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UY" sz="1800" kern="1200" dirty="0"/>
            <a:t> RECONOCEN QUE LLEVA TIEMPO</a:t>
          </a:r>
          <a:endParaRPr lang="en-US" sz="1800" kern="1200" dirty="0"/>
        </a:p>
      </dsp:txBody>
      <dsp:txXfrm>
        <a:off x="3142616" y="1318386"/>
        <a:ext cx="2235756" cy="1388177"/>
      </dsp:txXfrm>
    </dsp:sp>
    <dsp:sp modelId="{D46C1E2C-2301-4E81-B7CA-242F74C7168C}">
      <dsp:nvSpPr>
        <dsp:cNvPr id="0" name=""/>
        <dsp:cNvSpPr/>
      </dsp:nvSpPr>
      <dsp:spPr>
        <a:xfrm>
          <a:off x="5679575" y="1030084"/>
          <a:ext cx="2322132" cy="147455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47FEDA-3BC0-46B8-828E-20B6FF5D9527}">
      <dsp:nvSpPr>
        <dsp:cNvPr id="0" name=""/>
        <dsp:cNvSpPr/>
      </dsp:nvSpPr>
      <dsp:spPr>
        <a:xfrm>
          <a:off x="5937590" y="1275198"/>
          <a:ext cx="2322132" cy="14745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UY" sz="1800" kern="1200"/>
            <a:t>¿Por qué empujan? CRONOGRAMA CORTO PUEDE LLEVAR A FINALIZAR ANTES  </a:t>
          </a:r>
          <a:endParaRPr lang="en-US" sz="1800" kern="1200"/>
        </a:p>
      </dsp:txBody>
      <dsp:txXfrm>
        <a:off x="5980778" y="1318386"/>
        <a:ext cx="2235756" cy="1388177"/>
      </dsp:txXfrm>
    </dsp:sp>
    <dsp:sp modelId="{8EC9AA4D-97D4-4DE5-8F86-53959BEE37F0}">
      <dsp:nvSpPr>
        <dsp:cNvPr id="0" name=""/>
        <dsp:cNvSpPr/>
      </dsp:nvSpPr>
      <dsp:spPr>
        <a:xfrm>
          <a:off x="8517736" y="1030084"/>
          <a:ext cx="2322132" cy="147455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2ED2F7-4C5D-4C36-B458-122D8321089D}">
      <dsp:nvSpPr>
        <dsp:cNvPr id="0" name=""/>
        <dsp:cNvSpPr/>
      </dsp:nvSpPr>
      <dsp:spPr>
        <a:xfrm>
          <a:off x="8775751" y="1275198"/>
          <a:ext cx="2322132" cy="14745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UY" sz="1800" kern="1200"/>
            <a:t>¿Cuál es el riesgo? SIN PLAN REALIZABLE TOMARÁ MÁS TIEMPO</a:t>
          </a:r>
          <a:endParaRPr lang="en-US" sz="1800" kern="1200"/>
        </a:p>
      </dsp:txBody>
      <dsp:txXfrm>
        <a:off x="8818939" y="1318386"/>
        <a:ext cx="2235756" cy="138817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E690B9-E0F0-4FB4-B918-5CF8EE608BCB}">
      <dsp:nvSpPr>
        <dsp:cNvPr id="0" name=""/>
        <dsp:cNvSpPr/>
      </dsp:nvSpPr>
      <dsp:spPr>
        <a:xfrm>
          <a:off x="2337693" y="89918"/>
          <a:ext cx="2196000" cy="219600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C2C881-A14E-4515-916C-B0F62861AEFE}">
      <dsp:nvSpPr>
        <dsp:cNvPr id="0" name=""/>
        <dsp:cNvSpPr/>
      </dsp:nvSpPr>
      <dsp:spPr>
        <a:xfrm>
          <a:off x="2805693" y="557918"/>
          <a:ext cx="1260000" cy="126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AD86D7-7234-4E11-9384-ED446B158DBA}">
      <dsp:nvSpPr>
        <dsp:cNvPr id="0" name=""/>
        <dsp:cNvSpPr/>
      </dsp:nvSpPr>
      <dsp:spPr>
        <a:xfrm>
          <a:off x="1635693" y="2969918"/>
          <a:ext cx="36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s-UY" sz="2600" kern="1200"/>
            <a:t>PLAN DETALLADO</a:t>
          </a:r>
          <a:endParaRPr lang="en-US" sz="2600" kern="1200"/>
        </a:p>
      </dsp:txBody>
      <dsp:txXfrm>
        <a:off x="1635693" y="2969918"/>
        <a:ext cx="3600000" cy="720000"/>
      </dsp:txXfrm>
    </dsp:sp>
    <dsp:sp modelId="{6DA70FB3-8ABA-4364-9996-3319DC586E7F}">
      <dsp:nvSpPr>
        <dsp:cNvPr id="0" name=""/>
        <dsp:cNvSpPr/>
      </dsp:nvSpPr>
      <dsp:spPr>
        <a:xfrm>
          <a:off x="6567693" y="89918"/>
          <a:ext cx="2196000" cy="219600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E65149-D7A6-4685-968D-0EA392466796}">
      <dsp:nvSpPr>
        <dsp:cNvPr id="0" name=""/>
        <dsp:cNvSpPr/>
      </dsp:nvSpPr>
      <dsp:spPr>
        <a:xfrm>
          <a:off x="7035694" y="557918"/>
          <a:ext cx="1260000" cy="1260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FA247B-174B-4099-8BB6-C38B06C69233}">
      <dsp:nvSpPr>
        <dsp:cNvPr id="0" name=""/>
        <dsp:cNvSpPr/>
      </dsp:nvSpPr>
      <dsp:spPr>
        <a:xfrm>
          <a:off x="5865693" y="2969918"/>
          <a:ext cx="36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s-UY" sz="2600" kern="1200" dirty="0"/>
            <a:t>REVISIÓN cuidadosa</a:t>
          </a:r>
          <a:endParaRPr lang="en-US" sz="2600" kern="1200" dirty="0"/>
        </a:p>
      </dsp:txBody>
      <dsp:txXfrm>
        <a:off x="5865693" y="2969918"/>
        <a:ext cx="3600000" cy="7200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EAE746-4814-4958-B9A6-C96EFA1AAFB4}">
      <dsp:nvSpPr>
        <dsp:cNvPr id="0" name=""/>
        <dsp:cNvSpPr/>
      </dsp:nvSpPr>
      <dsp:spPr>
        <a:xfrm rot="5400000">
          <a:off x="4987610" y="143736"/>
          <a:ext cx="2198680" cy="1912852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UY" sz="1300" kern="1200" baseline="0" dirty="0"/>
            <a:t>NEGOCIARÁN</a:t>
          </a:r>
          <a:endParaRPr lang="en-US" sz="1300" kern="1200" dirty="0"/>
        </a:p>
      </dsp:txBody>
      <dsp:txXfrm rot="-5400000">
        <a:off x="5428610" y="343450"/>
        <a:ext cx="1316680" cy="1513424"/>
      </dsp:txXfrm>
    </dsp:sp>
    <dsp:sp modelId="{1C700168-5922-42B5-85C6-204FAF915F8E}">
      <dsp:nvSpPr>
        <dsp:cNvPr id="0" name=""/>
        <dsp:cNvSpPr/>
      </dsp:nvSpPr>
      <dsp:spPr>
        <a:xfrm>
          <a:off x="7101422" y="440558"/>
          <a:ext cx="2453727" cy="13192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1267E7-CD63-404C-B675-E9120CC44495}">
      <dsp:nvSpPr>
        <dsp:cNvPr id="0" name=""/>
        <dsp:cNvSpPr/>
      </dsp:nvSpPr>
      <dsp:spPr>
        <a:xfrm rot="5400000">
          <a:off x="2921730" y="143736"/>
          <a:ext cx="2198680" cy="1912852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-195468"/>
            <a:satOff val="-19821"/>
            <a:lumOff val="-623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/>
            <a:t>01</a:t>
          </a:r>
        </a:p>
      </dsp:txBody>
      <dsp:txXfrm rot="-5400000">
        <a:off x="3362730" y="343450"/>
        <a:ext cx="1316680" cy="1513424"/>
      </dsp:txXfrm>
    </dsp:sp>
    <dsp:sp modelId="{985ED373-1844-4929-BCB4-CD4636700C3C}">
      <dsp:nvSpPr>
        <dsp:cNvPr id="0" name=""/>
        <dsp:cNvSpPr/>
      </dsp:nvSpPr>
      <dsp:spPr>
        <a:xfrm rot="5400000">
          <a:off x="3950713" y="2009976"/>
          <a:ext cx="2198680" cy="1912852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-390937"/>
            <a:satOff val="-39641"/>
            <a:lumOff val="-1247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UY" sz="1300" kern="1200" baseline="0" dirty="0"/>
            <a:t>CASO CONVINCENTE</a:t>
          </a:r>
          <a:endParaRPr lang="en-US" sz="1300" kern="1200" dirty="0"/>
        </a:p>
      </dsp:txBody>
      <dsp:txXfrm rot="-5400000">
        <a:off x="4391713" y="2209690"/>
        <a:ext cx="1316680" cy="1513424"/>
      </dsp:txXfrm>
    </dsp:sp>
    <dsp:sp modelId="{6ABDF514-05F6-4D1A-8324-FA536E37E9D5}">
      <dsp:nvSpPr>
        <dsp:cNvPr id="0" name=""/>
        <dsp:cNvSpPr/>
      </dsp:nvSpPr>
      <dsp:spPr>
        <a:xfrm>
          <a:off x="1639899" y="2306798"/>
          <a:ext cx="2374575" cy="13192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CAFBEB-7688-4705-AF59-46EB6734B4BD}">
      <dsp:nvSpPr>
        <dsp:cNvPr id="0" name=""/>
        <dsp:cNvSpPr/>
      </dsp:nvSpPr>
      <dsp:spPr>
        <a:xfrm rot="5400000">
          <a:off x="6016593" y="2009976"/>
          <a:ext cx="2198680" cy="1912852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-586405"/>
            <a:satOff val="-59462"/>
            <a:lumOff val="-18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02</a:t>
          </a:r>
        </a:p>
      </dsp:txBody>
      <dsp:txXfrm rot="-5400000">
        <a:off x="6457593" y="2209690"/>
        <a:ext cx="1316680" cy="1513424"/>
      </dsp:txXfrm>
    </dsp:sp>
    <dsp:sp modelId="{FB0D9FC8-2036-4CBF-9E52-75C197C8EFB6}">
      <dsp:nvSpPr>
        <dsp:cNvPr id="0" name=""/>
        <dsp:cNvSpPr/>
      </dsp:nvSpPr>
      <dsp:spPr>
        <a:xfrm rot="5400000">
          <a:off x="4987610" y="3876216"/>
          <a:ext cx="2198680" cy="1912852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-781874"/>
            <a:satOff val="-79282"/>
            <a:lumOff val="-2494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UY" sz="1300" kern="1200" baseline="0" dirty="0"/>
            <a:t>NECESIDAD: SABER COMO HACERLO Y DEFENDERLO</a:t>
          </a:r>
          <a:endParaRPr lang="en-US" sz="1300" kern="1200" dirty="0"/>
        </a:p>
      </dsp:txBody>
      <dsp:txXfrm rot="-5400000">
        <a:off x="5428610" y="4075930"/>
        <a:ext cx="1316680" cy="1513424"/>
      </dsp:txXfrm>
    </dsp:sp>
    <dsp:sp modelId="{5ACAF881-1EF0-493E-A12F-46B0DA08CEDD}">
      <dsp:nvSpPr>
        <dsp:cNvPr id="0" name=""/>
        <dsp:cNvSpPr/>
      </dsp:nvSpPr>
      <dsp:spPr>
        <a:xfrm>
          <a:off x="7101422" y="4173038"/>
          <a:ext cx="2453727" cy="13192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5F2502-7CC3-4E7A-85D8-6FBB9075409B}">
      <dsp:nvSpPr>
        <dsp:cNvPr id="0" name=""/>
        <dsp:cNvSpPr/>
      </dsp:nvSpPr>
      <dsp:spPr>
        <a:xfrm rot="5400000">
          <a:off x="2921730" y="3876216"/>
          <a:ext cx="2198680" cy="1912852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-977342"/>
            <a:satOff val="-99103"/>
            <a:lumOff val="-311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/>
            <a:t>03</a:t>
          </a:r>
        </a:p>
      </dsp:txBody>
      <dsp:txXfrm rot="-5400000">
        <a:off x="3362730" y="4075930"/>
        <a:ext cx="1316680" cy="151342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E4F0E4-2F67-4185-AB70-940706B34A89}">
      <dsp:nvSpPr>
        <dsp:cNvPr id="0" name=""/>
        <dsp:cNvSpPr/>
      </dsp:nvSpPr>
      <dsp:spPr>
        <a:xfrm>
          <a:off x="153896" y="737"/>
          <a:ext cx="4429212" cy="265752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UY" sz="1600" kern="1200" dirty="0"/>
            <a:t>PSP: Para hacer el plan y defenderlo.</a:t>
          </a:r>
          <a:endParaRPr lang="en-US" sz="1600" kern="1200" dirty="0"/>
        </a:p>
      </dsp:txBody>
      <dsp:txXfrm>
        <a:off x="153896" y="737"/>
        <a:ext cx="4429212" cy="2657527"/>
      </dsp:txXfrm>
    </dsp:sp>
    <dsp:sp modelId="{4AB9FDE2-BFCC-4C2A-BB3D-7D5FD3A2FECE}">
      <dsp:nvSpPr>
        <dsp:cNvPr id="0" name=""/>
        <dsp:cNvSpPr/>
      </dsp:nvSpPr>
      <dsp:spPr>
        <a:xfrm>
          <a:off x="5026029" y="737"/>
          <a:ext cx="4429212" cy="2657527"/>
        </a:xfrm>
        <a:prstGeom prst="rect">
          <a:avLst/>
        </a:prstGeom>
        <a:solidFill>
          <a:schemeClr val="accent5">
            <a:hueOff val="-325781"/>
            <a:satOff val="-33034"/>
            <a:lumOff val="-1039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UY" sz="1600" kern="1200" dirty="0"/>
            <a:t>Su primer paso es PLANIFICAR.</a:t>
          </a:r>
          <a:endParaRPr lang="en-US" sz="1600" kern="1200" dirty="0"/>
        </a:p>
      </dsp:txBody>
      <dsp:txXfrm>
        <a:off x="5026029" y="737"/>
        <a:ext cx="4429212" cy="2657527"/>
      </dsp:txXfrm>
    </dsp:sp>
    <dsp:sp modelId="{6F8B8649-648D-4083-AAE9-9698AD1A5FE8}">
      <dsp:nvSpPr>
        <dsp:cNvPr id="0" name=""/>
        <dsp:cNvSpPr/>
      </dsp:nvSpPr>
      <dsp:spPr>
        <a:xfrm>
          <a:off x="153896" y="3101185"/>
          <a:ext cx="4429212" cy="2657527"/>
        </a:xfrm>
        <a:prstGeom prst="rect">
          <a:avLst/>
        </a:prstGeom>
        <a:solidFill>
          <a:schemeClr val="accent5">
            <a:hueOff val="-651561"/>
            <a:satOff val="-66069"/>
            <a:lumOff val="-2078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UY" sz="1600" kern="1200" dirty="0"/>
            <a:t>Motivos: 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UY" sz="1600" kern="1200" dirty="0"/>
            <a:t>1- Sin buenos planes no puedes administrar. </a:t>
          </a:r>
          <a:endParaRPr lang="en-US" sz="1600" kern="1200" dirty="0"/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UY" sz="1600" kern="1200" dirty="0"/>
            <a:t>2-Planificar es una habilidad que </a:t>
          </a:r>
          <a:r>
            <a:rPr lang="es-UY" sz="1600" kern="1200" dirty="0" err="1"/>
            <a:t>podés</a:t>
          </a:r>
          <a:r>
            <a:rPr lang="es-UY" sz="1600" kern="1200" dirty="0"/>
            <a:t>  aprender y mejorar con práctica. </a:t>
          </a:r>
          <a:endParaRPr lang="en-US" sz="1600" kern="1200" dirty="0"/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UY" sz="1600" kern="1200" dirty="0"/>
            <a:t>3-Habilidades de buena planificación te ayudarán a hacer un mejor trabajo de software.  </a:t>
          </a:r>
          <a:endParaRPr lang="en-US" sz="16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200" kern="1200" dirty="0"/>
        </a:p>
      </dsp:txBody>
      <dsp:txXfrm>
        <a:off x="153896" y="3101185"/>
        <a:ext cx="4429212" cy="2657527"/>
      </dsp:txXfrm>
    </dsp:sp>
    <dsp:sp modelId="{13F7E5CB-7E60-46E4-8D7B-54EC4E5AE596}">
      <dsp:nvSpPr>
        <dsp:cNvPr id="0" name=""/>
        <dsp:cNvSpPr/>
      </dsp:nvSpPr>
      <dsp:spPr>
        <a:xfrm>
          <a:off x="5026029" y="3101185"/>
          <a:ext cx="4429212" cy="2657527"/>
        </a:xfrm>
        <a:prstGeom prst="rect">
          <a:avLst/>
        </a:prstGeom>
        <a:solidFill>
          <a:schemeClr val="accent5">
            <a:hueOff val="-977342"/>
            <a:satOff val="-99103"/>
            <a:lumOff val="-311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UY" sz="1600" kern="1200" dirty="0"/>
            <a:t>TSP (sobre equipos) muestra cómo prepararse y manejar las negociaciones del plan con la gerencia.</a:t>
          </a:r>
          <a:endParaRPr lang="en-US" sz="1600" kern="1200" dirty="0"/>
        </a:p>
      </dsp:txBody>
      <dsp:txXfrm>
        <a:off x="5026029" y="3101185"/>
        <a:ext cx="4429212" cy="26575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BF4E480B-94D6-46F9-A2B6-B98D311FDC19}"/>
              </a:ext>
            </a:extLst>
          </p:cNvPr>
          <p:cNvGrpSpPr/>
          <p:nvPr/>
        </p:nvGrpSpPr>
        <p:grpSpPr>
          <a:xfrm>
            <a:off x="0" y="0"/>
            <a:ext cx="12191999" cy="6861600"/>
            <a:chOff x="1" y="0"/>
            <a:chExt cx="12191999" cy="68616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7183CDE-91A1-40C3-8E80-66F89E1C2D53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1" y="1640114"/>
              <a:ext cx="5217886" cy="5217886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alpha val="60000"/>
                  </a:schemeClr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A6756515-F9AA-46BD-8DD2-AA15BA492AC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384514" y="0"/>
              <a:ext cx="4320000" cy="4320000"/>
            </a:xfrm>
            <a:prstGeom prst="ellipse">
              <a:avLst/>
            </a:prstGeom>
            <a:solidFill>
              <a:schemeClr val="accent3">
                <a:alpha val="96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ABA365E2-8B71-408B-9092-0104216AC7A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119057" y="1230054"/>
              <a:ext cx="5506886" cy="5506886"/>
            </a:xfrm>
            <a:prstGeom prst="ellipse">
              <a:avLst/>
            </a:prstGeom>
            <a:solidFill>
              <a:schemeClr val="accent2">
                <a:alpha val="6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dirty="0"/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BEDB8D7A-1BF6-4CDB-B93A-7736955F5043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90092" y="0"/>
              <a:ext cx="10800000" cy="6858000"/>
              <a:chOff x="2328000" y="0"/>
              <a:chExt cx="2880000" cy="1440000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5AACD774-5167-46C7-8A62-6E2FE4BE9469}"/>
                  </a:ext>
                </a:extLst>
              </p:cNvPr>
              <p:cNvSpPr/>
              <p:nvPr/>
            </p:nvSpPr>
            <p:spPr>
              <a:xfrm>
                <a:off x="376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06E0F2D8-452E-48F9-9912-C47EAEAE1802}"/>
                  </a:ext>
                </a:extLst>
              </p:cNvPr>
              <p:cNvSpPr/>
              <p:nvPr/>
            </p:nvSpPr>
            <p:spPr>
              <a:xfrm flipH="1">
                <a:off x="232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91FBBF95-430B-427C-A6E8-DB899217FC00}"/>
                </a:ext>
              </a:extLst>
            </p:cNvPr>
            <p:cNvGrpSpPr>
              <a:grpSpLocks noChangeAspect="1"/>
            </p:cNvGrpSpPr>
            <p:nvPr/>
          </p:nvGrpSpPr>
          <p:grpSpPr>
            <a:xfrm rot="5400000">
              <a:off x="7048499" y="1714500"/>
              <a:ext cx="6858000" cy="3429000"/>
              <a:chOff x="0" y="0"/>
              <a:chExt cx="2880000" cy="1440000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BEE64698-3ED2-4395-B7FC-65248E437E0A}"/>
                  </a:ext>
                </a:extLst>
              </p:cNvPr>
              <p:cNvSpPr/>
              <p:nvPr/>
            </p:nvSpPr>
            <p:spPr>
              <a:xfrm>
                <a:off x="1440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FE20B1E1-CE09-4C2A-A3FB-DB8026C54E98}"/>
                  </a:ext>
                </a:extLst>
              </p:cNvPr>
              <p:cNvSpPr/>
              <p:nvPr/>
            </p:nvSpPr>
            <p:spPr>
              <a:xfrm flipH="1">
                <a:off x="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</p:grp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CB2405B-A907-48B3-906A-FB3573C0B282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5602287" y="271887"/>
              <a:ext cx="6589713" cy="6589713"/>
            </a:xfrm>
            <a:prstGeom prst="rect">
              <a:avLst/>
            </a:prstGeom>
            <a:gradFill flip="none" rotWithShape="1">
              <a:gsLst>
                <a:gs pos="0">
                  <a:schemeClr val="accent3"/>
                </a:gs>
                <a:gs pos="60000">
                  <a:schemeClr val="accent3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6DC8E2D9-6729-4614-8667-C1016D3182E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CEEBB1-1A1F-4A2C-B805-719CF98F68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0000" y="540000"/>
            <a:ext cx="11090273" cy="3798000"/>
          </a:xfrm>
        </p:spPr>
        <p:txBody>
          <a:bodyPr anchor="b"/>
          <a:lstStyle>
            <a:lvl1pPr algn="l">
              <a:defRPr sz="8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6CC87B-ED2D-4303-BD40-E7AF14C03E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0000" y="4508500"/>
            <a:ext cx="7345362" cy="1800224"/>
          </a:xfrm>
        </p:spPr>
        <p:txBody>
          <a:bodyPr/>
          <a:lstStyle>
            <a:lvl1pPr marL="0" indent="0" algn="l">
              <a:buNone/>
              <a:defRPr sz="1600" cap="all" spc="3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880B4-5679-491C-963F-EC47B048C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865D6D-3F98-4BE8-A069-B964099028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0CD51D-8E06-4959-88C9-647415079F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2868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7C461672-F18A-4768-9850-0531FD3720BA}"/>
              </a:ext>
            </a:extLst>
          </p:cNvPr>
          <p:cNvGrpSpPr/>
          <p:nvPr/>
        </p:nvGrpSpPr>
        <p:grpSpPr>
          <a:xfrm rot="10800000">
            <a:off x="5921828" y="2876440"/>
            <a:ext cx="6270171" cy="3981559"/>
            <a:chOff x="0" y="0"/>
            <a:chExt cx="10800000" cy="68580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FA73898-D78C-45F9-AFC1-2AB16F6725C2}"/>
                </a:ext>
              </a:extLst>
            </p:cNvPr>
            <p:cNvSpPr/>
            <p:nvPr/>
          </p:nvSpPr>
          <p:spPr>
            <a:xfrm>
              <a:off x="5400000" y="0"/>
              <a:ext cx="5400000" cy="6858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FC423E3-700B-43D6-A2CB-F3C871632C20}"/>
                </a:ext>
              </a:extLst>
            </p:cNvPr>
            <p:cNvSpPr/>
            <p:nvPr/>
          </p:nvSpPr>
          <p:spPr>
            <a:xfrm flipH="1">
              <a:off x="0" y="0"/>
              <a:ext cx="5400000" cy="6858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82F05B2A-1EC7-4131-B899-C7ECB9A502EB}"/>
              </a:ext>
            </a:extLst>
          </p:cNvPr>
          <p:cNvGrpSpPr>
            <a:grpSpLocks noChangeAspect="1"/>
          </p:cNvGrpSpPr>
          <p:nvPr/>
        </p:nvGrpSpPr>
        <p:grpSpPr>
          <a:xfrm flipH="1">
            <a:off x="0" y="-1"/>
            <a:ext cx="9361714" cy="4680857"/>
            <a:chOff x="0" y="0"/>
            <a:chExt cx="2880000" cy="1440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7711D4C-4FFE-4151-B53D-60890F0F5827}"/>
                </a:ext>
              </a:extLst>
            </p:cNvPr>
            <p:cNvSpPr/>
            <p:nvPr/>
          </p:nvSpPr>
          <p:spPr>
            <a:xfrm>
              <a:off x="1440000" y="0"/>
              <a:ext cx="1440000" cy="1440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69D6393-413D-4151-BC2C-43161BE4A799}"/>
                </a:ext>
              </a:extLst>
            </p:cNvPr>
            <p:cNvSpPr/>
            <p:nvPr/>
          </p:nvSpPr>
          <p:spPr>
            <a:xfrm flipH="1">
              <a:off x="0" y="0"/>
              <a:ext cx="1440000" cy="1440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A96370B9-6459-4B05-9A8B-A9E7FA8966CD}"/>
              </a:ext>
            </a:extLst>
          </p:cNvPr>
          <p:cNvSpPr>
            <a:spLocks noChangeAspect="1"/>
          </p:cNvSpPr>
          <p:nvPr/>
        </p:nvSpPr>
        <p:spPr>
          <a:xfrm rot="10800000">
            <a:off x="8430794" y="3096793"/>
            <a:ext cx="3761205" cy="3761205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40000"/>
                </a:schemeClr>
              </a:gs>
              <a:gs pos="60000">
                <a:schemeClr val="accent1">
                  <a:alpha val="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A3AC0C6-74C3-4E55-AA42-A9F1A4B1B210}"/>
              </a:ext>
            </a:extLst>
          </p:cNvPr>
          <p:cNvSpPr>
            <a:spLocks noChangeAspect="1"/>
          </p:cNvSpPr>
          <p:nvPr/>
        </p:nvSpPr>
        <p:spPr>
          <a:xfrm>
            <a:off x="0" y="0"/>
            <a:ext cx="6589713" cy="6589713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60000"/>
                </a:schemeClr>
              </a:gs>
              <a:gs pos="60000">
                <a:schemeClr val="accent1">
                  <a:alpha val="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32C27A4-86D3-4C83-8022-E37A8672A99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F1FF59-E1BE-4475-953B-5BF6FBC10C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540000"/>
            <a:ext cx="11090273" cy="18002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8F1F045-44C5-4165-A640-4E4D33A595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40000" y="2528887"/>
            <a:ext cx="11090276" cy="37798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17047A-D05B-44E9-A240-BDB881C42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DCB2E8-A68D-478D-A728-C9612848C8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7E4F1D-3280-4DB5-B2E0-DA7F10717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5492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3C627D45-FE54-49FF-A37F-6206993AEFD8}"/>
              </a:ext>
            </a:extLst>
          </p:cNvPr>
          <p:cNvGrpSpPr/>
          <p:nvPr/>
        </p:nvGrpSpPr>
        <p:grpSpPr>
          <a:xfrm>
            <a:off x="0" y="-3"/>
            <a:ext cx="12192000" cy="6858003"/>
            <a:chOff x="0" y="-3"/>
            <a:chExt cx="12192000" cy="6858003"/>
          </a:xfrm>
        </p:grpSpPr>
        <p:sp useBgFill="1">
          <p:nvSpPr>
            <p:cNvPr id="8" name="Rectangle 7">
              <a:extLst>
                <a:ext uri="{FF2B5EF4-FFF2-40B4-BE49-F238E27FC236}">
                  <a16:creationId xmlns:a16="http://schemas.microsoft.com/office/drawing/2014/main" id="{879CEFA6-CCA5-4FEF-B53D-E74B1E67E9C7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ACFCD768-2100-4B20-87EF-9F92EFBD8FA8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72000" y="-3"/>
              <a:ext cx="11520000" cy="5760000"/>
              <a:chOff x="5981700" y="-1"/>
              <a:chExt cx="6042660" cy="3021330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E0D1B599-DFF1-4E00-9EAE-EE32BD7B4860}"/>
                  </a:ext>
                </a:extLst>
              </p:cNvPr>
              <p:cNvSpPr/>
              <p:nvPr/>
            </p:nvSpPr>
            <p:spPr>
              <a:xfrm>
                <a:off x="9003030" y="-1"/>
                <a:ext cx="3021330" cy="302133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alpha val="60000"/>
                    </a:schemeClr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A0FCF7F6-290B-4DE7-BA60-863CBF95C2AF}"/>
                  </a:ext>
                </a:extLst>
              </p:cNvPr>
              <p:cNvSpPr/>
              <p:nvPr/>
            </p:nvSpPr>
            <p:spPr>
              <a:xfrm flipH="1">
                <a:off x="5981700" y="-1"/>
                <a:ext cx="3021330" cy="302133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alpha val="60000"/>
                    </a:schemeClr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59358AB-E1C9-402B-9F3F-28B4F50DAC6F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5334000" y="0"/>
              <a:ext cx="6858000" cy="6858000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alpha val="60000"/>
                  </a:schemeClr>
                </a:gs>
                <a:gs pos="60000">
                  <a:schemeClr val="accent3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A78C24EC-8C5D-4A7E-9D57-C752E0DC948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2538000"/>
              <a:ext cx="4320000" cy="4320000"/>
            </a:xfrm>
            <a:prstGeom prst="ellipse">
              <a:avLst/>
            </a:prstGeom>
            <a:solidFill>
              <a:schemeClr val="accent3">
                <a:alpha val="4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E6C0B30A-4855-4424-B3A8-AC110CA8356F}"/>
                </a:ext>
              </a:extLst>
            </p:cNvPr>
            <p:cNvGrpSpPr/>
            <p:nvPr/>
          </p:nvGrpSpPr>
          <p:grpSpPr>
            <a:xfrm rot="10800000">
              <a:off x="1" y="2948940"/>
              <a:ext cx="7818118" cy="3909059"/>
              <a:chOff x="0" y="0"/>
              <a:chExt cx="2880000" cy="1440000"/>
            </a:xfrm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DC119EB9-1A9A-45A4-AE16-9968A70C5C35}"/>
                  </a:ext>
                </a:extLst>
              </p:cNvPr>
              <p:cNvSpPr/>
              <p:nvPr/>
            </p:nvSpPr>
            <p:spPr>
              <a:xfrm>
                <a:off x="1440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CA5B7B85-4DC3-4343-B734-4852DD5DF033}"/>
                  </a:ext>
                </a:extLst>
              </p:cNvPr>
              <p:cNvSpPr/>
              <p:nvPr/>
            </p:nvSpPr>
            <p:spPr>
              <a:xfrm flipH="1">
                <a:off x="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3F3733E-DBA5-4A25-9315-B7A1A5E7A1FF}"/>
                </a:ext>
              </a:extLst>
            </p:cNvPr>
            <p:cNvSpPr>
              <a:spLocks noChangeAspect="1"/>
            </p:cNvSpPr>
            <p:nvPr/>
          </p:nvSpPr>
          <p:spPr>
            <a:xfrm rot="10800000" flipH="1">
              <a:off x="0" y="521786"/>
              <a:ext cx="6336213" cy="6336213"/>
            </a:xfrm>
            <a:prstGeom prst="rect">
              <a:avLst/>
            </a:prstGeom>
            <a:gradFill flip="none" rotWithShape="1">
              <a:gsLst>
                <a:gs pos="0">
                  <a:schemeClr val="accent1"/>
                </a:gs>
                <a:gs pos="60000">
                  <a:schemeClr val="accent1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AAB30D07-BE85-45CD-8055-8C57B00E295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737FFCCA-9DBF-4E0A-BDC6-F7B8F39BD72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012238" y="539999"/>
            <a:ext cx="2628900" cy="576872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11F1B23-21CD-4A3B-938B-5502019A13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50863" y="539999"/>
            <a:ext cx="8245475" cy="576872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99C884-5A98-4C01-BB89-098AC69664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F54D22-9CD7-4FC6-9444-21948246C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AECC14-D66C-401A-A0C9-DFCA5533A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6071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67416F32-9D98-4340-82E8-E90CE00AD2AC}"/>
              </a:ext>
            </a:extLst>
          </p:cNvPr>
          <p:cNvGrpSpPr/>
          <p:nvPr/>
        </p:nvGrpSpPr>
        <p:grpSpPr>
          <a:xfrm flipV="1">
            <a:off x="0" y="-1"/>
            <a:ext cx="12191999" cy="6861601"/>
            <a:chOff x="0" y="-1"/>
            <a:chExt cx="12191999" cy="6861601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6375AB4-82BB-418F-A50F-6180F68724A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0"/>
              <a:ext cx="5217886" cy="5217886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alpha val="60000"/>
                  </a:schemeClr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3FDD54B2-4A3F-4BFE-8FF0-82CA73F4AE8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50280" y="2148106"/>
              <a:ext cx="4320000" cy="4320000"/>
            </a:xfrm>
            <a:prstGeom prst="ellipse">
              <a:avLst/>
            </a:prstGeom>
            <a:solidFill>
              <a:schemeClr val="accent3">
                <a:alpha val="60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30876F96-77AB-4E72-B1D2-FA45F4E3C04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0"/>
              <a:ext cx="6347046" cy="6347046"/>
            </a:xfrm>
            <a:prstGeom prst="ellipse">
              <a:avLst/>
            </a:prstGeom>
            <a:solidFill>
              <a:schemeClr val="accent3">
                <a:alpha val="2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dirty="0"/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BB08A2E9-6518-449E-940B-8518A1D850BB}"/>
                </a:ext>
              </a:extLst>
            </p:cNvPr>
            <p:cNvGrpSpPr>
              <a:grpSpLocks noChangeAspect="1"/>
            </p:cNvGrpSpPr>
            <p:nvPr/>
          </p:nvGrpSpPr>
          <p:grpSpPr>
            <a:xfrm rot="10800000">
              <a:off x="0" y="-1"/>
              <a:ext cx="10800000" cy="6858000"/>
              <a:chOff x="2328000" y="0"/>
              <a:chExt cx="2880000" cy="1440000"/>
            </a:xfrm>
          </p:grpSpPr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60A86BE0-76B3-4EA0-BA2D-05266013A814}"/>
                  </a:ext>
                </a:extLst>
              </p:cNvPr>
              <p:cNvSpPr/>
              <p:nvPr/>
            </p:nvSpPr>
            <p:spPr>
              <a:xfrm>
                <a:off x="376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6BA13564-810C-4398-AA63-67B020811FCB}"/>
                  </a:ext>
                </a:extLst>
              </p:cNvPr>
              <p:cNvSpPr/>
              <p:nvPr/>
            </p:nvSpPr>
            <p:spPr>
              <a:xfrm flipH="1">
                <a:off x="232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</p:grp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3555E1EF-6216-47FA-BBCA-7C0C8C2DAB8C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5602286" y="271887"/>
              <a:ext cx="6589713" cy="6589713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sp>
        <p:nvSpPr>
          <p:cNvPr id="32" name="Rectangle 31">
            <a:extLst>
              <a:ext uri="{FF2B5EF4-FFF2-40B4-BE49-F238E27FC236}">
                <a16:creationId xmlns:a16="http://schemas.microsoft.com/office/drawing/2014/main" id="{D8D85657-6A77-4466-887F-EE948B9CD2B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D35498-B0C3-40BD-9407-6D0C0587E5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92F85E-0893-4D8C-816A-5193CC6DC9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70000">
              <a:defRPr/>
            </a:lvl1pPr>
            <a:lvl2pPr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46A9C-9655-49F5-85B3-A8A37F4F5A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EF896C-71D7-487F-A1B9-CBBE6DF4D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8228E8-7B8A-4153-BEB2-BD5A69F25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554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1E54407D-DBA4-414C-ACA5-30D7B87C652B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BD518BC-8E44-4DAA-A8B9-2CFBD91DCDCD}"/>
                </a:ext>
              </a:extLst>
            </p:cNvPr>
            <p:cNvSpPr/>
            <p:nvPr/>
          </p:nvSpPr>
          <p:spPr>
            <a:xfrm rot="10800000" flipH="1">
              <a:off x="0" y="2019649"/>
              <a:ext cx="4838350" cy="4838350"/>
            </a:xfrm>
            <a:prstGeom prst="rect">
              <a:avLst/>
            </a:prstGeom>
            <a:gradFill flip="none" rotWithShape="1">
              <a:gsLst>
                <a:gs pos="0">
                  <a:schemeClr val="accent1"/>
                </a:gs>
                <a:gs pos="60000">
                  <a:schemeClr val="accent1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967C3660-39CD-431D-8E64-37508FFEAC96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603875" y="0"/>
              <a:ext cx="6521820" cy="3260910"/>
              <a:chOff x="0" y="0"/>
              <a:chExt cx="2880000" cy="1440000"/>
            </a:xfrm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C4CCE569-E461-438A-A235-B96A542AF82F}"/>
                  </a:ext>
                </a:extLst>
              </p:cNvPr>
              <p:cNvSpPr/>
              <p:nvPr/>
            </p:nvSpPr>
            <p:spPr>
              <a:xfrm>
                <a:off x="1440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73F9DF1F-1F74-476C-AD41-22AC3F8A65A0}"/>
                  </a:ext>
                </a:extLst>
              </p:cNvPr>
              <p:cNvSpPr/>
              <p:nvPr/>
            </p:nvSpPr>
            <p:spPr>
              <a:xfrm flipH="1">
                <a:off x="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BE49ED5-9713-43D1-AE9E-3F9FE5574077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5334000" y="0"/>
              <a:ext cx="6858000" cy="6858000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alpha val="60000"/>
                  </a:schemeClr>
                </a:gs>
                <a:gs pos="60000">
                  <a:schemeClr val="accent3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D21A2854-1482-4441-85EA-D7B9F3EF56D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94887" y="2538000"/>
              <a:ext cx="4320000" cy="4320000"/>
            </a:xfrm>
            <a:prstGeom prst="ellipse">
              <a:avLst/>
            </a:prstGeom>
            <a:solidFill>
              <a:schemeClr val="accent2">
                <a:alpha val="20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FED36A6D-894D-44DA-851C-345A414F3F6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36F1DF-CD42-4695-A7D0-2F5B19305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540000"/>
            <a:ext cx="7345362" cy="5768725"/>
          </a:xfrm>
        </p:spPr>
        <p:txBody>
          <a:bodyPr anchor="t"/>
          <a:lstStyle>
            <a:lvl1pPr>
              <a:defRPr sz="8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549160-0F86-4FCA-8718-6980E99C79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075612" y="540000"/>
            <a:ext cx="3565523" cy="5768725"/>
          </a:xfrm>
        </p:spPr>
        <p:txBody>
          <a:bodyPr anchor="t"/>
          <a:lstStyle>
            <a:lvl1pPr marL="0" indent="0">
              <a:buNone/>
              <a:defRPr sz="1800" cap="all" spc="3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5C6CBB-DABA-4F2E-8574-46747E15EA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5/20/2021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AF86BC-9ECC-439C-BF2E-F0B7EF193B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742552-C4C9-44EE-B7CB-5A652393B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946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A5774299-531D-4CAC-881D-7EB68BC99FCC}"/>
              </a:ext>
            </a:extLst>
          </p:cNvPr>
          <p:cNvGrpSpPr/>
          <p:nvPr/>
        </p:nvGrpSpPr>
        <p:grpSpPr>
          <a:xfrm>
            <a:off x="0" y="-3"/>
            <a:ext cx="12192000" cy="6858003"/>
            <a:chOff x="0" y="-3"/>
            <a:chExt cx="12192000" cy="6858003"/>
          </a:xfrm>
        </p:grpSpPr>
        <p:sp useBgFill="1">
          <p:nvSpPr>
            <p:cNvPr id="9" name="Rectangle 8">
              <a:extLst>
                <a:ext uri="{FF2B5EF4-FFF2-40B4-BE49-F238E27FC236}">
                  <a16:creationId xmlns:a16="http://schemas.microsoft.com/office/drawing/2014/main" id="{A17676CF-DDCC-48C1-AC68-CDA0B9E47FD8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E052D363-F6F5-455B-A2F2-A12B30CEE528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72000" y="-3"/>
              <a:ext cx="11520000" cy="5760000"/>
              <a:chOff x="5981700" y="-1"/>
              <a:chExt cx="6042660" cy="3021330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D0C396B8-00CA-4AE9-A0A5-B4E2B2A2AC07}"/>
                  </a:ext>
                </a:extLst>
              </p:cNvPr>
              <p:cNvSpPr/>
              <p:nvPr/>
            </p:nvSpPr>
            <p:spPr>
              <a:xfrm>
                <a:off x="9003030" y="-1"/>
                <a:ext cx="3021330" cy="302133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alpha val="60000"/>
                    </a:schemeClr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F6660166-3107-4058-A259-59B0527306BD}"/>
                  </a:ext>
                </a:extLst>
              </p:cNvPr>
              <p:cNvSpPr/>
              <p:nvPr/>
            </p:nvSpPr>
            <p:spPr>
              <a:xfrm flipH="1">
                <a:off x="5981700" y="-1"/>
                <a:ext cx="3021330" cy="302133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alpha val="60000"/>
                    </a:schemeClr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2BE934E-3063-4D0F-AFDE-68D58D336CBE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5334000" y="0"/>
              <a:ext cx="6858000" cy="6858000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alpha val="60000"/>
                  </a:schemeClr>
                </a:gs>
                <a:gs pos="60000">
                  <a:schemeClr val="accent3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039660FA-744A-4CB3-9BED-C59793E3BF3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2538000"/>
              <a:ext cx="4320000" cy="4320000"/>
            </a:xfrm>
            <a:prstGeom prst="ellipse">
              <a:avLst/>
            </a:prstGeom>
            <a:solidFill>
              <a:schemeClr val="accent3">
                <a:alpha val="4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AE313EEC-733B-4019-8A0B-3FA768B8DB7A}"/>
                </a:ext>
              </a:extLst>
            </p:cNvPr>
            <p:cNvGrpSpPr/>
            <p:nvPr/>
          </p:nvGrpSpPr>
          <p:grpSpPr>
            <a:xfrm rot="10800000">
              <a:off x="1" y="2948940"/>
              <a:ext cx="7818118" cy="3909059"/>
              <a:chOff x="0" y="0"/>
              <a:chExt cx="2880000" cy="1440000"/>
            </a:xfrm>
          </p:grpSpPr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421FE91F-780C-4ABD-ADE8-0EFDB7196A10}"/>
                  </a:ext>
                </a:extLst>
              </p:cNvPr>
              <p:cNvSpPr/>
              <p:nvPr/>
            </p:nvSpPr>
            <p:spPr>
              <a:xfrm>
                <a:off x="1440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109EA389-EE78-4475-A390-5EDED23C2D68}"/>
                  </a:ext>
                </a:extLst>
              </p:cNvPr>
              <p:cNvSpPr/>
              <p:nvPr/>
            </p:nvSpPr>
            <p:spPr>
              <a:xfrm flipH="1">
                <a:off x="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E492A94-8867-4C62-9D40-4023C41E0AF8}"/>
                </a:ext>
              </a:extLst>
            </p:cNvPr>
            <p:cNvSpPr>
              <a:spLocks noChangeAspect="1"/>
            </p:cNvSpPr>
            <p:nvPr/>
          </p:nvSpPr>
          <p:spPr>
            <a:xfrm rot="10800000" flipH="1">
              <a:off x="0" y="521786"/>
              <a:ext cx="6336213" cy="6336213"/>
            </a:xfrm>
            <a:prstGeom prst="rect">
              <a:avLst/>
            </a:prstGeom>
            <a:gradFill flip="none" rotWithShape="1">
              <a:gsLst>
                <a:gs pos="0">
                  <a:schemeClr val="accent1"/>
                </a:gs>
                <a:gs pos="60000">
                  <a:schemeClr val="accent1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A3DAD7C5-BA12-4557-8BC4-72C69B0D59D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4412EC-56C0-4009-B2E3-D63F9EECB9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539999"/>
            <a:ext cx="11090275" cy="1209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70C84F-F3B7-4BF4-A328-BCF5ADD329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40000" y="1929600"/>
            <a:ext cx="5437186" cy="438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919CD5-DBB4-4749-980D-B5B40ECB67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3950" y="1929600"/>
            <a:ext cx="5437186" cy="438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CFC378-6572-43DF-8344-59DE8122CD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967A14-246A-4DDF-865C-68F6E16906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674B6D-E110-478C-94B9-2F8199E58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719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5130F7E5-A40E-4C9C-8E4F-3935B9182C4A}"/>
              </a:ext>
            </a:extLst>
          </p:cNvPr>
          <p:cNvGrpSpPr/>
          <p:nvPr/>
        </p:nvGrpSpPr>
        <p:grpSpPr>
          <a:xfrm>
            <a:off x="0" y="-2"/>
            <a:ext cx="12191999" cy="6858001"/>
            <a:chOff x="0" y="-2"/>
            <a:chExt cx="12191999" cy="6858001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E67B504-02A7-4203-87D0-07D333D71917}"/>
                </a:ext>
              </a:extLst>
            </p:cNvPr>
            <p:cNvSpPr/>
            <p:nvPr/>
          </p:nvSpPr>
          <p:spPr>
            <a:xfrm>
              <a:off x="7995665" y="2562224"/>
              <a:ext cx="4196334" cy="4295775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alpha val="40000"/>
                  </a:schemeClr>
                </a:gs>
                <a:gs pos="34000">
                  <a:schemeClr val="accent3">
                    <a:alpha val="20000"/>
                  </a:schemeClr>
                </a:gs>
                <a:gs pos="65000">
                  <a:schemeClr val="accent3">
                    <a:alpha val="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DA1158F3-E1C3-400D-8505-628DB94365CE}"/>
                </a:ext>
              </a:extLst>
            </p:cNvPr>
            <p:cNvGrpSpPr/>
            <p:nvPr/>
          </p:nvGrpSpPr>
          <p:grpSpPr>
            <a:xfrm rot="16200000">
              <a:off x="2295528" y="-2295528"/>
              <a:ext cx="6858000" cy="11449051"/>
              <a:chOff x="0" y="2333625"/>
              <a:chExt cx="9515474" cy="3766109"/>
            </a:xfrm>
          </p:grpSpPr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0AEADDCE-3295-4F24-8700-C93B5457C2B7}"/>
                  </a:ext>
                </a:extLst>
              </p:cNvPr>
              <p:cNvSpPr/>
              <p:nvPr/>
            </p:nvSpPr>
            <p:spPr>
              <a:xfrm>
                <a:off x="4757737" y="2333625"/>
                <a:ext cx="4757737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>
                      <a:alpha val="60000"/>
                    </a:schemeClr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1F95C76A-5429-458C-BC9D-E1053EF7B84F}"/>
                  </a:ext>
                </a:extLst>
              </p:cNvPr>
              <p:cNvSpPr/>
              <p:nvPr/>
            </p:nvSpPr>
            <p:spPr>
              <a:xfrm flipH="1">
                <a:off x="0" y="2333625"/>
                <a:ext cx="4757737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>
                      <a:alpha val="60000"/>
                    </a:schemeClr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3D0E8A42-259A-43FA-B284-B459D7364097}"/>
                </a:ext>
              </a:extLst>
            </p:cNvPr>
            <p:cNvGrpSpPr>
              <a:grpSpLocks noChangeAspect="1"/>
            </p:cNvGrpSpPr>
            <p:nvPr/>
          </p:nvGrpSpPr>
          <p:grpSpPr>
            <a:xfrm rot="5400000">
              <a:off x="3583369" y="-3583369"/>
              <a:ext cx="4713262" cy="11880000"/>
              <a:chOff x="1" y="0"/>
              <a:chExt cx="8305797" cy="6858000"/>
            </a:xfrm>
          </p:grpSpPr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7900B4F1-619C-4C0E-B749-1843F22C946A}"/>
                  </a:ext>
                </a:extLst>
              </p:cNvPr>
              <p:cNvSpPr/>
              <p:nvPr/>
            </p:nvSpPr>
            <p:spPr>
              <a:xfrm>
                <a:off x="931" y="3429000"/>
                <a:ext cx="8304867" cy="3429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3">
                      <a:alpha val="60000"/>
                    </a:schemeClr>
                  </a:gs>
                  <a:gs pos="63000">
                    <a:schemeClr val="accent3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6E6F70BB-DCCC-4CF0-B5BB-95A965A99947}"/>
                  </a:ext>
                </a:extLst>
              </p:cNvPr>
              <p:cNvSpPr/>
              <p:nvPr/>
            </p:nvSpPr>
            <p:spPr>
              <a:xfrm flipV="1">
                <a:off x="1" y="0"/>
                <a:ext cx="8304867" cy="3429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3">
                      <a:alpha val="60000"/>
                    </a:schemeClr>
                  </a:gs>
                  <a:gs pos="63000">
                    <a:schemeClr val="accent3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83E6C50C-C1DA-44E1-B254-3B7228879DCD}"/>
                </a:ext>
              </a:extLst>
            </p:cNvPr>
            <p:cNvGrpSpPr/>
            <p:nvPr/>
          </p:nvGrpSpPr>
          <p:grpSpPr>
            <a:xfrm>
              <a:off x="2676525" y="0"/>
              <a:ext cx="9515473" cy="3766109"/>
              <a:chOff x="2333625" y="2433367"/>
              <a:chExt cx="9897159" cy="3766109"/>
            </a:xfrm>
          </p:grpSpPr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DFC6EEED-A40A-4D1C-BE6B-11DD62770607}"/>
                  </a:ext>
                </a:extLst>
              </p:cNvPr>
              <p:cNvSpPr/>
              <p:nvPr/>
            </p:nvSpPr>
            <p:spPr>
              <a:xfrm>
                <a:off x="7282205" y="2433367"/>
                <a:ext cx="4948579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alpha val="60000"/>
                    </a:schemeClr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527FF3FB-FDFC-4659-A7D6-ABED74010E82}"/>
                  </a:ext>
                </a:extLst>
              </p:cNvPr>
              <p:cNvSpPr/>
              <p:nvPr/>
            </p:nvSpPr>
            <p:spPr>
              <a:xfrm flipH="1">
                <a:off x="2333625" y="2433367"/>
                <a:ext cx="4948579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alpha val="60000"/>
                    </a:schemeClr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51548ED5-6668-4672-88DC-40E92508ACA2}"/>
                </a:ext>
              </a:extLst>
            </p:cNvPr>
            <p:cNvGrpSpPr/>
            <p:nvPr/>
          </p:nvGrpSpPr>
          <p:grpSpPr>
            <a:xfrm>
              <a:off x="0" y="0"/>
              <a:ext cx="9515473" cy="3766109"/>
              <a:chOff x="0" y="2333625"/>
              <a:chExt cx="9515473" cy="3766109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975AE1B2-E73F-4E6E-AAFB-FB1C02684D32}"/>
                  </a:ext>
                </a:extLst>
              </p:cNvPr>
              <p:cNvSpPr/>
              <p:nvPr/>
            </p:nvSpPr>
            <p:spPr>
              <a:xfrm>
                <a:off x="4757737" y="2333625"/>
                <a:ext cx="4757736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>
                      <a:alpha val="60000"/>
                    </a:schemeClr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D750F2D6-C0E1-4AFE-AB87-083292737609}"/>
                  </a:ext>
                </a:extLst>
              </p:cNvPr>
              <p:cNvSpPr/>
              <p:nvPr/>
            </p:nvSpPr>
            <p:spPr>
              <a:xfrm flipH="1">
                <a:off x="0" y="2333625"/>
                <a:ext cx="4757736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>
                      <a:alpha val="60000"/>
                    </a:schemeClr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4ECC0D66-F2BE-4BF4-87F6-CE618B5C891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0BCA11-08C2-4C9A-B0A3-31C9051CD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539999"/>
            <a:ext cx="11090273" cy="1210396"/>
          </a:xfrm>
        </p:spPr>
        <p:txBody>
          <a:bodyPr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62CEB0-C969-40EA-A5E2-8D875E28A6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0000" y="1929783"/>
            <a:ext cx="5448052" cy="792161"/>
          </a:xfrm>
        </p:spPr>
        <p:txBody>
          <a:bodyPr anchor="b"/>
          <a:lstStyle>
            <a:lvl1pPr marL="0" indent="0">
              <a:buNone/>
              <a:defRPr sz="1600" b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0F41A6-112E-4305-A0BA-6E119A77AC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0000" y="2937844"/>
            <a:ext cx="5437186" cy="33765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AC672C5-31B9-443B-8DEE-5523646891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03949" y="1929782"/>
            <a:ext cx="5437187" cy="792000"/>
          </a:xfrm>
        </p:spPr>
        <p:txBody>
          <a:bodyPr anchor="b"/>
          <a:lstStyle>
            <a:lvl1pPr marL="0" indent="0">
              <a:buNone/>
              <a:defRPr sz="1600" b="0" i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4D18B9D-8B21-4249-A3AD-8FBE48F0F5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03950" y="2937844"/>
            <a:ext cx="5437186" cy="33765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5B60881-13B2-4064-84FB-6D071F36C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49FCE5D-D5EF-485D-97FA-2614FF964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7F204FC-4F66-417C-8E4B-74772ED05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6780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9521FD20-B9D4-4FD1-9AAD-F4157555AD62}"/>
              </a:ext>
            </a:extLst>
          </p:cNvPr>
          <p:cNvGrpSpPr/>
          <p:nvPr/>
        </p:nvGrpSpPr>
        <p:grpSpPr>
          <a:xfrm rot="10800000">
            <a:off x="1392000" y="0"/>
            <a:ext cx="10800000" cy="6858000"/>
            <a:chOff x="0" y="0"/>
            <a:chExt cx="10800000" cy="685800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7477A35-8424-45D6-A66E-8ACFA6C405B5}"/>
                </a:ext>
              </a:extLst>
            </p:cNvPr>
            <p:cNvSpPr/>
            <p:nvPr/>
          </p:nvSpPr>
          <p:spPr>
            <a:xfrm>
              <a:off x="5400000" y="0"/>
              <a:ext cx="5400000" cy="6858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8BFBA1CE-E9AC-40C0-A7F9-E5671F5FEF9C}"/>
                </a:ext>
              </a:extLst>
            </p:cNvPr>
            <p:cNvSpPr/>
            <p:nvPr/>
          </p:nvSpPr>
          <p:spPr>
            <a:xfrm flipH="1">
              <a:off x="0" y="0"/>
              <a:ext cx="5400000" cy="6858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0C2729A-59F8-46A4-9AAA-7665E5966E2D}"/>
              </a:ext>
            </a:extLst>
          </p:cNvPr>
          <p:cNvGrpSpPr>
            <a:grpSpLocks noChangeAspect="1"/>
          </p:cNvGrpSpPr>
          <p:nvPr/>
        </p:nvGrpSpPr>
        <p:grpSpPr>
          <a:xfrm rot="16200000" flipH="1">
            <a:off x="-1714500" y="1714500"/>
            <a:ext cx="6858000" cy="3429000"/>
            <a:chOff x="0" y="0"/>
            <a:chExt cx="2880000" cy="144000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3EBBB96-590D-4704-87AD-A00AE2424DE8}"/>
                </a:ext>
              </a:extLst>
            </p:cNvPr>
            <p:cNvSpPr/>
            <p:nvPr/>
          </p:nvSpPr>
          <p:spPr>
            <a:xfrm>
              <a:off x="1440000" y="0"/>
              <a:ext cx="1440000" cy="1440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89BAB7D-5298-40B9-910B-136D0C6A9934}"/>
                </a:ext>
              </a:extLst>
            </p:cNvPr>
            <p:cNvSpPr/>
            <p:nvPr/>
          </p:nvSpPr>
          <p:spPr>
            <a:xfrm flipH="1">
              <a:off x="0" y="0"/>
              <a:ext cx="1440000" cy="1440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F323EA00-E168-4864-883B-358A7CDF9153}"/>
              </a:ext>
            </a:extLst>
          </p:cNvPr>
          <p:cNvSpPr>
            <a:spLocks noChangeAspect="1"/>
          </p:cNvSpPr>
          <p:nvPr/>
        </p:nvSpPr>
        <p:spPr>
          <a:xfrm rot="10800000">
            <a:off x="5602287" y="268286"/>
            <a:ext cx="6589713" cy="6589713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60000">
                <a:schemeClr val="accent1">
                  <a:alpha val="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A4F2DFA-2F27-43FB-B08C-0787FA44B0D1}"/>
              </a:ext>
            </a:extLst>
          </p:cNvPr>
          <p:cNvSpPr>
            <a:spLocks noChangeAspect="1"/>
          </p:cNvSpPr>
          <p:nvPr/>
        </p:nvSpPr>
        <p:spPr>
          <a:xfrm>
            <a:off x="0" y="0"/>
            <a:ext cx="6589713" cy="6589713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60000"/>
                </a:schemeClr>
              </a:gs>
              <a:gs pos="60000">
                <a:schemeClr val="accent1">
                  <a:alpha val="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D750354-CD8D-4A3B-A7AC-04622BCB049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3ED3C6-DA43-4D1C-9056-407A4FB1C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6"/>
            <a:ext cx="11090275" cy="5759450"/>
          </a:xfrm>
        </p:spPr>
        <p:txBody>
          <a:bodyPr/>
          <a:lstStyle>
            <a:lvl1pPr>
              <a:defRPr sz="8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20CEB41-E921-45ED-951A-861E31E013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6B422D-769C-4E63-8763-ABBB88500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38FB6F-2D68-40C0-B628-142011F34A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4753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5ED88E92-14F3-4B58-9E48-1D79E139A89E}"/>
              </a:ext>
            </a:extLst>
          </p:cNvPr>
          <p:cNvGrpSpPr/>
          <p:nvPr/>
        </p:nvGrpSpPr>
        <p:grpSpPr>
          <a:xfrm>
            <a:off x="0" y="0"/>
            <a:ext cx="12191999" cy="6861600"/>
            <a:chOff x="1" y="0"/>
            <a:chExt cx="12191999" cy="686160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6466AE7-32B6-4334-AF41-B9387E6726C5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1" y="1640114"/>
              <a:ext cx="5217886" cy="5217886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alpha val="60000"/>
                  </a:schemeClr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659C09F8-90CD-443F-9AA1-D08C56A605B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384514" y="0"/>
              <a:ext cx="4320000" cy="4320000"/>
            </a:xfrm>
            <a:prstGeom prst="ellipse">
              <a:avLst/>
            </a:prstGeom>
            <a:solidFill>
              <a:schemeClr val="accent3">
                <a:alpha val="96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DC7304AB-BE7D-45AC-A876-4A24543AE5B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119057" y="1230054"/>
              <a:ext cx="5506886" cy="5506886"/>
            </a:xfrm>
            <a:prstGeom prst="ellipse">
              <a:avLst/>
            </a:prstGeom>
            <a:solidFill>
              <a:schemeClr val="accent2">
                <a:alpha val="6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dirty="0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8E11922B-DDB3-46D7-B1BD-C1CCDB3C42E3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90092" y="0"/>
              <a:ext cx="10800000" cy="6858000"/>
              <a:chOff x="2328000" y="0"/>
              <a:chExt cx="2880000" cy="1440000"/>
            </a:xfrm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C580F8F6-E662-4BCD-AC9C-7E5DDBD5A773}"/>
                  </a:ext>
                </a:extLst>
              </p:cNvPr>
              <p:cNvSpPr/>
              <p:nvPr/>
            </p:nvSpPr>
            <p:spPr>
              <a:xfrm>
                <a:off x="376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9A333FE5-ADB0-48EE-A1A6-9AA36DA343A2}"/>
                  </a:ext>
                </a:extLst>
              </p:cNvPr>
              <p:cNvSpPr/>
              <p:nvPr/>
            </p:nvSpPr>
            <p:spPr>
              <a:xfrm flipH="1">
                <a:off x="232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0B09CD4F-6DF4-48AA-BD35-23E3F2A643F7}"/>
                </a:ext>
              </a:extLst>
            </p:cNvPr>
            <p:cNvGrpSpPr>
              <a:grpSpLocks noChangeAspect="1"/>
            </p:cNvGrpSpPr>
            <p:nvPr/>
          </p:nvGrpSpPr>
          <p:grpSpPr>
            <a:xfrm rot="5400000">
              <a:off x="7048499" y="1714500"/>
              <a:ext cx="6858000" cy="3429000"/>
              <a:chOff x="0" y="0"/>
              <a:chExt cx="2880000" cy="1440000"/>
            </a:xfrm>
          </p:grpSpPr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02223219-ACCC-42F2-A1B4-E3C8C8AB12A4}"/>
                  </a:ext>
                </a:extLst>
              </p:cNvPr>
              <p:cNvSpPr/>
              <p:nvPr/>
            </p:nvSpPr>
            <p:spPr>
              <a:xfrm>
                <a:off x="1440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1510B0E9-9BA0-4357-9E04-554C19BAAC89}"/>
                  </a:ext>
                </a:extLst>
              </p:cNvPr>
              <p:cNvSpPr/>
              <p:nvPr/>
            </p:nvSpPr>
            <p:spPr>
              <a:xfrm flipH="1">
                <a:off x="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</p:grp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F06DA80-525A-4C9E-A441-50630AA772A4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5602287" y="271887"/>
              <a:ext cx="6589713" cy="6589713"/>
            </a:xfrm>
            <a:prstGeom prst="rect">
              <a:avLst/>
            </a:prstGeom>
            <a:gradFill flip="none" rotWithShape="1">
              <a:gsLst>
                <a:gs pos="0">
                  <a:schemeClr val="accent3"/>
                </a:gs>
                <a:gs pos="60000">
                  <a:schemeClr val="accent3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E841E027-8E53-4FEB-8605-2124D85731C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DD871A2-AE80-4408-AA95-DC60D132E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D122A1-7B97-4979-B319-1CE0A4A497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209A76-7DCD-477A-A6BA-EEA63FF94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6640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0D5C0F5C-A529-490C-8941-78F10C6A00D3}"/>
              </a:ext>
            </a:extLst>
          </p:cNvPr>
          <p:cNvGrpSpPr/>
          <p:nvPr/>
        </p:nvGrpSpPr>
        <p:grpSpPr>
          <a:xfrm flipH="1">
            <a:off x="0" y="0"/>
            <a:ext cx="12191999" cy="6858001"/>
            <a:chOff x="0" y="-2"/>
            <a:chExt cx="12191999" cy="6858001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4A8D739-B942-4545-9459-A6CAF0444D1F}"/>
                </a:ext>
              </a:extLst>
            </p:cNvPr>
            <p:cNvSpPr/>
            <p:nvPr/>
          </p:nvSpPr>
          <p:spPr>
            <a:xfrm>
              <a:off x="7995665" y="2562224"/>
              <a:ext cx="4196334" cy="4295775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alpha val="40000"/>
                  </a:schemeClr>
                </a:gs>
                <a:gs pos="34000">
                  <a:schemeClr val="accent3">
                    <a:alpha val="20000"/>
                  </a:schemeClr>
                </a:gs>
                <a:gs pos="65000">
                  <a:schemeClr val="accent3">
                    <a:alpha val="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4BB38CCA-110B-4404-9363-BFFA76C096D2}"/>
                </a:ext>
              </a:extLst>
            </p:cNvPr>
            <p:cNvGrpSpPr/>
            <p:nvPr/>
          </p:nvGrpSpPr>
          <p:grpSpPr>
            <a:xfrm rot="16200000">
              <a:off x="2295528" y="-2295528"/>
              <a:ext cx="6858000" cy="11449051"/>
              <a:chOff x="0" y="2333625"/>
              <a:chExt cx="9515474" cy="3766109"/>
            </a:xfrm>
          </p:grpSpPr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B223FE99-C58F-4A56-8F8E-2942FF74E4BD}"/>
                  </a:ext>
                </a:extLst>
              </p:cNvPr>
              <p:cNvSpPr/>
              <p:nvPr/>
            </p:nvSpPr>
            <p:spPr>
              <a:xfrm>
                <a:off x="4757737" y="2333625"/>
                <a:ext cx="4757737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>
                      <a:alpha val="60000"/>
                    </a:schemeClr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DBBD4511-8AB6-4BD3-8410-7FB3EC8D42B2}"/>
                  </a:ext>
                </a:extLst>
              </p:cNvPr>
              <p:cNvSpPr/>
              <p:nvPr/>
            </p:nvSpPr>
            <p:spPr>
              <a:xfrm flipH="1">
                <a:off x="0" y="2333625"/>
                <a:ext cx="4757737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>
                      <a:alpha val="60000"/>
                    </a:schemeClr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6A8CA067-2248-4BD3-B56E-2C014AEB2273}"/>
                </a:ext>
              </a:extLst>
            </p:cNvPr>
            <p:cNvGrpSpPr>
              <a:grpSpLocks noChangeAspect="1"/>
            </p:cNvGrpSpPr>
            <p:nvPr/>
          </p:nvGrpSpPr>
          <p:grpSpPr>
            <a:xfrm rot="5400000">
              <a:off x="3583369" y="-3583369"/>
              <a:ext cx="4713262" cy="11880000"/>
              <a:chOff x="1" y="0"/>
              <a:chExt cx="8305797" cy="6858000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8C017B9B-2727-4255-8F80-9D4C2A5AE297}"/>
                  </a:ext>
                </a:extLst>
              </p:cNvPr>
              <p:cNvSpPr/>
              <p:nvPr/>
            </p:nvSpPr>
            <p:spPr>
              <a:xfrm>
                <a:off x="931" y="3429000"/>
                <a:ext cx="8304867" cy="3429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3">
                      <a:alpha val="60000"/>
                    </a:schemeClr>
                  </a:gs>
                  <a:gs pos="63000">
                    <a:schemeClr val="accent3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693C5F16-BC47-4707-B6B7-DC5262ACDC51}"/>
                  </a:ext>
                </a:extLst>
              </p:cNvPr>
              <p:cNvSpPr/>
              <p:nvPr/>
            </p:nvSpPr>
            <p:spPr>
              <a:xfrm flipV="1">
                <a:off x="1" y="0"/>
                <a:ext cx="8304867" cy="3429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3">
                      <a:alpha val="60000"/>
                    </a:schemeClr>
                  </a:gs>
                  <a:gs pos="63000">
                    <a:schemeClr val="accent3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2E88FE13-0734-4BB3-B4D1-7C53A194DA84}"/>
                </a:ext>
              </a:extLst>
            </p:cNvPr>
            <p:cNvGrpSpPr/>
            <p:nvPr/>
          </p:nvGrpSpPr>
          <p:grpSpPr>
            <a:xfrm>
              <a:off x="2676525" y="0"/>
              <a:ext cx="9515473" cy="3766109"/>
              <a:chOff x="2333625" y="2433367"/>
              <a:chExt cx="9897159" cy="3766109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5C9B7EF7-1EDF-4AC7-8E40-C2801783AC85}"/>
                  </a:ext>
                </a:extLst>
              </p:cNvPr>
              <p:cNvSpPr/>
              <p:nvPr/>
            </p:nvSpPr>
            <p:spPr>
              <a:xfrm>
                <a:off x="7282205" y="2433367"/>
                <a:ext cx="4948579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alpha val="60000"/>
                    </a:schemeClr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925CA0A0-9A3F-498E-983D-B3285EF5AD9A}"/>
                  </a:ext>
                </a:extLst>
              </p:cNvPr>
              <p:cNvSpPr/>
              <p:nvPr/>
            </p:nvSpPr>
            <p:spPr>
              <a:xfrm flipH="1">
                <a:off x="2333625" y="2433367"/>
                <a:ext cx="4948579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alpha val="60000"/>
                    </a:schemeClr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A5171814-E4F0-44B5-BC3F-588512210991}"/>
                </a:ext>
              </a:extLst>
            </p:cNvPr>
            <p:cNvGrpSpPr/>
            <p:nvPr/>
          </p:nvGrpSpPr>
          <p:grpSpPr>
            <a:xfrm>
              <a:off x="0" y="0"/>
              <a:ext cx="9515473" cy="3766109"/>
              <a:chOff x="0" y="2333625"/>
              <a:chExt cx="9515473" cy="3766109"/>
            </a:xfrm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8E666ACD-EB1C-4732-971B-C3B26061DB82}"/>
                  </a:ext>
                </a:extLst>
              </p:cNvPr>
              <p:cNvSpPr/>
              <p:nvPr/>
            </p:nvSpPr>
            <p:spPr>
              <a:xfrm>
                <a:off x="4757737" y="2333625"/>
                <a:ext cx="4757736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>
                      <a:alpha val="60000"/>
                    </a:schemeClr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2A4E213B-7F96-44C1-90B3-B72E9387BF73}"/>
                  </a:ext>
                </a:extLst>
              </p:cNvPr>
              <p:cNvSpPr/>
              <p:nvPr/>
            </p:nvSpPr>
            <p:spPr>
              <a:xfrm flipH="1">
                <a:off x="0" y="2333625"/>
                <a:ext cx="4757736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>
                      <a:alpha val="60000"/>
                    </a:schemeClr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BFE392AA-35E5-40E5-9309-284A0C54106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1A8188C-9713-46E1-AA5C-C84FE515F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999" y="540000"/>
            <a:ext cx="4511425" cy="2771774"/>
          </a:xfrm>
        </p:spPr>
        <p:txBody>
          <a:bodyPr anchor="t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E192CC-893A-4A84-A7E9-F389D83F0B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2400" y="540000"/>
            <a:ext cx="6408736" cy="5759450"/>
          </a:xfrm>
        </p:spPr>
        <p:txBody>
          <a:bodyPr/>
          <a:lstStyle>
            <a:lvl1pPr>
              <a:defRPr sz="3200"/>
            </a:lvl1pPr>
            <a:lvl2pPr>
              <a:defRPr sz="24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CC7765-7D44-43DD-A1DF-419D3E1C62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40000" y="3536950"/>
            <a:ext cx="4511426" cy="2771775"/>
          </a:xfrm>
        </p:spPr>
        <p:txBody>
          <a:bodyPr/>
          <a:lstStyle>
            <a:lvl1pPr marL="0" indent="0">
              <a:buNone/>
              <a:defRPr sz="1600" cap="all" spc="300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D36875-AFB0-4905-8C9E-A72B4F5977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437ABF-7E70-4E45-A67B-C503BF182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8016CA-2983-47BF-BA09-2130A40C8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3625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D97E00A2-2906-4C97-9D1F-C789D3ADD373}"/>
              </a:ext>
            </a:extLst>
          </p:cNvPr>
          <p:cNvGrpSpPr/>
          <p:nvPr/>
        </p:nvGrpSpPr>
        <p:grpSpPr>
          <a:xfrm rot="10800000">
            <a:off x="1392000" y="0"/>
            <a:ext cx="10800000" cy="6858000"/>
            <a:chOff x="0" y="0"/>
            <a:chExt cx="10800000" cy="685800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9CE8EF9-87D6-47FD-B7D3-2D48D8E48AC3}"/>
                </a:ext>
              </a:extLst>
            </p:cNvPr>
            <p:cNvSpPr/>
            <p:nvPr/>
          </p:nvSpPr>
          <p:spPr>
            <a:xfrm>
              <a:off x="5400000" y="0"/>
              <a:ext cx="5400000" cy="6858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784998E-9D37-4D0D-889A-C67531E5295C}"/>
                </a:ext>
              </a:extLst>
            </p:cNvPr>
            <p:cNvSpPr/>
            <p:nvPr/>
          </p:nvSpPr>
          <p:spPr>
            <a:xfrm flipH="1">
              <a:off x="0" y="0"/>
              <a:ext cx="5400000" cy="6858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B575B0B-C502-438E-967C-64D268031426}"/>
              </a:ext>
            </a:extLst>
          </p:cNvPr>
          <p:cNvGrpSpPr>
            <a:grpSpLocks noChangeAspect="1"/>
          </p:cNvGrpSpPr>
          <p:nvPr/>
        </p:nvGrpSpPr>
        <p:grpSpPr>
          <a:xfrm rot="16200000" flipH="1">
            <a:off x="-1714500" y="1714500"/>
            <a:ext cx="6858000" cy="3429000"/>
            <a:chOff x="0" y="0"/>
            <a:chExt cx="2880000" cy="1440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FC29931-00EB-4F74-BE4C-172A4C282A26}"/>
                </a:ext>
              </a:extLst>
            </p:cNvPr>
            <p:cNvSpPr/>
            <p:nvPr/>
          </p:nvSpPr>
          <p:spPr>
            <a:xfrm>
              <a:off x="1440000" y="0"/>
              <a:ext cx="1440000" cy="1440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89B4C87-FDD3-406D-BE06-3ABF69905E03}"/>
                </a:ext>
              </a:extLst>
            </p:cNvPr>
            <p:cNvSpPr/>
            <p:nvPr/>
          </p:nvSpPr>
          <p:spPr>
            <a:xfrm flipH="1">
              <a:off x="0" y="0"/>
              <a:ext cx="1440000" cy="1440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FD817A89-A0E1-4190-90AE-0571E6CE8FC6}"/>
              </a:ext>
            </a:extLst>
          </p:cNvPr>
          <p:cNvSpPr>
            <a:spLocks noChangeAspect="1"/>
          </p:cNvSpPr>
          <p:nvPr/>
        </p:nvSpPr>
        <p:spPr>
          <a:xfrm rot="10800000">
            <a:off x="5602287" y="268286"/>
            <a:ext cx="6589713" cy="6589713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60000">
                <a:schemeClr val="accent1">
                  <a:alpha val="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FD20388-C666-4992-920D-5F034214950C}"/>
              </a:ext>
            </a:extLst>
          </p:cNvPr>
          <p:cNvSpPr>
            <a:spLocks noChangeAspect="1"/>
          </p:cNvSpPr>
          <p:nvPr/>
        </p:nvSpPr>
        <p:spPr>
          <a:xfrm>
            <a:off x="0" y="0"/>
            <a:ext cx="6589713" cy="6589713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60000"/>
                </a:schemeClr>
              </a:gs>
              <a:gs pos="60000">
                <a:schemeClr val="accent1">
                  <a:alpha val="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CAB0CC3-A07E-43B8-9B34-0A67C1806DE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1800A6-9706-4B81-B957-C950A5F774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999" y="540000"/>
            <a:ext cx="4511425" cy="2771774"/>
          </a:xfrm>
        </p:spPr>
        <p:txBody>
          <a:bodyPr anchor="t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A17652B-AA0D-4574-AF1D-7F7442D84B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232400" y="549275"/>
            <a:ext cx="6408736" cy="57594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A19547-D24B-4BD1-8C26-318450B171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9999" y="3536950"/>
            <a:ext cx="4511425" cy="2771774"/>
          </a:xfrm>
        </p:spPr>
        <p:txBody>
          <a:bodyPr/>
          <a:lstStyle>
            <a:lvl1pPr marL="0" indent="0">
              <a:buNone/>
              <a:defRPr sz="1600" cap="all" spc="300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3A22E6-7E01-4547-8555-B2C1975439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0F6BEC-98F3-43FE-BA9B-B046D8917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2FAF54-57F0-46F9-A1BA-B554E1401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9229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1749C77-AA3A-4DA0-9E20-32FCD2B8BD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540000"/>
            <a:ext cx="11101135" cy="18095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8DC81A-9B5E-4A92-AA7B-3D750F95F4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0000" y="2528887"/>
            <a:ext cx="11101136" cy="37798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4B8083-48FB-4D6A-B77A-262FE3E23D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40000" y="6314400"/>
            <a:ext cx="7350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spc="100" baseline="0">
                <a:solidFill>
                  <a:schemeClr val="tx1"/>
                </a:solidFill>
              </a:defRPr>
            </a:lvl1pPr>
          </a:lstStyle>
          <a:p>
            <a:endParaRPr lang="en-US" sz="10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EDA5BD-F7C8-4883-81D1-EF1F6F00EF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075613" y="6314400"/>
            <a:ext cx="26234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none" spc="100" baseline="0">
                <a:solidFill>
                  <a:schemeClr val="tx1"/>
                </a:solidFill>
              </a:defRPr>
            </a:lvl1pPr>
          </a:lstStyle>
          <a:p>
            <a:pPr algn="r"/>
            <a:fld id="{7CF0BCE0-945C-4FDF-95A1-2149B1FF5B83}" type="datetimeFigureOut">
              <a:rPr lang="en-US" smtClean="0"/>
              <a:pPr algn="r"/>
              <a:t>5/20/2021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48FEDB-2614-400B-9C19-0F4D448D98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83899" y="6314400"/>
            <a:ext cx="7572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pc="100" baseline="0">
                <a:solidFill>
                  <a:schemeClr val="tx1"/>
                </a:solidFill>
              </a:defRPr>
            </a:lvl1pPr>
          </a:lstStyle>
          <a:p>
            <a:fld id="{4CD77608-3819-479B-BB98-C216BA724EFE}" type="slidenum">
              <a:rPr lang="en-US" smtClean="0"/>
              <a:pPr/>
              <a:t>‹Nº›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07596266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68" r:id="rId6"/>
    <p:sldLayoutId id="2147483764" r:id="rId7"/>
    <p:sldLayoutId id="2147483765" r:id="rId8"/>
    <p:sldLayoutId id="2147483766" r:id="rId9"/>
    <p:sldLayoutId id="2147483767" r:id="rId10"/>
    <p:sldLayoutId id="214748376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0000" indent="-270000" algn="l" defTabSz="914400" rtl="0" eaLnBrk="1" latinLnBrk="0" hangingPunct="1">
        <a:lnSpc>
          <a:spcPct val="125000"/>
        </a:lnSpc>
        <a:spcBef>
          <a:spcPts val="1000"/>
        </a:spcBef>
        <a:buFont typeface="Arial" panose="020B0604020202020204" pitchFamily="34" charset="0"/>
        <a:buChar char="•"/>
        <a:defRPr sz="1800" kern="1200" spc="50" baseline="0">
          <a:solidFill>
            <a:schemeClr val="tx1"/>
          </a:solidFill>
          <a:latin typeface="+mn-lt"/>
          <a:ea typeface="+mn-ea"/>
          <a:cs typeface="+mn-cs"/>
        </a:defRPr>
      </a:lvl1pPr>
      <a:lvl2pPr marL="720000" indent="-2700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1800" kern="1200" spc="50" baseline="0">
          <a:solidFill>
            <a:schemeClr val="tx1"/>
          </a:solidFill>
          <a:latin typeface="+mn-lt"/>
          <a:ea typeface="+mn-ea"/>
          <a:cs typeface="+mn-cs"/>
        </a:defRPr>
      </a:lvl2pPr>
      <a:lvl3pPr marL="1080000" indent="-2700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1800" kern="1200" spc="50" baseline="0">
          <a:solidFill>
            <a:schemeClr val="tx1"/>
          </a:solidFill>
          <a:latin typeface="+mn-lt"/>
          <a:ea typeface="+mn-ea"/>
          <a:cs typeface="+mn-cs"/>
        </a:defRPr>
      </a:lvl3pPr>
      <a:lvl4pPr marL="1440000" indent="-2700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1800" kern="1200" spc="50" baseline="0">
          <a:solidFill>
            <a:schemeClr val="tx1"/>
          </a:solidFill>
          <a:latin typeface="+mn-lt"/>
          <a:ea typeface="+mn-ea"/>
          <a:cs typeface="+mn-cs"/>
        </a:defRPr>
      </a:lvl4pPr>
      <a:lvl5pPr marL="1800000" indent="-2700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1800" kern="1200" spc="5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0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9C51935E-4A08-4AE4-8E13-F40CD3C4F1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6E2935B3-43F9-4F49-AEEE-A09015DDFF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0"/>
            <a:ext cx="12191999" cy="6861600"/>
            <a:chOff x="1" y="0"/>
            <a:chExt cx="12191999" cy="6861600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823C3E9F-031F-4D06-B2D1-FBDE7797AE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1640114"/>
              <a:ext cx="5217886" cy="5217886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alpha val="60000"/>
                  </a:schemeClr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AD6B24CB-2D97-4762-B34A-9FE40CECA8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4514" y="0"/>
              <a:ext cx="4320000" cy="4320000"/>
            </a:xfrm>
            <a:prstGeom prst="ellipse">
              <a:avLst/>
            </a:prstGeom>
            <a:solidFill>
              <a:schemeClr val="accent3">
                <a:alpha val="96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72E85C82-5A92-4169-B806-F7A311C1C6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19057" y="1230054"/>
              <a:ext cx="5506886" cy="5506886"/>
            </a:xfrm>
            <a:prstGeom prst="ellipse">
              <a:avLst/>
            </a:prstGeom>
            <a:solidFill>
              <a:schemeClr val="accent2">
                <a:alpha val="6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536DD679-1C6F-4F84-9CA0-27B1ABCFD7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90092" y="0"/>
              <a:ext cx="10800000" cy="6858000"/>
              <a:chOff x="2328000" y="0"/>
              <a:chExt cx="2880000" cy="1440000"/>
            </a:xfrm>
          </p:grpSpPr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90EBB60D-86C6-45E0-AB7B-8C952FEBDD9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376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E06710FE-8C5F-4C9D-AF9E-1A7CDAE4C67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H="1">
                <a:off x="232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38556C1B-E283-4483-ACD0-2808A242AC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5400000">
              <a:off x="7048499" y="1714500"/>
              <a:ext cx="6858000" cy="3429000"/>
              <a:chOff x="0" y="0"/>
              <a:chExt cx="2880000" cy="1440000"/>
            </a:xfrm>
          </p:grpSpPr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6575218D-6500-488D-AB87-B8B426C1CC5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1440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0859891A-F84B-4F49-B829-12D780F4278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H="1">
                <a:off x="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2A4DD948-16D9-47F3-880E-69BF40A2CF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602287" y="271887"/>
              <a:ext cx="6589713" cy="6589713"/>
            </a:xfrm>
            <a:prstGeom prst="rect">
              <a:avLst/>
            </a:prstGeom>
            <a:gradFill flip="none" rotWithShape="1">
              <a:gsLst>
                <a:gs pos="0">
                  <a:schemeClr val="accent3"/>
                </a:gs>
                <a:gs pos="60000">
                  <a:schemeClr val="accent3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8" name="Rectangle 47">
            <a:extLst>
              <a:ext uri="{FF2B5EF4-FFF2-40B4-BE49-F238E27FC236}">
                <a16:creationId xmlns:a16="http://schemas.microsoft.com/office/drawing/2014/main" id="{8CED433A-4441-4EF2-A360-2D5C19C7F3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60000"/>
                </a:schemeClr>
              </a:gs>
              <a:gs pos="37000">
                <a:schemeClr val="bg2">
                  <a:alpha val="60000"/>
                </a:schemeClr>
              </a:gs>
              <a:gs pos="79000">
                <a:schemeClr val="bg2">
                  <a:alpha val="0"/>
                </a:schemeClr>
              </a:gs>
            </a:gsLst>
            <a:lin ang="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814D040-CD09-43A9-8B92-F5D2E6C109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40575" y="540000"/>
            <a:ext cx="4500561" cy="42598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200" b="0" i="0">
                <a:effectLst/>
              </a:rPr>
              <a:t>Reflections on management</a:t>
            </a:r>
            <a:br>
              <a:rPr lang="en-US" sz="6200" b="0" i="0">
                <a:effectLst/>
              </a:rPr>
            </a:br>
            <a:endParaRPr lang="en-US" sz="620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5F1BEDF-4B4A-4D9D-9780-E5EB97DA00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40575" y="4988476"/>
            <a:ext cx="4500561" cy="132024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>
                <a:effectLst/>
              </a:rPr>
              <a:t>Revise planes </a:t>
            </a:r>
            <a:r>
              <a:rPr lang="en-US" dirty="0" err="1">
                <a:effectLst/>
              </a:rPr>
              <a:t>detallados</a:t>
            </a:r>
            <a:r>
              <a:rPr lang="en-US" dirty="0">
                <a:effectLst/>
              </a:rPr>
              <a:t> con </a:t>
            </a:r>
            <a:r>
              <a:rPr lang="en-US" dirty="0" err="1">
                <a:effectLst/>
              </a:rPr>
              <a:t>su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gerencia</a:t>
            </a:r>
            <a:endParaRPr lang="en-US" dirty="0"/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614A0AA1-C9DD-452F-AF3C-8231C0CD83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1" y="3600"/>
            <a:ext cx="6854400" cy="6854400"/>
            <a:chOff x="0" y="3600"/>
            <a:chExt cx="6854400" cy="6854400"/>
          </a:xfrm>
        </p:grpSpPr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081A3F73-01DC-494A-B9CC-582418F95A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1" y="3600"/>
              <a:ext cx="5760000" cy="5760000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0C4A7316-203B-47F8-B448-E54B106DB1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1" y="1992024"/>
              <a:ext cx="4320000" cy="4320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2DFB6685-5F8D-4A29-9735-BF4667A59C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3600"/>
              <a:ext cx="6854400" cy="6854400"/>
            </a:xfrm>
            <a:prstGeom prst="ellipse">
              <a:avLst/>
            </a:prstGeom>
            <a:solidFill>
              <a:schemeClr val="accent2">
                <a:alpha val="6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7B91DA0C-3665-4F12-9A4D-0D68A43F614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670" r="11579" b="-2"/>
          <a:stretch/>
        </p:blipFill>
        <p:spPr>
          <a:xfrm>
            <a:off x="20" y="-1"/>
            <a:ext cx="6857980" cy="6858000"/>
          </a:xfrm>
          <a:custGeom>
            <a:avLst/>
            <a:gdLst/>
            <a:ahLst/>
            <a:cxnLst/>
            <a:rect l="l" t="t" r="r" b="b"/>
            <a:pathLst>
              <a:path w="6858000" h="6858000">
                <a:moveTo>
                  <a:pt x="3429001" y="0"/>
                </a:moveTo>
                <a:cubicBezTo>
                  <a:pt x="5322784" y="0"/>
                  <a:pt x="6858000" y="1535216"/>
                  <a:pt x="6858000" y="3429001"/>
                </a:cubicBezTo>
                <a:cubicBezTo>
                  <a:pt x="6858000" y="5322785"/>
                  <a:pt x="5322784" y="6858000"/>
                  <a:pt x="3429001" y="6858000"/>
                </a:cubicBezTo>
                <a:cubicBezTo>
                  <a:pt x="1535216" y="6858000"/>
                  <a:pt x="0" y="5322785"/>
                  <a:pt x="0" y="3429001"/>
                </a:cubicBezTo>
                <a:cubicBezTo>
                  <a:pt x="0" y="1535216"/>
                  <a:pt x="1535216" y="0"/>
                  <a:pt x="3429001" y="0"/>
                </a:cubicBezTo>
                <a:close/>
              </a:path>
            </a:pathLst>
          </a:custGeom>
          <a:effectLst>
            <a:softEdge rad="1016000"/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307BEDE5-12C0-45A3-83B0-CC9EEE030AFF}"/>
              </a:ext>
            </a:extLst>
          </p:cNvPr>
          <p:cNvSpPr txBox="1"/>
          <p:nvPr/>
        </p:nvSpPr>
        <p:spPr>
          <a:xfrm>
            <a:off x="7208984" y="3982109"/>
            <a:ext cx="4686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s-UY" b="0" i="0" dirty="0">
                <a:effectLst/>
                <a:latin typeface="Roboto" panose="020B0604020202020204" pitchFamily="2" charset="0"/>
              </a:rPr>
              <a:t>Humphrey (2010) </a:t>
            </a:r>
            <a:endParaRPr lang="es-UY" dirty="0"/>
          </a:p>
        </p:txBody>
      </p:sp>
    </p:spTree>
    <p:extLst>
      <p:ext uri="{BB962C8B-B14F-4D97-AF65-F5344CB8AC3E}">
        <p14:creationId xmlns:p14="http://schemas.microsoft.com/office/powerpoint/2010/main" val="3333398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>
            <a:extLst>
              <a:ext uri="{FF2B5EF4-FFF2-40B4-BE49-F238E27FC236}">
                <a16:creationId xmlns:a16="http://schemas.microsoft.com/office/drawing/2014/main" id="{BF4E480B-94D6-46F9-A2B6-B98D311FDC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1999" cy="6861600"/>
            <a:chOff x="1" y="0"/>
            <a:chExt cx="12191999" cy="6861600"/>
          </a:xfrm>
        </p:grpSpPr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07183CDE-91A1-40C3-8E80-66F89E1C2D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1640114"/>
              <a:ext cx="5217886" cy="5217886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alpha val="60000"/>
                  </a:schemeClr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A6756515-F9AA-46BD-8DD2-AA15BA492A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4514" y="0"/>
              <a:ext cx="4320000" cy="4320000"/>
            </a:xfrm>
            <a:prstGeom prst="ellipse">
              <a:avLst/>
            </a:prstGeom>
            <a:solidFill>
              <a:schemeClr val="accent3">
                <a:alpha val="96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ABA365E2-8B71-408B-9092-0104216AC7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19057" y="1230054"/>
              <a:ext cx="5506886" cy="5506886"/>
            </a:xfrm>
            <a:prstGeom prst="ellipse">
              <a:avLst/>
            </a:prstGeom>
            <a:solidFill>
              <a:schemeClr val="accent2">
                <a:alpha val="6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dirty="0"/>
            </a:p>
          </p:txBody>
        </p: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BEDB8D7A-1BF6-4CDB-B93A-7736955F50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90092" y="0"/>
              <a:ext cx="10800000" cy="6858000"/>
              <a:chOff x="2328000" y="0"/>
              <a:chExt cx="2880000" cy="1440000"/>
            </a:xfrm>
          </p:grpSpPr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5AACD774-5167-46C7-8A62-6E2FE4BE946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376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06E0F2D8-452E-48F9-9912-C47EAEAE180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H="1">
                <a:off x="232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</p:grpSp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91FBBF95-430B-427C-A6E8-DB899217FC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5400000">
              <a:off x="7048499" y="1714500"/>
              <a:ext cx="6858000" cy="3429000"/>
              <a:chOff x="0" y="0"/>
              <a:chExt cx="2880000" cy="1440000"/>
            </a:xfrm>
          </p:grpSpPr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BEE64698-3ED2-4395-B7FC-65248E437E0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1440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FE20B1E1-CE09-4C2A-A3FB-DB8026C54E9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H="1">
                <a:off x="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</p:grp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0CB2405B-A907-48B3-906A-FB3573C0B2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602287" y="271887"/>
              <a:ext cx="6589713" cy="6589713"/>
            </a:xfrm>
            <a:prstGeom prst="rect">
              <a:avLst/>
            </a:prstGeom>
            <a:gradFill flip="none" rotWithShape="1">
              <a:gsLst>
                <a:gs pos="0">
                  <a:schemeClr val="accent3"/>
                </a:gs>
                <a:gs pos="60000">
                  <a:schemeClr val="accent3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sp>
        <p:nvSpPr>
          <p:cNvPr id="87" name="Rectangle 86">
            <a:extLst>
              <a:ext uri="{FF2B5EF4-FFF2-40B4-BE49-F238E27FC236}">
                <a16:creationId xmlns:a16="http://schemas.microsoft.com/office/drawing/2014/main" id="{6DC8E2D9-6729-4614-8667-C1016D3182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 useBgFill="1">
        <p:nvSpPr>
          <p:cNvPr id="89" name="Rectangle 88">
            <a:extLst>
              <a:ext uri="{FF2B5EF4-FFF2-40B4-BE49-F238E27FC236}">
                <a16:creationId xmlns:a16="http://schemas.microsoft.com/office/drawing/2014/main" id="{EB9B5A19-3592-48E2-BC31-90E092BD68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1" name="Group 90">
            <a:extLst>
              <a:ext uri="{FF2B5EF4-FFF2-40B4-BE49-F238E27FC236}">
                <a16:creationId xmlns:a16="http://schemas.microsoft.com/office/drawing/2014/main" id="{E2548C40-4C00-4E91-BFA6-84B4D66225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-3600"/>
            <a:ext cx="12191999" cy="6861600"/>
            <a:chOff x="1" y="0"/>
            <a:chExt cx="12191999" cy="6861600"/>
          </a:xfrm>
        </p:grpSpPr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B6EE6BCA-C84E-4BED-B084-F599F7EE68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1640114"/>
              <a:ext cx="5217886" cy="5217886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alpha val="60000"/>
                  </a:schemeClr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24695526-4BAA-4EFE-91C1-1E446117C0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4514" y="0"/>
              <a:ext cx="4320000" cy="4320000"/>
            </a:xfrm>
            <a:prstGeom prst="ellipse">
              <a:avLst/>
            </a:prstGeom>
            <a:solidFill>
              <a:schemeClr val="accent3">
                <a:alpha val="96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00DF9B86-7987-40DC-85D6-479F5A2E87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19057" y="1230054"/>
              <a:ext cx="5506886" cy="5506886"/>
            </a:xfrm>
            <a:prstGeom prst="ellipse">
              <a:avLst/>
            </a:prstGeom>
            <a:solidFill>
              <a:schemeClr val="accent2">
                <a:alpha val="6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A5465368-1AF5-43D6-BAD2-6BE8B04D94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90092" y="0"/>
              <a:ext cx="10800000" cy="6858000"/>
              <a:chOff x="2328000" y="0"/>
              <a:chExt cx="2880000" cy="1440000"/>
            </a:xfrm>
          </p:grpSpPr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CEB28D27-BDED-4D8C-94FC-58E93235713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376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77AC833D-449C-45F4-9851-216F3681F24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H="1">
                <a:off x="232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id="{09528AAE-A1EB-446C-81BE-BA5E4490E4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5400000">
              <a:off x="7048499" y="1714500"/>
              <a:ext cx="6858000" cy="3429000"/>
              <a:chOff x="0" y="0"/>
              <a:chExt cx="2880000" cy="1440000"/>
            </a:xfrm>
          </p:grpSpPr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id="{9F7C0F2C-B581-402B-B4C4-6DFB7131498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1440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356A6B0D-707F-420B-BF4D-2CB60CCCA06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H="1">
                <a:off x="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F8B7A59E-D61A-4BEB-A38A-1E8E5EBB83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602287" y="271887"/>
              <a:ext cx="6589713" cy="6589713"/>
            </a:xfrm>
            <a:prstGeom prst="rect">
              <a:avLst/>
            </a:prstGeom>
            <a:gradFill flip="none" rotWithShape="1">
              <a:gsLst>
                <a:gs pos="0">
                  <a:schemeClr val="accent3"/>
                </a:gs>
                <a:gs pos="60000">
                  <a:schemeClr val="accent3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3" name="Rectangle 102">
            <a:extLst>
              <a:ext uri="{FF2B5EF4-FFF2-40B4-BE49-F238E27FC236}">
                <a16:creationId xmlns:a16="http://schemas.microsoft.com/office/drawing/2014/main" id="{DD99E1B6-CBC4-4306-9DFC-847D6D1352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40000"/>
                </a:schemeClr>
              </a:gs>
              <a:gs pos="37000">
                <a:schemeClr val="bg2">
                  <a:alpha val="40000"/>
                </a:schemeClr>
              </a:gs>
              <a:gs pos="79000">
                <a:schemeClr val="bg2">
                  <a:alpha val="0"/>
                </a:schemeClr>
              </a:gs>
            </a:gsLst>
            <a:lin ang="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105" name="Oval 104">
            <a:extLst>
              <a:ext uri="{FF2B5EF4-FFF2-40B4-BE49-F238E27FC236}">
                <a16:creationId xmlns:a16="http://schemas.microsoft.com/office/drawing/2014/main" id="{65C7562A-0F30-4A8C-A896-6D11E28172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4514" y="-87086"/>
            <a:ext cx="4320000" cy="4320000"/>
          </a:xfrm>
          <a:prstGeom prst="ellipse">
            <a:avLst/>
          </a:prstGeom>
          <a:solidFill>
            <a:schemeClr val="accent3">
              <a:alpha val="96000"/>
            </a:schemeClr>
          </a:solidFill>
          <a:ln>
            <a:noFill/>
          </a:ln>
          <a:effectLst>
            <a:softEdge rad="1016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77B0393C-AF2E-48D5-BE0C-D2424C15B6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95938" y="2282803"/>
            <a:ext cx="4575196" cy="4575196"/>
          </a:xfrm>
          <a:prstGeom prst="ellipse">
            <a:avLst/>
          </a:prstGeom>
          <a:solidFill>
            <a:schemeClr val="accent2">
              <a:alpha val="60000"/>
            </a:schemeClr>
          </a:solidFill>
          <a:ln>
            <a:noFill/>
          </a:ln>
          <a:effectLst>
            <a:softEdge rad="1270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F00789F-C791-49BA-93EA-9B1512AC17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540000"/>
            <a:ext cx="4500561" cy="42598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200"/>
              <a:t>Introducción</a:t>
            </a:r>
          </a:p>
        </p:txBody>
      </p:sp>
      <p:pic>
        <p:nvPicPr>
          <p:cNvPr id="1030" name="Picture 6" descr="Las omisiones en los reportes de sostenibilidad – RUS Media">
            <a:extLst>
              <a:ext uri="{FF2B5EF4-FFF2-40B4-BE49-F238E27FC236}">
                <a16:creationId xmlns:a16="http://schemas.microsoft.com/office/drawing/2014/main" id="{0E941C36-68A2-48D3-A48B-52A91A7FEF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499" b="-2"/>
          <a:stretch/>
        </p:blipFill>
        <p:spPr bwMode="auto">
          <a:xfrm>
            <a:off x="5833015" y="10"/>
            <a:ext cx="4320000" cy="4319990"/>
          </a:xfrm>
          <a:custGeom>
            <a:avLst/>
            <a:gdLst/>
            <a:ahLst/>
            <a:cxnLst/>
            <a:rect l="l" t="t" r="r" b="b"/>
            <a:pathLst>
              <a:path w="6858000" h="6858000">
                <a:moveTo>
                  <a:pt x="3429001" y="0"/>
                </a:moveTo>
                <a:cubicBezTo>
                  <a:pt x="5322784" y="0"/>
                  <a:pt x="6858000" y="1535216"/>
                  <a:pt x="6858000" y="3429001"/>
                </a:cubicBezTo>
                <a:cubicBezTo>
                  <a:pt x="6858000" y="5322785"/>
                  <a:pt x="5322784" y="6858000"/>
                  <a:pt x="3429001" y="6858000"/>
                </a:cubicBezTo>
                <a:cubicBezTo>
                  <a:pt x="1535216" y="6858000"/>
                  <a:pt x="0" y="5322785"/>
                  <a:pt x="0" y="3429001"/>
                </a:cubicBezTo>
                <a:cubicBezTo>
                  <a:pt x="0" y="1535216"/>
                  <a:pt x="1535216" y="0"/>
                  <a:pt x="3429001" y="0"/>
                </a:cubicBezTo>
                <a:close/>
              </a:path>
            </a:pathLst>
          </a:cu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efinición de inaccurate: Sinónimos y antónimos, Pronunciación">
            <a:extLst>
              <a:ext uri="{FF2B5EF4-FFF2-40B4-BE49-F238E27FC236}">
                <a16:creationId xmlns:a16="http://schemas.microsoft.com/office/drawing/2014/main" id="{EBE3967C-4580-41EF-B066-CC30BBC15C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3" r="16014" b="-3"/>
          <a:stretch/>
        </p:blipFill>
        <p:spPr bwMode="auto">
          <a:xfrm>
            <a:off x="5333426" y="3807000"/>
            <a:ext cx="2880000" cy="2880000"/>
          </a:xfrm>
          <a:custGeom>
            <a:avLst/>
            <a:gdLst/>
            <a:ahLst/>
            <a:cxnLst/>
            <a:rect l="l" t="t" r="r" b="b"/>
            <a:pathLst>
              <a:path w="6858000" h="6858000">
                <a:moveTo>
                  <a:pt x="3429001" y="0"/>
                </a:moveTo>
                <a:cubicBezTo>
                  <a:pt x="5322784" y="0"/>
                  <a:pt x="6858000" y="1535216"/>
                  <a:pt x="6858000" y="3429001"/>
                </a:cubicBezTo>
                <a:cubicBezTo>
                  <a:pt x="6858000" y="5322785"/>
                  <a:pt x="5322784" y="6858000"/>
                  <a:pt x="3429001" y="6858000"/>
                </a:cubicBezTo>
                <a:cubicBezTo>
                  <a:pt x="1535216" y="6858000"/>
                  <a:pt x="0" y="5322785"/>
                  <a:pt x="0" y="3429001"/>
                </a:cubicBezTo>
                <a:cubicBezTo>
                  <a:pt x="0" y="1535216"/>
                  <a:pt x="1535216" y="0"/>
                  <a:pt x="3429001" y="0"/>
                </a:cubicBezTo>
                <a:close/>
              </a:path>
            </a:pathLst>
          </a:custGeom>
          <a:noFill/>
          <a:effectLst>
            <a:softEdge rad="381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No estoy incompleto... - Diario El Mundo">
            <a:extLst>
              <a:ext uri="{FF2B5EF4-FFF2-40B4-BE49-F238E27FC236}">
                <a16:creationId xmlns:a16="http://schemas.microsoft.com/office/drawing/2014/main" id="{9DBCC4F3-0C5E-4965-AA35-1B554D6B60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5" r="21382" b="2"/>
          <a:stretch/>
        </p:blipFill>
        <p:spPr bwMode="auto">
          <a:xfrm>
            <a:off x="8592000" y="3087012"/>
            <a:ext cx="3600000" cy="3600000"/>
          </a:xfrm>
          <a:custGeom>
            <a:avLst/>
            <a:gdLst/>
            <a:ahLst/>
            <a:cxnLst/>
            <a:rect l="l" t="t" r="r" b="b"/>
            <a:pathLst>
              <a:path w="6858000" h="6858000">
                <a:moveTo>
                  <a:pt x="3429001" y="0"/>
                </a:moveTo>
                <a:cubicBezTo>
                  <a:pt x="5322784" y="0"/>
                  <a:pt x="6858000" y="1535216"/>
                  <a:pt x="6858000" y="3429001"/>
                </a:cubicBezTo>
                <a:cubicBezTo>
                  <a:pt x="6858000" y="5322785"/>
                  <a:pt x="5322784" y="6858000"/>
                  <a:pt x="3429001" y="6858000"/>
                </a:cubicBezTo>
                <a:cubicBezTo>
                  <a:pt x="1535216" y="6858000"/>
                  <a:pt x="0" y="5322785"/>
                  <a:pt x="0" y="3429001"/>
                </a:cubicBezTo>
                <a:cubicBezTo>
                  <a:pt x="0" y="1535216"/>
                  <a:pt x="1535216" y="0"/>
                  <a:pt x="3429001" y="0"/>
                </a:cubicBezTo>
                <a:close/>
              </a:path>
            </a:pathLst>
          </a:custGeom>
          <a:noFill/>
          <a:effectLst>
            <a:softEdge rad="508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63281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>
            <a:extLst>
              <a:ext uri="{FF2B5EF4-FFF2-40B4-BE49-F238E27FC236}">
                <a16:creationId xmlns:a16="http://schemas.microsoft.com/office/drawing/2014/main" id="{FBCFAB41-A5E3-4980-8117-2D9C5FA2E1F0}"/>
              </a:ext>
            </a:extLst>
          </p:cNvPr>
          <p:cNvGrpSpPr/>
          <p:nvPr/>
        </p:nvGrpSpPr>
        <p:grpSpPr>
          <a:xfrm>
            <a:off x="300643" y="2248804"/>
            <a:ext cx="3484880" cy="3598642"/>
            <a:chOff x="1209328" y="2053350"/>
            <a:chExt cx="3484880" cy="3598642"/>
          </a:xfrm>
        </p:grpSpPr>
        <p:pic>
          <p:nvPicPr>
            <p:cNvPr id="2050" name="Picture 2">
              <a:extLst>
                <a:ext uri="{FF2B5EF4-FFF2-40B4-BE49-F238E27FC236}">
                  <a16:creationId xmlns:a16="http://schemas.microsoft.com/office/drawing/2014/main" id="{D55B812D-EC3B-4A46-BB39-990D3257B60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88352" y="2053350"/>
              <a:ext cx="1330960" cy="13309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">
              <a:extLst>
                <a:ext uri="{FF2B5EF4-FFF2-40B4-BE49-F238E27FC236}">
                  <a16:creationId xmlns:a16="http://schemas.microsoft.com/office/drawing/2014/main" id="{95AD3960-5C79-4B12-BB3A-6CBAF0AA439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4201" y="3187191"/>
              <a:ext cx="1330960" cy="13309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2">
              <a:extLst>
                <a:ext uri="{FF2B5EF4-FFF2-40B4-BE49-F238E27FC236}">
                  <a16:creationId xmlns:a16="http://schemas.microsoft.com/office/drawing/2014/main" id="{84F2347F-6B93-441E-BC44-94A1DAD7113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25800" y="4321032"/>
              <a:ext cx="1330960" cy="13309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CuadroTexto 3">
              <a:extLst>
                <a:ext uri="{FF2B5EF4-FFF2-40B4-BE49-F238E27FC236}">
                  <a16:creationId xmlns:a16="http://schemas.microsoft.com/office/drawing/2014/main" id="{CA21F5DE-EE08-4E77-9D12-F7A9D5CDFBEE}"/>
                </a:ext>
              </a:extLst>
            </p:cNvPr>
            <p:cNvSpPr txBox="1"/>
            <p:nvPr/>
          </p:nvSpPr>
          <p:spPr>
            <a:xfrm>
              <a:off x="1209328" y="2457220"/>
              <a:ext cx="34848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2800" dirty="0">
                  <a:latin typeface="Amasis MT Pro Black" panose="020B0604020202020204" pitchFamily="18" charset="0"/>
                </a:rPr>
                <a:t>completo</a:t>
              </a:r>
              <a:endParaRPr lang="es-UY" sz="2800" dirty="0">
                <a:latin typeface="Amasis MT Pro Black" panose="020B0604020202020204" pitchFamily="18" charset="0"/>
              </a:endParaRPr>
            </a:p>
          </p:txBody>
        </p:sp>
        <p:sp>
          <p:nvSpPr>
            <p:cNvPr id="9" name="CuadroTexto 8">
              <a:extLst>
                <a:ext uri="{FF2B5EF4-FFF2-40B4-BE49-F238E27FC236}">
                  <a16:creationId xmlns:a16="http://schemas.microsoft.com/office/drawing/2014/main" id="{9058FA9F-F06A-4922-8495-DA9954882C12}"/>
                </a:ext>
              </a:extLst>
            </p:cNvPr>
            <p:cNvSpPr txBox="1"/>
            <p:nvPr/>
          </p:nvSpPr>
          <p:spPr>
            <a:xfrm>
              <a:off x="1209328" y="3591061"/>
              <a:ext cx="201647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2800" dirty="0">
                  <a:latin typeface="Amasis MT Pro Black" panose="020B0604020202020204" pitchFamily="18" charset="0"/>
                </a:rPr>
                <a:t>revisado</a:t>
              </a:r>
              <a:endParaRPr lang="es-UY" sz="2800" dirty="0">
                <a:latin typeface="Amasis MT Pro Black" panose="020B0604020202020204" pitchFamily="18" charset="0"/>
              </a:endParaRPr>
            </a:p>
          </p:txBody>
        </p:sp>
        <p:sp>
          <p:nvSpPr>
            <p:cNvPr id="10" name="CuadroTexto 9">
              <a:extLst>
                <a:ext uri="{FF2B5EF4-FFF2-40B4-BE49-F238E27FC236}">
                  <a16:creationId xmlns:a16="http://schemas.microsoft.com/office/drawing/2014/main" id="{E9E0ACC1-FC60-42AC-8FA3-FA280C2CD30E}"/>
                </a:ext>
              </a:extLst>
            </p:cNvPr>
            <p:cNvSpPr txBox="1"/>
            <p:nvPr/>
          </p:nvSpPr>
          <p:spPr>
            <a:xfrm>
              <a:off x="1209328" y="4724902"/>
              <a:ext cx="34848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2800" dirty="0">
                  <a:latin typeface="Amasis MT Pro Black" panose="020B0604020202020204" pitchFamily="18" charset="0"/>
                </a:rPr>
                <a:t>aprobado</a:t>
              </a:r>
              <a:endParaRPr lang="es-UY" sz="2800" dirty="0">
                <a:latin typeface="Amasis MT Pro Black" panose="020B0604020202020204" pitchFamily="18" charset="0"/>
              </a:endParaRPr>
            </a:p>
          </p:txBody>
        </p:sp>
      </p:grpSp>
      <p:pic>
        <p:nvPicPr>
          <p:cNvPr id="3076" name="Picture 4" descr="Download flechas en color rojo png - Free PNG Images | TOPpng">
            <a:extLst>
              <a:ext uri="{FF2B5EF4-FFF2-40B4-BE49-F238E27FC236}">
                <a16:creationId xmlns:a16="http://schemas.microsoft.com/office/drawing/2014/main" id="{F53956F0-DD18-4503-8D8D-EE04487EE5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0918" y="3553182"/>
            <a:ext cx="1809750" cy="270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Download flechas en color rojo png - Free PNG Images | TOPpng">
            <a:extLst>
              <a:ext uri="{FF2B5EF4-FFF2-40B4-BE49-F238E27FC236}">
                <a16:creationId xmlns:a16="http://schemas.microsoft.com/office/drawing/2014/main" id="{B358A8C5-5217-47C1-BDCA-B33892109E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093" y="3526781"/>
            <a:ext cx="1809750" cy="270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1D912FDD-5C55-402F-BC10-3C0E8A34C3E6}"/>
              </a:ext>
            </a:extLst>
          </p:cNvPr>
          <p:cNvSpPr txBox="1"/>
          <p:nvPr/>
        </p:nvSpPr>
        <p:spPr>
          <a:xfrm>
            <a:off x="5475376" y="2845296"/>
            <a:ext cx="23071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000" dirty="0">
                <a:latin typeface="Amasis MT Pro Black" panose="02040A04050005020304" pitchFamily="18" charset="0"/>
              </a:rPr>
              <a:t>número</a:t>
            </a:r>
            <a:endParaRPr lang="es-UY" sz="4000" dirty="0">
              <a:latin typeface="Amasis MT Pro Black" panose="02040A04050005020304" pitchFamily="18" charset="0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CF19367E-8F01-4B44-B215-1CCE4F2F8071}"/>
              </a:ext>
            </a:extLst>
          </p:cNvPr>
          <p:cNvSpPr txBox="1"/>
          <p:nvPr/>
        </p:nvSpPr>
        <p:spPr>
          <a:xfrm>
            <a:off x="8036787" y="2845296"/>
            <a:ext cx="36980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000" dirty="0">
                <a:latin typeface="Amasis MT Pro Black" panose="02040A04050005020304" pitchFamily="18" charset="0"/>
              </a:rPr>
              <a:t>conocimiento</a:t>
            </a:r>
            <a:endParaRPr lang="es-UY" sz="4000" dirty="0">
              <a:latin typeface="Amasis MT Pro Black" panose="02040A04050005020304" pitchFamily="18" charset="0"/>
            </a:endParaRPr>
          </a:p>
        </p:txBody>
      </p:sp>
      <p:pic>
        <p:nvPicPr>
          <p:cNvPr id="13" name="Picture 6" descr="Problem Prevention: An Essential Practice of Effective Leaders - Sacred  Structures by Jim Baker : Sacred Structures by Jim Baker">
            <a:extLst>
              <a:ext uri="{FF2B5EF4-FFF2-40B4-BE49-F238E27FC236}">
                <a16:creationId xmlns:a16="http://schemas.microsoft.com/office/drawing/2014/main" id="{C445F23D-3D78-4E47-83D9-C495BAA516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9276" y="300400"/>
            <a:ext cx="2307184" cy="1922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0" descr="Doubts and Solutions - Nira Education">
            <a:extLst>
              <a:ext uri="{FF2B5EF4-FFF2-40B4-BE49-F238E27FC236}">
                <a16:creationId xmlns:a16="http://schemas.microsoft.com/office/drawing/2014/main" id="{C654195D-731E-48EB-9D45-7C88912793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8683" y="298718"/>
            <a:ext cx="1991010" cy="1991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20148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81C8C0F4-5C44-4C3F-B321-5CB3E2BABC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185F975-5362-4259-97F5-02288A59EB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540000"/>
            <a:ext cx="4500561" cy="2181946"/>
          </a:xfrm>
        </p:spPr>
        <p:txBody>
          <a:bodyPr anchor="t">
            <a:normAutofit/>
          </a:bodyPr>
          <a:lstStyle/>
          <a:p>
            <a:r>
              <a:rPr lang="es-MX" dirty="0"/>
              <a:t>La gerencia…</a:t>
            </a:r>
            <a:endParaRPr lang="es-UY" dirty="0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0846C8C0-47F4-45B0-B3B4-6A708A0A9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8039546" y="3108782"/>
            <a:ext cx="3600000" cy="3600000"/>
          </a:xfrm>
          <a:prstGeom prst="ellipse">
            <a:avLst/>
          </a:prstGeom>
          <a:solidFill>
            <a:schemeClr val="accent3">
              <a:alpha val="60000"/>
            </a:schemeClr>
          </a:solidFill>
          <a:ln>
            <a:noFill/>
          </a:ln>
          <a:effectLst>
            <a:softEdge rad="762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99B40C5F-813E-44FF-9FCF-B8C7098E2E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740399" y="101598"/>
            <a:ext cx="4223205" cy="4223205"/>
          </a:xfrm>
          <a:prstGeom prst="ellipse">
            <a:avLst/>
          </a:prstGeom>
          <a:solidFill>
            <a:schemeClr val="accent1">
              <a:alpha val="60000"/>
            </a:schemeClr>
          </a:solidFill>
          <a:ln>
            <a:noFill/>
          </a:ln>
          <a:effectLst>
            <a:softEdge rad="762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4" descr="Leaders Learn to Work with Difficult People - Lewis Center for Church  Leadership">
            <a:extLst>
              <a:ext uri="{FF2B5EF4-FFF2-40B4-BE49-F238E27FC236}">
                <a16:creationId xmlns:a16="http://schemas.microsoft.com/office/drawing/2014/main" id="{84654ABC-5013-4CB3-891E-E7703802DA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86" r="23414"/>
          <a:stretch/>
        </p:blipFill>
        <p:spPr bwMode="auto">
          <a:xfrm>
            <a:off x="5442220" y="10"/>
            <a:ext cx="4320000" cy="4319990"/>
          </a:xfrm>
          <a:custGeom>
            <a:avLst/>
            <a:gdLst/>
            <a:ahLst/>
            <a:cxnLst/>
            <a:rect l="l" t="t" r="r" b="b"/>
            <a:pathLst>
              <a:path w="6858000" h="6858000">
                <a:moveTo>
                  <a:pt x="3429001" y="0"/>
                </a:moveTo>
                <a:cubicBezTo>
                  <a:pt x="5322784" y="0"/>
                  <a:pt x="6858000" y="1535216"/>
                  <a:pt x="6858000" y="3429001"/>
                </a:cubicBezTo>
                <a:cubicBezTo>
                  <a:pt x="6858000" y="5322785"/>
                  <a:pt x="5322784" y="6858000"/>
                  <a:pt x="3429001" y="6858000"/>
                </a:cubicBezTo>
                <a:cubicBezTo>
                  <a:pt x="1535216" y="6858000"/>
                  <a:pt x="0" y="5322785"/>
                  <a:pt x="0" y="3429001"/>
                </a:cubicBezTo>
                <a:cubicBezTo>
                  <a:pt x="0" y="1535216"/>
                  <a:pt x="1535216" y="0"/>
                  <a:pt x="3429001" y="0"/>
                </a:cubicBezTo>
                <a:close/>
              </a:path>
            </a:pathLst>
          </a:cu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>
            <a:extLst>
              <a:ext uri="{FF2B5EF4-FFF2-40B4-BE49-F238E27FC236}">
                <a16:creationId xmlns:a16="http://schemas.microsoft.com/office/drawing/2014/main" id="{960951C0-4183-4466-9F7D-DB6BB9AA043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51" r="15888" b="2"/>
          <a:stretch/>
        </p:blipFill>
        <p:spPr bwMode="auto">
          <a:xfrm>
            <a:off x="8201205" y="3087012"/>
            <a:ext cx="3600000" cy="3600000"/>
          </a:xfrm>
          <a:custGeom>
            <a:avLst/>
            <a:gdLst/>
            <a:ahLst/>
            <a:cxnLst/>
            <a:rect l="l" t="t" r="r" b="b"/>
            <a:pathLst>
              <a:path w="6858000" h="6858000">
                <a:moveTo>
                  <a:pt x="3429001" y="0"/>
                </a:moveTo>
                <a:cubicBezTo>
                  <a:pt x="5322784" y="0"/>
                  <a:pt x="6858000" y="1535216"/>
                  <a:pt x="6858000" y="3429001"/>
                </a:cubicBezTo>
                <a:cubicBezTo>
                  <a:pt x="6858000" y="5322785"/>
                  <a:pt x="5322784" y="6858000"/>
                  <a:pt x="3429001" y="6858000"/>
                </a:cubicBezTo>
                <a:cubicBezTo>
                  <a:pt x="1535216" y="6858000"/>
                  <a:pt x="0" y="5322785"/>
                  <a:pt x="0" y="3429001"/>
                </a:cubicBezTo>
                <a:cubicBezTo>
                  <a:pt x="0" y="1535216"/>
                  <a:pt x="1535216" y="0"/>
                  <a:pt x="3429001" y="0"/>
                </a:cubicBezTo>
                <a:close/>
              </a:path>
            </a:pathLst>
          </a:custGeom>
          <a:noFill/>
          <a:effectLst>
            <a:softEdge rad="508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Marcador de contenido 2">
            <a:extLst>
              <a:ext uri="{FF2B5EF4-FFF2-40B4-BE49-F238E27FC236}">
                <a16:creationId xmlns:a16="http://schemas.microsoft.com/office/drawing/2014/main" id="{9EDAA66B-AC54-439F-B85A-CFD9EA4C5F8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81845699"/>
              </p:ext>
            </p:extLst>
          </p:nvPr>
        </p:nvGraphicFramePr>
        <p:xfrm>
          <a:off x="540000" y="2947121"/>
          <a:ext cx="4500562" cy="33616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1932560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7F832D9-9E09-40D4-AD67-47851A25D0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5E99C58-BA41-4FF5-84C6-7C4B6D8F9F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540000"/>
            <a:ext cx="11101135" cy="1809500"/>
          </a:xfrm>
        </p:spPr>
        <p:txBody>
          <a:bodyPr anchor="t">
            <a:normAutofit/>
          </a:bodyPr>
          <a:lstStyle/>
          <a:p>
            <a:r>
              <a:rPr lang="es-MX" dirty="0"/>
              <a:t>Objetivo de la gerencia</a:t>
            </a:r>
            <a:endParaRPr lang="es-UY" dirty="0"/>
          </a:p>
        </p:txBody>
      </p:sp>
      <p:graphicFrame>
        <p:nvGraphicFramePr>
          <p:cNvPr id="5" name="Marcador de contenido 2">
            <a:extLst>
              <a:ext uri="{FF2B5EF4-FFF2-40B4-BE49-F238E27FC236}">
                <a16:creationId xmlns:a16="http://schemas.microsoft.com/office/drawing/2014/main" id="{56CA30FD-BC17-48FF-9B4E-D6DA4A1FD0F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30588989"/>
              </p:ext>
            </p:extLst>
          </p:nvPr>
        </p:nvGraphicFramePr>
        <p:xfrm>
          <a:off x="540000" y="2528887"/>
          <a:ext cx="11101136" cy="37798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134276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807C163-87AF-4BC4-ADE2-4E5EAFEEE8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F696E8E-5A50-4F12-9E0B-502F850615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0"/>
            <a:ext cx="12191999" cy="6861600"/>
            <a:chOff x="1" y="0"/>
            <a:chExt cx="12191999" cy="68616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B8A07F7-656D-4B06-860B-4290325213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1640114"/>
              <a:ext cx="5217886" cy="5217886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alpha val="60000"/>
                  </a:schemeClr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5D932A44-B2F8-4EA5-A529-D1EF350CB6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4514" y="0"/>
              <a:ext cx="4320000" cy="4320000"/>
            </a:xfrm>
            <a:prstGeom prst="ellipse">
              <a:avLst/>
            </a:prstGeom>
            <a:solidFill>
              <a:schemeClr val="accent3">
                <a:alpha val="96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A4211287-5AF6-4DE8-9550-CE2475D625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19057" y="1230054"/>
              <a:ext cx="5506886" cy="5506886"/>
            </a:xfrm>
            <a:prstGeom prst="ellipse">
              <a:avLst/>
            </a:prstGeom>
            <a:solidFill>
              <a:schemeClr val="accent2">
                <a:alpha val="6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935D3D5B-2BDE-4FFA-AD19-2A6FA11B44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90092" y="0"/>
              <a:ext cx="10800000" cy="6858000"/>
              <a:chOff x="2328000" y="0"/>
              <a:chExt cx="2880000" cy="1440000"/>
            </a:xfrm>
          </p:grpSpPr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65141913-6183-49C2-BACE-61AF5018171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376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6CBF2F32-98FF-4601-8322-C5E0724D9DE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H="1">
                <a:off x="232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1AF3E2D8-35DA-4B2D-891A-A1594F7DB5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5400000">
              <a:off x="7048499" y="1714500"/>
              <a:ext cx="6858000" cy="3429000"/>
              <a:chOff x="0" y="0"/>
              <a:chExt cx="2880000" cy="1440000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4543934E-E678-45FF-8C62-1EF71BABE75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1440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59B54ED7-1C7F-4C59-B1CB-84D3D9C21C8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H="1">
                <a:off x="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6ABFC7E0-9992-4076-88C6-3354EB12EB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602287" y="271887"/>
              <a:ext cx="6589713" cy="6589713"/>
            </a:xfrm>
            <a:prstGeom prst="rect">
              <a:avLst/>
            </a:prstGeom>
            <a:gradFill flip="none" rotWithShape="1">
              <a:gsLst>
                <a:gs pos="0">
                  <a:schemeClr val="accent3"/>
                </a:gs>
                <a:gs pos="60000">
                  <a:schemeClr val="accent3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19C03209-5BD8-4B0B-847E-430FFF592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40000"/>
                </a:schemeClr>
              </a:gs>
              <a:gs pos="100000">
                <a:schemeClr val="bg2">
                  <a:alpha val="80000"/>
                </a:scheme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07B2B99-9443-4C34-A35D-66B050A045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0001"/>
            <a:ext cx="11075080" cy="1809500"/>
          </a:xfrm>
        </p:spPr>
        <p:txBody>
          <a:bodyPr anchor="t">
            <a:normAutofit/>
          </a:bodyPr>
          <a:lstStyle/>
          <a:p>
            <a:r>
              <a:rPr lang="es-MX" dirty="0"/>
              <a:t>Solución</a:t>
            </a:r>
            <a:endParaRPr lang="es-UY" dirty="0"/>
          </a:p>
        </p:txBody>
      </p:sp>
      <p:graphicFrame>
        <p:nvGraphicFramePr>
          <p:cNvPr id="7" name="Marcador de contenido 2">
            <a:extLst>
              <a:ext uri="{FF2B5EF4-FFF2-40B4-BE49-F238E27FC236}">
                <a16:creationId xmlns:a16="http://schemas.microsoft.com/office/drawing/2014/main" id="{BD1181B3-9480-454D-8FF3-23B3D8DE0C3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94192093"/>
              </p:ext>
            </p:extLst>
          </p:nvPr>
        </p:nvGraphicFramePr>
        <p:xfrm>
          <a:off x="539750" y="2528888"/>
          <a:ext cx="11101388" cy="37798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986726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5ED88E92-14F3-4B58-9E48-1D79E139A8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1999" cy="6861600"/>
            <a:chOff x="1" y="0"/>
            <a:chExt cx="12191999" cy="686160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6466AE7-32B6-4334-AF41-B9387E6726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1640114"/>
              <a:ext cx="5217886" cy="5217886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alpha val="60000"/>
                  </a:schemeClr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659C09F8-90CD-443F-9AA1-D08C56A605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4514" y="0"/>
              <a:ext cx="4320000" cy="4320000"/>
            </a:xfrm>
            <a:prstGeom prst="ellipse">
              <a:avLst/>
            </a:prstGeom>
            <a:solidFill>
              <a:schemeClr val="accent3">
                <a:alpha val="96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DC7304AB-BE7D-45AC-A876-4A24543AE5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19057" y="1230054"/>
              <a:ext cx="5506886" cy="5506886"/>
            </a:xfrm>
            <a:prstGeom prst="ellipse">
              <a:avLst/>
            </a:prstGeom>
            <a:solidFill>
              <a:schemeClr val="accent2">
                <a:alpha val="6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dirty="0"/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8E11922B-DDB3-46D7-B1BD-C1CCDB3C42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90092" y="0"/>
              <a:ext cx="10800000" cy="6858000"/>
              <a:chOff x="2328000" y="0"/>
              <a:chExt cx="2880000" cy="1440000"/>
            </a:xfrm>
          </p:grpSpPr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C580F8F6-E662-4BCD-AC9C-7E5DDBD5A77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376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9A333FE5-ADB0-48EE-A1A6-9AA36DA343A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H="1">
                <a:off x="232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0B09CD4F-6DF4-48AA-BD35-23E3F2A643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5400000">
              <a:off x="7048499" y="1714500"/>
              <a:ext cx="6858000" cy="3429000"/>
              <a:chOff x="0" y="0"/>
              <a:chExt cx="2880000" cy="1440000"/>
            </a:xfrm>
          </p:grpSpPr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02223219-ACCC-42F2-A1B4-E3C8C8AB12A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1440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1510B0E9-9BA0-4357-9E04-554C19BAAC8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H="1">
                <a:off x="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</p:grp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DF06DA80-525A-4C9E-A441-50630AA772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602287" y="271887"/>
              <a:ext cx="6589713" cy="6589713"/>
            </a:xfrm>
            <a:prstGeom prst="rect">
              <a:avLst/>
            </a:prstGeom>
            <a:gradFill flip="none" rotWithShape="1">
              <a:gsLst>
                <a:gs pos="0">
                  <a:schemeClr val="accent3"/>
                </a:gs>
                <a:gs pos="60000">
                  <a:schemeClr val="accent3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E841E027-8E53-4FEB-8605-2124D8573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74596C6-CB61-482A-8707-35BB9E4A85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2019649"/>
            <a:ext cx="4838350" cy="483835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60000">
                <a:schemeClr val="accent1">
                  <a:alpha val="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77096C64-C756-42D7-839F-6574A27B91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4887" y="2538000"/>
            <a:ext cx="4320000" cy="4320000"/>
          </a:xfrm>
          <a:prstGeom prst="ellipse">
            <a:avLst/>
          </a:prstGeom>
          <a:solidFill>
            <a:schemeClr val="accent2">
              <a:alpha val="20000"/>
            </a:schemeClr>
          </a:solidFill>
          <a:ln>
            <a:noFill/>
          </a:ln>
          <a:effectLst>
            <a:softEdge rad="1016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2EA03E3C-B531-4722-88A1-98738378EF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03875" y="0"/>
            <a:ext cx="6521820" cy="3260910"/>
            <a:chOff x="0" y="0"/>
            <a:chExt cx="2880000" cy="1440000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1A65B128-E28F-4E8E-B1CB-D7ECF2719D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440000" y="0"/>
              <a:ext cx="1440000" cy="1440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45B2B2A0-0DB4-48E4-9D06-D0AE01B1D7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0" y="0"/>
              <a:ext cx="1440000" cy="1440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A8BD02F7-7E76-4A7F-808C-52D994142C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34000" y="0"/>
            <a:ext cx="6858000" cy="6858000"/>
          </a:xfrm>
          <a:prstGeom prst="rect">
            <a:avLst/>
          </a:prstGeom>
          <a:gradFill flip="none" rotWithShape="1">
            <a:gsLst>
              <a:gs pos="0">
                <a:schemeClr val="accent3">
                  <a:alpha val="60000"/>
                </a:schemeClr>
              </a:gs>
              <a:gs pos="60000">
                <a:schemeClr val="accent3">
                  <a:alpha val="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9EB3A3C-8C0B-4456-8C08-638BBEB8DF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540000"/>
            <a:ext cx="11101135" cy="1809500"/>
          </a:xfrm>
        </p:spPr>
        <p:txBody>
          <a:bodyPr anchor="t">
            <a:normAutofit/>
          </a:bodyPr>
          <a:lstStyle/>
          <a:p>
            <a:r>
              <a:rPr lang="es-MX" dirty="0"/>
              <a:t>¿cómo?</a:t>
            </a:r>
            <a:endParaRPr lang="es-UY" dirty="0"/>
          </a:p>
        </p:txBody>
      </p:sp>
      <p:graphicFrame>
        <p:nvGraphicFramePr>
          <p:cNvPr id="5" name="Marcador de contenido 2">
            <a:extLst>
              <a:ext uri="{FF2B5EF4-FFF2-40B4-BE49-F238E27FC236}">
                <a16:creationId xmlns:a16="http://schemas.microsoft.com/office/drawing/2014/main" id="{EEBE0441-C02D-4A50-A7D4-1C1F984712E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37654555"/>
              </p:ext>
            </p:extLst>
          </p:nvPr>
        </p:nvGraphicFramePr>
        <p:xfrm>
          <a:off x="3028950" y="294640"/>
          <a:ext cx="11195050" cy="593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110761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5ED88E92-14F3-4B58-9E48-1D79E139A8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1999" cy="6861600"/>
            <a:chOff x="1" y="0"/>
            <a:chExt cx="12191999" cy="6861600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A6466AE7-32B6-4334-AF41-B9387E6726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1640114"/>
              <a:ext cx="5217886" cy="5217886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alpha val="60000"/>
                  </a:schemeClr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659C09F8-90CD-443F-9AA1-D08C56A605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4514" y="0"/>
              <a:ext cx="4320000" cy="4320000"/>
            </a:xfrm>
            <a:prstGeom prst="ellipse">
              <a:avLst/>
            </a:prstGeom>
            <a:solidFill>
              <a:schemeClr val="accent3">
                <a:alpha val="96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DC7304AB-BE7D-45AC-A876-4A24543AE5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19057" y="1230054"/>
              <a:ext cx="5506886" cy="5506886"/>
            </a:xfrm>
            <a:prstGeom prst="ellipse">
              <a:avLst/>
            </a:prstGeom>
            <a:solidFill>
              <a:schemeClr val="accent2">
                <a:alpha val="6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dirty="0"/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8E11922B-DDB3-46D7-B1BD-C1CCDB3C42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90092" y="0"/>
              <a:ext cx="10800000" cy="6858000"/>
              <a:chOff x="2328000" y="0"/>
              <a:chExt cx="2880000" cy="1440000"/>
            </a:xfrm>
          </p:grpSpPr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C580F8F6-E662-4BCD-AC9C-7E5DDBD5A77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376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9A333FE5-ADB0-48EE-A1A6-9AA36DA343A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H="1">
                <a:off x="232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0B09CD4F-6DF4-48AA-BD35-23E3F2A643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5400000">
              <a:off x="7048499" y="1714500"/>
              <a:ext cx="6858000" cy="3429000"/>
              <a:chOff x="0" y="0"/>
              <a:chExt cx="2880000" cy="1440000"/>
            </a:xfrm>
          </p:grpSpPr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02223219-ACCC-42F2-A1B4-E3C8C8AB12A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1440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1510B0E9-9BA0-4357-9E04-554C19BAAC8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H="1">
                <a:off x="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</p:grp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DF06DA80-525A-4C9E-A441-50630AA772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602287" y="271887"/>
              <a:ext cx="6589713" cy="6589713"/>
            </a:xfrm>
            <a:prstGeom prst="rect">
              <a:avLst/>
            </a:prstGeom>
            <a:gradFill flip="none" rotWithShape="1">
              <a:gsLst>
                <a:gs pos="0">
                  <a:schemeClr val="accent3"/>
                </a:gs>
                <a:gs pos="60000">
                  <a:schemeClr val="accent3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E841E027-8E53-4FEB-8605-2124D8573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74596C6-CB61-482A-8707-35BB9E4A85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2019649"/>
            <a:ext cx="4838350" cy="483835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60000">
                <a:schemeClr val="accent1">
                  <a:alpha val="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77096C64-C756-42D7-839F-6574A27B91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4887" y="2538000"/>
            <a:ext cx="4320000" cy="4320000"/>
          </a:xfrm>
          <a:prstGeom prst="ellipse">
            <a:avLst/>
          </a:prstGeom>
          <a:solidFill>
            <a:schemeClr val="accent2">
              <a:alpha val="20000"/>
            </a:schemeClr>
          </a:solidFill>
          <a:ln>
            <a:noFill/>
          </a:ln>
          <a:effectLst>
            <a:softEdge rad="1016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2EA03E3C-B531-4722-88A1-98738378EF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03875" y="0"/>
            <a:ext cx="6521820" cy="3260910"/>
            <a:chOff x="0" y="0"/>
            <a:chExt cx="2880000" cy="1440000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1A65B128-E28F-4E8E-B1CB-D7ECF2719D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440000" y="0"/>
              <a:ext cx="1440000" cy="1440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45B2B2A0-0DB4-48E4-9D06-D0AE01B1D7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0" y="0"/>
              <a:ext cx="1440000" cy="1440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" name="Rectangle 36">
            <a:extLst>
              <a:ext uri="{FF2B5EF4-FFF2-40B4-BE49-F238E27FC236}">
                <a16:creationId xmlns:a16="http://schemas.microsoft.com/office/drawing/2014/main" id="{A8BD02F7-7E76-4A7F-808C-52D994142C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34000" y="0"/>
            <a:ext cx="6858000" cy="6858000"/>
          </a:xfrm>
          <a:prstGeom prst="rect">
            <a:avLst/>
          </a:prstGeom>
          <a:gradFill flip="none" rotWithShape="1">
            <a:gsLst>
              <a:gs pos="0">
                <a:schemeClr val="accent3">
                  <a:alpha val="60000"/>
                </a:schemeClr>
              </a:gs>
              <a:gs pos="60000">
                <a:schemeClr val="accent3">
                  <a:alpha val="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0DD9F74-1969-43BF-88AB-BE78E061EE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83343" y="0"/>
            <a:ext cx="4500561" cy="1184025"/>
          </a:xfrm>
        </p:spPr>
        <p:txBody>
          <a:bodyPr anchor="t">
            <a:normAutofit/>
          </a:bodyPr>
          <a:lstStyle/>
          <a:p>
            <a:r>
              <a:rPr lang="es-MX" sz="5500" dirty="0"/>
              <a:t>Herramientas</a:t>
            </a:r>
            <a:endParaRPr lang="es-UY" sz="5500" dirty="0"/>
          </a:p>
        </p:txBody>
      </p:sp>
      <p:graphicFrame>
        <p:nvGraphicFramePr>
          <p:cNvPr id="5" name="Marcador de contenido 2">
            <a:extLst>
              <a:ext uri="{FF2B5EF4-FFF2-40B4-BE49-F238E27FC236}">
                <a16:creationId xmlns:a16="http://schemas.microsoft.com/office/drawing/2014/main" id="{0FE152D6-DF47-42F7-9481-C85FD571DA9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8265612"/>
              </p:ext>
            </p:extLst>
          </p:nvPr>
        </p:nvGraphicFramePr>
        <p:xfrm>
          <a:off x="2374900" y="882900"/>
          <a:ext cx="9609138" cy="57594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679753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BDA9EA2-D2E6-4638-B8E0-EA6E700D26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5432" y="590550"/>
            <a:ext cx="11101136" cy="5715000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s-MX" sz="3200" i="1" dirty="0"/>
              <a:t>Pocas organizaciones tienen un proceso de planificación que asegure que sus planes estén completos, cuidadosamente revisados y debidamente aprobados, pero eso es lo que ellas necesitan para gestionar sus proyectos.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s-MX" sz="3200" i="1" dirty="0"/>
              <a:t>Para ello es necesario:</a:t>
            </a:r>
          </a:p>
          <a:p>
            <a:pPr algn="ctr">
              <a:lnSpc>
                <a:spcPct val="150000"/>
              </a:lnSpc>
            </a:pPr>
            <a:r>
              <a:rPr lang="es-MX" sz="3200" i="1" dirty="0"/>
              <a:t>Desde la gerencia: Más claridad en las expectativas.</a:t>
            </a:r>
          </a:p>
          <a:p>
            <a:pPr algn="ctr">
              <a:lnSpc>
                <a:spcPct val="150000"/>
              </a:lnSpc>
            </a:pPr>
            <a:r>
              <a:rPr lang="es-MX" sz="3200" i="1" dirty="0"/>
              <a:t>Planificación detallada.</a:t>
            </a:r>
          </a:p>
          <a:p>
            <a:pPr algn="ctr">
              <a:lnSpc>
                <a:spcPct val="150000"/>
              </a:lnSpc>
            </a:pPr>
            <a:r>
              <a:rPr lang="es-MX" sz="3200" i="1" dirty="0"/>
              <a:t>Revisión cuidadosa.</a:t>
            </a:r>
          </a:p>
          <a:p>
            <a:pPr algn="ctr">
              <a:lnSpc>
                <a:spcPct val="150000"/>
              </a:lnSpc>
            </a:pPr>
            <a:r>
              <a:rPr lang="es-MX" sz="3200" i="1" dirty="0"/>
              <a:t>Negociación responsable.</a:t>
            </a:r>
          </a:p>
          <a:p>
            <a:pPr algn="ctr">
              <a:lnSpc>
                <a:spcPct val="150000"/>
              </a:lnSpc>
            </a:pPr>
            <a:r>
              <a:rPr lang="es-UY" sz="3200" i="1" dirty="0"/>
              <a:t>Preparación para planificar y negociar. </a:t>
            </a:r>
          </a:p>
        </p:txBody>
      </p:sp>
    </p:spTree>
    <p:extLst>
      <p:ext uri="{BB962C8B-B14F-4D97-AF65-F5344CB8AC3E}">
        <p14:creationId xmlns:p14="http://schemas.microsoft.com/office/powerpoint/2010/main" val="524641298"/>
      </p:ext>
    </p:extLst>
  </p:cSld>
  <p:clrMapOvr>
    <a:masterClrMapping/>
  </p:clrMapOvr>
</p:sld>
</file>

<file path=ppt/theme/theme1.xml><?xml version="1.0" encoding="utf-8"?>
<a:theme xmlns:a="http://schemas.openxmlformats.org/drawingml/2006/main" name="GlowVTI">
  <a:themeElements>
    <a:clrScheme name="Glow">
      <a:dk1>
        <a:sysClr val="windowText" lastClr="000000"/>
      </a:dk1>
      <a:lt1>
        <a:sysClr val="window" lastClr="FFFFFF"/>
      </a:lt1>
      <a:dk2>
        <a:srgbClr val="000000"/>
      </a:dk2>
      <a:lt2>
        <a:srgbClr val="F2F2F2"/>
      </a:lt2>
      <a:accent1>
        <a:srgbClr val="00BAC8"/>
      </a:accent1>
      <a:accent2>
        <a:srgbClr val="794DFF"/>
      </a:accent2>
      <a:accent3>
        <a:srgbClr val="00D17D"/>
      </a:accent3>
      <a:accent4>
        <a:srgbClr val="E69500"/>
      </a:accent4>
      <a:accent5>
        <a:srgbClr val="FE5D21"/>
      </a:accent5>
      <a:accent6>
        <a:srgbClr val="404040"/>
      </a:accent6>
      <a:hlink>
        <a:srgbClr val="3E8FF1"/>
      </a:hlink>
      <a:folHlink>
        <a:srgbClr val="939393"/>
      </a:folHlink>
    </a:clrScheme>
    <a:fontScheme name="Blur">
      <a:majorFont>
        <a:latin typeface="Bell MT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lowVTI" id="{D5B5AA20-F6D3-43B8-AF6B-ECAF69256418}" vid="{93025AB5-1D44-4CD3-9BC3-729F6E11E04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1515</TotalTime>
  <Words>241</Words>
  <Application>Microsoft Office PowerPoint</Application>
  <PresentationFormat>Panorámica</PresentationFormat>
  <Paragraphs>44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5" baseType="lpstr">
      <vt:lpstr>Amasis MT Pro Black</vt:lpstr>
      <vt:lpstr>Arial</vt:lpstr>
      <vt:lpstr>Avenir Next LT Pro</vt:lpstr>
      <vt:lpstr>Bell MT</vt:lpstr>
      <vt:lpstr>Roboto</vt:lpstr>
      <vt:lpstr>GlowVTI</vt:lpstr>
      <vt:lpstr>Reflections on management </vt:lpstr>
      <vt:lpstr>Introducción</vt:lpstr>
      <vt:lpstr>Presentación de PowerPoint</vt:lpstr>
      <vt:lpstr>La gerencia…</vt:lpstr>
      <vt:lpstr>Objetivo de la gerencia</vt:lpstr>
      <vt:lpstr>Solución</vt:lpstr>
      <vt:lpstr>¿cómo?</vt:lpstr>
      <vt:lpstr>Herramientas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Reflections on management</dc:title>
  <dc:creator>Javier Castro</dc:creator>
  <cp:lastModifiedBy>Javier Castro</cp:lastModifiedBy>
  <cp:revision>21</cp:revision>
  <dcterms:created xsi:type="dcterms:W3CDTF">2021-05-16T23:25:34Z</dcterms:created>
  <dcterms:modified xsi:type="dcterms:W3CDTF">2021-05-20T14:45:57Z</dcterms:modified>
</cp:coreProperties>
</file>