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6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AD31F4-F686-4290-8F44-9749B900A8EA}" type="datetimeFigureOut">
              <a:rPr lang="es-MX" smtClean="0"/>
              <a:pPr/>
              <a:t>24/10/2020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438325-FBE3-4E39-AF6E-AE0BE0134E53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Curvas de WEIBULL para el estudio de fiabilidad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Bibliografía:  Teoría y Práctica del Mantenimiento Industrial Avanzado.</a:t>
            </a:r>
          </a:p>
          <a:p>
            <a:r>
              <a:rPr lang="es-MX" sz="2000" dirty="0" smtClean="0"/>
              <a:t>Autor. Francisco Javier González Fernández.</a:t>
            </a:r>
          </a:p>
          <a:p>
            <a:r>
              <a:rPr lang="es-MX" sz="2000" dirty="0" smtClean="0"/>
              <a:t>Editorial : FC EDITORIAL 2003.</a:t>
            </a:r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092280" y="61653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Juan Bringa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Curvas de WEIBULL para el estudio de fiabilidad</a:t>
            </a:r>
            <a:endParaRPr lang="es-MX" sz="24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s-MX" sz="1600" dirty="0" smtClean="0"/>
              <a:t>Introducción:</a:t>
            </a:r>
          </a:p>
          <a:p>
            <a:endParaRPr lang="es-MX" sz="1600" dirty="0" smtClean="0"/>
          </a:p>
          <a:p>
            <a:r>
              <a:rPr lang="es-MX" sz="1600" dirty="0" err="1" smtClean="0"/>
              <a:t>Walloid</a:t>
            </a:r>
            <a:r>
              <a:rPr lang="es-MX" sz="1600" dirty="0" smtClean="0"/>
              <a:t> </a:t>
            </a:r>
            <a:r>
              <a:rPr lang="es-MX" sz="1600" dirty="0" err="1" smtClean="0"/>
              <a:t>Weibull</a:t>
            </a:r>
            <a:r>
              <a:rPr lang="es-MX" sz="1600" dirty="0" smtClean="0"/>
              <a:t> demostró en 1939 que la mayoría de las formas de distribución , y concretamente la de los mecanismos o distribución de fallos, se  pueden  aproximar  con un elevado grado de exactitud a una distribución o función universal. </a:t>
            </a:r>
          </a:p>
          <a:p>
            <a:r>
              <a:rPr lang="es-MX" sz="1600" dirty="0" smtClean="0"/>
              <a:t>La misma deducción fue alcanzada por </a:t>
            </a:r>
            <a:r>
              <a:rPr lang="es-MX" sz="1600" dirty="0" err="1" smtClean="0"/>
              <a:t>Gnedenko</a:t>
            </a:r>
            <a:r>
              <a:rPr lang="es-MX" sz="1600" dirty="0" smtClean="0"/>
              <a:t> en 1941 y, por ello, hay quien se refiere a estas distribuciones o comportamientos de fallos como </a:t>
            </a:r>
            <a:r>
              <a:rPr lang="es-MX" sz="1600" dirty="0" err="1" smtClean="0"/>
              <a:t>Weibull-Gnedenko</a:t>
            </a:r>
            <a:r>
              <a:rPr lang="es-MX" sz="1600" dirty="0" smtClean="0"/>
              <a:t>. Nosotros, haciendo honor  al primer descubrimiento y  tal como  se conoce de forma más generalizada en Occidente, las denominaremos curvas de </a:t>
            </a:r>
            <a:r>
              <a:rPr lang="es-MX" sz="1600" dirty="0" err="1" smtClean="0"/>
              <a:t>Weibull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La función  de distribución de </a:t>
            </a:r>
            <a:r>
              <a:rPr lang="es-MX" sz="1600" dirty="0" err="1" smtClean="0"/>
              <a:t>Weibull</a:t>
            </a:r>
            <a:r>
              <a:rPr lang="es-MX" sz="1600" dirty="0" smtClean="0"/>
              <a:t> se ajusta a la siguiente fórmula:</a:t>
            </a:r>
          </a:p>
          <a:p>
            <a:endParaRPr lang="es-MX" sz="1600" dirty="0" smtClean="0"/>
          </a:p>
          <a:p>
            <a:pPr>
              <a:buNone/>
            </a:pPr>
            <a:endParaRPr lang="es-MX" sz="1600" dirty="0" smtClean="0"/>
          </a:p>
          <a:p>
            <a:r>
              <a:rPr lang="es-MX" sz="1600" dirty="0" smtClean="0"/>
              <a:t>F (t)= 1-e </a:t>
            </a:r>
          </a:p>
          <a:p>
            <a:r>
              <a:rPr lang="es-MX" sz="1600" b="1" dirty="0" smtClean="0"/>
              <a:t>t</a:t>
            </a:r>
            <a:r>
              <a:rPr lang="es-MX" sz="1600" dirty="0" smtClean="0"/>
              <a:t> es la variable de duración, que según el contexto y servicio de que se trate, será tiempo de uso, kilómetros,  horas de vuelo, ciclo de trabajo, etc.</a:t>
            </a:r>
          </a:p>
          <a:p>
            <a:endParaRPr lang="es-MX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907704" y="5085184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t- t</a:t>
            </a:r>
            <a:r>
              <a:rPr lang="es-MX" sz="800" dirty="0"/>
              <a:t>0</a:t>
            </a:r>
            <a:endParaRPr lang="es-MX" sz="1100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1835696" y="530120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907704" y="53012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T – t</a:t>
            </a:r>
            <a:r>
              <a:rPr lang="es-MX" sz="800" dirty="0" smtClean="0"/>
              <a:t>0</a:t>
            </a:r>
            <a:endParaRPr lang="es-MX" sz="800" dirty="0"/>
          </a:p>
        </p:txBody>
      </p:sp>
      <p:sp>
        <p:nvSpPr>
          <p:cNvPr id="15" name="14 Cerrar llave"/>
          <p:cNvSpPr/>
          <p:nvPr/>
        </p:nvSpPr>
        <p:spPr>
          <a:xfrm>
            <a:off x="2411760" y="5085184"/>
            <a:ext cx="45719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1835696" y="5085184"/>
            <a:ext cx="45719" cy="4320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8" name="17 Conector recto"/>
          <p:cNvCxnSpPr/>
          <p:nvPr/>
        </p:nvCxnSpPr>
        <p:spPr>
          <a:xfrm>
            <a:off x="1691680" y="530120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411760" y="4941168"/>
            <a:ext cx="864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Beta</a:t>
            </a:r>
            <a:endParaRPr lang="es-MX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s-MX" sz="2000" b="1" dirty="0" smtClean="0"/>
              <a:t>T</a:t>
            </a:r>
            <a:r>
              <a:rPr lang="es-MX" sz="2000" dirty="0" smtClean="0"/>
              <a:t> es la duración característica media (  suele utilizarse el momento t en el que fallan o han fallado el 63,2% de los sistemas).</a:t>
            </a:r>
          </a:p>
          <a:p>
            <a:r>
              <a:rPr lang="es-MX" sz="2000" dirty="0" smtClean="0"/>
              <a:t>t</a:t>
            </a:r>
            <a:r>
              <a:rPr lang="es-MX" sz="1000" dirty="0" smtClean="0"/>
              <a:t>0  </a:t>
            </a:r>
            <a:r>
              <a:rPr lang="es-MX" sz="2000" dirty="0" smtClean="0"/>
              <a:t>es el momento en el que ha ocurrido el primer fallo. Puede utilizarse t</a:t>
            </a:r>
            <a:r>
              <a:rPr lang="es-MX" sz="900" dirty="0" smtClean="0"/>
              <a:t>0 </a:t>
            </a:r>
            <a:r>
              <a:rPr lang="es-MX" sz="2000" dirty="0" smtClean="0"/>
              <a:t> = 0 si queremos estudiar toda la vida del sistema a analizar.</a:t>
            </a:r>
          </a:p>
          <a:p>
            <a:endParaRPr lang="es-MX" sz="2000" dirty="0" smtClean="0"/>
          </a:p>
          <a:p>
            <a:r>
              <a:rPr lang="es-MX" sz="2000" dirty="0" smtClean="0"/>
              <a:t>Beta = es un parámetro de forma que siempre es mayor que 0. Si beta = 1, nos encontramos en una funcion exponencial. Si beta = 2, es una distribución </a:t>
            </a:r>
            <a:r>
              <a:rPr lang="es-MX" sz="2000" dirty="0" err="1" smtClean="0"/>
              <a:t>lognormal</a:t>
            </a:r>
            <a:r>
              <a:rPr lang="es-MX" sz="2000" dirty="0" smtClean="0"/>
              <a:t>, y si beta es mayor que 3, 2, estaremos en una distribución normal.</a:t>
            </a:r>
          </a:p>
          <a:p>
            <a:endParaRPr lang="es-MX" sz="2000" dirty="0" smtClean="0"/>
          </a:p>
          <a:p>
            <a:r>
              <a:rPr lang="es-MX" sz="2000" dirty="0" smtClean="0"/>
              <a:t>El método de predicción de tasa de fallos landa, utilizando </a:t>
            </a:r>
            <a:r>
              <a:rPr lang="es-MX" sz="2000" smtClean="0"/>
              <a:t>la teoría </a:t>
            </a:r>
            <a:r>
              <a:rPr lang="es-MX" sz="2000" dirty="0" smtClean="0"/>
              <a:t>de </a:t>
            </a:r>
            <a:r>
              <a:rPr lang="es-MX" sz="2000" dirty="0" err="1" smtClean="0"/>
              <a:t>Weibull</a:t>
            </a:r>
            <a:r>
              <a:rPr lang="es-MX" sz="2000" dirty="0" smtClean="0"/>
              <a:t>, se basa en analizar una muestra significativa de fallos.</a:t>
            </a:r>
          </a:p>
          <a:p>
            <a:r>
              <a:rPr lang="es-MX" sz="2000" dirty="0" smtClean="0"/>
              <a:t>Representando esos fallos se generan una serie de puntos que forman una “ nube”. La zona media podría representarse mediante una receta de la que beta es la pendiente.</a:t>
            </a:r>
          </a:p>
          <a:p>
            <a:r>
              <a:rPr lang="es-MX" sz="2000" dirty="0" smtClean="0"/>
              <a:t>Este análisis da una información fidedigna del sistema y de en que período de vida se encuentra el componente o sistema analizado.</a:t>
            </a:r>
            <a:endParaRPr lang="es-MX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7" name="Picture 3" descr="E:\Primer Parcial\Digitalizar14-10-08 0819 Weibull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60648" y="1988840"/>
            <a:ext cx="8784976" cy="9266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199856"/>
          </a:xfrm>
        </p:spPr>
        <p:txBody>
          <a:bodyPr/>
          <a:lstStyle/>
          <a:p>
            <a:r>
              <a:rPr lang="es-MX" dirty="0" smtClean="0"/>
              <a:t>Si </a:t>
            </a:r>
          </a:p>
          <a:p>
            <a:endParaRPr lang="es-MX" dirty="0" smtClean="0"/>
          </a:p>
          <a:p>
            <a:r>
              <a:rPr lang="es-MX" dirty="0" smtClean="0"/>
              <a:t>Beta </a:t>
            </a:r>
            <a:r>
              <a:rPr lang="es-MX" sz="2000" dirty="0" smtClean="0"/>
              <a:t>menor que </a:t>
            </a:r>
            <a:r>
              <a:rPr lang="es-MX" sz="2800" dirty="0" smtClean="0"/>
              <a:t>1</a:t>
            </a:r>
            <a:r>
              <a:rPr lang="es-MX" sz="2000" dirty="0" smtClean="0"/>
              <a:t>            Fallos prematuros; es decir, mortalidad infantil. </a:t>
            </a:r>
          </a:p>
          <a:p>
            <a:endParaRPr lang="es-MX" sz="2000" dirty="0" smtClean="0"/>
          </a:p>
          <a:p>
            <a:r>
              <a:rPr lang="es-MX" sz="2000" dirty="0" smtClean="0"/>
              <a:t>Beta = </a:t>
            </a:r>
            <a:r>
              <a:rPr lang="es-MX" sz="2800" dirty="0" smtClean="0"/>
              <a:t>1</a:t>
            </a:r>
            <a:r>
              <a:rPr lang="es-MX" sz="2000" dirty="0" smtClean="0"/>
              <a:t>          Fallos aleatorios. Estamos en la zona de vida útil con tasa de fallos constantes.</a:t>
            </a:r>
          </a:p>
          <a:p>
            <a:endParaRPr lang="es-MX" sz="2000" dirty="0" smtClean="0"/>
          </a:p>
          <a:p>
            <a:r>
              <a:rPr lang="es-MX" sz="2000" dirty="0" smtClean="0"/>
              <a:t>Beta mayor que </a:t>
            </a:r>
            <a:r>
              <a:rPr lang="es-MX" sz="2800" dirty="0" smtClean="0"/>
              <a:t>1 </a:t>
            </a:r>
            <a:r>
              <a:rPr lang="es-MX" sz="2000" dirty="0" smtClean="0"/>
              <a:t>         Fallos por fatiga, desgaste o limite de vida útil.</a:t>
            </a:r>
          </a:p>
          <a:p>
            <a:endParaRPr lang="es-MX" sz="2000" dirty="0" smtClean="0"/>
          </a:p>
          <a:p>
            <a:r>
              <a:rPr lang="es-MX" sz="2000" dirty="0" smtClean="0"/>
              <a:t>El valor de beta, una vez representado, se halla siempre entre dos limites,  uno de mínima y otro de máxima confianza.</a:t>
            </a:r>
          </a:p>
          <a:p>
            <a:endParaRPr lang="es-MX" sz="2000" dirty="0" smtClean="0"/>
          </a:p>
          <a:p>
            <a:endParaRPr lang="es-MX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915816" y="2348880"/>
            <a:ext cx="6480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763688" y="3284984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699792" y="4437112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es-MX" sz="2000" dirty="0" smtClean="0"/>
              <a:t>La representación de la tasa de fallos en funcion del tiempo puede ser la superposición de varias curvas de </a:t>
            </a:r>
            <a:r>
              <a:rPr lang="es-MX" sz="2000" dirty="0" err="1" smtClean="0"/>
              <a:t>Weibull</a:t>
            </a:r>
            <a:r>
              <a:rPr lang="es-MX" sz="2000" dirty="0" smtClean="0"/>
              <a:t>, pues cada una de ellas  representa un estado de la confiabilidad de la mayoría de los sistemas.</a:t>
            </a:r>
          </a:p>
          <a:p>
            <a:r>
              <a:rPr lang="es-MX" sz="2000" dirty="0" smtClean="0"/>
              <a:t>Su gran ventaja es que nos indica si el sistema analizado tiene una evolución según la histórica “ bañera” ( que como vimos solo se cumple para un pequeño porcentaje de equipos modernos ) o según otras curvas. </a:t>
            </a:r>
          </a:p>
          <a:p>
            <a:r>
              <a:rPr lang="es-MX" sz="2000" dirty="0" smtClean="0"/>
              <a:t>De ellos pueden deducirse la política o estrategia de mantenimiento a aplicar, pues la eficacia de potenciales operaciones preventivas estará condicionada, por ejemplo, a situaciones de beta mayor a 1. Si beta es menor que </a:t>
            </a:r>
            <a:r>
              <a:rPr lang="es-MX" sz="2800" b="1" dirty="0" smtClean="0"/>
              <a:t>1</a:t>
            </a:r>
            <a:r>
              <a:rPr lang="es-MX" sz="2000" dirty="0" smtClean="0"/>
              <a:t>, por poner un segundo ejemplo, será preferible esperar  a que se estabilice el sistema y entre en vida útil antes de plantearnos una política preventiva  sistemática.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 deducimos que beta = 1 sabremos que estamos en la etapa de vida útil, con fallos aleatorios, y en la que acciones preventivas sistemáticas casi nunca aportarán mejoras.</a:t>
            </a:r>
          </a:p>
          <a:p>
            <a:endParaRPr lang="es-MX" dirty="0" smtClean="0"/>
          </a:p>
          <a:p>
            <a:r>
              <a:rPr lang="es-MX" dirty="0" smtClean="0"/>
              <a:t>Seguramente estaremos desperdiciando recursos humanos y materiales, pues en este caso la mejora de las tasas de fallos sólo puede alcanzarse mediante acciones </a:t>
            </a:r>
            <a:r>
              <a:rPr lang="es-MX" dirty="0" err="1" smtClean="0"/>
              <a:t>mejorativas</a:t>
            </a:r>
            <a:r>
              <a:rPr lang="es-MX" dirty="0" smtClean="0"/>
              <a:t> o reformas.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527</TotalTime>
  <Words>664</Words>
  <Application>Microsoft Office PowerPoint</Application>
  <PresentationFormat>Presentación en pantalla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Flujo</vt:lpstr>
      <vt:lpstr>Curvas de WEIBULL para el estudio de fiabilidad</vt:lpstr>
      <vt:lpstr>Curvas de WEIBULL para el estudio de fiabilidad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Curvas de WEIBULL para el estudio de fiabilidad</dc:title>
  <dc:creator>cristian</dc:creator>
  <cp:lastModifiedBy>JUAN</cp:lastModifiedBy>
  <cp:revision>24</cp:revision>
  <dcterms:created xsi:type="dcterms:W3CDTF">2014-10-05T21:34:01Z</dcterms:created>
  <dcterms:modified xsi:type="dcterms:W3CDTF">2020-10-24T17:50:59Z</dcterms:modified>
</cp:coreProperties>
</file>