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56" r:id="rId2"/>
    <p:sldId id="276" r:id="rId3"/>
    <p:sldId id="280" r:id="rId4"/>
    <p:sldId id="277" r:id="rId5"/>
    <p:sldId id="257" r:id="rId6"/>
    <p:sldId id="259" r:id="rId7"/>
    <p:sldId id="278" r:id="rId8"/>
    <p:sldId id="258" r:id="rId9"/>
    <p:sldId id="279" r:id="rId10"/>
    <p:sldId id="260" r:id="rId11"/>
    <p:sldId id="283" r:id="rId12"/>
    <p:sldId id="262" r:id="rId13"/>
    <p:sldId id="287" r:id="rId14"/>
    <p:sldId id="288" r:id="rId15"/>
    <p:sldId id="261" r:id="rId16"/>
    <p:sldId id="263" r:id="rId17"/>
    <p:sldId id="264" r:id="rId18"/>
    <p:sldId id="284" r:id="rId19"/>
    <p:sldId id="281" r:id="rId20"/>
    <p:sldId id="265" r:id="rId21"/>
    <p:sldId id="290" r:id="rId22"/>
    <p:sldId id="267" r:id="rId23"/>
    <p:sldId id="268" r:id="rId24"/>
    <p:sldId id="269" r:id="rId25"/>
    <p:sldId id="282" r:id="rId26"/>
    <p:sldId id="270" r:id="rId27"/>
    <p:sldId id="271" r:id="rId28"/>
    <p:sldId id="272" r:id="rId29"/>
    <p:sldId id="273" r:id="rId30"/>
    <p:sldId id="285" r:id="rId31"/>
    <p:sldId id="275" r:id="rId32"/>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Lucida Sans Unicode" pitchFamily="34" charset="0"/>
        <a:cs typeface="Lucida Sans Unicode" pitchFamily="34"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Lucida Sans Unicode" pitchFamily="34" charset="0"/>
        <a:cs typeface="Lucida Sans Unicode" pitchFamily="34"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Lucida Sans Unicode" pitchFamily="34" charset="0"/>
        <a:cs typeface="Lucida Sans Unicode" pitchFamily="34"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Lucida Sans Unicode" pitchFamily="34" charset="0"/>
        <a:cs typeface="Lucida Sans Unicode" pitchFamily="34"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Lucida Sans Unicode" pitchFamily="34" charset="0"/>
        <a:cs typeface="Lucida Sans Unicode" pitchFamily="34" charset="0"/>
      </a:defRPr>
    </a:lvl5pPr>
    <a:lvl6pPr marL="2286000" algn="l" defTabSz="914400" rtl="0" eaLnBrk="1" latinLnBrk="0" hangingPunct="1">
      <a:defRPr kern="1200">
        <a:solidFill>
          <a:schemeClr val="tx1"/>
        </a:solidFill>
        <a:latin typeface="Arial" charset="0"/>
        <a:ea typeface="Lucida Sans Unicode" pitchFamily="34" charset="0"/>
        <a:cs typeface="Lucida Sans Unicode" pitchFamily="34" charset="0"/>
      </a:defRPr>
    </a:lvl6pPr>
    <a:lvl7pPr marL="2743200" algn="l" defTabSz="914400" rtl="0" eaLnBrk="1" latinLnBrk="0" hangingPunct="1">
      <a:defRPr kern="1200">
        <a:solidFill>
          <a:schemeClr val="tx1"/>
        </a:solidFill>
        <a:latin typeface="Arial" charset="0"/>
        <a:ea typeface="Lucida Sans Unicode" pitchFamily="34" charset="0"/>
        <a:cs typeface="Lucida Sans Unicode" pitchFamily="34" charset="0"/>
      </a:defRPr>
    </a:lvl7pPr>
    <a:lvl8pPr marL="3200400" algn="l" defTabSz="914400" rtl="0" eaLnBrk="1" latinLnBrk="0" hangingPunct="1">
      <a:defRPr kern="1200">
        <a:solidFill>
          <a:schemeClr val="tx1"/>
        </a:solidFill>
        <a:latin typeface="Arial" charset="0"/>
        <a:ea typeface="Lucida Sans Unicode" pitchFamily="34" charset="0"/>
        <a:cs typeface="Lucida Sans Unicode" pitchFamily="34" charset="0"/>
      </a:defRPr>
    </a:lvl8pPr>
    <a:lvl9pPr marL="3657600" algn="l" defTabSz="914400" rtl="0" eaLnBrk="1" latinLnBrk="0" hangingPunct="1">
      <a:defRPr kern="1200">
        <a:solidFill>
          <a:schemeClr val="tx1"/>
        </a:solidFill>
        <a:latin typeface="Arial" charset="0"/>
        <a:ea typeface="Lucida Sans Unicode" pitchFamily="34" charset="0"/>
        <a:cs typeface="Lucida Sans Unicode"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DAE4"/>
    <a:srgbClr val="D4A42C"/>
    <a:srgbClr val="A15F5F"/>
    <a:srgbClr val="73DA26"/>
    <a:srgbClr val="E020C9"/>
    <a:srgbClr val="D74229"/>
    <a:srgbClr val="DDDDDD"/>
    <a:srgbClr val="FFCFCF"/>
    <a:srgbClr val="FAF8D2"/>
    <a:srgbClr val="D4F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52" autoAdjust="0"/>
    <p:restoredTop sz="90929"/>
  </p:normalViewPr>
  <p:slideViewPr>
    <p:cSldViewPr>
      <p:cViewPr varScale="1">
        <p:scale>
          <a:sx n="71" d="100"/>
          <a:sy n="71" d="100"/>
        </p:scale>
        <p:origin x="138"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135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173B2-2922-4452-AF44-BC6F4158EAC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UY"/>
        </a:p>
      </dgm:t>
    </dgm:pt>
    <dgm:pt modelId="{CAED42B4-B03C-4EC4-BE81-B53D786747B8}">
      <dgm:prSet phldrT="[Texto]" custT="1"/>
      <dgm:spPr>
        <a:solidFill>
          <a:srgbClr val="1CDAE4"/>
        </a:solidFill>
      </dgm:spPr>
      <dgm:t>
        <a:bodyPr/>
        <a:lstStyle/>
        <a:p>
          <a:r>
            <a:rPr lang="es-UY" sz="2000" dirty="0" smtClean="0"/>
            <a:t>ANALISIS</a:t>
          </a:r>
          <a:endParaRPr lang="es-UY" sz="2000" dirty="0"/>
        </a:p>
      </dgm:t>
    </dgm:pt>
    <dgm:pt modelId="{D4303192-0FDB-40C2-B5A2-19E63E2670CA}" type="parTrans" cxnId="{D5EB1600-4B5B-4390-972A-1B86E070CEB7}">
      <dgm:prSet/>
      <dgm:spPr/>
      <dgm:t>
        <a:bodyPr/>
        <a:lstStyle/>
        <a:p>
          <a:endParaRPr lang="es-UY"/>
        </a:p>
      </dgm:t>
    </dgm:pt>
    <dgm:pt modelId="{00B32705-494D-4F4B-A6F5-895141AFE087}" type="sibTrans" cxnId="{D5EB1600-4B5B-4390-972A-1B86E070CEB7}">
      <dgm:prSet/>
      <dgm:spPr>
        <a:ln>
          <a:solidFill>
            <a:schemeClr val="tx2"/>
          </a:solidFill>
        </a:ln>
      </dgm:spPr>
      <dgm:t>
        <a:bodyPr/>
        <a:lstStyle/>
        <a:p>
          <a:endParaRPr lang="es-UY"/>
        </a:p>
      </dgm:t>
    </dgm:pt>
    <dgm:pt modelId="{86ECF7C8-E111-47E2-BC62-0E324222F7F0}">
      <dgm:prSet phldrT="[Texto]" custT="1"/>
      <dgm:spPr>
        <a:solidFill>
          <a:srgbClr val="73DA26"/>
        </a:solidFill>
      </dgm:spPr>
      <dgm:t>
        <a:bodyPr/>
        <a:lstStyle/>
        <a:p>
          <a:r>
            <a:rPr lang="es-UY" sz="2000" dirty="0" smtClean="0"/>
            <a:t>MODELADO</a:t>
          </a:r>
          <a:endParaRPr lang="es-UY" sz="2000" dirty="0"/>
        </a:p>
      </dgm:t>
    </dgm:pt>
    <dgm:pt modelId="{412FC4F3-0E5C-4005-8630-479E678F7800}" type="parTrans" cxnId="{1192EDE4-384E-4E36-95FA-77393C85D414}">
      <dgm:prSet/>
      <dgm:spPr/>
      <dgm:t>
        <a:bodyPr/>
        <a:lstStyle/>
        <a:p>
          <a:endParaRPr lang="es-UY"/>
        </a:p>
      </dgm:t>
    </dgm:pt>
    <dgm:pt modelId="{45D14A62-CD45-449B-B0B4-AD7EB7A05ED6}" type="sibTrans" cxnId="{1192EDE4-384E-4E36-95FA-77393C85D414}">
      <dgm:prSet/>
      <dgm:spPr>
        <a:ln>
          <a:solidFill>
            <a:schemeClr val="tx2"/>
          </a:solidFill>
        </a:ln>
      </dgm:spPr>
      <dgm:t>
        <a:bodyPr/>
        <a:lstStyle/>
        <a:p>
          <a:endParaRPr lang="es-UY"/>
        </a:p>
      </dgm:t>
    </dgm:pt>
    <dgm:pt modelId="{93F849ED-A2BA-4125-B8ED-1F523F670460}">
      <dgm:prSet phldrT="[Texto]" custT="1"/>
      <dgm:spPr>
        <a:solidFill>
          <a:srgbClr val="E020C9"/>
        </a:solidFill>
      </dgm:spPr>
      <dgm:t>
        <a:bodyPr/>
        <a:lstStyle/>
        <a:p>
          <a:r>
            <a:rPr lang="es-UY" sz="2000" dirty="0" smtClean="0"/>
            <a:t>SIMULACIÓN</a:t>
          </a:r>
          <a:endParaRPr lang="es-UY" sz="2000" dirty="0"/>
        </a:p>
      </dgm:t>
    </dgm:pt>
    <dgm:pt modelId="{59D4D1EF-04BE-40AE-8270-F542A9AB6B4C}" type="parTrans" cxnId="{0E2D44BE-EE0A-42AB-9E0E-F1D27C1D49B1}">
      <dgm:prSet/>
      <dgm:spPr/>
      <dgm:t>
        <a:bodyPr/>
        <a:lstStyle/>
        <a:p>
          <a:endParaRPr lang="es-UY"/>
        </a:p>
      </dgm:t>
    </dgm:pt>
    <dgm:pt modelId="{0F2406FD-27AF-4D1F-A15E-12C2AA96D84F}" type="sibTrans" cxnId="{0E2D44BE-EE0A-42AB-9E0E-F1D27C1D49B1}">
      <dgm:prSet/>
      <dgm:spPr>
        <a:ln>
          <a:solidFill>
            <a:schemeClr val="tx2"/>
          </a:solidFill>
        </a:ln>
      </dgm:spPr>
      <dgm:t>
        <a:bodyPr/>
        <a:lstStyle/>
        <a:p>
          <a:endParaRPr lang="es-UY"/>
        </a:p>
      </dgm:t>
    </dgm:pt>
    <dgm:pt modelId="{9001DD7C-5B2C-49D5-B231-5A8D31367F5B}">
      <dgm:prSet phldrT="[Texto]" custT="1"/>
      <dgm:spPr>
        <a:solidFill>
          <a:srgbClr val="A15F5F"/>
        </a:solidFill>
      </dgm:spPr>
      <dgm:t>
        <a:bodyPr/>
        <a:lstStyle/>
        <a:p>
          <a:r>
            <a:rPr lang="es-UY" sz="2000" dirty="0" smtClean="0"/>
            <a:t>EJECUCIÓN</a:t>
          </a:r>
          <a:endParaRPr lang="es-UY" sz="2000" dirty="0"/>
        </a:p>
      </dgm:t>
    </dgm:pt>
    <dgm:pt modelId="{9C711A7F-FBA1-447A-8C77-35A6E694BB1F}" type="parTrans" cxnId="{F90B4906-C7FA-402A-BF27-ACE9CEFB3F94}">
      <dgm:prSet/>
      <dgm:spPr/>
      <dgm:t>
        <a:bodyPr/>
        <a:lstStyle/>
        <a:p>
          <a:endParaRPr lang="es-UY"/>
        </a:p>
      </dgm:t>
    </dgm:pt>
    <dgm:pt modelId="{937A1CDE-42F1-4BCC-BD1E-B7222FC97960}" type="sibTrans" cxnId="{F90B4906-C7FA-402A-BF27-ACE9CEFB3F94}">
      <dgm:prSet/>
      <dgm:spPr>
        <a:ln>
          <a:solidFill>
            <a:schemeClr val="tx2"/>
          </a:solidFill>
        </a:ln>
      </dgm:spPr>
      <dgm:t>
        <a:bodyPr/>
        <a:lstStyle/>
        <a:p>
          <a:endParaRPr lang="es-UY"/>
        </a:p>
      </dgm:t>
    </dgm:pt>
    <dgm:pt modelId="{A7E9C7B4-C190-4163-A65A-13CAA43EFDBA}">
      <dgm:prSet phldrT="[Texto]" custT="1"/>
      <dgm:spPr/>
      <dgm:t>
        <a:bodyPr/>
        <a:lstStyle/>
        <a:p>
          <a:r>
            <a:rPr lang="es-UY" sz="2000" dirty="0" smtClean="0"/>
            <a:t>OPTIMIZACIÓN</a:t>
          </a:r>
          <a:endParaRPr lang="es-UY" sz="2000" dirty="0"/>
        </a:p>
      </dgm:t>
    </dgm:pt>
    <dgm:pt modelId="{F32E5152-5D29-43EA-9D2B-69923E342A93}" type="parTrans" cxnId="{BB8F0361-70A0-4A6B-8928-559A16B7C5EC}">
      <dgm:prSet/>
      <dgm:spPr/>
      <dgm:t>
        <a:bodyPr/>
        <a:lstStyle/>
        <a:p>
          <a:endParaRPr lang="es-UY"/>
        </a:p>
      </dgm:t>
    </dgm:pt>
    <dgm:pt modelId="{21E2F6B9-2C21-45C7-83E8-AC5B726D318C}" type="sibTrans" cxnId="{BB8F0361-70A0-4A6B-8928-559A16B7C5EC}">
      <dgm:prSet/>
      <dgm:spPr>
        <a:ln>
          <a:solidFill>
            <a:schemeClr val="tx2"/>
          </a:solidFill>
        </a:ln>
      </dgm:spPr>
      <dgm:t>
        <a:bodyPr/>
        <a:lstStyle/>
        <a:p>
          <a:endParaRPr lang="es-UY"/>
        </a:p>
      </dgm:t>
    </dgm:pt>
    <dgm:pt modelId="{45142443-FC05-49E7-BAD2-B89D71867070}">
      <dgm:prSet phldrT="[Texto]" custT="1"/>
      <dgm:spPr>
        <a:solidFill>
          <a:srgbClr val="D4A42C"/>
        </a:solidFill>
      </dgm:spPr>
      <dgm:t>
        <a:bodyPr/>
        <a:lstStyle/>
        <a:p>
          <a:r>
            <a:rPr lang="es-UY" sz="2000" dirty="0" smtClean="0"/>
            <a:t>MONITOREO</a:t>
          </a:r>
          <a:endParaRPr lang="es-UY" sz="2000" dirty="0"/>
        </a:p>
      </dgm:t>
    </dgm:pt>
    <dgm:pt modelId="{D332A751-E5B3-4A84-94FC-31EE9AFCF0D8}" type="parTrans" cxnId="{40758CC2-77B0-44C7-95B2-25A0840A5AFB}">
      <dgm:prSet/>
      <dgm:spPr/>
      <dgm:t>
        <a:bodyPr/>
        <a:lstStyle/>
        <a:p>
          <a:endParaRPr lang="es-UY"/>
        </a:p>
      </dgm:t>
    </dgm:pt>
    <dgm:pt modelId="{19547BEE-FF38-4679-B2C0-591B716C77AE}" type="sibTrans" cxnId="{40758CC2-77B0-44C7-95B2-25A0840A5AFB}">
      <dgm:prSet/>
      <dgm:spPr>
        <a:ln>
          <a:solidFill>
            <a:schemeClr val="tx2"/>
          </a:solidFill>
        </a:ln>
      </dgm:spPr>
      <dgm:t>
        <a:bodyPr/>
        <a:lstStyle/>
        <a:p>
          <a:endParaRPr lang="es-UY"/>
        </a:p>
      </dgm:t>
    </dgm:pt>
    <dgm:pt modelId="{AF1D7D02-873E-4BFC-AB41-7ED03C99D7A2}" type="pres">
      <dgm:prSet presAssocID="{6D3173B2-2922-4452-AF44-BC6F4158EAC1}" presName="cycle" presStyleCnt="0">
        <dgm:presLayoutVars>
          <dgm:dir/>
          <dgm:resizeHandles val="exact"/>
        </dgm:presLayoutVars>
      </dgm:prSet>
      <dgm:spPr/>
      <dgm:t>
        <a:bodyPr/>
        <a:lstStyle/>
        <a:p>
          <a:endParaRPr lang="es-UY"/>
        </a:p>
      </dgm:t>
    </dgm:pt>
    <dgm:pt modelId="{3734A161-959D-4D61-8F83-BC0CCE9E380A}" type="pres">
      <dgm:prSet presAssocID="{CAED42B4-B03C-4EC4-BE81-B53D786747B8}" presName="node" presStyleLbl="node1" presStyleIdx="0" presStyleCnt="6" custScaleX="146410">
        <dgm:presLayoutVars>
          <dgm:bulletEnabled val="1"/>
        </dgm:presLayoutVars>
      </dgm:prSet>
      <dgm:spPr/>
      <dgm:t>
        <a:bodyPr/>
        <a:lstStyle/>
        <a:p>
          <a:endParaRPr lang="es-UY"/>
        </a:p>
      </dgm:t>
    </dgm:pt>
    <dgm:pt modelId="{AFDBC342-FD58-4F14-893C-E9D2400588A3}" type="pres">
      <dgm:prSet presAssocID="{CAED42B4-B03C-4EC4-BE81-B53D786747B8}" presName="spNode" presStyleCnt="0"/>
      <dgm:spPr/>
    </dgm:pt>
    <dgm:pt modelId="{BAAF6F0D-F65C-40FA-99AD-DD928C192AC4}" type="pres">
      <dgm:prSet presAssocID="{00B32705-494D-4F4B-A6F5-895141AFE087}" presName="sibTrans" presStyleLbl="sibTrans1D1" presStyleIdx="0" presStyleCnt="6"/>
      <dgm:spPr/>
      <dgm:t>
        <a:bodyPr/>
        <a:lstStyle/>
        <a:p>
          <a:endParaRPr lang="es-UY"/>
        </a:p>
      </dgm:t>
    </dgm:pt>
    <dgm:pt modelId="{8D3E9D4A-88E9-49AC-8181-A35E167EC851}" type="pres">
      <dgm:prSet presAssocID="{86ECF7C8-E111-47E2-BC62-0E324222F7F0}" presName="node" presStyleLbl="node1" presStyleIdx="1" presStyleCnt="6" custScaleX="146410">
        <dgm:presLayoutVars>
          <dgm:bulletEnabled val="1"/>
        </dgm:presLayoutVars>
      </dgm:prSet>
      <dgm:spPr/>
      <dgm:t>
        <a:bodyPr/>
        <a:lstStyle/>
        <a:p>
          <a:endParaRPr lang="es-UY"/>
        </a:p>
      </dgm:t>
    </dgm:pt>
    <dgm:pt modelId="{A8DCB08C-8226-4936-8D47-F0D5A3A2653D}" type="pres">
      <dgm:prSet presAssocID="{86ECF7C8-E111-47E2-BC62-0E324222F7F0}" presName="spNode" presStyleCnt="0"/>
      <dgm:spPr/>
    </dgm:pt>
    <dgm:pt modelId="{1871F378-0522-4EA9-B8ED-B4FC235843EA}" type="pres">
      <dgm:prSet presAssocID="{45D14A62-CD45-449B-B0B4-AD7EB7A05ED6}" presName="sibTrans" presStyleLbl="sibTrans1D1" presStyleIdx="1" presStyleCnt="6"/>
      <dgm:spPr/>
      <dgm:t>
        <a:bodyPr/>
        <a:lstStyle/>
        <a:p>
          <a:endParaRPr lang="es-UY"/>
        </a:p>
      </dgm:t>
    </dgm:pt>
    <dgm:pt modelId="{AA7CDBCE-C75D-4009-82E7-4757A0CC3D32}" type="pres">
      <dgm:prSet presAssocID="{93F849ED-A2BA-4125-B8ED-1F523F670460}" presName="node" presStyleLbl="node1" presStyleIdx="2" presStyleCnt="6" custScaleX="146410">
        <dgm:presLayoutVars>
          <dgm:bulletEnabled val="1"/>
        </dgm:presLayoutVars>
      </dgm:prSet>
      <dgm:spPr/>
      <dgm:t>
        <a:bodyPr/>
        <a:lstStyle/>
        <a:p>
          <a:endParaRPr lang="es-UY"/>
        </a:p>
      </dgm:t>
    </dgm:pt>
    <dgm:pt modelId="{759F398C-FD72-4014-A670-E92FC1327226}" type="pres">
      <dgm:prSet presAssocID="{93F849ED-A2BA-4125-B8ED-1F523F670460}" presName="spNode" presStyleCnt="0"/>
      <dgm:spPr/>
    </dgm:pt>
    <dgm:pt modelId="{78C07B0A-BFF3-4018-A633-D08BF84A4509}" type="pres">
      <dgm:prSet presAssocID="{0F2406FD-27AF-4D1F-A15E-12C2AA96D84F}" presName="sibTrans" presStyleLbl="sibTrans1D1" presStyleIdx="2" presStyleCnt="6"/>
      <dgm:spPr/>
      <dgm:t>
        <a:bodyPr/>
        <a:lstStyle/>
        <a:p>
          <a:endParaRPr lang="es-UY"/>
        </a:p>
      </dgm:t>
    </dgm:pt>
    <dgm:pt modelId="{B24F1BF9-6933-4B2C-8CA9-3B143C6AC490}" type="pres">
      <dgm:prSet presAssocID="{9001DD7C-5B2C-49D5-B231-5A8D31367F5B}" presName="node" presStyleLbl="node1" presStyleIdx="3" presStyleCnt="6" custScaleX="146410">
        <dgm:presLayoutVars>
          <dgm:bulletEnabled val="1"/>
        </dgm:presLayoutVars>
      </dgm:prSet>
      <dgm:spPr/>
      <dgm:t>
        <a:bodyPr/>
        <a:lstStyle/>
        <a:p>
          <a:endParaRPr lang="es-UY"/>
        </a:p>
      </dgm:t>
    </dgm:pt>
    <dgm:pt modelId="{73A5E0D9-6810-41DC-AAC6-68CA43B7ABB8}" type="pres">
      <dgm:prSet presAssocID="{9001DD7C-5B2C-49D5-B231-5A8D31367F5B}" presName="spNode" presStyleCnt="0"/>
      <dgm:spPr/>
    </dgm:pt>
    <dgm:pt modelId="{AFC61577-6EE7-4703-A1AF-C046B466C0CD}" type="pres">
      <dgm:prSet presAssocID="{937A1CDE-42F1-4BCC-BD1E-B7222FC97960}" presName="sibTrans" presStyleLbl="sibTrans1D1" presStyleIdx="3" presStyleCnt="6"/>
      <dgm:spPr/>
      <dgm:t>
        <a:bodyPr/>
        <a:lstStyle/>
        <a:p>
          <a:endParaRPr lang="es-UY"/>
        </a:p>
      </dgm:t>
    </dgm:pt>
    <dgm:pt modelId="{73D0D3D0-4529-47A0-B6FE-B32043AB6282}" type="pres">
      <dgm:prSet presAssocID="{45142443-FC05-49E7-BAD2-B89D71867070}" presName="node" presStyleLbl="node1" presStyleIdx="4" presStyleCnt="6" custScaleX="146410">
        <dgm:presLayoutVars>
          <dgm:bulletEnabled val="1"/>
        </dgm:presLayoutVars>
      </dgm:prSet>
      <dgm:spPr/>
      <dgm:t>
        <a:bodyPr/>
        <a:lstStyle/>
        <a:p>
          <a:endParaRPr lang="es-UY"/>
        </a:p>
      </dgm:t>
    </dgm:pt>
    <dgm:pt modelId="{F94240D7-EC65-42BB-94FC-3B723E466332}" type="pres">
      <dgm:prSet presAssocID="{45142443-FC05-49E7-BAD2-B89D71867070}" presName="spNode" presStyleCnt="0"/>
      <dgm:spPr/>
    </dgm:pt>
    <dgm:pt modelId="{8243ACAA-24C5-471E-87A7-BF83F59AC089}" type="pres">
      <dgm:prSet presAssocID="{19547BEE-FF38-4679-B2C0-591B716C77AE}" presName="sibTrans" presStyleLbl="sibTrans1D1" presStyleIdx="4" presStyleCnt="6"/>
      <dgm:spPr/>
      <dgm:t>
        <a:bodyPr/>
        <a:lstStyle/>
        <a:p>
          <a:endParaRPr lang="es-UY"/>
        </a:p>
      </dgm:t>
    </dgm:pt>
    <dgm:pt modelId="{AF599E67-C5E1-4F23-886B-44B033AEE6FF}" type="pres">
      <dgm:prSet presAssocID="{A7E9C7B4-C190-4163-A65A-13CAA43EFDBA}" presName="node" presStyleLbl="node1" presStyleIdx="5" presStyleCnt="6" custScaleX="146410">
        <dgm:presLayoutVars>
          <dgm:bulletEnabled val="1"/>
        </dgm:presLayoutVars>
      </dgm:prSet>
      <dgm:spPr/>
      <dgm:t>
        <a:bodyPr/>
        <a:lstStyle/>
        <a:p>
          <a:endParaRPr lang="es-UY"/>
        </a:p>
      </dgm:t>
    </dgm:pt>
    <dgm:pt modelId="{8168D5BE-2FBE-4D56-AD49-6375BFE14CC7}" type="pres">
      <dgm:prSet presAssocID="{A7E9C7B4-C190-4163-A65A-13CAA43EFDBA}" presName="spNode" presStyleCnt="0"/>
      <dgm:spPr/>
    </dgm:pt>
    <dgm:pt modelId="{551330BF-E5BB-41FD-B270-32E0B5F64034}" type="pres">
      <dgm:prSet presAssocID="{21E2F6B9-2C21-45C7-83E8-AC5B726D318C}" presName="sibTrans" presStyleLbl="sibTrans1D1" presStyleIdx="5" presStyleCnt="6"/>
      <dgm:spPr/>
      <dgm:t>
        <a:bodyPr/>
        <a:lstStyle/>
        <a:p>
          <a:endParaRPr lang="es-UY"/>
        </a:p>
      </dgm:t>
    </dgm:pt>
  </dgm:ptLst>
  <dgm:cxnLst>
    <dgm:cxn modelId="{E478B5CF-F1E4-4461-8B0D-4D0A858B09AC}" type="presOf" srcId="{CAED42B4-B03C-4EC4-BE81-B53D786747B8}" destId="{3734A161-959D-4D61-8F83-BC0CCE9E380A}" srcOrd="0" destOrd="0" presId="urn:microsoft.com/office/officeart/2005/8/layout/cycle5"/>
    <dgm:cxn modelId="{D5EB1600-4B5B-4390-972A-1B86E070CEB7}" srcId="{6D3173B2-2922-4452-AF44-BC6F4158EAC1}" destId="{CAED42B4-B03C-4EC4-BE81-B53D786747B8}" srcOrd="0" destOrd="0" parTransId="{D4303192-0FDB-40C2-B5A2-19E63E2670CA}" sibTransId="{00B32705-494D-4F4B-A6F5-895141AFE087}"/>
    <dgm:cxn modelId="{E086A382-4F6C-4A78-A3B9-FCFD7130E322}" type="presOf" srcId="{937A1CDE-42F1-4BCC-BD1E-B7222FC97960}" destId="{AFC61577-6EE7-4703-A1AF-C046B466C0CD}" srcOrd="0" destOrd="0" presId="urn:microsoft.com/office/officeart/2005/8/layout/cycle5"/>
    <dgm:cxn modelId="{C9108ECE-B41E-41A5-83D4-17F00973CE82}" type="presOf" srcId="{86ECF7C8-E111-47E2-BC62-0E324222F7F0}" destId="{8D3E9D4A-88E9-49AC-8181-A35E167EC851}" srcOrd="0" destOrd="0" presId="urn:microsoft.com/office/officeart/2005/8/layout/cycle5"/>
    <dgm:cxn modelId="{18F480AD-8BE3-4C4B-8462-E0C068B6D2C2}" type="presOf" srcId="{00B32705-494D-4F4B-A6F5-895141AFE087}" destId="{BAAF6F0D-F65C-40FA-99AD-DD928C192AC4}" srcOrd="0" destOrd="0" presId="urn:microsoft.com/office/officeart/2005/8/layout/cycle5"/>
    <dgm:cxn modelId="{D6203140-EDED-4470-B5E1-13F297733ED7}" type="presOf" srcId="{0F2406FD-27AF-4D1F-A15E-12C2AA96D84F}" destId="{78C07B0A-BFF3-4018-A633-D08BF84A4509}" srcOrd="0" destOrd="0" presId="urn:microsoft.com/office/officeart/2005/8/layout/cycle5"/>
    <dgm:cxn modelId="{DE4157F5-72C3-4363-9EB5-7E38DCC6885D}" type="presOf" srcId="{21E2F6B9-2C21-45C7-83E8-AC5B726D318C}" destId="{551330BF-E5BB-41FD-B270-32E0B5F64034}" srcOrd="0" destOrd="0" presId="urn:microsoft.com/office/officeart/2005/8/layout/cycle5"/>
    <dgm:cxn modelId="{F90B4906-C7FA-402A-BF27-ACE9CEFB3F94}" srcId="{6D3173B2-2922-4452-AF44-BC6F4158EAC1}" destId="{9001DD7C-5B2C-49D5-B231-5A8D31367F5B}" srcOrd="3" destOrd="0" parTransId="{9C711A7F-FBA1-447A-8C77-35A6E694BB1F}" sibTransId="{937A1CDE-42F1-4BCC-BD1E-B7222FC97960}"/>
    <dgm:cxn modelId="{519D236F-FC8C-40B9-82BF-03643A2FE7AC}" type="presOf" srcId="{A7E9C7B4-C190-4163-A65A-13CAA43EFDBA}" destId="{AF599E67-C5E1-4F23-886B-44B033AEE6FF}" srcOrd="0" destOrd="0" presId="urn:microsoft.com/office/officeart/2005/8/layout/cycle5"/>
    <dgm:cxn modelId="{502B4A23-9077-41F3-863B-96EF0BE7E485}" type="presOf" srcId="{9001DD7C-5B2C-49D5-B231-5A8D31367F5B}" destId="{B24F1BF9-6933-4B2C-8CA9-3B143C6AC490}" srcOrd="0" destOrd="0" presId="urn:microsoft.com/office/officeart/2005/8/layout/cycle5"/>
    <dgm:cxn modelId="{BB8F0361-70A0-4A6B-8928-559A16B7C5EC}" srcId="{6D3173B2-2922-4452-AF44-BC6F4158EAC1}" destId="{A7E9C7B4-C190-4163-A65A-13CAA43EFDBA}" srcOrd="5" destOrd="0" parTransId="{F32E5152-5D29-43EA-9D2B-69923E342A93}" sibTransId="{21E2F6B9-2C21-45C7-83E8-AC5B726D318C}"/>
    <dgm:cxn modelId="{1192EDE4-384E-4E36-95FA-77393C85D414}" srcId="{6D3173B2-2922-4452-AF44-BC6F4158EAC1}" destId="{86ECF7C8-E111-47E2-BC62-0E324222F7F0}" srcOrd="1" destOrd="0" parTransId="{412FC4F3-0E5C-4005-8630-479E678F7800}" sibTransId="{45D14A62-CD45-449B-B0B4-AD7EB7A05ED6}"/>
    <dgm:cxn modelId="{DFB31063-A9C9-461B-9EE6-DD3EEB8F4C16}" type="presOf" srcId="{19547BEE-FF38-4679-B2C0-591B716C77AE}" destId="{8243ACAA-24C5-471E-87A7-BF83F59AC089}" srcOrd="0" destOrd="0" presId="urn:microsoft.com/office/officeart/2005/8/layout/cycle5"/>
    <dgm:cxn modelId="{6C76E43F-9C53-4C3C-97F7-8FB4F898DEAE}" type="presOf" srcId="{45D14A62-CD45-449B-B0B4-AD7EB7A05ED6}" destId="{1871F378-0522-4EA9-B8ED-B4FC235843EA}" srcOrd="0" destOrd="0" presId="urn:microsoft.com/office/officeart/2005/8/layout/cycle5"/>
    <dgm:cxn modelId="{0E2D44BE-EE0A-42AB-9E0E-F1D27C1D49B1}" srcId="{6D3173B2-2922-4452-AF44-BC6F4158EAC1}" destId="{93F849ED-A2BA-4125-B8ED-1F523F670460}" srcOrd="2" destOrd="0" parTransId="{59D4D1EF-04BE-40AE-8270-F542A9AB6B4C}" sibTransId="{0F2406FD-27AF-4D1F-A15E-12C2AA96D84F}"/>
    <dgm:cxn modelId="{6B700543-B0CB-4DDC-BA82-8476106E5BB9}" type="presOf" srcId="{6D3173B2-2922-4452-AF44-BC6F4158EAC1}" destId="{AF1D7D02-873E-4BFC-AB41-7ED03C99D7A2}" srcOrd="0" destOrd="0" presId="urn:microsoft.com/office/officeart/2005/8/layout/cycle5"/>
    <dgm:cxn modelId="{B6B9DE7C-6710-4629-A119-1D3D327B9A76}" type="presOf" srcId="{45142443-FC05-49E7-BAD2-B89D71867070}" destId="{73D0D3D0-4529-47A0-B6FE-B32043AB6282}" srcOrd="0" destOrd="0" presId="urn:microsoft.com/office/officeart/2005/8/layout/cycle5"/>
    <dgm:cxn modelId="{224DA0EE-9631-4522-BD2E-DDB79A603AC9}" type="presOf" srcId="{93F849ED-A2BA-4125-B8ED-1F523F670460}" destId="{AA7CDBCE-C75D-4009-82E7-4757A0CC3D32}" srcOrd="0" destOrd="0" presId="urn:microsoft.com/office/officeart/2005/8/layout/cycle5"/>
    <dgm:cxn modelId="{40758CC2-77B0-44C7-95B2-25A0840A5AFB}" srcId="{6D3173B2-2922-4452-AF44-BC6F4158EAC1}" destId="{45142443-FC05-49E7-BAD2-B89D71867070}" srcOrd="4" destOrd="0" parTransId="{D332A751-E5B3-4A84-94FC-31EE9AFCF0D8}" sibTransId="{19547BEE-FF38-4679-B2C0-591B716C77AE}"/>
    <dgm:cxn modelId="{E6F08033-723F-4367-B72C-8FA3802C631D}" type="presParOf" srcId="{AF1D7D02-873E-4BFC-AB41-7ED03C99D7A2}" destId="{3734A161-959D-4D61-8F83-BC0CCE9E380A}" srcOrd="0" destOrd="0" presId="urn:microsoft.com/office/officeart/2005/8/layout/cycle5"/>
    <dgm:cxn modelId="{85E91A02-E8A3-45F0-84B4-865F33026ED0}" type="presParOf" srcId="{AF1D7D02-873E-4BFC-AB41-7ED03C99D7A2}" destId="{AFDBC342-FD58-4F14-893C-E9D2400588A3}" srcOrd="1" destOrd="0" presId="urn:microsoft.com/office/officeart/2005/8/layout/cycle5"/>
    <dgm:cxn modelId="{87EFC432-F043-48EB-96C8-884CF6383111}" type="presParOf" srcId="{AF1D7D02-873E-4BFC-AB41-7ED03C99D7A2}" destId="{BAAF6F0D-F65C-40FA-99AD-DD928C192AC4}" srcOrd="2" destOrd="0" presId="urn:microsoft.com/office/officeart/2005/8/layout/cycle5"/>
    <dgm:cxn modelId="{AE345BFD-44E1-4EDA-9462-BED4C5410C12}" type="presParOf" srcId="{AF1D7D02-873E-4BFC-AB41-7ED03C99D7A2}" destId="{8D3E9D4A-88E9-49AC-8181-A35E167EC851}" srcOrd="3" destOrd="0" presId="urn:microsoft.com/office/officeart/2005/8/layout/cycle5"/>
    <dgm:cxn modelId="{781791D9-3ED2-4990-87E8-C1816EF877FF}" type="presParOf" srcId="{AF1D7D02-873E-4BFC-AB41-7ED03C99D7A2}" destId="{A8DCB08C-8226-4936-8D47-F0D5A3A2653D}" srcOrd="4" destOrd="0" presId="urn:microsoft.com/office/officeart/2005/8/layout/cycle5"/>
    <dgm:cxn modelId="{1F326D2A-68E1-4B5D-83A5-26740E805E20}" type="presParOf" srcId="{AF1D7D02-873E-4BFC-AB41-7ED03C99D7A2}" destId="{1871F378-0522-4EA9-B8ED-B4FC235843EA}" srcOrd="5" destOrd="0" presId="urn:microsoft.com/office/officeart/2005/8/layout/cycle5"/>
    <dgm:cxn modelId="{9153D58A-355D-4655-AE21-D4F0AB88A621}" type="presParOf" srcId="{AF1D7D02-873E-4BFC-AB41-7ED03C99D7A2}" destId="{AA7CDBCE-C75D-4009-82E7-4757A0CC3D32}" srcOrd="6" destOrd="0" presId="urn:microsoft.com/office/officeart/2005/8/layout/cycle5"/>
    <dgm:cxn modelId="{6428C7AD-9EC5-49E6-9AE8-F26C4F1A28B0}" type="presParOf" srcId="{AF1D7D02-873E-4BFC-AB41-7ED03C99D7A2}" destId="{759F398C-FD72-4014-A670-E92FC1327226}" srcOrd="7" destOrd="0" presId="urn:microsoft.com/office/officeart/2005/8/layout/cycle5"/>
    <dgm:cxn modelId="{D3058AC6-3635-4C89-8EDD-63A73AD4F468}" type="presParOf" srcId="{AF1D7D02-873E-4BFC-AB41-7ED03C99D7A2}" destId="{78C07B0A-BFF3-4018-A633-D08BF84A4509}" srcOrd="8" destOrd="0" presId="urn:microsoft.com/office/officeart/2005/8/layout/cycle5"/>
    <dgm:cxn modelId="{244838B9-2E9F-4D23-A21E-B023E19C4326}" type="presParOf" srcId="{AF1D7D02-873E-4BFC-AB41-7ED03C99D7A2}" destId="{B24F1BF9-6933-4B2C-8CA9-3B143C6AC490}" srcOrd="9" destOrd="0" presId="urn:microsoft.com/office/officeart/2005/8/layout/cycle5"/>
    <dgm:cxn modelId="{C5B6796D-3C6B-4455-B799-03F0EA0F9C6F}" type="presParOf" srcId="{AF1D7D02-873E-4BFC-AB41-7ED03C99D7A2}" destId="{73A5E0D9-6810-41DC-AAC6-68CA43B7ABB8}" srcOrd="10" destOrd="0" presId="urn:microsoft.com/office/officeart/2005/8/layout/cycle5"/>
    <dgm:cxn modelId="{6A167EDD-68D5-49A9-842F-D8DEC31B87CC}" type="presParOf" srcId="{AF1D7D02-873E-4BFC-AB41-7ED03C99D7A2}" destId="{AFC61577-6EE7-4703-A1AF-C046B466C0CD}" srcOrd="11" destOrd="0" presId="urn:microsoft.com/office/officeart/2005/8/layout/cycle5"/>
    <dgm:cxn modelId="{A878DA1E-B97A-4CF9-961E-72CFAFAA540B}" type="presParOf" srcId="{AF1D7D02-873E-4BFC-AB41-7ED03C99D7A2}" destId="{73D0D3D0-4529-47A0-B6FE-B32043AB6282}" srcOrd="12" destOrd="0" presId="urn:microsoft.com/office/officeart/2005/8/layout/cycle5"/>
    <dgm:cxn modelId="{E7411BC8-33C8-4779-A4F6-88793C4A5154}" type="presParOf" srcId="{AF1D7D02-873E-4BFC-AB41-7ED03C99D7A2}" destId="{F94240D7-EC65-42BB-94FC-3B723E466332}" srcOrd="13" destOrd="0" presId="urn:microsoft.com/office/officeart/2005/8/layout/cycle5"/>
    <dgm:cxn modelId="{01AE2BEE-DEAC-48F2-B311-32AECB4F2C2C}" type="presParOf" srcId="{AF1D7D02-873E-4BFC-AB41-7ED03C99D7A2}" destId="{8243ACAA-24C5-471E-87A7-BF83F59AC089}" srcOrd="14" destOrd="0" presId="urn:microsoft.com/office/officeart/2005/8/layout/cycle5"/>
    <dgm:cxn modelId="{7E29FE2E-3972-4C77-91EC-20072BDE97DD}" type="presParOf" srcId="{AF1D7D02-873E-4BFC-AB41-7ED03C99D7A2}" destId="{AF599E67-C5E1-4F23-886B-44B033AEE6FF}" srcOrd="15" destOrd="0" presId="urn:microsoft.com/office/officeart/2005/8/layout/cycle5"/>
    <dgm:cxn modelId="{C41479C3-5A5C-4C4F-B486-CE047E571725}" type="presParOf" srcId="{AF1D7D02-873E-4BFC-AB41-7ED03C99D7A2}" destId="{8168D5BE-2FBE-4D56-AD49-6375BFE14CC7}" srcOrd="16" destOrd="0" presId="urn:microsoft.com/office/officeart/2005/8/layout/cycle5"/>
    <dgm:cxn modelId="{B227A078-9A57-4C49-B43A-416668F79811}" type="presParOf" srcId="{AF1D7D02-873E-4BFC-AB41-7ED03C99D7A2}" destId="{551330BF-E5BB-41FD-B270-32E0B5F64034}" srcOrd="17" destOrd="0" presId="urn:microsoft.com/office/officeart/2005/8/layout/cycle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3173B2-2922-4452-AF44-BC6F4158EAC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UY"/>
        </a:p>
      </dgm:t>
    </dgm:pt>
    <dgm:pt modelId="{CAED42B4-B03C-4EC4-BE81-B53D786747B8}">
      <dgm:prSet phldrT="[Texto]" custT="1"/>
      <dgm:spPr>
        <a:solidFill>
          <a:srgbClr val="1CDAE4"/>
        </a:solidFill>
      </dgm:spPr>
      <dgm:t>
        <a:bodyPr/>
        <a:lstStyle/>
        <a:p>
          <a:endParaRPr lang="es-UY" sz="2000" dirty="0"/>
        </a:p>
      </dgm:t>
    </dgm:pt>
    <dgm:pt modelId="{D4303192-0FDB-40C2-B5A2-19E63E2670CA}" type="parTrans" cxnId="{D5EB1600-4B5B-4390-972A-1B86E070CEB7}">
      <dgm:prSet/>
      <dgm:spPr/>
      <dgm:t>
        <a:bodyPr/>
        <a:lstStyle/>
        <a:p>
          <a:endParaRPr lang="es-UY"/>
        </a:p>
      </dgm:t>
    </dgm:pt>
    <dgm:pt modelId="{00B32705-494D-4F4B-A6F5-895141AFE087}" type="sibTrans" cxnId="{D5EB1600-4B5B-4390-972A-1B86E070CEB7}">
      <dgm:prSet/>
      <dgm:spPr>
        <a:ln>
          <a:solidFill>
            <a:schemeClr val="tx2"/>
          </a:solidFill>
        </a:ln>
      </dgm:spPr>
      <dgm:t>
        <a:bodyPr/>
        <a:lstStyle/>
        <a:p>
          <a:endParaRPr lang="es-UY"/>
        </a:p>
      </dgm:t>
    </dgm:pt>
    <dgm:pt modelId="{86ECF7C8-E111-47E2-BC62-0E324222F7F0}">
      <dgm:prSet phldrT="[Texto]" custT="1"/>
      <dgm:spPr>
        <a:solidFill>
          <a:srgbClr val="73DA26"/>
        </a:solidFill>
      </dgm:spPr>
      <dgm:t>
        <a:bodyPr/>
        <a:lstStyle/>
        <a:p>
          <a:endParaRPr lang="es-UY" sz="2000" dirty="0"/>
        </a:p>
      </dgm:t>
    </dgm:pt>
    <dgm:pt modelId="{412FC4F3-0E5C-4005-8630-479E678F7800}" type="parTrans" cxnId="{1192EDE4-384E-4E36-95FA-77393C85D414}">
      <dgm:prSet/>
      <dgm:spPr/>
      <dgm:t>
        <a:bodyPr/>
        <a:lstStyle/>
        <a:p>
          <a:endParaRPr lang="es-UY"/>
        </a:p>
      </dgm:t>
    </dgm:pt>
    <dgm:pt modelId="{45D14A62-CD45-449B-B0B4-AD7EB7A05ED6}" type="sibTrans" cxnId="{1192EDE4-384E-4E36-95FA-77393C85D414}">
      <dgm:prSet/>
      <dgm:spPr>
        <a:ln>
          <a:solidFill>
            <a:schemeClr val="tx2"/>
          </a:solidFill>
        </a:ln>
      </dgm:spPr>
      <dgm:t>
        <a:bodyPr/>
        <a:lstStyle/>
        <a:p>
          <a:endParaRPr lang="es-UY"/>
        </a:p>
      </dgm:t>
    </dgm:pt>
    <dgm:pt modelId="{93F849ED-A2BA-4125-B8ED-1F523F670460}">
      <dgm:prSet phldrT="[Texto]" custT="1"/>
      <dgm:spPr>
        <a:solidFill>
          <a:srgbClr val="E020C9"/>
        </a:solidFill>
      </dgm:spPr>
      <dgm:t>
        <a:bodyPr/>
        <a:lstStyle/>
        <a:p>
          <a:endParaRPr lang="es-UY" sz="2000" dirty="0"/>
        </a:p>
      </dgm:t>
    </dgm:pt>
    <dgm:pt modelId="{59D4D1EF-04BE-40AE-8270-F542A9AB6B4C}" type="parTrans" cxnId="{0E2D44BE-EE0A-42AB-9E0E-F1D27C1D49B1}">
      <dgm:prSet/>
      <dgm:spPr/>
      <dgm:t>
        <a:bodyPr/>
        <a:lstStyle/>
        <a:p>
          <a:endParaRPr lang="es-UY"/>
        </a:p>
      </dgm:t>
    </dgm:pt>
    <dgm:pt modelId="{0F2406FD-27AF-4D1F-A15E-12C2AA96D84F}" type="sibTrans" cxnId="{0E2D44BE-EE0A-42AB-9E0E-F1D27C1D49B1}">
      <dgm:prSet/>
      <dgm:spPr>
        <a:ln>
          <a:solidFill>
            <a:schemeClr val="tx2"/>
          </a:solidFill>
        </a:ln>
      </dgm:spPr>
      <dgm:t>
        <a:bodyPr/>
        <a:lstStyle/>
        <a:p>
          <a:endParaRPr lang="es-UY"/>
        </a:p>
      </dgm:t>
    </dgm:pt>
    <dgm:pt modelId="{9001DD7C-5B2C-49D5-B231-5A8D31367F5B}">
      <dgm:prSet phldrT="[Texto]" custT="1"/>
      <dgm:spPr>
        <a:solidFill>
          <a:srgbClr val="A15F5F"/>
        </a:solidFill>
      </dgm:spPr>
      <dgm:t>
        <a:bodyPr/>
        <a:lstStyle/>
        <a:p>
          <a:endParaRPr lang="es-UY" sz="2000" dirty="0"/>
        </a:p>
      </dgm:t>
    </dgm:pt>
    <dgm:pt modelId="{9C711A7F-FBA1-447A-8C77-35A6E694BB1F}" type="parTrans" cxnId="{F90B4906-C7FA-402A-BF27-ACE9CEFB3F94}">
      <dgm:prSet/>
      <dgm:spPr/>
      <dgm:t>
        <a:bodyPr/>
        <a:lstStyle/>
        <a:p>
          <a:endParaRPr lang="es-UY"/>
        </a:p>
      </dgm:t>
    </dgm:pt>
    <dgm:pt modelId="{937A1CDE-42F1-4BCC-BD1E-B7222FC97960}" type="sibTrans" cxnId="{F90B4906-C7FA-402A-BF27-ACE9CEFB3F94}">
      <dgm:prSet/>
      <dgm:spPr>
        <a:ln>
          <a:solidFill>
            <a:schemeClr val="tx2"/>
          </a:solidFill>
        </a:ln>
      </dgm:spPr>
      <dgm:t>
        <a:bodyPr/>
        <a:lstStyle/>
        <a:p>
          <a:endParaRPr lang="es-UY"/>
        </a:p>
      </dgm:t>
    </dgm:pt>
    <dgm:pt modelId="{A7E9C7B4-C190-4163-A65A-13CAA43EFDBA}">
      <dgm:prSet phldrT="[Texto]" custT="1"/>
      <dgm:spPr/>
      <dgm:t>
        <a:bodyPr/>
        <a:lstStyle/>
        <a:p>
          <a:endParaRPr lang="es-UY" sz="2000" dirty="0"/>
        </a:p>
      </dgm:t>
    </dgm:pt>
    <dgm:pt modelId="{F32E5152-5D29-43EA-9D2B-69923E342A93}" type="parTrans" cxnId="{BB8F0361-70A0-4A6B-8928-559A16B7C5EC}">
      <dgm:prSet/>
      <dgm:spPr/>
      <dgm:t>
        <a:bodyPr/>
        <a:lstStyle/>
        <a:p>
          <a:endParaRPr lang="es-UY"/>
        </a:p>
      </dgm:t>
    </dgm:pt>
    <dgm:pt modelId="{21E2F6B9-2C21-45C7-83E8-AC5B726D318C}" type="sibTrans" cxnId="{BB8F0361-70A0-4A6B-8928-559A16B7C5EC}">
      <dgm:prSet/>
      <dgm:spPr>
        <a:ln>
          <a:solidFill>
            <a:schemeClr val="tx2"/>
          </a:solidFill>
        </a:ln>
      </dgm:spPr>
      <dgm:t>
        <a:bodyPr/>
        <a:lstStyle/>
        <a:p>
          <a:endParaRPr lang="es-UY"/>
        </a:p>
      </dgm:t>
    </dgm:pt>
    <dgm:pt modelId="{45142443-FC05-49E7-BAD2-B89D71867070}">
      <dgm:prSet phldrT="[Texto]" custT="1"/>
      <dgm:spPr>
        <a:solidFill>
          <a:srgbClr val="D4A42C"/>
        </a:solidFill>
      </dgm:spPr>
      <dgm:t>
        <a:bodyPr/>
        <a:lstStyle/>
        <a:p>
          <a:endParaRPr lang="es-UY" sz="2000" dirty="0"/>
        </a:p>
      </dgm:t>
    </dgm:pt>
    <dgm:pt modelId="{D332A751-E5B3-4A84-94FC-31EE9AFCF0D8}" type="parTrans" cxnId="{40758CC2-77B0-44C7-95B2-25A0840A5AFB}">
      <dgm:prSet/>
      <dgm:spPr/>
      <dgm:t>
        <a:bodyPr/>
        <a:lstStyle/>
        <a:p>
          <a:endParaRPr lang="es-UY"/>
        </a:p>
      </dgm:t>
    </dgm:pt>
    <dgm:pt modelId="{19547BEE-FF38-4679-B2C0-591B716C77AE}" type="sibTrans" cxnId="{40758CC2-77B0-44C7-95B2-25A0840A5AFB}">
      <dgm:prSet/>
      <dgm:spPr>
        <a:ln>
          <a:solidFill>
            <a:schemeClr val="tx2"/>
          </a:solidFill>
        </a:ln>
      </dgm:spPr>
      <dgm:t>
        <a:bodyPr/>
        <a:lstStyle/>
        <a:p>
          <a:endParaRPr lang="es-UY"/>
        </a:p>
      </dgm:t>
    </dgm:pt>
    <dgm:pt modelId="{AF1D7D02-873E-4BFC-AB41-7ED03C99D7A2}" type="pres">
      <dgm:prSet presAssocID="{6D3173B2-2922-4452-AF44-BC6F4158EAC1}" presName="cycle" presStyleCnt="0">
        <dgm:presLayoutVars>
          <dgm:dir/>
          <dgm:resizeHandles val="exact"/>
        </dgm:presLayoutVars>
      </dgm:prSet>
      <dgm:spPr/>
      <dgm:t>
        <a:bodyPr/>
        <a:lstStyle/>
        <a:p>
          <a:endParaRPr lang="es-UY"/>
        </a:p>
      </dgm:t>
    </dgm:pt>
    <dgm:pt modelId="{3734A161-959D-4D61-8F83-BC0CCE9E380A}" type="pres">
      <dgm:prSet presAssocID="{CAED42B4-B03C-4EC4-BE81-B53D786747B8}" presName="node" presStyleLbl="node1" presStyleIdx="0" presStyleCnt="6" custScaleX="146410">
        <dgm:presLayoutVars>
          <dgm:bulletEnabled val="1"/>
        </dgm:presLayoutVars>
      </dgm:prSet>
      <dgm:spPr/>
      <dgm:t>
        <a:bodyPr/>
        <a:lstStyle/>
        <a:p>
          <a:endParaRPr lang="es-UY"/>
        </a:p>
      </dgm:t>
    </dgm:pt>
    <dgm:pt modelId="{AFDBC342-FD58-4F14-893C-E9D2400588A3}" type="pres">
      <dgm:prSet presAssocID="{CAED42B4-B03C-4EC4-BE81-B53D786747B8}" presName="spNode" presStyleCnt="0"/>
      <dgm:spPr/>
    </dgm:pt>
    <dgm:pt modelId="{BAAF6F0D-F65C-40FA-99AD-DD928C192AC4}" type="pres">
      <dgm:prSet presAssocID="{00B32705-494D-4F4B-A6F5-895141AFE087}" presName="sibTrans" presStyleLbl="sibTrans1D1" presStyleIdx="0" presStyleCnt="6"/>
      <dgm:spPr/>
      <dgm:t>
        <a:bodyPr/>
        <a:lstStyle/>
        <a:p>
          <a:endParaRPr lang="es-UY"/>
        </a:p>
      </dgm:t>
    </dgm:pt>
    <dgm:pt modelId="{8D3E9D4A-88E9-49AC-8181-A35E167EC851}" type="pres">
      <dgm:prSet presAssocID="{86ECF7C8-E111-47E2-BC62-0E324222F7F0}" presName="node" presStyleLbl="node1" presStyleIdx="1" presStyleCnt="6" custScaleX="146410">
        <dgm:presLayoutVars>
          <dgm:bulletEnabled val="1"/>
        </dgm:presLayoutVars>
      </dgm:prSet>
      <dgm:spPr/>
      <dgm:t>
        <a:bodyPr/>
        <a:lstStyle/>
        <a:p>
          <a:endParaRPr lang="es-UY"/>
        </a:p>
      </dgm:t>
    </dgm:pt>
    <dgm:pt modelId="{A8DCB08C-8226-4936-8D47-F0D5A3A2653D}" type="pres">
      <dgm:prSet presAssocID="{86ECF7C8-E111-47E2-BC62-0E324222F7F0}" presName="spNode" presStyleCnt="0"/>
      <dgm:spPr/>
    </dgm:pt>
    <dgm:pt modelId="{1871F378-0522-4EA9-B8ED-B4FC235843EA}" type="pres">
      <dgm:prSet presAssocID="{45D14A62-CD45-449B-B0B4-AD7EB7A05ED6}" presName="sibTrans" presStyleLbl="sibTrans1D1" presStyleIdx="1" presStyleCnt="6"/>
      <dgm:spPr/>
      <dgm:t>
        <a:bodyPr/>
        <a:lstStyle/>
        <a:p>
          <a:endParaRPr lang="es-UY"/>
        </a:p>
      </dgm:t>
    </dgm:pt>
    <dgm:pt modelId="{AA7CDBCE-C75D-4009-82E7-4757A0CC3D32}" type="pres">
      <dgm:prSet presAssocID="{93F849ED-A2BA-4125-B8ED-1F523F670460}" presName="node" presStyleLbl="node1" presStyleIdx="2" presStyleCnt="6" custScaleX="146410">
        <dgm:presLayoutVars>
          <dgm:bulletEnabled val="1"/>
        </dgm:presLayoutVars>
      </dgm:prSet>
      <dgm:spPr/>
      <dgm:t>
        <a:bodyPr/>
        <a:lstStyle/>
        <a:p>
          <a:endParaRPr lang="es-UY"/>
        </a:p>
      </dgm:t>
    </dgm:pt>
    <dgm:pt modelId="{759F398C-FD72-4014-A670-E92FC1327226}" type="pres">
      <dgm:prSet presAssocID="{93F849ED-A2BA-4125-B8ED-1F523F670460}" presName="spNode" presStyleCnt="0"/>
      <dgm:spPr/>
    </dgm:pt>
    <dgm:pt modelId="{78C07B0A-BFF3-4018-A633-D08BF84A4509}" type="pres">
      <dgm:prSet presAssocID="{0F2406FD-27AF-4D1F-A15E-12C2AA96D84F}" presName="sibTrans" presStyleLbl="sibTrans1D1" presStyleIdx="2" presStyleCnt="6"/>
      <dgm:spPr/>
      <dgm:t>
        <a:bodyPr/>
        <a:lstStyle/>
        <a:p>
          <a:endParaRPr lang="es-UY"/>
        </a:p>
      </dgm:t>
    </dgm:pt>
    <dgm:pt modelId="{B24F1BF9-6933-4B2C-8CA9-3B143C6AC490}" type="pres">
      <dgm:prSet presAssocID="{9001DD7C-5B2C-49D5-B231-5A8D31367F5B}" presName="node" presStyleLbl="node1" presStyleIdx="3" presStyleCnt="6" custScaleX="146410">
        <dgm:presLayoutVars>
          <dgm:bulletEnabled val="1"/>
        </dgm:presLayoutVars>
      </dgm:prSet>
      <dgm:spPr/>
      <dgm:t>
        <a:bodyPr/>
        <a:lstStyle/>
        <a:p>
          <a:endParaRPr lang="es-UY"/>
        </a:p>
      </dgm:t>
    </dgm:pt>
    <dgm:pt modelId="{73A5E0D9-6810-41DC-AAC6-68CA43B7ABB8}" type="pres">
      <dgm:prSet presAssocID="{9001DD7C-5B2C-49D5-B231-5A8D31367F5B}" presName="spNode" presStyleCnt="0"/>
      <dgm:spPr/>
    </dgm:pt>
    <dgm:pt modelId="{AFC61577-6EE7-4703-A1AF-C046B466C0CD}" type="pres">
      <dgm:prSet presAssocID="{937A1CDE-42F1-4BCC-BD1E-B7222FC97960}" presName="sibTrans" presStyleLbl="sibTrans1D1" presStyleIdx="3" presStyleCnt="6"/>
      <dgm:spPr/>
      <dgm:t>
        <a:bodyPr/>
        <a:lstStyle/>
        <a:p>
          <a:endParaRPr lang="es-UY"/>
        </a:p>
      </dgm:t>
    </dgm:pt>
    <dgm:pt modelId="{73D0D3D0-4529-47A0-B6FE-B32043AB6282}" type="pres">
      <dgm:prSet presAssocID="{45142443-FC05-49E7-BAD2-B89D71867070}" presName="node" presStyleLbl="node1" presStyleIdx="4" presStyleCnt="6" custScaleX="146410">
        <dgm:presLayoutVars>
          <dgm:bulletEnabled val="1"/>
        </dgm:presLayoutVars>
      </dgm:prSet>
      <dgm:spPr/>
      <dgm:t>
        <a:bodyPr/>
        <a:lstStyle/>
        <a:p>
          <a:endParaRPr lang="es-UY"/>
        </a:p>
      </dgm:t>
    </dgm:pt>
    <dgm:pt modelId="{F94240D7-EC65-42BB-94FC-3B723E466332}" type="pres">
      <dgm:prSet presAssocID="{45142443-FC05-49E7-BAD2-B89D71867070}" presName="spNode" presStyleCnt="0"/>
      <dgm:spPr/>
    </dgm:pt>
    <dgm:pt modelId="{8243ACAA-24C5-471E-87A7-BF83F59AC089}" type="pres">
      <dgm:prSet presAssocID="{19547BEE-FF38-4679-B2C0-591B716C77AE}" presName="sibTrans" presStyleLbl="sibTrans1D1" presStyleIdx="4" presStyleCnt="6"/>
      <dgm:spPr/>
      <dgm:t>
        <a:bodyPr/>
        <a:lstStyle/>
        <a:p>
          <a:endParaRPr lang="es-UY"/>
        </a:p>
      </dgm:t>
    </dgm:pt>
    <dgm:pt modelId="{AF599E67-C5E1-4F23-886B-44B033AEE6FF}" type="pres">
      <dgm:prSet presAssocID="{A7E9C7B4-C190-4163-A65A-13CAA43EFDBA}" presName="node" presStyleLbl="node1" presStyleIdx="5" presStyleCnt="6" custScaleX="146410">
        <dgm:presLayoutVars>
          <dgm:bulletEnabled val="1"/>
        </dgm:presLayoutVars>
      </dgm:prSet>
      <dgm:spPr/>
      <dgm:t>
        <a:bodyPr/>
        <a:lstStyle/>
        <a:p>
          <a:endParaRPr lang="es-UY"/>
        </a:p>
      </dgm:t>
    </dgm:pt>
    <dgm:pt modelId="{8168D5BE-2FBE-4D56-AD49-6375BFE14CC7}" type="pres">
      <dgm:prSet presAssocID="{A7E9C7B4-C190-4163-A65A-13CAA43EFDBA}" presName="spNode" presStyleCnt="0"/>
      <dgm:spPr/>
    </dgm:pt>
    <dgm:pt modelId="{551330BF-E5BB-41FD-B270-32E0B5F64034}" type="pres">
      <dgm:prSet presAssocID="{21E2F6B9-2C21-45C7-83E8-AC5B726D318C}" presName="sibTrans" presStyleLbl="sibTrans1D1" presStyleIdx="5" presStyleCnt="6"/>
      <dgm:spPr/>
      <dgm:t>
        <a:bodyPr/>
        <a:lstStyle/>
        <a:p>
          <a:endParaRPr lang="es-UY"/>
        </a:p>
      </dgm:t>
    </dgm:pt>
  </dgm:ptLst>
  <dgm:cxnLst>
    <dgm:cxn modelId="{C45330AF-7DC3-449B-8BCA-F1609FC46140}" type="presOf" srcId="{A7E9C7B4-C190-4163-A65A-13CAA43EFDBA}" destId="{AF599E67-C5E1-4F23-886B-44B033AEE6FF}" srcOrd="0" destOrd="0" presId="urn:microsoft.com/office/officeart/2005/8/layout/cycle5"/>
    <dgm:cxn modelId="{39F43A1F-8E9F-449A-B51E-E81BD9962675}" type="presOf" srcId="{45142443-FC05-49E7-BAD2-B89D71867070}" destId="{73D0D3D0-4529-47A0-B6FE-B32043AB6282}" srcOrd="0" destOrd="0" presId="urn:microsoft.com/office/officeart/2005/8/layout/cycle5"/>
    <dgm:cxn modelId="{C1992F81-6C80-49D9-A3C6-EBBEBA0D238A}" type="presOf" srcId="{6D3173B2-2922-4452-AF44-BC6F4158EAC1}" destId="{AF1D7D02-873E-4BFC-AB41-7ED03C99D7A2}" srcOrd="0" destOrd="0" presId="urn:microsoft.com/office/officeart/2005/8/layout/cycle5"/>
    <dgm:cxn modelId="{320839BC-AC13-450C-92DC-BAD1F02853C0}" type="presOf" srcId="{21E2F6B9-2C21-45C7-83E8-AC5B726D318C}" destId="{551330BF-E5BB-41FD-B270-32E0B5F64034}" srcOrd="0" destOrd="0" presId="urn:microsoft.com/office/officeart/2005/8/layout/cycle5"/>
    <dgm:cxn modelId="{4D167047-46E5-4D2A-B949-23138E7E14C0}" type="presOf" srcId="{CAED42B4-B03C-4EC4-BE81-B53D786747B8}" destId="{3734A161-959D-4D61-8F83-BC0CCE9E380A}" srcOrd="0" destOrd="0" presId="urn:microsoft.com/office/officeart/2005/8/layout/cycle5"/>
    <dgm:cxn modelId="{D5EB1600-4B5B-4390-972A-1B86E070CEB7}" srcId="{6D3173B2-2922-4452-AF44-BC6F4158EAC1}" destId="{CAED42B4-B03C-4EC4-BE81-B53D786747B8}" srcOrd="0" destOrd="0" parTransId="{D4303192-0FDB-40C2-B5A2-19E63E2670CA}" sibTransId="{00B32705-494D-4F4B-A6F5-895141AFE087}"/>
    <dgm:cxn modelId="{D993D7AE-BE07-4EF3-ACD2-67509E9AFAEF}" type="presOf" srcId="{86ECF7C8-E111-47E2-BC62-0E324222F7F0}" destId="{8D3E9D4A-88E9-49AC-8181-A35E167EC851}" srcOrd="0" destOrd="0" presId="urn:microsoft.com/office/officeart/2005/8/layout/cycle5"/>
    <dgm:cxn modelId="{F90B4906-C7FA-402A-BF27-ACE9CEFB3F94}" srcId="{6D3173B2-2922-4452-AF44-BC6F4158EAC1}" destId="{9001DD7C-5B2C-49D5-B231-5A8D31367F5B}" srcOrd="3" destOrd="0" parTransId="{9C711A7F-FBA1-447A-8C77-35A6E694BB1F}" sibTransId="{937A1CDE-42F1-4BCC-BD1E-B7222FC97960}"/>
    <dgm:cxn modelId="{D88A54F6-B534-4CBD-B52B-F098D3F25BD0}" type="presOf" srcId="{93F849ED-A2BA-4125-B8ED-1F523F670460}" destId="{AA7CDBCE-C75D-4009-82E7-4757A0CC3D32}" srcOrd="0" destOrd="0" presId="urn:microsoft.com/office/officeart/2005/8/layout/cycle5"/>
    <dgm:cxn modelId="{1C3002B9-F246-4AAC-8980-6474A523BCF0}" type="presOf" srcId="{00B32705-494D-4F4B-A6F5-895141AFE087}" destId="{BAAF6F0D-F65C-40FA-99AD-DD928C192AC4}" srcOrd="0" destOrd="0" presId="urn:microsoft.com/office/officeart/2005/8/layout/cycle5"/>
    <dgm:cxn modelId="{1B87CF47-F3C4-4473-8B35-883D2120D1FB}" type="presOf" srcId="{9001DD7C-5B2C-49D5-B231-5A8D31367F5B}" destId="{B24F1BF9-6933-4B2C-8CA9-3B143C6AC490}" srcOrd="0" destOrd="0" presId="urn:microsoft.com/office/officeart/2005/8/layout/cycle5"/>
    <dgm:cxn modelId="{BB8F0361-70A0-4A6B-8928-559A16B7C5EC}" srcId="{6D3173B2-2922-4452-AF44-BC6F4158EAC1}" destId="{A7E9C7B4-C190-4163-A65A-13CAA43EFDBA}" srcOrd="5" destOrd="0" parTransId="{F32E5152-5D29-43EA-9D2B-69923E342A93}" sibTransId="{21E2F6B9-2C21-45C7-83E8-AC5B726D318C}"/>
    <dgm:cxn modelId="{5F7E1010-2FB9-4942-9BC6-B52F8DC95D49}" type="presOf" srcId="{19547BEE-FF38-4679-B2C0-591B716C77AE}" destId="{8243ACAA-24C5-471E-87A7-BF83F59AC089}" srcOrd="0" destOrd="0" presId="urn:microsoft.com/office/officeart/2005/8/layout/cycle5"/>
    <dgm:cxn modelId="{1192EDE4-384E-4E36-95FA-77393C85D414}" srcId="{6D3173B2-2922-4452-AF44-BC6F4158EAC1}" destId="{86ECF7C8-E111-47E2-BC62-0E324222F7F0}" srcOrd="1" destOrd="0" parTransId="{412FC4F3-0E5C-4005-8630-479E678F7800}" sibTransId="{45D14A62-CD45-449B-B0B4-AD7EB7A05ED6}"/>
    <dgm:cxn modelId="{ACD5C608-E8ED-43BA-92CE-FD5F7E424605}" type="presOf" srcId="{45D14A62-CD45-449B-B0B4-AD7EB7A05ED6}" destId="{1871F378-0522-4EA9-B8ED-B4FC235843EA}" srcOrd="0" destOrd="0" presId="urn:microsoft.com/office/officeart/2005/8/layout/cycle5"/>
    <dgm:cxn modelId="{0E2D44BE-EE0A-42AB-9E0E-F1D27C1D49B1}" srcId="{6D3173B2-2922-4452-AF44-BC6F4158EAC1}" destId="{93F849ED-A2BA-4125-B8ED-1F523F670460}" srcOrd="2" destOrd="0" parTransId="{59D4D1EF-04BE-40AE-8270-F542A9AB6B4C}" sibTransId="{0F2406FD-27AF-4D1F-A15E-12C2AA96D84F}"/>
    <dgm:cxn modelId="{B9A88C31-1BE3-4999-9F37-CB0136D67A28}" type="presOf" srcId="{937A1CDE-42F1-4BCC-BD1E-B7222FC97960}" destId="{AFC61577-6EE7-4703-A1AF-C046B466C0CD}" srcOrd="0" destOrd="0" presId="urn:microsoft.com/office/officeart/2005/8/layout/cycle5"/>
    <dgm:cxn modelId="{A251E735-5B36-4F25-88CA-A50990CB9727}" type="presOf" srcId="{0F2406FD-27AF-4D1F-A15E-12C2AA96D84F}" destId="{78C07B0A-BFF3-4018-A633-D08BF84A4509}" srcOrd="0" destOrd="0" presId="urn:microsoft.com/office/officeart/2005/8/layout/cycle5"/>
    <dgm:cxn modelId="{40758CC2-77B0-44C7-95B2-25A0840A5AFB}" srcId="{6D3173B2-2922-4452-AF44-BC6F4158EAC1}" destId="{45142443-FC05-49E7-BAD2-B89D71867070}" srcOrd="4" destOrd="0" parTransId="{D332A751-E5B3-4A84-94FC-31EE9AFCF0D8}" sibTransId="{19547BEE-FF38-4679-B2C0-591B716C77AE}"/>
    <dgm:cxn modelId="{96BCCE95-F2D6-4FDC-B6E1-32E83D7562C5}" type="presParOf" srcId="{AF1D7D02-873E-4BFC-AB41-7ED03C99D7A2}" destId="{3734A161-959D-4D61-8F83-BC0CCE9E380A}" srcOrd="0" destOrd="0" presId="urn:microsoft.com/office/officeart/2005/8/layout/cycle5"/>
    <dgm:cxn modelId="{247FCB78-41C3-41C2-B8AE-6EABB9F43BCD}" type="presParOf" srcId="{AF1D7D02-873E-4BFC-AB41-7ED03C99D7A2}" destId="{AFDBC342-FD58-4F14-893C-E9D2400588A3}" srcOrd="1" destOrd="0" presId="urn:microsoft.com/office/officeart/2005/8/layout/cycle5"/>
    <dgm:cxn modelId="{90FB1142-9F41-4D86-96C9-C5C8526B20AD}" type="presParOf" srcId="{AF1D7D02-873E-4BFC-AB41-7ED03C99D7A2}" destId="{BAAF6F0D-F65C-40FA-99AD-DD928C192AC4}" srcOrd="2" destOrd="0" presId="urn:microsoft.com/office/officeart/2005/8/layout/cycle5"/>
    <dgm:cxn modelId="{FC06ED1F-14B6-4370-9BC6-61AC986F578E}" type="presParOf" srcId="{AF1D7D02-873E-4BFC-AB41-7ED03C99D7A2}" destId="{8D3E9D4A-88E9-49AC-8181-A35E167EC851}" srcOrd="3" destOrd="0" presId="urn:microsoft.com/office/officeart/2005/8/layout/cycle5"/>
    <dgm:cxn modelId="{7DAE58CF-58A5-471F-AE32-93309D5700A0}" type="presParOf" srcId="{AF1D7D02-873E-4BFC-AB41-7ED03C99D7A2}" destId="{A8DCB08C-8226-4936-8D47-F0D5A3A2653D}" srcOrd="4" destOrd="0" presId="urn:microsoft.com/office/officeart/2005/8/layout/cycle5"/>
    <dgm:cxn modelId="{7C54734D-2531-4B87-8275-39D9F8DE476A}" type="presParOf" srcId="{AF1D7D02-873E-4BFC-AB41-7ED03C99D7A2}" destId="{1871F378-0522-4EA9-B8ED-B4FC235843EA}" srcOrd="5" destOrd="0" presId="urn:microsoft.com/office/officeart/2005/8/layout/cycle5"/>
    <dgm:cxn modelId="{5F104A59-8822-4A6B-A4FF-7563BA7CEA69}" type="presParOf" srcId="{AF1D7D02-873E-4BFC-AB41-7ED03C99D7A2}" destId="{AA7CDBCE-C75D-4009-82E7-4757A0CC3D32}" srcOrd="6" destOrd="0" presId="urn:microsoft.com/office/officeart/2005/8/layout/cycle5"/>
    <dgm:cxn modelId="{6DA3FB63-9094-49FD-B5AE-82D59858A621}" type="presParOf" srcId="{AF1D7D02-873E-4BFC-AB41-7ED03C99D7A2}" destId="{759F398C-FD72-4014-A670-E92FC1327226}" srcOrd="7" destOrd="0" presId="urn:microsoft.com/office/officeart/2005/8/layout/cycle5"/>
    <dgm:cxn modelId="{A6C8BC33-8F58-4DBD-820D-12993B58B6DD}" type="presParOf" srcId="{AF1D7D02-873E-4BFC-AB41-7ED03C99D7A2}" destId="{78C07B0A-BFF3-4018-A633-D08BF84A4509}" srcOrd="8" destOrd="0" presId="urn:microsoft.com/office/officeart/2005/8/layout/cycle5"/>
    <dgm:cxn modelId="{1A2CBBA7-A217-42CC-874F-A34505FA5B0E}" type="presParOf" srcId="{AF1D7D02-873E-4BFC-AB41-7ED03C99D7A2}" destId="{B24F1BF9-6933-4B2C-8CA9-3B143C6AC490}" srcOrd="9" destOrd="0" presId="urn:microsoft.com/office/officeart/2005/8/layout/cycle5"/>
    <dgm:cxn modelId="{922DC502-8777-4ED0-BF1B-745199CB1D13}" type="presParOf" srcId="{AF1D7D02-873E-4BFC-AB41-7ED03C99D7A2}" destId="{73A5E0D9-6810-41DC-AAC6-68CA43B7ABB8}" srcOrd="10" destOrd="0" presId="urn:microsoft.com/office/officeart/2005/8/layout/cycle5"/>
    <dgm:cxn modelId="{9AED85E7-8F2C-412E-A3D7-FD4AA3124C54}" type="presParOf" srcId="{AF1D7D02-873E-4BFC-AB41-7ED03C99D7A2}" destId="{AFC61577-6EE7-4703-A1AF-C046B466C0CD}" srcOrd="11" destOrd="0" presId="urn:microsoft.com/office/officeart/2005/8/layout/cycle5"/>
    <dgm:cxn modelId="{7B146886-C888-4EB7-A85C-37B22089DB6D}" type="presParOf" srcId="{AF1D7D02-873E-4BFC-AB41-7ED03C99D7A2}" destId="{73D0D3D0-4529-47A0-B6FE-B32043AB6282}" srcOrd="12" destOrd="0" presId="urn:microsoft.com/office/officeart/2005/8/layout/cycle5"/>
    <dgm:cxn modelId="{F11BB0B7-6B5F-4DB7-9A9E-BB43240346FE}" type="presParOf" srcId="{AF1D7D02-873E-4BFC-AB41-7ED03C99D7A2}" destId="{F94240D7-EC65-42BB-94FC-3B723E466332}" srcOrd="13" destOrd="0" presId="urn:microsoft.com/office/officeart/2005/8/layout/cycle5"/>
    <dgm:cxn modelId="{A1659353-388A-4F17-AAB4-F08AB03E2B19}" type="presParOf" srcId="{AF1D7D02-873E-4BFC-AB41-7ED03C99D7A2}" destId="{8243ACAA-24C5-471E-87A7-BF83F59AC089}" srcOrd="14" destOrd="0" presId="urn:microsoft.com/office/officeart/2005/8/layout/cycle5"/>
    <dgm:cxn modelId="{8DC9159E-A8C9-4768-883D-AF68B62BD069}" type="presParOf" srcId="{AF1D7D02-873E-4BFC-AB41-7ED03C99D7A2}" destId="{AF599E67-C5E1-4F23-886B-44B033AEE6FF}" srcOrd="15" destOrd="0" presId="urn:microsoft.com/office/officeart/2005/8/layout/cycle5"/>
    <dgm:cxn modelId="{85D6B5EA-08FF-4CE7-9FFC-E413BBB2A900}" type="presParOf" srcId="{AF1D7D02-873E-4BFC-AB41-7ED03C99D7A2}" destId="{8168D5BE-2FBE-4D56-AD49-6375BFE14CC7}" srcOrd="16" destOrd="0" presId="urn:microsoft.com/office/officeart/2005/8/layout/cycle5"/>
    <dgm:cxn modelId="{934CD43C-D0FA-4908-A7DE-06F3210DB441}" type="presParOf" srcId="{AF1D7D02-873E-4BFC-AB41-7ED03C99D7A2}" destId="{551330BF-E5BB-41FD-B270-32E0B5F64034}" srcOrd="17" destOrd="0" presId="urn:microsoft.com/office/officeart/2005/8/layout/cycle5"/>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3173B2-2922-4452-AF44-BC6F4158EAC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UY"/>
        </a:p>
      </dgm:t>
    </dgm:pt>
    <dgm:pt modelId="{CAED42B4-B03C-4EC4-BE81-B53D786747B8}">
      <dgm:prSet phldrT="[Texto]" custT="1"/>
      <dgm:spPr>
        <a:solidFill>
          <a:srgbClr val="1CDAE4"/>
        </a:solidFill>
      </dgm:spPr>
      <dgm:t>
        <a:bodyPr/>
        <a:lstStyle/>
        <a:p>
          <a:endParaRPr lang="es-UY" sz="2000" dirty="0"/>
        </a:p>
      </dgm:t>
    </dgm:pt>
    <dgm:pt modelId="{D4303192-0FDB-40C2-B5A2-19E63E2670CA}" type="parTrans" cxnId="{D5EB1600-4B5B-4390-972A-1B86E070CEB7}">
      <dgm:prSet/>
      <dgm:spPr/>
      <dgm:t>
        <a:bodyPr/>
        <a:lstStyle/>
        <a:p>
          <a:endParaRPr lang="es-UY"/>
        </a:p>
      </dgm:t>
    </dgm:pt>
    <dgm:pt modelId="{00B32705-494D-4F4B-A6F5-895141AFE087}" type="sibTrans" cxnId="{D5EB1600-4B5B-4390-972A-1B86E070CEB7}">
      <dgm:prSet/>
      <dgm:spPr>
        <a:ln>
          <a:solidFill>
            <a:schemeClr val="tx2"/>
          </a:solidFill>
        </a:ln>
      </dgm:spPr>
      <dgm:t>
        <a:bodyPr/>
        <a:lstStyle/>
        <a:p>
          <a:endParaRPr lang="es-UY"/>
        </a:p>
      </dgm:t>
    </dgm:pt>
    <dgm:pt modelId="{86ECF7C8-E111-47E2-BC62-0E324222F7F0}">
      <dgm:prSet phldrT="[Texto]" custT="1"/>
      <dgm:spPr>
        <a:solidFill>
          <a:srgbClr val="73DA26"/>
        </a:solidFill>
      </dgm:spPr>
      <dgm:t>
        <a:bodyPr/>
        <a:lstStyle/>
        <a:p>
          <a:endParaRPr lang="es-UY" sz="2000" dirty="0"/>
        </a:p>
      </dgm:t>
    </dgm:pt>
    <dgm:pt modelId="{412FC4F3-0E5C-4005-8630-479E678F7800}" type="parTrans" cxnId="{1192EDE4-384E-4E36-95FA-77393C85D414}">
      <dgm:prSet/>
      <dgm:spPr/>
      <dgm:t>
        <a:bodyPr/>
        <a:lstStyle/>
        <a:p>
          <a:endParaRPr lang="es-UY"/>
        </a:p>
      </dgm:t>
    </dgm:pt>
    <dgm:pt modelId="{45D14A62-CD45-449B-B0B4-AD7EB7A05ED6}" type="sibTrans" cxnId="{1192EDE4-384E-4E36-95FA-77393C85D414}">
      <dgm:prSet/>
      <dgm:spPr>
        <a:ln>
          <a:solidFill>
            <a:schemeClr val="tx2"/>
          </a:solidFill>
        </a:ln>
      </dgm:spPr>
      <dgm:t>
        <a:bodyPr/>
        <a:lstStyle/>
        <a:p>
          <a:endParaRPr lang="es-UY"/>
        </a:p>
      </dgm:t>
    </dgm:pt>
    <dgm:pt modelId="{93F849ED-A2BA-4125-B8ED-1F523F670460}">
      <dgm:prSet phldrT="[Texto]" custT="1"/>
      <dgm:spPr>
        <a:solidFill>
          <a:srgbClr val="E020C9"/>
        </a:solidFill>
      </dgm:spPr>
      <dgm:t>
        <a:bodyPr/>
        <a:lstStyle/>
        <a:p>
          <a:endParaRPr lang="es-UY" sz="2000" dirty="0"/>
        </a:p>
      </dgm:t>
    </dgm:pt>
    <dgm:pt modelId="{59D4D1EF-04BE-40AE-8270-F542A9AB6B4C}" type="parTrans" cxnId="{0E2D44BE-EE0A-42AB-9E0E-F1D27C1D49B1}">
      <dgm:prSet/>
      <dgm:spPr/>
      <dgm:t>
        <a:bodyPr/>
        <a:lstStyle/>
        <a:p>
          <a:endParaRPr lang="es-UY"/>
        </a:p>
      </dgm:t>
    </dgm:pt>
    <dgm:pt modelId="{0F2406FD-27AF-4D1F-A15E-12C2AA96D84F}" type="sibTrans" cxnId="{0E2D44BE-EE0A-42AB-9E0E-F1D27C1D49B1}">
      <dgm:prSet/>
      <dgm:spPr>
        <a:ln>
          <a:solidFill>
            <a:schemeClr val="tx2"/>
          </a:solidFill>
        </a:ln>
      </dgm:spPr>
      <dgm:t>
        <a:bodyPr/>
        <a:lstStyle/>
        <a:p>
          <a:endParaRPr lang="es-UY"/>
        </a:p>
      </dgm:t>
    </dgm:pt>
    <dgm:pt modelId="{9001DD7C-5B2C-49D5-B231-5A8D31367F5B}">
      <dgm:prSet phldrT="[Texto]" custT="1"/>
      <dgm:spPr>
        <a:solidFill>
          <a:srgbClr val="A15F5F"/>
        </a:solidFill>
      </dgm:spPr>
      <dgm:t>
        <a:bodyPr/>
        <a:lstStyle/>
        <a:p>
          <a:endParaRPr lang="es-UY" sz="2000" dirty="0"/>
        </a:p>
      </dgm:t>
    </dgm:pt>
    <dgm:pt modelId="{9C711A7F-FBA1-447A-8C77-35A6E694BB1F}" type="parTrans" cxnId="{F90B4906-C7FA-402A-BF27-ACE9CEFB3F94}">
      <dgm:prSet/>
      <dgm:spPr/>
      <dgm:t>
        <a:bodyPr/>
        <a:lstStyle/>
        <a:p>
          <a:endParaRPr lang="es-UY"/>
        </a:p>
      </dgm:t>
    </dgm:pt>
    <dgm:pt modelId="{937A1CDE-42F1-4BCC-BD1E-B7222FC97960}" type="sibTrans" cxnId="{F90B4906-C7FA-402A-BF27-ACE9CEFB3F94}">
      <dgm:prSet/>
      <dgm:spPr>
        <a:ln>
          <a:solidFill>
            <a:schemeClr val="tx2"/>
          </a:solidFill>
        </a:ln>
      </dgm:spPr>
      <dgm:t>
        <a:bodyPr/>
        <a:lstStyle/>
        <a:p>
          <a:endParaRPr lang="es-UY"/>
        </a:p>
      </dgm:t>
    </dgm:pt>
    <dgm:pt modelId="{A7E9C7B4-C190-4163-A65A-13CAA43EFDBA}">
      <dgm:prSet phldrT="[Texto]" custT="1"/>
      <dgm:spPr/>
      <dgm:t>
        <a:bodyPr/>
        <a:lstStyle/>
        <a:p>
          <a:endParaRPr lang="es-UY" sz="2000" dirty="0"/>
        </a:p>
      </dgm:t>
    </dgm:pt>
    <dgm:pt modelId="{F32E5152-5D29-43EA-9D2B-69923E342A93}" type="parTrans" cxnId="{BB8F0361-70A0-4A6B-8928-559A16B7C5EC}">
      <dgm:prSet/>
      <dgm:spPr/>
      <dgm:t>
        <a:bodyPr/>
        <a:lstStyle/>
        <a:p>
          <a:endParaRPr lang="es-UY"/>
        </a:p>
      </dgm:t>
    </dgm:pt>
    <dgm:pt modelId="{21E2F6B9-2C21-45C7-83E8-AC5B726D318C}" type="sibTrans" cxnId="{BB8F0361-70A0-4A6B-8928-559A16B7C5EC}">
      <dgm:prSet/>
      <dgm:spPr>
        <a:ln>
          <a:solidFill>
            <a:schemeClr val="tx2"/>
          </a:solidFill>
        </a:ln>
      </dgm:spPr>
      <dgm:t>
        <a:bodyPr/>
        <a:lstStyle/>
        <a:p>
          <a:endParaRPr lang="es-UY"/>
        </a:p>
      </dgm:t>
    </dgm:pt>
    <dgm:pt modelId="{45142443-FC05-49E7-BAD2-B89D71867070}">
      <dgm:prSet phldrT="[Texto]" custT="1"/>
      <dgm:spPr>
        <a:solidFill>
          <a:srgbClr val="D4A42C"/>
        </a:solidFill>
      </dgm:spPr>
      <dgm:t>
        <a:bodyPr/>
        <a:lstStyle/>
        <a:p>
          <a:endParaRPr lang="es-UY" sz="2000" dirty="0"/>
        </a:p>
      </dgm:t>
    </dgm:pt>
    <dgm:pt modelId="{D332A751-E5B3-4A84-94FC-31EE9AFCF0D8}" type="parTrans" cxnId="{40758CC2-77B0-44C7-95B2-25A0840A5AFB}">
      <dgm:prSet/>
      <dgm:spPr/>
      <dgm:t>
        <a:bodyPr/>
        <a:lstStyle/>
        <a:p>
          <a:endParaRPr lang="es-UY"/>
        </a:p>
      </dgm:t>
    </dgm:pt>
    <dgm:pt modelId="{19547BEE-FF38-4679-B2C0-591B716C77AE}" type="sibTrans" cxnId="{40758CC2-77B0-44C7-95B2-25A0840A5AFB}">
      <dgm:prSet/>
      <dgm:spPr>
        <a:ln>
          <a:solidFill>
            <a:schemeClr val="tx2"/>
          </a:solidFill>
        </a:ln>
      </dgm:spPr>
      <dgm:t>
        <a:bodyPr/>
        <a:lstStyle/>
        <a:p>
          <a:endParaRPr lang="es-UY"/>
        </a:p>
      </dgm:t>
    </dgm:pt>
    <dgm:pt modelId="{AF1D7D02-873E-4BFC-AB41-7ED03C99D7A2}" type="pres">
      <dgm:prSet presAssocID="{6D3173B2-2922-4452-AF44-BC6F4158EAC1}" presName="cycle" presStyleCnt="0">
        <dgm:presLayoutVars>
          <dgm:dir/>
          <dgm:resizeHandles val="exact"/>
        </dgm:presLayoutVars>
      </dgm:prSet>
      <dgm:spPr/>
      <dgm:t>
        <a:bodyPr/>
        <a:lstStyle/>
        <a:p>
          <a:endParaRPr lang="es-UY"/>
        </a:p>
      </dgm:t>
    </dgm:pt>
    <dgm:pt modelId="{3734A161-959D-4D61-8F83-BC0CCE9E380A}" type="pres">
      <dgm:prSet presAssocID="{CAED42B4-B03C-4EC4-BE81-B53D786747B8}" presName="node" presStyleLbl="node1" presStyleIdx="0" presStyleCnt="6" custScaleX="146410">
        <dgm:presLayoutVars>
          <dgm:bulletEnabled val="1"/>
        </dgm:presLayoutVars>
      </dgm:prSet>
      <dgm:spPr/>
      <dgm:t>
        <a:bodyPr/>
        <a:lstStyle/>
        <a:p>
          <a:endParaRPr lang="es-UY"/>
        </a:p>
      </dgm:t>
    </dgm:pt>
    <dgm:pt modelId="{AFDBC342-FD58-4F14-893C-E9D2400588A3}" type="pres">
      <dgm:prSet presAssocID="{CAED42B4-B03C-4EC4-BE81-B53D786747B8}" presName="spNode" presStyleCnt="0"/>
      <dgm:spPr/>
    </dgm:pt>
    <dgm:pt modelId="{BAAF6F0D-F65C-40FA-99AD-DD928C192AC4}" type="pres">
      <dgm:prSet presAssocID="{00B32705-494D-4F4B-A6F5-895141AFE087}" presName="sibTrans" presStyleLbl="sibTrans1D1" presStyleIdx="0" presStyleCnt="6"/>
      <dgm:spPr/>
      <dgm:t>
        <a:bodyPr/>
        <a:lstStyle/>
        <a:p>
          <a:endParaRPr lang="es-UY"/>
        </a:p>
      </dgm:t>
    </dgm:pt>
    <dgm:pt modelId="{8D3E9D4A-88E9-49AC-8181-A35E167EC851}" type="pres">
      <dgm:prSet presAssocID="{86ECF7C8-E111-47E2-BC62-0E324222F7F0}" presName="node" presStyleLbl="node1" presStyleIdx="1" presStyleCnt="6" custScaleX="146410">
        <dgm:presLayoutVars>
          <dgm:bulletEnabled val="1"/>
        </dgm:presLayoutVars>
      </dgm:prSet>
      <dgm:spPr/>
      <dgm:t>
        <a:bodyPr/>
        <a:lstStyle/>
        <a:p>
          <a:endParaRPr lang="es-UY"/>
        </a:p>
      </dgm:t>
    </dgm:pt>
    <dgm:pt modelId="{A8DCB08C-8226-4936-8D47-F0D5A3A2653D}" type="pres">
      <dgm:prSet presAssocID="{86ECF7C8-E111-47E2-BC62-0E324222F7F0}" presName="spNode" presStyleCnt="0"/>
      <dgm:spPr/>
    </dgm:pt>
    <dgm:pt modelId="{1871F378-0522-4EA9-B8ED-B4FC235843EA}" type="pres">
      <dgm:prSet presAssocID="{45D14A62-CD45-449B-B0B4-AD7EB7A05ED6}" presName="sibTrans" presStyleLbl="sibTrans1D1" presStyleIdx="1" presStyleCnt="6"/>
      <dgm:spPr/>
      <dgm:t>
        <a:bodyPr/>
        <a:lstStyle/>
        <a:p>
          <a:endParaRPr lang="es-UY"/>
        </a:p>
      </dgm:t>
    </dgm:pt>
    <dgm:pt modelId="{AA7CDBCE-C75D-4009-82E7-4757A0CC3D32}" type="pres">
      <dgm:prSet presAssocID="{93F849ED-A2BA-4125-B8ED-1F523F670460}" presName="node" presStyleLbl="node1" presStyleIdx="2" presStyleCnt="6" custScaleX="146410">
        <dgm:presLayoutVars>
          <dgm:bulletEnabled val="1"/>
        </dgm:presLayoutVars>
      </dgm:prSet>
      <dgm:spPr/>
      <dgm:t>
        <a:bodyPr/>
        <a:lstStyle/>
        <a:p>
          <a:endParaRPr lang="es-UY"/>
        </a:p>
      </dgm:t>
    </dgm:pt>
    <dgm:pt modelId="{759F398C-FD72-4014-A670-E92FC1327226}" type="pres">
      <dgm:prSet presAssocID="{93F849ED-A2BA-4125-B8ED-1F523F670460}" presName="spNode" presStyleCnt="0"/>
      <dgm:spPr/>
    </dgm:pt>
    <dgm:pt modelId="{78C07B0A-BFF3-4018-A633-D08BF84A4509}" type="pres">
      <dgm:prSet presAssocID="{0F2406FD-27AF-4D1F-A15E-12C2AA96D84F}" presName="sibTrans" presStyleLbl="sibTrans1D1" presStyleIdx="2" presStyleCnt="6"/>
      <dgm:spPr/>
      <dgm:t>
        <a:bodyPr/>
        <a:lstStyle/>
        <a:p>
          <a:endParaRPr lang="es-UY"/>
        </a:p>
      </dgm:t>
    </dgm:pt>
    <dgm:pt modelId="{B24F1BF9-6933-4B2C-8CA9-3B143C6AC490}" type="pres">
      <dgm:prSet presAssocID="{9001DD7C-5B2C-49D5-B231-5A8D31367F5B}" presName="node" presStyleLbl="node1" presStyleIdx="3" presStyleCnt="6" custScaleX="146410">
        <dgm:presLayoutVars>
          <dgm:bulletEnabled val="1"/>
        </dgm:presLayoutVars>
      </dgm:prSet>
      <dgm:spPr/>
      <dgm:t>
        <a:bodyPr/>
        <a:lstStyle/>
        <a:p>
          <a:endParaRPr lang="es-UY"/>
        </a:p>
      </dgm:t>
    </dgm:pt>
    <dgm:pt modelId="{73A5E0D9-6810-41DC-AAC6-68CA43B7ABB8}" type="pres">
      <dgm:prSet presAssocID="{9001DD7C-5B2C-49D5-B231-5A8D31367F5B}" presName="spNode" presStyleCnt="0"/>
      <dgm:spPr/>
    </dgm:pt>
    <dgm:pt modelId="{AFC61577-6EE7-4703-A1AF-C046B466C0CD}" type="pres">
      <dgm:prSet presAssocID="{937A1CDE-42F1-4BCC-BD1E-B7222FC97960}" presName="sibTrans" presStyleLbl="sibTrans1D1" presStyleIdx="3" presStyleCnt="6"/>
      <dgm:spPr/>
      <dgm:t>
        <a:bodyPr/>
        <a:lstStyle/>
        <a:p>
          <a:endParaRPr lang="es-UY"/>
        </a:p>
      </dgm:t>
    </dgm:pt>
    <dgm:pt modelId="{73D0D3D0-4529-47A0-B6FE-B32043AB6282}" type="pres">
      <dgm:prSet presAssocID="{45142443-FC05-49E7-BAD2-B89D71867070}" presName="node" presStyleLbl="node1" presStyleIdx="4" presStyleCnt="6" custScaleX="146410">
        <dgm:presLayoutVars>
          <dgm:bulletEnabled val="1"/>
        </dgm:presLayoutVars>
      </dgm:prSet>
      <dgm:spPr/>
      <dgm:t>
        <a:bodyPr/>
        <a:lstStyle/>
        <a:p>
          <a:endParaRPr lang="es-UY"/>
        </a:p>
      </dgm:t>
    </dgm:pt>
    <dgm:pt modelId="{F94240D7-EC65-42BB-94FC-3B723E466332}" type="pres">
      <dgm:prSet presAssocID="{45142443-FC05-49E7-BAD2-B89D71867070}" presName="spNode" presStyleCnt="0"/>
      <dgm:spPr/>
    </dgm:pt>
    <dgm:pt modelId="{8243ACAA-24C5-471E-87A7-BF83F59AC089}" type="pres">
      <dgm:prSet presAssocID="{19547BEE-FF38-4679-B2C0-591B716C77AE}" presName="sibTrans" presStyleLbl="sibTrans1D1" presStyleIdx="4" presStyleCnt="6"/>
      <dgm:spPr/>
      <dgm:t>
        <a:bodyPr/>
        <a:lstStyle/>
        <a:p>
          <a:endParaRPr lang="es-UY"/>
        </a:p>
      </dgm:t>
    </dgm:pt>
    <dgm:pt modelId="{AF599E67-C5E1-4F23-886B-44B033AEE6FF}" type="pres">
      <dgm:prSet presAssocID="{A7E9C7B4-C190-4163-A65A-13CAA43EFDBA}" presName="node" presStyleLbl="node1" presStyleIdx="5" presStyleCnt="6" custScaleX="146410">
        <dgm:presLayoutVars>
          <dgm:bulletEnabled val="1"/>
        </dgm:presLayoutVars>
      </dgm:prSet>
      <dgm:spPr/>
      <dgm:t>
        <a:bodyPr/>
        <a:lstStyle/>
        <a:p>
          <a:endParaRPr lang="es-UY"/>
        </a:p>
      </dgm:t>
    </dgm:pt>
    <dgm:pt modelId="{8168D5BE-2FBE-4D56-AD49-6375BFE14CC7}" type="pres">
      <dgm:prSet presAssocID="{A7E9C7B4-C190-4163-A65A-13CAA43EFDBA}" presName="spNode" presStyleCnt="0"/>
      <dgm:spPr/>
    </dgm:pt>
    <dgm:pt modelId="{551330BF-E5BB-41FD-B270-32E0B5F64034}" type="pres">
      <dgm:prSet presAssocID="{21E2F6B9-2C21-45C7-83E8-AC5B726D318C}" presName="sibTrans" presStyleLbl="sibTrans1D1" presStyleIdx="5" presStyleCnt="6"/>
      <dgm:spPr/>
      <dgm:t>
        <a:bodyPr/>
        <a:lstStyle/>
        <a:p>
          <a:endParaRPr lang="es-UY"/>
        </a:p>
      </dgm:t>
    </dgm:pt>
  </dgm:ptLst>
  <dgm:cxnLst>
    <dgm:cxn modelId="{7914984D-89FB-4548-9D6F-2D010E9C5750}" type="presOf" srcId="{0F2406FD-27AF-4D1F-A15E-12C2AA96D84F}" destId="{78C07B0A-BFF3-4018-A633-D08BF84A4509}" srcOrd="0" destOrd="0" presId="urn:microsoft.com/office/officeart/2005/8/layout/cycle5"/>
    <dgm:cxn modelId="{B5756519-6EA2-454C-9B2B-E094F93B971E}" type="presOf" srcId="{00B32705-494D-4F4B-A6F5-895141AFE087}" destId="{BAAF6F0D-F65C-40FA-99AD-DD928C192AC4}" srcOrd="0" destOrd="0" presId="urn:microsoft.com/office/officeart/2005/8/layout/cycle5"/>
    <dgm:cxn modelId="{C8F41F07-EC0C-417A-9579-3C345F06472E}" type="presOf" srcId="{6D3173B2-2922-4452-AF44-BC6F4158EAC1}" destId="{AF1D7D02-873E-4BFC-AB41-7ED03C99D7A2}" srcOrd="0" destOrd="0" presId="urn:microsoft.com/office/officeart/2005/8/layout/cycle5"/>
    <dgm:cxn modelId="{D5EB1600-4B5B-4390-972A-1B86E070CEB7}" srcId="{6D3173B2-2922-4452-AF44-BC6F4158EAC1}" destId="{CAED42B4-B03C-4EC4-BE81-B53D786747B8}" srcOrd="0" destOrd="0" parTransId="{D4303192-0FDB-40C2-B5A2-19E63E2670CA}" sibTransId="{00B32705-494D-4F4B-A6F5-895141AFE087}"/>
    <dgm:cxn modelId="{5CC9A73F-3494-4C2B-8668-462EBD0FB204}" type="presOf" srcId="{86ECF7C8-E111-47E2-BC62-0E324222F7F0}" destId="{8D3E9D4A-88E9-49AC-8181-A35E167EC851}" srcOrd="0" destOrd="0" presId="urn:microsoft.com/office/officeart/2005/8/layout/cycle5"/>
    <dgm:cxn modelId="{BF33B8C8-ECD1-4710-A68E-029A07D41C24}" type="presOf" srcId="{45142443-FC05-49E7-BAD2-B89D71867070}" destId="{73D0D3D0-4529-47A0-B6FE-B32043AB6282}" srcOrd="0" destOrd="0" presId="urn:microsoft.com/office/officeart/2005/8/layout/cycle5"/>
    <dgm:cxn modelId="{30916311-BCC3-4A0A-A976-61E679270CF1}" type="presOf" srcId="{21E2F6B9-2C21-45C7-83E8-AC5B726D318C}" destId="{551330BF-E5BB-41FD-B270-32E0B5F64034}" srcOrd="0" destOrd="0" presId="urn:microsoft.com/office/officeart/2005/8/layout/cycle5"/>
    <dgm:cxn modelId="{F90B4906-C7FA-402A-BF27-ACE9CEFB3F94}" srcId="{6D3173B2-2922-4452-AF44-BC6F4158EAC1}" destId="{9001DD7C-5B2C-49D5-B231-5A8D31367F5B}" srcOrd="3" destOrd="0" parTransId="{9C711A7F-FBA1-447A-8C77-35A6E694BB1F}" sibTransId="{937A1CDE-42F1-4BCC-BD1E-B7222FC97960}"/>
    <dgm:cxn modelId="{1CED49AD-1624-45C7-BB31-30292C15E253}" type="presOf" srcId="{937A1CDE-42F1-4BCC-BD1E-B7222FC97960}" destId="{AFC61577-6EE7-4703-A1AF-C046B466C0CD}" srcOrd="0" destOrd="0" presId="urn:microsoft.com/office/officeart/2005/8/layout/cycle5"/>
    <dgm:cxn modelId="{D26F6BDF-BA69-4C41-B8D8-ADD1ACE89B86}" type="presOf" srcId="{45D14A62-CD45-449B-B0B4-AD7EB7A05ED6}" destId="{1871F378-0522-4EA9-B8ED-B4FC235843EA}" srcOrd="0" destOrd="0" presId="urn:microsoft.com/office/officeart/2005/8/layout/cycle5"/>
    <dgm:cxn modelId="{293C1DA7-2518-4F21-A992-A8468F29A689}" type="presOf" srcId="{A7E9C7B4-C190-4163-A65A-13CAA43EFDBA}" destId="{AF599E67-C5E1-4F23-886B-44B033AEE6FF}" srcOrd="0" destOrd="0" presId="urn:microsoft.com/office/officeart/2005/8/layout/cycle5"/>
    <dgm:cxn modelId="{BB8F0361-70A0-4A6B-8928-559A16B7C5EC}" srcId="{6D3173B2-2922-4452-AF44-BC6F4158EAC1}" destId="{A7E9C7B4-C190-4163-A65A-13CAA43EFDBA}" srcOrd="5" destOrd="0" parTransId="{F32E5152-5D29-43EA-9D2B-69923E342A93}" sibTransId="{21E2F6B9-2C21-45C7-83E8-AC5B726D318C}"/>
    <dgm:cxn modelId="{2B3B988C-D9F5-40EE-9D8F-3E1BCF4C6D5D}" type="presOf" srcId="{CAED42B4-B03C-4EC4-BE81-B53D786747B8}" destId="{3734A161-959D-4D61-8F83-BC0CCE9E380A}" srcOrd="0" destOrd="0" presId="urn:microsoft.com/office/officeart/2005/8/layout/cycle5"/>
    <dgm:cxn modelId="{A9B7A119-C642-470F-9E08-044BD5576C10}" type="presOf" srcId="{9001DD7C-5B2C-49D5-B231-5A8D31367F5B}" destId="{B24F1BF9-6933-4B2C-8CA9-3B143C6AC490}" srcOrd="0" destOrd="0" presId="urn:microsoft.com/office/officeart/2005/8/layout/cycle5"/>
    <dgm:cxn modelId="{1192EDE4-384E-4E36-95FA-77393C85D414}" srcId="{6D3173B2-2922-4452-AF44-BC6F4158EAC1}" destId="{86ECF7C8-E111-47E2-BC62-0E324222F7F0}" srcOrd="1" destOrd="0" parTransId="{412FC4F3-0E5C-4005-8630-479E678F7800}" sibTransId="{45D14A62-CD45-449B-B0B4-AD7EB7A05ED6}"/>
    <dgm:cxn modelId="{E3F6E87A-6617-4BF3-9F54-D3F23C1E6665}" type="presOf" srcId="{19547BEE-FF38-4679-B2C0-591B716C77AE}" destId="{8243ACAA-24C5-471E-87A7-BF83F59AC089}" srcOrd="0" destOrd="0" presId="urn:microsoft.com/office/officeart/2005/8/layout/cycle5"/>
    <dgm:cxn modelId="{0E2D44BE-EE0A-42AB-9E0E-F1D27C1D49B1}" srcId="{6D3173B2-2922-4452-AF44-BC6F4158EAC1}" destId="{93F849ED-A2BA-4125-B8ED-1F523F670460}" srcOrd="2" destOrd="0" parTransId="{59D4D1EF-04BE-40AE-8270-F542A9AB6B4C}" sibTransId="{0F2406FD-27AF-4D1F-A15E-12C2AA96D84F}"/>
    <dgm:cxn modelId="{92EFB839-CFF7-45C0-A4C4-58CFD0FEF6D1}" type="presOf" srcId="{93F849ED-A2BA-4125-B8ED-1F523F670460}" destId="{AA7CDBCE-C75D-4009-82E7-4757A0CC3D32}" srcOrd="0" destOrd="0" presId="urn:microsoft.com/office/officeart/2005/8/layout/cycle5"/>
    <dgm:cxn modelId="{40758CC2-77B0-44C7-95B2-25A0840A5AFB}" srcId="{6D3173B2-2922-4452-AF44-BC6F4158EAC1}" destId="{45142443-FC05-49E7-BAD2-B89D71867070}" srcOrd="4" destOrd="0" parTransId="{D332A751-E5B3-4A84-94FC-31EE9AFCF0D8}" sibTransId="{19547BEE-FF38-4679-B2C0-591B716C77AE}"/>
    <dgm:cxn modelId="{6BFB8C0E-1644-4D15-9062-D0EAA7036449}" type="presParOf" srcId="{AF1D7D02-873E-4BFC-AB41-7ED03C99D7A2}" destId="{3734A161-959D-4D61-8F83-BC0CCE9E380A}" srcOrd="0" destOrd="0" presId="urn:microsoft.com/office/officeart/2005/8/layout/cycle5"/>
    <dgm:cxn modelId="{216A6C30-88D0-4D1E-A875-111B52AA3A72}" type="presParOf" srcId="{AF1D7D02-873E-4BFC-AB41-7ED03C99D7A2}" destId="{AFDBC342-FD58-4F14-893C-E9D2400588A3}" srcOrd="1" destOrd="0" presId="urn:microsoft.com/office/officeart/2005/8/layout/cycle5"/>
    <dgm:cxn modelId="{558F9A53-3B67-47E0-8B21-8DD1A44A6D29}" type="presParOf" srcId="{AF1D7D02-873E-4BFC-AB41-7ED03C99D7A2}" destId="{BAAF6F0D-F65C-40FA-99AD-DD928C192AC4}" srcOrd="2" destOrd="0" presId="urn:microsoft.com/office/officeart/2005/8/layout/cycle5"/>
    <dgm:cxn modelId="{90F3117A-453E-4AB3-93EE-604FE83FAFB7}" type="presParOf" srcId="{AF1D7D02-873E-4BFC-AB41-7ED03C99D7A2}" destId="{8D3E9D4A-88E9-49AC-8181-A35E167EC851}" srcOrd="3" destOrd="0" presId="urn:microsoft.com/office/officeart/2005/8/layout/cycle5"/>
    <dgm:cxn modelId="{103F5455-73E7-4F75-97AF-238C7AAE1FBC}" type="presParOf" srcId="{AF1D7D02-873E-4BFC-AB41-7ED03C99D7A2}" destId="{A8DCB08C-8226-4936-8D47-F0D5A3A2653D}" srcOrd="4" destOrd="0" presId="urn:microsoft.com/office/officeart/2005/8/layout/cycle5"/>
    <dgm:cxn modelId="{93AAA3CE-DFC9-40E2-B7DB-D67565620FE1}" type="presParOf" srcId="{AF1D7D02-873E-4BFC-AB41-7ED03C99D7A2}" destId="{1871F378-0522-4EA9-B8ED-B4FC235843EA}" srcOrd="5" destOrd="0" presId="urn:microsoft.com/office/officeart/2005/8/layout/cycle5"/>
    <dgm:cxn modelId="{8DC1BCCB-2579-4485-9B08-B45620D5D1DC}" type="presParOf" srcId="{AF1D7D02-873E-4BFC-AB41-7ED03C99D7A2}" destId="{AA7CDBCE-C75D-4009-82E7-4757A0CC3D32}" srcOrd="6" destOrd="0" presId="urn:microsoft.com/office/officeart/2005/8/layout/cycle5"/>
    <dgm:cxn modelId="{0FE46391-A1ED-4055-B020-0D636D843304}" type="presParOf" srcId="{AF1D7D02-873E-4BFC-AB41-7ED03C99D7A2}" destId="{759F398C-FD72-4014-A670-E92FC1327226}" srcOrd="7" destOrd="0" presId="urn:microsoft.com/office/officeart/2005/8/layout/cycle5"/>
    <dgm:cxn modelId="{AC457540-34C9-493E-993B-DA2DB91509C6}" type="presParOf" srcId="{AF1D7D02-873E-4BFC-AB41-7ED03C99D7A2}" destId="{78C07B0A-BFF3-4018-A633-D08BF84A4509}" srcOrd="8" destOrd="0" presId="urn:microsoft.com/office/officeart/2005/8/layout/cycle5"/>
    <dgm:cxn modelId="{9E3B0A8F-0160-4AF6-8470-61F6C2ABC306}" type="presParOf" srcId="{AF1D7D02-873E-4BFC-AB41-7ED03C99D7A2}" destId="{B24F1BF9-6933-4B2C-8CA9-3B143C6AC490}" srcOrd="9" destOrd="0" presId="urn:microsoft.com/office/officeart/2005/8/layout/cycle5"/>
    <dgm:cxn modelId="{A63DBB19-7AEF-4507-8127-BAA2A1F146AA}" type="presParOf" srcId="{AF1D7D02-873E-4BFC-AB41-7ED03C99D7A2}" destId="{73A5E0D9-6810-41DC-AAC6-68CA43B7ABB8}" srcOrd="10" destOrd="0" presId="urn:microsoft.com/office/officeart/2005/8/layout/cycle5"/>
    <dgm:cxn modelId="{E989049B-33CA-4742-990C-0F79DABF9ADC}" type="presParOf" srcId="{AF1D7D02-873E-4BFC-AB41-7ED03C99D7A2}" destId="{AFC61577-6EE7-4703-A1AF-C046B466C0CD}" srcOrd="11" destOrd="0" presId="urn:microsoft.com/office/officeart/2005/8/layout/cycle5"/>
    <dgm:cxn modelId="{D2C6235E-F4FF-46D5-B2BC-CADC2B1930F6}" type="presParOf" srcId="{AF1D7D02-873E-4BFC-AB41-7ED03C99D7A2}" destId="{73D0D3D0-4529-47A0-B6FE-B32043AB6282}" srcOrd="12" destOrd="0" presId="urn:microsoft.com/office/officeart/2005/8/layout/cycle5"/>
    <dgm:cxn modelId="{8F272920-53A9-4B8A-A557-24E2EC1EBB54}" type="presParOf" srcId="{AF1D7D02-873E-4BFC-AB41-7ED03C99D7A2}" destId="{F94240D7-EC65-42BB-94FC-3B723E466332}" srcOrd="13" destOrd="0" presId="urn:microsoft.com/office/officeart/2005/8/layout/cycle5"/>
    <dgm:cxn modelId="{B4D3285C-2557-4831-8E50-F2AEC8071EE2}" type="presParOf" srcId="{AF1D7D02-873E-4BFC-AB41-7ED03C99D7A2}" destId="{8243ACAA-24C5-471E-87A7-BF83F59AC089}" srcOrd="14" destOrd="0" presId="urn:microsoft.com/office/officeart/2005/8/layout/cycle5"/>
    <dgm:cxn modelId="{E07E2CD2-6830-4B35-B837-42D02C9C4E7E}" type="presParOf" srcId="{AF1D7D02-873E-4BFC-AB41-7ED03C99D7A2}" destId="{AF599E67-C5E1-4F23-886B-44B033AEE6FF}" srcOrd="15" destOrd="0" presId="urn:microsoft.com/office/officeart/2005/8/layout/cycle5"/>
    <dgm:cxn modelId="{6F20A716-6509-4DBF-8799-6E14DDE7C48A}" type="presParOf" srcId="{AF1D7D02-873E-4BFC-AB41-7ED03C99D7A2}" destId="{8168D5BE-2FBE-4D56-AD49-6375BFE14CC7}" srcOrd="16" destOrd="0" presId="urn:microsoft.com/office/officeart/2005/8/layout/cycle5"/>
    <dgm:cxn modelId="{8353992D-912B-4840-AFA0-2CC45F964A58}" type="presParOf" srcId="{AF1D7D02-873E-4BFC-AB41-7ED03C99D7A2}" destId="{551330BF-E5BB-41FD-B270-32E0B5F64034}" srcOrd="17" destOrd="0" presId="urn:microsoft.com/office/officeart/2005/8/layout/cycle5"/>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3173B2-2922-4452-AF44-BC6F4158EAC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UY"/>
        </a:p>
      </dgm:t>
    </dgm:pt>
    <dgm:pt modelId="{CAED42B4-B03C-4EC4-BE81-B53D786747B8}">
      <dgm:prSet phldrT="[Texto]" custT="1"/>
      <dgm:spPr>
        <a:solidFill>
          <a:srgbClr val="1CDAE4"/>
        </a:solidFill>
      </dgm:spPr>
      <dgm:t>
        <a:bodyPr/>
        <a:lstStyle/>
        <a:p>
          <a:endParaRPr lang="es-UY" sz="2000" dirty="0"/>
        </a:p>
      </dgm:t>
    </dgm:pt>
    <dgm:pt modelId="{D4303192-0FDB-40C2-B5A2-19E63E2670CA}" type="parTrans" cxnId="{D5EB1600-4B5B-4390-972A-1B86E070CEB7}">
      <dgm:prSet/>
      <dgm:spPr/>
      <dgm:t>
        <a:bodyPr/>
        <a:lstStyle/>
        <a:p>
          <a:endParaRPr lang="es-UY"/>
        </a:p>
      </dgm:t>
    </dgm:pt>
    <dgm:pt modelId="{00B32705-494D-4F4B-A6F5-895141AFE087}" type="sibTrans" cxnId="{D5EB1600-4B5B-4390-972A-1B86E070CEB7}">
      <dgm:prSet/>
      <dgm:spPr>
        <a:ln>
          <a:solidFill>
            <a:schemeClr val="tx2"/>
          </a:solidFill>
        </a:ln>
      </dgm:spPr>
      <dgm:t>
        <a:bodyPr/>
        <a:lstStyle/>
        <a:p>
          <a:endParaRPr lang="es-UY"/>
        </a:p>
      </dgm:t>
    </dgm:pt>
    <dgm:pt modelId="{86ECF7C8-E111-47E2-BC62-0E324222F7F0}">
      <dgm:prSet phldrT="[Texto]" custT="1"/>
      <dgm:spPr>
        <a:solidFill>
          <a:srgbClr val="73DA26"/>
        </a:solidFill>
      </dgm:spPr>
      <dgm:t>
        <a:bodyPr/>
        <a:lstStyle/>
        <a:p>
          <a:endParaRPr lang="es-UY" sz="2000" dirty="0"/>
        </a:p>
      </dgm:t>
    </dgm:pt>
    <dgm:pt modelId="{412FC4F3-0E5C-4005-8630-479E678F7800}" type="parTrans" cxnId="{1192EDE4-384E-4E36-95FA-77393C85D414}">
      <dgm:prSet/>
      <dgm:spPr/>
      <dgm:t>
        <a:bodyPr/>
        <a:lstStyle/>
        <a:p>
          <a:endParaRPr lang="es-UY"/>
        </a:p>
      </dgm:t>
    </dgm:pt>
    <dgm:pt modelId="{45D14A62-CD45-449B-B0B4-AD7EB7A05ED6}" type="sibTrans" cxnId="{1192EDE4-384E-4E36-95FA-77393C85D414}">
      <dgm:prSet/>
      <dgm:spPr>
        <a:ln>
          <a:solidFill>
            <a:schemeClr val="tx2"/>
          </a:solidFill>
        </a:ln>
      </dgm:spPr>
      <dgm:t>
        <a:bodyPr/>
        <a:lstStyle/>
        <a:p>
          <a:endParaRPr lang="es-UY"/>
        </a:p>
      </dgm:t>
    </dgm:pt>
    <dgm:pt modelId="{93F849ED-A2BA-4125-B8ED-1F523F670460}">
      <dgm:prSet phldrT="[Texto]" custT="1"/>
      <dgm:spPr>
        <a:solidFill>
          <a:srgbClr val="E020C9"/>
        </a:solidFill>
      </dgm:spPr>
      <dgm:t>
        <a:bodyPr/>
        <a:lstStyle/>
        <a:p>
          <a:endParaRPr lang="es-UY" sz="2000" dirty="0"/>
        </a:p>
      </dgm:t>
    </dgm:pt>
    <dgm:pt modelId="{59D4D1EF-04BE-40AE-8270-F542A9AB6B4C}" type="parTrans" cxnId="{0E2D44BE-EE0A-42AB-9E0E-F1D27C1D49B1}">
      <dgm:prSet/>
      <dgm:spPr/>
      <dgm:t>
        <a:bodyPr/>
        <a:lstStyle/>
        <a:p>
          <a:endParaRPr lang="es-UY"/>
        </a:p>
      </dgm:t>
    </dgm:pt>
    <dgm:pt modelId="{0F2406FD-27AF-4D1F-A15E-12C2AA96D84F}" type="sibTrans" cxnId="{0E2D44BE-EE0A-42AB-9E0E-F1D27C1D49B1}">
      <dgm:prSet/>
      <dgm:spPr>
        <a:ln>
          <a:solidFill>
            <a:schemeClr val="tx2"/>
          </a:solidFill>
        </a:ln>
      </dgm:spPr>
      <dgm:t>
        <a:bodyPr/>
        <a:lstStyle/>
        <a:p>
          <a:endParaRPr lang="es-UY"/>
        </a:p>
      </dgm:t>
    </dgm:pt>
    <dgm:pt modelId="{9001DD7C-5B2C-49D5-B231-5A8D31367F5B}">
      <dgm:prSet phldrT="[Texto]" custT="1"/>
      <dgm:spPr>
        <a:solidFill>
          <a:srgbClr val="A15F5F"/>
        </a:solidFill>
      </dgm:spPr>
      <dgm:t>
        <a:bodyPr/>
        <a:lstStyle/>
        <a:p>
          <a:endParaRPr lang="es-UY" sz="2000" dirty="0"/>
        </a:p>
      </dgm:t>
    </dgm:pt>
    <dgm:pt modelId="{9C711A7F-FBA1-447A-8C77-35A6E694BB1F}" type="parTrans" cxnId="{F90B4906-C7FA-402A-BF27-ACE9CEFB3F94}">
      <dgm:prSet/>
      <dgm:spPr/>
      <dgm:t>
        <a:bodyPr/>
        <a:lstStyle/>
        <a:p>
          <a:endParaRPr lang="es-UY"/>
        </a:p>
      </dgm:t>
    </dgm:pt>
    <dgm:pt modelId="{937A1CDE-42F1-4BCC-BD1E-B7222FC97960}" type="sibTrans" cxnId="{F90B4906-C7FA-402A-BF27-ACE9CEFB3F94}">
      <dgm:prSet/>
      <dgm:spPr>
        <a:ln>
          <a:solidFill>
            <a:schemeClr val="tx2"/>
          </a:solidFill>
        </a:ln>
      </dgm:spPr>
      <dgm:t>
        <a:bodyPr/>
        <a:lstStyle/>
        <a:p>
          <a:endParaRPr lang="es-UY"/>
        </a:p>
      </dgm:t>
    </dgm:pt>
    <dgm:pt modelId="{A7E9C7B4-C190-4163-A65A-13CAA43EFDBA}">
      <dgm:prSet phldrT="[Texto]" custT="1"/>
      <dgm:spPr/>
      <dgm:t>
        <a:bodyPr/>
        <a:lstStyle/>
        <a:p>
          <a:endParaRPr lang="es-UY" sz="2000" dirty="0"/>
        </a:p>
      </dgm:t>
    </dgm:pt>
    <dgm:pt modelId="{F32E5152-5D29-43EA-9D2B-69923E342A93}" type="parTrans" cxnId="{BB8F0361-70A0-4A6B-8928-559A16B7C5EC}">
      <dgm:prSet/>
      <dgm:spPr/>
      <dgm:t>
        <a:bodyPr/>
        <a:lstStyle/>
        <a:p>
          <a:endParaRPr lang="es-UY"/>
        </a:p>
      </dgm:t>
    </dgm:pt>
    <dgm:pt modelId="{21E2F6B9-2C21-45C7-83E8-AC5B726D318C}" type="sibTrans" cxnId="{BB8F0361-70A0-4A6B-8928-559A16B7C5EC}">
      <dgm:prSet/>
      <dgm:spPr>
        <a:ln>
          <a:solidFill>
            <a:schemeClr val="tx2"/>
          </a:solidFill>
        </a:ln>
      </dgm:spPr>
      <dgm:t>
        <a:bodyPr/>
        <a:lstStyle/>
        <a:p>
          <a:endParaRPr lang="es-UY"/>
        </a:p>
      </dgm:t>
    </dgm:pt>
    <dgm:pt modelId="{45142443-FC05-49E7-BAD2-B89D71867070}">
      <dgm:prSet phldrT="[Texto]" custT="1"/>
      <dgm:spPr>
        <a:solidFill>
          <a:srgbClr val="D4A42C"/>
        </a:solidFill>
      </dgm:spPr>
      <dgm:t>
        <a:bodyPr/>
        <a:lstStyle/>
        <a:p>
          <a:endParaRPr lang="es-UY" sz="2000" dirty="0"/>
        </a:p>
      </dgm:t>
    </dgm:pt>
    <dgm:pt modelId="{D332A751-E5B3-4A84-94FC-31EE9AFCF0D8}" type="parTrans" cxnId="{40758CC2-77B0-44C7-95B2-25A0840A5AFB}">
      <dgm:prSet/>
      <dgm:spPr/>
      <dgm:t>
        <a:bodyPr/>
        <a:lstStyle/>
        <a:p>
          <a:endParaRPr lang="es-UY"/>
        </a:p>
      </dgm:t>
    </dgm:pt>
    <dgm:pt modelId="{19547BEE-FF38-4679-B2C0-591B716C77AE}" type="sibTrans" cxnId="{40758CC2-77B0-44C7-95B2-25A0840A5AFB}">
      <dgm:prSet/>
      <dgm:spPr>
        <a:ln>
          <a:solidFill>
            <a:schemeClr val="tx2"/>
          </a:solidFill>
        </a:ln>
      </dgm:spPr>
      <dgm:t>
        <a:bodyPr/>
        <a:lstStyle/>
        <a:p>
          <a:endParaRPr lang="es-UY"/>
        </a:p>
      </dgm:t>
    </dgm:pt>
    <dgm:pt modelId="{AF1D7D02-873E-4BFC-AB41-7ED03C99D7A2}" type="pres">
      <dgm:prSet presAssocID="{6D3173B2-2922-4452-AF44-BC6F4158EAC1}" presName="cycle" presStyleCnt="0">
        <dgm:presLayoutVars>
          <dgm:dir/>
          <dgm:resizeHandles val="exact"/>
        </dgm:presLayoutVars>
      </dgm:prSet>
      <dgm:spPr/>
      <dgm:t>
        <a:bodyPr/>
        <a:lstStyle/>
        <a:p>
          <a:endParaRPr lang="es-UY"/>
        </a:p>
      </dgm:t>
    </dgm:pt>
    <dgm:pt modelId="{3734A161-959D-4D61-8F83-BC0CCE9E380A}" type="pres">
      <dgm:prSet presAssocID="{CAED42B4-B03C-4EC4-BE81-B53D786747B8}" presName="node" presStyleLbl="node1" presStyleIdx="0" presStyleCnt="6" custScaleX="146410">
        <dgm:presLayoutVars>
          <dgm:bulletEnabled val="1"/>
        </dgm:presLayoutVars>
      </dgm:prSet>
      <dgm:spPr/>
      <dgm:t>
        <a:bodyPr/>
        <a:lstStyle/>
        <a:p>
          <a:endParaRPr lang="es-UY"/>
        </a:p>
      </dgm:t>
    </dgm:pt>
    <dgm:pt modelId="{AFDBC342-FD58-4F14-893C-E9D2400588A3}" type="pres">
      <dgm:prSet presAssocID="{CAED42B4-B03C-4EC4-BE81-B53D786747B8}" presName="spNode" presStyleCnt="0"/>
      <dgm:spPr/>
    </dgm:pt>
    <dgm:pt modelId="{BAAF6F0D-F65C-40FA-99AD-DD928C192AC4}" type="pres">
      <dgm:prSet presAssocID="{00B32705-494D-4F4B-A6F5-895141AFE087}" presName="sibTrans" presStyleLbl="sibTrans1D1" presStyleIdx="0" presStyleCnt="6"/>
      <dgm:spPr/>
      <dgm:t>
        <a:bodyPr/>
        <a:lstStyle/>
        <a:p>
          <a:endParaRPr lang="es-UY"/>
        </a:p>
      </dgm:t>
    </dgm:pt>
    <dgm:pt modelId="{8D3E9D4A-88E9-49AC-8181-A35E167EC851}" type="pres">
      <dgm:prSet presAssocID="{86ECF7C8-E111-47E2-BC62-0E324222F7F0}" presName="node" presStyleLbl="node1" presStyleIdx="1" presStyleCnt="6" custScaleX="146410">
        <dgm:presLayoutVars>
          <dgm:bulletEnabled val="1"/>
        </dgm:presLayoutVars>
      </dgm:prSet>
      <dgm:spPr/>
      <dgm:t>
        <a:bodyPr/>
        <a:lstStyle/>
        <a:p>
          <a:endParaRPr lang="es-UY"/>
        </a:p>
      </dgm:t>
    </dgm:pt>
    <dgm:pt modelId="{A8DCB08C-8226-4936-8D47-F0D5A3A2653D}" type="pres">
      <dgm:prSet presAssocID="{86ECF7C8-E111-47E2-BC62-0E324222F7F0}" presName="spNode" presStyleCnt="0"/>
      <dgm:spPr/>
    </dgm:pt>
    <dgm:pt modelId="{1871F378-0522-4EA9-B8ED-B4FC235843EA}" type="pres">
      <dgm:prSet presAssocID="{45D14A62-CD45-449B-B0B4-AD7EB7A05ED6}" presName="sibTrans" presStyleLbl="sibTrans1D1" presStyleIdx="1" presStyleCnt="6"/>
      <dgm:spPr/>
      <dgm:t>
        <a:bodyPr/>
        <a:lstStyle/>
        <a:p>
          <a:endParaRPr lang="es-UY"/>
        </a:p>
      </dgm:t>
    </dgm:pt>
    <dgm:pt modelId="{AA7CDBCE-C75D-4009-82E7-4757A0CC3D32}" type="pres">
      <dgm:prSet presAssocID="{93F849ED-A2BA-4125-B8ED-1F523F670460}" presName="node" presStyleLbl="node1" presStyleIdx="2" presStyleCnt="6" custScaleX="146410">
        <dgm:presLayoutVars>
          <dgm:bulletEnabled val="1"/>
        </dgm:presLayoutVars>
      </dgm:prSet>
      <dgm:spPr/>
      <dgm:t>
        <a:bodyPr/>
        <a:lstStyle/>
        <a:p>
          <a:endParaRPr lang="es-UY"/>
        </a:p>
      </dgm:t>
    </dgm:pt>
    <dgm:pt modelId="{759F398C-FD72-4014-A670-E92FC1327226}" type="pres">
      <dgm:prSet presAssocID="{93F849ED-A2BA-4125-B8ED-1F523F670460}" presName="spNode" presStyleCnt="0"/>
      <dgm:spPr/>
    </dgm:pt>
    <dgm:pt modelId="{78C07B0A-BFF3-4018-A633-D08BF84A4509}" type="pres">
      <dgm:prSet presAssocID="{0F2406FD-27AF-4D1F-A15E-12C2AA96D84F}" presName="sibTrans" presStyleLbl="sibTrans1D1" presStyleIdx="2" presStyleCnt="6"/>
      <dgm:spPr/>
      <dgm:t>
        <a:bodyPr/>
        <a:lstStyle/>
        <a:p>
          <a:endParaRPr lang="es-UY"/>
        </a:p>
      </dgm:t>
    </dgm:pt>
    <dgm:pt modelId="{B24F1BF9-6933-4B2C-8CA9-3B143C6AC490}" type="pres">
      <dgm:prSet presAssocID="{9001DD7C-5B2C-49D5-B231-5A8D31367F5B}" presName="node" presStyleLbl="node1" presStyleIdx="3" presStyleCnt="6" custScaleX="146410">
        <dgm:presLayoutVars>
          <dgm:bulletEnabled val="1"/>
        </dgm:presLayoutVars>
      </dgm:prSet>
      <dgm:spPr/>
      <dgm:t>
        <a:bodyPr/>
        <a:lstStyle/>
        <a:p>
          <a:endParaRPr lang="es-UY"/>
        </a:p>
      </dgm:t>
    </dgm:pt>
    <dgm:pt modelId="{73A5E0D9-6810-41DC-AAC6-68CA43B7ABB8}" type="pres">
      <dgm:prSet presAssocID="{9001DD7C-5B2C-49D5-B231-5A8D31367F5B}" presName="spNode" presStyleCnt="0"/>
      <dgm:spPr/>
    </dgm:pt>
    <dgm:pt modelId="{AFC61577-6EE7-4703-A1AF-C046B466C0CD}" type="pres">
      <dgm:prSet presAssocID="{937A1CDE-42F1-4BCC-BD1E-B7222FC97960}" presName="sibTrans" presStyleLbl="sibTrans1D1" presStyleIdx="3" presStyleCnt="6"/>
      <dgm:spPr/>
      <dgm:t>
        <a:bodyPr/>
        <a:lstStyle/>
        <a:p>
          <a:endParaRPr lang="es-UY"/>
        </a:p>
      </dgm:t>
    </dgm:pt>
    <dgm:pt modelId="{73D0D3D0-4529-47A0-B6FE-B32043AB6282}" type="pres">
      <dgm:prSet presAssocID="{45142443-FC05-49E7-BAD2-B89D71867070}" presName="node" presStyleLbl="node1" presStyleIdx="4" presStyleCnt="6" custScaleX="146410">
        <dgm:presLayoutVars>
          <dgm:bulletEnabled val="1"/>
        </dgm:presLayoutVars>
      </dgm:prSet>
      <dgm:spPr/>
      <dgm:t>
        <a:bodyPr/>
        <a:lstStyle/>
        <a:p>
          <a:endParaRPr lang="es-UY"/>
        </a:p>
      </dgm:t>
    </dgm:pt>
    <dgm:pt modelId="{F94240D7-EC65-42BB-94FC-3B723E466332}" type="pres">
      <dgm:prSet presAssocID="{45142443-FC05-49E7-BAD2-B89D71867070}" presName="spNode" presStyleCnt="0"/>
      <dgm:spPr/>
    </dgm:pt>
    <dgm:pt modelId="{8243ACAA-24C5-471E-87A7-BF83F59AC089}" type="pres">
      <dgm:prSet presAssocID="{19547BEE-FF38-4679-B2C0-591B716C77AE}" presName="sibTrans" presStyleLbl="sibTrans1D1" presStyleIdx="4" presStyleCnt="6"/>
      <dgm:spPr/>
      <dgm:t>
        <a:bodyPr/>
        <a:lstStyle/>
        <a:p>
          <a:endParaRPr lang="es-UY"/>
        </a:p>
      </dgm:t>
    </dgm:pt>
    <dgm:pt modelId="{AF599E67-C5E1-4F23-886B-44B033AEE6FF}" type="pres">
      <dgm:prSet presAssocID="{A7E9C7B4-C190-4163-A65A-13CAA43EFDBA}" presName="node" presStyleLbl="node1" presStyleIdx="5" presStyleCnt="6" custScaleX="146410">
        <dgm:presLayoutVars>
          <dgm:bulletEnabled val="1"/>
        </dgm:presLayoutVars>
      </dgm:prSet>
      <dgm:spPr/>
      <dgm:t>
        <a:bodyPr/>
        <a:lstStyle/>
        <a:p>
          <a:endParaRPr lang="es-UY"/>
        </a:p>
      </dgm:t>
    </dgm:pt>
    <dgm:pt modelId="{8168D5BE-2FBE-4D56-AD49-6375BFE14CC7}" type="pres">
      <dgm:prSet presAssocID="{A7E9C7B4-C190-4163-A65A-13CAA43EFDBA}" presName="spNode" presStyleCnt="0"/>
      <dgm:spPr/>
    </dgm:pt>
    <dgm:pt modelId="{551330BF-E5BB-41FD-B270-32E0B5F64034}" type="pres">
      <dgm:prSet presAssocID="{21E2F6B9-2C21-45C7-83E8-AC5B726D318C}" presName="sibTrans" presStyleLbl="sibTrans1D1" presStyleIdx="5" presStyleCnt="6"/>
      <dgm:spPr/>
      <dgm:t>
        <a:bodyPr/>
        <a:lstStyle/>
        <a:p>
          <a:endParaRPr lang="es-UY"/>
        </a:p>
      </dgm:t>
    </dgm:pt>
  </dgm:ptLst>
  <dgm:cxnLst>
    <dgm:cxn modelId="{B9840006-CC28-4182-9326-0993C85F1B33}" type="presOf" srcId="{45D14A62-CD45-449B-B0B4-AD7EB7A05ED6}" destId="{1871F378-0522-4EA9-B8ED-B4FC235843EA}" srcOrd="0" destOrd="0" presId="urn:microsoft.com/office/officeart/2005/8/layout/cycle5"/>
    <dgm:cxn modelId="{56A73555-F96D-4EFD-B573-DB51727E35A6}" type="presOf" srcId="{21E2F6B9-2C21-45C7-83E8-AC5B726D318C}" destId="{551330BF-E5BB-41FD-B270-32E0B5F64034}" srcOrd="0" destOrd="0" presId="urn:microsoft.com/office/officeart/2005/8/layout/cycle5"/>
    <dgm:cxn modelId="{CCCCBB26-D0B4-424D-88D1-48ED8B67DC5C}" type="presOf" srcId="{93F849ED-A2BA-4125-B8ED-1F523F670460}" destId="{AA7CDBCE-C75D-4009-82E7-4757A0CC3D32}" srcOrd="0" destOrd="0" presId="urn:microsoft.com/office/officeart/2005/8/layout/cycle5"/>
    <dgm:cxn modelId="{D5EB1600-4B5B-4390-972A-1B86E070CEB7}" srcId="{6D3173B2-2922-4452-AF44-BC6F4158EAC1}" destId="{CAED42B4-B03C-4EC4-BE81-B53D786747B8}" srcOrd="0" destOrd="0" parTransId="{D4303192-0FDB-40C2-B5A2-19E63E2670CA}" sibTransId="{00B32705-494D-4F4B-A6F5-895141AFE087}"/>
    <dgm:cxn modelId="{90C24865-AF89-469F-A23D-E0643B95DF4F}" type="presOf" srcId="{45142443-FC05-49E7-BAD2-B89D71867070}" destId="{73D0D3D0-4529-47A0-B6FE-B32043AB6282}" srcOrd="0" destOrd="0" presId="urn:microsoft.com/office/officeart/2005/8/layout/cycle5"/>
    <dgm:cxn modelId="{1EA638AF-297F-4CB5-B50C-9C2A765E3234}" type="presOf" srcId="{86ECF7C8-E111-47E2-BC62-0E324222F7F0}" destId="{8D3E9D4A-88E9-49AC-8181-A35E167EC851}" srcOrd="0" destOrd="0" presId="urn:microsoft.com/office/officeart/2005/8/layout/cycle5"/>
    <dgm:cxn modelId="{F90B4906-C7FA-402A-BF27-ACE9CEFB3F94}" srcId="{6D3173B2-2922-4452-AF44-BC6F4158EAC1}" destId="{9001DD7C-5B2C-49D5-B231-5A8D31367F5B}" srcOrd="3" destOrd="0" parTransId="{9C711A7F-FBA1-447A-8C77-35A6E694BB1F}" sibTransId="{937A1CDE-42F1-4BCC-BD1E-B7222FC97960}"/>
    <dgm:cxn modelId="{07003309-EBB8-423E-BCDE-EFE56A484D7B}" type="presOf" srcId="{CAED42B4-B03C-4EC4-BE81-B53D786747B8}" destId="{3734A161-959D-4D61-8F83-BC0CCE9E380A}" srcOrd="0" destOrd="0" presId="urn:microsoft.com/office/officeart/2005/8/layout/cycle5"/>
    <dgm:cxn modelId="{90C70BE5-7B4A-4236-A81D-92A50527A8C7}" type="presOf" srcId="{00B32705-494D-4F4B-A6F5-895141AFE087}" destId="{BAAF6F0D-F65C-40FA-99AD-DD928C192AC4}" srcOrd="0" destOrd="0" presId="urn:microsoft.com/office/officeart/2005/8/layout/cycle5"/>
    <dgm:cxn modelId="{BB8F0361-70A0-4A6B-8928-559A16B7C5EC}" srcId="{6D3173B2-2922-4452-AF44-BC6F4158EAC1}" destId="{A7E9C7B4-C190-4163-A65A-13CAA43EFDBA}" srcOrd="5" destOrd="0" parTransId="{F32E5152-5D29-43EA-9D2B-69923E342A93}" sibTransId="{21E2F6B9-2C21-45C7-83E8-AC5B726D318C}"/>
    <dgm:cxn modelId="{1192EDE4-384E-4E36-95FA-77393C85D414}" srcId="{6D3173B2-2922-4452-AF44-BC6F4158EAC1}" destId="{86ECF7C8-E111-47E2-BC62-0E324222F7F0}" srcOrd="1" destOrd="0" parTransId="{412FC4F3-0E5C-4005-8630-479E678F7800}" sibTransId="{45D14A62-CD45-449B-B0B4-AD7EB7A05ED6}"/>
    <dgm:cxn modelId="{58BE6154-64AA-4372-B4D1-78AE6FB2092F}" type="presOf" srcId="{19547BEE-FF38-4679-B2C0-591B716C77AE}" destId="{8243ACAA-24C5-471E-87A7-BF83F59AC089}" srcOrd="0" destOrd="0" presId="urn:microsoft.com/office/officeart/2005/8/layout/cycle5"/>
    <dgm:cxn modelId="{054813FD-5C39-470D-82E6-9655821FCD40}" type="presOf" srcId="{9001DD7C-5B2C-49D5-B231-5A8D31367F5B}" destId="{B24F1BF9-6933-4B2C-8CA9-3B143C6AC490}" srcOrd="0" destOrd="0" presId="urn:microsoft.com/office/officeart/2005/8/layout/cycle5"/>
    <dgm:cxn modelId="{64838F51-023F-4AEB-BF2F-4032F6126D70}" type="presOf" srcId="{937A1CDE-42F1-4BCC-BD1E-B7222FC97960}" destId="{AFC61577-6EE7-4703-A1AF-C046B466C0CD}" srcOrd="0" destOrd="0" presId="urn:microsoft.com/office/officeart/2005/8/layout/cycle5"/>
    <dgm:cxn modelId="{4BDE6B04-811E-4A83-9502-CE2EA1E804F6}" type="presOf" srcId="{0F2406FD-27AF-4D1F-A15E-12C2AA96D84F}" destId="{78C07B0A-BFF3-4018-A633-D08BF84A4509}" srcOrd="0" destOrd="0" presId="urn:microsoft.com/office/officeart/2005/8/layout/cycle5"/>
    <dgm:cxn modelId="{0E2D44BE-EE0A-42AB-9E0E-F1D27C1D49B1}" srcId="{6D3173B2-2922-4452-AF44-BC6F4158EAC1}" destId="{93F849ED-A2BA-4125-B8ED-1F523F670460}" srcOrd="2" destOrd="0" parTransId="{59D4D1EF-04BE-40AE-8270-F542A9AB6B4C}" sibTransId="{0F2406FD-27AF-4D1F-A15E-12C2AA96D84F}"/>
    <dgm:cxn modelId="{5ED0E342-8F28-4352-9702-B47A09DA82D0}" type="presOf" srcId="{6D3173B2-2922-4452-AF44-BC6F4158EAC1}" destId="{AF1D7D02-873E-4BFC-AB41-7ED03C99D7A2}" srcOrd="0" destOrd="0" presId="urn:microsoft.com/office/officeart/2005/8/layout/cycle5"/>
    <dgm:cxn modelId="{55B651C6-33AD-4AC6-8841-413DA047681E}" type="presOf" srcId="{A7E9C7B4-C190-4163-A65A-13CAA43EFDBA}" destId="{AF599E67-C5E1-4F23-886B-44B033AEE6FF}" srcOrd="0" destOrd="0" presId="urn:microsoft.com/office/officeart/2005/8/layout/cycle5"/>
    <dgm:cxn modelId="{40758CC2-77B0-44C7-95B2-25A0840A5AFB}" srcId="{6D3173B2-2922-4452-AF44-BC6F4158EAC1}" destId="{45142443-FC05-49E7-BAD2-B89D71867070}" srcOrd="4" destOrd="0" parTransId="{D332A751-E5B3-4A84-94FC-31EE9AFCF0D8}" sibTransId="{19547BEE-FF38-4679-B2C0-591B716C77AE}"/>
    <dgm:cxn modelId="{348C0C45-B56F-4384-82A6-6C6618F99A8E}" type="presParOf" srcId="{AF1D7D02-873E-4BFC-AB41-7ED03C99D7A2}" destId="{3734A161-959D-4D61-8F83-BC0CCE9E380A}" srcOrd="0" destOrd="0" presId="urn:microsoft.com/office/officeart/2005/8/layout/cycle5"/>
    <dgm:cxn modelId="{10D1DC47-155A-41A8-8BC2-C259EED0EBE3}" type="presParOf" srcId="{AF1D7D02-873E-4BFC-AB41-7ED03C99D7A2}" destId="{AFDBC342-FD58-4F14-893C-E9D2400588A3}" srcOrd="1" destOrd="0" presId="urn:microsoft.com/office/officeart/2005/8/layout/cycle5"/>
    <dgm:cxn modelId="{C9843963-6870-45A9-B69B-9169B350ACFF}" type="presParOf" srcId="{AF1D7D02-873E-4BFC-AB41-7ED03C99D7A2}" destId="{BAAF6F0D-F65C-40FA-99AD-DD928C192AC4}" srcOrd="2" destOrd="0" presId="urn:microsoft.com/office/officeart/2005/8/layout/cycle5"/>
    <dgm:cxn modelId="{DB871A74-052D-419C-941B-9AF40D3C7E07}" type="presParOf" srcId="{AF1D7D02-873E-4BFC-AB41-7ED03C99D7A2}" destId="{8D3E9D4A-88E9-49AC-8181-A35E167EC851}" srcOrd="3" destOrd="0" presId="urn:microsoft.com/office/officeart/2005/8/layout/cycle5"/>
    <dgm:cxn modelId="{0E204127-EF82-4376-8048-18E9C07EFFF4}" type="presParOf" srcId="{AF1D7D02-873E-4BFC-AB41-7ED03C99D7A2}" destId="{A8DCB08C-8226-4936-8D47-F0D5A3A2653D}" srcOrd="4" destOrd="0" presId="urn:microsoft.com/office/officeart/2005/8/layout/cycle5"/>
    <dgm:cxn modelId="{F50CF451-F3FE-46D2-BA2B-78C4A55D0B39}" type="presParOf" srcId="{AF1D7D02-873E-4BFC-AB41-7ED03C99D7A2}" destId="{1871F378-0522-4EA9-B8ED-B4FC235843EA}" srcOrd="5" destOrd="0" presId="urn:microsoft.com/office/officeart/2005/8/layout/cycle5"/>
    <dgm:cxn modelId="{2164CE17-52F5-494E-B584-A6B91CBC63F8}" type="presParOf" srcId="{AF1D7D02-873E-4BFC-AB41-7ED03C99D7A2}" destId="{AA7CDBCE-C75D-4009-82E7-4757A0CC3D32}" srcOrd="6" destOrd="0" presId="urn:microsoft.com/office/officeart/2005/8/layout/cycle5"/>
    <dgm:cxn modelId="{C934066F-9DF7-4E08-B32A-F34A61B95380}" type="presParOf" srcId="{AF1D7D02-873E-4BFC-AB41-7ED03C99D7A2}" destId="{759F398C-FD72-4014-A670-E92FC1327226}" srcOrd="7" destOrd="0" presId="urn:microsoft.com/office/officeart/2005/8/layout/cycle5"/>
    <dgm:cxn modelId="{0B578353-625C-4092-8453-D10530F93134}" type="presParOf" srcId="{AF1D7D02-873E-4BFC-AB41-7ED03C99D7A2}" destId="{78C07B0A-BFF3-4018-A633-D08BF84A4509}" srcOrd="8" destOrd="0" presId="urn:microsoft.com/office/officeart/2005/8/layout/cycle5"/>
    <dgm:cxn modelId="{24A71937-95B6-41C3-AD25-0143A608F055}" type="presParOf" srcId="{AF1D7D02-873E-4BFC-AB41-7ED03C99D7A2}" destId="{B24F1BF9-6933-4B2C-8CA9-3B143C6AC490}" srcOrd="9" destOrd="0" presId="urn:microsoft.com/office/officeart/2005/8/layout/cycle5"/>
    <dgm:cxn modelId="{59AE23F6-947E-451B-A337-7A915D343E31}" type="presParOf" srcId="{AF1D7D02-873E-4BFC-AB41-7ED03C99D7A2}" destId="{73A5E0D9-6810-41DC-AAC6-68CA43B7ABB8}" srcOrd="10" destOrd="0" presId="urn:microsoft.com/office/officeart/2005/8/layout/cycle5"/>
    <dgm:cxn modelId="{F4D2DBD0-1534-4CF8-8D42-6494E0408D2B}" type="presParOf" srcId="{AF1D7D02-873E-4BFC-AB41-7ED03C99D7A2}" destId="{AFC61577-6EE7-4703-A1AF-C046B466C0CD}" srcOrd="11" destOrd="0" presId="urn:microsoft.com/office/officeart/2005/8/layout/cycle5"/>
    <dgm:cxn modelId="{51D21591-BFDF-4768-9776-60D425800673}" type="presParOf" srcId="{AF1D7D02-873E-4BFC-AB41-7ED03C99D7A2}" destId="{73D0D3D0-4529-47A0-B6FE-B32043AB6282}" srcOrd="12" destOrd="0" presId="urn:microsoft.com/office/officeart/2005/8/layout/cycle5"/>
    <dgm:cxn modelId="{4645F3BE-A761-424C-8CBC-C784BA9ED250}" type="presParOf" srcId="{AF1D7D02-873E-4BFC-AB41-7ED03C99D7A2}" destId="{F94240D7-EC65-42BB-94FC-3B723E466332}" srcOrd="13" destOrd="0" presId="urn:microsoft.com/office/officeart/2005/8/layout/cycle5"/>
    <dgm:cxn modelId="{64FF9856-61E0-4930-9691-C5BB5E4E1200}" type="presParOf" srcId="{AF1D7D02-873E-4BFC-AB41-7ED03C99D7A2}" destId="{8243ACAA-24C5-471E-87A7-BF83F59AC089}" srcOrd="14" destOrd="0" presId="urn:microsoft.com/office/officeart/2005/8/layout/cycle5"/>
    <dgm:cxn modelId="{4550CB1C-CE8C-497D-9433-108E239003A0}" type="presParOf" srcId="{AF1D7D02-873E-4BFC-AB41-7ED03C99D7A2}" destId="{AF599E67-C5E1-4F23-886B-44B033AEE6FF}" srcOrd="15" destOrd="0" presId="urn:microsoft.com/office/officeart/2005/8/layout/cycle5"/>
    <dgm:cxn modelId="{07791FA5-CF02-4176-8E05-860BE22B7216}" type="presParOf" srcId="{AF1D7D02-873E-4BFC-AB41-7ED03C99D7A2}" destId="{8168D5BE-2FBE-4D56-AD49-6375BFE14CC7}" srcOrd="16" destOrd="0" presId="urn:microsoft.com/office/officeart/2005/8/layout/cycle5"/>
    <dgm:cxn modelId="{CBD0ADE3-A3F7-4830-8292-05AD3849B142}" type="presParOf" srcId="{AF1D7D02-873E-4BFC-AB41-7ED03C99D7A2}" destId="{551330BF-E5BB-41FD-B270-32E0B5F64034}" srcOrd="17" destOrd="0" presId="urn:microsoft.com/office/officeart/2005/8/layout/cycle5"/>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a:effec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s-ES" noProof="0"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smtClean="0">
                <a:solidFill>
                  <a:srgbClr val="000000"/>
                </a:solidFill>
                <a:latin typeface="Times New Roman" charset="0"/>
                <a:ea typeface="Lucida Sans Unicode" pitchFamily="34" charset="0"/>
                <a:cs typeface="Lucida Sans Unicode" pitchFamily="34" charset="0"/>
              </a:defRPr>
            </a:lvl1pPr>
          </a:lstStyle>
          <a:p>
            <a:pPr>
              <a:defRPr/>
            </a:pPr>
            <a:endParaRPr lang="es-ES"/>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smtClean="0">
                <a:solidFill>
                  <a:srgbClr val="000000"/>
                </a:solidFill>
                <a:latin typeface="Times New Roman" charset="0"/>
                <a:ea typeface="Lucida Sans Unicode" pitchFamily="34" charset="0"/>
                <a:cs typeface="Lucida Sans Unicode" pitchFamily="34" charset="0"/>
              </a:defRPr>
            </a:lvl1pPr>
          </a:lstStyle>
          <a:p>
            <a:pPr>
              <a:defRPr/>
            </a:pPr>
            <a:endParaRPr lang="es-ES"/>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smtClean="0">
                <a:solidFill>
                  <a:srgbClr val="000000"/>
                </a:solidFill>
                <a:latin typeface="Times New Roman" charset="0"/>
                <a:ea typeface="Lucida Sans Unicode" pitchFamily="34" charset="0"/>
                <a:cs typeface="Lucida Sans Unicode" pitchFamily="34" charset="0"/>
              </a:defRPr>
            </a:lvl1pPr>
          </a:lstStyle>
          <a:p>
            <a:pPr>
              <a:defRPr/>
            </a:pPr>
            <a:endParaRPr lang="es-ES"/>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smtClean="0">
                <a:solidFill>
                  <a:srgbClr val="000000"/>
                </a:solidFill>
                <a:latin typeface="Times New Roman" charset="0"/>
                <a:ea typeface="Lucida Sans Unicode" pitchFamily="34" charset="0"/>
                <a:cs typeface="Lucida Sans Unicode" pitchFamily="34" charset="0"/>
              </a:defRPr>
            </a:lvl1pPr>
          </a:lstStyle>
          <a:p>
            <a:pPr>
              <a:defRPr/>
            </a:pPr>
            <a:fld id="{1736D632-5A14-40BB-8AF9-C024DA27D2CC}" type="slidenum">
              <a:rPr lang="es-ES"/>
              <a:pPr>
                <a:defRPr/>
              </a:pPr>
              <a:t>‹Nº›</a:t>
            </a:fld>
            <a:endParaRPr lang="es-ES"/>
          </a:p>
        </p:txBody>
      </p:sp>
    </p:spTree>
    <p:extLst>
      <p:ext uri="{BB962C8B-B14F-4D97-AF65-F5344CB8AC3E}">
        <p14:creationId xmlns:p14="http://schemas.microsoft.com/office/powerpoint/2010/main" val="282438147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a:ln>
            <a:round/>
            <a:headEnd/>
            <a:tailEnd/>
          </a:ln>
        </p:spPr>
        <p:txBody>
          <a:bodyPr/>
          <a:lstStyle/>
          <a:p>
            <a:fld id="{EF957FC4-A433-4652-B954-E0CA8C1B83FF}" type="slidenum">
              <a:rPr lang="es-ES"/>
              <a:pPr/>
              <a:t>1</a:t>
            </a:fld>
            <a:endParaRPr lang="es-ES" dirty="0"/>
          </a:p>
        </p:txBody>
      </p:sp>
      <p:sp>
        <p:nvSpPr>
          <p:cNvPr id="3379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3796" name="Text Box 2"/>
          <p:cNvSpPr txBox="1">
            <a:spLocks noGrp="1" noChangeArrowheads="1"/>
          </p:cNvSpPr>
          <p:nvPr>
            <p:ph type="body" idx="1"/>
          </p:nvPr>
        </p:nvSpPr>
        <p:spPr>
          <a:xfrm>
            <a:off x="755650" y="5078413"/>
            <a:ext cx="6048375" cy="4811712"/>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Buenas tardes a todos. Es un gusto para mi</a:t>
            </a:r>
            <a:r>
              <a:rPr lang="es-ES" sz="2000" baseline="0" dirty="0" smtClean="0">
                <a:latin typeface="Arial" charset="0"/>
                <a:ea typeface="Lucida Sans Unicode" pitchFamily="34" charset="0"/>
                <a:cs typeface="Lucida Sans Unicode" pitchFamily="34" charset="0"/>
              </a:rPr>
              <a:t> conversar de estos temas con ustedes. Voy a tratar de hacer estos minutos interactivos aunque se que los voy  a estar sacando de su zona de confort</a:t>
            </a:r>
            <a:endParaRPr lang="es-ES" sz="2000" dirty="0" smtClean="0">
              <a:latin typeface="Arial" charset="0"/>
              <a:ea typeface="Lucida Sans Unicode" pitchFamily="34" charset="0"/>
              <a:cs typeface="Lucida Sans Unicode" pitchFamily="34" charset="0"/>
            </a:endParaRP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Ambos términos son muy utilizados. Por ejemplo, la Dra. Ferreira nos hablaba de los compromisos de gestión que la Junta Nacional de Salud acuerda con las instituciones en el marco del SNIS. En este caso los compromisos de gestión apuntan a metas.</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Con el  Dr. </a:t>
            </a:r>
            <a:r>
              <a:rPr lang="es-ES" sz="2000" dirty="0" err="1" smtClean="0">
                <a:latin typeface="Arial" charset="0"/>
                <a:ea typeface="Lucida Sans Unicode" pitchFamily="34" charset="0"/>
                <a:cs typeface="Lucida Sans Unicode" pitchFamily="34" charset="0"/>
              </a:rPr>
              <a:t>Margolis</a:t>
            </a:r>
            <a:r>
              <a:rPr lang="es-ES" sz="2000" dirty="0" smtClean="0">
                <a:latin typeface="Arial" charset="0"/>
                <a:ea typeface="Lucida Sans Unicode" pitchFamily="34" charset="0"/>
                <a:cs typeface="Lucida Sans Unicode" pitchFamily="34" charset="0"/>
              </a:rPr>
              <a:t> en Seguridad del Paciente, se destacó la importancia de  los procesos en la prevención de errores. </a:t>
            </a:r>
          </a:p>
        </p:txBody>
      </p:sp>
    </p:spTree>
    <p:extLst>
      <p:ext uri="{BB962C8B-B14F-4D97-AF65-F5344CB8AC3E}">
        <p14:creationId xmlns:p14="http://schemas.microsoft.com/office/powerpoint/2010/main" val="23887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a:ln>
            <a:round/>
            <a:headEnd/>
            <a:tailEnd/>
          </a:ln>
        </p:spPr>
        <p:txBody>
          <a:bodyPr/>
          <a:lstStyle/>
          <a:p>
            <a:fld id="{4A62AF40-6237-4193-96C8-64C094B4DACC}" type="slidenum">
              <a:rPr lang="es-ES"/>
              <a:pPr/>
              <a:t>10</a:t>
            </a:fld>
            <a:endParaRPr lang="es-ES"/>
          </a:p>
        </p:txBody>
      </p:sp>
      <p:sp>
        <p:nvSpPr>
          <p:cNvPr id="4301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3012" name="Text Box 2"/>
          <p:cNvSpPr txBox="1">
            <a:spLocks noGrp="1" noChangeArrowheads="1"/>
          </p:cNvSpPr>
          <p:nvPr>
            <p:ph type="body" idx="1"/>
          </p:nvPr>
        </p:nvSpPr>
        <p:spPr>
          <a:xfrm>
            <a:off x="755650" y="5078413"/>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smtClean="0">
              <a:latin typeface="Arial" charset="0"/>
              <a:ea typeface="Lucida Sans Unicode" pitchFamily="34" charset="0"/>
              <a:cs typeface="Lucida Sans Unicode" pitchFamily="34" charset="0"/>
            </a:endParaRPr>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smtClean="0">
              <a:latin typeface="Arial" charset="0"/>
              <a:ea typeface="Lucida Sans Unicode" pitchFamily="34" charset="0"/>
              <a:cs typeface="Lucida Sans Unicode" pitchFamily="34" charset="0"/>
            </a:endParaRPr>
          </a:p>
        </p:txBody>
      </p:sp>
      <p:sp>
        <p:nvSpPr>
          <p:cNvPr id="43013" name="Text Box 3"/>
          <p:cNvSpPr txBox="1">
            <a:spLocks noChangeArrowheads="1"/>
          </p:cNvSpPr>
          <p:nvPr/>
        </p:nvSpPr>
        <p:spPr bwMode="auto">
          <a:xfrm>
            <a:off x="792163" y="5040313"/>
            <a:ext cx="6048375" cy="4721225"/>
          </a:xfrm>
          <a:prstGeom prst="rect">
            <a:avLst/>
          </a:prstGeom>
          <a:noFill/>
          <a:ln w="9525">
            <a:noFill/>
            <a:round/>
            <a:headEnd/>
            <a:tailEnd/>
          </a:ln>
          <a:effectLst/>
        </p:spPr>
        <p:txBody>
          <a:bodyPr lIns="0" tIns="17640" rIns="0" bIns="0"/>
          <a:lstStyle/>
          <a:p>
            <a:pPr>
              <a:tabLst>
                <a:tab pos="723900" algn="l"/>
                <a:tab pos="1447800" algn="l"/>
                <a:tab pos="2171700" algn="l"/>
                <a:tab pos="2895600" algn="l"/>
                <a:tab pos="3619500" algn="l"/>
                <a:tab pos="4343400" algn="l"/>
                <a:tab pos="5067300" algn="l"/>
                <a:tab pos="5791200" algn="l"/>
              </a:tabLst>
            </a:pPr>
            <a:endParaRPr lang="es-ES" sz="2000">
              <a:solidFill>
                <a:srgbClr val="000000"/>
              </a:solidFill>
            </a:endParaRPr>
          </a:p>
          <a:p>
            <a:pPr>
              <a:tabLst>
                <a:tab pos="723900" algn="l"/>
                <a:tab pos="1447800" algn="l"/>
                <a:tab pos="2171700" algn="l"/>
                <a:tab pos="2895600" algn="l"/>
                <a:tab pos="3619500" algn="l"/>
                <a:tab pos="4343400" algn="l"/>
                <a:tab pos="5067300" algn="l"/>
                <a:tab pos="5791200" algn="l"/>
              </a:tabLst>
            </a:pPr>
            <a:r>
              <a:rPr lang="es-ES" sz="2000">
                <a:solidFill>
                  <a:srgbClr val="000000"/>
                </a:solidFill>
              </a:rPr>
              <a:t>Gestionar . En el sentido de dirigir y administrar</a:t>
            </a:r>
          </a:p>
          <a:p>
            <a:pPr>
              <a:tabLst>
                <a:tab pos="723900" algn="l"/>
                <a:tab pos="1447800" algn="l"/>
                <a:tab pos="2171700" algn="l"/>
                <a:tab pos="2895600" algn="l"/>
                <a:tab pos="3619500" algn="l"/>
                <a:tab pos="4343400" algn="l"/>
                <a:tab pos="5067300" algn="l"/>
                <a:tab pos="5791200" algn="l"/>
              </a:tabLst>
            </a:pPr>
            <a:r>
              <a:rPr lang="es-ES" sz="2000">
                <a:solidFill>
                  <a:srgbClr val="000000"/>
                </a:solidFill>
              </a:rPr>
              <a:t>Definir las entradas y las salidas</a:t>
            </a:r>
          </a:p>
          <a:p>
            <a:pPr>
              <a:tabLst>
                <a:tab pos="723900" algn="l"/>
                <a:tab pos="1447800" algn="l"/>
                <a:tab pos="2171700" algn="l"/>
                <a:tab pos="2895600" algn="l"/>
                <a:tab pos="3619500" algn="l"/>
                <a:tab pos="4343400" algn="l"/>
                <a:tab pos="5067300" algn="l"/>
                <a:tab pos="5791200" algn="l"/>
              </a:tabLst>
            </a:pPr>
            <a:r>
              <a:rPr lang="es-ES" sz="2000">
                <a:solidFill>
                  <a:srgbClr val="000000"/>
                </a:solidFill>
              </a:rPr>
              <a:t>Definir las funciones o departamentos que atraviesa</a:t>
            </a:r>
          </a:p>
          <a:p>
            <a:pPr>
              <a:tabLst>
                <a:tab pos="723900" algn="l"/>
                <a:tab pos="1447800" algn="l"/>
                <a:tab pos="2171700" algn="l"/>
                <a:tab pos="2895600" algn="l"/>
                <a:tab pos="3619500" algn="l"/>
                <a:tab pos="4343400" algn="l"/>
                <a:tab pos="5067300" algn="l"/>
                <a:tab pos="5791200" algn="l"/>
              </a:tabLst>
            </a:pPr>
            <a:r>
              <a:rPr lang="es-ES" sz="2000">
                <a:solidFill>
                  <a:srgbClr val="000000"/>
                </a:solidFill>
              </a:rPr>
              <a:t>Definir los actores</a:t>
            </a:r>
          </a:p>
          <a:p>
            <a:pPr>
              <a:tabLst>
                <a:tab pos="723900" algn="l"/>
                <a:tab pos="1447800" algn="l"/>
                <a:tab pos="2171700" algn="l"/>
                <a:tab pos="2895600" algn="l"/>
                <a:tab pos="3619500" algn="l"/>
                <a:tab pos="4343400" algn="l"/>
                <a:tab pos="5067300" algn="l"/>
                <a:tab pos="5791200" algn="l"/>
              </a:tabLst>
            </a:pPr>
            <a:endParaRPr lang="es-ES" sz="2000">
              <a:solidFill>
                <a:srgbClr val="000000"/>
              </a:solidFill>
            </a:endParaRPr>
          </a:p>
          <a:p>
            <a:pPr>
              <a:tabLst>
                <a:tab pos="723900" algn="l"/>
                <a:tab pos="1447800" algn="l"/>
                <a:tab pos="2171700" algn="l"/>
                <a:tab pos="2895600" algn="l"/>
                <a:tab pos="3619500" algn="l"/>
                <a:tab pos="4343400" algn="l"/>
                <a:tab pos="5067300" algn="l"/>
                <a:tab pos="5791200" algn="l"/>
              </a:tabLst>
            </a:pPr>
            <a:r>
              <a:rPr lang="es-ES" sz="2000">
                <a:solidFill>
                  <a:srgbClr val="000000"/>
                </a:solidFill>
              </a:rPr>
              <a:t>Medidas de actuación: pacientes, tiempo, actos médicos, insumos, recursos</a:t>
            </a:r>
          </a:p>
          <a:p>
            <a:pPr>
              <a:tabLst>
                <a:tab pos="723900" algn="l"/>
                <a:tab pos="1447800" algn="l"/>
                <a:tab pos="2171700" algn="l"/>
                <a:tab pos="2895600" algn="l"/>
                <a:tab pos="3619500" algn="l"/>
                <a:tab pos="4343400" algn="l"/>
                <a:tab pos="5067300" algn="l"/>
                <a:tab pos="5791200" algn="l"/>
              </a:tabLst>
            </a:pPr>
            <a:endParaRPr lang="es-ES" sz="2000">
              <a:solidFill>
                <a:srgbClr val="000000"/>
              </a:solidFill>
            </a:endParaRPr>
          </a:p>
          <a:p>
            <a:pPr>
              <a:tabLst>
                <a:tab pos="723900" algn="l"/>
                <a:tab pos="1447800" algn="l"/>
                <a:tab pos="2171700" algn="l"/>
                <a:tab pos="2895600" algn="l"/>
                <a:tab pos="3619500" algn="l"/>
                <a:tab pos="4343400" algn="l"/>
                <a:tab pos="5067300" algn="l"/>
                <a:tab pos="5791200" algn="l"/>
              </a:tabLst>
            </a:pPr>
            <a:r>
              <a:rPr lang="es-ES" sz="2000">
                <a:solidFill>
                  <a:srgbClr val="000000"/>
                </a:solidFill>
              </a:rPr>
              <a:t>Objetivos. Metas e indicadores: %, cantidades, uniddes....</a:t>
            </a:r>
          </a:p>
          <a:p>
            <a:pPr>
              <a:tabLst>
                <a:tab pos="723900" algn="l"/>
                <a:tab pos="1447800" algn="l"/>
                <a:tab pos="2171700" algn="l"/>
                <a:tab pos="2895600" algn="l"/>
                <a:tab pos="3619500" algn="l"/>
                <a:tab pos="4343400" algn="l"/>
                <a:tab pos="5067300" algn="l"/>
                <a:tab pos="5791200" algn="l"/>
              </a:tabLst>
            </a:pPr>
            <a:endParaRPr lang="es-ES" sz="2000">
              <a:solidFill>
                <a:srgbClr val="000000"/>
              </a:solidFill>
            </a:endParaRPr>
          </a:p>
          <a:p>
            <a:pPr>
              <a:tabLst>
                <a:tab pos="723900" algn="l"/>
                <a:tab pos="1447800" algn="l"/>
                <a:tab pos="2171700" algn="l"/>
                <a:tab pos="2895600" algn="l"/>
                <a:tab pos="3619500" algn="l"/>
                <a:tab pos="4343400" algn="l"/>
                <a:tab pos="5067300" algn="l"/>
                <a:tab pos="5791200" algn="l"/>
              </a:tabLst>
            </a:pPr>
            <a:endParaRPr lang="es-ES" sz="2000">
              <a:solidFill>
                <a:srgbClr val="000000"/>
              </a:solidFill>
            </a:endParaRPr>
          </a:p>
          <a:p>
            <a:pPr>
              <a:tabLst>
                <a:tab pos="723900" algn="l"/>
                <a:tab pos="1447800" algn="l"/>
                <a:tab pos="2171700" algn="l"/>
                <a:tab pos="2895600" algn="l"/>
                <a:tab pos="3619500" algn="l"/>
                <a:tab pos="4343400" algn="l"/>
                <a:tab pos="5067300" algn="l"/>
                <a:tab pos="5791200" algn="l"/>
              </a:tabLst>
            </a:pPr>
            <a:endParaRPr lang="es-ES" sz="2000">
              <a:solidFill>
                <a:srgbClr val="000000"/>
              </a:solidFill>
            </a:endParaRPr>
          </a:p>
        </p:txBody>
      </p:sp>
    </p:spTree>
    <p:extLst>
      <p:ext uri="{BB962C8B-B14F-4D97-AF65-F5344CB8AC3E}">
        <p14:creationId xmlns:p14="http://schemas.microsoft.com/office/powerpoint/2010/main" val="769629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ln>
            <a:round/>
            <a:headEnd/>
            <a:tailEnd/>
          </a:ln>
        </p:spPr>
        <p:txBody>
          <a:bodyPr/>
          <a:lstStyle/>
          <a:p>
            <a:fld id="{003A98FC-D8A8-4060-A4A9-D9B23FFF39D1}" type="slidenum">
              <a:rPr lang="es-ES"/>
              <a:pPr/>
              <a:t>12</a:t>
            </a:fld>
            <a:endParaRPr lang="es-ES"/>
          </a:p>
        </p:txBody>
      </p:sp>
      <p:sp>
        <p:nvSpPr>
          <p:cNvPr id="4403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4036" name="Text Box 2"/>
          <p:cNvSpPr txBox="1">
            <a:spLocks noGrp="1" noChangeArrowheads="1"/>
          </p:cNvSpPr>
          <p:nvPr>
            <p:ph type="body" idx="1"/>
          </p:nvPr>
        </p:nvSpPr>
        <p:spPr>
          <a:xfrm>
            <a:off x="755650" y="5078413"/>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Procesos</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	Dinamismo. Herramienta para la mejora contínua</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	Se gestionan y operan</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smtClean="0">
              <a:latin typeface="Arial" charset="0"/>
              <a:ea typeface="Lucida Sans Unicode" pitchFamily="34" charset="0"/>
              <a:cs typeface="Lucida Sans Unicode" pitchFamily="34" charset="0"/>
            </a:endParaRP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Procedimiento es el conjunto de reglas e instrucciones que determinan la forma de proceder para obtener un resultado.</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Internación vs. apendicectomía</a:t>
            </a:r>
          </a:p>
        </p:txBody>
      </p:sp>
    </p:spTree>
    <p:extLst>
      <p:ext uri="{BB962C8B-B14F-4D97-AF65-F5344CB8AC3E}">
        <p14:creationId xmlns:p14="http://schemas.microsoft.com/office/powerpoint/2010/main" val="117352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ln>
            <a:round/>
            <a:headEnd/>
            <a:tailEnd/>
          </a:ln>
        </p:spPr>
        <p:txBody>
          <a:bodyPr/>
          <a:lstStyle/>
          <a:p>
            <a:fld id="{54597FB2-DFEF-47A9-B199-22AFF5EA044B}" type="slidenum">
              <a:rPr lang="es-ES"/>
              <a:pPr/>
              <a:t>15</a:t>
            </a:fld>
            <a:endParaRPr lang="es-ES"/>
          </a:p>
        </p:txBody>
      </p:sp>
      <p:sp>
        <p:nvSpPr>
          <p:cNvPr id="4505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5060" name="Text Box 2"/>
          <p:cNvSpPr txBox="1">
            <a:spLocks noGrp="1" noChangeArrowheads="1"/>
          </p:cNvSpPr>
          <p:nvPr>
            <p:ph type="body" idx="1"/>
          </p:nvPr>
        </p:nvSpPr>
        <p:spPr>
          <a:xfrm>
            <a:off x="539750" y="4999038"/>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Actividad de 5 minutos en grupos de 4</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Presentan 2 grupos</a:t>
            </a:r>
          </a:p>
        </p:txBody>
      </p:sp>
    </p:spTree>
    <p:extLst>
      <p:ext uri="{BB962C8B-B14F-4D97-AF65-F5344CB8AC3E}">
        <p14:creationId xmlns:p14="http://schemas.microsoft.com/office/powerpoint/2010/main" val="1580502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a:ln>
            <a:round/>
            <a:headEnd/>
            <a:tailEnd/>
          </a:ln>
        </p:spPr>
        <p:txBody>
          <a:bodyPr/>
          <a:lstStyle/>
          <a:p>
            <a:fld id="{A37F4E0B-C55F-4FFC-9D46-C196C3A459DC}" type="slidenum">
              <a:rPr lang="es-ES"/>
              <a:pPr/>
              <a:t>16</a:t>
            </a:fld>
            <a:endParaRPr lang="es-ES"/>
          </a:p>
        </p:txBody>
      </p:sp>
      <p:sp>
        <p:nvSpPr>
          <p:cNvPr id="4608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6084" name="Text Box 2"/>
          <p:cNvSpPr txBox="1">
            <a:spLocks noGrp="1" noChangeArrowheads="1"/>
          </p:cNvSpPr>
          <p:nvPr>
            <p:ph type="body" idx="1"/>
          </p:nvPr>
        </p:nvSpPr>
        <p:spPr>
          <a:xfrm>
            <a:off x="755650" y="5078413"/>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Ciclo de Vida de los Procesos</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smtClean="0">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756519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round/>
            <a:headEnd/>
            <a:tailEnd/>
          </a:ln>
        </p:spPr>
        <p:txBody>
          <a:bodyPr/>
          <a:lstStyle/>
          <a:p>
            <a:fld id="{76DE6D98-F1D4-4A36-AA27-8B02933CBFC1}" type="slidenum">
              <a:rPr lang="es-ES"/>
              <a:pPr/>
              <a:t>17</a:t>
            </a:fld>
            <a:endParaRPr lang="es-ES"/>
          </a:p>
        </p:txBody>
      </p:sp>
      <p:sp>
        <p:nvSpPr>
          <p:cNvPr id="4710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7108" name="Rectangle 2"/>
          <p:cNvSpPr txBox="1">
            <a:spLocks noGrp="1" noChangeArrowheads="1"/>
          </p:cNvSpPr>
          <p:nvPr>
            <p:ph type="body" idx="1"/>
          </p:nvPr>
        </p:nvSpPr>
        <p:spPr>
          <a:xfrm>
            <a:off x="755650" y="5078413"/>
            <a:ext cx="6048375" cy="4721225"/>
          </a:xfrm>
          <a:noFill/>
        </p:spPr>
        <p:txBody>
          <a:bodyPr wrap="none" anchor="ctr"/>
          <a:lstStyle/>
          <a:p>
            <a:endParaRPr lang="es-ES" smtClean="0"/>
          </a:p>
        </p:txBody>
      </p:sp>
    </p:spTree>
    <p:extLst>
      <p:ext uri="{BB962C8B-B14F-4D97-AF65-F5344CB8AC3E}">
        <p14:creationId xmlns:p14="http://schemas.microsoft.com/office/powerpoint/2010/main" val="1063445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a:round/>
            <a:headEnd/>
            <a:tailEnd/>
          </a:ln>
        </p:spPr>
        <p:txBody>
          <a:bodyPr/>
          <a:lstStyle/>
          <a:p>
            <a:fld id="{3A7FCFA1-4400-459F-9F23-56D19F64D16A}" type="slidenum">
              <a:rPr lang="es-ES"/>
              <a:pPr/>
              <a:t>20</a:t>
            </a:fld>
            <a:endParaRPr lang="es-ES"/>
          </a:p>
        </p:txBody>
      </p:sp>
      <p:sp>
        <p:nvSpPr>
          <p:cNvPr id="4813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8132" name="Rectangle 2"/>
          <p:cNvSpPr txBox="1">
            <a:spLocks noGrp="1" noChangeArrowheads="1"/>
          </p:cNvSpPr>
          <p:nvPr>
            <p:ph type="body" idx="1"/>
          </p:nvPr>
        </p:nvSpPr>
        <p:spPr>
          <a:xfrm>
            <a:off x="755650" y="5078413"/>
            <a:ext cx="6048375" cy="4721225"/>
          </a:xfrm>
          <a:noFill/>
        </p:spPr>
        <p:txBody>
          <a:bodyPr wrap="none" anchor="ctr"/>
          <a:lstStyle/>
          <a:p>
            <a:endParaRPr lang="es-ES" smtClean="0"/>
          </a:p>
        </p:txBody>
      </p:sp>
    </p:spTree>
    <p:extLst>
      <p:ext uri="{BB962C8B-B14F-4D97-AF65-F5344CB8AC3E}">
        <p14:creationId xmlns:p14="http://schemas.microsoft.com/office/powerpoint/2010/main" val="4228407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ln>
            <a:round/>
            <a:headEnd/>
            <a:tailEnd/>
          </a:ln>
        </p:spPr>
        <p:txBody>
          <a:bodyPr/>
          <a:lstStyle/>
          <a:p>
            <a:fld id="{C691DA8A-B2F9-4A7C-86D3-B075AB54688A}" type="slidenum">
              <a:rPr lang="es-ES"/>
              <a:pPr/>
              <a:t>22</a:t>
            </a:fld>
            <a:endParaRPr lang="es-ES"/>
          </a:p>
        </p:txBody>
      </p:sp>
      <p:sp>
        <p:nvSpPr>
          <p:cNvPr id="4915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9156" name="Rectangle 2"/>
          <p:cNvSpPr txBox="1">
            <a:spLocks noGrp="1" noChangeArrowheads="1"/>
          </p:cNvSpPr>
          <p:nvPr>
            <p:ph type="body" idx="1"/>
          </p:nvPr>
        </p:nvSpPr>
        <p:spPr>
          <a:xfrm>
            <a:off x="755650" y="5078413"/>
            <a:ext cx="6048375" cy="4721225"/>
          </a:xfrm>
          <a:noFill/>
        </p:spPr>
        <p:txBody>
          <a:bodyPr wrap="none" anchor="ctr"/>
          <a:lstStyle/>
          <a:p>
            <a:endParaRPr lang="es-ES" smtClean="0"/>
          </a:p>
        </p:txBody>
      </p:sp>
    </p:spTree>
    <p:extLst>
      <p:ext uri="{BB962C8B-B14F-4D97-AF65-F5344CB8AC3E}">
        <p14:creationId xmlns:p14="http://schemas.microsoft.com/office/powerpoint/2010/main" val="1574007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ln>
            <a:round/>
            <a:headEnd/>
            <a:tailEnd/>
          </a:ln>
        </p:spPr>
        <p:txBody>
          <a:bodyPr/>
          <a:lstStyle/>
          <a:p>
            <a:fld id="{FEEB225C-753B-484A-B44A-8DD36E105A2F}" type="slidenum">
              <a:rPr lang="es-ES"/>
              <a:pPr/>
              <a:t>23</a:t>
            </a:fld>
            <a:endParaRPr lang="es-ES"/>
          </a:p>
        </p:txBody>
      </p:sp>
      <p:sp>
        <p:nvSpPr>
          <p:cNvPr id="5017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50180" name="Rectangle 2"/>
          <p:cNvSpPr txBox="1">
            <a:spLocks noGrp="1" noChangeArrowheads="1"/>
          </p:cNvSpPr>
          <p:nvPr>
            <p:ph type="body" idx="1"/>
          </p:nvPr>
        </p:nvSpPr>
        <p:spPr>
          <a:xfrm>
            <a:off x="755650" y="5078413"/>
            <a:ext cx="6048375" cy="4721225"/>
          </a:xfrm>
          <a:noFill/>
        </p:spPr>
        <p:txBody>
          <a:bodyPr wrap="none" anchor="ctr"/>
          <a:lstStyle/>
          <a:p>
            <a:endParaRPr lang="es-ES" smtClean="0"/>
          </a:p>
        </p:txBody>
      </p:sp>
    </p:spTree>
    <p:extLst>
      <p:ext uri="{BB962C8B-B14F-4D97-AF65-F5344CB8AC3E}">
        <p14:creationId xmlns:p14="http://schemas.microsoft.com/office/powerpoint/2010/main" val="3551764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ln>
            <a:round/>
            <a:headEnd/>
            <a:tailEnd/>
          </a:ln>
        </p:spPr>
        <p:txBody>
          <a:bodyPr/>
          <a:lstStyle/>
          <a:p>
            <a:fld id="{26F2DAF6-314B-44AC-8DD8-94C9358B9A49}" type="slidenum">
              <a:rPr lang="es-ES"/>
              <a:pPr/>
              <a:t>24</a:t>
            </a:fld>
            <a:endParaRPr lang="es-ES"/>
          </a:p>
        </p:txBody>
      </p:sp>
      <p:sp>
        <p:nvSpPr>
          <p:cNvPr id="5120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51204" name="Rectangle 2"/>
          <p:cNvSpPr txBox="1">
            <a:spLocks noGrp="1" noChangeArrowheads="1"/>
          </p:cNvSpPr>
          <p:nvPr>
            <p:ph type="body" idx="1"/>
          </p:nvPr>
        </p:nvSpPr>
        <p:spPr>
          <a:xfrm>
            <a:off x="755650" y="5078413"/>
            <a:ext cx="6048375" cy="4721225"/>
          </a:xfrm>
          <a:noFill/>
        </p:spPr>
        <p:txBody>
          <a:bodyPr wrap="none" anchor="ctr"/>
          <a:lstStyle/>
          <a:p>
            <a:endParaRPr lang="es-ES" smtClean="0"/>
          </a:p>
        </p:txBody>
      </p:sp>
    </p:spTree>
    <p:extLst>
      <p:ext uri="{BB962C8B-B14F-4D97-AF65-F5344CB8AC3E}">
        <p14:creationId xmlns:p14="http://schemas.microsoft.com/office/powerpoint/2010/main" val="1433925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a:ln>
            <a:round/>
            <a:headEnd/>
            <a:tailEnd/>
          </a:ln>
        </p:spPr>
        <p:txBody>
          <a:bodyPr/>
          <a:lstStyle/>
          <a:p>
            <a:fld id="{ADAC4D65-662F-4E1F-8F3A-2BE55E7A7341}" type="slidenum">
              <a:rPr lang="es-ES"/>
              <a:pPr/>
              <a:t>25</a:t>
            </a:fld>
            <a:endParaRPr lang="es-ES"/>
          </a:p>
        </p:txBody>
      </p:sp>
      <p:sp>
        <p:nvSpPr>
          <p:cNvPr id="52227" name="Rectangle 2"/>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52228" name="Text Box 3"/>
          <p:cNvSpPr txBox="1">
            <a:spLocks noGrp="1" noChangeArrowheads="1"/>
          </p:cNvSpPr>
          <p:nvPr>
            <p:ph type="body" idx="1"/>
          </p:nvPr>
        </p:nvSpPr>
        <p:spPr>
          <a:xfrm>
            <a:off x="755650" y="5078413"/>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smtClean="0">
              <a:latin typeface="Arial" charset="0"/>
              <a:ea typeface="Lucida Sans Unicode" pitchFamily="34" charset="0"/>
              <a:cs typeface="Lucida Sans Unicode" pitchFamily="34" charset="0"/>
            </a:endParaRP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Hay varias definiciones de procesos y todas ellas son válidas. </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La primera es una definición genérica y apunta principalmente a aquellos procesos que dan soporte a los demás procesos.</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La segunda refiere más específicamente a los procesos de negocio o estratégicos. Se introduce la mejora contínua lo que nos da la idea de dinamismo.  </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smtClean="0">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396523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a:ln>
            <a:round/>
            <a:headEnd/>
            <a:tailEnd/>
          </a:ln>
        </p:spPr>
        <p:txBody>
          <a:bodyPr/>
          <a:lstStyle/>
          <a:p>
            <a:fld id="{38C8F04A-9AC3-4743-AC94-749CD648B022}" type="slidenum">
              <a:rPr lang="es-ES"/>
              <a:pPr/>
              <a:t>2</a:t>
            </a:fld>
            <a:endParaRPr lang="es-ES"/>
          </a:p>
        </p:txBody>
      </p:sp>
      <p:sp>
        <p:nvSpPr>
          <p:cNvPr id="34819" name="Rectangle 2"/>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4820" name="Text Box 3"/>
          <p:cNvSpPr txBox="1">
            <a:spLocks noGrp="1" noChangeArrowheads="1"/>
          </p:cNvSpPr>
          <p:nvPr>
            <p:ph type="body" idx="1"/>
          </p:nvPr>
        </p:nvSpPr>
        <p:spPr>
          <a:xfrm>
            <a:off x="755650" y="5078413"/>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err="1" smtClean="0">
                <a:latin typeface="Arial" charset="0"/>
                <a:ea typeface="Lucida Sans Unicode" pitchFamily="34" charset="0"/>
                <a:cs typeface="Lucida Sans Unicode" pitchFamily="34" charset="0"/>
              </a:rPr>
              <a:t>ºVamos</a:t>
            </a:r>
            <a:r>
              <a:rPr lang="es-ES" sz="2000" dirty="0" smtClean="0">
                <a:latin typeface="Arial" charset="0"/>
                <a:ea typeface="Lucida Sans Unicode" pitchFamily="34" charset="0"/>
                <a:cs typeface="Lucida Sans Unicode" pitchFamily="34" charset="0"/>
              </a:rPr>
              <a:t> a  tratar los temas de gestión y procesos,</a:t>
            </a:r>
            <a:r>
              <a:rPr lang="es-ES" sz="2000" baseline="0" dirty="0" smtClean="0">
                <a:latin typeface="Arial" charset="0"/>
                <a:ea typeface="Lucida Sans Unicode" pitchFamily="34" charset="0"/>
                <a:cs typeface="Lucida Sans Unicode" pitchFamily="34" charset="0"/>
              </a:rPr>
              <a:t> viendo cuáles con las diferencias entre gestión de procesos y gestión por procesos.  Para ello vamos a ver los siguientes temas y vamos a terminar con una actividad práctica donde puedan aplicar algunos de los conceptos que vimos</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dirty="0" smtClean="0">
              <a:latin typeface="Arial" charset="0"/>
              <a:ea typeface="Lucida Sans Unicode" pitchFamily="34" charset="0"/>
              <a:cs typeface="Lucida Sans Unicode" pitchFamily="34" charset="0"/>
            </a:endParaRP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La primera es una definición genérica y apunta principalmente a aquellos procesos que dan soporte a los demás procesos.</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La segunda refiere más específicamente a los procesos de negocio o estratégicos. Se introduce la mejora </a:t>
            </a:r>
            <a:r>
              <a:rPr lang="es-ES" sz="2000" dirty="0" err="1" smtClean="0">
                <a:latin typeface="Arial" charset="0"/>
                <a:ea typeface="Lucida Sans Unicode" pitchFamily="34" charset="0"/>
                <a:cs typeface="Lucida Sans Unicode" pitchFamily="34" charset="0"/>
              </a:rPr>
              <a:t>contínua</a:t>
            </a:r>
            <a:r>
              <a:rPr lang="es-ES" sz="2000" dirty="0" smtClean="0">
                <a:latin typeface="Arial" charset="0"/>
                <a:ea typeface="Lucida Sans Unicode" pitchFamily="34" charset="0"/>
                <a:cs typeface="Lucida Sans Unicode" pitchFamily="34" charset="0"/>
              </a:rPr>
              <a:t> lo que nos da la idea de dinamismo.  </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dirty="0" smtClean="0">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3372972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a:round/>
            <a:headEnd/>
            <a:tailEnd/>
          </a:ln>
        </p:spPr>
        <p:txBody>
          <a:bodyPr/>
          <a:lstStyle/>
          <a:p>
            <a:fld id="{18DA77FE-7877-4A6D-886C-040E403D302B}" type="slidenum">
              <a:rPr lang="es-ES"/>
              <a:pPr/>
              <a:t>26</a:t>
            </a:fld>
            <a:endParaRPr lang="es-ES"/>
          </a:p>
        </p:txBody>
      </p:sp>
      <p:sp>
        <p:nvSpPr>
          <p:cNvPr id="5325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53252" name="Rectangle 2"/>
          <p:cNvSpPr txBox="1">
            <a:spLocks noGrp="1" noChangeArrowheads="1"/>
          </p:cNvSpPr>
          <p:nvPr>
            <p:ph type="body" idx="1"/>
          </p:nvPr>
        </p:nvSpPr>
        <p:spPr>
          <a:xfrm>
            <a:off x="755650" y="5078413"/>
            <a:ext cx="6048375" cy="4721225"/>
          </a:xfrm>
          <a:noFill/>
        </p:spPr>
        <p:txBody>
          <a:bodyPr wrap="none" anchor="ctr"/>
          <a:lstStyle/>
          <a:p>
            <a:endParaRPr lang="es-ES" smtClean="0"/>
          </a:p>
        </p:txBody>
      </p:sp>
    </p:spTree>
    <p:extLst>
      <p:ext uri="{BB962C8B-B14F-4D97-AF65-F5344CB8AC3E}">
        <p14:creationId xmlns:p14="http://schemas.microsoft.com/office/powerpoint/2010/main" val="3474680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ln>
            <a:round/>
            <a:headEnd/>
            <a:tailEnd/>
          </a:ln>
        </p:spPr>
        <p:txBody>
          <a:bodyPr/>
          <a:lstStyle/>
          <a:p>
            <a:fld id="{D0E76B8D-259C-4E4C-934F-8EEAEDBCC517}" type="slidenum">
              <a:rPr lang="es-ES"/>
              <a:pPr/>
              <a:t>27</a:t>
            </a:fld>
            <a:endParaRPr lang="es-ES"/>
          </a:p>
        </p:txBody>
      </p:sp>
      <p:sp>
        <p:nvSpPr>
          <p:cNvPr id="5427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54276" name="Rectangle 2"/>
          <p:cNvSpPr txBox="1">
            <a:spLocks noGrp="1" noChangeArrowheads="1"/>
          </p:cNvSpPr>
          <p:nvPr>
            <p:ph type="body" idx="1"/>
          </p:nvPr>
        </p:nvSpPr>
        <p:spPr>
          <a:xfrm>
            <a:off x="755650" y="5078413"/>
            <a:ext cx="6048375" cy="4721225"/>
          </a:xfrm>
          <a:noFill/>
        </p:spPr>
        <p:txBody>
          <a:bodyPr wrap="none" anchor="ctr"/>
          <a:lstStyle/>
          <a:p>
            <a:endParaRPr lang="es-ES" smtClean="0"/>
          </a:p>
        </p:txBody>
      </p:sp>
    </p:spTree>
    <p:extLst>
      <p:ext uri="{BB962C8B-B14F-4D97-AF65-F5344CB8AC3E}">
        <p14:creationId xmlns:p14="http://schemas.microsoft.com/office/powerpoint/2010/main" val="3263267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ln>
            <a:round/>
            <a:headEnd/>
            <a:tailEnd/>
          </a:ln>
        </p:spPr>
        <p:txBody>
          <a:bodyPr/>
          <a:lstStyle/>
          <a:p>
            <a:fld id="{42DF3DC8-35AB-4A82-80B8-3CB0742F5B3F}" type="slidenum">
              <a:rPr lang="es-ES"/>
              <a:pPr/>
              <a:t>28</a:t>
            </a:fld>
            <a:endParaRPr lang="es-ES"/>
          </a:p>
        </p:txBody>
      </p:sp>
      <p:sp>
        <p:nvSpPr>
          <p:cNvPr id="5529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55300" name="Rectangle 2"/>
          <p:cNvSpPr txBox="1">
            <a:spLocks noGrp="1" noChangeArrowheads="1"/>
          </p:cNvSpPr>
          <p:nvPr>
            <p:ph type="body" idx="1"/>
          </p:nvPr>
        </p:nvSpPr>
        <p:spPr>
          <a:xfrm>
            <a:off x="755650" y="5078413"/>
            <a:ext cx="6048375" cy="4721225"/>
          </a:xfrm>
          <a:noFill/>
        </p:spPr>
        <p:txBody>
          <a:bodyPr wrap="none" anchor="ctr"/>
          <a:lstStyle/>
          <a:p>
            <a:endParaRPr lang="es-ES" smtClean="0"/>
          </a:p>
        </p:txBody>
      </p:sp>
    </p:spTree>
    <p:extLst>
      <p:ext uri="{BB962C8B-B14F-4D97-AF65-F5344CB8AC3E}">
        <p14:creationId xmlns:p14="http://schemas.microsoft.com/office/powerpoint/2010/main" val="1596857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a:ln>
            <a:round/>
            <a:headEnd/>
            <a:tailEnd/>
          </a:ln>
        </p:spPr>
        <p:txBody>
          <a:bodyPr/>
          <a:lstStyle/>
          <a:p>
            <a:fld id="{A3EF742D-8643-4745-9AD6-2702410C6717}" type="slidenum">
              <a:rPr lang="es-ES"/>
              <a:pPr/>
              <a:t>29</a:t>
            </a:fld>
            <a:endParaRPr lang="es-ES"/>
          </a:p>
        </p:txBody>
      </p:sp>
      <p:sp>
        <p:nvSpPr>
          <p:cNvPr id="5632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56324" name="Text Box 2"/>
          <p:cNvSpPr txBox="1">
            <a:spLocks noGrp="1" noChangeArrowheads="1"/>
          </p:cNvSpPr>
          <p:nvPr>
            <p:ph type="body" idx="1"/>
          </p:nvPr>
        </p:nvSpPr>
        <p:spPr>
          <a:xfrm>
            <a:off x="755650" y="5078413"/>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sz="2000" smtClean="0">
                <a:latin typeface="Arial" charset="0"/>
                <a:ea typeface="Lucida Sans Unicode" pitchFamily="34" charset="0"/>
                <a:cs typeface="Lucida Sans Unicode" pitchFamily="34" charset="0"/>
              </a:rPr>
              <a:t>Identificación de las tareas o trabajos que realiza cada puesto Conocer dónde empieza y acaban las responsabilidades de cada puesto Identificar la interacción y secuencia entre tareas, trabajos o actividades, Identificar los recursos, información, etc. que se necesitan para ejecutar los procesos, Identificar procesos críticos y cuellos de botella Aumenta la capacidad de reacción de la empresa ante los cambios.</a:t>
            </a:r>
          </a:p>
        </p:txBody>
      </p:sp>
    </p:spTree>
    <p:extLst>
      <p:ext uri="{BB962C8B-B14F-4D97-AF65-F5344CB8AC3E}">
        <p14:creationId xmlns:p14="http://schemas.microsoft.com/office/powerpoint/2010/main" val="3029112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p:nvPr>
        </p:nvSpPr>
        <p:spPr>
          <a:noFill/>
          <a:ln>
            <a:round/>
            <a:headEnd/>
            <a:tailEnd/>
          </a:ln>
        </p:spPr>
        <p:txBody>
          <a:bodyPr/>
          <a:lstStyle/>
          <a:p>
            <a:fld id="{F7EDE66E-4FD6-47E7-8303-4CFEFD268F5F}" type="slidenum">
              <a:rPr lang="es-ES"/>
              <a:pPr/>
              <a:t>31</a:t>
            </a:fld>
            <a:endParaRPr lang="es-ES"/>
          </a:p>
        </p:txBody>
      </p:sp>
      <p:sp>
        <p:nvSpPr>
          <p:cNvPr id="5734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57348" name="Rectangle 2"/>
          <p:cNvSpPr txBox="1">
            <a:spLocks noGrp="1" noChangeArrowheads="1"/>
          </p:cNvSpPr>
          <p:nvPr>
            <p:ph type="body" idx="1"/>
          </p:nvPr>
        </p:nvSpPr>
        <p:spPr>
          <a:xfrm>
            <a:off x="755650" y="5078413"/>
            <a:ext cx="6048375" cy="4811712"/>
          </a:xfrm>
          <a:noFill/>
        </p:spPr>
        <p:txBody>
          <a:bodyPr wrap="none" anchor="ctr"/>
          <a:lstStyle/>
          <a:p>
            <a:endParaRPr lang="es-ES" smtClean="0"/>
          </a:p>
        </p:txBody>
      </p:sp>
    </p:spTree>
    <p:extLst>
      <p:ext uri="{BB962C8B-B14F-4D97-AF65-F5344CB8AC3E}">
        <p14:creationId xmlns:p14="http://schemas.microsoft.com/office/powerpoint/2010/main" val="234065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a:ln>
            <a:round/>
            <a:headEnd/>
            <a:tailEnd/>
          </a:ln>
        </p:spPr>
        <p:txBody>
          <a:bodyPr/>
          <a:lstStyle/>
          <a:p>
            <a:fld id="{BDF3F653-F6FC-434B-A17C-C813F239F712}" type="slidenum">
              <a:rPr lang="es-ES"/>
              <a:pPr/>
              <a:t>3</a:t>
            </a:fld>
            <a:endParaRPr lang="es-ES"/>
          </a:p>
        </p:txBody>
      </p:sp>
      <p:sp>
        <p:nvSpPr>
          <p:cNvPr id="35843" name="Rectangle 2"/>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5844" name="Text Box 3"/>
          <p:cNvSpPr txBox="1">
            <a:spLocks noGrp="1" noChangeArrowheads="1"/>
          </p:cNvSpPr>
          <p:nvPr>
            <p:ph type="body" idx="1"/>
          </p:nvPr>
        </p:nvSpPr>
        <p:spPr>
          <a:xfrm>
            <a:off x="755650" y="5078413"/>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Comencemos por ver a qué nos referimos cuando hablamos de gestión. Y cuando hablamos</a:t>
            </a:r>
            <a:r>
              <a:rPr lang="es-ES" sz="2000" baseline="0" dirty="0" smtClean="0">
                <a:latin typeface="Arial" charset="0"/>
                <a:ea typeface="Lucida Sans Unicode" pitchFamily="34" charset="0"/>
                <a:cs typeface="Lucida Sans Unicode" pitchFamily="34" charset="0"/>
              </a:rPr>
              <a:t> de proceso. Alguien se anima a definir que es gestión. </a:t>
            </a:r>
            <a:r>
              <a:rPr lang="es-ES" sz="2000" baseline="0" dirty="0" err="1" smtClean="0">
                <a:latin typeface="Arial" charset="0"/>
                <a:ea typeface="Lucida Sans Unicode" pitchFamily="34" charset="0"/>
                <a:cs typeface="Lucida Sans Unicode" pitchFamily="34" charset="0"/>
              </a:rPr>
              <a:t>Quizas</a:t>
            </a:r>
            <a:r>
              <a:rPr lang="es-ES" sz="2000" baseline="0" dirty="0" smtClean="0">
                <a:latin typeface="Arial" charset="0"/>
                <a:ea typeface="Lucida Sans Unicode" pitchFamily="34" charset="0"/>
                <a:cs typeface="Lucida Sans Unicode" pitchFamily="34" charset="0"/>
              </a:rPr>
              <a:t> con este dibujo les doy una pista. Yo encontré dos definiciones.. En ambas se puede ver que apuntan a cumplir un objetivo, puede ser el de dirigir, administra o resolver. Lo que parece que la gestión sería necesaria para lograrlo. Por otro lado, gestionar justamente refiere a logro de objetivos. </a:t>
            </a:r>
            <a:endParaRPr lang="es-ES" sz="2000" dirty="0" smtClean="0">
              <a:latin typeface="Arial" charset="0"/>
              <a:ea typeface="Lucida Sans Unicode" pitchFamily="34" charset="0"/>
              <a:cs typeface="Lucida Sans Unicode" pitchFamily="34" charset="0"/>
            </a:endParaRP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Hay varias definiciones de procesos y todas ellas son válidas. </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La primera es una definición genérica y apunta principalmente a aquellos procesos que dan soporte a los demás procesos.</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La segunda refiere más específicamente a los procesos de negocio o estratégicos. Se introduce la mejora </a:t>
            </a:r>
            <a:r>
              <a:rPr lang="es-ES" sz="2000" dirty="0" err="1" smtClean="0">
                <a:latin typeface="Arial" charset="0"/>
                <a:ea typeface="Lucida Sans Unicode" pitchFamily="34" charset="0"/>
                <a:cs typeface="Lucida Sans Unicode" pitchFamily="34" charset="0"/>
              </a:rPr>
              <a:t>contínua</a:t>
            </a:r>
            <a:r>
              <a:rPr lang="es-ES" sz="2000" dirty="0" smtClean="0">
                <a:latin typeface="Arial" charset="0"/>
                <a:ea typeface="Lucida Sans Unicode" pitchFamily="34" charset="0"/>
                <a:cs typeface="Lucida Sans Unicode" pitchFamily="34" charset="0"/>
              </a:rPr>
              <a:t> lo que nos da la idea de dinamismo.  </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dirty="0" smtClean="0">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337239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ln>
            <a:round/>
            <a:headEnd/>
            <a:tailEnd/>
          </a:ln>
        </p:spPr>
        <p:txBody>
          <a:bodyPr/>
          <a:lstStyle/>
          <a:p>
            <a:fld id="{BDEFDE04-8AA3-4B03-9C04-5C5CF1FA0F8D}" type="slidenum">
              <a:rPr lang="es-ES"/>
              <a:pPr/>
              <a:t>4</a:t>
            </a:fld>
            <a:endParaRPr lang="es-ES"/>
          </a:p>
        </p:txBody>
      </p:sp>
      <p:sp>
        <p:nvSpPr>
          <p:cNvPr id="36867" name="Rectangle 2"/>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6868" name="Text Box 3"/>
          <p:cNvSpPr txBox="1">
            <a:spLocks noGrp="1" noChangeArrowheads="1"/>
          </p:cNvSpPr>
          <p:nvPr>
            <p:ph type="body" idx="1"/>
          </p:nvPr>
        </p:nvSpPr>
        <p:spPr>
          <a:xfrm>
            <a:off x="755650" y="5078413"/>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Ahora pasemos a los procesos. Aquí</a:t>
            </a:r>
            <a:r>
              <a:rPr lang="es-ES" sz="2000" baseline="0" dirty="0" smtClean="0">
                <a:latin typeface="Arial" charset="0"/>
                <a:ea typeface="Lucida Sans Unicode" pitchFamily="34" charset="0"/>
                <a:cs typeface="Lucida Sans Unicode" pitchFamily="34" charset="0"/>
              </a:rPr>
              <a:t> las definiciones encontradas son muchas más y todas ellas son válidas. Como ejemplo de la primera tenemos el proceso de una enfermedad, la </a:t>
            </a:r>
            <a:r>
              <a:rPr lang="es-ES" sz="2000" baseline="0" dirty="0" err="1" smtClean="0">
                <a:latin typeface="Arial" charset="0"/>
                <a:ea typeface="Lucida Sans Unicode" pitchFamily="34" charset="0"/>
                <a:cs typeface="Lucida Sans Unicode" pitchFamily="34" charset="0"/>
              </a:rPr>
              <a:t>fotositensis</a:t>
            </a:r>
            <a:r>
              <a:rPr lang="es-ES" sz="2000" baseline="0" dirty="0" smtClean="0">
                <a:latin typeface="Arial" charset="0"/>
                <a:ea typeface="Lucida Sans Unicode" pitchFamily="34" charset="0"/>
                <a:cs typeface="Lucida Sans Unicode" pitchFamily="34" charset="0"/>
              </a:rPr>
              <a:t>, la erosión Como ejemplo de la segunda podemos pensar en la obtención de datos que permitan el procesamiento de los mismos. La tercera es del ámbito del derecho. </a:t>
            </a:r>
            <a:endParaRPr lang="es-ES" sz="2000" dirty="0" smtClean="0">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95067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a:ln>
            <a:round/>
            <a:headEnd/>
            <a:tailEnd/>
          </a:ln>
        </p:spPr>
        <p:txBody>
          <a:bodyPr/>
          <a:lstStyle/>
          <a:p>
            <a:fld id="{D3DD0409-78A3-4307-9874-C5071D77695C}" type="slidenum">
              <a:rPr lang="es-ES"/>
              <a:pPr/>
              <a:t>5</a:t>
            </a:fld>
            <a:endParaRPr lang="es-ES"/>
          </a:p>
        </p:txBody>
      </p:sp>
      <p:sp>
        <p:nvSpPr>
          <p:cNvPr id="3789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7892" name="Text Box 2"/>
          <p:cNvSpPr txBox="1">
            <a:spLocks noGrp="1" noChangeArrowheads="1"/>
          </p:cNvSpPr>
          <p:nvPr>
            <p:ph type="body" idx="1"/>
          </p:nvPr>
        </p:nvSpPr>
        <p:spPr>
          <a:xfrm>
            <a:off x="755650" y="5078413"/>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Ahora, dentro de una organización</a:t>
            </a:r>
            <a:r>
              <a:rPr lang="es-ES" sz="2000" baseline="0" dirty="0" smtClean="0">
                <a:latin typeface="Arial" charset="0"/>
                <a:ea typeface="Lucida Sans Unicode" pitchFamily="34" charset="0"/>
                <a:cs typeface="Lucida Sans Unicode" pitchFamily="34" charset="0"/>
              </a:rPr>
              <a:t> un proceso es lo que transforma una entrada en  un resultado que resulte de valor para el cliente (interno o externo) O sea, es el conjunto de actividades necesarias que se realizan en una determinada secuencia para alcanzar un objetivo. Pueden decirme ejemplos de procesos para cliente interno y externo dentro de una organización de salud?</a:t>
            </a:r>
            <a:endParaRPr lang="es-ES" sz="2000" dirty="0" smtClean="0">
              <a:latin typeface="Arial" charset="0"/>
              <a:ea typeface="Lucida Sans Unicode" pitchFamily="34" charset="0"/>
              <a:cs typeface="Lucida Sans Unicode" pitchFamily="34" charset="0"/>
            </a:endParaRP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Hay varias definiciones de procesos y todas ellas son válidas. </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La primera es una definición genérica y apunta principalmente a aquellos procesos que dan soporte a los demás procesos.</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La segunda refiere más específicamente a los procesos de negocio o estratégicos. Se introduce la mejora </a:t>
            </a:r>
            <a:r>
              <a:rPr lang="es-ES" sz="2000" dirty="0" err="1" smtClean="0">
                <a:latin typeface="Arial" charset="0"/>
                <a:ea typeface="Lucida Sans Unicode" pitchFamily="34" charset="0"/>
                <a:cs typeface="Lucida Sans Unicode" pitchFamily="34" charset="0"/>
              </a:rPr>
              <a:t>contínua</a:t>
            </a:r>
            <a:r>
              <a:rPr lang="es-ES" sz="2000" dirty="0" smtClean="0">
                <a:latin typeface="Arial" charset="0"/>
                <a:ea typeface="Lucida Sans Unicode" pitchFamily="34" charset="0"/>
                <a:cs typeface="Lucida Sans Unicode" pitchFamily="34" charset="0"/>
              </a:rPr>
              <a:t> lo que nos da la idea de dinamismo.  </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dirty="0" smtClean="0">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386876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ln>
            <a:round/>
            <a:headEnd/>
            <a:tailEnd/>
          </a:ln>
        </p:spPr>
        <p:txBody>
          <a:bodyPr/>
          <a:lstStyle/>
          <a:p>
            <a:fld id="{A632F8A6-642F-4610-824E-460051A6D4AD}" type="slidenum">
              <a:rPr lang="es-ES"/>
              <a:pPr/>
              <a:t>6</a:t>
            </a:fld>
            <a:endParaRPr lang="es-ES"/>
          </a:p>
        </p:txBody>
      </p:sp>
      <p:sp>
        <p:nvSpPr>
          <p:cNvPr id="3891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8916" name="Text Box 2"/>
          <p:cNvSpPr txBox="1">
            <a:spLocks noGrp="1" noChangeArrowheads="1"/>
          </p:cNvSpPr>
          <p:nvPr>
            <p:ph type="body" idx="1"/>
          </p:nvPr>
        </p:nvSpPr>
        <p:spPr>
          <a:xfrm>
            <a:off x="755650" y="5078413"/>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Dentro de las organizaciones podemos clasificar los procesos</a:t>
            </a:r>
            <a:r>
              <a:rPr lang="es-ES" sz="2000" baseline="0" dirty="0" smtClean="0">
                <a:latin typeface="Arial" charset="0"/>
                <a:ea typeface="Lucida Sans Unicode" pitchFamily="34" charset="0"/>
                <a:cs typeface="Lucida Sans Unicode" pitchFamily="34" charset="0"/>
              </a:rPr>
              <a:t> en estratégicos, claves u operativos y de apoyo. Aquí esta la definición de cada uno aunque son bastante intuitivos. </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Estratégicos</a:t>
            </a:r>
            <a:r>
              <a:rPr lang="es-ES" sz="2000" dirty="0" smtClean="0">
                <a:latin typeface="Arial" charset="0"/>
                <a:ea typeface="Lucida Sans Unicode" pitchFamily="34" charset="0"/>
                <a:cs typeface="Lucida Sans Unicode" pitchFamily="34" charset="0"/>
              </a:rPr>
              <a:t>: orientados a la organización. Incrementar la calidad, la satisfacción, marketing, desarrollo profesional.</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Desarrollan la estrategia de la organización</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dirty="0" smtClean="0">
              <a:latin typeface="Arial" charset="0"/>
              <a:ea typeface="Lucida Sans Unicode" pitchFamily="34" charset="0"/>
              <a:cs typeface="Lucida Sans Unicode" pitchFamily="34" charset="0"/>
            </a:endParaRP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Operativos o claves: En contacto directo con el usuario. Emergencia, Ambulatorio. Propios del </a:t>
            </a:r>
            <a:r>
              <a:rPr lang="es-ES" sz="2000" dirty="0" err="1" smtClean="0">
                <a:latin typeface="Arial" charset="0"/>
                <a:ea typeface="Lucida Sans Unicode" pitchFamily="34" charset="0"/>
                <a:cs typeface="Lucida Sans Unicode" pitchFamily="34" charset="0"/>
              </a:rPr>
              <a:t>core</a:t>
            </a:r>
            <a:r>
              <a:rPr lang="es-ES" sz="2000" dirty="0" smtClean="0">
                <a:latin typeface="Arial" charset="0"/>
                <a:ea typeface="Lucida Sans Unicode" pitchFamily="34" charset="0"/>
                <a:cs typeface="Lucida Sans Unicode" pitchFamily="34" charset="0"/>
              </a:rPr>
              <a:t> de la organización</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dirty="0" smtClean="0">
              <a:latin typeface="Arial" charset="0"/>
              <a:ea typeface="Lucida Sans Unicode" pitchFamily="34" charset="0"/>
              <a:cs typeface="Lucida Sans Unicode" pitchFamily="34" charset="0"/>
            </a:endParaRP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De soporte: para que los claves se lleven a cabo</a:t>
            </a:r>
          </a:p>
        </p:txBody>
      </p:sp>
    </p:spTree>
    <p:extLst>
      <p:ext uri="{BB962C8B-B14F-4D97-AF65-F5344CB8AC3E}">
        <p14:creationId xmlns:p14="http://schemas.microsoft.com/office/powerpoint/2010/main" val="370369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a:ln>
            <a:round/>
            <a:headEnd/>
            <a:tailEnd/>
          </a:ln>
        </p:spPr>
        <p:txBody>
          <a:bodyPr/>
          <a:lstStyle/>
          <a:p>
            <a:fld id="{C6F36D06-C82B-4021-8AF2-627BE3C5E80F}" type="slidenum">
              <a:rPr lang="es-ES"/>
              <a:pPr/>
              <a:t>7</a:t>
            </a:fld>
            <a:endParaRPr lang="es-ES"/>
          </a:p>
        </p:txBody>
      </p:sp>
      <p:sp>
        <p:nvSpPr>
          <p:cNvPr id="39939" name="Rectangle 2"/>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9940" name="Text Box 3"/>
          <p:cNvSpPr txBox="1">
            <a:spLocks noGrp="1" noChangeArrowheads="1"/>
          </p:cNvSpPr>
          <p:nvPr>
            <p:ph type="body" idx="1"/>
          </p:nvPr>
        </p:nvSpPr>
        <p:spPr>
          <a:xfrm>
            <a:off x="755650" y="5078413"/>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Por</a:t>
            </a:r>
            <a:r>
              <a:rPr lang="es-ES" sz="2000" baseline="0" dirty="0" smtClean="0">
                <a:latin typeface="Arial" charset="0"/>
                <a:ea typeface="Lucida Sans Unicode" pitchFamily="34" charset="0"/>
                <a:cs typeface="Lucida Sans Unicode" pitchFamily="34" charset="0"/>
              </a:rPr>
              <a:t> ejemplo, en los procesos de negocio (que habrá estratégicos y claves) se introducen medidas de rendimiento y mejora continua que dan idea de dinamismo y continuidad los que nos lleva a pensar que los procesos no son estáticos , Se revisan y se mejoran</a:t>
            </a:r>
            <a:endParaRPr lang="es-ES" sz="2000" dirty="0" smtClean="0">
              <a:latin typeface="Arial" charset="0"/>
              <a:ea typeface="Lucida Sans Unicode" pitchFamily="34" charset="0"/>
              <a:cs typeface="Lucida Sans Unicode" pitchFamily="34" charset="0"/>
            </a:endParaRP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Hay varias definiciones de procesos y todas ellas son válidas. </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La primera es una definición genérica y apunta principalmente a aquellos procesos que dan soporte a los demás procesos.</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dirty="0" smtClean="0">
                <a:latin typeface="Arial" charset="0"/>
                <a:ea typeface="Lucida Sans Unicode" pitchFamily="34" charset="0"/>
                <a:cs typeface="Lucida Sans Unicode" pitchFamily="34" charset="0"/>
              </a:rPr>
              <a:t>La segunda refiere más específicamente a los procesos de negocio o estratégicos. Se introduce la mejora </a:t>
            </a:r>
            <a:r>
              <a:rPr lang="es-ES" sz="2000" dirty="0" err="1" smtClean="0">
                <a:latin typeface="Arial" charset="0"/>
                <a:ea typeface="Lucida Sans Unicode" pitchFamily="34" charset="0"/>
                <a:cs typeface="Lucida Sans Unicode" pitchFamily="34" charset="0"/>
              </a:rPr>
              <a:t>contínua</a:t>
            </a:r>
            <a:r>
              <a:rPr lang="es-ES" sz="2000" dirty="0" smtClean="0">
                <a:latin typeface="Arial" charset="0"/>
                <a:ea typeface="Lucida Sans Unicode" pitchFamily="34" charset="0"/>
                <a:cs typeface="Lucida Sans Unicode" pitchFamily="34" charset="0"/>
              </a:rPr>
              <a:t> lo que nos da la idea de dinamismo.  </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dirty="0" smtClean="0">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257892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a:ln>
            <a:round/>
            <a:headEnd/>
            <a:tailEnd/>
          </a:ln>
        </p:spPr>
        <p:txBody>
          <a:bodyPr/>
          <a:lstStyle/>
          <a:p>
            <a:fld id="{7232DE7D-BF4C-4351-99B0-9548D6EEA301}" type="slidenum">
              <a:rPr lang="es-ES"/>
              <a:pPr/>
              <a:t>8</a:t>
            </a:fld>
            <a:endParaRPr lang="es-ES"/>
          </a:p>
        </p:txBody>
      </p:sp>
      <p:sp>
        <p:nvSpPr>
          <p:cNvPr id="409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0964" name="Text Box 2"/>
          <p:cNvSpPr txBox="1">
            <a:spLocks noGrp="1" noChangeArrowheads="1"/>
          </p:cNvSpPr>
          <p:nvPr>
            <p:ph type="body" idx="1"/>
          </p:nvPr>
        </p:nvSpPr>
        <p:spPr>
          <a:xfrm>
            <a:off x="755650" y="5078413"/>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smtClean="0">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113754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a:ln>
            <a:round/>
            <a:headEnd/>
            <a:tailEnd/>
          </a:ln>
        </p:spPr>
        <p:txBody>
          <a:bodyPr/>
          <a:lstStyle/>
          <a:p>
            <a:fld id="{7F87E846-F300-4767-AA83-F86FD6FAAC87}" type="slidenum">
              <a:rPr lang="es-ES"/>
              <a:pPr/>
              <a:t>9</a:t>
            </a:fld>
            <a:endParaRPr lang="es-ES"/>
          </a:p>
        </p:txBody>
      </p:sp>
      <p:sp>
        <p:nvSpPr>
          <p:cNvPr id="41987" name="Rectangle 2"/>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1988" name="Text Box 3"/>
          <p:cNvSpPr txBox="1">
            <a:spLocks noGrp="1" noChangeArrowheads="1"/>
          </p:cNvSpPr>
          <p:nvPr>
            <p:ph type="body" idx="1"/>
          </p:nvPr>
        </p:nvSpPr>
        <p:spPr>
          <a:xfrm>
            <a:off x="755650" y="5078413"/>
            <a:ext cx="6048375" cy="4721225"/>
          </a:xfrm>
          <a:noFill/>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Estratégicos: orientados a la organización. Incrementar la calidad, la satisfacción, marketing, desarrollo profesional.</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Desarrollan la estrategia de la organización</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smtClean="0">
              <a:latin typeface="Arial" charset="0"/>
              <a:ea typeface="Lucida Sans Unicode" pitchFamily="34" charset="0"/>
              <a:cs typeface="Lucida Sans Unicode" pitchFamily="34" charset="0"/>
            </a:endParaRP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Operativos o claves: En contacto directo con el usuario. Emergencia, Ambulatorio. Propios del core de la organización</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s-ES" sz="2000" smtClean="0">
              <a:latin typeface="Arial" charset="0"/>
              <a:ea typeface="Lucida Sans Unicode" pitchFamily="34" charset="0"/>
              <a:cs typeface="Lucida Sans Unicode" pitchFamily="34" charset="0"/>
            </a:endParaRP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s-ES" sz="2000" smtClean="0">
                <a:latin typeface="Arial" charset="0"/>
                <a:ea typeface="Lucida Sans Unicode" pitchFamily="34" charset="0"/>
                <a:cs typeface="Lucida Sans Unicode" pitchFamily="34" charset="0"/>
              </a:rPr>
              <a:t>De soporte: para que los claves se lleven a cabo</a:t>
            </a:r>
          </a:p>
        </p:txBody>
      </p:sp>
    </p:spTree>
    <p:extLst>
      <p:ext uri="{BB962C8B-B14F-4D97-AF65-F5344CB8AC3E}">
        <p14:creationId xmlns:p14="http://schemas.microsoft.com/office/powerpoint/2010/main" val="2261474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s-UY"/>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UY"/>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ftr" idx="11"/>
          </p:nvPr>
        </p:nvSpPr>
        <p:spPr>
          <a:ln/>
        </p:spPr>
        <p:txBody>
          <a:bodyPr/>
          <a:lstStyle>
            <a:lvl1pPr>
              <a:defRPr/>
            </a:lvl1pPr>
          </a:lstStyle>
          <a:p>
            <a:pPr>
              <a:defRPr/>
            </a:pPr>
            <a:endParaRPr lang="es-ES"/>
          </a:p>
        </p:txBody>
      </p:sp>
      <p:sp>
        <p:nvSpPr>
          <p:cNvPr id="6" name="Rectangle 5"/>
          <p:cNvSpPr>
            <a:spLocks noGrp="1" noChangeArrowheads="1"/>
          </p:cNvSpPr>
          <p:nvPr>
            <p:ph type="sldNum" idx="12"/>
          </p:nvPr>
        </p:nvSpPr>
        <p:spPr>
          <a:ln/>
        </p:spPr>
        <p:txBody>
          <a:bodyPr/>
          <a:lstStyle>
            <a:lvl1pPr>
              <a:defRPr/>
            </a:lvl1pPr>
          </a:lstStyle>
          <a:p>
            <a:pPr>
              <a:defRPr/>
            </a:pPr>
            <a:fld id="{A63F147B-5087-4E63-83BB-5AD0792FDB77}"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Y"/>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ftr" idx="11"/>
          </p:nvPr>
        </p:nvSpPr>
        <p:spPr>
          <a:ln/>
        </p:spPr>
        <p:txBody>
          <a:bodyPr/>
          <a:lstStyle>
            <a:lvl1pPr>
              <a:defRPr/>
            </a:lvl1pPr>
          </a:lstStyle>
          <a:p>
            <a:pPr>
              <a:defRPr/>
            </a:pPr>
            <a:endParaRPr lang="es-ES"/>
          </a:p>
        </p:txBody>
      </p:sp>
      <p:sp>
        <p:nvSpPr>
          <p:cNvPr id="6" name="Rectangle 5"/>
          <p:cNvSpPr>
            <a:spLocks noGrp="1" noChangeArrowheads="1"/>
          </p:cNvSpPr>
          <p:nvPr>
            <p:ph type="sldNum" idx="12"/>
          </p:nvPr>
        </p:nvSpPr>
        <p:spPr>
          <a:ln/>
        </p:spPr>
        <p:txBody>
          <a:bodyPr/>
          <a:lstStyle>
            <a:lvl1pPr>
              <a:defRPr/>
            </a:lvl1pPr>
          </a:lstStyle>
          <a:p>
            <a:pPr>
              <a:defRPr/>
            </a:pPr>
            <a:fld id="{B839C57D-0C43-44F2-BCC5-7B57C91D132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s-UY"/>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Y"/>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ftr" idx="11"/>
          </p:nvPr>
        </p:nvSpPr>
        <p:spPr>
          <a:ln/>
        </p:spPr>
        <p:txBody>
          <a:bodyPr/>
          <a:lstStyle>
            <a:lvl1pPr>
              <a:defRPr/>
            </a:lvl1pPr>
          </a:lstStyle>
          <a:p>
            <a:pPr>
              <a:defRPr/>
            </a:pPr>
            <a:endParaRPr lang="es-ES"/>
          </a:p>
        </p:txBody>
      </p:sp>
      <p:sp>
        <p:nvSpPr>
          <p:cNvPr id="6" name="Rectangle 5"/>
          <p:cNvSpPr>
            <a:spLocks noGrp="1" noChangeArrowheads="1"/>
          </p:cNvSpPr>
          <p:nvPr>
            <p:ph type="sldNum" idx="12"/>
          </p:nvPr>
        </p:nvSpPr>
        <p:spPr>
          <a:ln/>
        </p:spPr>
        <p:txBody>
          <a:bodyPr/>
          <a:lstStyle>
            <a:lvl1pPr>
              <a:defRPr/>
            </a:lvl1pPr>
          </a:lstStyle>
          <a:p>
            <a:pPr>
              <a:defRPr/>
            </a:pPr>
            <a:fld id="{E28EE783-B805-4AE0-90CF-CBAA57EF2226}"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s-UY"/>
          </a:p>
        </p:txBody>
      </p:sp>
      <p:sp>
        <p:nvSpPr>
          <p:cNvPr id="3" name="Chart Placeholder 2"/>
          <p:cNvSpPr>
            <a:spLocks noGrp="1"/>
          </p:cNvSpPr>
          <p:nvPr>
            <p:ph type="chart" idx="1"/>
          </p:nvPr>
        </p:nvSpPr>
        <p:spPr>
          <a:xfrm>
            <a:off x="503238" y="1768475"/>
            <a:ext cx="9069387" cy="4987925"/>
          </a:xfrm>
        </p:spPr>
        <p:txBody>
          <a:bodyPr/>
          <a:lstStyle/>
          <a:p>
            <a:pPr lvl="0"/>
            <a:endParaRPr lang="es-UY"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ftr" idx="11"/>
          </p:nvPr>
        </p:nvSpPr>
        <p:spPr>
          <a:ln/>
        </p:spPr>
        <p:txBody>
          <a:bodyPr/>
          <a:lstStyle>
            <a:lvl1pPr>
              <a:defRPr/>
            </a:lvl1pPr>
          </a:lstStyle>
          <a:p>
            <a:pPr>
              <a:defRPr/>
            </a:pPr>
            <a:endParaRPr lang="es-ES"/>
          </a:p>
        </p:txBody>
      </p:sp>
      <p:sp>
        <p:nvSpPr>
          <p:cNvPr id="6" name="Rectangle 5"/>
          <p:cNvSpPr>
            <a:spLocks noGrp="1" noChangeArrowheads="1"/>
          </p:cNvSpPr>
          <p:nvPr>
            <p:ph type="sldNum" idx="12"/>
          </p:nvPr>
        </p:nvSpPr>
        <p:spPr>
          <a:ln/>
        </p:spPr>
        <p:txBody>
          <a:bodyPr/>
          <a:lstStyle>
            <a:lvl1pPr>
              <a:defRPr/>
            </a:lvl1pPr>
          </a:lstStyle>
          <a:p>
            <a:pPr>
              <a:defRPr/>
            </a:pPr>
            <a:fld id="{A314A96F-A436-47D4-B5AF-75ED9FD0D3DC}"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s-UY"/>
          </a:p>
        </p:txBody>
      </p:sp>
      <p:sp>
        <p:nvSpPr>
          <p:cNvPr id="3" name="Rectangle 3"/>
          <p:cNvSpPr>
            <a:spLocks noGrp="1" noChangeArrowheads="1"/>
          </p:cNvSpPr>
          <p:nvPr>
            <p:ph type="dt" idx="10"/>
          </p:nvPr>
        </p:nvSpPr>
        <p:spPr>
          <a:ln/>
        </p:spPr>
        <p:txBody>
          <a:bodyPr/>
          <a:lstStyle>
            <a:lvl1pPr>
              <a:defRPr/>
            </a:lvl1pPr>
          </a:lstStyle>
          <a:p>
            <a:pPr>
              <a:defRPr/>
            </a:pPr>
            <a:endParaRPr lang="es-ES"/>
          </a:p>
        </p:txBody>
      </p:sp>
      <p:sp>
        <p:nvSpPr>
          <p:cNvPr id="4" name="Rectangle 4"/>
          <p:cNvSpPr>
            <a:spLocks noGrp="1" noChangeArrowheads="1"/>
          </p:cNvSpPr>
          <p:nvPr>
            <p:ph type="ftr" idx="11"/>
          </p:nvPr>
        </p:nvSpPr>
        <p:spPr>
          <a:ln/>
        </p:spPr>
        <p:txBody>
          <a:bodyPr/>
          <a:lstStyle>
            <a:lvl1pPr>
              <a:defRPr/>
            </a:lvl1pPr>
          </a:lstStyle>
          <a:p>
            <a:pPr>
              <a:defRPr/>
            </a:pPr>
            <a:endParaRPr lang="es-ES"/>
          </a:p>
        </p:txBody>
      </p:sp>
      <p:sp>
        <p:nvSpPr>
          <p:cNvPr id="5" name="Rectangle 5"/>
          <p:cNvSpPr>
            <a:spLocks noGrp="1" noChangeArrowheads="1"/>
          </p:cNvSpPr>
          <p:nvPr>
            <p:ph type="sldNum" idx="12"/>
          </p:nvPr>
        </p:nvSpPr>
        <p:spPr>
          <a:ln/>
        </p:spPr>
        <p:txBody>
          <a:bodyPr/>
          <a:lstStyle>
            <a:lvl1pPr>
              <a:defRPr/>
            </a:lvl1pPr>
          </a:lstStyle>
          <a:p>
            <a:pPr>
              <a:defRPr/>
            </a:pPr>
            <a:fld id="{2820A79E-2510-4088-9AF4-717390ECBDB6}"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Y"/>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ftr" idx="11"/>
          </p:nvPr>
        </p:nvSpPr>
        <p:spPr>
          <a:ln/>
        </p:spPr>
        <p:txBody>
          <a:bodyPr/>
          <a:lstStyle>
            <a:lvl1pPr>
              <a:defRPr/>
            </a:lvl1pPr>
          </a:lstStyle>
          <a:p>
            <a:pPr>
              <a:defRPr/>
            </a:pPr>
            <a:endParaRPr lang="es-ES"/>
          </a:p>
        </p:txBody>
      </p:sp>
      <p:sp>
        <p:nvSpPr>
          <p:cNvPr id="6" name="Rectangle 5"/>
          <p:cNvSpPr>
            <a:spLocks noGrp="1" noChangeArrowheads="1"/>
          </p:cNvSpPr>
          <p:nvPr>
            <p:ph type="sldNum" idx="12"/>
          </p:nvPr>
        </p:nvSpPr>
        <p:spPr>
          <a:ln/>
        </p:spPr>
        <p:txBody>
          <a:bodyPr/>
          <a:lstStyle>
            <a:lvl1pPr>
              <a:defRPr/>
            </a:lvl1pPr>
          </a:lstStyle>
          <a:p>
            <a:pPr>
              <a:defRPr/>
            </a:pPr>
            <a:fld id="{F3F52755-4BD8-4257-92F7-2B75A3783927}"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s-UY"/>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ftr" idx="11"/>
          </p:nvPr>
        </p:nvSpPr>
        <p:spPr>
          <a:ln/>
        </p:spPr>
        <p:txBody>
          <a:bodyPr/>
          <a:lstStyle>
            <a:lvl1pPr>
              <a:defRPr/>
            </a:lvl1pPr>
          </a:lstStyle>
          <a:p>
            <a:pPr>
              <a:defRPr/>
            </a:pPr>
            <a:endParaRPr lang="es-ES"/>
          </a:p>
        </p:txBody>
      </p:sp>
      <p:sp>
        <p:nvSpPr>
          <p:cNvPr id="6" name="Rectangle 5"/>
          <p:cNvSpPr>
            <a:spLocks noGrp="1" noChangeArrowheads="1"/>
          </p:cNvSpPr>
          <p:nvPr>
            <p:ph type="sldNum" idx="12"/>
          </p:nvPr>
        </p:nvSpPr>
        <p:spPr>
          <a:ln/>
        </p:spPr>
        <p:txBody>
          <a:bodyPr/>
          <a:lstStyle>
            <a:lvl1pPr>
              <a:defRPr/>
            </a:lvl1pPr>
          </a:lstStyle>
          <a:p>
            <a:pPr>
              <a:defRPr/>
            </a:pPr>
            <a:fld id="{3CAB5534-084C-4508-B9F9-AB06C247A701}"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Y"/>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Y"/>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Y"/>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4"/>
          <p:cNvSpPr>
            <a:spLocks noGrp="1" noChangeArrowheads="1"/>
          </p:cNvSpPr>
          <p:nvPr>
            <p:ph type="ftr" idx="11"/>
          </p:nvPr>
        </p:nvSpPr>
        <p:spPr>
          <a:ln/>
        </p:spPr>
        <p:txBody>
          <a:bodyPr/>
          <a:lstStyle>
            <a:lvl1pPr>
              <a:defRPr/>
            </a:lvl1pPr>
          </a:lstStyle>
          <a:p>
            <a:pPr>
              <a:defRPr/>
            </a:pPr>
            <a:endParaRPr lang="es-ES"/>
          </a:p>
        </p:txBody>
      </p:sp>
      <p:sp>
        <p:nvSpPr>
          <p:cNvPr id="7" name="Rectangle 5"/>
          <p:cNvSpPr>
            <a:spLocks noGrp="1" noChangeArrowheads="1"/>
          </p:cNvSpPr>
          <p:nvPr>
            <p:ph type="sldNum" idx="12"/>
          </p:nvPr>
        </p:nvSpPr>
        <p:spPr>
          <a:ln/>
        </p:spPr>
        <p:txBody>
          <a:bodyPr/>
          <a:lstStyle>
            <a:lvl1pPr>
              <a:defRPr/>
            </a:lvl1pPr>
          </a:lstStyle>
          <a:p>
            <a:pPr>
              <a:defRPr/>
            </a:pPr>
            <a:fld id="{FA940119-C115-4525-A5DA-7A097C6E2BFB}"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s-UY"/>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Y"/>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Y"/>
          </a:p>
        </p:txBody>
      </p:sp>
      <p:sp>
        <p:nvSpPr>
          <p:cNvPr id="7" name="Rectangle 3"/>
          <p:cNvSpPr>
            <a:spLocks noGrp="1" noChangeArrowheads="1"/>
          </p:cNvSpPr>
          <p:nvPr>
            <p:ph type="dt" idx="10"/>
          </p:nvPr>
        </p:nvSpPr>
        <p:spPr>
          <a:ln/>
        </p:spPr>
        <p:txBody>
          <a:bodyPr/>
          <a:lstStyle>
            <a:lvl1pPr>
              <a:defRPr/>
            </a:lvl1pPr>
          </a:lstStyle>
          <a:p>
            <a:pPr>
              <a:defRPr/>
            </a:pPr>
            <a:endParaRPr lang="es-ES"/>
          </a:p>
        </p:txBody>
      </p:sp>
      <p:sp>
        <p:nvSpPr>
          <p:cNvPr id="8" name="Rectangle 4"/>
          <p:cNvSpPr>
            <a:spLocks noGrp="1" noChangeArrowheads="1"/>
          </p:cNvSpPr>
          <p:nvPr>
            <p:ph type="ftr" idx="11"/>
          </p:nvPr>
        </p:nvSpPr>
        <p:spPr>
          <a:ln/>
        </p:spPr>
        <p:txBody>
          <a:bodyPr/>
          <a:lstStyle>
            <a:lvl1pPr>
              <a:defRPr/>
            </a:lvl1pPr>
          </a:lstStyle>
          <a:p>
            <a:pPr>
              <a:defRPr/>
            </a:pPr>
            <a:endParaRPr lang="es-ES"/>
          </a:p>
        </p:txBody>
      </p:sp>
      <p:sp>
        <p:nvSpPr>
          <p:cNvPr id="9" name="Rectangle 5"/>
          <p:cNvSpPr>
            <a:spLocks noGrp="1" noChangeArrowheads="1"/>
          </p:cNvSpPr>
          <p:nvPr>
            <p:ph type="sldNum" idx="12"/>
          </p:nvPr>
        </p:nvSpPr>
        <p:spPr>
          <a:ln/>
        </p:spPr>
        <p:txBody>
          <a:bodyPr/>
          <a:lstStyle>
            <a:lvl1pPr>
              <a:defRPr/>
            </a:lvl1pPr>
          </a:lstStyle>
          <a:p>
            <a:pPr>
              <a:defRPr/>
            </a:pPr>
            <a:fld id="{883BE1F6-68CF-4963-9A7A-329C23376208}"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Y"/>
          </a:p>
        </p:txBody>
      </p:sp>
      <p:sp>
        <p:nvSpPr>
          <p:cNvPr id="3" name="Rectangle 3"/>
          <p:cNvSpPr>
            <a:spLocks noGrp="1" noChangeArrowheads="1"/>
          </p:cNvSpPr>
          <p:nvPr>
            <p:ph type="dt" idx="10"/>
          </p:nvPr>
        </p:nvSpPr>
        <p:spPr>
          <a:ln/>
        </p:spPr>
        <p:txBody>
          <a:bodyPr/>
          <a:lstStyle>
            <a:lvl1pPr>
              <a:defRPr/>
            </a:lvl1pPr>
          </a:lstStyle>
          <a:p>
            <a:pPr>
              <a:defRPr/>
            </a:pPr>
            <a:endParaRPr lang="es-ES"/>
          </a:p>
        </p:txBody>
      </p:sp>
      <p:sp>
        <p:nvSpPr>
          <p:cNvPr id="4" name="Rectangle 4"/>
          <p:cNvSpPr>
            <a:spLocks noGrp="1" noChangeArrowheads="1"/>
          </p:cNvSpPr>
          <p:nvPr>
            <p:ph type="ftr" idx="11"/>
          </p:nvPr>
        </p:nvSpPr>
        <p:spPr>
          <a:ln/>
        </p:spPr>
        <p:txBody>
          <a:bodyPr/>
          <a:lstStyle>
            <a:lvl1pPr>
              <a:defRPr/>
            </a:lvl1pPr>
          </a:lstStyle>
          <a:p>
            <a:pPr>
              <a:defRPr/>
            </a:pPr>
            <a:endParaRPr lang="es-ES"/>
          </a:p>
        </p:txBody>
      </p:sp>
      <p:sp>
        <p:nvSpPr>
          <p:cNvPr id="5" name="Rectangle 5"/>
          <p:cNvSpPr>
            <a:spLocks noGrp="1" noChangeArrowheads="1"/>
          </p:cNvSpPr>
          <p:nvPr>
            <p:ph type="sldNum" idx="12"/>
          </p:nvPr>
        </p:nvSpPr>
        <p:spPr>
          <a:ln/>
        </p:spPr>
        <p:txBody>
          <a:bodyPr/>
          <a:lstStyle>
            <a:lvl1pPr>
              <a:defRPr/>
            </a:lvl1pPr>
          </a:lstStyle>
          <a:p>
            <a:pPr>
              <a:defRPr/>
            </a:pPr>
            <a:fld id="{0AA85EC6-DE61-4542-AEA3-ED895FE20E10}"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s-ES"/>
          </a:p>
        </p:txBody>
      </p:sp>
      <p:sp>
        <p:nvSpPr>
          <p:cNvPr id="3" name="Rectangle 4"/>
          <p:cNvSpPr>
            <a:spLocks noGrp="1" noChangeArrowheads="1"/>
          </p:cNvSpPr>
          <p:nvPr>
            <p:ph type="ftr" idx="11"/>
          </p:nvPr>
        </p:nvSpPr>
        <p:spPr>
          <a:ln/>
        </p:spPr>
        <p:txBody>
          <a:bodyPr/>
          <a:lstStyle>
            <a:lvl1pPr>
              <a:defRPr/>
            </a:lvl1pPr>
          </a:lstStyle>
          <a:p>
            <a:pPr>
              <a:defRPr/>
            </a:pPr>
            <a:endParaRPr lang="es-ES"/>
          </a:p>
        </p:txBody>
      </p:sp>
      <p:sp>
        <p:nvSpPr>
          <p:cNvPr id="4" name="Rectangle 5"/>
          <p:cNvSpPr>
            <a:spLocks noGrp="1" noChangeArrowheads="1"/>
          </p:cNvSpPr>
          <p:nvPr>
            <p:ph type="sldNum" idx="12"/>
          </p:nvPr>
        </p:nvSpPr>
        <p:spPr>
          <a:ln/>
        </p:spPr>
        <p:txBody>
          <a:bodyPr/>
          <a:lstStyle>
            <a:lvl1pPr>
              <a:defRPr/>
            </a:lvl1pPr>
          </a:lstStyle>
          <a:p>
            <a:pPr>
              <a:defRPr/>
            </a:pPr>
            <a:fld id="{05B03885-C9D3-46E1-8CA6-61194B24CAE0}"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s-UY"/>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Y"/>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4"/>
          <p:cNvSpPr>
            <a:spLocks noGrp="1" noChangeArrowheads="1"/>
          </p:cNvSpPr>
          <p:nvPr>
            <p:ph type="ftr" idx="11"/>
          </p:nvPr>
        </p:nvSpPr>
        <p:spPr>
          <a:ln/>
        </p:spPr>
        <p:txBody>
          <a:bodyPr/>
          <a:lstStyle>
            <a:lvl1pPr>
              <a:defRPr/>
            </a:lvl1pPr>
          </a:lstStyle>
          <a:p>
            <a:pPr>
              <a:defRPr/>
            </a:pPr>
            <a:endParaRPr lang="es-ES"/>
          </a:p>
        </p:txBody>
      </p:sp>
      <p:sp>
        <p:nvSpPr>
          <p:cNvPr id="7" name="Rectangle 5"/>
          <p:cNvSpPr>
            <a:spLocks noGrp="1" noChangeArrowheads="1"/>
          </p:cNvSpPr>
          <p:nvPr>
            <p:ph type="sldNum" idx="12"/>
          </p:nvPr>
        </p:nvSpPr>
        <p:spPr>
          <a:ln/>
        </p:spPr>
        <p:txBody>
          <a:bodyPr/>
          <a:lstStyle>
            <a:lvl1pPr>
              <a:defRPr/>
            </a:lvl1pPr>
          </a:lstStyle>
          <a:p>
            <a:pPr>
              <a:defRPr/>
            </a:pPr>
            <a:fld id="{B41657CE-F92B-462F-BB30-02214E24F8A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s-UY"/>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4"/>
          <p:cNvSpPr>
            <a:spLocks noGrp="1" noChangeArrowheads="1"/>
          </p:cNvSpPr>
          <p:nvPr>
            <p:ph type="ftr" idx="11"/>
          </p:nvPr>
        </p:nvSpPr>
        <p:spPr>
          <a:ln/>
        </p:spPr>
        <p:txBody>
          <a:bodyPr/>
          <a:lstStyle>
            <a:lvl1pPr>
              <a:defRPr/>
            </a:lvl1pPr>
          </a:lstStyle>
          <a:p>
            <a:pPr>
              <a:defRPr/>
            </a:pPr>
            <a:endParaRPr lang="es-ES"/>
          </a:p>
        </p:txBody>
      </p:sp>
      <p:sp>
        <p:nvSpPr>
          <p:cNvPr id="7" name="Rectangle 5"/>
          <p:cNvSpPr>
            <a:spLocks noGrp="1" noChangeArrowheads="1"/>
          </p:cNvSpPr>
          <p:nvPr>
            <p:ph type="sldNum" idx="12"/>
          </p:nvPr>
        </p:nvSpPr>
        <p:spPr>
          <a:ln/>
        </p:spPr>
        <p:txBody>
          <a:bodyPr/>
          <a:lstStyle>
            <a:lvl1pPr>
              <a:defRPr/>
            </a:lvl1pPr>
          </a:lstStyle>
          <a:p>
            <a:pPr>
              <a:defRPr/>
            </a:pPr>
            <a:fld id="{DDEBDEA4-E1C6-4876-8773-16E655F4B30E}"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1027" name="Rectangle 2"/>
          <p:cNvSpPr>
            <a:spLocks noGrp="1" noChangeArrowheads="1"/>
          </p:cNvSpPr>
          <p:nvPr>
            <p:ph type="body" idx="1"/>
          </p:nvPr>
        </p:nvSpPr>
        <p:spPr bwMode="auto">
          <a:xfrm>
            <a:off x="503238" y="1768475"/>
            <a:ext cx="9069387" cy="498792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smtClean="0">
                <a:solidFill>
                  <a:srgbClr val="000000"/>
                </a:solidFill>
                <a:latin typeface="Times New Roman" charset="0"/>
                <a:ea typeface="+mn-ea"/>
                <a:cs typeface="+mn-cs"/>
              </a:defRPr>
            </a:lvl1pPr>
          </a:lstStyle>
          <a:p>
            <a:pPr>
              <a:defRPr/>
            </a:pPr>
            <a:endParaRPr lang="es-E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smtClean="0">
                <a:solidFill>
                  <a:srgbClr val="000000"/>
                </a:solidFill>
                <a:latin typeface="Times New Roman" charset="0"/>
                <a:ea typeface="+mn-ea"/>
                <a:cs typeface="+mn-cs"/>
              </a:defRPr>
            </a:lvl1pPr>
          </a:lstStyle>
          <a:p>
            <a:pPr>
              <a:defRPr/>
            </a:pPr>
            <a:endParaRPr lang="es-E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smtClean="0">
                <a:solidFill>
                  <a:srgbClr val="000000"/>
                </a:solidFill>
                <a:latin typeface="Times New Roman" charset="0"/>
                <a:ea typeface="+mn-ea"/>
                <a:cs typeface="+mn-cs"/>
              </a:defRPr>
            </a:lvl1pPr>
          </a:lstStyle>
          <a:p>
            <a:pPr>
              <a:defRPr/>
            </a:pPr>
            <a:fld id="{8B82CE98-4382-4ADE-BB09-38DC3CB77A6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Lucida Sans Unicode" pitchFamily="34" charset="0"/>
          <a:cs typeface="Lucida Sans Unicode" pitchFamily="34" charset="0"/>
        </a:defRPr>
      </a:lvl2pPr>
      <a:lvl3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Lucida Sans Unicode" pitchFamily="34" charset="0"/>
          <a:cs typeface="Lucida Sans Unicode" pitchFamily="34" charset="0"/>
        </a:defRPr>
      </a:lvl3pPr>
      <a:lvl4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Lucida Sans Unicode" pitchFamily="34" charset="0"/>
          <a:cs typeface="Lucida Sans Unicode" pitchFamily="34" charset="0"/>
        </a:defRPr>
      </a:lvl4pPr>
      <a:lvl5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Lucida Sans Unicode" pitchFamily="34" charset="0"/>
          <a:cs typeface="Lucida Sans Unicode"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Lucida Sans Unicode" pitchFamily="34" charset="0"/>
          <a:cs typeface="Lucida Sans Unicode"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Lucida Sans Unicode" pitchFamily="34" charset="0"/>
          <a:cs typeface="Lucida Sans Unicode"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Lucida Sans Unicode" pitchFamily="34" charset="0"/>
          <a:cs typeface="Lucida Sans Unicode"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Lucida Sans Unicode" pitchFamily="34" charset="0"/>
          <a:cs typeface="Lucida Sans Unicode" pitchFamily="34"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statum.biz/games/pizza/pizza_spanish.html" TargetMode="External"/><Relationship Id="rId5" Type="http://schemas.openxmlformats.org/officeDocument/2006/relationships/image" Target="../media/image2.jpe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oleObject" Target="../embeddings/oleObject5.bin"/><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statum.biz/web/guest/facilis-bpm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647700" y="1309688"/>
            <a:ext cx="9070975" cy="4989512"/>
          </a:xfrm>
          <a:prstGeom prst="rect">
            <a:avLst/>
          </a:prstGeom>
          <a:noFill/>
          <a:ln w="9525">
            <a:noFill/>
            <a:round/>
            <a:headEnd/>
            <a:tailEnd/>
          </a:ln>
          <a:effectLst/>
        </p:spPr>
        <p:txBody>
          <a:bodyPr lIns="0" tIns="42336"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4800" b="1" dirty="0">
                <a:solidFill>
                  <a:srgbClr val="000080"/>
                </a:solidFill>
              </a:rPr>
              <a:t>GESTIÓN &amp; PROCESOS</a:t>
            </a: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sz="4800" b="1" dirty="0">
              <a:solidFill>
                <a:srgbClr val="000080"/>
              </a:solidFill>
            </a:endParaRPr>
          </a:p>
        </p:txBody>
      </p:sp>
      <p:sp>
        <p:nvSpPr>
          <p:cNvPr id="2051" name="Text Box 2"/>
          <p:cNvSpPr txBox="1">
            <a:spLocks noChangeArrowheads="1"/>
          </p:cNvSpPr>
          <p:nvPr/>
        </p:nvSpPr>
        <p:spPr bwMode="auto">
          <a:xfrm>
            <a:off x="468313" y="0"/>
            <a:ext cx="9070975" cy="720725"/>
          </a:xfrm>
          <a:prstGeom prst="rect">
            <a:avLst/>
          </a:prstGeom>
          <a:noFill/>
          <a:ln w="180000">
            <a:noFill/>
            <a:round/>
            <a:headEnd/>
            <a:tailEnd/>
          </a:ln>
          <a:effectLst/>
        </p:spPr>
        <p:txBody>
          <a:bodyPr lIns="90000" tIns="109404" rIns="90000" bIns="9000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2200" dirty="0">
                <a:solidFill>
                  <a:srgbClr val="000080"/>
                </a:solidFill>
                <a:cs typeface="Times New Roman" charset="0"/>
              </a:rPr>
              <a:t>Seminario de Informática en Salud</a:t>
            </a:r>
            <a:r>
              <a:rPr lang="es-ES" sz="2200" dirty="0">
                <a:solidFill>
                  <a:srgbClr val="000080"/>
                </a:solidFill>
              </a:rPr>
              <a:t> </a:t>
            </a:r>
          </a:p>
        </p:txBody>
      </p:sp>
      <p:sp>
        <p:nvSpPr>
          <p:cNvPr id="2052" name="Line 3"/>
          <p:cNvSpPr>
            <a:spLocks noChangeShapeType="1"/>
          </p:cNvSpPr>
          <p:nvPr/>
        </p:nvSpPr>
        <p:spPr bwMode="auto">
          <a:xfrm>
            <a:off x="0" y="746125"/>
            <a:ext cx="10080625" cy="1588"/>
          </a:xfrm>
          <a:prstGeom prst="line">
            <a:avLst/>
          </a:prstGeom>
          <a:noFill/>
          <a:ln w="36000">
            <a:solidFill>
              <a:srgbClr val="000080"/>
            </a:solidFill>
            <a:round/>
            <a:headEnd/>
            <a:tailEnd/>
          </a:ln>
          <a:effectLst/>
        </p:spPr>
        <p:txBody>
          <a:bodyPr/>
          <a:lstStyle/>
          <a:p>
            <a:endParaRPr lang="es-UY" dirty="0"/>
          </a:p>
        </p:txBody>
      </p:sp>
      <p:sp>
        <p:nvSpPr>
          <p:cNvPr id="2053" name="Line 4"/>
          <p:cNvSpPr>
            <a:spLocks noChangeShapeType="1"/>
          </p:cNvSpPr>
          <p:nvPr/>
        </p:nvSpPr>
        <p:spPr bwMode="auto">
          <a:xfrm>
            <a:off x="0" y="6840538"/>
            <a:ext cx="10080625" cy="1587"/>
          </a:xfrm>
          <a:prstGeom prst="line">
            <a:avLst/>
          </a:prstGeom>
          <a:noFill/>
          <a:ln w="36000">
            <a:solidFill>
              <a:srgbClr val="000080"/>
            </a:solidFill>
            <a:round/>
            <a:headEnd/>
            <a:tailEnd/>
          </a:ln>
          <a:effectLst/>
        </p:spPr>
        <p:txBody>
          <a:bodyPr/>
          <a:lstStyle/>
          <a:p>
            <a:endParaRPr lang="es-UY" dirty="0"/>
          </a:p>
        </p:txBody>
      </p:sp>
      <p:sp>
        <p:nvSpPr>
          <p:cNvPr id="2054" name="Text Box 5"/>
          <p:cNvSpPr txBox="1">
            <a:spLocks noChangeArrowheads="1"/>
          </p:cNvSpPr>
          <p:nvPr/>
        </p:nvSpPr>
        <p:spPr bwMode="auto">
          <a:xfrm>
            <a:off x="4572000" y="7010400"/>
            <a:ext cx="1447800" cy="381000"/>
          </a:xfrm>
          <a:prstGeom prst="rect">
            <a:avLst/>
          </a:prstGeom>
          <a:noFill/>
          <a:ln w="9525">
            <a:noFill/>
            <a:round/>
            <a:headEnd/>
            <a:tailEnd/>
          </a:ln>
          <a:effectLst/>
        </p:spPr>
        <p:txBody>
          <a:bodyPr wrap="none" lIns="90000" tIns="60876" rIns="90000" bIns="45000"/>
          <a:lstStyle/>
          <a:p>
            <a:pPr>
              <a:tabLst>
                <a:tab pos="723900" algn="l"/>
              </a:tabLst>
            </a:pPr>
            <a:r>
              <a:rPr lang="es-ES" dirty="0" smtClean="0">
                <a:solidFill>
                  <a:srgbClr val="000080"/>
                </a:solidFill>
              </a:rPr>
              <a:t>12/11/2014</a:t>
            </a:r>
            <a:endParaRPr lang="es-ES" dirty="0">
              <a:solidFill>
                <a:srgbClr val="000080"/>
              </a:solidFill>
            </a:endParaRPr>
          </a:p>
        </p:txBody>
      </p:sp>
      <p:pic>
        <p:nvPicPr>
          <p:cNvPr id="2055" name="Picture 6"/>
          <p:cNvPicPr>
            <a:picLocks noChangeAspect="1" noChangeArrowheads="1"/>
          </p:cNvPicPr>
          <p:nvPr/>
        </p:nvPicPr>
        <p:blipFill>
          <a:blip r:embed="rId4" cstate="print"/>
          <a:srcRect/>
          <a:stretch>
            <a:fillRect/>
          </a:stretch>
        </p:blipFill>
        <p:spPr bwMode="auto">
          <a:xfrm>
            <a:off x="3779838" y="4321175"/>
            <a:ext cx="3060700" cy="1438275"/>
          </a:xfrm>
          <a:prstGeom prst="rect">
            <a:avLst/>
          </a:prstGeom>
          <a:noFill/>
          <a:ln w="9525">
            <a:noFill/>
            <a:round/>
            <a:headEnd/>
            <a:tailEnd/>
          </a:ln>
          <a:effectLst/>
        </p:spPr>
      </p:pic>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round/>
            <a:headEnd/>
            <a:tailEnd/>
          </a:ln>
        </p:spPr>
        <p:txBody>
          <a:bodyPr/>
          <a:lstStyle/>
          <a:p>
            <a:fld id="{176C5EDF-429B-43F9-85DB-4E1384ABCD8E}" type="slidenum">
              <a:rPr lang="es-ES"/>
              <a:pPr/>
              <a:t>10</a:t>
            </a:fld>
            <a:endParaRPr lang="es-ES"/>
          </a:p>
        </p:txBody>
      </p:sp>
      <p:sp>
        <p:nvSpPr>
          <p:cNvPr id="7169" name="Rectangle 1"/>
          <p:cNvSpPr>
            <a:spLocks noGrp="1" noChangeArrowheads="1"/>
          </p:cNvSpPr>
          <p:nvPr>
            <p:ph type="body"/>
          </p:nvPr>
        </p:nvSpPr>
        <p:spPr>
          <a:xfrm>
            <a:off x="90488" y="1619250"/>
            <a:ext cx="9899650" cy="566738"/>
          </a:xfrm>
        </p:spPr>
        <p:txBody>
          <a:bodyPr tIns="35280" anchor="t"/>
          <a:lstStyle/>
          <a:p>
            <a:pPr marL="431800" indent="-323850" algn="l" eaLnBrk="1">
              <a:lnSpc>
                <a:spcPct val="83000"/>
              </a:lnSpc>
              <a:spcAft>
                <a:spcPts val="1425"/>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s-ES" sz="4000" b="1" i="1" u="sng" dirty="0" smtClean="0">
                <a:solidFill>
                  <a:srgbClr val="000080"/>
                </a:solidFill>
              </a:rPr>
              <a:t>Para gestionar procesos es necesario</a:t>
            </a:r>
          </a:p>
        </p:txBody>
      </p:sp>
      <p:sp>
        <p:nvSpPr>
          <p:cNvPr id="7171" name="Text Box 3"/>
          <p:cNvSpPr txBox="1">
            <a:spLocks noChangeArrowheads="1"/>
          </p:cNvSpPr>
          <p:nvPr/>
        </p:nvSpPr>
        <p:spPr bwMode="auto">
          <a:xfrm>
            <a:off x="268288" y="3786188"/>
            <a:ext cx="6119812" cy="714375"/>
          </a:xfrm>
          <a:prstGeom prst="rect">
            <a:avLst/>
          </a:prstGeom>
          <a:noFill/>
          <a:ln w="9525">
            <a:noFill/>
            <a:round/>
            <a:headEnd/>
            <a:tailEnd/>
          </a:ln>
          <a:effectLst/>
        </p:spPr>
        <p:txBody>
          <a:bodyPr lIns="90000" tIns="67932" rIns="90000" bIns="45000"/>
          <a:lstStyle/>
          <a:p>
            <a:pPr>
              <a:spcBef>
                <a:spcPct val="40000"/>
              </a:spcBef>
              <a:buSzPct val="45000"/>
              <a:buFont typeface="Wingdings" pitchFamily="2" charset="2"/>
              <a:buChar char=""/>
              <a:tabLst>
                <a:tab pos="723900" algn="l"/>
                <a:tab pos="1447800" algn="l"/>
                <a:tab pos="2171700" algn="l"/>
                <a:tab pos="2895600" algn="l"/>
                <a:tab pos="3619500" algn="l"/>
                <a:tab pos="4343400" algn="l"/>
                <a:tab pos="5067300" algn="l"/>
                <a:tab pos="5791200" algn="l"/>
              </a:tabLst>
            </a:pPr>
            <a:r>
              <a:rPr lang="es-ES" sz="2600">
                <a:solidFill>
                  <a:srgbClr val="000000"/>
                </a:solidFill>
              </a:rPr>
              <a:t>  Identificarlos y Definirlos</a:t>
            </a:r>
          </a:p>
        </p:txBody>
      </p:sp>
      <p:pic>
        <p:nvPicPr>
          <p:cNvPr id="11269" name="Picture 9"/>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11270" name="Line 11"/>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11271" name="Rectangle 12"/>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Definiciones</a:t>
            </a:r>
          </a:p>
        </p:txBody>
      </p:sp>
      <p:sp>
        <p:nvSpPr>
          <p:cNvPr id="5" name="Oval Callout 4"/>
          <p:cNvSpPr/>
          <p:nvPr/>
        </p:nvSpPr>
        <p:spPr bwMode="auto">
          <a:xfrm>
            <a:off x="4432300" y="2460625"/>
            <a:ext cx="3959225" cy="1817688"/>
          </a:xfrm>
          <a:prstGeom prst="wedgeEllipseCallout">
            <a:avLst>
              <a:gd name="adj1" fmla="val -50335"/>
              <a:gd name="adj2" fmla="val 34548"/>
            </a:avLst>
          </a:prstGeom>
          <a:solidFill>
            <a:schemeClr val="bg1">
              <a:lumMod val="75000"/>
            </a:schemeClr>
          </a:solidFill>
          <a:ln w="9525" cap="flat" cmpd="sng" algn="ctr">
            <a:noFill/>
            <a:prstDash val="solid"/>
            <a:round/>
            <a:headEnd type="none" w="med" len="med"/>
            <a:tailEnd type="none" w="med" len="med"/>
          </a:ln>
          <a:effectLst/>
        </p:spPr>
        <p:txBody>
          <a:bodyPr/>
          <a:lstStyle/>
          <a:p>
            <a:pPr marL="1588" defTabSz="84138">
              <a:buSzPct val="45000"/>
              <a:defRPr/>
            </a:pPr>
            <a:r>
              <a:rPr lang="es-UY" dirty="0">
                <a:ea typeface="+mn-ea"/>
                <a:cs typeface="+mn-cs"/>
              </a:rPr>
              <a:t>Conjunto de operaciones que se realizan para dirigir y administrar (negocio, empresa, recursos, </a:t>
            </a:r>
            <a:r>
              <a:rPr lang="es-UY" b="1" dirty="0">
                <a:ea typeface="+mn-ea"/>
                <a:cs typeface="+mn-cs"/>
              </a:rPr>
              <a:t>proceso</a:t>
            </a:r>
            <a:r>
              <a:rPr lang="es-UY" dirty="0">
                <a:ea typeface="+mn-ea"/>
                <a:cs typeface="+mn-cs"/>
              </a:rPr>
              <a:t>).</a:t>
            </a:r>
            <a:endParaRPr lang="es-ES" dirty="0">
              <a:ea typeface="+mn-ea"/>
              <a:cs typeface="+mn-cs"/>
            </a:endParaRPr>
          </a:p>
        </p:txBody>
      </p:sp>
      <p:sp>
        <p:nvSpPr>
          <p:cNvPr id="13" name="Oval Callout 12"/>
          <p:cNvSpPr/>
          <p:nvPr/>
        </p:nvSpPr>
        <p:spPr bwMode="auto">
          <a:xfrm>
            <a:off x="6018213" y="4314825"/>
            <a:ext cx="3057525" cy="1817688"/>
          </a:xfrm>
          <a:prstGeom prst="wedgeEllipseCallout">
            <a:avLst>
              <a:gd name="adj1" fmla="val -84685"/>
              <a:gd name="adj2" fmla="val -13903"/>
            </a:avLst>
          </a:prstGeom>
          <a:solidFill>
            <a:schemeClr val="bg1">
              <a:lumMod val="75000"/>
            </a:schemeClr>
          </a:solidFill>
          <a:ln w="9525" cap="flat" cmpd="sng" algn="ctr">
            <a:noFill/>
            <a:prstDash val="solid"/>
            <a:round/>
            <a:headEnd type="none" w="med" len="med"/>
            <a:tailEnd type="none" w="med" len="med"/>
          </a:ln>
          <a:effectLst/>
        </p:spPr>
        <p:txBody>
          <a:bodyPr/>
          <a:lstStyle/>
          <a:p>
            <a:pPr>
              <a:spcBef>
                <a:spcPct val="40000"/>
              </a:spcBef>
              <a:buClr>
                <a:srgbClr val="000080"/>
              </a:buClr>
              <a:buSzTx/>
              <a:buFont typeface="Wingdings" pitchFamily="2" charset="2"/>
              <a:buNone/>
              <a:defRPr/>
            </a:pPr>
            <a:r>
              <a:rPr lang="es-ES" dirty="0">
                <a:ea typeface="+mn-ea"/>
                <a:cs typeface="+mn-cs"/>
              </a:rPr>
              <a:t>Realizar un conjunto de actividades para lograr un objetivo</a:t>
            </a:r>
          </a:p>
        </p:txBody>
      </p:sp>
      <p:sp>
        <p:nvSpPr>
          <p:cNvPr id="6" name="TextBox 5"/>
          <p:cNvSpPr txBox="1"/>
          <p:nvPr/>
        </p:nvSpPr>
        <p:spPr>
          <a:xfrm>
            <a:off x="254000" y="4265613"/>
            <a:ext cx="4703763" cy="2203450"/>
          </a:xfrm>
          <a:prstGeom prst="rect">
            <a:avLst/>
          </a:prstGeom>
          <a:noFill/>
        </p:spPr>
        <p:txBody>
          <a:bodyPr wrap="none">
            <a:spAutoFit/>
          </a:bodyPr>
          <a:lstStyle/>
          <a:p>
            <a:pPr>
              <a:spcBef>
                <a:spcPct val="40000"/>
              </a:spcBef>
              <a:buSzPct val="45000"/>
              <a:defRPr/>
            </a:pPr>
            <a:endParaRPr lang="es-ES" dirty="0">
              <a:ea typeface="+mn-ea"/>
              <a:cs typeface="+mn-cs"/>
            </a:endParaRPr>
          </a:p>
          <a:p>
            <a:pPr marL="285750" indent="-285750">
              <a:spcBef>
                <a:spcPct val="40000"/>
              </a:spcBef>
              <a:buSzPct val="45000"/>
              <a:buFont typeface="Wingdings" pitchFamily="2" charset="2"/>
              <a:buChar char=""/>
              <a:tabLst>
                <a:tab pos="723900" algn="l"/>
                <a:tab pos="1447800" algn="l"/>
                <a:tab pos="2171700" algn="l"/>
                <a:tab pos="2895600" algn="l"/>
                <a:tab pos="3619500" algn="l"/>
                <a:tab pos="4343400" algn="l"/>
                <a:tab pos="5067300" algn="l"/>
                <a:tab pos="5791200" algn="l"/>
              </a:tabLst>
              <a:defRPr/>
            </a:pPr>
            <a:r>
              <a:rPr lang="es-ES" sz="2600" dirty="0">
                <a:solidFill>
                  <a:srgbClr val="000000"/>
                </a:solidFill>
              </a:rPr>
              <a:t> Asignarle objetivos y metas</a:t>
            </a:r>
          </a:p>
          <a:p>
            <a:pPr marL="285750" indent="-285750">
              <a:spcBef>
                <a:spcPct val="40000"/>
              </a:spcBef>
              <a:buSzPct val="45000"/>
              <a:buFont typeface="Wingdings" pitchFamily="2" charset="2"/>
              <a:buChar char=""/>
              <a:tabLst>
                <a:tab pos="723900" algn="l"/>
                <a:tab pos="1447800" algn="l"/>
                <a:tab pos="2171700" algn="l"/>
                <a:tab pos="2895600" algn="l"/>
                <a:tab pos="3619500" algn="l"/>
                <a:tab pos="4343400" algn="l"/>
                <a:tab pos="5067300" algn="l"/>
                <a:tab pos="5791200" algn="l"/>
              </a:tabLst>
              <a:defRPr/>
            </a:pPr>
            <a:endParaRPr lang="es-ES" sz="2600" dirty="0">
              <a:solidFill>
                <a:srgbClr val="000000"/>
              </a:solidFill>
            </a:endParaRPr>
          </a:p>
          <a:p>
            <a:pPr marL="285750" indent="-285750">
              <a:spcBef>
                <a:spcPct val="40000"/>
              </a:spcBef>
              <a:buSzPct val="45000"/>
              <a:buFont typeface="Wingdings" pitchFamily="2" charset="2"/>
              <a:buChar char=""/>
              <a:tabLst>
                <a:tab pos="723900" algn="l"/>
                <a:tab pos="1447800" algn="l"/>
                <a:tab pos="2171700" algn="l"/>
                <a:tab pos="2895600" algn="l"/>
                <a:tab pos="3619500" algn="l"/>
                <a:tab pos="4343400" algn="l"/>
                <a:tab pos="5067300" algn="l"/>
                <a:tab pos="5791200" algn="l"/>
              </a:tabLst>
              <a:defRPr/>
            </a:pPr>
            <a:r>
              <a:rPr lang="es-ES" sz="2600" dirty="0">
                <a:solidFill>
                  <a:srgbClr val="000000"/>
                </a:solidFill>
              </a:rPr>
              <a:t> Definir indicadores</a:t>
            </a:r>
          </a:p>
          <a:p>
            <a:pPr>
              <a:defRPr/>
            </a:pPr>
            <a:endParaRPr lang="es-UY" dirty="0">
              <a:ea typeface="+mn-ea"/>
              <a:cs typeface="+mn-cs"/>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5" grpId="0" animBg="1"/>
      <p:bldP spid="13"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1029"/>
          <p:cNvGraphicFramePr>
            <a:graphicFrameLocks noChangeAspect="1"/>
          </p:cNvGraphicFramePr>
          <p:nvPr/>
        </p:nvGraphicFramePr>
        <p:xfrm>
          <a:off x="3667125" y="2865438"/>
          <a:ext cx="2743200" cy="1828800"/>
        </p:xfrm>
        <a:graphic>
          <a:graphicData uri="http://schemas.openxmlformats.org/presentationml/2006/ole">
            <mc:AlternateContent xmlns:mc="http://schemas.openxmlformats.org/markup-compatibility/2006">
              <mc:Choice xmlns:v="urn:schemas-microsoft-com:vml" Requires="v">
                <p:oleObj spid="_x0000_s13317" name="Chart" r:id="rId3" imgW="2592000" imgH="1728000" progId="MSGraph.Chart.8">
                  <p:embed followColorScheme="full"/>
                </p:oleObj>
              </mc:Choice>
              <mc:Fallback>
                <p:oleObj name="Chart" r:id="rId3" imgW="2592000" imgH="1728000" progId="MSGraph.Chart.8">
                  <p:embed followColorScheme="full"/>
                  <p:pic>
                    <p:nvPicPr>
                      <p:cNvPr id="0" name="Object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2865438"/>
                        <a:ext cx="274320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15" name="Picture 1030"/>
          <p:cNvPicPr>
            <a:picLocks noChangeAspect="1" noChangeArrowheads="1"/>
          </p:cNvPicPr>
          <p:nvPr/>
        </p:nvPicPr>
        <p:blipFill>
          <a:blip r:embed="rId5" cstate="print"/>
          <a:srcRect/>
          <a:stretch>
            <a:fillRect/>
          </a:stretch>
        </p:blipFill>
        <p:spPr bwMode="auto">
          <a:xfrm>
            <a:off x="8382000" y="0"/>
            <a:ext cx="1439863" cy="719138"/>
          </a:xfrm>
          <a:prstGeom prst="rect">
            <a:avLst/>
          </a:prstGeom>
          <a:noFill/>
          <a:ln w="9525">
            <a:noFill/>
            <a:round/>
            <a:headEnd/>
            <a:tailEnd/>
          </a:ln>
          <a:effectLst/>
        </p:spPr>
      </p:pic>
      <p:sp>
        <p:nvSpPr>
          <p:cNvPr id="13316" name="Line 1031"/>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13317" name="Rectangle 1032"/>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Definiciones</a:t>
            </a:r>
          </a:p>
        </p:txBody>
      </p:sp>
      <p:sp>
        <p:nvSpPr>
          <p:cNvPr id="13318" name="Text Box 1034"/>
          <p:cNvSpPr txBox="1">
            <a:spLocks noChangeArrowheads="1"/>
          </p:cNvSpPr>
          <p:nvPr/>
        </p:nvSpPr>
        <p:spPr bwMode="auto">
          <a:xfrm>
            <a:off x="533400" y="3070225"/>
            <a:ext cx="8999538" cy="715963"/>
          </a:xfrm>
          <a:prstGeom prst="rect">
            <a:avLst/>
          </a:prstGeom>
          <a:noFill/>
          <a:ln w="9525">
            <a:noFill/>
            <a:round/>
            <a:headEnd/>
            <a:tailEnd/>
          </a:ln>
          <a:effectLst/>
        </p:spPr>
        <p:txBody>
          <a:bodyPr lIns="90000" tIns="83808" rIns="90000" bIns="4500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4400" b="1" u="sng" dirty="0">
                <a:solidFill>
                  <a:srgbClr val="000080"/>
                </a:solidFill>
              </a:rPr>
              <a:t>Un ejemplo: </a:t>
            </a:r>
            <a:r>
              <a:rPr lang="es-ES" sz="4400" b="1" u="sng" dirty="0">
                <a:solidFill>
                  <a:srgbClr val="000080"/>
                </a:solidFill>
                <a:hlinkClick r:id="rId6"/>
              </a:rPr>
              <a:t>PIZZA 10’</a:t>
            </a:r>
            <a:endParaRPr lang="es-ES" sz="4400" b="1" u="sng" dirty="0">
              <a:solidFill>
                <a:srgbClr val="00008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round/>
            <a:headEnd/>
            <a:tailEnd/>
          </a:ln>
        </p:spPr>
        <p:txBody>
          <a:bodyPr/>
          <a:lstStyle/>
          <a:p>
            <a:fld id="{3B0A1EE2-1A18-4C1B-B9D2-43A4C135F55C}" type="slidenum">
              <a:rPr lang="es-ES"/>
              <a:pPr/>
              <a:t>12</a:t>
            </a:fld>
            <a:endParaRPr lang="es-ES"/>
          </a:p>
        </p:txBody>
      </p:sp>
      <p:sp>
        <p:nvSpPr>
          <p:cNvPr id="14339" name="Text Box 3"/>
          <p:cNvSpPr txBox="1">
            <a:spLocks noChangeArrowheads="1"/>
          </p:cNvSpPr>
          <p:nvPr/>
        </p:nvSpPr>
        <p:spPr bwMode="auto">
          <a:xfrm>
            <a:off x="575816" y="1331565"/>
            <a:ext cx="8999538" cy="715962"/>
          </a:xfrm>
          <a:prstGeom prst="rect">
            <a:avLst/>
          </a:prstGeom>
          <a:noFill/>
          <a:ln w="9525">
            <a:noFill/>
            <a:round/>
            <a:headEnd/>
            <a:tailEnd/>
          </a:ln>
          <a:effectLst/>
        </p:spPr>
        <p:txBody>
          <a:bodyPr lIns="90000" tIns="83808" rIns="90000" bIns="4500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4400" b="1" u="sng" dirty="0">
                <a:solidFill>
                  <a:srgbClr val="000080"/>
                </a:solidFill>
              </a:rPr>
              <a:t>Procesos vs Procedimientos</a:t>
            </a:r>
          </a:p>
        </p:txBody>
      </p:sp>
      <p:sp>
        <p:nvSpPr>
          <p:cNvPr id="14340" name="Text Box 4"/>
          <p:cNvSpPr txBox="1">
            <a:spLocks noChangeArrowheads="1"/>
          </p:cNvSpPr>
          <p:nvPr/>
        </p:nvSpPr>
        <p:spPr bwMode="auto">
          <a:xfrm>
            <a:off x="719832" y="2339677"/>
            <a:ext cx="8589962" cy="715963"/>
          </a:xfrm>
          <a:prstGeom prst="rect">
            <a:avLst/>
          </a:prstGeom>
          <a:noFill/>
          <a:ln w="9525">
            <a:noFill/>
            <a:round/>
            <a:headEnd/>
            <a:tailEnd/>
          </a:ln>
          <a:effectLst/>
        </p:spPr>
        <p:txBody>
          <a:bodyPr wrap="none" lIns="90000" tIns="67932"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600" dirty="0">
                <a:solidFill>
                  <a:srgbClr val="000000"/>
                </a:solidFill>
              </a:rPr>
              <a:t>Proceso define el QUE, Procedimiento es COMO hacerlo</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dirty="0">
              <a:solidFill>
                <a:srgbClr val="000000"/>
              </a:solidFill>
            </a:endParaRPr>
          </a:p>
        </p:txBody>
      </p:sp>
      <p:graphicFrame>
        <p:nvGraphicFramePr>
          <p:cNvPr id="9221" name="Group 5"/>
          <p:cNvGraphicFramePr>
            <a:graphicFrameLocks noGrp="1"/>
          </p:cNvGraphicFramePr>
          <p:nvPr/>
        </p:nvGraphicFramePr>
        <p:xfrm>
          <a:off x="1007864" y="3131765"/>
          <a:ext cx="8280400" cy="3663318"/>
        </p:xfrm>
        <a:graphic>
          <a:graphicData uri="http://schemas.openxmlformats.org/drawingml/2006/table">
            <a:tbl>
              <a:tblPr/>
              <a:tblGrid>
                <a:gridCol w="4138612"/>
                <a:gridCol w="4141788"/>
              </a:tblGrid>
              <a:tr h="504056">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400" b="1" i="0" u="none" strike="noStrike" cap="none" normalizeH="0" baseline="0" dirty="0" smtClean="0">
                          <a:ln>
                            <a:noFill/>
                          </a:ln>
                          <a:solidFill>
                            <a:srgbClr val="000080"/>
                          </a:solidFill>
                          <a:effectLst/>
                          <a:latin typeface="Arial" charset="0"/>
                          <a:ea typeface="Lucida Sans Unicode" pitchFamily="34" charset="0"/>
                          <a:cs typeface="Lucida Sans Unicode" pitchFamily="34" charset="0"/>
                        </a:rPr>
                        <a:t>PROCESOS</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400" b="1" i="0" u="none" strike="noStrike" cap="none" normalizeH="0" baseline="0" dirty="0" smtClean="0">
                          <a:ln>
                            <a:noFill/>
                          </a:ln>
                          <a:solidFill>
                            <a:srgbClr val="000080"/>
                          </a:solidFill>
                          <a:effectLst/>
                          <a:latin typeface="Arial" charset="0"/>
                          <a:ea typeface="Lucida Sans Unicode" pitchFamily="34" charset="0"/>
                          <a:cs typeface="Lucida Sans Unicode" pitchFamily="34" charset="0"/>
                        </a:rPr>
                        <a:t>PROCEDIMIIENTOS</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754958">
                <a:tc>
                  <a:txBody>
                    <a:bodyPr/>
                    <a:lstStyle/>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400" b="0" i="0" u="none" strike="noStrike" cap="none" normalizeH="0" baseline="0" dirty="0" smtClean="0">
                          <a:ln>
                            <a:noFill/>
                          </a:ln>
                          <a:solidFill>
                            <a:srgbClr val="000000"/>
                          </a:solidFill>
                          <a:effectLst/>
                          <a:latin typeface="Arial" charset="0"/>
                          <a:ea typeface="Lucida Sans Unicode" pitchFamily="34" charset="0"/>
                          <a:cs typeface="Lucida Sans Unicode" pitchFamily="34" charset="0"/>
                        </a:rPr>
                        <a:t>- Conjunto de actividades y recursos interrelacionados para lograr un fin</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400" b="0" i="0" u="none" strike="noStrike" cap="none" normalizeH="0" baseline="0" smtClean="0">
                          <a:ln>
                            <a:noFill/>
                          </a:ln>
                          <a:solidFill>
                            <a:srgbClr val="000000"/>
                          </a:solidFill>
                          <a:effectLst/>
                          <a:latin typeface="Arial" charset="0"/>
                          <a:ea typeface="Lucida Sans Unicode" pitchFamily="34" charset="0"/>
                          <a:cs typeface="Lucida Sans Unicode" pitchFamily="34" charset="0"/>
                        </a:rPr>
                        <a:t>- Forma específica de llevar a cabo una actividad</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r h="444158">
                <a:tc>
                  <a:txBody>
                    <a:bodyPr/>
                    <a:lstStyle/>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400" b="0" i="0" u="none" strike="noStrike" cap="none" normalizeH="0" baseline="0" smtClean="0">
                          <a:ln>
                            <a:noFill/>
                          </a:ln>
                          <a:solidFill>
                            <a:srgbClr val="000000"/>
                          </a:solidFill>
                          <a:effectLst/>
                          <a:latin typeface="Arial" charset="0"/>
                          <a:ea typeface="Lucida Sans Unicode" pitchFamily="34" charset="0"/>
                          <a:cs typeface="Lucida Sans Unicode" pitchFamily="34" charset="0"/>
                        </a:rPr>
                        <a:t>- Dinámico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400" b="0" i="0" u="none" strike="noStrike" cap="none" normalizeH="0" baseline="0" smtClean="0">
                          <a:ln>
                            <a:noFill/>
                          </a:ln>
                          <a:solidFill>
                            <a:srgbClr val="000000"/>
                          </a:solidFill>
                          <a:effectLst/>
                          <a:latin typeface="Arial" charset="0"/>
                          <a:ea typeface="Lucida Sans Unicode" pitchFamily="34" charset="0"/>
                          <a:cs typeface="Lucida Sans Unicode" pitchFamily="34" charset="0"/>
                        </a:rPr>
                        <a:t>- Estático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444158">
                <a:tc>
                  <a:txBody>
                    <a:bodyPr/>
                    <a:lstStyle/>
                    <a:p>
                      <a:pPr marL="0" marR="0" lvl="0" indent="0" algn="l" defTabSz="449263" rtl="0" eaLnBrk="1" fontAlgn="base" latinLnBrk="0" hangingPunct="0">
                        <a:lnSpc>
                          <a:spcPct val="93000"/>
                        </a:lnSpc>
                        <a:spcBef>
                          <a:spcPct val="0"/>
                        </a:spcBef>
                        <a:spcAft>
                          <a:spcPts val="1425"/>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400" b="0" i="0" u="none" strike="noStrike" cap="none" normalizeH="0" baseline="0" dirty="0" smtClean="0">
                          <a:ln>
                            <a:noFill/>
                          </a:ln>
                          <a:solidFill>
                            <a:srgbClr val="000000"/>
                          </a:solidFill>
                          <a:effectLst/>
                          <a:latin typeface="Arial" charset="0"/>
                          <a:ea typeface="Lucida Sans Unicode" pitchFamily="34" charset="0"/>
                          <a:cs typeface="Lucida Sans Unicode" pitchFamily="34" charset="0"/>
                        </a:rPr>
                        <a:t>- Se gestionan y operan</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3000"/>
                        </a:lnSpc>
                        <a:spcBef>
                          <a:spcPct val="0"/>
                        </a:spcBef>
                        <a:spcAft>
                          <a:spcPts val="1425"/>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400" b="0" i="0" u="none" strike="noStrike" cap="none" normalizeH="0" baseline="0" dirty="0" smtClean="0">
                          <a:ln>
                            <a:noFill/>
                          </a:ln>
                          <a:solidFill>
                            <a:srgbClr val="000000"/>
                          </a:solidFill>
                          <a:effectLst/>
                          <a:latin typeface="Arial" charset="0"/>
                          <a:ea typeface="Lucida Sans Unicode" pitchFamily="34" charset="0"/>
                          <a:cs typeface="Lucida Sans Unicode" pitchFamily="34" charset="0"/>
                        </a:rPr>
                        <a:t>- Se implementan</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r h="754958">
                <a:tc>
                  <a:txBody>
                    <a:bodyPr/>
                    <a:lstStyle/>
                    <a:p>
                      <a:pPr marL="0" marR="0" lvl="0" indent="0" algn="l" defTabSz="449263" rtl="0" eaLnBrk="1" fontAlgn="base" latinLnBrk="0" hangingPunct="0">
                        <a:lnSpc>
                          <a:spcPct val="93000"/>
                        </a:lnSpc>
                        <a:spcBef>
                          <a:spcPct val="0"/>
                        </a:spcBef>
                        <a:spcAft>
                          <a:spcPts val="1425"/>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400" b="0" i="0" u="none" strike="noStrike" cap="none" normalizeH="0" baseline="0" dirty="0" smtClean="0">
                          <a:ln>
                            <a:noFill/>
                          </a:ln>
                          <a:solidFill>
                            <a:srgbClr val="000000"/>
                          </a:solidFill>
                          <a:effectLst/>
                          <a:latin typeface="Arial" charset="0"/>
                          <a:ea typeface="Lucida Sans Unicode" pitchFamily="34" charset="0"/>
                          <a:cs typeface="Lucida Sans Unicode" pitchFamily="34" charset="0"/>
                        </a:rPr>
                        <a:t>- Centrado en la satisfacción del Cliente (externo o interno)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ts val="1425"/>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400" b="0" i="0" u="none" strike="noStrike" cap="none" normalizeH="0" baseline="0" dirty="0" smtClean="0">
                          <a:ln>
                            <a:noFill/>
                          </a:ln>
                          <a:solidFill>
                            <a:srgbClr val="000000"/>
                          </a:solidFill>
                          <a:effectLst/>
                          <a:latin typeface="Arial" charset="0"/>
                          <a:ea typeface="Lucida Sans Unicode" pitchFamily="34" charset="0"/>
                          <a:cs typeface="Lucida Sans Unicode" pitchFamily="34" charset="0"/>
                        </a:rPr>
                        <a:t>- Centrado en el cumplimiento de normas</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bl>
          </a:graphicData>
        </a:graphic>
      </p:graphicFrame>
      <p:pic>
        <p:nvPicPr>
          <p:cNvPr id="14361" name="Picture 48"/>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14362" name="Line 50"/>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14363" name="Rectangle 51"/>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Definiciones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2"/>
          <p:cNvGrpSpPr/>
          <p:nvPr/>
        </p:nvGrpSpPr>
        <p:grpSpPr>
          <a:xfrm>
            <a:off x="1655936" y="1763613"/>
            <a:ext cx="6911205" cy="5391397"/>
            <a:chOff x="1979712" y="1196752"/>
            <a:chExt cx="6371405" cy="4751912"/>
          </a:xfrm>
        </p:grpSpPr>
        <p:pic>
          <p:nvPicPr>
            <p:cNvPr id="7"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8218" y="1566922"/>
              <a:ext cx="704850" cy="704850"/>
            </a:xfrm>
            <a:prstGeom prst="rect">
              <a:avLst/>
            </a:prstGeom>
            <a:noFill/>
            <a:ln>
              <a:noFill/>
            </a:ln>
          </p:spPr>
        </p:pic>
        <p:pic>
          <p:nvPicPr>
            <p:cNvPr id="8"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610394"/>
              <a:ext cx="1133475" cy="914400"/>
            </a:xfrm>
            <a:prstGeom prst="rect">
              <a:avLst/>
            </a:prstGeom>
            <a:noFill/>
            <a:ln>
              <a:noFill/>
            </a:ln>
          </p:spPr>
        </p:pic>
        <p:pic>
          <p:nvPicPr>
            <p:cNvPr id="9"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692" y="3159674"/>
              <a:ext cx="3400425" cy="1123950"/>
            </a:xfrm>
            <a:prstGeom prst="rect">
              <a:avLst/>
            </a:prstGeom>
            <a:noFill/>
            <a:ln>
              <a:noFill/>
            </a:ln>
          </p:spPr>
        </p:pic>
        <p:pic>
          <p:nvPicPr>
            <p:cNvPr id="10"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610" y="4872339"/>
              <a:ext cx="1400175" cy="1047750"/>
            </a:xfrm>
            <a:prstGeom prst="rect">
              <a:avLst/>
            </a:prstGeom>
            <a:noFill/>
            <a:ln>
              <a:noFill/>
            </a:ln>
          </p:spPr>
        </p:pic>
        <p:pic>
          <p:nvPicPr>
            <p:cNvPr id="11"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4921" y="4828867"/>
              <a:ext cx="1933575" cy="1076325"/>
            </a:xfrm>
            <a:prstGeom prst="rect">
              <a:avLst/>
            </a:prstGeom>
            <a:noFill/>
            <a:ln>
              <a:noFill/>
            </a:ln>
          </p:spPr>
        </p:pic>
        <p:pic>
          <p:nvPicPr>
            <p:cNvPr id="12" name="Pictur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0671" y="3116202"/>
              <a:ext cx="1362075" cy="1028700"/>
            </a:xfrm>
            <a:prstGeom prst="rect">
              <a:avLst/>
            </a:prstGeom>
            <a:noFill/>
            <a:ln>
              <a:noFill/>
            </a:ln>
          </p:spPr>
        </p:pic>
        <p:cxnSp>
          <p:nvCxnSpPr>
            <p:cNvPr id="13" name="Straight Arrow Connector 9"/>
            <p:cNvCxnSpPr/>
            <p:nvPr/>
          </p:nvCxnSpPr>
          <p:spPr>
            <a:xfrm>
              <a:off x="3779912" y="2067594"/>
              <a:ext cx="208823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p:cNvCxnSpPr>
            <p:nvPr/>
          </p:nvCxnSpPr>
          <p:spPr>
            <a:xfrm flipH="1">
              <a:off x="6650905" y="2524794"/>
              <a:ext cx="1" cy="6348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426770" y="2863226"/>
              <a:ext cx="2448272" cy="2886"/>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8"/>
            <p:cNvCxnSpPr/>
            <p:nvPr/>
          </p:nvCxnSpPr>
          <p:spPr>
            <a:xfrm>
              <a:off x="5426770" y="2866112"/>
              <a:ext cx="0" cy="29356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9"/>
            <p:cNvCxnSpPr/>
            <p:nvPr/>
          </p:nvCxnSpPr>
          <p:spPr>
            <a:xfrm>
              <a:off x="7875042" y="2866112"/>
              <a:ext cx="0" cy="29356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0"/>
            <p:cNvCxnSpPr>
              <a:stCxn id="9" idx="2"/>
            </p:cNvCxnSpPr>
            <p:nvPr/>
          </p:nvCxnSpPr>
          <p:spPr>
            <a:xfrm flipH="1">
              <a:off x="6650904" y="4283624"/>
              <a:ext cx="1" cy="66084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22"/>
            <p:cNvCxnSpPr/>
            <p:nvPr/>
          </p:nvCxnSpPr>
          <p:spPr>
            <a:xfrm flipV="1">
              <a:off x="5448339" y="4611161"/>
              <a:ext cx="2448272" cy="2886"/>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25"/>
            <p:cNvCxnSpPr/>
            <p:nvPr/>
          </p:nvCxnSpPr>
          <p:spPr>
            <a:xfrm>
              <a:off x="5448339" y="4286510"/>
              <a:ext cx="0" cy="3275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6"/>
            <p:cNvCxnSpPr/>
            <p:nvPr/>
          </p:nvCxnSpPr>
          <p:spPr>
            <a:xfrm>
              <a:off x="7889173" y="4286510"/>
              <a:ext cx="0" cy="3275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Arrow Connector 27"/>
            <p:cNvCxnSpPr/>
            <p:nvPr/>
          </p:nvCxnSpPr>
          <p:spPr>
            <a:xfrm>
              <a:off x="4211960" y="5396214"/>
              <a:ext cx="2023681" cy="0"/>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8"/>
            <p:cNvCxnSpPr/>
            <p:nvPr/>
          </p:nvCxnSpPr>
          <p:spPr>
            <a:xfrm flipH="1">
              <a:off x="3070642" y="4144902"/>
              <a:ext cx="1" cy="634880"/>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9"/>
            <p:cNvCxnSpPr/>
            <p:nvPr/>
          </p:nvCxnSpPr>
          <p:spPr>
            <a:xfrm flipH="1">
              <a:off x="3089574" y="2334541"/>
              <a:ext cx="1" cy="634880"/>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40"/>
            <p:cNvSpPr txBox="1"/>
            <p:nvPr/>
          </p:nvSpPr>
          <p:spPr>
            <a:xfrm>
              <a:off x="2718218" y="1334663"/>
              <a:ext cx="780983" cy="276999"/>
            </a:xfrm>
            <a:prstGeom prst="rect">
              <a:avLst/>
            </a:prstGeom>
            <a:noFill/>
          </p:spPr>
          <p:txBody>
            <a:bodyPr wrap="none" rtlCol="0">
              <a:spAutoFit/>
            </a:bodyPr>
            <a:lstStyle/>
            <a:p>
              <a:r>
                <a:rPr lang="es-UY" sz="1200" dirty="0" smtClean="0"/>
                <a:t>Paciente</a:t>
              </a:r>
              <a:endParaRPr lang="es-UY" sz="1200" dirty="0"/>
            </a:p>
          </p:txBody>
        </p:sp>
        <p:sp>
          <p:nvSpPr>
            <p:cNvPr id="26" name="TextBox 41"/>
            <p:cNvSpPr txBox="1"/>
            <p:nvPr/>
          </p:nvSpPr>
          <p:spPr>
            <a:xfrm>
              <a:off x="6099241" y="1346906"/>
              <a:ext cx="1146468" cy="276999"/>
            </a:xfrm>
            <a:prstGeom prst="rect">
              <a:avLst/>
            </a:prstGeom>
            <a:noFill/>
          </p:spPr>
          <p:txBody>
            <a:bodyPr wrap="none" rtlCol="0">
              <a:spAutoFit/>
            </a:bodyPr>
            <a:lstStyle/>
            <a:p>
              <a:r>
                <a:rPr lang="es-UY" sz="1200" dirty="0" smtClean="0"/>
                <a:t>Recepcionista</a:t>
              </a:r>
              <a:endParaRPr lang="es-UY" sz="1200" dirty="0"/>
            </a:p>
          </p:txBody>
        </p:sp>
        <p:sp>
          <p:nvSpPr>
            <p:cNvPr id="27" name="TextBox 42"/>
            <p:cNvSpPr txBox="1"/>
            <p:nvPr/>
          </p:nvSpPr>
          <p:spPr>
            <a:xfrm>
              <a:off x="3136310" y="4570575"/>
              <a:ext cx="1409360" cy="276999"/>
            </a:xfrm>
            <a:prstGeom prst="rect">
              <a:avLst/>
            </a:prstGeom>
            <a:noFill/>
          </p:spPr>
          <p:txBody>
            <a:bodyPr wrap="none" rtlCol="0">
              <a:spAutoFit/>
            </a:bodyPr>
            <a:lstStyle/>
            <a:p>
              <a:r>
                <a:rPr lang="es-UY" sz="1200" dirty="0" smtClean="0"/>
                <a:t>Médico Radiólogo</a:t>
              </a:r>
              <a:endParaRPr lang="es-UY" sz="1200" dirty="0"/>
            </a:p>
          </p:txBody>
        </p:sp>
        <p:sp>
          <p:nvSpPr>
            <p:cNvPr id="28" name="TextBox 43"/>
            <p:cNvSpPr txBox="1"/>
            <p:nvPr/>
          </p:nvSpPr>
          <p:spPr>
            <a:xfrm>
              <a:off x="5642403" y="5531495"/>
              <a:ext cx="591637" cy="276999"/>
            </a:xfrm>
            <a:prstGeom prst="rect">
              <a:avLst/>
            </a:prstGeom>
            <a:noFill/>
          </p:spPr>
          <p:txBody>
            <a:bodyPr wrap="none" rtlCol="0">
              <a:spAutoFit/>
            </a:bodyPr>
            <a:lstStyle/>
            <a:p>
              <a:r>
                <a:rPr lang="es-UY" sz="1200" dirty="0" smtClean="0"/>
                <a:t>PACS</a:t>
              </a:r>
              <a:endParaRPr lang="es-UY" sz="1200" dirty="0"/>
            </a:p>
          </p:txBody>
        </p:sp>
        <p:sp>
          <p:nvSpPr>
            <p:cNvPr id="29" name="TextBox 44"/>
            <p:cNvSpPr txBox="1"/>
            <p:nvPr/>
          </p:nvSpPr>
          <p:spPr>
            <a:xfrm>
              <a:off x="5946226" y="4145124"/>
              <a:ext cx="1674882" cy="276999"/>
            </a:xfrm>
            <a:prstGeom prst="rect">
              <a:avLst/>
            </a:prstGeom>
            <a:solidFill>
              <a:schemeClr val="bg1"/>
            </a:solidFill>
          </p:spPr>
          <p:txBody>
            <a:bodyPr wrap="none" rtlCol="0">
              <a:spAutoFit/>
            </a:bodyPr>
            <a:lstStyle/>
            <a:p>
              <a:r>
                <a:rPr lang="es-UY" sz="1200" dirty="0" smtClean="0"/>
                <a:t>Lic. y </a:t>
              </a:r>
              <a:r>
                <a:rPr lang="es-UY" sz="1200" dirty="0" err="1" smtClean="0"/>
                <a:t>Tec</a:t>
              </a:r>
              <a:r>
                <a:rPr lang="es-UY" sz="1200" dirty="0" smtClean="0"/>
                <a:t>. Radiólogos</a:t>
              </a:r>
              <a:endParaRPr lang="es-UY" sz="1200" dirty="0"/>
            </a:p>
          </p:txBody>
        </p:sp>
        <p:sp>
          <p:nvSpPr>
            <p:cNvPr id="30" name="TextBox 45"/>
            <p:cNvSpPr txBox="1"/>
            <p:nvPr/>
          </p:nvSpPr>
          <p:spPr>
            <a:xfrm>
              <a:off x="3208568" y="2844385"/>
              <a:ext cx="893193" cy="276999"/>
            </a:xfrm>
            <a:prstGeom prst="rect">
              <a:avLst/>
            </a:prstGeom>
            <a:noFill/>
          </p:spPr>
          <p:txBody>
            <a:bodyPr wrap="none" rtlCol="0">
              <a:spAutoFit/>
            </a:bodyPr>
            <a:lstStyle/>
            <a:p>
              <a:r>
                <a:rPr lang="es-UY" sz="1200" dirty="0" smtClean="0"/>
                <a:t>Secretaría</a:t>
              </a:r>
              <a:endParaRPr lang="es-UY" sz="1200" dirty="0"/>
            </a:p>
          </p:txBody>
        </p:sp>
        <p:sp>
          <p:nvSpPr>
            <p:cNvPr id="31" name="Rectangle 46"/>
            <p:cNvSpPr/>
            <p:nvPr/>
          </p:nvSpPr>
          <p:spPr>
            <a:xfrm>
              <a:off x="1979712" y="1196752"/>
              <a:ext cx="6371405" cy="47519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pic>
        <p:nvPicPr>
          <p:cNvPr id="32" name="Picture 9"/>
          <p:cNvPicPr>
            <a:picLocks noChangeAspect="1" noChangeArrowheads="1"/>
          </p:cNvPicPr>
          <p:nvPr/>
        </p:nvPicPr>
        <p:blipFill>
          <a:blip r:embed="rId8" cstate="print"/>
          <a:srcRect/>
          <a:stretch>
            <a:fillRect/>
          </a:stretch>
        </p:blipFill>
        <p:spPr bwMode="auto">
          <a:xfrm>
            <a:off x="8382000" y="0"/>
            <a:ext cx="1439863" cy="719138"/>
          </a:xfrm>
          <a:prstGeom prst="rect">
            <a:avLst/>
          </a:prstGeom>
          <a:noFill/>
          <a:ln w="9525">
            <a:noFill/>
            <a:round/>
            <a:headEnd/>
            <a:tailEnd/>
          </a:ln>
          <a:effectLst/>
        </p:spPr>
      </p:pic>
      <p:sp>
        <p:nvSpPr>
          <p:cNvPr id="33" name="Line 11"/>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34" name="Rectangle 13"/>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dirty="0">
                <a:solidFill>
                  <a:srgbClr val="000080"/>
                </a:solidFill>
              </a:rPr>
              <a:t>Gestión &amp; Procesos - </a:t>
            </a:r>
            <a:r>
              <a:rPr lang="es-ES" sz="2800" i="1" dirty="0">
                <a:solidFill>
                  <a:srgbClr val="000080"/>
                </a:solidFill>
              </a:rPr>
              <a:t>Definiciones</a:t>
            </a:r>
          </a:p>
        </p:txBody>
      </p:sp>
      <p:sp>
        <p:nvSpPr>
          <p:cNvPr id="35" name="34 CuadroTexto"/>
          <p:cNvSpPr txBox="1"/>
          <p:nvPr/>
        </p:nvSpPr>
        <p:spPr>
          <a:xfrm>
            <a:off x="287784" y="1043533"/>
            <a:ext cx="5327099" cy="435825"/>
          </a:xfrm>
          <a:prstGeom prst="rect">
            <a:avLst/>
          </a:prstGeom>
          <a:noFill/>
        </p:spPr>
        <p:txBody>
          <a:bodyPr wrap="none" rtlCol="0">
            <a:spAutoFit/>
          </a:bodyPr>
          <a:lstStyle/>
          <a:p>
            <a:r>
              <a:rPr lang="es-UY" sz="2400" b="1" i="1" dirty="0" smtClean="0"/>
              <a:t>Proceso de producción radiológica</a:t>
            </a:r>
            <a:endParaRPr lang="es-UY" sz="2400"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8382000" y="0"/>
            <a:ext cx="1439863" cy="719138"/>
          </a:xfrm>
          <a:prstGeom prst="rect">
            <a:avLst/>
          </a:prstGeom>
          <a:noFill/>
          <a:ln w="9525">
            <a:noFill/>
            <a:round/>
            <a:headEnd/>
            <a:tailEnd/>
          </a:ln>
          <a:effectLst/>
        </p:spPr>
      </p:pic>
      <p:sp>
        <p:nvSpPr>
          <p:cNvPr id="5" name="Line 11"/>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6" name="Rectangle 13"/>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dirty="0">
                <a:solidFill>
                  <a:srgbClr val="000080"/>
                </a:solidFill>
              </a:rPr>
              <a:t>Gestión &amp; Procesos - </a:t>
            </a:r>
            <a:r>
              <a:rPr lang="es-ES" sz="2800" i="1" dirty="0">
                <a:solidFill>
                  <a:srgbClr val="000080"/>
                </a:solidFill>
              </a:rPr>
              <a:t>Definiciones</a:t>
            </a:r>
          </a:p>
        </p:txBody>
      </p:sp>
      <p:sp>
        <p:nvSpPr>
          <p:cNvPr id="7" name="6 CuadroTexto"/>
          <p:cNvSpPr txBox="1"/>
          <p:nvPr/>
        </p:nvSpPr>
        <p:spPr>
          <a:xfrm>
            <a:off x="359792" y="1691605"/>
            <a:ext cx="5327099" cy="435825"/>
          </a:xfrm>
          <a:prstGeom prst="rect">
            <a:avLst/>
          </a:prstGeom>
          <a:noFill/>
        </p:spPr>
        <p:txBody>
          <a:bodyPr wrap="none" rtlCol="0">
            <a:spAutoFit/>
          </a:bodyPr>
          <a:lstStyle/>
          <a:p>
            <a:r>
              <a:rPr lang="es-UY" sz="2400" b="1" i="1" dirty="0" smtClean="0"/>
              <a:t>Proceso de producción radiológica</a:t>
            </a:r>
            <a:endParaRPr lang="es-UY" sz="2400" b="1" i="1" dirty="0"/>
          </a:p>
        </p:txBody>
      </p:sp>
      <p:graphicFrame>
        <p:nvGraphicFramePr>
          <p:cNvPr id="8" name="7 Tabla"/>
          <p:cNvGraphicFramePr>
            <a:graphicFrameLocks noGrp="1"/>
          </p:cNvGraphicFramePr>
          <p:nvPr/>
        </p:nvGraphicFramePr>
        <p:xfrm>
          <a:off x="431800" y="2771725"/>
          <a:ext cx="9289032" cy="1992221"/>
        </p:xfrm>
        <a:graphic>
          <a:graphicData uri="http://schemas.openxmlformats.org/drawingml/2006/table">
            <a:tbl>
              <a:tblPr firstRow="1" bandRow="1">
                <a:tableStyleId>{073A0DAA-6AF3-43AB-8588-CEC1D06C72B9}</a:tableStyleId>
              </a:tblPr>
              <a:tblGrid>
                <a:gridCol w="4104456"/>
                <a:gridCol w="1656184"/>
                <a:gridCol w="3528392"/>
              </a:tblGrid>
              <a:tr h="792088">
                <a:tc>
                  <a:txBody>
                    <a:bodyPr/>
                    <a:lstStyle/>
                    <a:p>
                      <a:pPr algn="ctr"/>
                      <a:r>
                        <a:rPr lang="es-UY" dirty="0" smtClean="0"/>
                        <a:t>OBJETIVO</a:t>
                      </a:r>
                      <a:endParaRPr lang="es-UY" dirty="0"/>
                    </a:p>
                  </a:txBody>
                  <a:tcPr/>
                </a:tc>
                <a:tc>
                  <a:txBody>
                    <a:bodyPr/>
                    <a:lstStyle/>
                    <a:p>
                      <a:pPr algn="ctr"/>
                      <a:r>
                        <a:rPr lang="es-UY" dirty="0" smtClean="0"/>
                        <a:t>UNIDAD DE MEDIDA</a:t>
                      </a:r>
                      <a:endParaRPr lang="es-UY" dirty="0"/>
                    </a:p>
                  </a:txBody>
                  <a:tcPr/>
                </a:tc>
                <a:tc>
                  <a:txBody>
                    <a:bodyPr/>
                    <a:lstStyle/>
                    <a:p>
                      <a:pPr algn="ctr"/>
                      <a:r>
                        <a:rPr lang="es-UY" dirty="0" smtClean="0"/>
                        <a:t>INDICADOR</a:t>
                      </a:r>
                      <a:endParaRPr lang="es-UY" dirty="0"/>
                    </a:p>
                  </a:txBody>
                  <a:tcPr/>
                </a:tc>
              </a:tr>
              <a:tr h="1200133">
                <a:tc>
                  <a:txBody>
                    <a:bodyPr/>
                    <a:lstStyle/>
                    <a:p>
                      <a:r>
                        <a:rPr lang="es-UY" dirty="0" smtClean="0"/>
                        <a:t>Reducir</a:t>
                      </a:r>
                      <a:r>
                        <a:rPr lang="es-UY" baseline="0" dirty="0" smtClean="0"/>
                        <a:t> un 25% la lista de espera del servicio de TC para diciembre 2015</a:t>
                      </a:r>
                      <a:endParaRPr lang="es-UY" dirty="0"/>
                    </a:p>
                  </a:txBody>
                  <a:tcPr/>
                </a:tc>
                <a:tc>
                  <a:txBody>
                    <a:bodyPr/>
                    <a:lstStyle/>
                    <a:p>
                      <a:pPr algn="ctr"/>
                      <a:r>
                        <a:rPr lang="es-UY" dirty="0" smtClean="0"/>
                        <a:t>Día</a:t>
                      </a:r>
                      <a:endParaRPr lang="es-UY" dirty="0"/>
                    </a:p>
                  </a:txBody>
                  <a:tcPr/>
                </a:tc>
                <a:tc>
                  <a:txBody>
                    <a:bodyPr/>
                    <a:lstStyle/>
                    <a:p>
                      <a:r>
                        <a:rPr lang="es-UY" dirty="0" smtClean="0"/>
                        <a:t>Cantidad</a:t>
                      </a:r>
                      <a:r>
                        <a:rPr lang="es-UY" baseline="0" dirty="0" smtClean="0"/>
                        <a:t> de días </a:t>
                      </a:r>
                      <a:r>
                        <a:rPr lang="es-UY" dirty="0" smtClean="0"/>
                        <a:t>de espera para recibir el estudio</a:t>
                      </a:r>
                      <a:r>
                        <a:rPr lang="es-UY" baseline="0" dirty="0" smtClean="0"/>
                        <a:t> terminado</a:t>
                      </a:r>
                      <a:endParaRPr lang="es-UY"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round/>
            <a:headEnd/>
            <a:tailEnd/>
          </a:ln>
        </p:spPr>
        <p:txBody>
          <a:bodyPr/>
          <a:lstStyle/>
          <a:p>
            <a:fld id="{B8FFE1EA-19D3-48A8-9301-257BA85391C0}" type="slidenum">
              <a:rPr lang="es-ES"/>
              <a:pPr/>
              <a:t>15</a:t>
            </a:fld>
            <a:endParaRPr lang="es-ES"/>
          </a:p>
        </p:txBody>
      </p:sp>
      <p:sp>
        <p:nvSpPr>
          <p:cNvPr id="15363" name="Rectangle 3"/>
          <p:cNvSpPr>
            <a:spLocks noGrp="1" noChangeArrowheads="1"/>
          </p:cNvSpPr>
          <p:nvPr>
            <p:ph type="body" idx="1"/>
          </p:nvPr>
        </p:nvSpPr>
        <p:spPr>
          <a:xfrm>
            <a:off x="360363" y="1868488"/>
            <a:ext cx="9180512" cy="5330825"/>
          </a:xfrm>
        </p:spPr>
        <p:txBody>
          <a:bodyPr tIns="35280"/>
          <a:lstStyle/>
          <a:p>
            <a:pPr marL="431800" indent="-323850" eaLnBrk="1">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4000" b="1" i="1" u="sng" dirty="0" smtClean="0">
                <a:solidFill>
                  <a:srgbClr val="000080"/>
                </a:solidFill>
              </a:rPr>
              <a:t>Actividad 1</a:t>
            </a:r>
          </a:p>
          <a:p>
            <a:pPr marL="431800" indent="-323850" eaLnBrk="1">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sz="4000" b="1" i="1" u="sng" dirty="0" smtClean="0">
              <a:solidFill>
                <a:srgbClr val="000080"/>
              </a:solidFill>
            </a:endParaRPr>
          </a:p>
          <a:p>
            <a:pPr marL="863600" lvl="1" indent="-323850" eaLnBrk="1">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dirty="0" smtClean="0"/>
              <a:t>Identificar un proceso </a:t>
            </a:r>
          </a:p>
          <a:p>
            <a:pPr marL="863600" lvl="1" indent="-323850" eaLnBrk="1">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dirty="0" smtClean="0"/>
              <a:t>Determinar uno o varios objetivos</a:t>
            </a:r>
          </a:p>
          <a:p>
            <a:pPr marL="863600" lvl="1" indent="-323850" eaLnBrk="1">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dirty="0" smtClean="0"/>
              <a:t>Definir sus unidades de medida</a:t>
            </a:r>
          </a:p>
          <a:p>
            <a:pPr marL="863600" lvl="1" indent="-323850" eaLnBrk="1">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dirty="0" smtClean="0"/>
              <a:t>Definir un  indicador</a:t>
            </a:r>
          </a:p>
          <a:p>
            <a:pPr marL="863600" lvl="1" indent="-323850" eaLnBrk="1">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dirty="0" smtClean="0"/>
          </a:p>
          <a:p>
            <a:pPr marL="431800" indent="-323850" eaLnBrk="1">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sz="2800" dirty="0" smtClean="0"/>
          </a:p>
          <a:p>
            <a:pPr marL="431800" indent="-323850" eaLnBrk="1">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sz="4000" b="1" i="1" u="sng" dirty="0" smtClean="0">
              <a:solidFill>
                <a:srgbClr val="000080"/>
              </a:solidFill>
            </a:endParaRPr>
          </a:p>
        </p:txBody>
      </p:sp>
      <p:pic>
        <p:nvPicPr>
          <p:cNvPr id="15364" name="Picture 9"/>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15365" name="Line 11"/>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15366" name="Rectangle 13"/>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dirty="0">
                <a:solidFill>
                  <a:srgbClr val="000080"/>
                </a:solidFill>
              </a:rPr>
              <a:t>Gestión &amp; Procesos - </a:t>
            </a:r>
            <a:r>
              <a:rPr lang="es-ES" sz="2800" i="1" dirty="0">
                <a:solidFill>
                  <a:srgbClr val="000080"/>
                </a:solidFill>
              </a:rPr>
              <a:t>Definiciones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round/>
            <a:headEnd/>
            <a:tailEnd/>
          </a:ln>
        </p:spPr>
        <p:txBody>
          <a:bodyPr/>
          <a:lstStyle/>
          <a:p>
            <a:fld id="{684D36EF-D3A6-4FEE-850D-6D7D6FBA83A0}" type="slidenum">
              <a:rPr lang="es-ES"/>
              <a:pPr/>
              <a:t>16</a:t>
            </a:fld>
            <a:endParaRPr lang="es-ES"/>
          </a:p>
        </p:txBody>
      </p:sp>
      <p:grpSp>
        <p:nvGrpSpPr>
          <p:cNvPr id="16387" name="Group 34"/>
          <p:cNvGrpSpPr>
            <a:grpSpLocks/>
          </p:cNvGrpSpPr>
          <p:nvPr/>
        </p:nvGrpSpPr>
        <p:grpSpPr bwMode="auto">
          <a:xfrm>
            <a:off x="609600" y="2286000"/>
            <a:ext cx="8818563" cy="4500563"/>
            <a:chOff x="454" y="1701"/>
            <a:chExt cx="5555" cy="2835"/>
          </a:xfrm>
        </p:grpSpPr>
        <p:sp>
          <p:nvSpPr>
            <p:cNvPr id="16392" name="AutoShape 4"/>
            <p:cNvSpPr>
              <a:spLocks noChangeArrowheads="1"/>
            </p:cNvSpPr>
            <p:nvPr/>
          </p:nvSpPr>
          <p:spPr bwMode="auto">
            <a:xfrm>
              <a:off x="454" y="2835"/>
              <a:ext cx="2494" cy="1701"/>
            </a:xfrm>
            <a:prstGeom prst="roundRect">
              <a:avLst>
                <a:gd name="adj" fmla="val 56"/>
              </a:avLst>
            </a:prstGeom>
            <a:solidFill>
              <a:srgbClr val="FFFFCC"/>
            </a:solidFill>
            <a:ln w="36000">
              <a:solidFill>
                <a:srgbClr val="000080"/>
              </a:solidFill>
              <a:round/>
              <a:headEnd/>
              <a:tailEnd/>
            </a:ln>
            <a:effectLst/>
          </p:spPr>
          <p:txBody>
            <a:bodyPr wrap="none" anchor="ctr"/>
            <a:lstStyle/>
            <a:p>
              <a:endParaRPr lang="es-UY"/>
            </a:p>
          </p:txBody>
        </p:sp>
        <p:grpSp>
          <p:nvGrpSpPr>
            <p:cNvPr id="16393" name="Group 5"/>
            <p:cNvGrpSpPr>
              <a:grpSpLocks/>
            </p:cNvGrpSpPr>
            <p:nvPr/>
          </p:nvGrpSpPr>
          <p:grpSpPr bwMode="auto">
            <a:xfrm>
              <a:off x="1814" y="3628"/>
              <a:ext cx="566" cy="339"/>
              <a:chOff x="1814" y="3628"/>
              <a:chExt cx="566" cy="339"/>
            </a:xfrm>
          </p:grpSpPr>
          <p:sp>
            <p:nvSpPr>
              <p:cNvPr id="16412" name="Line 6"/>
              <p:cNvSpPr>
                <a:spLocks noChangeShapeType="1"/>
              </p:cNvSpPr>
              <p:nvPr/>
            </p:nvSpPr>
            <p:spPr bwMode="auto">
              <a:xfrm>
                <a:off x="1814" y="3969"/>
                <a:ext cx="567" cy="1"/>
              </a:xfrm>
              <a:prstGeom prst="line">
                <a:avLst/>
              </a:prstGeom>
              <a:noFill/>
              <a:ln w="36000">
                <a:solidFill>
                  <a:srgbClr val="000080"/>
                </a:solidFill>
                <a:round/>
                <a:headEnd/>
                <a:tailEnd/>
              </a:ln>
              <a:effectLst/>
            </p:spPr>
            <p:txBody>
              <a:bodyPr/>
              <a:lstStyle/>
              <a:p>
                <a:endParaRPr lang="es-UY"/>
              </a:p>
            </p:txBody>
          </p:sp>
          <p:sp>
            <p:nvSpPr>
              <p:cNvPr id="16413" name="Line 7"/>
              <p:cNvSpPr>
                <a:spLocks noChangeShapeType="1"/>
              </p:cNvSpPr>
              <p:nvPr/>
            </p:nvSpPr>
            <p:spPr bwMode="auto">
              <a:xfrm flipV="1">
                <a:off x="2381" y="3628"/>
                <a:ext cx="1" cy="342"/>
              </a:xfrm>
              <a:prstGeom prst="line">
                <a:avLst/>
              </a:prstGeom>
              <a:noFill/>
              <a:ln w="36000">
                <a:solidFill>
                  <a:srgbClr val="000080"/>
                </a:solidFill>
                <a:round/>
                <a:headEnd/>
                <a:tailEnd type="triangle" w="med" len="med"/>
              </a:ln>
              <a:effectLst/>
            </p:spPr>
            <p:txBody>
              <a:bodyPr/>
              <a:lstStyle/>
              <a:p>
                <a:endParaRPr lang="es-UY"/>
              </a:p>
            </p:txBody>
          </p:sp>
        </p:grpSp>
        <p:sp>
          <p:nvSpPr>
            <p:cNvPr id="16394" name="Oval 8"/>
            <p:cNvSpPr>
              <a:spLocks noChangeArrowheads="1"/>
            </p:cNvSpPr>
            <p:nvPr/>
          </p:nvSpPr>
          <p:spPr bwMode="auto">
            <a:xfrm>
              <a:off x="1132" y="3061"/>
              <a:ext cx="1703" cy="567"/>
            </a:xfrm>
            <a:prstGeom prst="ellipse">
              <a:avLst/>
            </a:prstGeom>
            <a:solidFill>
              <a:srgbClr val="99CCFF"/>
            </a:solidFill>
            <a:ln w="36000">
              <a:solidFill>
                <a:srgbClr val="000080"/>
              </a:solidFill>
              <a:round/>
              <a:headEnd/>
              <a:tailEnd/>
            </a:ln>
            <a:effectLst/>
          </p:spPr>
          <p:txBody>
            <a:bodyPr lIns="108000" tIns="78876" rIns="108000" bIns="63000" anchor="ctr" anchorCtr="1"/>
            <a:lstStyle/>
            <a:p>
              <a:pPr algn="ctr">
                <a:tabLst>
                  <a:tab pos="723900" algn="l"/>
                  <a:tab pos="1447800" algn="l"/>
                </a:tabLst>
              </a:pPr>
              <a:r>
                <a:rPr lang="es-ES">
                  <a:solidFill>
                    <a:srgbClr val="000000"/>
                  </a:solidFill>
                </a:rPr>
                <a:t>Diseño/rediseño </a:t>
              </a:r>
            </a:p>
          </p:txBody>
        </p:sp>
        <p:sp>
          <p:nvSpPr>
            <p:cNvPr id="16395" name="Oval 9"/>
            <p:cNvSpPr>
              <a:spLocks noChangeArrowheads="1"/>
            </p:cNvSpPr>
            <p:nvPr/>
          </p:nvSpPr>
          <p:spPr bwMode="auto">
            <a:xfrm>
              <a:off x="567" y="3855"/>
              <a:ext cx="1361" cy="567"/>
            </a:xfrm>
            <a:prstGeom prst="ellipse">
              <a:avLst/>
            </a:prstGeom>
            <a:solidFill>
              <a:srgbClr val="99CCFF"/>
            </a:solidFill>
            <a:ln w="36000">
              <a:solidFill>
                <a:srgbClr val="000080"/>
              </a:solidFill>
              <a:round/>
              <a:headEnd/>
              <a:tailEnd/>
            </a:ln>
            <a:effectLst/>
          </p:spPr>
          <p:txBody>
            <a:bodyPr lIns="108000" tIns="78876" rIns="108000" bIns="63000" anchor="ctr" anchorCtr="1"/>
            <a:lstStyle/>
            <a:p>
              <a:pPr algn="ctr">
                <a:tabLst>
                  <a:tab pos="723900" algn="l"/>
                  <a:tab pos="1447800" algn="l"/>
                </a:tabLst>
              </a:pPr>
              <a:r>
                <a:rPr lang="es-ES">
                  <a:solidFill>
                    <a:srgbClr val="000000"/>
                  </a:solidFill>
                </a:rPr>
                <a:t>Análisis</a:t>
              </a:r>
            </a:p>
          </p:txBody>
        </p:sp>
        <p:sp>
          <p:nvSpPr>
            <p:cNvPr id="16396" name="AutoShape 10"/>
            <p:cNvSpPr>
              <a:spLocks noChangeArrowheads="1"/>
            </p:cNvSpPr>
            <p:nvPr/>
          </p:nvSpPr>
          <p:spPr bwMode="auto">
            <a:xfrm>
              <a:off x="3061" y="1701"/>
              <a:ext cx="2948" cy="1814"/>
            </a:xfrm>
            <a:prstGeom prst="roundRect">
              <a:avLst>
                <a:gd name="adj" fmla="val 51"/>
              </a:avLst>
            </a:prstGeom>
            <a:solidFill>
              <a:srgbClr val="FFFFCC"/>
            </a:solidFill>
            <a:ln w="36000">
              <a:solidFill>
                <a:srgbClr val="000080"/>
              </a:solidFill>
              <a:round/>
              <a:headEnd/>
              <a:tailEnd/>
            </a:ln>
            <a:effectLst/>
          </p:spPr>
          <p:txBody>
            <a:bodyPr wrap="none" anchor="ctr"/>
            <a:lstStyle/>
            <a:p>
              <a:endParaRPr lang="es-UY"/>
            </a:p>
          </p:txBody>
        </p:sp>
        <p:sp>
          <p:nvSpPr>
            <p:cNvPr id="16397" name="Oval 11"/>
            <p:cNvSpPr>
              <a:spLocks noChangeArrowheads="1"/>
            </p:cNvSpPr>
            <p:nvPr/>
          </p:nvSpPr>
          <p:spPr bwMode="auto">
            <a:xfrm>
              <a:off x="3245" y="2494"/>
              <a:ext cx="1603" cy="567"/>
            </a:xfrm>
            <a:prstGeom prst="ellipse">
              <a:avLst/>
            </a:prstGeom>
            <a:solidFill>
              <a:srgbClr val="99CCFF"/>
            </a:solidFill>
            <a:ln w="36000">
              <a:solidFill>
                <a:srgbClr val="000080"/>
              </a:solidFill>
              <a:round/>
              <a:headEnd/>
              <a:tailEnd/>
            </a:ln>
            <a:effectLst/>
          </p:spPr>
          <p:txBody>
            <a:bodyPr lIns="108000" tIns="78876" rIns="108000" bIns="63000" anchor="ctr" anchorCtr="1"/>
            <a:lstStyle/>
            <a:p>
              <a:pPr algn="ctr">
                <a:tabLst>
                  <a:tab pos="723900" algn="l"/>
                  <a:tab pos="1447800" algn="l"/>
                </a:tabLst>
              </a:pPr>
              <a:r>
                <a:rPr lang="es-ES">
                  <a:solidFill>
                    <a:srgbClr val="000000"/>
                  </a:solidFill>
                </a:rPr>
                <a:t>Automatización</a:t>
              </a:r>
            </a:p>
          </p:txBody>
        </p:sp>
        <p:sp>
          <p:nvSpPr>
            <p:cNvPr id="16398" name="Oval 12"/>
            <p:cNvSpPr>
              <a:spLocks noChangeArrowheads="1"/>
            </p:cNvSpPr>
            <p:nvPr/>
          </p:nvSpPr>
          <p:spPr bwMode="auto">
            <a:xfrm>
              <a:off x="4354" y="1814"/>
              <a:ext cx="1598" cy="567"/>
            </a:xfrm>
            <a:prstGeom prst="ellipse">
              <a:avLst/>
            </a:prstGeom>
            <a:solidFill>
              <a:srgbClr val="99CCFF"/>
            </a:solidFill>
            <a:ln w="36000">
              <a:solidFill>
                <a:srgbClr val="000080"/>
              </a:solidFill>
              <a:round/>
              <a:headEnd/>
              <a:tailEnd/>
            </a:ln>
            <a:effectLst/>
          </p:spPr>
          <p:txBody>
            <a:bodyPr lIns="108000" tIns="78876" rIns="108000" bIns="63000" anchor="ctr" anchorCtr="1"/>
            <a:lstStyle/>
            <a:p>
              <a:pPr algn="ctr">
                <a:tabLst>
                  <a:tab pos="723900" algn="l"/>
                  <a:tab pos="1447800" algn="l"/>
                </a:tabLst>
              </a:pPr>
              <a:r>
                <a:rPr lang="es-ES">
                  <a:solidFill>
                    <a:srgbClr val="000000"/>
                  </a:solidFill>
                </a:rPr>
                <a:t>Monitorización</a:t>
              </a:r>
            </a:p>
          </p:txBody>
        </p:sp>
        <p:grpSp>
          <p:nvGrpSpPr>
            <p:cNvPr id="16399" name="Group 13"/>
            <p:cNvGrpSpPr>
              <a:grpSpLocks/>
            </p:cNvGrpSpPr>
            <p:nvPr/>
          </p:nvGrpSpPr>
          <p:grpSpPr bwMode="auto">
            <a:xfrm>
              <a:off x="2835" y="3061"/>
              <a:ext cx="681" cy="228"/>
              <a:chOff x="2835" y="3061"/>
              <a:chExt cx="681" cy="228"/>
            </a:xfrm>
          </p:grpSpPr>
          <p:sp>
            <p:nvSpPr>
              <p:cNvPr id="16410" name="Line 14"/>
              <p:cNvSpPr>
                <a:spLocks noChangeShapeType="1"/>
              </p:cNvSpPr>
              <p:nvPr/>
            </p:nvSpPr>
            <p:spPr bwMode="auto">
              <a:xfrm flipV="1">
                <a:off x="3515" y="3061"/>
                <a:ext cx="1" cy="228"/>
              </a:xfrm>
              <a:prstGeom prst="line">
                <a:avLst/>
              </a:prstGeom>
              <a:noFill/>
              <a:ln w="36000">
                <a:solidFill>
                  <a:srgbClr val="000080"/>
                </a:solidFill>
                <a:round/>
                <a:headEnd/>
                <a:tailEnd type="triangle" w="med" len="med"/>
              </a:ln>
              <a:effectLst/>
            </p:spPr>
            <p:txBody>
              <a:bodyPr/>
              <a:lstStyle/>
              <a:p>
                <a:endParaRPr lang="es-UY"/>
              </a:p>
            </p:txBody>
          </p:sp>
          <p:sp>
            <p:nvSpPr>
              <p:cNvPr id="16411" name="Line 15"/>
              <p:cNvSpPr>
                <a:spLocks noChangeShapeType="1"/>
              </p:cNvSpPr>
              <p:nvPr/>
            </p:nvSpPr>
            <p:spPr bwMode="auto">
              <a:xfrm>
                <a:off x="2835" y="3288"/>
                <a:ext cx="680" cy="1"/>
              </a:xfrm>
              <a:prstGeom prst="line">
                <a:avLst/>
              </a:prstGeom>
              <a:noFill/>
              <a:ln w="36000">
                <a:solidFill>
                  <a:srgbClr val="000080"/>
                </a:solidFill>
                <a:round/>
                <a:headEnd/>
                <a:tailEnd/>
              </a:ln>
              <a:effectLst/>
            </p:spPr>
            <p:txBody>
              <a:bodyPr/>
              <a:lstStyle/>
              <a:p>
                <a:endParaRPr lang="es-UY"/>
              </a:p>
            </p:txBody>
          </p:sp>
        </p:grpSp>
        <p:sp>
          <p:nvSpPr>
            <p:cNvPr id="16400" name="Line 16"/>
            <p:cNvSpPr>
              <a:spLocks noChangeShapeType="1"/>
            </p:cNvSpPr>
            <p:nvPr/>
          </p:nvSpPr>
          <p:spPr bwMode="auto">
            <a:xfrm flipV="1">
              <a:off x="4195" y="2234"/>
              <a:ext cx="229" cy="261"/>
            </a:xfrm>
            <a:prstGeom prst="line">
              <a:avLst/>
            </a:prstGeom>
            <a:noFill/>
            <a:ln w="36000">
              <a:solidFill>
                <a:srgbClr val="000080"/>
              </a:solidFill>
              <a:round/>
              <a:headEnd/>
              <a:tailEnd type="triangle" w="med" len="med"/>
            </a:ln>
            <a:effectLst/>
          </p:spPr>
          <p:txBody>
            <a:bodyPr/>
            <a:lstStyle/>
            <a:p>
              <a:endParaRPr lang="es-UY"/>
            </a:p>
          </p:txBody>
        </p:sp>
        <p:grpSp>
          <p:nvGrpSpPr>
            <p:cNvPr id="16401" name="Group 17"/>
            <p:cNvGrpSpPr>
              <a:grpSpLocks/>
            </p:cNvGrpSpPr>
            <p:nvPr/>
          </p:nvGrpSpPr>
          <p:grpSpPr bwMode="auto">
            <a:xfrm>
              <a:off x="2720" y="2721"/>
              <a:ext cx="498" cy="454"/>
              <a:chOff x="2720" y="2721"/>
              <a:chExt cx="498" cy="454"/>
            </a:xfrm>
          </p:grpSpPr>
          <p:sp>
            <p:nvSpPr>
              <p:cNvPr id="16408" name="Line 18"/>
              <p:cNvSpPr>
                <a:spLocks noChangeShapeType="1"/>
              </p:cNvSpPr>
              <p:nvPr/>
            </p:nvSpPr>
            <p:spPr bwMode="auto">
              <a:xfrm flipH="1">
                <a:off x="2720" y="2722"/>
                <a:ext cx="498" cy="0"/>
              </a:xfrm>
              <a:prstGeom prst="line">
                <a:avLst/>
              </a:prstGeom>
              <a:noFill/>
              <a:ln w="36000">
                <a:solidFill>
                  <a:srgbClr val="000080"/>
                </a:solidFill>
                <a:prstDash val="sysDashDotDot"/>
                <a:round/>
                <a:headEnd/>
                <a:tailEnd/>
              </a:ln>
              <a:effectLst/>
            </p:spPr>
            <p:txBody>
              <a:bodyPr/>
              <a:lstStyle/>
              <a:p>
                <a:endParaRPr lang="es-UY"/>
              </a:p>
            </p:txBody>
          </p:sp>
          <p:sp>
            <p:nvSpPr>
              <p:cNvPr id="16409" name="Line 19"/>
              <p:cNvSpPr>
                <a:spLocks noChangeShapeType="1"/>
              </p:cNvSpPr>
              <p:nvPr/>
            </p:nvSpPr>
            <p:spPr bwMode="auto">
              <a:xfrm>
                <a:off x="2721" y="2721"/>
                <a:ext cx="1" cy="454"/>
              </a:xfrm>
              <a:prstGeom prst="line">
                <a:avLst/>
              </a:prstGeom>
              <a:noFill/>
              <a:ln w="36000">
                <a:solidFill>
                  <a:srgbClr val="000080"/>
                </a:solidFill>
                <a:prstDash val="sysDashDotDot"/>
                <a:round/>
                <a:headEnd/>
                <a:tailEnd type="triangle" w="med" len="med"/>
              </a:ln>
              <a:effectLst/>
            </p:spPr>
            <p:txBody>
              <a:bodyPr/>
              <a:lstStyle/>
              <a:p>
                <a:endParaRPr lang="es-UY"/>
              </a:p>
            </p:txBody>
          </p:sp>
        </p:grpSp>
        <p:grpSp>
          <p:nvGrpSpPr>
            <p:cNvPr id="16402" name="Group 20"/>
            <p:cNvGrpSpPr>
              <a:grpSpLocks/>
            </p:cNvGrpSpPr>
            <p:nvPr/>
          </p:nvGrpSpPr>
          <p:grpSpPr bwMode="auto">
            <a:xfrm>
              <a:off x="1132" y="2041"/>
              <a:ext cx="3222" cy="1814"/>
              <a:chOff x="1132" y="2041"/>
              <a:chExt cx="3222" cy="1814"/>
            </a:xfrm>
          </p:grpSpPr>
          <p:sp>
            <p:nvSpPr>
              <p:cNvPr id="16406" name="Line 21"/>
              <p:cNvSpPr>
                <a:spLocks noChangeShapeType="1"/>
              </p:cNvSpPr>
              <p:nvPr/>
            </p:nvSpPr>
            <p:spPr bwMode="auto">
              <a:xfrm flipH="1">
                <a:off x="1132" y="2041"/>
                <a:ext cx="3222" cy="1"/>
              </a:xfrm>
              <a:prstGeom prst="line">
                <a:avLst/>
              </a:prstGeom>
              <a:noFill/>
              <a:ln w="36000">
                <a:solidFill>
                  <a:srgbClr val="000080"/>
                </a:solidFill>
                <a:round/>
                <a:headEnd/>
                <a:tailEnd/>
              </a:ln>
              <a:effectLst/>
            </p:spPr>
            <p:txBody>
              <a:bodyPr/>
              <a:lstStyle/>
              <a:p>
                <a:endParaRPr lang="es-UY"/>
              </a:p>
            </p:txBody>
          </p:sp>
          <p:sp>
            <p:nvSpPr>
              <p:cNvPr id="16407" name="Line 22"/>
              <p:cNvSpPr>
                <a:spLocks noChangeShapeType="1"/>
              </p:cNvSpPr>
              <p:nvPr/>
            </p:nvSpPr>
            <p:spPr bwMode="auto">
              <a:xfrm>
                <a:off x="1134" y="2041"/>
                <a:ext cx="1" cy="1814"/>
              </a:xfrm>
              <a:prstGeom prst="line">
                <a:avLst/>
              </a:prstGeom>
              <a:noFill/>
              <a:ln w="36000">
                <a:solidFill>
                  <a:srgbClr val="000080"/>
                </a:solidFill>
                <a:round/>
                <a:headEnd/>
                <a:tailEnd type="triangle" w="med" len="med"/>
              </a:ln>
              <a:effectLst/>
            </p:spPr>
            <p:txBody>
              <a:bodyPr/>
              <a:lstStyle/>
              <a:p>
                <a:endParaRPr lang="es-UY"/>
              </a:p>
            </p:txBody>
          </p:sp>
        </p:grpSp>
        <p:sp>
          <p:nvSpPr>
            <p:cNvPr id="16403" name="Text Box 23"/>
            <p:cNvSpPr txBox="1">
              <a:spLocks noChangeArrowheads="1"/>
            </p:cNvSpPr>
            <p:nvPr/>
          </p:nvSpPr>
          <p:spPr bwMode="auto">
            <a:xfrm>
              <a:off x="4288" y="3191"/>
              <a:ext cx="1608" cy="1264"/>
            </a:xfrm>
            <a:prstGeom prst="rect">
              <a:avLst/>
            </a:prstGeom>
            <a:noFill/>
            <a:ln w="9525">
              <a:noFill/>
              <a:round/>
              <a:headEnd/>
              <a:tailEnd/>
            </a:ln>
            <a:effectLst/>
          </p:spPr>
          <p:txBody>
            <a:bodyPr wrap="none" lIns="90000" tIns="60876" rIns="90000" bIns="45000"/>
            <a:lstStyle/>
            <a:p>
              <a:pPr>
                <a:tabLst>
                  <a:tab pos="723900" algn="l"/>
                  <a:tab pos="1447800" algn="l"/>
                  <a:tab pos="2171700" algn="l"/>
                </a:tabLst>
              </a:pPr>
              <a:r>
                <a:rPr lang="es-ES">
                  <a:solidFill>
                    <a:srgbClr val="000000"/>
                  </a:solidFill>
                </a:rPr>
                <a:t>Información Estadística</a:t>
              </a:r>
            </a:p>
          </p:txBody>
        </p:sp>
        <p:sp>
          <p:nvSpPr>
            <p:cNvPr id="16404" name="Text Box 24"/>
            <p:cNvSpPr txBox="1">
              <a:spLocks noChangeArrowheads="1"/>
            </p:cNvSpPr>
            <p:nvPr/>
          </p:nvSpPr>
          <p:spPr bwMode="auto">
            <a:xfrm>
              <a:off x="1928" y="4082"/>
              <a:ext cx="936" cy="380"/>
            </a:xfrm>
            <a:prstGeom prst="rect">
              <a:avLst/>
            </a:prstGeom>
            <a:noFill/>
            <a:ln w="9525">
              <a:noFill/>
              <a:round/>
              <a:headEnd/>
              <a:tailEnd/>
            </a:ln>
            <a:effectLst/>
          </p:spPr>
          <p:txBody>
            <a:bodyPr wrap="none" lIns="90000" tIns="60876" rIns="90000" bIns="45000"/>
            <a:lstStyle/>
            <a:p>
              <a:pPr>
                <a:tabLst>
                  <a:tab pos="723900" algn="l"/>
                  <a:tab pos="1447800" algn="l"/>
                </a:tabLst>
              </a:pPr>
              <a:r>
                <a:rPr lang="es-ES">
                  <a:solidFill>
                    <a:srgbClr val="000000"/>
                  </a:solidFill>
                </a:rPr>
                <a:t>Definiciones/</a:t>
              </a:r>
            </a:p>
            <a:p>
              <a:pPr>
                <a:tabLst>
                  <a:tab pos="723900" algn="l"/>
                  <a:tab pos="1447800" algn="l"/>
                </a:tabLst>
              </a:pPr>
              <a:r>
                <a:rPr lang="es-ES">
                  <a:solidFill>
                    <a:srgbClr val="000000"/>
                  </a:solidFill>
                </a:rPr>
                <a:t>Indicadores</a:t>
              </a:r>
            </a:p>
          </p:txBody>
        </p:sp>
        <p:sp>
          <p:nvSpPr>
            <p:cNvPr id="16405" name="Text Box 25"/>
            <p:cNvSpPr txBox="1">
              <a:spLocks noChangeArrowheads="1"/>
            </p:cNvSpPr>
            <p:nvPr/>
          </p:nvSpPr>
          <p:spPr bwMode="auto">
            <a:xfrm>
              <a:off x="1237" y="1823"/>
              <a:ext cx="1167" cy="218"/>
            </a:xfrm>
            <a:prstGeom prst="rect">
              <a:avLst/>
            </a:prstGeom>
            <a:noFill/>
            <a:ln w="9525">
              <a:noFill/>
              <a:round/>
              <a:headEnd/>
              <a:tailEnd/>
            </a:ln>
            <a:effectLst/>
          </p:spPr>
          <p:txBody>
            <a:bodyPr wrap="none" lIns="90000" tIns="60876" rIns="90000" bIns="45000"/>
            <a:lstStyle/>
            <a:p>
              <a:pPr>
                <a:tabLst>
                  <a:tab pos="723900" algn="l"/>
                  <a:tab pos="1447800" algn="l"/>
                </a:tabLst>
              </a:pPr>
              <a:r>
                <a:rPr lang="es-ES">
                  <a:solidFill>
                    <a:srgbClr val="000000"/>
                  </a:solidFill>
                </a:rPr>
                <a:t>Mejora Continua</a:t>
              </a:r>
            </a:p>
          </p:txBody>
        </p:sp>
      </p:grpSp>
      <p:sp>
        <p:nvSpPr>
          <p:cNvPr id="16388" name="Text Box 26"/>
          <p:cNvSpPr txBox="1">
            <a:spLocks noChangeArrowheads="1"/>
          </p:cNvSpPr>
          <p:nvPr/>
        </p:nvSpPr>
        <p:spPr bwMode="auto">
          <a:xfrm>
            <a:off x="2362200" y="1219200"/>
            <a:ext cx="5270500" cy="493713"/>
          </a:xfrm>
          <a:prstGeom prst="rect">
            <a:avLst/>
          </a:prstGeom>
          <a:noFill/>
          <a:ln w="9525">
            <a:noFill/>
            <a:round/>
            <a:headEnd/>
            <a:tailEnd/>
          </a:ln>
          <a:effectLst/>
        </p:spPr>
        <p:txBody>
          <a:bodyPr wrap="none" lIns="90000" tIns="69695" rIns="90000" bIns="45000"/>
          <a:lstStyle/>
          <a:p>
            <a:pPr>
              <a:tabLst>
                <a:tab pos="723900" algn="l"/>
                <a:tab pos="1447800" algn="l"/>
                <a:tab pos="2171700" algn="l"/>
                <a:tab pos="2895600" algn="l"/>
                <a:tab pos="3619500" algn="l"/>
                <a:tab pos="4343400" algn="l"/>
                <a:tab pos="5067300" algn="l"/>
              </a:tabLst>
            </a:pPr>
            <a:r>
              <a:rPr lang="es-ES" sz="2800" b="1" i="1" u="sng">
                <a:solidFill>
                  <a:srgbClr val="000080"/>
                </a:solidFill>
              </a:rPr>
              <a:t>CICLO DE VIDA DE PROCESO</a:t>
            </a:r>
          </a:p>
        </p:txBody>
      </p:sp>
      <p:pic>
        <p:nvPicPr>
          <p:cNvPr id="16389" name="Picture 30"/>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16390" name="Line 32"/>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16391" name="Rectangle 33"/>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de Procesos</a:t>
            </a:r>
            <a:endParaRPr lang="es-ES" sz="2800" i="1">
              <a:solidFill>
                <a:srgbClr val="00008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noFill/>
          <a:ln>
            <a:round/>
            <a:headEnd/>
            <a:tailEnd/>
          </a:ln>
        </p:spPr>
        <p:txBody>
          <a:bodyPr/>
          <a:lstStyle/>
          <a:p>
            <a:fld id="{A3059202-1E7E-4958-8FAF-C140FFD951C4}" type="slidenum">
              <a:rPr lang="es-ES"/>
              <a:pPr/>
              <a:t>17</a:t>
            </a:fld>
            <a:endParaRPr lang="es-ES" dirty="0"/>
          </a:p>
        </p:txBody>
      </p:sp>
      <p:sp>
        <p:nvSpPr>
          <p:cNvPr id="17411" name="Text Box 3"/>
          <p:cNvSpPr txBox="1">
            <a:spLocks noChangeArrowheads="1"/>
          </p:cNvSpPr>
          <p:nvPr/>
        </p:nvSpPr>
        <p:spPr bwMode="auto">
          <a:xfrm>
            <a:off x="762000" y="1524000"/>
            <a:ext cx="6413500" cy="546100"/>
          </a:xfrm>
          <a:prstGeom prst="rect">
            <a:avLst/>
          </a:prstGeom>
          <a:noFill/>
          <a:ln w="9525">
            <a:noFill/>
            <a:round/>
            <a:headEnd/>
            <a:tailEnd/>
          </a:ln>
          <a:effectLst/>
        </p:spPr>
        <p:txBody>
          <a:bodyPr wrap="none" lIns="90000" tIns="73224" rIns="90000" bIns="45000"/>
          <a:lstStyle/>
          <a:p>
            <a:pPr>
              <a:tabLst>
                <a:tab pos="723900" algn="l"/>
                <a:tab pos="1447800" algn="l"/>
                <a:tab pos="2171700" algn="l"/>
                <a:tab pos="2895600" algn="l"/>
                <a:tab pos="3619500" algn="l"/>
                <a:tab pos="4343400" algn="l"/>
                <a:tab pos="5067300" algn="l"/>
                <a:tab pos="5791200" algn="l"/>
              </a:tabLst>
            </a:pPr>
            <a:r>
              <a:rPr lang="es-ES" sz="3200" b="1" u="sng">
                <a:solidFill>
                  <a:srgbClr val="000000"/>
                </a:solidFill>
              </a:rPr>
              <a:t>Gestión </a:t>
            </a:r>
            <a:r>
              <a:rPr lang="es-ES" sz="3200" b="1" u="sng">
                <a:solidFill>
                  <a:srgbClr val="000080"/>
                </a:solidFill>
              </a:rPr>
              <a:t>DE</a:t>
            </a:r>
            <a:r>
              <a:rPr lang="es-ES" sz="3200" b="1" u="sng">
                <a:solidFill>
                  <a:srgbClr val="000000"/>
                </a:solidFill>
              </a:rPr>
              <a:t> Procesos</a:t>
            </a:r>
            <a:r>
              <a:rPr lang="es-ES" sz="3200" b="1">
                <a:solidFill>
                  <a:srgbClr val="000000"/>
                </a:solidFill>
              </a:rPr>
              <a:t>: ¿Qué es?</a:t>
            </a:r>
          </a:p>
        </p:txBody>
      </p:sp>
      <p:sp>
        <p:nvSpPr>
          <p:cNvPr id="17412" name="Text Box 4"/>
          <p:cNvSpPr txBox="1">
            <a:spLocks noChangeArrowheads="1"/>
          </p:cNvSpPr>
          <p:nvPr/>
        </p:nvSpPr>
        <p:spPr bwMode="auto">
          <a:xfrm>
            <a:off x="304800" y="2590800"/>
            <a:ext cx="9359900" cy="2854325"/>
          </a:xfrm>
          <a:prstGeom prst="rect">
            <a:avLst/>
          </a:prstGeom>
          <a:noFill/>
          <a:ln w="9525">
            <a:noFill/>
            <a:round/>
            <a:headEnd/>
            <a:tailEnd/>
          </a:ln>
          <a:effectLst/>
        </p:spPr>
        <p:txBody>
          <a:bodyPr lIns="90000" tIns="69695" rIns="90000" bIns="45000"/>
          <a:lstStyle/>
          <a:p>
            <a:pPr marL="288925" indent="-187325">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2800">
                <a:solidFill>
                  <a:srgbClr val="000000"/>
                </a:solidFill>
              </a:rPr>
              <a:t>Podemos hablar de gestión de procesos cuando éstos están automatizados y se pueden monitorear. </a:t>
            </a:r>
          </a:p>
          <a:p>
            <a:pPr marL="288925" indent="-187325">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sz="2800">
              <a:solidFill>
                <a:srgbClr val="000000"/>
              </a:solidFill>
            </a:endParaRPr>
          </a:p>
          <a:p>
            <a:pPr marL="288925" indent="-187325">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2800">
                <a:solidFill>
                  <a:srgbClr val="000000"/>
                </a:solidFill>
              </a:rPr>
              <a:t>Disciplinas y técnicas de gestión para la identificación, control y mejora de los procesos de la organización. </a:t>
            </a:r>
          </a:p>
          <a:p>
            <a:pPr marL="288925" indent="-187325">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sz="2800">
              <a:solidFill>
                <a:srgbClr val="000000"/>
              </a:solidFill>
            </a:endParaRPr>
          </a:p>
        </p:txBody>
      </p:sp>
      <p:pic>
        <p:nvPicPr>
          <p:cNvPr id="17413" name="Picture 8"/>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17414" name="Rectangle 9"/>
          <p:cNvSpPr>
            <a:spLocks noChangeArrowheads="1"/>
          </p:cNvSpPr>
          <p:nvPr/>
        </p:nvSpPr>
        <p:spPr bwMode="auto">
          <a:xfrm>
            <a:off x="228600" y="228600"/>
            <a:ext cx="54102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de Procesos</a:t>
            </a:r>
          </a:p>
        </p:txBody>
      </p:sp>
      <p:sp>
        <p:nvSpPr>
          <p:cNvPr id="17415" name="Line 10"/>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grpSp>
        <p:nvGrpSpPr>
          <p:cNvPr id="17416" name="Group 11"/>
          <p:cNvGrpSpPr>
            <a:grpSpLocks/>
          </p:cNvGrpSpPr>
          <p:nvPr/>
        </p:nvGrpSpPr>
        <p:grpSpPr bwMode="auto">
          <a:xfrm>
            <a:off x="6019800" y="5562600"/>
            <a:ext cx="2784475" cy="1262063"/>
            <a:chOff x="454" y="1701"/>
            <a:chExt cx="5555" cy="2835"/>
          </a:xfrm>
        </p:grpSpPr>
        <p:sp>
          <p:nvSpPr>
            <p:cNvPr id="17417" name="AutoShape 12"/>
            <p:cNvSpPr>
              <a:spLocks noChangeArrowheads="1"/>
            </p:cNvSpPr>
            <p:nvPr/>
          </p:nvSpPr>
          <p:spPr bwMode="auto">
            <a:xfrm>
              <a:off x="454" y="2835"/>
              <a:ext cx="2494" cy="1701"/>
            </a:xfrm>
            <a:prstGeom prst="roundRect">
              <a:avLst>
                <a:gd name="adj" fmla="val 56"/>
              </a:avLst>
            </a:prstGeom>
            <a:solidFill>
              <a:srgbClr val="FFFFCC"/>
            </a:solidFill>
            <a:ln w="36000">
              <a:solidFill>
                <a:srgbClr val="000080"/>
              </a:solidFill>
              <a:round/>
              <a:headEnd/>
              <a:tailEnd/>
            </a:ln>
            <a:effectLst/>
          </p:spPr>
          <p:txBody>
            <a:bodyPr wrap="none" anchor="ctr"/>
            <a:lstStyle/>
            <a:p>
              <a:endParaRPr lang="es-UY"/>
            </a:p>
          </p:txBody>
        </p:sp>
        <p:grpSp>
          <p:nvGrpSpPr>
            <p:cNvPr id="17418" name="Group 13"/>
            <p:cNvGrpSpPr>
              <a:grpSpLocks/>
            </p:cNvGrpSpPr>
            <p:nvPr/>
          </p:nvGrpSpPr>
          <p:grpSpPr bwMode="auto">
            <a:xfrm>
              <a:off x="1814" y="3628"/>
              <a:ext cx="566" cy="339"/>
              <a:chOff x="1814" y="3628"/>
              <a:chExt cx="566" cy="339"/>
            </a:xfrm>
          </p:grpSpPr>
          <p:sp>
            <p:nvSpPr>
              <p:cNvPr id="17434" name="Line 14"/>
              <p:cNvSpPr>
                <a:spLocks noChangeShapeType="1"/>
              </p:cNvSpPr>
              <p:nvPr/>
            </p:nvSpPr>
            <p:spPr bwMode="auto">
              <a:xfrm>
                <a:off x="1814" y="3969"/>
                <a:ext cx="567" cy="1"/>
              </a:xfrm>
              <a:prstGeom prst="line">
                <a:avLst/>
              </a:prstGeom>
              <a:noFill/>
              <a:ln w="36000">
                <a:solidFill>
                  <a:srgbClr val="000080"/>
                </a:solidFill>
                <a:round/>
                <a:headEnd/>
                <a:tailEnd/>
              </a:ln>
              <a:effectLst/>
            </p:spPr>
            <p:txBody>
              <a:bodyPr/>
              <a:lstStyle/>
              <a:p>
                <a:endParaRPr lang="es-UY"/>
              </a:p>
            </p:txBody>
          </p:sp>
          <p:sp>
            <p:nvSpPr>
              <p:cNvPr id="17435" name="Line 15"/>
              <p:cNvSpPr>
                <a:spLocks noChangeShapeType="1"/>
              </p:cNvSpPr>
              <p:nvPr/>
            </p:nvSpPr>
            <p:spPr bwMode="auto">
              <a:xfrm flipV="1">
                <a:off x="2381" y="3628"/>
                <a:ext cx="1" cy="342"/>
              </a:xfrm>
              <a:prstGeom prst="line">
                <a:avLst/>
              </a:prstGeom>
              <a:noFill/>
              <a:ln w="36000">
                <a:solidFill>
                  <a:srgbClr val="000080"/>
                </a:solidFill>
                <a:round/>
                <a:headEnd/>
                <a:tailEnd type="triangle" w="med" len="med"/>
              </a:ln>
              <a:effectLst/>
            </p:spPr>
            <p:txBody>
              <a:bodyPr/>
              <a:lstStyle/>
              <a:p>
                <a:endParaRPr lang="es-UY"/>
              </a:p>
            </p:txBody>
          </p:sp>
        </p:grpSp>
        <p:sp>
          <p:nvSpPr>
            <p:cNvPr id="17419" name="Oval 16"/>
            <p:cNvSpPr>
              <a:spLocks noChangeArrowheads="1"/>
            </p:cNvSpPr>
            <p:nvPr/>
          </p:nvSpPr>
          <p:spPr bwMode="auto">
            <a:xfrm>
              <a:off x="1200" y="3061"/>
              <a:ext cx="1635" cy="567"/>
            </a:xfrm>
            <a:prstGeom prst="ellipse">
              <a:avLst/>
            </a:prstGeom>
            <a:solidFill>
              <a:srgbClr val="99CCFF"/>
            </a:solidFill>
            <a:ln w="36000">
              <a:solidFill>
                <a:srgbClr val="000080"/>
              </a:solidFill>
              <a:round/>
              <a:headEnd/>
              <a:tailEnd/>
            </a:ln>
            <a:effectLst/>
          </p:spPr>
          <p:txBody>
            <a:bodyPr lIns="108000" tIns="78876" rIns="108000" bIns="63000" anchor="ctr" anchorCtr="1"/>
            <a:lstStyle/>
            <a:p>
              <a:pPr algn="ctr">
                <a:tabLst>
                  <a:tab pos="723900" algn="l"/>
                  <a:tab pos="1447800" algn="l"/>
                </a:tabLst>
              </a:pPr>
              <a:endParaRPr lang="es-ES">
                <a:solidFill>
                  <a:srgbClr val="000000"/>
                </a:solidFill>
              </a:endParaRPr>
            </a:p>
          </p:txBody>
        </p:sp>
        <p:sp>
          <p:nvSpPr>
            <p:cNvPr id="17420" name="Oval 17"/>
            <p:cNvSpPr>
              <a:spLocks noChangeArrowheads="1"/>
            </p:cNvSpPr>
            <p:nvPr/>
          </p:nvSpPr>
          <p:spPr bwMode="auto">
            <a:xfrm>
              <a:off x="567" y="3855"/>
              <a:ext cx="1361" cy="567"/>
            </a:xfrm>
            <a:prstGeom prst="ellipse">
              <a:avLst/>
            </a:prstGeom>
            <a:solidFill>
              <a:srgbClr val="99CCFF"/>
            </a:solidFill>
            <a:ln w="36000">
              <a:solidFill>
                <a:srgbClr val="000080"/>
              </a:solidFill>
              <a:round/>
              <a:headEnd/>
              <a:tailEnd/>
            </a:ln>
            <a:effectLst/>
          </p:spPr>
          <p:txBody>
            <a:bodyPr lIns="108000" tIns="78876" rIns="108000" bIns="63000" anchor="ctr" anchorCtr="1"/>
            <a:lstStyle/>
            <a:p>
              <a:pPr algn="ctr">
                <a:tabLst>
                  <a:tab pos="723900" algn="l"/>
                  <a:tab pos="1447800" algn="l"/>
                </a:tabLst>
              </a:pPr>
              <a:endParaRPr lang="es-ES">
                <a:solidFill>
                  <a:srgbClr val="000000"/>
                </a:solidFill>
              </a:endParaRPr>
            </a:p>
          </p:txBody>
        </p:sp>
        <p:sp>
          <p:nvSpPr>
            <p:cNvPr id="17421" name="AutoShape 18"/>
            <p:cNvSpPr>
              <a:spLocks noChangeArrowheads="1"/>
            </p:cNvSpPr>
            <p:nvPr/>
          </p:nvSpPr>
          <p:spPr bwMode="auto">
            <a:xfrm>
              <a:off x="3061" y="1701"/>
              <a:ext cx="2948" cy="1814"/>
            </a:xfrm>
            <a:prstGeom prst="roundRect">
              <a:avLst>
                <a:gd name="adj" fmla="val 51"/>
              </a:avLst>
            </a:prstGeom>
            <a:solidFill>
              <a:srgbClr val="FFFFCC"/>
            </a:solidFill>
            <a:ln w="36000">
              <a:solidFill>
                <a:srgbClr val="000080"/>
              </a:solidFill>
              <a:round/>
              <a:headEnd/>
              <a:tailEnd/>
            </a:ln>
            <a:effectLst/>
          </p:spPr>
          <p:txBody>
            <a:bodyPr wrap="none" anchor="ctr"/>
            <a:lstStyle/>
            <a:p>
              <a:endParaRPr lang="es-UY"/>
            </a:p>
          </p:txBody>
        </p:sp>
        <p:sp>
          <p:nvSpPr>
            <p:cNvPr id="17422" name="Oval 19"/>
            <p:cNvSpPr>
              <a:spLocks noChangeArrowheads="1"/>
            </p:cNvSpPr>
            <p:nvPr/>
          </p:nvSpPr>
          <p:spPr bwMode="auto">
            <a:xfrm>
              <a:off x="3288" y="2494"/>
              <a:ext cx="1560" cy="567"/>
            </a:xfrm>
            <a:prstGeom prst="ellipse">
              <a:avLst/>
            </a:prstGeom>
            <a:solidFill>
              <a:srgbClr val="99CCFF"/>
            </a:solidFill>
            <a:ln w="36000">
              <a:solidFill>
                <a:srgbClr val="000080"/>
              </a:solidFill>
              <a:round/>
              <a:headEnd/>
              <a:tailEnd/>
            </a:ln>
            <a:effectLst/>
          </p:spPr>
          <p:txBody>
            <a:bodyPr lIns="108000" tIns="78876" rIns="108000" bIns="63000" anchor="ctr" anchorCtr="1"/>
            <a:lstStyle/>
            <a:p>
              <a:pPr algn="ctr">
                <a:tabLst>
                  <a:tab pos="723900" algn="l"/>
                  <a:tab pos="1447800" algn="l"/>
                </a:tabLst>
              </a:pPr>
              <a:endParaRPr lang="es-ES">
                <a:solidFill>
                  <a:srgbClr val="000000"/>
                </a:solidFill>
              </a:endParaRPr>
            </a:p>
          </p:txBody>
        </p:sp>
        <p:sp>
          <p:nvSpPr>
            <p:cNvPr id="17423" name="Oval 20"/>
            <p:cNvSpPr>
              <a:spLocks noChangeArrowheads="1"/>
            </p:cNvSpPr>
            <p:nvPr/>
          </p:nvSpPr>
          <p:spPr bwMode="auto">
            <a:xfrm>
              <a:off x="4464" y="1814"/>
              <a:ext cx="1488" cy="567"/>
            </a:xfrm>
            <a:prstGeom prst="ellipse">
              <a:avLst/>
            </a:prstGeom>
            <a:solidFill>
              <a:srgbClr val="99CCFF"/>
            </a:solidFill>
            <a:ln w="36000">
              <a:solidFill>
                <a:srgbClr val="000080"/>
              </a:solidFill>
              <a:round/>
              <a:headEnd/>
              <a:tailEnd/>
            </a:ln>
            <a:effectLst/>
          </p:spPr>
          <p:txBody>
            <a:bodyPr lIns="108000" tIns="78876" rIns="108000" bIns="63000" anchor="ctr" anchorCtr="1"/>
            <a:lstStyle/>
            <a:p>
              <a:pPr algn="ctr">
                <a:tabLst>
                  <a:tab pos="723900" algn="l"/>
                  <a:tab pos="1447800" algn="l"/>
                </a:tabLst>
              </a:pPr>
              <a:endParaRPr lang="es-ES">
                <a:solidFill>
                  <a:srgbClr val="000000"/>
                </a:solidFill>
              </a:endParaRPr>
            </a:p>
          </p:txBody>
        </p:sp>
        <p:grpSp>
          <p:nvGrpSpPr>
            <p:cNvPr id="17424" name="Group 21"/>
            <p:cNvGrpSpPr>
              <a:grpSpLocks/>
            </p:cNvGrpSpPr>
            <p:nvPr/>
          </p:nvGrpSpPr>
          <p:grpSpPr bwMode="auto">
            <a:xfrm>
              <a:off x="2835" y="2948"/>
              <a:ext cx="679" cy="339"/>
              <a:chOff x="2835" y="2948"/>
              <a:chExt cx="679" cy="339"/>
            </a:xfrm>
          </p:grpSpPr>
          <p:sp>
            <p:nvSpPr>
              <p:cNvPr id="17432" name="Line 22"/>
              <p:cNvSpPr>
                <a:spLocks noChangeShapeType="1"/>
              </p:cNvSpPr>
              <p:nvPr/>
            </p:nvSpPr>
            <p:spPr bwMode="auto">
              <a:xfrm flipV="1">
                <a:off x="3515" y="2947"/>
                <a:ext cx="1" cy="342"/>
              </a:xfrm>
              <a:prstGeom prst="line">
                <a:avLst/>
              </a:prstGeom>
              <a:noFill/>
              <a:ln w="36000">
                <a:solidFill>
                  <a:srgbClr val="000080"/>
                </a:solidFill>
                <a:round/>
                <a:headEnd/>
                <a:tailEnd type="triangle" w="med" len="med"/>
              </a:ln>
              <a:effectLst/>
            </p:spPr>
            <p:txBody>
              <a:bodyPr/>
              <a:lstStyle/>
              <a:p>
                <a:endParaRPr lang="es-UY"/>
              </a:p>
            </p:txBody>
          </p:sp>
          <p:sp>
            <p:nvSpPr>
              <p:cNvPr id="17433" name="Line 23"/>
              <p:cNvSpPr>
                <a:spLocks noChangeShapeType="1"/>
              </p:cNvSpPr>
              <p:nvPr/>
            </p:nvSpPr>
            <p:spPr bwMode="auto">
              <a:xfrm>
                <a:off x="2835" y="3288"/>
                <a:ext cx="680" cy="1"/>
              </a:xfrm>
              <a:prstGeom prst="line">
                <a:avLst/>
              </a:prstGeom>
              <a:noFill/>
              <a:ln w="36000">
                <a:solidFill>
                  <a:srgbClr val="000080"/>
                </a:solidFill>
                <a:round/>
                <a:headEnd/>
                <a:tailEnd/>
              </a:ln>
              <a:effectLst/>
            </p:spPr>
            <p:txBody>
              <a:bodyPr/>
              <a:lstStyle/>
              <a:p>
                <a:endParaRPr lang="es-UY"/>
              </a:p>
            </p:txBody>
          </p:sp>
        </p:grpSp>
        <p:sp>
          <p:nvSpPr>
            <p:cNvPr id="17425" name="Line 24"/>
            <p:cNvSpPr>
              <a:spLocks noChangeShapeType="1"/>
            </p:cNvSpPr>
            <p:nvPr/>
          </p:nvSpPr>
          <p:spPr bwMode="auto">
            <a:xfrm flipV="1">
              <a:off x="4195" y="2160"/>
              <a:ext cx="317" cy="335"/>
            </a:xfrm>
            <a:prstGeom prst="line">
              <a:avLst/>
            </a:prstGeom>
            <a:noFill/>
            <a:ln w="36000">
              <a:solidFill>
                <a:srgbClr val="000080"/>
              </a:solidFill>
              <a:round/>
              <a:headEnd/>
              <a:tailEnd type="triangle" w="med" len="med"/>
            </a:ln>
            <a:effectLst/>
          </p:spPr>
          <p:txBody>
            <a:bodyPr/>
            <a:lstStyle/>
            <a:p>
              <a:endParaRPr lang="es-UY"/>
            </a:p>
          </p:txBody>
        </p:sp>
        <p:grpSp>
          <p:nvGrpSpPr>
            <p:cNvPr id="17426" name="Group 25"/>
            <p:cNvGrpSpPr>
              <a:grpSpLocks/>
            </p:cNvGrpSpPr>
            <p:nvPr/>
          </p:nvGrpSpPr>
          <p:grpSpPr bwMode="auto">
            <a:xfrm>
              <a:off x="2721" y="2721"/>
              <a:ext cx="566" cy="453"/>
              <a:chOff x="2721" y="2721"/>
              <a:chExt cx="566" cy="453"/>
            </a:xfrm>
          </p:grpSpPr>
          <p:sp>
            <p:nvSpPr>
              <p:cNvPr id="17430" name="Line 26"/>
              <p:cNvSpPr>
                <a:spLocks noChangeShapeType="1"/>
              </p:cNvSpPr>
              <p:nvPr/>
            </p:nvSpPr>
            <p:spPr bwMode="auto">
              <a:xfrm flipH="1">
                <a:off x="2720" y="2721"/>
                <a:ext cx="569" cy="1"/>
              </a:xfrm>
              <a:prstGeom prst="line">
                <a:avLst/>
              </a:prstGeom>
              <a:noFill/>
              <a:ln w="36000">
                <a:solidFill>
                  <a:srgbClr val="000080"/>
                </a:solidFill>
                <a:prstDash val="sysDashDotDot"/>
                <a:round/>
                <a:headEnd/>
                <a:tailEnd/>
              </a:ln>
              <a:effectLst/>
            </p:spPr>
            <p:txBody>
              <a:bodyPr/>
              <a:lstStyle/>
              <a:p>
                <a:endParaRPr lang="es-UY"/>
              </a:p>
            </p:txBody>
          </p:sp>
          <p:sp>
            <p:nvSpPr>
              <p:cNvPr id="17431" name="Line 27"/>
              <p:cNvSpPr>
                <a:spLocks noChangeShapeType="1"/>
              </p:cNvSpPr>
              <p:nvPr/>
            </p:nvSpPr>
            <p:spPr bwMode="auto">
              <a:xfrm>
                <a:off x="2721" y="2721"/>
                <a:ext cx="1" cy="454"/>
              </a:xfrm>
              <a:prstGeom prst="line">
                <a:avLst/>
              </a:prstGeom>
              <a:noFill/>
              <a:ln w="36000">
                <a:solidFill>
                  <a:srgbClr val="000080"/>
                </a:solidFill>
                <a:prstDash val="sysDashDotDot"/>
                <a:round/>
                <a:headEnd/>
                <a:tailEnd type="triangle" w="med" len="med"/>
              </a:ln>
              <a:effectLst/>
            </p:spPr>
            <p:txBody>
              <a:bodyPr/>
              <a:lstStyle/>
              <a:p>
                <a:endParaRPr lang="es-UY"/>
              </a:p>
            </p:txBody>
          </p:sp>
        </p:grpSp>
        <p:grpSp>
          <p:nvGrpSpPr>
            <p:cNvPr id="17427" name="Group 28"/>
            <p:cNvGrpSpPr>
              <a:grpSpLocks/>
            </p:cNvGrpSpPr>
            <p:nvPr/>
          </p:nvGrpSpPr>
          <p:grpSpPr bwMode="auto">
            <a:xfrm>
              <a:off x="1134" y="2041"/>
              <a:ext cx="3401" cy="1813"/>
              <a:chOff x="1134" y="2041"/>
              <a:chExt cx="3401" cy="1813"/>
            </a:xfrm>
          </p:grpSpPr>
          <p:sp>
            <p:nvSpPr>
              <p:cNvPr id="17428" name="Line 29"/>
              <p:cNvSpPr>
                <a:spLocks noChangeShapeType="1"/>
              </p:cNvSpPr>
              <p:nvPr/>
            </p:nvSpPr>
            <p:spPr bwMode="auto">
              <a:xfrm flipH="1">
                <a:off x="1132" y="2041"/>
                <a:ext cx="3404" cy="1"/>
              </a:xfrm>
              <a:prstGeom prst="line">
                <a:avLst/>
              </a:prstGeom>
              <a:noFill/>
              <a:ln w="36000">
                <a:solidFill>
                  <a:srgbClr val="000080"/>
                </a:solidFill>
                <a:round/>
                <a:headEnd/>
                <a:tailEnd/>
              </a:ln>
              <a:effectLst/>
            </p:spPr>
            <p:txBody>
              <a:bodyPr/>
              <a:lstStyle/>
              <a:p>
                <a:endParaRPr lang="es-UY"/>
              </a:p>
            </p:txBody>
          </p:sp>
          <p:sp>
            <p:nvSpPr>
              <p:cNvPr id="17429" name="Line 30"/>
              <p:cNvSpPr>
                <a:spLocks noChangeShapeType="1"/>
              </p:cNvSpPr>
              <p:nvPr/>
            </p:nvSpPr>
            <p:spPr bwMode="auto">
              <a:xfrm>
                <a:off x="1134" y="2041"/>
                <a:ext cx="1" cy="1814"/>
              </a:xfrm>
              <a:prstGeom prst="line">
                <a:avLst/>
              </a:prstGeom>
              <a:noFill/>
              <a:ln w="36000">
                <a:solidFill>
                  <a:srgbClr val="000080"/>
                </a:solidFill>
                <a:round/>
                <a:headEnd/>
                <a:tailEnd type="triangle" w="med" len="med"/>
              </a:ln>
              <a:effectLst/>
            </p:spPr>
            <p:txBody>
              <a:bodyPr/>
              <a:lstStyle/>
              <a:p>
                <a:endParaRPr lang="es-UY"/>
              </a:p>
            </p:txBody>
          </p:sp>
        </p:gr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18435" name="Rectangle 5"/>
          <p:cNvSpPr>
            <a:spLocks noChangeArrowheads="1"/>
          </p:cNvSpPr>
          <p:nvPr/>
        </p:nvSpPr>
        <p:spPr bwMode="auto">
          <a:xfrm>
            <a:off x="228600" y="228600"/>
            <a:ext cx="54102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por Procesos</a:t>
            </a:r>
          </a:p>
        </p:txBody>
      </p:sp>
      <p:sp>
        <p:nvSpPr>
          <p:cNvPr id="18436" name="Line 6"/>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graphicFrame>
        <p:nvGraphicFramePr>
          <p:cNvPr id="18437" name="Object 7"/>
          <p:cNvGraphicFramePr>
            <a:graphicFrameLocks noChangeAspect="1"/>
          </p:cNvGraphicFramePr>
          <p:nvPr/>
        </p:nvGraphicFramePr>
        <p:xfrm>
          <a:off x="3200400" y="2425700"/>
          <a:ext cx="4724400" cy="4003675"/>
        </p:xfrm>
        <a:graphic>
          <a:graphicData uri="http://schemas.openxmlformats.org/presentationml/2006/ole">
            <mc:AlternateContent xmlns:mc="http://schemas.openxmlformats.org/markup-compatibility/2006">
              <mc:Choice xmlns:v="urn:schemas-microsoft-com:vml" Requires="v">
                <p:oleObj spid="_x0000_s18440" name="Imagen de mapa de bits" r:id="rId4" imgW="3809524" imgH="3228571" progId="PBrush">
                  <p:embed/>
                </p:oleObj>
              </mc:Choice>
              <mc:Fallback>
                <p:oleObj name="Imagen de mapa de bits" r:id="rId4" imgW="3809524" imgH="3228571" progId="PBrush">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425700"/>
                        <a:ext cx="4724400" cy="40036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Text Box 8"/>
          <p:cNvSpPr txBox="1">
            <a:spLocks noChangeArrowheads="1"/>
          </p:cNvSpPr>
          <p:nvPr/>
        </p:nvSpPr>
        <p:spPr bwMode="auto">
          <a:xfrm>
            <a:off x="533400" y="1371600"/>
            <a:ext cx="5715000" cy="430213"/>
          </a:xfrm>
          <a:prstGeom prst="rect">
            <a:avLst/>
          </a:prstGeom>
          <a:noFill/>
          <a:ln w="9525">
            <a:noFill/>
            <a:round/>
            <a:headEnd/>
            <a:tailEnd/>
          </a:ln>
          <a:effectLst/>
        </p:spPr>
        <p:txBody>
          <a:bodyPr lIns="90000" tIns="66168" rIns="90000" bIns="45000"/>
          <a:lstStyle/>
          <a:p>
            <a:pPr>
              <a:tabLst>
                <a:tab pos="723900" algn="l"/>
                <a:tab pos="1447800" algn="l"/>
                <a:tab pos="2171700" algn="l"/>
                <a:tab pos="2895600" algn="l"/>
                <a:tab pos="3619500" algn="l"/>
                <a:tab pos="4343400" algn="l"/>
              </a:tabLst>
            </a:pPr>
            <a:r>
              <a:rPr lang="es-ES" sz="2800" u="sng">
                <a:solidFill>
                  <a:srgbClr val="000080"/>
                </a:solidFill>
              </a:rPr>
              <a:t>Gestión por Áreas Funcionales</a:t>
            </a:r>
          </a:p>
        </p:txBody>
      </p:sp>
      <p:sp>
        <p:nvSpPr>
          <p:cNvPr id="66569" name="AutoShape 9"/>
          <p:cNvSpPr>
            <a:spLocks noChangeArrowheads="1"/>
          </p:cNvSpPr>
          <p:nvPr/>
        </p:nvSpPr>
        <p:spPr bwMode="auto">
          <a:xfrm>
            <a:off x="4419600" y="4267200"/>
            <a:ext cx="304800" cy="1828800"/>
          </a:xfrm>
          <a:prstGeom prst="upArrow">
            <a:avLst>
              <a:gd name="adj1" fmla="val 50000"/>
              <a:gd name="adj2" fmla="val 150000"/>
            </a:avLst>
          </a:prstGeom>
          <a:solidFill>
            <a:srgbClr val="00B8FF"/>
          </a:solidFill>
          <a:ln w="9525">
            <a:solidFill>
              <a:schemeClr val="tx1"/>
            </a:solidFill>
            <a:miter lim="800000"/>
            <a:headEnd/>
            <a:tailEnd/>
          </a:ln>
          <a:effectLst/>
        </p:spPr>
        <p:txBody>
          <a:bodyPr wrap="none" anchor="ctr"/>
          <a:lstStyle/>
          <a:p>
            <a:endParaRPr lang="es-UY"/>
          </a:p>
        </p:txBody>
      </p:sp>
      <p:sp>
        <p:nvSpPr>
          <p:cNvPr id="66570" name="AutoShape 10"/>
          <p:cNvSpPr>
            <a:spLocks noChangeArrowheads="1"/>
          </p:cNvSpPr>
          <p:nvPr/>
        </p:nvSpPr>
        <p:spPr bwMode="auto">
          <a:xfrm>
            <a:off x="6477000" y="4267200"/>
            <a:ext cx="228600" cy="1828800"/>
          </a:xfrm>
          <a:prstGeom prst="upArrow">
            <a:avLst>
              <a:gd name="adj1" fmla="val 50000"/>
              <a:gd name="adj2" fmla="val 200000"/>
            </a:avLst>
          </a:prstGeom>
          <a:solidFill>
            <a:srgbClr val="00B8FF"/>
          </a:solidFill>
          <a:ln w="9525">
            <a:solidFill>
              <a:schemeClr val="tx1"/>
            </a:solidFill>
            <a:miter lim="800000"/>
            <a:headEnd/>
            <a:tailEnd/>
          </a:ln>
          <a:effectLst/>
        </p:spPr>
        <p:txBody>
          <a:bodyPr wrap="none" anchor="ctr"/>
          <a:lstStyle/>
          <a:p>
            <a:endParaRPr lang="es-UY"/>
          </a:p>
        </p:txBody>
      </p:sp>
      <p:sp>
        <p:nvSpPr>
          <p:cNvPr id="66571" name="AutoShape 11"/>
          <p:cNvSpPr>
            <a:spLocks noChangeArrowheads="1"/>
          </p:cNvSpPr>
          <p:nvPr/>
        </p:nvSpPr>
        <p:spPr bwMode="auto">
          <a:xfrm>
            <a:off x="7620000" y="4267200"/>
            <a:ext cx="228600" cy="1905000"/>
          </a:xfrm>
          <a:prstGeom prst="downArrow">
            <a:avLst>
              <a:gd name="adj1" fmla="val 50000"/>
              <a:gd name="adj2" fmla="val 208333"/>
            </a:avLst>
          </a:prstGeom>
          <a:solidFill>
            <a:srgbClr val="FF9900"/>
          </a:solidFill>
          <a:ln w="9525">
            <a:solidFill>
              <a:schemeClr val="tx1"/>
            </a:solidFill>
            <a:miter lim="800000"/>
            <a:headEnd/>
            <a:tailEnd/>
          </a:ln>
          <a:effectLst/>
        </p:spPr>
        <p:txBody>
          <a:bodyPr wrap="none" anchor="ctr"/>
          <a:lstStyle/>
          <a:p>
            <a:endParaRPr lang="es-UY"/>
          </a:p>
        </p:txBody>
      </p:sp>
      <p:sp>
        <p:nvSpPr>
          <p:cNvPr id="66572" name="AutoShape 12"/>
          <p:cNvSpPr>
            <a:spLocks noChangeArrowheads="1"/>
          </p:cNvSpPr>
          <p:nvPr/>
        </p:nvSpPr>
        <p:spPr bwMode="auto">
          <a:xfrm>
            <a:off x="3276600" y="4267200"/>
            <a:ext cx="304800" cy="1905000"/>
          </a:xfrm>
          <a:prstGeom prst="downArrow">
            <a:avLst>
              <a:gd name="adj1" fmla="val 50000"/>
              <a:gd name="adj2" fmla="val 156250"/>
            </a:avLst>
          </a:prstGeom>
          <a:solidFill>
            <a:srgbClr val="FF9900"/>
          </a:solidFill>
          <a:ln w="9525">
            <a:solidFill>
              <a:schemeClr val="tx1"/>
            </a:solidFill>
            <a:miter lim="800000"/>
            <a:headEnd/>
            <a:tailEnd/>
          </a:ln>
          <a:effectLst/>
        </p:spPr>
        <p:txBody>
          <a:bodyPr wrap="none" anchor="ctr"/>
          <a:lstStyle/>
          <a:p>
            <a:endParaRPr lang="es-UY"/>
          </a:p>
        </p:txBody>
      </p:sp>
      <p:sp>
        <p:nvSpPr>
          <p:cNvPr id="11" name="Slide Number Placeholder 4"/>
          <p:cNvSpPr>
            <a:spLocks noGrp="1"/>
          </p:cNvSpPr>
          <p:nvPr>
            <p:ph type="sldNum" sz="quarter" idx="12"/>
          </p:nvPr>
        </p:nvSpPr>
        <p:spPr>
          <a:xfrm>
            <a:off x="7227888" y="6886575"/>
            <a:ext cx="2346325" cy="519113"/>
          </a:xfrm>
          <a:noFill/>
          <a:ln>
            <a:round/>
            <a:headEnd/>
            <a:tailEnd/>
          </a:ln>
        </p:spPr>
        <p:txBody>
          <a:bodyPr/>
          <a:lstStyle/>
          <a:p>
            <a:fld id="{A3059202-1E7E-4958-8FAF-C140FFD951C4}" type="slidenum">
              <a:rPr lang="es-ES"/>
              <a:pPr/>
              <a:t>18</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6569"/>
                                        </p:tgtEl>
                                        <p:attrNameLst>
                                          <p:attrName>style.visibility</p:attrName>
                                        </p:attrNameLst>
                                      </p:cBhvr>
                                      <p:to>
                                        <p:strVal val="visible"/>
                                      </p:to>
                                    </p:set>
                                    <p:anim calcmode="lin" valueType="num">
                                      <p:cBhvr additive="base">
                                        <p:cTn id="7" dur="500" fill="hold"/>
                                        <p:tgtEl>
                                          <p:spTgt spid="66569"/>
                                        </p:tgtEl>
                                        <p:attrNameLst>
                                          <p:attrName>ppt_x</p:attrName>
                                        </p:attrNameLst>
                                      </p:cBhvr>
                                      <p:tavLst>
                                        <p:tav tm="0">
                                          <p:val>
                                            <p:strVal val="0-#ppt_w/2"/>
                                          </p:val>
                                        </p:tav>
                                        <p:tav tm="100000">
                                          <p:val>
                                            <p:strVal val="#ppt_x"/>
                                          </p:val>
                                        </p:tav>
                                      </p:tavLst>
                                    </p:anim>
                                    <p:anim calcmode="lin" valueType="num">
                                      <p:cBhvr additive="base">
                                        <p:cTn id="8" dur="500" fill="hold"/>
                                        <p:tgtEl>
                                          <p:spTgt spid="6656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6572"/>
                                        </p:tgtEl>
                                        <p:attrNameLst>
                                          <p:attrName>style.visibility</p:attrName>
                                        </p:attrNameLst>
                                      </p:cBhvr>
                                      <p:to>
                                        <p:strVal val="visible"/>
                                      </p:to>
                                    </p:set>
                                    <p:animEffect transition="in" filter="wipe(up)">
                                      <p:cBhvr>
                                        <p:cTn id="12" dur="500"/>
                                        <p:tgtEl>
                                          <p:spTgt spid="66572"/>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66571"/>
                                        </p:tgtEl>
                                        <p:attrNameLst>
                                          <p:attrName>style.visibility</p:attrName>
                                        </p:attrNameLst>
                                      </p:cBhvr>
                                      <p:to>
                                        <p:strVal val="visible"/>
                                      </p:to>
                                    </p:set>
                                    <p:animEffect transition="in" filter="wipe(up)">
                                      <p:cBhvr>
                                        <p:cTn id="16" dur="500"/>
                                        <p:tgtEl>
                                          <p:spTgt spid="66571"/>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6570"/>
                                        </p:tgtEl>
                                        <p:attrNameLst>
                                          <p:attrName>style.visibility</p:attrName>
                                        </p:attrNameLst>
                                      </p:cBhvr>
                                      <p:to>
                                        <p:strVal val="visible"/>
                                      </p:to>
                                    </p:set>
                                    <p:animEffect transition="in" filter="wipe(up)">
                                      <p:cBhvr>
                                        <p:cTn id="20"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9" grpId="0" animBg="1"/>
      <p:bldP spid="66570" grpId="0" animBg="1"/>
      <p:bldP spid="66571" grpId="0" animBg="1"/>
      <p:bldP spid="665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457200" y="1066800"/>
          <a:ext cx="3810000" cy="3228975"/>
        </p:xfrm>
        <a:graphic>
          <a:graphicData uri="http://schemas.openxmlformats.org/presentationml/2006/ole">
            <mc:AlternateContent xmlns:mc="http://schemas.openxmlformats.org/markup-compatibility/2006">
              <mc:Choice xmlns:v="urn:schemas-microsoft-com:vml" Requires="v">
                <p:oleObj spid="_x0000_s20496" name="Imagen de mapa de bits" r:id="rId3" imgW="3809524" imgH="3228571" progId="PBrush">
                  <p:embed/>
                </p:oleObj>
              </mc:Choice>
              <mc:Fallback>
                <p:oleObj name="Imagen de mapa de bits" r:id="rId3" imgW="3809524" imgH="3228571"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3810000" cy="3228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3" name="Picture 3"/>
          <p:cNvPicPr>
            <a:picLocks noChangeAspect="1" noChangeArrowheads="1"/>
          </p:cNvPicPr>
          <p:nvPr/>
        </p:nvPicPr>
        <p:blipFill>
          <a:blip r:embed="rId5" cstate="print"/>
          <a:srcRect/>
          <a:stretch>
            <a:fillRect/>
          </a:stretch>
        </p:blipFill>
        <p:spPr bwMode="auto">
          <a:xfrm>
            <a:off x="8382000" y="0"/>
            <a:ext cx="1439863" cy="719138"/>
          </a:xfrm>
          <a:prstGeom prst="rect">
            <a:avLst/>
          </a:prstGeom>
          <a:noFill/>
          <a:ln w="9525">
            <a:noFill/>
            <a:round/>
            <a:headEnd/>
            <a:tailEnd/>
          </a:ln>
          <a:effectLst/>
        </p:spPr>
      </p:pic>
      <p:sp>
        <p:nvSpPr>
          <p:cNvPr id="20484" name="Rectangle 4"/>
          <p:cNvSpPr>
            <a:spLocks noChangeArrowheads="1"/>
          </p:cNvSpPr>
          <p:nvPr/>
        </p:nvSpPr>
        <p:spPr bwMode="auto">
          <a:xfrm>
            <a:off x="228600" y="228600"/>
            <a:ext cx="54102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por Procesos</a:t>
            </a:r>
          </a:p>
        </p:txBody>
      </p:sp>
      <p:sp>
        <p:nvSpPr>
          <p:cNvPr id="20485" name="Line 5"/>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20486" name="Text Box 6"/>
          <p:cNvSpPr txBox="1">
            <a:spLocks noChangeArrowheads="1"/>
          </p:cNvSpPr>
          <p:nvPr/>
        </p:nvSpPr>
        <p:spPr bwMode="auto">
          <a:xfrm>
            <a:off x="4572000" y="2438400"/>
            <a:ext cx="5105400" cy="430213"/>
          </a:xfrm>
          <a:prstGeom prst="rect">
            <a:avLst/>
          </a:prstGeom>
          <a:noFill/>
          <a:ln w="9525">
            <a:noFill/>
            <a:round/>
            <a:headEnd/>
            <a:tailEnd/>
          </a:ln>
          <a:effectLst/>
        </p:spPr>
        <p:txBody>
          <a:bodyPr lIns="90000" tIns="66168" rIns="90000" bIns="45000"/>
          <a:lstStyle/>
          <a:p>
            <a:pPr>
              <a:tabLst>
                <a:tab pos="723900" algn="l"/>
                <a:tab pos="1447800" algn="l"/>
                <a:tab pos="2171700" algn="l"/>
                <a:tab pos="2895600" algn="l"/>
                <a:tab pos="3619500" algn="l"/>
                <a:tab pos="4343400" algn="l"/>
              </a:tabLst>
            </a:pPr>
            <a:r>
              <a:rPr lang="es-ES" sz="2800">
                <a:solidFill>
                  <a:srgbClr val="000080"/>
                </a:solidFill>
              </a:rPr>
              <a:t>Gestión por Áreas Funcionales</a:t>
            </a:r>
          </a:p>
        </p:txBody>
      </p:sp>
      <p:sp>
        <p:nvSpPr>
          <p:cNvPr id="20487" name="AutoShape 8"/>
          <p:cNvSpPr>
            <a:spLocks noChangeArrowheads="1"/>
          </p:cNvSpPr>
          <p:nvPr/>
        </p:nvSpPr>
        <p:spPr bwMode="auto">
          <a:xfrm>
            <a:off x="1524000" y="2362200"/>
            <a:ext cx="152400" cy="1524000"/>
          </a:xfrm>
          <a:prstGeom prst="upArrow">
            <a:avLst>
              <a:gd name="adj1" fmla="val 50000"/>
              <a:gd name="adj2" fmla="val 250000"/>
            </a:avLst>
          </a:prstGeom>
          <a:solidFill>
            <a:srgbClr val="00B8FF"/>
          </a:solidFill>
          <a:ln w="9525">
            <a:solidFill>
              <a:schemeClr val="tx1"/>
            </a:solidFill>
            <a:miter lim="800000"/>
            <a:headEnd/>
            <a:tailEnd/>
          </a:ln>
          <a:effectLst/>
        </p:spPr>
        <p:txBody>
          <a:bodyPr wrap="none" anchor="ctr"/>
          <a:lstStyle/>
          <a:p>
            <a:endParaRPr lang="es-UY"/>
          </a:p>
        </p:txBody>
      </p:sp>
      <p:sp>
        <p:nvSpPr>
          <p:cNvPr id="20488" name="AutoShape 9"/>
          <p:cNvSpPr>
            <a:spLocks noChangeArrowheads="1"/>
          </p:cNvSpPr>
          <p:nvPr/>
        </p:nvSpPr>
        <p:spPr bwMode="auto">
          <a:xfrm>
            <a:off x="3048000" y="2362200"/>
            <a:ext cx="152400" cy="1524000"/>
          </a:xfrm>
          <a:prstGeom prst="upArrow">
            <a:avLst>
              <a:gd name="adj1" fmla="val 50000"/>
              <a:gd name="adj2" fmla="val 250000"/>
            </a:avLst>
          </a:prstGeom>
          <a:solidFill>
            <a:srgbClr val="00B8FF"/>
          </a:solidFill>
          <a:ln w="9525">
            <a:solidFill>
              <a:schemeClr val="tx1"/>
            </a:solidFill>
            <a:miter lim="800000"/>
            <a:headEnd/>
            <a:tailEnd/>
          </a:ln>
          <a:effectLst/>
        </p:spPr>
        <p:txBody>
          <a:bodyPr wrap="none" anchor="ctr"/>
          <a:lstStyle/>
          <a:p>
            <a:endParaRPr lang="es-UY"/>
          </a:p>
        </p:txBody>
      </p:sp>
      <p:sp>
        <p:nvSpPr>
          <p:cNvPr id="20489" name="AutoShape 11"/>
          <p:cNvSpPr>
            <a:spLocks noChangeArrowheads="1"/>
          </p:cNvSpPr>
          <p:nvPr/>
        </p:nvSpPr>
        <p:spPr bwMode="auto">
          <a:xfrm>
            <a:off x="4038600" y="2362200"/>
            <a:ext cx="152400" cy="1524000"/>
          </a:xfrm>
          <a:prstGeom prst="downArrow">
            <a:avLst>
              <a:gd name="adj1" fmla="val 50000"/>
              <a:gd name="adj2" fmla="val 250000"/>
            </a:avLst>
          </a:prstGeom>
          <a:solidFill>
            <a:srgbClr val="FF9900"/>
          </a:solidFill>
          <a:ln w="9525">
            <a:solidFill>
              <a:schemeClr val="tx1"/>
            </a:solidFill>
            <a:miter lim="800000"/>
            <a:headEnd/>
            <a:tailEnd/>
          </a:ln>
          <a:effectLst/>
        </p:spPr>
        <p:txBody>
          <a:bodyPr wrap="none" anchor="ctr"/>
          <a:lstStyle/>
          <a:p>
            <a:endParaRPr lang="es-UY"/>
          </a:p>
        </p:txBody>
      </p:sp>
      <p:sp>
        <p:nvSpPr>
          <p:cNvPr id="20490" name="AutoShape 12"/>
          <p:cNvSpPr>
            <a:spLocks noChangeArrowheads="1"/>
          </p:cNvSpPr>
          <p:nvPr/>
        </p:nvSpPr>
        <p:spPr bwMode="auto">
          <a:xfrm>
            <a:off x="609600" y="2362200"/>
            <a:ext cx="152400" cy="1524000"/>
          </a:xfrm>
          <a:prstGeom prst="downArrow">
            <a:avLst>
              <a:gd name="adj1" fmla="val 50000"/>
              <a:gd name="adj2" fmla="val 250000"/>
            </a:avLst>
          </a:prstGeom>
          <a:solidFill>
            <a:srgbClr val="FF9900"/>
          </a:solidFill>
          <a:ln w="9525">
            <a:solidFill>
              <a:schemeClr val="tx1"/>
            </a:solidFill>
            <a:miter lim="800000"/>
            <a:headEnd/>
            <a:tailEnd/>
          </a:ln>
          <a:effectLst/>
        </p:spPr>
        <p:txBody>
          <a:bodyPr wrap="none" anchor="ctr"/>
          <a:lstStyle/>
          <a:p>
            <a:endParaRPr lang="es-UY"/>
          </a:p>
        </p:txBody>
      </p:sp>
      <p:graphicFrame>
        <p:nvGraphicFramePr>
          <p:cNvPr id="59413" name="Object 21"/>
          <p:cNvGraphicFramePr>
            <a:graphicFrameLocks noChangeAspect="1"/>
          </p:cNvGraphicFramePr>
          <p:nvPr/>
        </p:nvGraphicFramePr>
        <p:xfrm>
          <a:off x="5029200" y="4038600"/>
          <a:ext cx="3810000" cy="3228975"/>
        </p:xfrm>
        <a:graphic>
          <a:graphicData uri="http://schemas.openxmlformats.org/presentationml/2006/ole">
            <mc:AlternateContent xmlns:mc="http://schemas.openxmlformats.org/markup-compatibility/2006">
              <mc:Choice xmlns:v="urn:schemas-microsoft-com:vml" Requires="v">
                <p:oleObj spid="_x0000_s20497" name="Imagen de mapa de bits" r:id="rId6" imgW="3809524" imgH="3228571" progId="PBrush">
                  <p:embed/>
                </p:oleObj>
              </mc:Choice>
              <mc:Fallback>
                <p:oleObj name="Imagen de mapa de bits" r:id="rId6" imgW="3809524" imgH="3228571" progId="PBrush">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038600"/>
                        <a:ext cx="3810000" cy="3228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20" name="AutoShape 28"/>
          <p:cNvSpPr>
            <a:spLocks noChangeArrowheads="1"/>
          </p:cNvSpPr>
          <p:nvPr/>
        </p:nvSpPr>
        <p:spPr bwMode="auto">
          <a:xfrm>
            <a:off x="5181600" y="6324600"/>
            <a:ext cx="3657600" cy="381000"/>
          </a:xfrm>
          <a:prstGeom prst="rightArrow">
            <a:avLst>
              <a:gd name="adj1" fmla="val 50000"/>
              <a:gd name="adj2" fmla="val 240000"/>
            </a:avLst>
          </a:prstGeom>
          <a:solidFill>
            <a:srgbClr val="339966"/>
          </a:solidFill>
          <a:ln w="9525">
            <a:solidFill>
              <a:schemeClr val="tx1"/>
            </a:solidFill>
            <a:miter lim="800000"/>
            <a:headEnd/>
            <a:tailEnd/>
          </a:ln>
          <a:effectLst/>
        </p:spPr>
        <p:txBody>
          <a:bodyPr wrap="none" anchor="ctr"/>
          <a:lstStyle/>
          <a:p>
            <a:pPr algn="ctr"/>
            <a:r>
              <a:rPr lang="es-ES" sz="1200">
                <a:solidFill>
                  <a:schemeClr val="bg1"/>
                </a:solidFill>
              </a:rPr>
              <a:t>PROCESO B</a:t>
            </a:r>
          </a:p>
        </p:txBody>
      </p:sp>
      <p:sp>
        <p:nvSpPr>
          <p:cNvPr id="59423" name="AutoShape 31"/>
          <p:cNvSpPr>
            <a:spLocks noChangeArrowheads="1"/>
          </p:cNvSpPr>
          <p:nvPr/>
        </p:nvSpPr>
        <p:spPr bwMode="auto">
          <a:xfrm>
            <a:off x="5181600" y="6934200"/>
            <a:ext cx="3657600" cy="381000"/>
          </a:xfrm>
          <a:prstGeom prst="rightArrow">
            <a:avLst>
              <a:gd name="adj1" fmla="val 50000"/>
              <a:gd name="adj2" fmla="val 240000"/>
            </a:avLst>
          </a:prstGeom>
          <a:solidFill>
            <a:srgbClr val="FF0000"/>
          </a:solidFill>
          <a:ln w="9525">
            <a:solidFill>
              <a:schemeClr val="tx1"/>
            </a:solidFill>
            <a:miter lim="800000"/>
            <a:headEnd/>
            <a:tailEnd/>
          </a:ln>
          <a:effectLst/>
        </p:spPr>
        <p:txBody>
          <a:bodyPr wrap="none" anchor="ctr"/>
          <a:lstStyle/>
          <a:p>
            <a:endParaRPr lang="es-UY"/>
          </a:p>
        </p:txBody>
      </p:sp>
      <p:sp>
        <p:nvSpPr>
          <p:cNvPr id="59424" name="AutoShape 32"/>
          <p:cNvSpPr>
            <a:spLocks noChangeArrowheads="1"/>
          </p:cNvSpPr>
          <p:nvPr/>
        </p:nvSpPr>
        <p:spPr bwMode="auto">
          <a:xfrm>
            <a:off x="5181600" y="5638800"/>
            <a:ext cx="3657600" cy="381000"/>
          </a:xfrm>
          <a:prstGeom prst="rightArrow">
            <a:avLst>
              <a:gd name="adj1" fmla="val 50000"/>
              <a:gd name="adj2" fmla="val 240000"/>
            </a:avLst>
          </a:prstGeom>
          <a:solidFill>
            <a:srgbClr val="FFFF00"/>
          </a:solidFill>
          <a:ln w="9525">
            <a:solidFill>
              <a:schemeClr val="tx1"/>
            </a:solidFill>
            <a:miter lim="800000"/>
            <a:headEnd/>
            <a:tailEnd/>
          </a:ln>
          <a:effectLst/>
        </p:spPr>
        <p:txBody>
          <a:bodyPr wrap="none" anchor="ctr"/>
          <a:lstStyle/>
          <a:p>
            <a:pPr algn="ctr"/>
            <a:r>
              <a:rPr lang="es-ES" sz="1000" b="1"/>
              <a:t>PROCESO A</a:t>
            </a:r>
          </a:p>
        </p:txBody>
      </p:sp>
      <p:sp>
        <p:nvSpPr>
          <p:cNvPr id="20496" name="Text Box 36"/>
          <p:cNvSpPr txBox="1">
            <a:spLocks noChangeArrowheads="1"/>
          </p:cNvSpPr>
          <p:nvPr/>
        </p:nvSpPr>
        <p:spPr bwMode="auto">
          <a:xfrm>
            <a:off x="6324600" y="6983413"/>
            <a:ext cx="1098550" cy="261937"/>
          </a:xfrm>
          <a:prstGeom prst="rect">
            <a:avLst/>
          </a:prstGeom>
          <a:noFill/>
          <a:ln w="9525">
            <a:noFill/>
            <a:miter lim="800000"/>
            <a:headEnd/>
            <a:tailEnd/>
          </a:ln>
          <a:effectLst/>
        </p:spPr>
        <p:txBody>
          <a:bodyPr wrap="none">
            <a:spAutoFit/>
          </a:bodyPr>
          <a:lstStyle/>
          <a:p>
            <a:r>
              <a:rPr lang="es-ES" sz="1200" b="1"/>
              <a:t>PROCESO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94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9424"/>
                                        </p:tgtEl>
                                        <p:attrNameLst>
                                          <p:attrName>style.visibility</p:attrName>
                                        </p:attrNameLst>
                                      </p:cBhvr>
                                      <p:to>
                                        <p:strVal val="visible"/>
                                      </p:to>
                                    </p:set>
                                    <p:anim calcmode="lin" valueType="num">
                                      <p:cBhvr additive="base">
                                        <p:cTn id="11" dur="500" fill="hold"/>
                                        <p:tgtEl>
                                          <p:spTgt spid="59424"/>
                                        </p:tgtEl>
                                        <p:attrNameLst>
                                          <p:attrName>ppt_x</p:attrName>
                                        </p:attrNameLst>
                                      </p:cBhvr>
                                      <p:tavLst>
                                        <p:tav tm="0">
                                          <p:val>
                                            <p:strVal val="#ppt_x"/>
                                          </p:val>
                                        </p:tav>
                                        <p:tav tm="100000">
                                          <p:val>
                                            <p:strVal val="#ppt_x"/>
                                          </p:val>
                                        </p:tav>
                                      </p:tavLst>
                                    </p:anim>
                                    <p:anim calcmode="lin" valueType="num">
                                      <p:cBhvr additive="base">
                                        <p:cTn id="12" dur="500" fill="hold"/>
                                        <p:tgtEl>
                                          <p:spTgt spid="5942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9420"/>
                                        </p:tgtEl>
                                        <p:attrNameLst>
                                          <p:attrName>style.visibility</p:attrName>
                                        </p:attrNameLst>
                                      </p:cBhvr>
                                      <p:to>
                                        <p:strVal val="visible"/>
                                      </p:to>
                                    </p:set>
                                    <p:anim calcmode="lin" valueType="num">
                                      <p:cBhvr additive="base">
                                        <p:cTn id="16" dur="500" fill="hold"/>
                                        <p:tgtEl>
                                          <p:spTgt spid="59420"/>
                                        </p:tgtEl>
                                        <p:attrNameLst>
                                          <p:attrName>ppt_x</p:attrName>
                                        </p:attrNameLst>
                                      </p:cBhvr>
                                      <p:tavLst>
                                        <p:tav tm="0">
                                          <p:val>
                                            <p:strVal val="0-#ppt_w/2"/>
                                          </p:val>
                                        </p:tav>
                                        <p:tav tm="100000">
                                          <p:val>
                                            <p:strVal val="#ppt_x"/>
                                          </p:val>
                                        </p:tav>
                                      </p:tavLst>
                                    </p:anim>
                                    <p:anim calcmode="lin" valueType="num">
                                      <p:cBhvr additive="base">
                                        <p:cTn id="17" dur="500" fill="hold"/>
                                        <p:tgtEl>
                                          <p:spTgt spid="5942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9423"/>
                                        </p:tgtEl>
                                        <p:attrNameLst>
                                          <p:attrName>style.visibility</p:attrName>
                                        </p:attrNameLst>
                                      </p:cBhvr>
                                      <p:to>
                                        <p:strVal val="visible"/>
                                      </p:to>
                                    </p:set>
                                    <p:anim calcmode="lin" valueType="num">
                                      <p:cBhvr additive="base">
                                        <p:cTn id="21" dur="500" fill="hold"/>
                                        <p:tgtEl>
                                          <p:spTgt spid="59423"/>
                                        </p:tgtEl>
                                        <p:attrNameLst>
                                          <p:attrName>ppt_x</p:attrName>
                                        </p:attrNameLst>
                                      </p:cBhvr>
                                      <p:tavLst>
                                        <p:tav tm="0">
                                          <p:val>
                                            <p:strVal val="0-#ppt_w/2"/>
                                          </p:val>
                                        </p:tav>
                                        <p:tav tm="100000">
                                          <p:val>
                                            <p:strVal val="#ppt_x"/>
                                          </p:val>
                                        </p:tav>
                                      </p:tavLst>
                                    </p:anim>
                                    <p:anim calcmode="lin" valueType="num">
                                      <p:cBhvr additive="base">
                                        <p:cTn id="22" dur="500" fill="hold"/>
                                        <p:tgtEl>
                                          <p:spTgt spid="594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0" grpId="0" animBg="1" autoUpdateAnimBg="0"/>
      <p:bldP spid="59423" grpId="0" animBg="1"/>
      <p:bldP spid="5942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round/>
            <a:headEnd/>
            <a:tailEnd/>
          </a:ln>
        </p:spPr>
        <p:txBody>
          <a:bodyPr/>
          <a:lstStyle/>
          <a:p>
            <a:fld id="{946A5EBB-05E8-4C1F-8C4F-5FB640645BC3}" type="slidenum">
              <a:rPr lang="es-ES"/>
              <a:pPr/>
              <a:t>2</a:t>
            </a:fld>
            <a:endParaRPr lang="es-ES"/>
          </a:p>
        </p:txBody>
      </p:sp>
      <p:sp>
        <p:nvSpPr>
          <p:cNvPr id="44034" name="Rectangle 2"/>
          <p:cNvSpPr>
            <a:spLocks noGrp="1" noChangeArrowheads="1"/>
          </p:cNvSpPr>
          <p:nvPr>
            <p:ph type="body"/>
          </p:nvPr>
        </p:nvSpPr>
        <p:spPr>
          <a:xfrm>
            <a:off x="3048000" y="1371600"/>
            <a:ext cx="3743325" cy="838200"/>
          </a:xfrm>
        </p:spPr>
        <p:txBody>
          <a:bodyPr tIns="38808" anchor="t"/>
          <a:lstStyle/>
          <a:p>
            <a:pPr marL="431800" indent="-323850" eaLnBrk="1">
              <a:spcAft>
                <a:spcPts val="1425"/>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2800" b="1" i="1" u="sng" smtClean="0">
                <a:solidFill>
                  <a:srgbClr val="000080"/>
                </a:solidFill>
              </a:rPr>
              <a:t>Agenda</a:t>
            </a:r>
          </a:p>
          <a:p>
            <a:pPr marL="431800" indent="-323850" algn="l" eaLnBrk="1">
              <a:spcAft>
                <a:spcPts val="1425"/>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ES" sz="2800" smtClean="0"/>
          </a:p>
        </p:txBody>
      </p:sp>
      <p:sp>
        <p:nvSpPr>
          <p:cNvPr id="44035" name="Rectangle 3"/>
          <p:cNvSpPr>
            <a:spLocks noGrp="1" noChangeArrowheads="1"/>
          </p:cNvSpPr>
          <p:nvPr>
            <p:ph type="title" idx="1"/>
          </p:nvPr>
        </p:nvSpPr>
        <p:spPr>
          <a:xfrm>
            <a:off x="468313" y="87313"/>
            <a:ext cx="9070975" cy="522287"/>
          </a:xfrm>
          <a:solidFill>
            <a:srgbClr val="FFFFFF"/>
          </a:solidFill>
          <a:extLst>
            <a:ext uri="{91240B29-F687-4F45-9708-019B960494DF}">
              <a14:hiddenLine xmlns:a14="http://schemas.microsoft.com/office/drawing/2010/main" w="180000">
                <a:solidFill>
                  <a:srgbClr val="000080"/>
                </a:solidFill>
                <a:round/>
                <a:headEnd/>
                <a:tailEnd/>
              </a14:hiddenLine>
            </a:ext>
          </a:extLst>
        </p:spPr>
        <p:txBody>
          <a:bodyPr lIns="90000" tIns="128808" rIns="90000" bIns="90000"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2200" smtClean="0">
                <a:solidFill>
                  <a:srgbClr val="000080"/>
                </a:solidFill>
                <a:cs typeface="Times New Roman" charset="0"/>
              </a:rPr>
              <a:t>Seminario de Informática en Salud</a:t>
            </a:r>
          </a:p>
        </p:txBody>
      </p:sp>
      <p:pic>
        <p:nvPicPr>
          <p:cNvPr id="3077" name="Picture 8"/>
          <p:cNvPicPr>
            <a:picLocks noChangeAspect="1" noChangeArrowheads="1"/>
          </p:cNvPicPr>
          <p:nvPr/>
        </p:nvPicPr>
        <p:blipFill>
          <a:blip r:embed="rId3" cstate="print"/>
          <a:srcRect/>
          <a:stretch>
            <a:fillRect/>
          </a:stretch>
        </p:blipFill>
        <p:spPr bwMode="auto">
          <a:xfrm>
            <a:off x="7920038" y="6661150"/>
            <a:ext cx="1439862" cy="719138"/>
          </a:xfrm>
          <a:prstGeom prst="rect">
            <a:avLst/>
          </a:prstGeom>
          <a:noFill/>
          <a:ln w="9525">
            <a:noFill/>
            <a:round/>
            <a:headEnd/>
            <a:tailEnd/>
          </a:ln>
          <a:effectLst/>
        </p:spPr>
      </p:pic>
      <p:sp>
        <p:nvSpPr>
          <p:cNvPr id="3078" name="Text Box 9"/>
          <p:cNvSpPr txBox="1">
            <a:spLocks noChangeArrowheads="1"/>
          </p:cNvSpPr>
          <p:nvPr/>
        </p:nvSpPr>
        <p:spPr bwMode="auto">
          <a:xfrm>
            <a:off x="1127125" y="2871788"/>
            <a:ext cx="7788275" cy="546100"/>
          </a:xfrm>
          <a:prstGeom prst="rect">
            <a:avLst/>
          </a:prstGeom>
          <a:noFill/>
          <a:ln w="9525">
            <a:noFill/>
            <a:miter lim="800000"/>
            <a:headEnd/>
            <a:tailEnd/>
          </a:ln>
          <a:effectLst/>
        </p:spPr>
        <p:txBody>
          <a:bodyPr>
            <a:spAutoFit/>
          </a:bodyPr>
          <a:lstStyle/>
          <a:p>
            <a:endParaRPr lang="es-ES" sz="3200"/>
          </a:p>
        </p:txBody>
      </p:sp>
      <p:sp>
        <p:nvSpPr>
          <p:cNvPr id="3079" name="Text Box 10"/>
          <p:cNvSpPr txBox="1">
            <a:spLocks noChangeArrowheads="1"/>
          </p:cNvSpPr>
          <p:nvPr/>
        </p:nvSpPr>
        <p:spPr bwMode="auto">
          <a:xfrm>
            <a:off x="1524000" y="2362200"/>
            <a:ext cx="6858000" cy="3068638"/>
          </a:xfrm>
          <a:prstGeom prst="rect">
            <a:avLst/>
          </a:prstGeom>
          <a:noFill/>
          <a:ln w="9525">
            <a:noFill/>
            <a:miter lim="800000"/>
            <a:headEnd/>
            <a:tailEnd/>
          </a:ln>
          <a:effectLst/>
        </p:spPr>
        <p:txBody>
          <a:bodyPr>
            <a:spAutoFit/>
          </a:bodyPr>
          <a:lstStyle/>
          <a:p>
            <a:pPr marL="476250" indent="-476250">
              <a:lnSpc>
                <a:spcPct val="150000"/>
              </a:lnSpc>
              <a:buClr>
                <a:srgbClr val="000080"/>
              </a:buClr>
              <a:buFont typeface="Times New Roman" charset="0"/>
              <a:buAutoNum type="arabicPeriod"/>
            </a:pPr>
            <a:r>
              <a:rPr lang="es-ES" sz="2600" dirty="0">
                <a:solidFill>
                  <a:srgbClr val="000000"/>
                </a:solidFill>
              </a:rPr>
              <a:t>Definiciones</a:t>
            </a:r>
          </a:p>
          <a:p>
            <a:pPr marL="476250" indent="-476250">
              <a:lnSpc>
                <a:spcPct val="150000"/>
              </a:lnSpc>
              <a:buClr>
                <a:srgbClr val="000080"/>
              </a:buClr>
              <a:buFont typeface="Times New Roman" charset="0"/>
              <a:buAutoNum type="arabicPeriod"/>
            </a:pPr>
            <a:r>
              <a:rPr lang="es-ES" sz="2600" dirty="0">
                <a:solidFill>
                  <a:srgbClr val="000000"/>
                </a:solidFill>
              </a:rPr>
              <a:t>Gestión de y por Procesos</a:t>
            </a:r>
          </a:p>
          <a:p>
            <a:pPr marL="476250" indent="-476250">
              <a:lnSpc>
                <a:spcPct val="150000"/>
              </a:lnSpc>
              <a:buClr>
                <a:srgbClr val="000080"/>
              </a:buClr>
              <a:buFont typeface="Times New Roman" charset="0"/>
              <a:buAutoNum type="arabicPeriod"/>
            </a:pPr>
            <a:r>
              <a:rPr lang="es-ES" sz="2600" dirty="0">
                <a:solidFill>
                  <a:srgbClr val="000000"/>
                </a:solidFill>
              </a:rPr>
              <a:t>Tecnologías aplicadas</a:t>
            </a:r>
          </a:p>
          <a:p>
            <a:pPr marL="476250" indent="-476250">
              <a:lnSpc>
                <a:spcPct val="150000"/>
              </a:lnSpc>
              <a:buClr>
                <a:srgbClr val="000080"/>
              </a:buClr>
              <a:buFont typeface="Times New Roman" charset="0"/>
              <a:buAutoNum type="arabicPeriod"/>
            </a:pPr>
            <a:r>
              <a:rPr lang="es-ES" sz="2600" dirty="0">
                <a:solidFill>
                  <a:srgbClr val="000000"/>
                </a:solidFill>
              </a:rPr>
              <a:t>Resumen</a:t>
            </a:r>
          </a:p>
          <a:p>
            <a:pPr marL="476250" indent="-476250">
              <a:lnSpc>
                <a:spcPct val="150000"/>
              </a:lnSpc>
              <a:buClr>
                <a:srgbClr val="000080"/>
              </a:buClr>
              <a:buFont typeface="Times New Roman" charset="0"/>
              <a:buAutoNum type="arabicPeriod"/>
            </a:pPr>
            <a:r>
              <a:rPr lang="es-ES" sz="2600" dirty="0" smtClean="0">
                <a:solidFill>
                  <a:srgbClr val="000000"/>
                </a:solidFill>
              </a:rPr>
              <a:t>Taller</a:t>
            </a:r>
            <a:endParaRPr lang="es-ES" sz="2600" dirty="0">
              <a:solidFill>
                <a:srgbClr val="000000"/>
              </a:solidFill>
            </a:endParaRPr>
          </a:p>
        </p:txBody>
      </p:sp>
      <p:sp>
        <p:nvSpPr>
          <p:cNvPr id="3080" name="Line 11"/>
          <p:cNvSpPr>
            <a:spLocks noChangeShapeType="1"/>
          </p:cNvSpPr>
          <p:nvPr/>
        </p:nvSpPr>
        <p:spPr bwMode="auto">
          <a:xfrm>
            <a:off x="0" y="746125"/>
            <a:ext cx="10080625" cy="1588"/>
          </a:xfrm>
          <a:prstGeom prst="line">
            <a:avLst/>
          </a:prstGeom>
          <a:noFill/>
          <a:ln w="36000">
            <a:solidFill>
              <a:srgbClr val="000080"/>
            </a:solidFill>
            <a:round/>
            <a:headEnd/>
            <a:tailEnd/>
          </a:ln>
          <a:effectLst/>
        </p:spPr>
        <p:txBody>
          <a:bodyPr/>
          <a:lstStyle/>
          <a:p>
            <a:endParaRPr lang="es-UY"/>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a:ln>
            <a:round/>
            <a:headEnd/>
            <a:tailEnd/>
          </a:ln>
        </p:spPr>
        <p:txBody>
          <a:bodyPr/>
          <a:lstStyle/>
          <a:p>
            <a:fld id="{868179D7-2DE6-4968-8721-1D9740B35FA7}" type="slidenum">
              <a:rPr lang="es-ES"/>
              <a:pPr/>
              <a:t>20</a:t>
            </a:fld>
            <a:endParaRPr lang="es-ES" dirty="0"/>
          </a:p>
        </p:txBody>
      </p:sp>
      <p:sp>
        <p:nvSpPr>
          <p:cNvPr id="19459" name="Text Box 3"/>
          <p:cNvSpPr txBox="1">
            <a:spLocks noChangeArrowheads="1"/>
          </p:cNvSpPr>
          <p:nvPr/>
        </p:nvSpPr>
        <p:spPr bwMode="auto">
          <a:xfrm>
            <a:off x="457200" y="1295400"/>
            <a:ext cx="6731000" cy="546100"/>
          </a:xfrm>
          <a:prstGeom prst="rect">
            <a:avLst/>
          </a:prstGeom>
          <a:noFill/>
          <a:ln w="9525">
            <a:noFill/>
            <a:round/>
            <a:headEnd/>
            <a:tailEnd/>
          </a:ln>
          <a:effectLst/>
        </p:spPr>
        <p:txBody>
          <a:bodyPr wrap="none" lIns="90000" tIns="73224" rIns="90000" bIns="45000"/>
          <a:lstStyle/>
          <a:p>
            <a:pPr>
              <a:tabLst>
                <a:tab pos="723900" algn="l"/>
                <a:tab pos="1447800" algn="l"/>
                <a:tab pos="2171700" algn="l"/>
                <a:tab pos="2895600" algn="l"/>
                <a:tab pos="3619500" algn="l"/>
                <a:tab pos="4343400" algn="l"/>
                <a:tab pos="5067300" algn="l"/>
                <a:tab pos="5791200" algn="l"/>
                <a:tab pos="6515100" algn="l"/>
              </a:tabLst>
            </a:pPr>
            <a:r>
              <a:rPr lang="es-ES" sz="3200" b="1" u="sng" dirty="0">
                <a:solidFill>
                  <a:srgbClr val="000000"/>
                </a:solidFill>
              </a:rPr>
              <a:t>Gestión </a:t>
            </a:r>
            <a:r>
              <a:rPr lang="es-ES" sz="3200" b="1" u="sng" dirty="0">
                <a:solidFill>
                  <a:srgbClr val="000080"/>
                </a:solidFill>
              </a:rPr>
              <a:t>POR</a:t>
            </a:r>
            <a:r>
              <a:rPr lang="es-ES" sz="3200" b="1" u="sng" dirty="0">
                <a:solidFill>
                  <a:srgbClr val="000000"/>
                </a:solidFill>
              </a:rPr>
              <a:t> Procesos</a:t>
            </a:r>
            <a:r>
              <a:rPr lang="es-ES" sz="3200" b="1" dirty="0" smtClean="0">
                <a:solidFill>
                  <a:srgbClr val="000000"/>
                </a:solidFill>
              </a:rPr>
              <a:t>:</a:t>
            </a:r>
            <a:endParaRPr lang="es-ES" sz="3200" b="1" dirty="0">
              <a:solidFill>
                <a:srgbClr val="000000"/>
              </a:solidFill>
            </a:endParaRPr>
          </a:p>
        </p:txBody>
      </p:sp>
      <p:sp>
        <p:nvSpPr>
          <p:cNvPr id="19460" name="Text Box 4"/>
          <p:cNvSpPr txBox="1">
            <a:spLocks noChangeArrowheads="1"/>
          </p:cNvSpPr>
          <p:nvPr/>
        </p:nvSpPr>
        <p:spPr bwMode="auto">
          <a:xfrm>
            <a:off x="457200" y="2057400"/>
            <a:ext cx="9359900" cy="3249613"/>
          </a:xfrm>
          <a:prstGeom prst="rect">
            <a:avLst/>
          </a:prstGeom>
          <a:noFill/>
          <a:ln w="9525">
            <a:noFill/>
            <a:round/>
            <a:headEnd/>
            <a:tailEnd/>
          </a:ln>
          <a:effectLst/>
        </p:spPr>
        <p:txBody>
          <a:bodyPr lIns="90000" tIns="69695" rIns="90000" bIns="45000"/>
          <a:lstStyle/>
          <a:p>
            <a:pPr marL="374650" indent="-273050">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2800">
                <a:solidFill>
                  <a:srgbClr val="000000"/>
                </a:solidFill>
              </a:rPr>
              <a:t>Es una forma de organización diferente  a la tradicional</a:t>
            </a:r>
          </a:p>
          <a:p>
            <a:pPr marL="374650" indent="-273050">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sz="2800">
              <a:solidFill>
                <a:srgbClr val="000000"/>
              </a:solidFill>
            </a:endParaRPr>
          </a:p>
          <a:p>
            <a:pPr marL="374650" indent="-273050">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2800">
                <a:solidFill>
                  <a:srgbClr val="000000"/>
                </a:solidFill>
              </a:rPr>
              <a:t>Está centrada en los procesos y no en la estructura organizativa</a:t>
            </a:r>
          </a:p>
          <a:p>
            <a:pPr marL="374650" indent="-273050">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sz="2800">
              <a:solidFill>
                <a:srgbClr val="000000"/>
              </a:solidFill>
            </a:endParaRPr>
          </a:p>
          <a:p>
            <a:pPr marL="374650" indent="-273050">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2800">
                <a:solidFill>
                  <a:srgbClr val="000000"/>
                </a:solidFill>
              </a:rPr>
              <a:t>Basado en la coordinación permite optimizar el uso de los recursos y mejorar la calidad</a:t>
            </a:r>
          </a:p>
          <a:p>
            <a:pPr marL="374650" indent="-273050">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sz="2800">
              <a:solidFill>
                <a:srgbClr val="000000"/>
              </a:solidFill>
            </a:endParaRPr>
          </a:p>
        </p:txBody>
      </p:sp>
      <p:pic>
        <p:nvPicPr>
          <p:cNvPr id="19461" name="Picture 10"/>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19462" name="Rectangle 11"/>
          <p:cNvSpPr>
            <a:spLocks noChangeArrowheads="1"/>
          </p:cNvSpPr>
          <p:nvPr/>
        </p:nvSpPr>
        <p:spPr bwMode="auto">
          <a:xfrm>
            <a:off x="228600" y="228600"/>
            <a:ext cx="54102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dirty="0">
                <a:solidFill>
                  <a:srgbClr val="000080"/>
                </a:solidFill>
              </a:rPr>
              <a:t>Gestión por Procesos</a:t>
            </a:r>
          </a:p>
        </p:txBody>
      </p:sp>
      <p:sp>
        <p:nvSpPr>
          <p:cNvPr id="19463" name="Line 12"/>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29 Grupo"/>
          <p:cNvGrpSpPr/>
          <p:nvPr/>
        </p:nvGrpSpPr>
        <p:grpSpPr>
          <a:xfrm>
            <a:off x="1871960" y="1691605"/>
            <a:ext cx="7968720" cy="5480499"/>
            <a:chOff x="1871960" y="1691605"/>
            <a:chExt cx="7968720" cy="5480499"/>
          </a:xfrm>
        </p:grpSpPr>
        <p:graphicFrame>
          <p:nvGraphicFramePr>
            <p:cNvPr id="4" name="3 Diagrama"/>
            <p:cNvGraphicFramePr/>
            <p:nvPr/>
          </p:nvGraphicFramePr>
          <p:xfrm>
            <a:off x="1871960" y="1691605"/>
            <a:ext cx="7968720" cy="5480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Elipse"/>
            <p:cNvSpPr/>
            <p:nvPr/>
          </p:nvSpPr>
          <p:spPr bwMode="auto">
            <a:xfrm>
              <a:off x="4896296" y="3563813"/>
              <a:ext cx="1944216" cy="1728192"/>
            </a:xfrm>
            <a:prstGeom prst="ellipse">
              <a:avLst/>
            </a:prstGeom>
            <a:solidFill>
              <a:schemeClr val="accent3">
                <a:lumMod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lang="es-UY" sz="1600" dirty="0" smtClean="0"/>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s-UY" sz="4000" dirty="0" smtClean="0"/>
                <a:t>BPM</a:t>
              </a:r>
              <a:endParaRPr kumimoji="0" lang="es-UY" sz="4000" b="0" i="0" u="none" strike="noStrike" cap="none" normalizeH="0" baseline="0" dirty="0" smtClean="0">
                <a:ln>
                  <a:noFill/>
                </a:ln>
                <a:effectLst/>
                <a:latin typeface="Arial" charset="0"/>
              </a:endParaRPr>
            </a:p>
          </p:txBody>
        </p:sp>
      </p:grpSp>
      <p:grpSp>
        <p:nvGrpSpPr>
          <p:cNvPr id="6" name="Group 11"/>
          <p:cNvGrpSpPr>
            <a:grpSpLocks/>
          </p:cNvGrpSpPr>
          <p:nvPr/>
        </p:nvGrpSpPr>
        <p:grpSpPr bwMode="auto">
          <a:xfrm>
            <a:off x="359792" y="1331565"/>
            <a:ext cx="2784475" cy="1262063"/>
            <a:chOff x="454" y="1701"/>
            <a:chExt cx="5555" cy="2835"/>
          </a:xfrm>
        </p:grpSpPr>
        <p:sp>
          <p:nvSpPr>
            <p:cNvPr id="7" name="AutoShape 12"/>
            <p:cNvSpPr>
              <a:spLocks noChangeArrowheads="1"/>
            </p:cNvSpPr>
            <p:nvPr/>
          </p:nvSpPr>
          <p:spPr bwMode="auto">
            <a:xfrm>
              <a:off x="454" y="2835"/>
              <a:ext cx="2494" cy="1701"/>
            </a:xfrm>
            <a:prstGeom prst="roundRect">
              <a:avLst>
                <a:gd name="adj" fmla="val 56"/>
              </a:avLst>
            </a:prstGeom>
            <a:solidFill>
              <a:srgbClr val="FFFFCC"/>
            </a:solidFill>
            <a:ln w="36000">
              <a:solidFill>
                <a:srgbClr val="000080"/>
              </a:solidFill>
              <a:round/>
              <a:headEnd/>
              <a:tailEnd/>
            </a:ln>
            <a:effectLst/>
          </p:spPr>
          <p:txBody>
            <a:bodyPr wrap="none" anchor="ctr"/>
            <a:lstStyle/>
            <a:p>
              <a:endParaRPr lang="es-UY"/>
            </a:p>
          </p:txBody>
        </p:sp>
        <p:grpSp>
          <p:nvGrpSpPr>
            <p:cNvPr id="8" name="Group 13"/>
            <p:cNvGrpSpPr>
              <a:grpSpLocks/>
            </p:cNvGrpSpPr>
            <p:nvPr/>
          </p:nvGrpSpPr>
          <p:grpSpPr bwMode="auto">
            <a:xfrm>
              <a:off x="1814" y="3628"/>
              <a:ext cx="566" cy="339"/>
              <a:chOff x="1814" y="3628"/>
              <a:chExt cx="566" cy="339"/>
            </a:xfrm>
          </p:grpSpPr>
          <p:sp>
            <p:nvSpPr>
              <p:cNvPr id="24" name="Line 14"/>
              <p:cNvSpPr>
                <a:spLocks noChangeShapeType="1"/>
              </p:cNvSpPr>
              <p:nvPr/>
            </p:nvSpPr>
            <p:spPr bwMode="auto">
              <a:xfrm>
                <a:off x="1814" y="3969"/>
                <a:ext cx="567" cy="1"/>
              </a:xfrm>
              <a:prstGeom prst="line">
                <a:avLst/>
              </a:prstGeom>
              <a:noFill/>
              <a:ln w="36000">
                <a:solidFill>
                  <a:srgbClr val="000080"/>
                </a:solidFill>
                <a:round/>
                <a:headEnd/>
                <a:tailEnd/>
              </a:ln>
              <a:effectLst/>
            </p:spPr>
            <p:txBody>
              <a:bodyPr/>
              <a:lstStyle/>
              <a:p>
                <a:endParaRPr lang="es-UY"/>
              </a:p>
            </p:txBody>
          </p:sp>
          <p:sp>
            <p:nvSpPr>
              <p:cNvPr id="25" name="Line 15"/>
              <p:cNvSpPr>
                <a:spLocks noChangeShapeType="1"/>
              </p:cNvSpPr>
              <p:nvPr/>
            </p:nvSpPr>
            <p:spPr bwMode="auto">
              <a:xfrm flipV="1">
                <a:off x="2381" y="3628"/>
                <a:ext cx="1" cy="342"/>
              </a:xfrm>
              <a:prstGeom prst="line">
                <a:avLst/>
              </a:prstGeom>
              <a:noFill/>
              <a:ln w="36000">
                <a:solidFill>
                  <a:srgbClr val="000080"/>
                </a:solidFill>
                <a:round/>
                <a:headEnd/>
                <a:tailEnd type="triangle" w="med" len="med"/>
              </a:ln>
              <a:effectLst/>
            </p:spPr>
            <p:txBody>
              <a:bodyPr/>
              <a:lstStyle/>
              <a:p>
                <a:endParaRPr lang="es-UY"/>
              </a:p>
            </p:txBody>
          </p:sp>
        </p:grpSp>
        <p:sp>
          <p:nvSpPr>
            <p:cNvPr id="9" name="Oval 16"/>
            <p:cNvSpPr>
              <a:spLocks noChangeArrowheads="1"/>
            </p:cNvSpPr>
            <p:nvPr/>
          </p:nvSpPr>
          <p:spPr bwMode="auto">
            <a:xfrm>
              <a:off x="1200" y="3061"/>
              <a:ext cx="1635" cy="567"/>
            </a:xfrm>
            <a:prstGeom prst="ellipse">
              <a:avLst/>
            </a:prstGeom>
            <a:solidFill>
              <a:srgbClr val="99CCFF"/>
            </a:solidFill>
            <a:ln w="36000">
              <a:solidFill>
                <a:srgbClr val="000080"/>
              </a:solidFill>
              <a:round/>
              <a:headEnd/>
              <a:tailEnd/>
            </a:ln>
            <a:effectLst/>
          </p:spPr>
          <p:txBody>
            <a:bodyPr lIns="108000" tIns="78876" rIns="108000" bIns="63000" anchor="ctr" anchorCtr="1"/>
            <a:lstStyle/>
            <a:p>
              <a:pPr algn="ctr">
                <a:tabLst>
                  <a:tab pos="723900" algn="l"/>
                  <a:tab pos="1447800" algn="l"/>
                </a:tabLst>
              </a:pPr>
              <a:endParaRPr lang="es-ES">
                <a:solidFill>
                  <a:srgbClr val="000000"/>
                </a:solidFill>
              </a:endParaRPr>
            </a:p>
          </p:txBody>
        </p:sp>
        <p:sp>
          <p:nvSpPr>
            <p:cNvPr id="10" name="Oval 17"/>
            <p:cNvSpPr>
              <a:spLocks noChangeArrowheads="1"/>
            </p:cNvSpPr>
            <p:nvPr/>
          </p:nvSpPr>
          <p:spPr bwMode="auto">
            <a:xfrm>
              <a:off x="567" y="3855"/>
              <a:ext cx="1361" cy="567"/>
            </a:xfrm>
            <a:prstGeom prst="ellipse">
              <a:avLst/>
            </a:prstGeom>
            <a:solidFill>
              <a:srgbClr val="99CCFF"/>
            </a:solidFill>
            <a:ln w="36000">
              <a:solidFill>
                <a:srgbClr val="000080"/>
              </a:solidFill>
              <a:round/>
              <a:headEnd/>
              <a:tailEnd/>
            </a:ln>
            <a:effectLst/>
          </p:spPr>
          <p:txBody>
            <a:bodyPr lIns="108000" tIns="78876" rIns="108000" bIns="63000" anchor="ctr" anchorCtr="1"/>
            <a:lstStyle/>
            <a:p>
              <a:pPr algn="ctr">
                <a:tabLst>
                  <a:tab pos="723900" algn="l"/>
                  <a:tab pos="1447800" algn="l"/>
                </a:tabLst>
              </a:pPr>
              <a:endParaRPr lang="es-ES">
                <a:solidFill>
                  <a:srgbClr val="000000"/>
                </a:solidFill>
              </a:endParaRPr>
            </a:p>
          </p:txBody>
        </p:sp>
        <p:sp>
          <p:nvSpPr>
            <p:cNvPr id="11" name="AutoShape 18"/>
            <p:cNvSpPr>
              <a:spLocks noChangeArrowheads="1"/>
            </p:cNvSpPr>
            <p:nvPr/>
          </p:nvSpPr>
          <p:spPr bwMode="auto">
            <a:xfrm>
              <a:off x="3061" y="1701"/>
              <a:ext cx="2948" cy="1814"/>
            </a:xfrm>
            <a:prstGeom prst="roundRect">
              <a:avLst>
                <a:gd name="adj" fmla="val 51"/>
              </a:avLst>
            </a:prstGeom>
            <a:solidFill>
              <a:srgbClr val="FFFFCC"/>
            </a:solidFill>
            <a:ln w="36000">
              <a:solidFill>
                <a:srgbClr val="000080"/>
              </a:solidFill>
              <a:round/>
              <a:headEnd/>
              <a:tailEnd/>
            </a:ln>
            <a:effectLst/>
          </p:spPr>
          <p:txBody>
            <a:bodyPr wrap="none" anchor="ctr"/>
            <a:lstStyle/>
            <a:p>
              <a:endParaRPr lang="es-UY"/>
            </a:p>
          </p:txBody>
        </p:sp>
        <p:sp>
          <p:nvSpPr>
            <p:cNvPr id="12" name="Oval 19"/>
            <p:cNvSpPr>
              <a:spLocks noChangeArrowheads="1"/>
            </p:cNvSpPr>
            <p:nvPr/>
          </p:nvSpPr>
          <p:spPr bwMode="auto">
            <a:xfrm>
              <a:off x="3288" y="2494"/>
              <a:ext cx="1560" cy="567"/>
            </a:xfrm>
            <a:prstGeom prst="ellipse">
              <a:avLst/>
            </a:prstGeom>
            <a:solidFill>
              <a:srgbClr val="99CCFF"/>
            </a:solidFill>
            <a:ln w="36000">
              <a:solidFill>
                <a:srgbClr val="000080"/>
              </a:solidFill>
              <a:round/>
              <a:headEnd/>
              <a:tailEnd/>
            </a:ln>
            <a:effectLst/>
          </p:spPr>
          <p:txBody>
            <a:bodyPr lIns="108000" tIns="78876" rIns="108000" bIns="63000" anchor="ctr" anchorCtr="1"/>
            <a:lstStyle/>
            <a:p>
              <a:pPr algn="ctr">
                <a:tabLst>
                  <a:tab pos="723900" algn="l"/>
                  <a:tab pos="1447800" algn="l"/>
                </a:tabLst>
              </a:pPr>
              <a:endParaRPr lang="es-ES">
                <a:solidFill>
                  <a:srgbClr val="000000"/>
                </a:solidFill>
              </a:endParaRPr>
            </a:p>
          </p:txBody>
        </p:sp>
        <p:sp>
          <p:nvSpPr>
            <p:cNvPr id="13" name="Oval 20"/>
            <p:cNvSpPr>
              <a:spLocks noChangeArrowheads="1"/>
            </p:cNvSpPr>
            <p:nvPr/>
          </p:nvSpPr>
          <p:spPr bwMode="auto">
            <a:xfrm>
              <a:off x="4464" y="1814"/>
              <a:ext cx="1488" cy="567"/>
            </a:xfrm>
            <a:prstGeom prst="ellipse">
              <a:avLst/>
            </a:prstGeom>
            <a:solidFill>
              <a:srgbClr val="99CCFF"/>
            </a:solidFill>
            <a:ln w="36000">
              <a:solidFill>
                <a:srgbClr val="000080"/>
              </a:solidFill>
              <a:round/>
              <a:headEnd/>
              <a:tailEnd/>
            </a:ln>
            <a:effectLst/>
          </p:spPr>
          <p:txBody>
            <a:bodyPr lIns="108000" tIns="78876" rIns="108000" bIns="63000" anchor="ctr" anchorCtr="1"/>
            <a:lstStyle/>
            <a:p>
              <a:pPr algn="ctr">
                <a:tabLst>
                  <a:tab pos="723900" algn="l"/>
                  <a:tab pos="1447800" algn="l"/>
                </a:tabLst>
              </a:pPr>
              <a:endParaRPr lang="es-ES">
                <a:solidFill>
                  <a:srgbClr val="000000"/>
                </a:solidFill>
              </a:endParaRPr>
            </a:p>
          </p:txBody>
        </p:sp>
        <p:grpSp>
          <p:nvGrpSpPr>
            <p:cNvPr id="14" name="Group 21"/>
            <p:cNvGrpSpPr>
              <a:grpSpLocks/>
            </p:cNvGrpSpPr>
            <p:nvPr/>
          </p:nvGrpSpPr>
          <p:grpSpPr bwMode="auto">
            <a:xfrm>
              <a:off x="2835" y="2948"/>
              <a:ext cx="679" cy="339"/>
              <a:chOff x="2835" y="2948"/>
              <a:chExt cx="679" cy="339"/>
            </a:xfrm>
          </p:grpSpPr>
          <p:sp>
            <p:nvSpPr>
              <p:cNvPr id="22" name="Line 22"/>
              <p:cNvSpPr>
                <a:spLocks noChangeShapeType="1"/>
              </p:cNvSpPr>
              <p:nvPr/>
            </p:nvSpPr>
            <p:spPr bwMode="auto">
              <a:xfrm flipV="1">
                <a:off x="3515" y="2947"/>
                <a:ext cx="1" cy="342"/>
              </a:xfrm>
              <a:prstGeom prst="line">
                <a:avLst/>
              </a:prstGeom>
              <a:noFill/>
              <a:ln w="36000">
                <a:solidFill>
                  <a:srgbClr val="000080"/>
                </a:solidFill>
                <a:round/>
                <a:headEnd/>
                <a:tailEnd type="triangle" w="med" len="med"/>
              </a:ln>
              <a:effectLst/>
            </p:spPr>
            <p:txBody>
              <a:bodyPr/>
              <a:lstStyle/>
              <a:p>
                <a:endParaRPr lang="es-UY"/>
              </a:p>
            </p:txBody>
          </p:sp>
          <p:sp>
            <p:nvSpPr>
              <p:cNvPr id="23" name="Line 23"/>
              <p:cNvSpPr>
                <a:spLocks noChangeShapeType="1"/>
              </p:cNvSpPr>
              <p:nvPr/>
            </p:nvSpPr>
            <p:spPr bwMode="auto">
              <a:xfrm>
                <a:off x="2835" y="3288"/>
                <a:ext cx="680" cy="1"/>
              </a:xfrm>
              <a:prstGeom prst="line">
                <a:avLst/>
              </a:prstGeom>
              <a:noFill/>
              <a:ln w="36000">
                <a:solidFill>
                  <a:srgbClr val="000080"/>
                </a:solidFill>
                <a:round/>
                <a:headEnd/>
                <a:tailEnd/>
              </a:ln>
              <a:effectLst/>
            </p:spPr>
            <p:txBody>
              <a:bodyPr/>
              <a:lstStyle/>
              <a:p>
                <a:endParaRPr lang="es-UY"/>
              </a:p>
            </p:txBody>
          </p:sp>
        </p:grpSp>
        <p:sp>
          <p:nvSpPr>
            <p:cNvPr id="15" name="Line 24"/>
            <p:cNvSpPr>
              <a:spLocks noChangeShapeType="1"/>
            </p:cNvSpPr>
            <p:nvPr/>
          </p:nvSpPr>
          <p:spPr bwMode="auto">
            <a:xfrm flipV="1">
              <a:off x="4195" y="2160"/>
              <a:ext cx="317" cy="335"/>
            </a:xfrm>
            <a:prstGeom prst="line">
              <a:avLst/>
            </a:prstGeom>
            <a:noFill/>
            <a:ln w="36000">
              <a:solidFill>
                <a:srgbClr val="000080"/>
              </a:solidFill>
              <a:round/>
              <a:headEnd/>
              <a:tailEnd type="triangle" w="med" len="med"/>
            </a:ln>
            <a:effectLst/>
          </p:spPr>
          <p:txBody>
            <a:bodyPr/>
            <a:lstStyle/>
            <a:p>
              <a:endParaRPr lang="es-UY"/>
            </a:p>
          </p:txBody>
        </p:sp>
        <p:grpSp>
          <p:nvGrpSpPr>
            <p:cNvPr id="16" name="Group 25"/>
            <p:cNvGrpSpPr>
              <a:grpSpLocks/>
            </p:cNvGrpSpPr>
            <p:nvPr/>
          </p:nvGrpSpPr>
          <p:grpSpPr bwMode="auto">
            <a:xfrm>
              <a:off x="2721" y="2721"/>
              <a:ext cx="566" cy="453"/>
              <a:chOff x="2721" y="2721"/>
              <a:chExt cx="566" cy="453"/>
            </a:xfrm>
          </p:grpSpPr>
          <p:sp>
            <p:nvSpPr>
              <p:cNvPr id="20" name="Line 26"/>
              <p:cNvSpPr>
                <a:spLocks noChangeShapeType="1"/>
              </p:cNvSpPr>
              <p:nvPr/>
            </p:nvSpPr>
            <p:spPr bwMode="auto">
              <a:xfrm flipH="1">
                <a:off x="2720" y="2721"/>
                <a:ext cx="569" cy="1"/>
              </a:xfrm>
              <a:prstGeom prst="line">
                <a:avLst/>
              </a:prstGeom>
              <a:noFill/>
              <a:ln w="36000">
                <a:solidFill>
                  <a:srgbClr val="000080"/>
                </a:solidFill>
                <a:prstDash val="sysDashDotDot"/>
                <a:round/>
                <a:headEnd/>
                <a:tailEnd/>
              </a:ln>
              <a:effectLst/>
            </p:spPr>
            <p:txBody>
              <a:bodyPr/>
              <a:lstStyle/>
              <a:p>
                <a:endParaRPr lang="es-UY"/>
              </a:p>
            </p:txBody>
          </p:sp>
          <p:sp>
            <p:nvSpPr>
              <p:cNvPr id="21" name="Line 27"/>
              <p:cNvSpPr>
                <a:spLocks noChangeShapeType="1"/>
              </p:cNvSpPr>
              <p:nvPr/>
            </p:nvSpPr>
            <p:spPr bwMode="auto">
              <a:xfrm>
                <a:off x="2721" y="2721"/>
                <a:ext cx="1" cy="454"/>
              </a:xfrm>
              <a:prstGeom prst="line">
                <a:avLst/>
              </a:prstGeom>
              <a:noFill/>
              <a:ln w="36000">
                <a:solidFill>
                  <a:srgbClr val="000080"/>
                </a:solidFill>
                <a:prstDash val="sysDashDotDot"/>
                <a:round/>
                <a:headEnd/>
                <a:tailEnd type="triangle" w="med" len="med"/>
              </a:ln>
              <a:effectLst/>
            </p:spPr>
            <p:txBody>
              <a:bodyPr/>
              <a:lstStyle/>
              <a:p>
                <a:endParaRPr lang="es-UY"/>
              </a:p>
            </p:txBody>
          </p:sp>
        </p:grpSp>
        <p:grpSp>
          <p:nvGrpSpPr>
            <p:cNvPr id="17" name="Group 28"/>
            <p:cNvGrpSpPr>
              <a:grpSpLocks/>
            </p:cNvGrpSpPr>
            <p:nvPr/>
          </p:nvGrpSpPr>
          <p:grpSpPr bwMode="auto">
            <a:xfrm>
              <a:off x="1134" y="2041"/>
              <a:ext cx="3401" cy="1813"/>
              <a:chOff x="1134" y="2041"/>
              <a:chExt cx="3401" cy="1813"/>
            </a:xfrm>
          </p:grpSpPr>
          <p:sp>
            <p:nvSpPr>
              <p:cNvPr id="18" name="Line 29"/>
              <p:cNvSpPr>
                <a:spLocks noChangeShapeType="1"/>
              </p:cNvSpPr>
              <p:nvPr/>
            </p:nvSpPr>
            <p:spPr bwMode="auto">
              <a:xfrm flipH="1">
                <a:off x="1132" y="2041"/>
                <a:ext cx="3404" cy="1"/>
              </a:xfrm>
              <a:prstGeom prst="line">
                <a:avLst/>
              </a:prstGeom>
              <a:noFill/>
              <a:ln w="36000">
                <a:solidFill>
                  <a:srgbClr val="000080"/>
                </a:solidFill>
                <a:round/>
                <a:headEnd/>
                <a:tailEnd/>
              </a:ln>
              <a:effectLst/>
            </p:spPr>
            <p:txBody>
              <a:bodyPr/>
              <a:lstStyle/>
              <a:p>
                <a:endParaRPr lang="es-UY"/>
              </a:p>
            </p:txBody>
          </p:sp>
          <p:sp>
            <p:nvSpPr>
              <p:cNvPr id="19" name="Line 30"/>
              <p:cNvSpPr>
                <a:spLocks noChangeShapeType="1"/>
              </p:cNvSpPr>
              <p:nvPr/>
            </p:nvSpPr>
            <p:spPr bwMode="auto">
              <a:xfrm>
                <a:off x="1134" y="2041"/>
                <a:ext cx="1" cy="1814"/>
              </a:xfrm>
              <a:prstGeom prst="line">
                <a:avLst/>
              </a:prstGeom>
              <a:noFill/>
              <a:ln w="36000">
                <a:solidFill>
                  <a:srgbClr val="000080"/>
                </a:solidFill>
                <a:round/>
                <a:headEnd/>
                <a:tailEnd type="triangle" w="med" len="med"/>
              </a:ln>
              <a:effectLst/>
            </p:spPr>
            <p:txBody>
              <a:bodyPr/>
              <a:lstStyle/>
              <a:p>
                <a:endParaRPr lang="es-UY"/>
              </a:p>
            </p:txBody>
          </p:sp>
        </p:grpSp>
      </p:grpSp>
      <p:sp>
        <p:nvSpPr>
          <p:cNvPr id="26" name="Slide Number Placeholder 5"/>
          <p:cNvSpPr>
            <a:spLocks noGrp="1"/>
          </p:cNvSpPr>
          <p:nvPr>
            <p:ph type="sldNum" sz="quarter" idx="12"/>
          </p:nvPr>
        </p:nvSpPr>
        <p:spPr>
          <a:xfrm>
            <a:off x="7227888" y="6886575"/>
            <a:ext cx="2346325" cy="519113"/>
          </a:xfrm>
          <a:noFill/>
          <a:ln>
            <a:round/>
            <a:headEnd/>
            <a:tailEnd/>
          </a:ln>
        </p:spPr>
        <p:txBody>
          <a:bodyPr/>
          <a:lstStyle/>
          <a:p>
            <a:fld id="{0AAF34E4-3FEF-4BCB-A3B5-E2537E270E20}" type="slidenum">
              <a:rPr lang="es-ES"/>
              <a:pPr/>
              <a:t>21</a:t>
            </a:fld>
            <a:endParaRPr lang="es-ES"/>
          </a:p>
        </p:txBody>
      </p:sp>
      <p:pic>
        <p:nvPicPr>
          <p:cNvPr id="27" name="Picture 8"/>
          <p:cNvPicPr>
            <a:picLocks noChangeAspect="1" noChangeArrowheads="1"/>
          </p:cNvPicPr>
          <p:nvPr/>
        </p:nvPicPr>
        <p:blipFill>
          <a:blip r:embed="rId7" cstate="print"/>
          <a:srcRect/>
          <a:stretch>
            <a:fillRect/>
          </a:stretch>
        </p:blipFill>
        <p:spPr bwMode="auto">
          <a:xfrm>
            <a:off x="8382000" y="0"/>
            <a:ext cx="1439863" cy="719138"/>
          </a:xfrm>
          <a:prstGeom prst="rect">
            <a:avLst/>
          </a:prstGeom>
          <a:noFill/>
          <a:ln w="9525">
            <a:noFill/>
            <a:round/>
            <a:headEnd/>
            <a:tailEnd/>
          </a:ln>
          <a:effectLst/>
        </p:spPr>
      </p:pic>
      <p:sp>
        <p:nvSpPr>
          <p:cNvPr id="28" name="Rectangle 9"/>
          <p:cNvSpPr>
            <a:spLocks noChangeArrowheads="1"/>
          </p:cNvSpPr>
          <p:nvPr/>
        </p:nvSpPr>
        <p:spPr bwMode="auto">
          <a:xfrm>
            <a:off x="228600" y="228600"/>
            <a:ext cx="54102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dirty="0">
                <a:solidFill>
                  <a:srgbClr val="000080"/>
                </a:solidFill>
              </a:rPr>
              <a:t>Gestión por Procesos</a:t>
            </a:r>
          </a:p>
        </p:txBody>
      </p:sp>
      <p:sp>
        <p:nvSpPr>
          <p:cNvPr id="29" name="Line 10"/>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round/>
            <a:headEnd/>
            <a:tailEnd/>
          </a:ln>
        </p:spPr>
        <p:txBody>
          <a:bodyPr/>
          <a:lstStyle/>
          <a:p>
            <a:fld id="{0AAF34E4-3FEF-4BCB-A3B5-E2537E270E20}" type="slidenum">
              <a:rPr lang="es-ES"/>
              <a:pPr/>
              <a:t>22</a:t>
            </a:fld>
            <a:endParaRPr lang="es-ES"/>
          </a:p>
        </p:txBody>
      </p:sp>
      <p:sp>
        <p:nvSpPr>
          <p:cNvPr id="14337" name="Rectangle 1"/>
          <p:cNvSpPr>
            <a:spLocks noGrp="1" noChangeArrowheads="1"/>
          </p:cNvSpPr>
          <p:nvPr>
            <p:ph type="body"/>
          </p:nvPr>
        </p:nvSpPr>
        <p:spPr>
          <a:xfrm>
            <a:off x="503808" y="1979637"/>
            <a:ext cx="9070975" cy="4899025"/>
          </a:xfrm>
        </p:spPr>
        <p:txBody>
          <a:bodyPr tIns="28224" anchor="t"/>
          <a:lstStyle/>
          <a:p>
            <a:pPr marL="431800" indent="-323850" eaLnBrk="1">
              <a:spcAft>
                <a:spcPts val="1425"/>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3200" b="1" i="1" u="sng" dirty="0" smtClean="0">
                <a:solidFill>
                  <a:srgbClr val="000080"/>
                </a:solidFill>
              </a:rPr>
              <a:t>BPM (Business </a:t>
            </a:r>
            <a:r>
              <a:rPr lang="es-ES" sz="3200" b="1" i="1" u="sng" dirty="0" err="1" smtClean="0">
                <a:solidFill>
                  <a:srgbClr val="000080"/>
                </a:solidFill>
              </a:rPr>
              <a:t>Process</a:t>
            </a:r>
            <a:r>
              <a:rPr lang="es-ES" sz="3200" b="1" i="1" u="sng" dirty="0" smtClean="0">
                <a:solidFill>
                  <a:srgbClr val="000080"/>
                </a:solidFill>
              </a:rPr>
              <a:t> Management)</a:t>
            </a:r>
          </a:p>
          <a:p>
            <a:pPr marL="863600" lvl="1" indent="-323850" algn="l" eaLnBrk="1">
              <a:spcAft>
                <a:spcPts val="1138"/>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2800" dirty="0" smtClean="0"/>
              <a:t>No es </a:t>
            </a:r>
            <a:r>
              <a:rPr lang="es-ES" sz="2800" u="sng" dirty="0" smtClean="0"/>
              <a:t>sólo</a:t>
            </a:r>
            <a:r>
              <a:rPr lang="es-ES" sz="2800" dirty="0" smtClean="0"/>
              <a:t> tecnología</a:t>
            </a:r>
          </a:p>
          <a:p>
            <a:pPr marL="863600" lvl="1" indent="-323850" algn="l" eaLnBrk="1">
              <a:spcAft>
                <a:spcPts val="1138"/>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2800" dirty="0" smtClean="0"/>
              <a:t>Es una </a:t>
            </a:r>
            <a:r>
              <a:rPr lang="es-ES" sz="2800" u="sng" dirty="0" smtClean="0"/>
              <a:t>disciplina de gestión empresarial</a:t>
            </a:r>
            <a:r>
              <a:rPr lang="es-ES" sz="2800" dirty="0" smtClean="0"/>
              <a:t> impulsada  por un conjunto de tecnologías (software) maduras.</a:t>
            </a:r>
          </a:p>
          <a:p>
            <a:pPr marL="863600" lvl="1" indent="-323850" algn="l" eaLnBrk="1">
              <a:spcAft>
                <a:spcPts val="1138"/>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2800" dirty="0" smtClean="0">
                <a:ea typeface="Candara" charset="0"/>
                <a:cs typeface="Candara" charset="0"/>
              </a:rPr>
              <a:t>BPM </a:t>
            </a:r>
            <a:r>
              <a:rPr lang="es-ES" sz="2800" u="sng" dirty="0" smtClean="0">
                <a:ea typeface="Candara" charset="0"/>
                <a:cs typeface="Candara" charset="0"/>
              </a:rPr>
              <a:t>es alinear los procesos y recursos a los objetivos y metas </a:t>
            </a:r>
            <a:r>
              <a:rPr lang="es-ES" sz="2800" dirty="0" smtClean="0">
                <a:ea typeface="Candara" charset="0"/>
                <a:cs typeface="Candara" charset="0"/>
              </a:rPr>
              <a:t>de forma de asegurar el cumplimiento de los mismos.</a:t>
            </a:r>
          </a:p>
        </p:txBody>
      </p:sp>
      <p:pic>
        <p:nvPicPr>
          <p:cNvPr id="21508" name="Picture 8"/>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21509" name="Rectangle 9"/>
          <p:cNvSpPr>
            <a:spLocks noChangeArrowheads="1"/>
          </p:cNvSpPr>
          <p:nvPr/>
        </p:nvSpPr>
        <p:spPr bwMode="auto">
          <a:xfrm>
            <a:off x="228600" y="228600"/>
            <a:ext cx="54102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dirty="0">
                <a:solidFill>
                  <a:srgbClr val="000080"/>
                </a:solidFill>
              </a:rPr>
              <a:t>Gestión por Procesos</a:t>
            </a:r>
          </a:p>
        </p:txBody>
      </p:sp>
      <p:sp>
        <p:nvSpPr>
          <p:cNvPr id="21510" name="Line 10"/>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round/>
            <a:headEnd/>
            <a:tailEnd/>
          </a:ln>
        </p:spPr>
        <p:txBody>
          <a:bodyPr/>
          <a:lstStyle/>
          <a:p>
            <a:fld id="{DEF04F6D-FE0A-4EA6-A4B2-45B1551F8291}" type="slidenum">
              <a:rPr lang="es-ES"/>
              <a:pPr/>
              <a:t>23</a:t>
            </a:fld>
            <a:endParaRPr lang="es-ES"/>
          </a:p>
        </p:txBody>
      </p:sp>
      <p:sp>
        <p:nvSpPr>
          <p:cNvPr id="15362" name="Rectangle 2"/>
          <p:cNvSpPr>
            <a:spLocks noGrp="1" noChangeArrowheads="1"/>
          </p:cNvSpPr>
          <p:nvPr>
            <p:ph type="body"/>
          </p:nvPr>
        </p:nvSpPr>
        <p:spPr>
          <a:xfrm>
            <a:off x="304800" y="1217613"/>
            <a:ext cx="9070975" cy="6342062"/>
          </a:xfrm>
        </p:spPr>
        <p:txBody>
          <a:bodyPr tIns="28224" anchor="t"/>
          <a:lstStyle/>
          <a:p>
            <a:pPr marL="431800" indent="-323850" eaLnBrk="1">
              <a:spcAft>
                <a:spcPts val="1425"/>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3200" b="1" i="1" u="sng" dirty="0" smtClean="0">
                <a:solidFill>
                  <a:srgbClr val="000080"/>
                </a:solidFill>
              </a:rPr>
              <a:t>BPMS </a:t>
            </a:r>
          </a:p>
          <a:p>
            <a:pPr marL="1295400" lvl="2" indent="-287338" algn="l" eaLnBrk="1">
              <a:spcAft>
                <a:spcPts val="850"/>
              </a:spcAft>
              <a:buSzPct val="7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3200" b="1" i="1" u="sng" dirty="0" smtClean="0">
                <a:solidFill>
                  <a:srgbClr val="000080"/>
                </a:solidFill>
              </a:rPr>
              <a:t>Business </a:t>
            </a:r>
            <a:r>
              <a:rPr lang="es-ES" sz="3200" b="1" i="1" u="sng" dirty="0" err="1" smtClean="0">
                <a:solidFill>
                  <a:srgbClr val="000080"/>
                </a:solidFill>
              </a:rPr>
              <a:t>Process</a:t>
            </a:r>
            <a:r>
              <a:rPr lang="es-ES" sz="3200" b="1" i="1" u="sng" dirty="0" smtClean="0">
                <a:solidFill>
                  <a:srgbClr val="000080"/>
                </a:solidFill>
              </a:rPr>
              <a:t> Management </a:t>
            </a:r>
            <a:r>
              <a:rPr lang="es-ES" sz="3200" b="1" i="1" u="sng" dirty="0" err="1" smtClean="0">
                <a:solidFill>
                  <a:srgbClr val="000080"/>
                </a:solidFill>
              </a:rPr>
              <a:t>System</a:t>
            </a:r>
            <a:endParaRPr lang="es-ES" sz="3200" b="1" i="1" u="sng" dirty="0" smtClean="0">
              <a:solidFill>
                <a:srgbClr val="000080"/>
              </a:solidFill>
            </a:endParaRPr>
          </a:p>
          <a:p>
            <a:pPr marL="1295400" lvl="2" indent="-287338" algn="l" eaLnBrk="1">
              <a:spcAft>
                <a:spcPts val="850"/>
              </a:spcAft>
              <a:buSzPct val="7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3200" b="1" i="1" u="sng" dirty="0" smtClean="0">
                <a:solidFill>
                  <a:srgbClr val="000080"/>
                </a:solidFill>
              </a:rPr>
              <a:t>Business </a:t>
            </a:r>
            <a:r>
              <a:rPr lang="es-ES" sz="3200" b="1" i="1" u="sng" dirty="0" err="1" smtClean="0">
                <a:solidFill>
                  <a:srgbClr val="000080"/>
                </a:solidFill>
              </a:rPr>
              <a:t>Process</a:t>
            </a:r>
            <a:r>
              <a:rPr lang="es-ES" sz="3200" b="1" i="1" u="sng" dirty="0" smtClean="0">
                <a:solidFill>
                  <a:srgbClr val="000080"/>
                </a:solidFill>
              </a:rPr>
              <a:t> Management </a:t>
            </a:r>
            <a:r>
              <a:rPr lang="es-ES" sz="3200" b="1" i="1" u="sng" dirty="0" err="1" smtClean="0">
                <a:solidFill>
                  <a:srgbClr val="000080"/>
                </a:solidFill>
              </a:rPr>
              <a:t>Suit</a:t>
            </a:r>
            <a:endParaRPr lang="es-ES" sz="3200" b="1" i="1" u="sng" dirty="0" smtClean="0">
              <a:solidFill>
                <a:srgbClr val="000080"/>
              </a:solidFill>
            </a:endParaRPr>
          </a:p>
          <a:p>
            <a:pPr marL="431800" indent="-323850" algn="l" eaLnBrk="1">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2600" dirty="0" smtClean="0">
                <a:ea typeface="Candara" charset="0"/>
                <a:cs typeface="Candara" charset="0"/>
              </a:rPr>
              <a:t>    “Conjunto de tecnologías (software) que permiten </a:t>
            </a:r>
            <a:r>
              <a:rPr lang="es-ES" sz="2600" u="sng" dirty="0" err="1" smtClean="0">
                <a:ea typeface="Candara" charset="0"/>
                <a:cs typeface="Candara" charset="0"/>
              </a:rPr>
              <a:t>modelizar</a:t>
            </a:r>
            <a:r>
              <a:rPr lang="es-ES" sz="2600" u="sng" dirty="0" smtClean="0">
                <a:ea typeface="Candara" charset="0"/>
                <a:cs typeface="Candara" charset="0"/>
              </a:rPr>
              <a:t>, simular, implementar, ejecutar y monitorizar </a:t>
            </a:r>
            <a:r>
              <a:rPr lang="es-ES" sz="2600" dirty="0" smtClean="0">
                <a:ea typeface="Candara" charset="0"/>
                <a:cs typeface="Candara" charset="0"/>
              </a:rPr>
              <a:t>procesos de cualquier naturaleza, sea dentro de un departamento o transversalmente a la organización, </a:t>
            </a:r>
            <a:r>
              <a:rPr lang="es-ES" sz="2600" u="sng" dirty="0" smtClean="0">
                <a:ea typeface="Candara" charset="0"/>
                <a:cs typeface="Candara" charset="0"/>
              </a:rPr>
              <a:t>interactuando</a:t>
            </a:r>
            <a:r>
              <a:rPr lang="es-ES" sz="2600" dirty="0" smtClean="0">
                <a:ea typeface="Candara" charset="0"/>
                <a:cs typeface="Candara" charset="0"/>
              </a:rPr>
              <a:t> con trabajadores, sistemas, clientes, proveedores y otros entes externos como participantes en las actividades de los procesos.”</a:t>
            </a:r>
          </a:p>
          <a:p>
            <a:pPr marL="863600" lvl="1" indent="-323850" algn="l" eaLnBrk="1">
              <a:spcAft>
                <a:spcPts val="1138"/>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ES" sz="2800" dirty="0" smtClean="0"/>
          </a:p>
          <a:p>
            <a:pPr marL="863600" lvl="1" indent="-323850" algn="l" eaLnBrk="1">
              <a:spcAft>
                <a:spcPts val="1138"/>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ES" sz="2800" dirty="0" smtClean="0"/>
          </a:p>
        </p:txBody>
      </p:sp>
      <p:pic>
        <p:nvPicPr>
          <p:cNvPr id="22532" name="Picture 8"/>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22533" name="Rectangle 9"/>
          <p:cNvSpPr>
            <a:spLocks noChangeArrowheads="1"/>
          </p:cNvSpPr>
          <p:nvPr/>
        </p:nvSpPr>
        <p:spPr bwMode="auto">
          <a:xfrm>
            <a:off x="228600" y="228600"/>
            <a:ext cx="6858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Tecnologías</a:t>
            </a:r>
          </a:p>
        </p:txBody>
      </p:sp>
      <p:sp>
        <p:nvSpPr>
          <p:cNvPr id="22534" name="Line 10"/>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graphicFrame>
        <p:nvGraphicFramePr>
          <p:cNvPr id="7" name="6 Diagrama"/>
          <p:cNvGraphicFramePr/>
          <p:nvPr/>
        </p:nvGraphicFramePr>
        <p:xfrm>
          <a:off x="6408464" y="5364013"/>
          <a:ext cx="1944216" cy="17281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round/>
            <a:headEnd/>
            <a:tailEnd/>
          </a:ln>
        </p:spPr>
        <p:txBody>
          <a:bodyPr/>
          <a:lstStyle/>
          <a:p>
            <a:fld id="{7B01BC4A-130D-412A-9DDB-6DD5CBE60C27}" type="slidenum">
              <a:rPr lang="es-ES"/>
              <a:pPr/>
              <a:t>24</a:t>
            </a:fld>
            <a:endParaRPr lang="es-ES"/>
          </a:p>
        </p:txBody>
      </p:sp>
      <p:sp>
        <p:nvSpPr>
          <p:cNvPr id="16386" name="Rectangle 2"/>
          <p:cNvSpPr>
            <a:spLocks noGrp="1" noChangeArrowheads="1"/>
          </p:cNvSpPr>
          <p:nvPr>
            <p:ph type="body"/>
          </p:nvPr>
        </p:nvSpPr>
        <p:spPr>
          <a:xfrm>
            <a:off x="468313" y="1439863"/>
            <a:ext cx="9070975" cy="5251450"/>
          </a:xfrm>
        </p:spPr>
        <p:txBody>
          <a:bodyPr tIns="28224" anchor="t"/>
          <a:lstStyle/>
          <a:p>
            <a:pPr marL="431800" indent="-323850" eaLnBrk="1">
              <a:spcAft>
                <a:spcPts val="1425"/>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3200" b="1" i="1" u="sng" smtClean="0">
                <a:solidFill>
                  <a:srgbClr val="000080"/>
                </a:solidFill>
              </a:rPr>
              <a:t>BPMN </a:t>
            </a:r>
          </a:p>
          <a:p>
            <a:pPr marL="431800" indent="-323850" eaLnBrk="1">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3200" b="1" i="1" u="sng" smtClean="0">
                <a:solidFill>
                  <a:srgbClr val="000080"/>
                </a:solidFill>
              </a:rPr>
              <a:t>Business Process Management Notation</a:t>
            </a:r>
          </a:p>
          <a:p>
            <a:pPr marL="1727200" lvl="3" indent="-215900" algn="l" eaLnBrk="1">
              <a:spcAft>
                <a:spcPts val="575"/>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ES" sz="2600" u="sng" smtClean="0">
              <a:ea typeface="Candara" charset="0"/>
              <a:cs typeface="Candara" charset="0"/>
            </a:endParaRPr>
          </a:p>
          <a:p>
            <a:pPr marL="863600" lvl="1" indent="-323850" algn="l" eaLnBrk="1">
              <a:spcAft>
                <a:spcPts val="1138"/>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ES" sz="2800" smtClean="0"/>
          </a:p>
          <a:p>
            <a:pPr marL="863600" lvl="1" indent="-323850" algn="l" eaLnBrk="1">
              <a:spcAft>
                <a:spcPts val="1138"/>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s-ES" sz="2800" smtClean="0"/>
          </a:p>
        </p:txBody>
      </p:sp>
      <p:sp>
        <p:nvSpPr>
          <p:cNvPr id="23556" name="Text Box 5"/>
          <p:cNvSpPr txBox="1">
            <a:spLocks noChangeArrowheads="1"/>
          </p:cNvSpPr>
          <p:nvPr/>
        </p:nvSpPr>
        <p:spPr bwMode="auto">
          <a:xfrm>
            <a:off x="1260475" y="2894013"/>
            <a:ext cx="7199313" cy="527050"/>
          </a:xfrm>
          <a:prstGeom prst="rect">
            <a:avLst/>
          </a:prstGeom>
          <a:noFill/>
          <a:ln w="9525">
            <a:noFill/>
            <a:round/>
            <a:headEnd/>
            <a:tailEnd/>
          </a:ln>
          <a:effectLst/>
        </p:spPr>
        <p:txBody>
          <a:bodyPr lIns="90000" tIns="67932" rIns="90000" bIns="45000"/>
          <a:lstStyle/>
          <a:p>
            <a:pPr>
              <a:tabLst>
                <a:tab pos="723900" algn="l"/>
                <a:tab pos="1447800" algn="l"/>
                <a:tab pos="2171700" algn="l"/>
                <a:tab pos="2895600" algn="l"/>
                <a:tab pos="3619500" algn="l"/>
                <a:tab pos="4343400" algn="l"/>
                <a:tab pos="5067300" algn="l"/>
                <a:tab pos="5791200" algn="l"/>
                <a:tab pos="6515100" algn="l"/>
              </a:tabLst>
            </a:pPr>
            <a:r>
              <a:rPr lang="es-ES" sz="2600">
                <a:solidFill>
                  <a:srgbClr val="000000"/>
                </a:solidFill>
              </a:rPr>
              <a:t>Notación para el modelado de procesos</a:t>
            </a:r>
          </a:p>
        </p:txBody>
      </p:sp>
      <p:pic>
        <p:nvPicPr>
          <p:cNvPr id="23557" name="Picture 6"/>
          <p:cNvPicPr>
            <a:picLocks noChangeAspect="1" noChangeArrowheads="1"/>
          </p:cNvPicPr>
          <p:nvPr/>
        </p:nvPicPr>
        <p:blipFill>
          <a:blip r:embed="rId3" cstate="print"/>
          <a:srcRect/>
          <a:stretch>
            <a:fillRect/>
          </a:stretch>
        </p:blipFill>
        <p:spPr bwMode="auto">
          <a:xfrm>
            <a:off x="2108200" y="3600450"/>
            <a:ext cx="5991225" cy="2733675"/>
          </a:xfrm>
          <a:prstGeom prst="rect">
            <a:avLst/>
          </a:prstGeom>
          <a:noFill/>
          <a:ln w="9525">
            <a:noFill/>
            <a:round/>
            <a:headEnd/>
            <a:tailEnd/>
          </a:ln>
          <a:effectLst/>
        </p:spPr>
      </p:pic>
      <p:pic>
        <p:nvPicPr>
          <p:cNvPr id="23558" name="Picture 10"/>
          <p:cNvPicPr>
            <a:picLocks noChangeAspect="1" noChangeArrowheads="1"/>
          </p:cNvPicPr>
          <p:nvPr/>
        </p:nvPicPr>
        <p:blipFill>
          <a:blip r:embed="rId4" cstate="print"/>
          <a:srcRect/>
          <a:stretch>
            <a:fillRect/>
          </a:stretch>
        </p:blipFill>
        <p:spPr bwMode="auto">
          <a:xfrm>
            <a:off x="8382000" y="0"/>
            <a:ext cx="1439863" cy="719138"/>
          </a:xfrm>
          <a:prstGeom prst="rect">
            <a:avLst/>
          </a:prstGeom>
          <a:noFill/>
          <a:ln w="9525">
            <a:noFill/>
            <a:round/>
            <a:headEnd/>
            <a:tailEnd/>
          </a:ln>
          <a:effectLst/>
        </p:spPr>
      </p:pic>
      <p:sp>
        <p:nvSpPr>
          <p:cNvPr id="23559" name="Line 12"/>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23560" name="Rectangle 13"/>
          <p:cNvSpPr>
            <a:spLocks noChangeArrowheads="1"/>
          </p:cNvSpPr>
          <p:nvPr/>
        </p:nvSpPr>
        <p:spPr bwMode="auto">
          <a:xfrm>
            <a:off x="228600" y="228600"/>
            <a:ext cx="6858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Tecnologías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round/>
            <a:headEnd/>
            <a:tailEnd/>
          </a:ln>
        </p:spPr>
        <p:txBody>
          <a:bodyPr/>
          <a:lstStyle/>
          <a:p>
            <a:fld id="{B26C08D0-17E8-40E0-8C14-005CD5B04CEB}" type="slidenum">
              <a:rPr lang="es-ES"/>
              <a:pPr/>
              <a:t>25</a:t>
            </a:fld>
            <a:endParaRPr lang="es-ES"/>
          </a:p>
        </p:txBody>
      </p:sp>
      <p:sp>
        <p:nvSpPr>
          <p:cNvPr id="24579" name="Text Box 3"/>
          <p:cNvSpPr txBox="1">
            <a:spLocks noChangeArrowheads="1"/>
          </p:cNvSpPr>
          <p:nvPr/>
        </p:nvSpPr>
        <p:spPr bwMode="auto">
          <a:xfrm>
            <a:off x="4319588" y="2700338"/>
            <a:ext cx="5219700" cy="1260475"/>
          </a:xfrm>
          <a:prstGeom prst="rect">
            <a:avLst/>
          </a:prstGeom>
          <a:noFill/>
          <a:ln w="9525">
            <a:noFill/>
            <a:round/>
            <a:headEnd/>
            <a:tailEnd/>
          </a:ln>
          <a:effectLst/>
        </p:spPr>
        <p:txBody>
          <a:bodyPr lIns="90000" tIns="67932" rIns="90000" bIns="45000"/>
          <a:lstStyle/>
          <a:p>
            <a:pPr>
              <a:buSzPct val="45000"/>
              <a:buFont typeface="Wingdings" pitchFamily="2" charset="2"/>
              <a:buNone/>
              <a:tabLst>
                <a:tab pos="723900" algn="l"/>
                <a:tab pos="1447800" algn="l"/>
                <a:tab pos="2171700" algn="l"/>
                <a:tab pos="2895600" algn="l"/>
                <a:tab pos="3619500" algn="l"/>
                <a:tab pos="4343400" algn="l"/>
                <a:tab pos="5067300" algn="l"/>
              </a:tabLst>
            </a:pPr>
            <a:endParaRPr lang="es-ES" sz="2600">
              <a:solidFill>
                <a:srgbClr val="000000"/>
              </a:solidFill>
            </a:endParaRPr>
          </a:p>
        </p:txBody>
      </p:sp>
      <p:pic>
        <p:nvPicPr>
          <p:cNvPr id="24580" name="Picture 5"/>
          <p:cNvPicPr>
            <a:picLocks noChangeAspect="1" noChangeArrowheads="1"/>
          </p:cNvPicPr>
          <p:nvPr/>
        </p:nvPicPr>
        <p:blipFill>
          <a:blip r:embed="rId4" cstate="print"/>
          <a:srcRect/>
          <a:stretch>
            <a:fillRect/>
          </a:stretch>
        </p:blipFill>
        <p:spPr bwMode="auto">
          <a:xfrm>
            <a:off x="8382000" y="0"/>
            <a:ext cx="1439863" cy="719138"/>
          </a:xfrm>
          <a:prstGeom prst="rect">
            <a:avLst/>
          </a:prstGeom>
          <a:noFill/>
          <a:ln w="9525">
            <a:noFill/>
            <a:round/>
            <a:headEnd/>
            <a:tailEnd/>
          </a:ln>
          <a:effectLst/>
        </p:spPr>
      </p:pic>
      <p:sp>
        <p:nvSpPr>
          <p:cNvPr id="24581" name="Rectangle 6"/>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Tecnologías</a:t>
            </a:r>
          </a:p>
        </p:txBody>
      </p:sp>
      <p:sp>
        <p:nvSpPr>
          <p:cNvPr id="24582" name="Line 7"/>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graphicFrame>
        <p:nvGraphicFramePr>
          <p:cNvPr id="24583" name="Object 12"/>
          <p:cNvGraphicFramePr>
            <a:graphicFrameLocks noChangeAspect="1"/>
          </p:cNvGraphicFramePr>
          <p:nvPr/>
        </p:nvGraphicFramePr>
        <p:xfrm>
          <a:off x="381000" y="1203325"/>
          <a:ext cx="9144000" cy="5735638"/>
        </p:xfrm>
        <a:graphic>
          <a:graphicData uri="http://schemas.openxmlformats.org/presentationml/2006/ole">
            <mc:AlternateContent xmlns:mc="http://schemas.openxmlformats.org/markup-compatibility/2006">
              <mc:Choice xmlns:v="urn:schemas-microsoft-com:vml" Requires="v">
                <p:oleObj spid="_x0000_s24586" name="Imagen de mapa de bits" r:id="rId5" imgW="5733333" imgH="4590476" progId="PBrush">
                  <p:embed/>
                </p:oleObj>
              </mc:Choice>
              <mc:Fallback>
                <p:oleObj name="Imagen de mapa de bits" r:id="rId5" imgW="5733333" imgH="4590476" progId="PBrush">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203325"/>
                        <a:ext cx="9144000" cy="57356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a:noFill/>
          <a:ln>
            <a:round/>
            <a:headEnd/>
            <a:tailEnd/>
          </a:ln>
        </p:spPr>
        <p:txBody>
          <a:bodyPr/>
          <a:lstStyle/>
          <a:p>
            <a:fld id="{DE836FCF-1CBC-4173-A508-CF6B6F0C424B}" type="slidenum">
              <a:rPr lang="es-ES"/>
              <a:pPr/>
              <a:t>26</a:t>
            </a:fld>
            <a:endParaRPr lang="es-ES"/>
          </a:p>
        </p:txBody>
      </p:sp>
      <p:sp>
        <p:nvSpPr>
          <p:cNvPr id="25603" name="AutoShape 3"/>
          <p:cNvSpPr>
            <a:spLocks noChangeArrowheads="1"/>
          </p:cNvSpPr>
          <p:nvPr/>
        </p:nvSpPr>
        <p:spPr bwMode="auto">
          <a:xfrm>
            <a:off x="1619250" y="3419475"/>
            <a:ext cx="1079500" cy="1079500"/>
          </a:xfrm>
          <a:prstGeom prst="flowChartMagneticDisk">
            <a:avLst/>
          </a:prstGeom>
          <a:solidFill>
            <a:srgbClr val="EB613D"/>
          </a:solidFill>
          <a:ln w="9525">
            <a:solidFill>
              <a:srgbClr val="000000"/>
            </a:solidFill>
            <a:round/>
            <a:headEnd/>
            <a:tailEnd/>
          </a:ln>
          <a:effectLst/>
        </p:spPr>
        <p:txBody>
          <a:bodyPr wrap="none" anchor="ctr"/>
          <a:lstStyle/>
          <a:p>
            <a:endParaRPr lang="es-UY"/>
          </a:p>
        </p:txBody>
      </p:sp>
      <p:sp>
        <p:nvSpPr>
          <p:cNvPr id="25604" name="AutoShape 4"/>
          <p:cNvSpPr>
            <a:spLocks noChangeArrowheads="1"/>
          </p:cNvSpPr>
          <p:nvPr/>
        </p:nvSpPr>
        <p:spPr bwMode="auto">
          <a:xfrm>
            <a:off x="6356350" y="3787775"/>
            <a:ext cx="1979613" cy="1260475"/>
          </a:xfrm>
          <a:prstGeom prst="cube">
            <a:avLst>
              <a:gd name="adj" fmla="val 45384"/>
            </a:avLst>
          </a:prstGeom>
          <a:solidFill>
            <a:srgbClr val="99CCFF"/>
          </a:solidFill>
          <a:ln w="9525">
            <a:solidFill>
              <a:srgbClr val="000000"/>
            </a:solidFill>
            <a:round/>
            <a:headEnd/>
            <a:tailEnd/>
          </a:ln>
          <a:effectLst/>
        </p:spPr>
        <p:txBody>
          <a:bodyPr wrap="none" anchor="ctr"/>
          <a:lstStyle/>
          <a:p>
            <a:endParaRPr lang="es-UY"/>
          </a:p>
        </p:txBody>
      </p:sp>
      <p:sp>
        <p:nvSpPr>
          <p:cNvPr id="25605" name="AutoShape 5"/>
          <p:cNvSpPr>
            <a:spLocks noChangeArrowheads="1"/>
          </p:cNvSpPr>
          <p:nvPr/>
        </p:nvSpPr>
        <p:spPr bwMode="auto">
          <a:xfrm>
            <a:off x="5472360" y="3275781"/>
            <a:ext cx="539750" cy="720725"/>
          </a:xfrm>
          <a:prstGeom prst="flowChartMagneticDisk">
            <a:avLst/>
          </a:prstGeom>
          <a:solidFill>
            <a:srgbClr val="FFCC99"/>
          </a:solidFill>
          <a:ln w="9525">
            <a:solidFill>
              <a:srgbClr val="000000"/>
            </a:solidFill>
            <a:round/>
            <a:headEnd/>
            <a:tailEnd/>
          </a:ln>
          <a:effectLst/>
        </p:spPr>
        <p:txBody>
          <a:bodyPr wrap="none" anchor="ctr"/>
          <a:lstStyle/>
          <a:p>
            <a:endParaRPr lang="es-UY"/>
          </a:p>
        </p:txBody>
      </p:sp>
      <p:pic>
        <p:nvPicPr>
          <p:cNvPr id="25607" name="Picture 7"/>
          <p:cNvPicPr>
            <a:picLocks noChangeAspect="1" noChangeArrowheads="1"/>
          </p:cNvPicPr>
          <p:nvPr/>
        </p:nvPicPr>
        <p:blipFill>
          <a:blip r:embed="rId3" cstate="print"/>
          <a:srcRect/>
          <a:stretch>
            <a:fillRect/>
          </a:stretch>
        </p:blipFill>
        <p:spPr bwMode="auto">
          <a:xfrm>
            <a:off x="8839200" y="2708275"/>
            <a:ext cx="641350" cy="720725"/>
          </a:xfrm>
          <a:prstGeom prst="rect">
            <a:avLst/>
          </a:prstGeom>
          <a:noFill/>
          <a:ln w="9525">
            <a:noFill/>
            <a:round/>
            <a:headEnd/>
            <a:tailEnd/>
          </a:ln>
          <a:effectLst/>
        </p:spPr>
      </p:pic>
      <p:pic>
        <p:nvPicPr>
          <p:cNvPr id="25608" name="Picture 8"/>
          <p:cNvPicPr>
            <a:picLocks noChangeAspect="1" noChangeArrowheads="1"/>
          </p:cNvPicPr>
          <p:nvPr/>
        </p:nvPicPr>
        <p:blipFill>
          <a:blip r:embed="rId4" cstate="print"/>
          <a:srcRect/>
          <a:stretch>
            <a:fillRect/>
          </a:stretch>
        </p:blipFill>
        <p:spPr bwMode="auto">
          <a:xfrm>
            <a:off x="8515350" y="5407025"/>
            <a:ext cx="1181100" cy="927100"/>
          </a:xfrm>
          <a:prstGeom prst="rect">
            <a:avLst/>
          </a:prstGeom>
          <a:noFill/>
          <a:ln w="9525">
            <a:noFill/>
            <a:round/>
            <a:headEnd/>
            <a:tailEnd/>
          </a:ln>
          <a:effectLst/>
        </p:spPr>
      </p:pic>
      <p:sp>
        <p:nvSpPr>
          <p:cNvPr id="25609" name="Text Box 9"/>
          <p:cNvSpPr txBox="1">
            <a:spLocks noChangeArrowheads="1"/>
          </p:cNvSpPr>
          <p:nvPr/>
        </p:nvSpPr>
        <p:spPr bwMode="auto">
          <a:xfrm>
            <a:off x="8640712" y="6300117"/>
            <a:ext cx="954138" cy="396529"/>
          </a:xfrm>
          <a:prstGeom prst="rect">
            <a:avLst/>
          </a:prstGeom>
          <a:noFill/>
          <a:ln w="9525">
            <a:noFill/>
            <a:round/>
            <a:headEnd/>
            <a:tailEnd/>
          </a:ln>
          <a:effectLst/>
        </p:spPr>
        <p:txBody>
          <a:bodyPr wrap="none" lIns="90000" tIns="59112" rIns="90000" bIns="45000"/>
          <a:lstStyle/>
          <a:p>
            <a:pPr>
              <a:tabLst>
                <a:tab pos="723900" algn="l"/>
              </a:tabLst>
            </a:pPr>
            <a:r>
              <a:rPr lang="es-ES" sz="1600" dirty="0" smtClean="0">
                <a:solidFill>
                  <a:srgbClr val="000000"/>
                </a:solidFill>
              </a:rPr>
              <a:t>Procesos</a:t>
            </a:r>
            <a:endParaRPr lang="es-ES" sz="1600" dirty="0">
              <a:solidFill>
                <a:srgbClr val="000000"/>
              </a:solidFill>
            </a:endParaRPr>
          </a:p>
        </p:txBody>
      </p:sp>
      <p:sp>
        <p:nvSpPr>
          <p:cNvPr id="25610" name="Text Box 10"/>
          <p:cNvSpPr txBox="1">
            <a:spLocks noChangeArrowheads="1"/>
          </p:cNvSpPr>
          <p:nvPr/>
        </p:nvSpPr>
        <p:spPr bwMode="auto">
          <a:xfrm>
            <a:off x="8515350" y="4867275"/>
            <a:ext cx="1376363" cy="360363"/>
          </a:xfrm>
          <a:prstGeom prst="rect">
            <a:avLst/>
          </a:prstGeom>
          <a:noFill/>
          <a:ln w="9525">
            <a:noFill/>
            <a:round/>
            <a:headEnd/>
            <a:tailEnd/>
          </a:ln>
          <a:effectLst/>
        </p:spPr>
        <p:txBody>
          <a:bodyPr wrap="none" lIns="90000" tIns="59112" rIns="90000" bIns="45000"/>
          <a:lstStyle/>
          <a:p>
            <a:pPr>
              <a:tabLst>
                <a:tab pos="723900" algn="l"/>
              </a:tabLst>
            </a:pPr>
            <a:r>
              <a:rPr lang="es-ES" sz="1600" dirty="0">
                <a:solidFill>
                  <a:srgbClr val="000000"/>
                </a:solidFill>
              </a:rPr>
              <a:t>Coordinación</a:t>
            </a:r>
          </a:p>
        </p:txBody>
      </p:sp>
      <p:pic>
        <p:nvPicPr>
          <p:cNvPr id="25611" name="Picture 11"/>
          <p:cNvPicPr>
            <a:picLocks noChangeAspect="1" noChangeArrowheads="1"/>
          </p:cNvPicPr>
          <p:nvPr/>
        </p:nvPicPr>
        <p:blipFill>
          <a:blip r:embed="rId5" cstate="print"/>
          <a:srcRect/>
          <a:stretch>
            <a:fillRect/>
          </a:stretch>
        </p:blipFill>
        <p:spPr bwMode="auto">
          <a:xfrm>
            <a:off x="8558213" y="4065588"/>
            <a:ext cx="1036637" cy="801687"/>
          </a:xfrm>
          <a:prstGeom prst="rect">
            <a:avLst/>
          </a:prstGeom>
          <a:noFill/>
          <a:ln w="9525">
            <a:noFill/>
            <a:round/>
            <a:headEnd/>
            <a:tailEnd/>
          </a:ln>
          <a:effectLst/>
        </p:spPr>
      </p:pic>
      <p:sp>
        <p:nvSpPr>
          <p:cNvPr id="25612" name="Text Box 12"/>
          <p:cNvSpPr txBox="1">
            <a:spLocks noChangeArrowheads="1"/>
          </p:cNvSpPr>
          <p:nvPr/>
        </p:nvSpPr>
        <p:spPr bwMode="auto">
          <a:xfrm>
            <a:off x="8478838" y="3427413"/>
            <a:ext cx="1296987" cy="360362"/>
          </a:xfrm>
          <a:prstGeom prst="rect">
            <a:avLst/>
          </a:prstGeom>
          <a:noFill/>
          <a:ln w="9525">
            <a:noFill/>
            <a:round/>
            <a:headEnd/>
            <a:tailEnd/>
          </a:ln>
          <a:effectLst/>
        </p:spPr>
        <p:txBody>
          <a:bodyPr wrap="none" lIns="90000" tIns="59112" rIns="90000" bIns="45000"/>
          <a:lstStyle/>
          <a:p>
            <a:pPr>
              <a:tabLst>
                <a:tab pos="723900" algn="l"/>
              </a:tabLst>
            </a:pPr>
            <a:r>
              <a:rPr lang="es-ES" sz="1600" dirty="0">
                <a:solidFill>
                  <a:srgbClr val="000000"/>
                </a:solidFill>
              </a:rPr>
              <a:t>Colaborador</a:t>
            </a:r>
          </a:p>
        </p:txBody>
      </p:sp>
      <p:pic>
        <p:nvPicPr>
          <p:cNvPr id="25613" name="Picture 13"/>
          <p:cNvPicPr>
            <a:picLocks noChangeAspect="1" noChangeArrowheads="1"/>
          </p:cNvPicPr>
          <p:nvPr/>
        </p:nvPicPr>
        <p:blipFill>
          <a:blip r:embed="rId6" cstate="print"/>
          <a:srcRect/>
          <a:stretch>
            <a:fillRect/>
          </a:stretch>
        </p:blipFill>
        <p:spPr bwMode="auto">
          <a:xfrm>
            <a:off x="4968304" y="4787949"/>
            <a:ext cx="1079500" cy="1065212"/>
          </a:xfrm>
          <a:prstGeom prst="rect">
            <a:avLst/>
          </a:prstGeom>
          <a:noFill/>
          <a:ln w="9525">
            <a:noFill/>
            <a:round/>
            <a:headEnd/>
            <a:tailEnd/>
          </a:ln>
          <a:effectLst/>
        </p:spPr>
      </p:pic>
      <p:sp>
        <p:nvSpPr>
          <p:cNvPr id="25614" name="Text Box 14"/>
          <p:cNvSpPr txBox="1">
            <a:spLocks noChangeArrowheads="1"/>
          </p:cNvSpPr>
          <p:nvPr/>
        </p:nvSpPr>
        <p:spPr bwMode="auto">
          <a:xfrm>
            <a:off x="1439863" y="4711700"/>
            <a:ext cx="1585912" cy="2198688"/>
          </a:xfrm>
          <a:prstGeom prst="rect">
            <a:avLst/>
          </a:prstGeom>
          <a:noFill/>
          <a:ln w="9525">
            <a:noFill/>
            <a:round/>
            <a:headEnd/>
            <a:tailEnd/>
          </a:ln>
          <a:effectLst/>
        </p:spPr>
        <p:txBody>
          <a:bodyPr wrap="none" lIns="90000" tIns="60876" rIns="90000" bIns="45000"/>
          <a:lstStyle/>
          <a:p>
            <a:pPr>
              <a:tabLst>
                <a:tab pos="723900" algn="l"/>
                <a:tab pos="1447800" algn="l"/>
              </a:tabLst>
            </a:pPr>
            <a:r>
              <a:rPr lang="es-ES" b="1" dirty="0">
                <a:solidFill>
                  <a:srgbClr val="000000"/>
                </a:solidFill>
              </a:rPr>
              <a:t>ERP</a:t>
            </a:r>
          </a:p>
          <a:p>
            <a:pPr>
              <a:tabLst>
                <a:tab pos="723900" algn="l"/>
                <a:tab pos="1447800" algn="l"/>
              </a:tabLst>
            </a:pPr>
            <a:r>
              <a:rPr lang="es-ES" b="1" dirty="0">
                <a:solidFill>
                  <a:srgbClr val="000000"/>
                </a:solidFill>
              </a:rPr>
              <a:t>CRM</a:t>
            </a:r>
          </a:p>
          <a:p>
            <a:pPr>
              <a:tabLst>
                <a:tab pos="723900" algn="l"/>
                <a:tab pos="1447800" algn="l"/>
              </a:tabLst>
            </a:pPr>
            <a:r>
              <a:rPr lang="es-ES" b="1" dirty="0">
                <a:solidFill>
                  <a:srgbClr val="000000"/>
                </a:solidFill>
              </a:rPr>
              <a:t>Ambulatorio,</a:t>
            </a:r>
          </a:p>
          <a:p>
            <a:pPr>
              <a:tabLst>
                <a:tab pos="723900" algn="l"/>
                <a:tab pos="1447800" algn="l"/>
              </a:tabLst>
            </a:pPr>
            <a:r>
              <a:rPr lang="es-ES" b="1" dirty="0">
                <a:solidFill>
                  <a:srgbClr val="000000"/>
                </a:solidFill>
              </a:rPr>
              <a:t>Internación,</a:t>
            </a:r>
          </a:p>
          <a:p>
            <a:pPr>
              <a:tabLst>
                <a:tab pos="723900" algn="l"/>
                <a:tab pos="1447800" algn="l"/>
              </a:tabLst>
            </a:pPr>
            <a:r>
              <a:rPr lang="es-ES" b="1" dirty="0">
                <a:solidFill>
                  <a:srgbClr val="000000"/>
                </a:solidFill>
              </a:rPr>
              <a:t>Agendas,</a:t>
            </a:r>
          </a:p>
          <a:p>
            <a:pPr>
              <a:tabLst>
                <a:tab pos="723900" algn="l"/>
                <a:tab pos="1447800" algn="l"/>
              </a:tabLst>
            </a:pPr>
            <a:r>
              <a:rPr lang="es-ES" b="1" dirty="0">
                <a:solidFill>
                  <a:srgbClr val="000000"/>
                </a:solidFill>
              </a:rPr>
              <a:t>Emergencia</a:t>
            </a:r>
          </a:p>
          <a:p>
            <a:pPr>
              <a:tabLst>
                <a:tab pos="723900" algn="l"/>
                <a:tab pos="1447800" algn="l"/>
              </a:tabLst>
            </a:pPr>
            <a:r>
              <a:rPr lang="es-ES" b="1" dirty="0" err="1">
                <a:solidFill>
                  <a:srgbClr val="000000"/>
                </a:solidFill>
              </a:rPr>
              <a:t>Unidosis</a:t>
            </a:r>
            <a:r>
              <a:rPr lang="es-ES" b="1" dirty="0">
                <a:solidFill>
                  <a:srgbClr val="000000"/>
                </a:solidFill>
              </a:rPr>
              <a:t>,</a:t>
            </a:r>
          </a:p>
          <a:p>
            <a:pPr>
              <a:tabLst>
                <a:tab pos="723900" algn="l"/>
                <a:tab pos="1447800" algn="l"/>
              </a:tabLst>
            </a:pPr>
            <a:r>
              <a:rPr lang="es-ES" b="1" dirty="0" err="1">
                <a:solidFill>
                  <a:srgbClr val="000000"/>
                </a:solidFill>
              </a:rPr>
              <a:t>Etc</a:t>
            </a:r>
            <a:r>
              <a:rPr lang="es-ES" b="1" dirty="0">
                <a:solidFill>
                  <a:srgbClr val="000000"/>
                </a:solidFill>
              </a:rPr>
              <a:t>,</a:t>
            </a:r>
          </a:p>
        </p:txBody>
      </p:sp>
      <p:pic>
        <p:nvPicPr>
          <p:cNvPr id="25615" name="Picture 15"/>
          <p:cNvPicPr>
            <a:picLocks noChangeAspect="1" noChangeArrowheads="1"/>
          </p:cNvPicPr>
          <p:nvPr/>
        </p:nvPicPr>
        <p:blipFill>
          <a:blip r:embed="rId7" cstate="print"/>
          <a:srcRect/>
          <a:stretch>
            <a:fillRect/>
          </a:stretch>
        </p:blipFill>
        <p:spPr bwMode="auto">
          <a:xfrm>
            <a:off x="3087688" y="2879725"/>
            <a:ext cx="692150" cy="595313"/>
          </a:xfrm>
          <a:prstGeom prst="rect">
            <a:avLst/>
          </a:prstGeom>
          <a:noFill/>
          <a:ln w="9525">
            <a:noFill/>
            <a:round/>
            <a:headEnd/>
            <a:tailEnd/>
          </a:ln>
          <a:effectLst/>
        </p:spPr>
      </p:pic>
      <p:pic>
        <p:nvPicPr>
          <p:cNvPr id="25616" name="Picture 16"/>
          <p:cNvPicPr>
            <a:picLocks noChangeAspect="1" noChangeArrowheads="1"/>
          </p:cNvPicPr>
          <p:nvPr/>
        </p:nvPicPr>
        <p:blipFill>
          <a:blip r:embed="rId7" cstate="print"/>
          <a:srcRect/>
          <a:stretch>
            <a:fillRect/>
          </a:stretch>
        </p:blipFill>
        <p:spPr bwMode="auto">
          <a:xfrm>
            <a:off x="3087688" y="3779838"/>
            <a:ext cx="692150" cy="595312"/>
          </a:xfrm>
          <a:prstGeom prst="rect">
            <a:avLst/>
          </a:prstGeom>
          <a:noFill/>
          <a:ln w="9525">
            <a:noFill/>
            <a:round/>
            <a:headEnd/>
            <a:tailEnd/>
          </a:ln>
          <a:effectLst/>
        </p:spPr>
      </p:pic>
      <p:pic>
        <p:nvPicPr>
          <p:cNvPr id="25617" name="Picture 17"/>
          <p:cNvPicPr>
            <a:picLocks noChangeAspect="1" noChangeArrowheads="1"/>
          </p:cNvPicPr>
          <p:nvPr/>
        </p:nvPicPr>
        <p:blipFill>
          <a:blip r:embed="rId7" cstate="print"/>
          <a:srcRect/>
          <a:stretch>
            <a:fillRect/>
          </a:stretch>
        </p:blipFill>
        <p:spPr bwMode="auto">
          <a:xfrm>
            <a:off x="3087688" y="4679950"/>
            <a:ext cx="692150" cy="595313"/>
          </a:xfrm>
          <a:prstGeom prst="rect">
            <a:avLst/>
          </a:prstGeom>
          <a:noFill/>
          <a:ln w="9525">
            <a:noFill/>
            <a:round/>
            <a:headEnd/>
            <a:tailEnd/>
          </a:ln>
          <a:effectLst/>
        </p:spPr>
      </p:pic>
      <p:pic>
        <p:nvPicPr>
          <p:cNvPr id="25618" name="Picture 18"/>
          <p:cNvPicPr>
            <a:picLocks noChangeAspect="1" noChangeArrowheads="1"/>
          </p:cNvPicPr>
          <p:nvPr/>
        </p:nvPicPr>
        <p:blipFill>
          <a:blip r:embed="rId7" cstate="print"/>
          <a:srcRect/>
          <a:stretch>
            <a:fillRect/>
          </a:stretch>
        </p:blipFill>
        <p:spPr bwMode="auto">
          <a:xfrm>
            <a:off x="360363" y="2824163"/>
            <a:ext cx="692150" cy="595312"/>
          </a:xfrm>
          <a:prstGeom prst="rect">
            <a:avLst/>
          </a:prstGeom>
          <a:noFill/>
          <a:ln w="9525">
            <a:noFill/>
            <a:round/>
            <a:headEnd/>
            <a:tailEnd/>
          </a:ln>
          <a:effectLst/>
        </p:spPr>
      </p:pic>
      <p:pic>
        <p:nvPicPr>
          <p:cNvPr id="25619" name="Picture 19"/>
          <p:cNvPicPr>
            <a:picLocks noChangeAspect="1" noChangeArrowheads="1"/>
          </p:cNvPicPr>
          <p:nvPr/>
        </p:nvPicPr>
        <p:blipFill>
          <a:blip r:embed="rId7" cstate="print"/>
          <a:srcRect/>
          <a:stretch>
            <a:fillRect/>
          </a:stretch>
        </p:blipFill>
        <p:spPr bwMode="auto">
          <a:xfrm>
            <a:off x="387350" y="3905250"/>
            <a:ext cx="692150" cy="595313"/>
          </a:xfrm>
          <a:prstGeom prst="rect">
            <a:avLst/>
          </a:prstGeom>
          <a:noFill/>
          <a:ln w="9525">
            <a:noFill/>
            <a:round/>
            <a:headEnd/>
            <a:tailEnd/>
          </a:ln>
          <a:effectLst/>
        </p:spPr>
      </p:pic>
      <p:pic>
        <p:nvPicPr>
          <p:cNvPr id="25620" name="Picture 20"/>
          <p:cNvPicPr>
            <a:picLocks noChangeAspect="1" noChangeArrowheads="1"/>
          </p:cNvPicPr>
          <p:nvPr/>
        </p:nvPicPr>
        <p:blipFill>
          <a:blip r:embed="rId7" cstate="print"/>
          <a:srcRect/>
          <a:stretch>
            <a:fillRect/>
          </a:stretch>
        </p:blipFill>
        <p:spPr bwMode="auto">
          <a:xfrm>
            <a:off x="387350" y="4859338"/>
            <a:ext cx="692150" cy="595312"/>
          </a:xfrm>
          <a:prstGeom prst="rect">
            <a:avLst/>
          </a:prstGeom>
          <a:noFill/>
          <a:ln w="9525">
            <a:noFill/>
            <a:round/>
            <a:headEnd/>
            <a:tailEnd/>
          </a:ln>
          <a:effectLst/>
        </p:spPr>
      </p:pic>
      <p:sp>
        <p:nvSpPr>
          <p:cNvPr id="25621" name="Line 21"/>
          <p:cNvSpPr>
            <a:spLocks noChangeShapeType="1"/>
          </p:cNvSpPr>
          <p:nvPr/>
        </p:nvSpPr>
        <p:spPr bwMode="auto">
          <a:xfrm>
            <a:off x="4679950" y="2519363"/>
            <a:ext cx="1588" cy="4319587"/>
          </a:xfrm>
          <a:prstGeom prst="line">
            <a:avLst/>
          </a:prstGeom>
          <a:noFill/>
          <a:ln w="72000">
            <a:solidFill>
              <a:srgbClr val="000000"/>
            </a:solidFill>
            <a:round/>
            <a:headEnd/>
            <a:tailEnd/>
          </a:ln>
          <a:effectLst/>
        </p:spPr>
        <p:txBody>
          <a:bodyPr/>
          <a:lstStyle/>
          <a:p>
            <a:endParaRPr lang="es-UY"/>
          </a:p>
        </p:txBody>
      </p:sp>
      <p:sp>
        <p:nvSpPr>
          <p:cNvPr id="25622" name="Text Box 22"/>
          <p:cNvSpPr txBox="1">
            <a:spLocks noChangeArrowheads="1"/>
          </p:cNvSpPr>
          <p:nvPr/>
        </p:nvSpPr>
        <p:spPr bwMode="auto">
          <a:xfrm>
            <a:off x="311150" y="2352675"/>
            <a:ext cx="949325" cy="346075"/>
          </a:xfrm>
          <a:prstGeom prst="rect">
            <a:avLst/>
          </a:prstGeom>
          <a:noFill/>
          <a:ln w="9525">
            <a:noFill/>
            <a:round/>
            <a:headEnd/>
            <a:tailEnd/>
          </a:ln>
          <a:effectLst/>
        </p:spPr>
        <p:txBody>
          <a:bodyPr lIns="90000" tIns="60876" rIns="90000" bIns="45000"/>
          <a:lstStyle/>
          <a:p>
            <a:pPr>
              <a:tabLst>
                <a:tab pos="723900" algn="l"/>
              </a:tabLst>
            </a:pPr>
            <a:r>
              <a:rPr lang="es-ES" u="sng">
                <a:solidFill>
                  <a:srgbClr val="000000"/>
                </a:solidFill>
              </a:rPr>
              <a:t>Datos</a:t>
            </a:r>
          </a:p>
        </p:txBody>
      </p:sp>
      <p:sp>
        <p:nvSpPr>
          <p:cNvPr id="25623" name="Text Box 23"/>
          <p:cNvSpPr txBox="1">
            <a:spLocks noChangeArrowheads="1"/>
          </p:cNvSpPr>
          <p:nvPr/>
        </p:nvSpPr>
        <p:spPr bwMode="auto">
          <a:xfrm>
            <a:off x="3060700" y="2339975"/>
            <a:ext cx="776288" cy="346075"/>
          </a:xfrm>
          <a:prstGeom prst="rect">
            <a:avLst/>
          </a:prstGeom>
          <a:noFill/>
          <a:ln w="9525">
            <a:noFill/>
            <a:round/>
            <a:headEnd/>
            <a:tailEnd/>
          </a:ln>
          <a:effectLst/>
        </p:spPr>
        <p:txBody>
          <a:bodyPr wrap="none" lIns="90000" tIns="60876" rIns="90000" bIns="45000"/>
          <a:lstStyle/>
          <a:p>
            <a:pPr>
              <a:tabLst>
                <a:tab pos="723900" algn="l"/>
              </a:tabLst>
            </a:pPr>
            <a:r>
              <a:rPr lang="es-ES" u="sng">
                <a:solidFill>
                  <a:srgbClr val="000000"/>
                </a:solidFill>
              </a:rPr>
              <a:t>Datos</a:t>
            </a:r>
          </a:p>
        </p:txBody>
      </p:sp>
      <p:sp>
        <p:nvSpPr>
          <p:cNvPr id="25624" name="Text Box 24"/>
          <p:cNvSpPr txBox="1">
            <a:spLocks noChangeArrowheads="1"/>
          </p:cNvSpPr>
          <p:nvPr/>
        </p:nvSpPr>
        <p:spPr bwMode="auto">
          <a:xfrm>
            <a:off x="1260475" y="2160588"/>
            <a:ext cx="1895475" cy="323850"/>
          </a:xfrm>
          <a:prstGeom prst="rect">
            <a:avLst/>
          </a:prstGeom>
          <a:noFill/>
          <a:ln w="9525">
            <a:noFill/>
            <a:round/>
            <a:headEnd/>
            <a:tailEnd/>
          </a:ln>
          <a:effectLst/>
        </p:spPr>
        <p:txBody>
          <a:bodyPr lIns="90000" tIns="59112" rIns="90000" bIns="45000"/>
          <a:lstStyle/>
          <a:p>
            <a:pPr>
              <a:tabLst>
                <a:tab pos="723900" algn="l"/>
                <a:tab pos="1447800" algn="l"/>
              </a:tabLst>
            </a:pPr>
            <a:r>
              <a:rPr lang="es-ES" sz="1600" b="1" u="sng">
                <a:solidFill>
                  <a:srgbClr val="000000"/>
                </a:solidFill>
              </a:rPr>
              <a:t>APLICACIONES</a:t>
            </a:r>
          </a:p>
        </p:txBody>
      </p:sp>
      <p:sp>
        <p:nvSpPr>
          <p:cNvPr id="25625" name="Text Box 25"/>
          <p:cNvSpPr txBox="1">
            <a:spLocks noChangeArrowheads="1"/>
          </p:cNvSpPr>
          <p:nvPr/>
        </p:nvSpPr>
        <p:spPr bwMode="auto">
          <a:xfrm>
            <a:off x="6119813" y="2160588"/>
            <a:ext cx="2679700" cy="323850"/>
          </a:xfrm>
          <a:prstGeom prst="rect">
            <a:avLst/>
          </a:prstGeom>
          <a:noFill/>
          <a:ln w="9525">
            <a:noFill/>
            <a:round/>
            <a:headEnd/>
            <a:tailEnd/>
          </a:ln>
          <a:effectLst/>
        </p:spPr>
        <p:txBody>
          <a:bodyPr wrap="none" lIns="90000" tIns="59112" rIns="90000" bIns="45000"/>
          <a:lstStyle/>
          <a:p>
            <a:pPr>
              <a:tabLst>
                <a:tab pos="723900" algn="l"/>
                <a:tab pos="1447800" algn="l"/>
                <a:tab pos="2171700" algn="l"/>
              </a:tabLst>
            </a:pPr>
            <a:r>
              <a:rPr lang="es-ES" sz="1600" b="1" u="sng">
                <a:solidFill>
                  <a:srgbClr val="000000"/>
                </a:solidFill>
              </a:rPr>
              <a:t>PROCESOS DE NEGOCIO</a:t>
            </a:r>
          </a:p>
        </p:txBody>
      </p:sp>
      <p:sp>
        <p:nvSpPr>
          <p:cNvPr id="25626" name="Text Box 26"/>
          <p:cNvSpPr txBox="1">
            <a:spLocks noChangeArrowheads="1"/>
          </p:cNvSpPr>
          <p:nvPr/>
        </p:nvSpPr>
        <p:spPr bwMode="auto">
          <a:xfrm>
            <a:off x="5532438" y="3649663"/>
            <a:ext cx="461962" cy="317500"/>
          </a:xfrm>
          <a:prstGeom prst="rect">
            <a:avLst/>
          </a:prstGeom>
          <a:noFill/>
          <a:ln w="9525">
            <a:noFill/>
            <a:round/>
            <a:headEnd/>
            <a:tailEnd/>
          </a:ln>
          <a:effectLst/>
        </p:spPr>
        <p:txBody>
          <a:bodyPr wrap="none" lIns="90000" tIns="59112" rIns="90000" bIns="45000"/>
          <a:lstStyle/>
          <a:p>
            <a:r>
              <a:rPr lang="es-ES" sz="1600">
                <a:solidFill>
                  <a:srgbClr val="000000"/>
                </a:solidFill>
              </a:rPr>
              <a:t>BD</a:t>
            </a:r>
          </a:p>
        </p:txBody>
      </p:sp>
      <p:sp>
        <p:nvSpPr>
          <p:cNvPr id="25627" name="Text Box 27"/>
          <p:cNvSpPr txBox="1">
            <a:spLocks noChangeArrowheads="1"/>
          </p:cNvSpPr>
          <p:nvPr/>
        </p:nvSpPr>
        <p:spPr bwMode="auto">
          <a:xfrm>
            <a:off x="474663" y="7019925"/>
            <a:ext cx="4025900" cy="346075"/>
          </a:xfrm>
          <a:prstGeom prst="rect">
            <a:avLst/>
          </a:prstGeom>
          <a:noFill/>
          <a:ln w="9525">
            <a:noFill/>
            <a:round/>
            <a:headEnd/>
            <a:tailEnd/>
          </a:ln>
          <a:effectLst/>
        </p:spPr>
        <p:txBody>
          <a:bodyPr wrap="none" lIns="90000" tIns="60876" rIns="90000" bIns="45000"/>
          <a:lstStyle/>
          <a:p>
            <a:pPr>
              <a:tabLst>
                <a:tab pos="723900" algn="l"/>
                <a:tab pos="1447800" algn="l"/>
                <a:tab pos="2171700" algn="l"/>
                <a:tab pos="2895600" algn="l"/>
                <a:tab pos="3619500" algn="l"/>
              </a:tabLst>
            </a:pPr>
            <a:r>
              <a:rPr lang="es-ES">
                <a:solidFill>
                  <a:srgbClr val="000000"/>
                </a:solidFill>
              </a:rPr>
              <a:t>DBMS – Sistemas de Bases de Datos</a:t>
            </a:r>
          </a:p>
        </p:txBody>
      </p:sp>
      <p:sp>
        <p:nvSpPr>
          <p:cNvPr id="25628" name="Text Box 28"/>
          <p:cNvSpPr txBox="1">
            <a:spLocks noChangeArrowheads="1"/>
          </p:cNvSpPr>
          <p:nvPr/>
        </p:nvSpPr>
        <p:spPr bwMode="auto">
          <a:xfrm>
            <a:off x="5580063" y="6777038"/>
            <a:ext cx="3506787" cy="603250"/>
          </a:xfrm>
          <a:prstGeom prst="rect">
            <a:avLst/>
          </a:prstGeom>
          <a:noFill/>
          <a:ln w="9525">
            <a:noFill/>
            <a:round/>
            <a:headEnd/>
            <a:tailEnd/>
          </a:ln>
          <a:effectLst/>
        </p:spPr>
        <p:txBody>
          <a:bodyPr wrap="none" lIns="90000" tIns="60876" rIns="90000" bIns="45000"/>
          <a:lstStyle/>
          <a:p>
            <a:pPr>
              <a:tabLst>
                <a:tab pos="723900" algn="l"/>
                <a:tab pos="1447800" algn="l"/>
                <a:tab pos="2171700" algn="l"/>
                <a:tab pos="2895600" algn="l"/>
              </a:tabLst>
            </a:pPr>
            <a:r>
              <a:rPr lang="es-ES">
                <a:solidFill>
                  <a:srgbClr val="000000"/>
                </a:solidFill>
              </a:rPr>
              <a:t>BPMS – Sistemas de Gestión de</a:t>
            </a:r>
          </a:p>
          <a:p>
            <a:pPr>
              <a:tabLst>
                <a:tab pos="723900" algn="l"/>
                <a:tab pos="1447800" algn="l"/>
                <a:tab pos="2171700" algn="l"/>
                <a:tab pos="2895600" algn="l"/>
              </a:tabLst>
            </a:pPr>
            <a:r>
              <a:rPr lang="es-ES">
                <a:solidFill>
                  <a:srgbClr val="000000"/>
                </a:solidFill>
              </a:rPr>
              <a:t>              Procesos de Negocio</a:t>
            </a:r>
          </a:p>
        </p:txBody>
      </p:sp>
      <p:grpSp>
        <p:nvGrpSpPr>
          <p:cNvPr id="25629" name="Group 29"/>
          <p:cNvGrpSpPr>
            <a:grpSpLocks/>
          </p:cNvGrpSpPr>
          <p:nvPr/>
        </p:nvGrpSpPr>
        <p:grpSpPr bwMode="auto">
          <a:xfrm>
            <a:off x="6337154" y="3923284"/>
            <a:ext cx="1666876" cy="1133475"/>
            <a:chOff x="4039" y="2130"/>
            <a:chExt cx="1050" cy="714"/>
          </a:xfrm>
        </p:grpSpPr>
        <p:sp>
          <p:nvSpPr>
            <p:cNvPr id="25648" name="Text Box 30"/>
            <p:cNvSpPr txBox="1">
              <a:spLocks noChangeArrowheads="1"/>
            </p:cNvSpPr>
            <p:nvPr/>
          </p:nvSpPr>
          <p:spPr bwMode="auto">
            <a:xfrm>
              <a:off x="4039" y="2403"/>
              <a:ext cx="883" cy="215"/>
            </a:xfrm>
            <a:prstGeom prst="rect">
              <a:avLst/>
            </a:prstGeom>
            <a:noFill/>
            <a:ln w="9525">
              <a:noFill/>
              <a:round/>
              <a:headEnd/>
              <a:tailEnd/>
            </a:ln>
            <a:effectLst/>
          </p:spPr>
          <p:txBody>
            <a:bodyPr wrap="none" lIns="90000" tIns="57347" rIns="90000" bIns="45000"/>
            <a:lstStyle/>
            <a:p>
              <a:pPr>
                <a:tabLst>
                  <a:tab pos="723900" algn="l"/>
                </a:tabLst>
              </a:pPr>
              <a:r>
                <a:rPr lang="es-ES" sz="1400" dirty="0">
                  <a:solidFill>
                    <a:srgbClr val="000000"/>
                  </a:solidFill>
                </a:rPr>
                <a:t>Automatización</a:t>
              </a:r>
            </a:p>
          </p:txBody>
        </p:sp>
        <p:sp>
          <p:nvSpPr>
            <p:cNvPr id="25649" name="Text Box 31"/>
            <p:cNvSpPr txBox="1">
              <a:spLocks noChangeArrowheads="1"/>
            </p:cNvSpPr>
            <p:nvPr/>
          </p:nvSpPr>
          <p:spPr bwMode="auto">
            <a:xfrm>
              <a:off x="4265" y="2130"/>
              <a:ext cx="824" cy="215"/>
            </a:xfrm>
            <a:prstGeom prst="rect">
              <a:avLst/>
            </a:prstGeom>
            <a:noFill/>
            <a:ln w="9525">
              <a:noFill/>
              <a:round/>
              <a:headEnd/>
              <a:tailEnd/>
            </a:ln>
            <a:effectLst/>
          </p:spPr>
          <p:txBody>
            <a:bodyPr lIns="90000" tIns="57347" rIns="90000" bIns="45000"/>
            <a:lstStyle/>
            <a:p>
              <a:pPr>
                <a:tabLst>
                  <a:tab pos="723900" algn="l"/>
                </a:tabLst>
              </a:pPr>
              <a:r>
                <a:rPr lang="es-ES" sz="1400" dirty="0">
                  <a:solidFill>
                    <a:srgbClr val="000000"/>
                  </a:solidFill>
                </a:rPr>
                <a:t>Integración</a:t>
              </a:r>
            </a:p>
          </p:txBody>
        </p:sp>
        <p:sp>
          <p:nvSpPr>
            <p:cNvPr id="25650" name="Text Box 32"/>
            <p:cNvSpPr txBox="1">
              <a:spLocks noChangeArrowheads="1"/>
            </p:cNvSpPr>
            <p:nvPr/>
          </p:nvSpPr>
          <p:spPr bwMode="auto">
            <a:xfrm>
              <a:off x="4129" y="2629"/>
              <a:ext cx="775" cy="215"/>
            </a:xfrm>
            <a:prstGeom prst="rect">
              <a:avLst/>
            </a:prstGeom>
            <a:noFill/>
            <a:ln w="9525">
              <a:noFill/>
              <a:round/>
              <a:headEnd/>
              <a:tailEnd/>
            </a:ln>
            <a:effectLst/>
          </p:spPr>
          <p:txBody>
            <a:bodyPr wrap="none" lIns="90000" tIns="57347" rIns="90000" bIns="45000"/>
            <a:lstStyle/>
            <a:p>
              <a:pPr>
                <a:tabLst>
                  <a:tab pos="723900" algn="l"/>
                </a:tabLst>
              </a:pPr>
              <a:r>
                <a:rPr lang="es-ES" sz="1400" dirty="0">
                  <a:solidFill>
                    <a:srgbClr val="000000"/>
                  </a:solidFill>
                </a:rPr>
                <a:t>Colaboración</a:t>
              </a:r>
            </a:p>
          </p:txBody>
        </p:sp>
      </p:grpSp>
      <p:sp>
        <p:nvSpPr>
          <p:cNvPr id="25630" name="AutoShape 33"/>
          <p:cNvSpPr>
            <a:spLocks noChangeArrowheads="1"/>
          </p:cNvSpPr>
          <p:nvPr/>
        </p:nvSpPr>
        <p:spPr bwMode="auto">
          <a:xfrm>
            <a:off x="3505200" y="1447800"/>
            <a:ext cx="2519363" cy="720725"/>
          </a:xfrm>
          <a:prstGeom prst="rightArrow">
            <a:avLst>
              <a:gd name="adj1" fmla="val 50000"/>
              <a:gd name="adj2" fmla="val 87390"/>
            </a:avLst>
          </a:prstGeom>
          <a:solidFill>
            <a:srgbClr val="99CCFF"/>
          </a:solidFill>
          <a:ln w="9525">
            <a:solidFill>
              <a:srgbClr val="000000"/>
            </a:solidFill>
            <a:round/>
            <a:headEnd/>
            <a:tailEnd/>
          </a:ln>
          <a:effectLst/>
        </p:spPr>
        <p:txBody>
          <a:bodyPr wrap="none" anchor="ctr"/>
          <a:lstStyle/>
          <a:p>
            <a:endParaRPr lang="es-UY"/>
          </a:p>
        </p:txBody>
      </p:sp>
      <p:sp>
        <p:nvSpPr>
          <p:cNvPr id="25631" name="Text Box 34"/>
          <p:cNvSpPr txBox="1">
            <a:spLocks noChangeArrowheads="1"/>
          </p:cNvSpPr>
          <p:nvPr/>
        </p:nvSpPr>
        <p:spPr bwMode="auto">
          <a:xfrm>
            <a:off x="3924300" y="1676400"/>
            <a:ext cx="1295400" cy="354013"/>
          </a:xfrm>
          <a:prstGeom prst="rect">
            <a:avLst/>
          </a:prstGeom>
          <a:noFill/>
          <a:ln w="9525">
            <a:noFill/>
            <a:round/>
            <a:headEnd/>
            <a:tailEnd/>
          </a:ln>
          <a:effectLst/>
        </p:spPr>
        <p:txBody>
          <a:bodyPr wrap="none" lIns="90000" tIns="60876" rIns="90000" bIns="45000"/>
          <a:lstStyle/>
          <a:p>
            <a:pPr>
              <a:tabLst>
                <a:tab pos="723900" algn="l"/>
              </a:tabLst>
            </a:pPr>
            <a:r>
              <a:rPr lang="es-ES" b="1">
                <a:solidFill>
                  <a:srgbClr val="000000"/>
                </a:solidFill>
              </a:rPr>
              <a:t>Tendencia</a:t>
            </a:r>
          </a:p>
        </p:txBody>
      </p:sp>
      <p:sp>
        <p:nvSpPr>
          <p:cNvPr id="25632" name="Line 35"/>
          <p:cNvSpPr>
            <a:spLocks noChangeShapeType="1"/>
          </p:cNvSpPr>
          <p:nvPr/>
        </p:nvSpPr>
        <p:spPr bwMode="auto">
          <a:xfrm>
            <a:off x="1079500" y="3240088"/>
            <a:ext cx="539750" cy="539750"/>
          </a:xfrm>
          <a:prstGeom prst="line">
            <a:avLst/>
          </a:prstGeom>
          <a:noFill/>
          <a:ln w="9525">
            <a:solidFill>
              <a:srgbClr val="000000"/>
            </a:solidFill>
            <a:round/>
            <a:headEnd/>
            <a:tailEnd type="triangle" w="med" len="med"/>
          </a:ln>
          <a:effectLst/>
        </p:spPr>
        <p:txBody>
          <a:bodyPr/>
          <a:lstStyle/>
          <a:p>
            <a:endParaRPr lang="es-UY"/>
          </a:p>
        </p:txBody>
      </p:sp>
      <p:sp>
        <p:nvSpPr>
          <p:cNvPr id="25633" name="Line 36"/>
          <p:cNvSpPr>
            <a:spLocks noChangeShapeType="1"/>
          </p:cNvSpPr>
          <p:nvPr/>
        </p:nvSpPr>
        <p:spPr bwMode="auto">
          <a:xfrm>
            <a:off x="1079500" y="4140200"/>
            <a:ext cx="539750" cy="1588"/>
          </a:xfrm>
          <a:prstGeom prst="line">
            <a:avLst/>
          </a:prstGeom>
          <a:noFill/>
          <a:ln w="9525">
            <a:solidFill>
              <a:srgbClr val="000000"/>
            </a:solidFill>
            <a:round/>
            <a:headEnd/>
            <a:tailEnd type="triangle" w="med" len="med"/>
          </a:ln>
          <a:effectLst/>
        </p:spPr>
        <p:txBody>
          <a:bodyPr/>
          <a:lstStyle/>
          <a:p>
            <a:endParaRPr lang="es-UY"/>
          </a:p>
        </p:txBody>
      </p:sp>
      <p:sp>
        <p:nvSpPr>
          <p:cNvPr id="25634" name="Line 37"/>
          <p:cNvSpPr>
            <a:spLocks noChangeShapeType="1"/>
          </p:cNvSpPr>
          <p:nvPr/>
        </p:nvSpPr>
        <p:spPr bwMode="auto">
          <a:xfrm flipV="1">
            <a:off x="1079500" y="4498975"/>
            <a:ext cx="539750" cy="542925"/>
          </a:xfrm>
          <a:prstGeom prst="line">
            <a:avLst/>
          </a:prstGeom>
          <a:noFill/>
          <a:ln w="9525">
            <a:solidFill>
              <a:srgbClr val="000000"/>
            </a:solidFill>
            <a:round/>
            <a:headEnd/>
            <a:tailEnd type="triangle" w="med" len="med"/>
          </a:ln>
          <a:effectLst/>
        </p:spPr>
        <p:txBody>
          <a:bodyPr/>
          <a:lstStyle/>
          <a:p>
            <a:endParaRPr lang="es-UY"/>
          </a:p>
        </p:txBody>
      </p:sp>
      <p:sp>
        <p:nvSpPr>
          <p:cNvPr id="25635" name="Line 38"/>
          <p:cNvSpPr>
            <a:spLocks noChangeShapeType="1"/>
          </p:cNvSpPr>
          <p:nvPr/>
        </p:nvSpPr>
        <p:spPr bwMode="auto">
          <a:xfrm flipH="1" flipV="1">
            <a:off x="2698750" y="4497388"/>
            <a:ext cx="182563" cy="363537"/>
          </a:xfrm>
          <a:prstGeom prst="line">
            <a:avLst/>
          </a:prstGeom>
          <a:noFill/>
          <a:ln w="9525">
            <a:solidFill>
              <a:srgbClr val="000000"/>
            </a:solidFill>
            <a:round/>
            <a:headEnd/>
            <a:tailEnd type="triangle" w="med" len="med"/>
          </a:ln>
          <a:effectLst/>
        </p:spPr>
        <p:txBody>
          <a:bodyPr/>
          <a:lstStyle/>
          <a:p>
            <a:endParaRPr lang="es-UY"/>
          </a:p>
        </p:txBody>
      </p:sp>
      <p:sp>
        <p:nvSpPr>
          <p:cNvPr id="25636" name="Line 39"/>
          <p:cNvSpPr>
            <a:spLocks noChangeShapeType="1"/>
          </p:cNvSpPr>
          <p:nvPr/>
        </p:nvSpPr>
        <p:spPr bwMode="auto">
          <a:xfrm flipH="1">
            <a:off x="2698750" y="3959225"/>
            <a:ext cx="363538" cy="1588"/>
          </a:xfrm>
          <a:prstGeom prst="line">
            <a:avLst/>
          </a:prstGeom>
          <a:noFill/>
          <a:ln w="9525">
            <a:solidFill>
              <a:srgbClr val="000000"/>
            </a:solidFill>
            <a:round/>
            <a:headEnd/>
            <a:tailEnd type="triangle" w="med" len="med"/>
          </a:ln>
          <a:effectLst/>
        </p:spPr>
        <p:txBody>
          <a:bodyPr/>
          <a:lstStyle/>
          <a:p>
            <a:endParaRPr lang="es-UY"/>
          </a:p>
        </p:txBody>
      </p:sp>
      <p:sp>
        <p:nvSpPr>
          <p:cNvPr id="25637" name="Line 40"/>
          <p:cNvSpPr>
            <a:spLocks noChangeShapeType="1"/>
          </p:cNvSpPr>
          <p:nvPr/>
        </p:nvSpPr>
        <p:spPr bwMode="auto">
          <a:xfrm flipH="1">
            <a:off x="2698750" y="3240088"/>
            <a:ext cx="363538" cy="179387"/>
          </a:xfrm>
          <a:prstGeom prst="line">
            <a:avLst/>
          </a:prstGeom>
          <a:noFill/>
          <a:ln w="9525">
            <a:solidFill>
              <a:srgbClr val="000000"/>
            </a:solidFill>
            <a:round/>
            <a:headEnd/>
            <a:tailEnd type="triangle" w="med" len="med"/>
          </a:ln>
          <a:effectLst/>
        </p:spPr>
        <p:txBody>
          <a:bodyPr/>
          <a:lstStyle/>
          <a:p>
            <a:endParaRPr lang="es-UY"/>
          </a:p>
        </p:txBody>
      </p:sp>
      <p:sp>
        <p:nvSpPr>
          <p:cNvPr id="25638" name="Line 41"/>
          <p:cNvSpPr>
            <a:spLocks noChangeShapeType="1"/>
          </p:cNvSpPr>
          <p:nvPr/>
        </p:nvSpPr>
        <p:spPr bwMode="auto">
          <a:xfrm>
            <a:off x="6048425" y="3707830"/>
            <a:ext cx="504056" cy="360040"/>
          </a:xfrm>
          <a:prstGeom prst="line">
            <a:avLst/>
          </a:prstGeom>
          <a:noFill/>
          <a:ln w="9525">
            <a:solidFill>
              <a:srgbClr val="000000"/>
            </a:solidFill>
            <a:round/>
            <a:headEnd/>
            <a:tailEnd type="triangle" w="med" len="med"/>
          </a:ln>
          <a:effectLst/>
        </p:spPr>
        <p:txBody>
          <a:bodyPr/>
          <a:lstStyle/>
          <a:p>
            <a:endParaRPr lang="es-UY"/>
          </a:p>
        </p:txBody>
      </p:sp>
      <p:sp>
        <p:nvSpPr>
          <p:cNvPr id="25640" name="Line 43"/>
          <p:cNvSpPr>
            <a:spLocks noChangeShapeType="1"/>
          </p:cNvSpPr>
          <p:nvPr/>
        </p:nvSpPr>
        <p:spPr bwMode="auto">
          <a:xfrm flipV="1">
            <a:off x="5976416" y="5075981"/>
            <a:ext cx="467742" cy="216024"/>
          </a:xfrm>
          <a:prstGeom prst="line">
            <a:avLst/>
          </a:prstGeom>
          <a:noFill/>
          <a:ln w="9525">
            <a:solidFill>
              <a:srgbClr val="000000"/>
            </a:solidFill>
            <a:round/>
            <a:headEnd/>
            <a:tailEnd type="triangle" w="med" len="med"/>
          </a:ln>
          <a:effectLst/>
        </p:spPr>
        <p:txBody>
          <a:bodyPr/>
          <a:lstStyle/>
          <a:p>
            <a:endParaRPr lang="es-UY"/>
          </a:p>
        </p:txBody>
      </p:sp>
      <p:sp>
        <p:nvSpPr>
          <p:cNvPr id="25641" name="Line 44"/>
          <p:cNvSpPr>
            <a:spLocks noChangeShapeType="1"/>
          </p:cNvSpPr>
          <p:nvPr/>
        </p:nvSpPr>
        <p:spPr bwMode="auto">
          <a:xfrm flipH="1">
            <a:off x="8153400" y="3248025"/>
            <a:ext cx="723900" cy="360363"/>
          </a:xfrm>
          <a:prstGeom prst="line">
            <a:avLst/>
          </a:prstGeom>
          <a:noFill/>
          <a:ln w="9525">
            <a:solidFill>
              <a:srgbClr val="000000"/>
            </a:solidFill>
            <a:round/>
            <a:headEnd/>
            <a:tailEnd type="triangle" w="med" len="med"/>
          </a:ln>
          <a:effectLst/>
        </p:spPr>
        <p:txBody>
          <a:bodyPr/>
          <a:lstStyle/>
          <a:p>
            <a:endParaRPr lang="es-UY"/>
          </a:p>
        </p:txBody>
      </p:sp>
      <p:sp>
        <p:nvSpPr>
          <p:cNvPr id="25642" name="Line 45"/>
          <p:cNvSpPr>
            <a:spLocks noChangeShapeType="1"/>
          </p:cNvSpPr>
          <p:nvPr/>
        </p:nvSpPr>
        <p:spPr bwMode="auto">
          <a:xfrm flipH="1">
            <a:off x="8352680" y="4499917"/>
            <a:ext cx="363537" cy="1588"/>
          </a:xfrm>
          <a:prstGeom prst="line">
            <a:avLst/>
          </a:prstGeom>
          <a:noFill/>
          <a:ln w="9525">
            <a:solidFill>
              <a:srgbClr val="000000"/>
            </a:solidFill>
            <a:round/>
            <a:headEnd/>
            <a:tailEnd type="triangle" w="med" len="med"/>
          </a:ln>
          <a:effectLst/>
        </p:spPr>
        <p:txBody>
          <a:bodyPr/>
          <a:lstStyle/>
          <a:p>
            <a:endParaRPr lang="es-UY"/>
          </a:p>
        </p:txBody>
      </p:sp>
      <p:sp>
        <p:nvSpPr>
          <p:cNvPr id="25643" name="Line 46"/>
          <p:cNvSpPr>
            <a:spLocks noChangeShapeType="1"/>
          </p:cNvSpPr>
          <p:nvPr/>
        </p:nvSpPr>
        <p:spPr bwMode="auto">
          <a:xfrm flipH="1" flipV="1">
            <a:off x="8064648" y="4931965"/>
            <a:ext cx="504056" cy="576064"/>
          </a:xfrm>
          <a:prstGeom prst="line">
            <a:avLst/>
          </a:prstGeom>
          <a:noFill/>
          <a:ln w="9525">
            <a:solidFill>
              <a:srgbClr val="000000"/>
            </a:solidFill>
            <a:round/>
            <a:headEnd/>
            <a:tailEnd type="triangle" w="med" len="med"/>
          </a:ln>
          <a:effectLst/>
        </p:spPr>
        <p:txBody>
          <a:bodyPr/>
          <a:lstStyle/>
          <a:p>
            <a:endParaRPr lang="es-UY"/>
          </a:p>
        </p:txBody>
      </p:sp>
      <p:pic>
        <p:nvPicPr>
          <p:cNvPr id="25644" name="Picture 51"/>
          <p:cNvPicPr>
            <a:picLocks noChangeAspect="1" noChangeArrowheads="1"/>
          </p:cNvPicPr>
          <p:nvPr/>
        </p:nvPicPr>
        <p:blipFill>
          <a:blip r:embed="rId8" cstate="print"/>
          <a:srcRect/>
          <a:stretch>
            <a:fillRect/>
          </a:stretch>
        </p:blipFill>
        <p:spPr bwMode="auto">
          <a:xfrm>
            <a:off x="8382000" y="0"/>
            <a:ext cx="1439863" cy="719138"/>
          </a:xfrm>
          <a:prstGeom prst="rect">
            <a:avLst/>
          </a:prstGeom>
          <a:noFill/>
          <a:ln w="9525">
            <a:noFill/>
            <a:round/>
            <a:headEnd/>
            <a:tailEnd/>
          </a:ln>
          <a:effectLst/>
        </p:spPr>
      </p:pic>
      <p:sp>
        <p:nvSpPr>
          <p:cNvPr id="25645" name="Line 53"/>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25646" name="Rectangle 54"/>
          <p:cNvSpPr>
            <a:spLocks noChangeArrowheads="1"/>
          </p:cNvSpPr>
          <p:nvPr/>
        </p:nvSpPr>
        <p:spPr bwMode="auto">
          <a:xfrm>
            <a:off x="228600" y="228600"/>
            <a:ext cx="6858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Tecnologías</a:t>
            </a:r>
          </a:p>
        </p:txBody>
      </p:sp>
      <p:sp>
        <p:nvSpPr>
          <p:cNvPr id="25647" name="Text Box 55"/>
          <p:cNvSpPr txBox="1">
            <a:spLocks noChangeArrowheads="1"/>
          </p:cNvSpPr>
          <p:nvPr/>
        </p:nvSpPr>
        <p:spPr bwMode="auto">
          <a:xfrm>
            <a:off x="4824288" y="5868069"/>
            <a:ext cx="1376363" cy="360363"/>
          </a:xfrm>
          <a:prstGeom prst="rect">
            <a:avLst/>
          </a:prstGeom>
          <a:noFill/>
          <a:ln w="9525">
            <a:noFill/>
            <a:round/>
            <a:headEnd/>
            <a:tailEnd/>
          </a:ln>
          <a:effectLst/>
        </p:spPr>
        <p:txBody>
          <a:bodyPr wrap="none" lIns="90000" tIns="59112" rIns="90000" bIns="45000"/>
          <a:lstStyle/>
          <a:p>
            <a:pPr>
              <a:tabLst>
                <a:tab pos="723900" algn="l"/>
              </a:tabLst>
            </a:pPr>
            <a:r>
              <a:rPr lang="es-ES" sz="1600" dirty="0">
                <a:solidFill>
                  <a:srgbClr val="000000"/>
                </a:solidFill>
              </a:rPr>
              <a:t>Aplicaciones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a:noFill/>
          <a:ln>
            <a:round/>
            <a:headEnd/>
            <a:tailEnd/>
          </a:ln>
        </p:spPr>
        <p:txBody>
          <a:bodyPr/>
          <a:lstStyle/>
          <a:p>
            <a:fld id="{AE294FE1-FB94-48B5-95F2-5B26EDC9CDD0}" type="slidenum">
              <a:rPr lang="es-ES"/>
              <a:pPr/>
              <a:t>27</a:t>
            </a:fld>
            <a:endParaRPr lang="es-ES"/>
          </a:p>
        </p:txBody>
      </p:sp>
      <p:sp>
        <p:nvSpPr>
          <p:cNvPr id="26627" name="Text Box 3"/>
          <p:cNvSpPr txBox="1">
            <a:spLocks noChangeArrowheads="1"/>
          </p:cNvSpPr>
          <p:nvPr/>
        </p:nvSpPr>
        <p:spPr bwMode="auto">
          <a:xfrm>
            <a:off x="719832" y="1403573"/>
            <a:ext cx="4392613" cy="546100"/>
          </a:xfrm>
          <a:prstGeom prst="rect">
            <a:avLst/>
          </a:prstGeom>
          <a:noFill/>
          <a:ln w="9525">
            <a:noFill/>
            <a:round/>
            <a:headEnd/>
            <a:tailEnd/>
          </a:ln>
          <a:effectLst/>
        </p:spPr>
        <p:txBody>
          <a:bodyPr wrap="none" lIns="90000" tIns="73224" rIns="90000" bIns="45000"/>
          <a:lstStyle/>
          <a:p>
            <a:pPr>
              <a:tabLst>
                <a:tab pos="723900" algn="l"/>
                <a:tab pos="1447800" algn="l"/>
                <a:tab pos="2171700" algn="l"/>
                <a:tab pos="2895600" algn="l"/>
                <a:tab pos="3619500" algn="l"/>
                <a:tab pos="4343400" algn="l"/>
              </a:tabLst>
            </a:pPr>
            <a:r>
              <a:rPr lang="es-ES" sz="3200" b="1" u="sng">
                <a:solidFill>
                  <a:srgbClr val="000000"/>
                </a:solidFill>
              </a:rPr>
              <a:t>Tecnologías actuales</a:t>
            </a:r>
            <a:r>
              <a:rPr lang="es-ES" sz="3200" b="1">
                <a:solidFill>
                  <a:srgbClr val="000000"/>
                </a:solidFill>
              </a:rPr>
              <a:t>:</a:t>
            </a:r>
          </a:p>
        </p:txBody>
      </p:sp>
      <p:sp>
        <p:nvSpPr>
          <p:cNvPr id="26628" name="Text Box 4"/>
          <p:cNvSpPr txBox="1">
            <a:spLocks noChangeArrowheads="1"/>
          </p:cNvSpPr>
          <p:nvPr/>
        </p:nvSpPr>
        <p:spPr bwMode="auto">
          <a:xfrm>
            <a:off x="791840" y="2267669"/>
            <a:ext cx="8459787" cy="4351337"/>
          </a:xfrm>
          <a:prstGeom prst="rect">
            <a:avLst/>
          </a:prstGeom>
          <a:noFill/>
          <a:ln w="9525">
            <a:noFill/>
            <a:round/>
            <a:headEnd/>
            <a:tailEnd/>
          </a:ln>
          <a:effectLst/>
        </p:spPr>
        <p:txBody>
          <a:bodyPr lIns="90000" tIns="64404"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200" b="1" dirty="0"/>
              <a:t>Análisis  y Diseño de procesos</a:t>
            </a:r>
            <a:r>
              <a:rPr lang="es-ES" sz="2200" b="1" dirty="0">
                <a:solidFill>
                  <a:srgbClr val="000000"/>
                </a:solidFill>
              </a:rPr>
              <a:t>:</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dirty="0">
                <a:solidFill>
                  <a:srgbClr val="000000"/>
                </a:solidFill>
              </a:rPr>
              <a:t>	</a:t>
            </a:r>
            <a:r>
              <a:rPr lang="es-ES" u="sng" dirty="0">
                <a:solidFill>
                  <a:srgbClr val="1CDAE4"/>
                </a:solidFill>
              </a:rPr>
              <a:t>Herramientas de Arquitectura Empresarial</a:t>
            </a:r>
            <a:r>
              <a:rPr lang="es-ES" u="sng" dirty="0" smtClean="0">
                <a:solidFill>
                  <a:srgbClr val="1CDAE4"/>
                </a:solidFill>
              </a:rPr>
              <a:t>:</a:t>
            </a:r>
            <a:r>
              <a:rPr lang="es-ES" u="sng" dirty="0" smtClean="0">
                <a:solidFill>
                  <a:srgbClr val="000000"/>
                </a:solidFill>
              </a:rPr>
              <a:t> </a:t>
            </a:r>
            <a:r>
              <a:rPr lang="es-ES" b="1" u="sng" dirty="0" smtClean="0">
                <a:solidFill>
                  <a:srgbClr val="000080"/>
                </a:solidFill>
              </a:rPr>
              <a:t>BPA</a:t>
            </a:r>
            <a:r>
              <a:rPr lang="es-ES" dirty="0">
                <a:solidFill>
                  <a:srgbClr val="000000"/>
                </a:solidFill>
              </a:rPr>
              <a:t>. </a:t>
            </a:r>
          </a:p>
          <a:p>
            <a:pPr lvl="2">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dirty="0">
                <a:solidFill>
                  <a:srgbClr val="000000"/>
                </a:solidFill>
              </a:rPr>
              <a:t>	Permite </a:t>
            </a:r>
            <a:r>
              <a:rPr lang="es-ES" b="1" dirty="0">
                <a:solidFill>
                  <a:srgbClr val="000000"/>
                </a:solidFill>
              </a:rPr>
              <a:t>definir las relaciones entre los principales activos</a:t>
            </a:r>
            <a:r>
              <a:rPr lang="es-ES" dirty="0">
                <a:solidFill>
                  <a:srgbClr val="000000"/>
                </a:solidFill>
              </a:rPr>
              <a:t> de una empresa, incluyendo procesos, personas, productos, servicios, aplicaciones, tecnología, documentos, etc.</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200" b="1" dirty="0">
                <a:solidFill>
                  <a:srgbClr val="000000"/>
                </a:solidFill>
              </a:rPr>
              <a:t>Automatización:</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dirty="0">
                <a:solidFill>
                  <a:srgbClr val="000000"/>
                </a:solidFill>
              </a:rPr>
              <a:t>	</a:t>
            </a:r>
            <a:r>
              <a:rPr lang="es-ES" b="1" u="sng" dirty="0" err="1">
                <a:solidFill>
                  <a:srgbClr val="73DA26"/>
                </a:solidFill>
              </a:rPr>
              <a:t>WorkFlow</a:t>
            </a:r>
            <a:r>
              <a:rPr lang="es-ES" b="1" u="sng" dirty="0">
                <a:solidFill>
                  <a:srgbClr val="73DA26"/>
                </a:solidFill>
              </a:rPr>
              <a:t> - BPM</a:t>
            </a:r>
            <a:endParaRPr lang="es-ES" dirty="0">
              <a:solidFill>
                <a:srgbClr val="73DA26"/>
              </a:solidFill>
            </a:endParaRPr>
          </a:p>
          <a:p>
            <a:pPr lvl="2">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dirty="0">
                <a:solidFill>
                  <a:srgbClr val="000000"/>
                </a:solidFill>
              </a:rPr>
              <a:t>	Permite </a:t>
            </a:r>
            <a:r>
              <a:rPr lang="es-ES" b="1" dirty="0">
                <a:solidFill>
                  <a:srgbClr val="000000"/>
                </a:solidFill>
              </a:rPr>
              <a:t>definir aspectos operacionales</a:t>
            </a:r>
            <a:r>
              <a:rPr lang="es-ES" dirty="0">
                <a:solidFill>
                  <a:srgbClr val="000000"/>
                </a:solidFill>
              </a:rPr>
              <a:t> de una actividad de trabajo: cómo se estructuran las tareas, cómo se realizan, cuál es su orden correlativo, cómo se sincronizan, cómo fluye la información que soporta las tareas y cómo se le hace seguimiento al cumplimiento de las tareas </a:t>
            </a:r>
          </a:p>
          <a:p>
            <a:pPr lvl="2">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dirty="0">
                <a:solidFill>
                  <a:srgbClr val="000000"/>
                </a:solidFill>
              </a:rPr>
              <a:t>	</a:t>
            </a:r>
            <a:r>
              <a:rPr lang="es-ES" b="1" u="sng" dirty="0">
                <a:solidFill>
                  <a:srgbClr val="000000"/>
                </a:solidFill>
              </a:rPr>
              <a:t>No remplazan las aplicaciones</a:t>
            </a:r>
            <a:r>
              <a:rPr lang="es-ES" u="sng" dirty="0">
                <a:solidFill>
                  <a:srgbClr val="000000"/>
                </a:solidFill>
              </a:rPr>
              <a:t>, si no que las complementan y potencian</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dirty="0">
                <a:solidFill>
                  <a:srgbClr val="000000"/>
                </a:solidFill>
              </a:rPr>
              <a:t>	</a:t>
            </a:r>
          </a:p>
        </p:txBody>
      </p:sp>
      <p:pic>
        <p:nvPicPr>
          <p:cNvPr id="26629" name="Picture 10"/>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26630" name="Line 12"/>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26631" name="Rectangle 13"/>
          <p:cNvSpPr>
            <a:spLocks noChangeArrowheads="1"/>
          </p:cNvSpPr>
          <p:nvPr/>
        </p:nvSpPr>
        <p:spPr bwMode="auto">
          <a:xfrm>
            <a:off x="228600" y="228600"/>
            <a:ext cx="6858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Tecnologías</a:t>
            </a:r>
          </a:p>
        </p:txBody>
      </p:sp>
      <p:graphicFrame>
        <p:nvGraphicFramePr>
          <p:cNvPr id="8" name="7 Diagrama"/>
          <p:cNvGraphicFramePr/>
          <p:nvPr/>
        </p:nvGraphicFramePr>
        <p:xfrm>
          <a:off x="7560592" y="1043533"/>
          <a:ext cx="1944216" cy="17281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a:noFill/>
          <a:ln>
            <a:round/>
            <a:headEnd/>
            <a:tailEnd/>
          </a:ln>
        </p:spPr>
        <p:txBody>
          <a:bodyPr/>
          <a:lstStyle/>
          <a:p>
            <a:fld id="{3C8BBBC8-C51A-41EB-B22A-CC1CFD890D71}" type="slidenum">
              <a:rPr lang="es-ES"/>
              <a:pPr/>
              <a:t>28</a:t>
            </a:fld>
            <a:endParaRPr lang="es-ES"/>
          </a:p>
        </p:txBody>
      </p:sp>
      <p:sp>
        <p:nvSpPr>
          <p:cNvPr id="27651" name="Text Box 1"/>
          <p:cNvSpPr txBox="1">
            <a:spLocks noChangeArrowheads="1"/>
          </p:cNvSpPr>
          <p:nvPr/>
        </p:nvSpPr>
        <p:spPr bwMode="auto">
          <a:xfrm>
            <a:off x="863848" y="2123653"/>
            <a:ext cx="8820150" cy="4948238"/>
          </a:xfrm>
          <a:prstGeom prst="rect">
            <a:avLst/>
          </a:prstGeom>
          <a:noFill/>
          <a:ln w="9525">
            <a:noFill/>
            <a:round/>
            <a:headEnd/>
            <a:tailEnd/>
          </a:ln>
          <a:effectLst/>
        </p:spPr>
        <p:txBody>
          <a:bodyPr lIns="90000" tIns="64404"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2200" b="1" dirty="0">
                <a:solidFill>
                  <a:srgbClr val="000000"/>
                </a:solidFill>
              </a:rPr>
              <a:t>Automatización (cont.):</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dirty="0">
                <a:solidFill>
                  <a:srgbClr val="000000"/>
                </a:solidFill>
              </a:rPr>
              <a:t>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dirty="0">
                <a:solidFill>
                  <a:srgbClr val="000000"/>
                </a:solidFill>
              </a:rPr>
              <a:t>	</a:t>
            </a:r>
            <a:r>
              <a:rPr lang="es-ES" u="sng" dirty="0">
                <a:solidFill>
                  <a:srgbClr val="A15F5F"/>
                </a:solidFill>
              </a:rPr>
              <a:t>Motores de Reglas de Negocio :</a:t>
            </a:r>
            <a:r>
              <a:rPr lang="es-ES" u="sng" dirty="0">
                <a:solidFill>
                  <a:srgbClr val="000000"/>
                </a:solidFill>
              </a:rPr>
              <a:t> </a:t>
            </a:r>
            <a:r>
              <a:rPr lang="es-ES" b="1" u="sng" dirty="0">
                <a:solidFill>
                  <a:srgbClr val="000080"/>
                </a:solidFill>
              </a:rPr>
              <a:t>BRMS</a:t>
            </a:r>
          </a:p>
          <a:p>
            <a:pPr lvl="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dirty="0">
                <a:solidFill>
                  <a:srgbClr val="000000"/>
                </a:solidFill>
              </a:rPr>
              <a:t>	</a:t>
            </a:r>
            <a:r>
              <a:rPr lang="es-ES" b="1" dirty="0">
                <a:solidFill>
                  <a:srgbClr val="000000"/>
                </a:solidFill>
              </a:rPr>
              <a:t>Describe las políticas, normas, operaciones, definiciones y restricciones</a:t>
            </a:r>
            <a:r>
              <a:rPr lang="es-ES" dirty="0">
                <a:solidFill>
                  <a:srgbClr val="000000"/>
                </a:solidFill>
              </a:rPr>
              <a:t> presentes en una organización y que son de vital importancia para alcanzar los objetivos.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s-ES" sz="2200" b="1"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2200" b="1" dirty="0">
                <a:solidFill>
                  <a:srgbClr val="000000"/>
                </a:solidFill>
              </a:rPr>
              <a:t>Monitorización:</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dirty="0">
                <a:solidFill>
                  <a:srgbClr val="000000"/>
                </a:solidFill>
              </a:rPr>
              <a:t>	</a:t>
            </a:r>
            <a:r>
              <a:rPr lang="es-ES" u="sng" dirty="0">
                <a:solidFill>
                  <a:srgbClr val="D4A42C"/>
                </a:solidFill>
              </a:rPr>
              <a:t>Monitoreo de Actividades de Negocio: </a:t>
            </a:r>
            <a:r>
              <a:rPr lang="es-ES" b="1" u="sng" dirty="0">
                <a:solidFill>
                  <a:srgbClr val="000080"/>
                </a:solidFill>
              </a:rPr>
              <a:t>BAM</a:t>
            </a:r>
          </a:p>
          <a:p>
            <a:pPr lvl="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dirty="0">
                <a:solidFill>
                  <a:srgbClr val="000000"/>
                </a:solidFill>
              </a:rPr>
              <a:t>	</a:t>
            </a:r>
            <a:r>
              <a:rPr lang="es-ES" b="1" dirty="0">
                <a:solidFill>
                  <a:srgbClr val="000000"/>
                </a:solidFill>
              </a:rPr>
              <a:t>Análisis y presentación de información en tiempo real </a:t>
            </a:r>
            <a:r>
              <a:rPr lang="es-ES" dirty="0">
                <a:solidFill>
                  <a:srgbClr val="000000"/>
                </a:solidFill>
              </a:rPr>
              <a:t>acerca de las actividades dentro de las organizaciones en la interacción organización-cliente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dirty="0">
                <a:solidFill>
                  <a:srgbClr val="000000"/>
                </a:solidFill>
              </a:rPr>
              <a:t>	</a:t>
            </a:r>
            <a:r>
              <a:rPr lang="es-ES" u="sng" dirty="0">
                <a:solidFill>
                  <a:srgbClr val="D4A42C"/>
                </a:solidFill>
              </a:rPr>
              <a:t>Cuadro de mando integral</a:t>
            </a:r>
            <a:r>
              <a:rPr lang="es-ES" u="sng" dirty="0">
                <a:solidFill>
                  <a:srgbClr val="00B050"/>
                </a:solidFill>
              </a:rPr>
              <a:t>:</a:t>
            </a:r>
            <a:r>
              <a:rPr lang="es-ES" u="sng" dirty="0">
                <a:solidFill>
                  <a:srgbClr val="000000"/>
                </a:solidFill>
              </a:rPr>
              <a:t> </a:t>
            </a:r>
            <a:r>
              <a:rPr lang="es-ES" b="1" u="sng" dirty="0">
                <a:solidFill>
                  <a:srgbClr val="000080"/>
                </a:solidFill>
              </a:rPr>
              <a:t>CMI</a:t>
            </a:r>
            <a:r>
              <a:rPr lang="es-ES" u="sng" dirty="0">
                <a:solidFill>
                  <a:srgbClr val="000000"/>
                </a:solidFill>
              </a:rPr>
              <a:t> o </a:t>
            </a:r>
            <a:r>
              <a:rPr lang="es-ES" b="1" u="sng" dirty="0">
                <a:solidFill>
                  <a:srgbClr val="000080"/>
                </a:solidFill>
              </a:rPr>
              <a:t>BSC (</a:t>
            </a:r>
            <a:r>
              <a:rPr lang="es-ES" b="1" u="sng" dirty="0" err="1">
                <a:solidFill>
                  <a:srgbClr val="000080"/>
                </a:solidFill>
              </a:rPr>
              <a:t>Balanced</a:t>
            </a:r>
            <a:r>
              <a:rPr lang="es-ES" b="1" u="sng" dirty="0">
                <a:solidFill>
                  <a:srgbClr val="000080"/>
                </a:solidFill>
              </a:rPr>
              <a:t> </a:t>
            </a:r>
            <a:r>
              <a:rPr lang="es-ES" b="1" u="sng" dirty="0" err="1">
                <a:solidFill>
                  <a:srgbClr val="000080"/>
                </a:solidFill>
              </a:rPr>
              <a:t>Scorecard</a:t>
            </a:r>
            <a:r>
              <a:rPr lang="es-ES" b="1" u="sng" dirty="0">
                <a:solidFill>
                  <a:srgbClr val="000080"/>
                </a:solidFill>
              </a:rPr>
              <a:t>)</a:t>
            </a:r>
          </a:p>
          <a:p>
            <a:pPr lvl="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dirty="0">
                <a:solidFill>
                  <a:srgbClr val="000000"/>
                </a:solidFill>
              </a:rPr>
              <a:t>	Permite </a:t>
            </a:r>
            <a:r>
              <a:rPr lang="es-ES" b="1" dirty="0">
                <a:solidFill>
                  <a:srgbClr val="000000"/>
                </a:solidFill>
              </a:rPr>
              <a:t>visualizar si se alcanzan las metas y objetivos</a:t>
            </a:r>
            <a:r>
              <a:rPr lang="es-ES" dirty="0">
                <a:solidFill>
                  <a:srgbClr val="000000"/>
                </a:solidFill>
              </a:rPr>
              <a:t> que se encuentran en le Plan Estratégico de la Institución</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dirty="0">
                <a:solidFill>
                  <a:srgbClr val="000000"/>
                </a:solidFill>
              </a:rPr>
              <a:t>	</a:t>
            </a:r>
            <a:r>
              <a:rPr lang="es-ES" u="sng" dirty="0">
                <a:solidFill>
                  <a:srgbClr val="D4A42C"/>
                </a:solidFill>
              </a:rPr>
              <a:t>Inteligencia </a:t>
            </a:r>
            <a:r>
              <a:rPr lang="es-ES" u="sng" dirty="0">
                <a:solidFill>
                  <a:srgbClr val="00B050"/>
                </a:solidFill>
              </a:rPr>
              <a:t>de negocio:</a:t>
            </a:r>
            <a:r>
              <a:rPr lang="es-ES" b="1" u="sng" dirty="0">
                <a:solidFill>
                  <a:srgbClr val="00B050"/>
                </a:solidFill>
              </a:rPr>
              <a:t> </a:t>
            </a:r>
            <a:r>
              <a:rPr lang="es-ES" b="1" u="sng" dirty="0">
                <a:solidFill>
                  <a:srgbClr val="000080"/>
                </a:solidFill>
              </a:rPr>
              <a:t>BI</a:t>
            </a:r>
          </a:p>
          <a:p>
            <a:pPr lvl="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dirty="0">
                <a:solidFill>
                  <a:srgbClr val="000000"/>
                </a:solidFill>
              </a:rPr>
              <a:t>	</a:t>
            </a:r>
            <a:r>
              <a:rPr lang="es-ES" b="1" dirty="0">
                <a:solidFill>
                  <a:srgbClr val="000000"/>
                </a:solidFill>
              </a:rPr>
              <a:t>Generación de conocimiento mediante el análisis de datos</a:t>
            </a:r>
            <a:r>
              <a:rPr lang="es-ES" dirty="0">
                <a:solidFill>
                  <a:srgbClr val="000000"/>
                </a:solidFill>
              </a:rPr>
              <a:t> existentes en una organización o empresa,</a:t>
            </a:r>
          </a:p>
        </p:txBody>
      </p:sp>
      <p:sp>
        <p:nvSpPr>
          <p:cNvPr id="27652" name="Text Box 4"/>
          <p:cNvSpPr txBox="1">
            <a:spLocks noChangeArrowheads="1"/>
          </p:cNvSpPr>
          <p:nvPr/>
        </p:nvSpPr>
        <p:spPr bwMode="auto">
          <a:xfrm>
            <a:off x="719832" y="1331565"/>
            <a:ext cx="4392613" cy="546100"/>
          </a:xfrm>
          <a:prstGeom prst="rect">
            <a:avLst/>
          </a:prstGeom>
          <a:noFill/>
          <a:ln w="9525">
            <a:noFill/>
            <a:round/>
            <a:headEnd/>
            <a:tailEnd/>
          </a:ln>
          <a:effectLst/>
        </p:spPr>
        <p:txBody>
          <a:bodyPr wrap="none" lIns="90000" tIns="73224" rIns="90000" bIns="45000"/>
          <a:lstStyle/>
          <a:p>
            <a:pPr>
              <a:tabLst>
                <a:tab pos="723900" algn="l"/>
                <a:tab pos="1447800" algn="l"/>
                <a:tab pos="2171700" algn="l"/>
                <a:tab pos="2895600" algn="l"/>
                <a:tab pos="3619500" algn="l"/>
                <a:tab pos="4343400" algn="l"/>
              </a:tabLst>
            </a:pPr>
            <a:r>
              <a:rPr lang="es-ES" sz="3200" b="1" u="sng" dirty="0">
                <a:solidFill>
                  <a:srgbClr val="000000"/>
                </a:solidFill>
              </a:rPr>
              <a:t>Tecnologías actuales</a:t>
            </a:r>
            <a:r>
              <a:rPr lang="es-ES" sz="3200" b="1" dirty="0">
                <a:solidFill>
                  <a:srgbClr val="000000"/>
                </a:solidFill>
              </a:rPr>
              <a:t>:</a:t>
            </a:r>
          </a:p>
        </p:txBody>
      </p:sp>
      <p:pic>
        <p:nvPicPr>
          <p:cNvPr id="27653" name="Picture 10"/>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27654" name="Line 12"/>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27655" name="Rectangle 13"/>
          <p:cNvSpPr>
            <a:spLocks noChangeArrowheads="1"/>
          </p:cNvSpPr>
          <p:nvPr/>
        </p:nvSpPr>
        <p:spPr bwMode="auto">
          <a:xfrm>
            <a:off x="228600" y="228600"/>
            <a:ext cx="6858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Tecnologías</a:t>
            </a:r>
          </a:p>
        </p:txBody>
      </p:sp>
      <p:graphicFrame>
        <p:nvGraphicFramePr>
          <p:cNvPr id="9" name="8 Diagrama"/>
          <p:cNvGraphicFramePr/>
          <p:nvPr/>
        </p:nvGraphicFramePr>
        <p:xfrm>
          <a:off x="7560592" y="1043533"/>
          <a:ext cx="1944216" cy="17281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noFill/>
          <a:ln>
            <a:round/>
            <a:headEnd/>
            <a:tailEnd/>
          </a:ln>
        </p:spPr>
        <p:txBody>
          <a:bodyPr/>
          <a:lstStyle/>
          <a:p>
            <a:fld id="{0F2233D1-0ADA-47BA-818F-03C67BB14E89}" type="slidenum">
              <a:rPr lang="es-ES"/>
              <a:pPr/>
              <a:t>29</a:t>
            </a:fld>
            <a:endParaRPr lang="es-ES"/>
          </a:p>
        </p:txBody>
      </p:sp>
      <p:sp>
        <p:nvSpPr>
          <p:cNvPr id="20481" name="Rectangle 1"/>
          <p:cNvSpPr>
            <a:spLocks noGrp="1" noChangeArrowheads="1"/>
          </p:cNvSpPr>
          <p:nvPr>
            <p:ph type="subTitle"/>
          </p:nvPr>
        </p:nvSpPr>
        <p:spPr>
          <a:xfrm>
            <a:off x="539750" y="1619250"/>
            <a:ext cx="9070975" cy="720725"/>
          </a:xfrm>
        </p:spPr>
        <p:txBody>
          <a:bodyPr tIns="28224"/>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3200" b="1" smtClean="0">
                <a:solidFill>
                  <a:srgbClr val="000080"/>
                </a:solidFill>
              </a:rPr>
              <a:t>RESUMEN</a:t>
            </a:r>
          </a:p>
        </p:txBody>
      </p:sp>
      <p:sp>
        <p:nvSpPr>
          <p:cNvPr id="28676" name="Text Box 4"/>
          <p:cNvSpPr txBox="1">
            <a:spLocks noChangeArrowheads="1"/>
          </p:cNvSpPr>
          <p:nvPr/>
        </p:nvSpPr>
        <p:spPr bwMode="auto">
          <a:xfrm>
            <a:off x="762000" y="2743200"/>
            <a:ext cx="8661400" cy="3600450"/>
          </a:xfrm>
          <a:prstGeom prst="rect">
            <a:avLst/>
          </a:prstGeom>
          <a:noFill/>
          <a:ln w="9525">
            <a:noFill/>
            <a:round/>
            <a:headEnd/>
            <a:tailEnd/>
          </a:ln>
          <a:effectLst/>
        </p:spPr>
        <p:txBody>
          <a:bodyPr wrap="none" lIns="90000" tIns="62640" rIns="90000" bIns="45000"/>
          <a:lstStyle/>
          <a:p>
            <a:pPr marL="288925" indent="-288925">
              <a:buSzPct val="45000"/>
              <a:buFont typeface="Wingdings" pitchFamily="2" charset="2"/>
              <a:buNone/>
              <a:tabLst>
                <a:tab pos="1717675" algn="l"/>
                <a:tab pos="2171700" algn="l"/>
                <a:tab pos="2895600" algn="l"/>
                <a:tab pos="3619500" algn="l"/>
                <a:tab pos="4343400" algn="l"/>
                <a:tab pos="5067300" algn="l"/>
                <a:tab pos="5791200" algn="l"/>
                <a:tab pos="6515100" algn="l"/>
                <a:tab pos="7239000" algn="l"/>
                <a:tab pos="7962900" algn="l"/>
              </a:tabLst>
            </a:pPr>
            <a:endParaRPr lang="es-ES" sz="2000">
              <a:solidFill>
                <a:srgbClr val="000000"/>
              </a:solidFill>
            </a:endParaRPr>
          </a:p>
          <a:p>
            <a:pPr marL="288925" indent="-288925">
              <a:buSzPct val="45000"/>
              <a:buFont typeface="Wingdings" pitchFamily="2" charset="2"/>
              <a:buChar char=""/>
              <a:tabLst>
                <a:tab pos="1717675" algn="l"/>
                <a:tab pos="2171700" algn="l"/>
                <a:tab pos="2895600" algn="l"/>
                <a:tab pos="3619500" algn="l"/>
                <a:tab pos="4343400" algn="l"/>
                <a:tab pos="5067300" algn="l"/>
                <a:tab pos="5791200" algn="l"/>
                <a:tab pos="6515100" algn="l"/>
                <a:tab pos="7239000" algn="l"/>
                <a:tab pos="7962900" algn="l"/>
              </a:tabLst>
            </a:pPr>
            <a:r>
              <a:rPr lang="es-ES" sz="2000">
                <a:solidFill>
                  <a:srgbClr val="000000"/>
                </a:solidFill>
              </a:rPr>
              <a:t>Gestión por Procesos (BPM) – Nueva forma de organización empresarial. </a:t>
            </a:r>
          </a:p>
          <a:p>
            <a:pPr marL="288925" indent="-288925">
              <a:buSzPct val="45000"/>
              <a:buFont typeface="Wingdings" pitchFamily="2" charset="2"/>
              <a:buNone/>
              <a:tabLst>
                <a:tab pos="1717675" algn="l"/>
                <a:tab pos="2171700" algn="l"/>
                <a:tab pos="2895600" algn="l"/>
                <a:tab pos="3619500" algn="l"/>
                <a:tab pos="4343400" algn="l"/>
                <a:tab pos="5067300" algn="l"/>
                <a:tab pos="5791200" algn="l"/>
                <a:tab pos="6515100" algn="l"/>
                <a:tab pos="7239000" algn="l"/>
                <a:tab pos="7962900" algn="l"/>
              </a:tabLst>
            </a:pPr>
            <a:r>
              <a:rPr lang="es-ES" sz="2000">
                <a:solidFill>
                  <a:srgbClr val="000000"/>
                </a:solidFill>
              </a:rPr>
              <a:t>                                                       No es solo tecnología</a:t>
            </a:r>
          </a:p>
          <a:p>
            <a:pPr marL="288925" indent="-288925">
              <a:buSzPct val="45000"/>
              <a:buFont typeface="Wingdings" pitchFamily="2" charset="2"/>
              <a:buNone/>
              <a:tabLst>
                <a:tab pos="1717675" algn="l"/>
                <a:tab pos="2171700" algn="l"/>
                <a:tab pos="2895600" algn="l"/>
                <a:tab pos="3619500" algn="l"/>
                <a:tab pos="4343400" algn="l"/>
                <a:tab pos="5067300" algn="l"/>
                <a:tab pos="5791200" algn="l"/>
                <a:tab pos="6515100" algn="l"/>
                <a:tab pos="7239000" algn="l"/>
                <a:tab pos="7962900" algn="l"/>
              </a:tabLst>
            </a:pPr>
            <a:endParaRPr lang="es-ES" sz="2000">
              <a:solidFill>
                <a:srgbClr val="000000"/>
              </a:solidFill>
            </a:endParaRPr>
          </a:p>
          <a:p>
            <a:pPr marL="288925" indent="-288925">
              <a:buSzPct val="45000"/>
              <a:buFont typeface="Wingdings" pitchFamily="2" charset="2"/>
              <a:buChar char=""/>
              <a:tabLst>
                <a:tab pos="1717675" algn="l"/>
                <a:tab pos="2171700" algn="l"/>
                <a:tab pos="2895600" algn="l"/>
                <a:tab pos="3619500" algn="l"/>
                <a:tab pos="4343400" algn="l"/>
                <a:tab pos="5067300" algn="l"/>
                <a:tab pos="5791200" algn="l"/>
                <a:tab pos="6515100" algn="l"/>
                <a:tab pos="7239000" algn="l"/>
                <a:tab pos="7962900" algn="l"/>
              </a:tabLst>
            </a:pPr>
            <a:r>
              <a:rPr lang="es-ES" sz="2000">
                <a:solidFill>
                  <a:srgbClr val="000000"/>
                </a:solidFill>
              </a:rPr>
              <a:t>Optimización de recursos</a:t>
            </a:r>
          </a:p>
          <a:p>
            <a:pPr marL="1428750" lvl="2" indent="-288925">
              <a:buSzPct val="45000"/>
              <a:buFont typeface="Wingdings" pitchFamily="2" charset="2"/>
              <a:buChar char=""/>
              <a:tabLst>
                <a:tab pos="1717675" algn="l"/>
                <a:tab pos="2171700" algn="l"/>
                <a:tab pos="2895600" algn="l"/>
                <a:tab pos="3619500" algn="l"/>
                <a:tab pos="4343400" algn="l"/>
                <a:tab pos="5067300" algn="l"/>
                <a:tab pos="5791200" algn="l"/>
                <a:tab pos="6515100" algn="l"/>
                <a:tab pos="7239000" algn="l"/>
                <a:tab pos="7962900" algn="l"/>
              </a:tabLst>
            </a:pPr>
            <a:r>
              <a:rPr lang="es-ES" sz="2000">
                <a:solidFill>
                  <a:srgbClr val="000000"/>
                </a:solidFill>
              </a:rPr>
              <a:t>Reducción de costos internos</a:t>
            </a:r>
          </a:p>
          <a:p>
            <a:pPr marL="1428750" lvl="2" indent="-288925">
              <a:buSzPct val="45000"/>
              <a:buFont typeface="Wingdings" pitchFamily="2" charset="2"/>
              <a:buChar char=""/>
              <a:tabLst>
                <a:tab pos="1717675" algn="l"/>
                <a:tab pos="2171700" algn="l"/>
                <a:tab pos="2895600" algn="l"/>
                <a:tab pos="3619500" algn="l"/>
                <a:tab pos="4343400" algn="l"/>
                <a:tab pos="5067300" algn="l"/>
                <a:tab pos="5791200" algn="l"/>
                <a:tab pos="6515100" algn="l"/>
                <a:tab pos="7239000" algn="l"/>
                <a:tab pos="7962900" algn="l"/>
              </a:tabLst>
            </a:pPr>
            <a:r>
              <a:rPr lang="es-ES" sz="2000">
                <a:solidFill>
                  <a:srgbClr val="000000"/>
                </a:solidFill>
              </a:rPr>
              <a:t>Distribución eficiente de los recursos</a:t>
            </a:r>
          </a:p>
          <a:p>
            <a:pPr marL="288925" indent="-288925">
              <a:buSzPct val="45000"/>
              <a:buFont typeface="Wingdings" pitchFamily="2" charset="2"/>
              <a:buNone/>
              <a:tabLst>
                <a:tab pos="1717675" algn="l"/>
                <a:tab pos="2171700" algn="l"/>
                <a:tab pos="2895600" algn="l"/>
                <a:tab pos="3619500" algn="l"/>
                <a:tab pos="4343400" algn="l"/>
                <a:tab pos="5067300" algn="l"/>
                <a:tab pos="5791200" algn="l"/>
                <a:tab pos="6515100" algn="l"/>
                <a:tab pos="7239000" algn="l"/>
                <a:tab pos="7962900" algn="l"/>
              </a:tabLst>
            </a:pPr>
            <a:endParaRPr lang="es-ES" sz="2000">
              <a:solidFill>
                <a:srgbClr val="000000"/>
              </a:solidFill>
            </a:endParaRPr>
          </a:p>
          <a:p>
            <a:pPr marL="288925" indent="-288925">
              <a:buSzPct val="45000"/>
              <a:buFont typeface="Wingdings" pitchFamily="2" charset="2"/>
              <a:buChar char=""/>
              <a:tabLst>
                <a:tab pos="1717675" algn="l"/>
                <a:tab pos="2171700" algn="l"/>
                <a:tab pos="2895600" algn="l"/>
                <a:tab pos="3619500" algn="l"/>
                <a:tab pos="4343400" algn="l"/>
                <a:tab pos="5067300" algn="l"/>
                <a:tab pos="5791200" algn="l"/>
                <a:tab pos="6515100" algn="l"/>
                <a:tab pos="7239000" algn="l"/>
                <a:tab pos="7962900" algn="l"/>
              </a:tabLst>
            </a:pPr>
            <a:r>
              <a:rPr lang="es-ES" sz="2000">
                <a:solidFill>
                  <a:srgbClr val="000000"/>
                </a:solidFill>
              </a:rPr>
              <a:t>Análisis de puntos fuertes y de área de mejoras</a:t>
            </a:r>
          </a:p>
          <a:p>
            <a:pPr marL="288925" indent="-288925">
              <a:buSzPct val="45000"/>
              <a:buFont typeface="Wingdings" pitchFamily="2" charset="2"/>
              <a:buNone/>
              <a:tabLst>
                <a:tab pos="1717675" algn="l"/>
                <a:tab pos="2171700" algn="l"/>
                <a:tab pos="2895600" algn="l"/>
                <a:tab pos="3619500" algn="l"/>
                <a:tab pos="4343400" algn="l"/>
                <a:tab pos="5067300" algn="l"/>
                <a:tab pos="5791200" algn="l"/>
                <a:tab pos="6515100" algn="l"/>
                <a:tab pos="7239000" algn="l"/>
                <a:tab pos="7962900" algn="l"/>
              </a:tabLst>
            </a:pPr>
            <a:endParaRPr lang="es-ES" sz="2000">
              <a:solidFill>
                <a:srgbClr val="000000"/>
              </a:solidFill>
            </a:endParaRPr>
          </a:p>
          <a:p>
            <a:pPr marL="288925" indent="-288925">
              <a:buSzPct val="45000"/>
              <a:buFont typeface="Wingdings" pitchFamily="2" charset="2"/>
              <a:buChar char=""/>
              <a:tabLst>
                <a:tab pos="1717675" algn="l"/>
                <a:tab pos="2171700" algn="l"/>
                <a:tab pos="2895600" algn="l"/>
                <a:tab pos="3619500" algn="l"/>
                <a:tab pos="4343400" algn="l"/>
                <a:tab pos="5067300" algn="l"/>
                <a:tab pos="5791200" algn="l"/>
                <a:tab pos="6515100" algn="l"/>
                <a:tab pos="7239000" algn="l"/>
                <a:tab pos="7962900" algn="l"/>
              </a:tabLst>
            </a:pPr>
            <a:r>
              <a:rPr lang="es-ES" sz="2000">
                <a:solidFill>
                  <a:srgbClr val="000000"/>
                </a:solidFill>
              </a:rPr>
              <a:t>Visibilidad del rendimiento al disponer de indicadores y control de alarmas</a:t>
            </a:r>
          </a:p>
        </p:txBody>
      </p:sp>
      <p:pic>
        <p:nvPicPr>
          <p:cNvPr id="28677" name="Picture 9"/>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28678" name="Line 11"/>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28679" name="Rectangle 12"/>
          <p:cNvSpPr>
            <a:spLocks noChangeArrowheads="1"/>
          </p:cNvSpPr>
          <p:nvPr/>
        </p:nvSpPr>
        <p:spPr bwMode="auto">
          <a:xfrm>
            <a:off x="228600" y="228600"/>
            <a:ext cx="6858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Resumen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round/>
            <a:headEnd/>
            <a:tailEnd/>
          </a:ln>
        </p:spPr>
        <p:txBody>
          <a:bodyPr/>
          <a:lstStyle/>
          <a:p>
            <a:fld id="{430B8A4D-961A-437B-B97D-F107FC46F4C8}" type="slidenum">
              <a:rPr lang="es-ES"/>
              <a:pPr/>
              <a:t>3</a:t>
            </a:fld>
            <a:endParaRPr lang="es-ES"/>
          </a:p>
        </p:txBody>
      </p:sp>
      <p:sp>
        <p:nvSpPr>
          <p:cNvPr id="57346" name="Rectangle 3074"/>
          <p:cNvSpPr>
            <a:spLocks noGrp="1" noChangeArrowheads="1"/>
          </p:cNvSpPr>
          <p:nvPr>
            <p:ph type="body"/>
          </p:nvPr>
        </p:nvSpPr>
        <p:spPr>
          <a:xfrm>
            <a:off x="3276600" y="1219200"/>
            <a:ext cx="6194425" cy="942975"/>
          </a:xfrm>
        </p:spPr>
        <p:txBody>
          <a:bodyPr tIns="38808" anchor="t"/>
          <a:lstStyle/>
          <a:p>
            <a:pPr marL="323850" indent="-34925" algn="l" eaLnBrk="1">
              <a:spcAft>
                <a:spcPts val="1425"/>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2800" b="1" i="1" dirty="0" smtClean="0"/>
              <a:t> </a:t>
            </a:r>
            <a:r>
              <a:rPr lang="es-ES" sz="2800" b="1" i="1" u="sng" dirty="0" smtClean="0">
                <a:solidFill>
                  <a:srgbClr val="000080"/>
                </a:solidFill>
              </a:rPr>
              <a:t>Gestión</a:t>
            </a:r>
          </a:p>
        </p:txBody>
      </p:sp>
      <p:sp>
        <p:nvSpPr>
          <p:cNvPr id="4100" name="Text Box 3075"/>
          <p:cNvSpPr txBox="1">
            <a:spLocks noChangeArrowheads="1"/>
          </p:cNvSpPr>
          <p:nvPr/>
        </p:nvSpPr>
        <p:spPr bwMode="auto">
          <a:xfrm>
            <a:off x="4319588" y="2700338"/>
            <a:ext cx="5219700" cy="1260475"/>
          </a:xfrm>
          <a:prstGeom prst="rect">
            <a:avLst/>
          </a:prstGeom>
          <a:noFill/>
          <a:ln w="9525">
            <a:noFill/>
            <a:round/>
            <a:headEnd/>
            <a:tailEnd/>
          </a:ln>
          <a:effectLst/>
        </p:spPr>
        <p:txBody>
          <a:bodyPr lIns="90000" tIns="67932" rIns="90000" bIns="45000"/>
          <a:lstStyle/>
          <a:p>
            <a:pPr>
              <a:buSzPct val="45000"/>
              <a:buFont typeface="Wingdings" pitchFamily="2" charset="2"/>
              <a:buNone/>
              <a:tabLst>
                <a:tab pos="723900" algn="l"/>
                <a:tab pos="1447800" algn="l"/>
                <a:tab pos="2171700" algn="l"/>
                <a:tab pos="2895600" algn="l"/>
                <a:tab pos="3619500" algn="l"/>
                <a:tab pos="4343400" algn="l"/>
                <a:tab pos="5067300" algn="l"/>
              </a:tabLst>
            </a:pPr>
            <a:endParaRPr lang="es-ES" sz="2600">
              <a:solidFill>
                <a:srgbClr val="000000"/>
              </a:solidFill>
            </a:endParaRPr>
          </a:p>
        </p:txBody>
      </p:sp>
      <p:sp>
        <p:nvSpPr>
          <p:cNvPr id="57348" name="Text Box 3076"/>
          <p:cNvSpPr txBox="1">
            <a:spLocks noChangeArrowheads="1"/>
          </p:cNvSpPr>
          <p:nvPr/>
        </p:nvSpPr>
        <p:spPr bwMode="auto">
          <a:xfrm>
            <a:off x="360363" y="2133600"/>
            <a:ext cx="8915400" cy="2217741"/>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7932" rIns="90000" bIns="45000"/>
          <a:lstStyle>
            <a:lvl1pPr marL="374650">
              <a:tabLst>
                <a:tab pos="663575" algn="l"/>
                <a:tab pos="723900" algn="l"/>
                <a:tab pos="1447800" algn="l"/>
                <a:tab pos="2171700" algn="l"/>
                <a:tab pos="2895600" algn="l"/>
                <a:tab pos="3619500" algn="l"/>
                <a:tab pos="4343400" algn="l"/>
                <a:tab pos="5067300" algn="l"/>
              </a:tabLst>
              <a:defRPr>
                <a:solidFill>
                  <a:srgbClr val="000000"/>
                </a:solidFill>
                <a:latin typeface="Arial" charset="0"/>
                <a:ea typeface="Lucida Sans Unicode" pitchFamily="34" charset="0"/>
                <a:cs typeface="Lucida Sans Unicode" pitchFamily="34" charset="0"/>
              </a:defRPr>
            </a:lvl1pPr>
            <a:lvl2pPr marL="908050" indent="-342900">
              <a:tabLst>
                <a:tab pos="663575" algn="l"/>
                <a:tab pos="723900" algn="l"/>
                <a:tab pos="1447800" algn="l"/>
                <a:tab pos="2171700" algn="l"/>
                <a:tab pos="2895600" algn="l"/>
                <a:tab pos="3619500" algn="l"/>
                <a:tab pos="4343400" algn="l"/>
                <a:tab pos="5067300" algn="l"/>
              </a:tabLst>
              <a:defRPr>
                <a:solidFill>
                  <a:srgbClr val="000000"/>
                </a:solidFill>
                <a:latin typeface="Arial" charset="0"/>
                <a:ea typeface="Lucida Sans Unicode" pitchFamily="34" charset="0"/>
                <a:cs typeface="Lucida Sans Unicode" pitchFamily="34" charset="0"/>
              </a:defRPr>
            </a:lvl2pPr>
            <a:lvl3pPr marL="1441450" indent="-342900">
              <a:tabLst>
                <a:tab pos="663575" algn="l"/>
                <a:tab pos="723900" algn="l"/>
                <a:tab pos="1447800" algn="l"/>
                <a:tab pos="2171700" algn="l"/>
                <a:tab pos="2895600" algn="l"/>
                <a:tab pos="3619500" algn="l"/>
                <a:tab pos="4343400" algn="l"/>
                <a:tab pos="5067300" algn="l"/>
              </a:tabLst>
              <a:defRPr>
                <a:solidFill>
                  <a:srgbClr val="000000"/>
                </a:solidFill>
                <a:latin typeface="Arial" charset="0"/>
                <a:ea typeface="Lucida Sans Unicode" pitchFamily="34" charset="0"/>
                <a:cs typeface="Lucida Sans Unicode" pitchFamily="34" charset="0"/>
              </a:defRPr>
            </a:lvl3pPr>
            <a:lvl4pPr marL="1974850" indent="-342900">
              <a:tabLst>
                <a:tab pos="663575" algn="l"/>
                <a:tab pos="723900" algn="l"/>
                <a:tab pos="1447800" algn="l"/>
                <a:tab pos="2171700" algn="l"/>
                <a:tab pos="2895600" algn="l"/>
                <a:tab pos="3619500" algn="l"/>
                <a:tab pos="4343400" algn="l"/>
                <a:tab pos="5067300" algn="l"/>
              </a:tabLst>
              <a:defRPr>
                <a:solidFill>
                  <a:srgbClr val="000000"/>
                </a:solidFill>
                <a:latin typeface="Arial" charset="0"/>
                <a:ea typeface="Lucida Sans Unicode" pitchFamily="34" charset="0"/>
                <a:cs typeface="Lucida Sans Unicode" pitchFamily="34" charset="0"/>
              </a:defRPr>
            </a:lvl4pPr>
            <a:lvl5pPr marL="2508250" indent="-342900">
              <a:tabLst>
                <a:tab pos="663575" algn="l"/>
                <a:tab pos="723900" algn="l"/>
                <a:tab pos="1447800" algn="l"/>
                <a:tab pos="2171700" algn="l"/>
                <a:tab pos="2895600" algn="l"/>
                <a:tab pos="3619500" algn="l"/>
                <a:tab pos="4343400" algn="l"/>
                <a:tab pos="5067300" algn="l"/>
              </a:tabLst>
              <a:defRPr>
                <a:solidFill>
                  <a:srgbClr val="000000"/>
                </a:solidFill>
                <a:latin typeface="Arial" charset="0"/>
                <a:ea typeface="Lucida Sans Unicode" pitchFamily="34" charset="0"/>
                <a:cs typeface="Lucida Sans Unicode" pitchFamily="34" charset="0"/>
              </a:defRPr>
            </a:lvl5pPr>
            <a:lvl6pPr marL="2965450" indent="-342900" defTabSz="449263" fontAlgn="base" hangingPunct="0">
              <a:lnSpc>
                <a:spcPct val="93000"/>
              </a:lnSpc>
              <a:spcBef>
                <a:spcPct val="0"/>
              </a:spcBef>
              <a:spcAft>
                <a:spcPct val="0"/>
              </a:spcAft>
              <a:buClr>
                <a:srgbClr val="000000"/>
              </a:buClr>
              <a:buSzPct val="100000"/>
              <a:buFont typeface="Times New Roman" charset="0"/>
              <a:tabLst>
                <a:tab pos="663575" algn="l"/>
                <a:tab pos="723900" algn="l"/>
                <a:tab pos="1447800" algn="l"/>
                <a:tab pos="2171700" algn="l"/>
                <a:tab pos="2895600" algn="l"/>
                <a:tab pos="3619500" algn="l"/>
                <a:tab pos="4343400" algn="l"/>
                <a:tab pos="5067300" algn="l"/>
              </a:tabLst>
              <a:defRPr>
                <a:solidFill>
                  <a:srgbClr val="000000"/>
                </a:solidFill>
                <a:latin typeface="Arial" charset="0"/>
                <a:ea typeface="Lucida Sans Unicode" pitchFamily="34" charset="0"/>
                <a:cs typeface="Lucida Sans Unicode" pitchFamily="34" charset="0"/>
              </a:defRPr>
            </a:lvl6pPr>
            <a:lvl7pPr marL="3422650" indent="-342900" defTabSz="449263" fontAlgn="base" hangingPunct="0">
              <a:lnSpc>
                <a:spcPct val="93000"/>
              </a:lnSpc>
              <a:spcBef>
                <a:spcPct val="0"/>
              </a:spcBef>
              <a:spcAft>
                <a:spcPct val="0"/>
              </a:spcAft>
              <a:buClr>
                <a:srgbClr val="000000"/>
              </a:buClr>
              <a:buSzPct val="100000"/>
              <a:buFont typeface="Times New Roman" charset="0"/>
              <a:tabLst>
                <a:tab pos="663575" algn="l"/>
                <a:tab pos="723900" algn="l"/>
                <a:tab pos="1447800" algn="l"/>
                <a:tab pos="2171700" algn="l"/>
                <a:tab pos="2895600" algn="l"/>
                <a:tab pos="3619500" algn="l"/>
                <a:tab pos="4343400" algn="l"/>
                <a:tab pos="5067300" algn="l"/>
              </a:tabLst>
              <a:defRPr>
                <a:solidFill>
                  <a:srgbClr val="000000"/>
                </a:solidFill>
                <a:latin typeface="Arial" charset="0"/>
                <a:ea typeface="Lucida Sans Unicode" pitchFamily="34" charset="0"/>
                <a:cs typeface="Lucida Sans Unicode" pitchFamily="34" charset="0"/>
              </a:defRPr>
            </a:lvl7pPr>
            <a:lvl8pPr marL="3879850" indent="-342900" defTabSz="449263" fontAlgn="base" hangingPunct="0">
              <a:lnSpc>
                <a:spcPct val="93000"/>
              </a:lnSpc>
              <a:spcBef>
                <a:spcPct val="0"/>
              </a:spcBef>
              <a:spcAft>
                <a:spcPct val="0"/>
              </a:spcAft>
              <a:buClr>
                <a:srgbClr val="000000"/>
              </a:buClr>
              <a:buSzPct val="100000"/>
              <a:buFont typeface="Times New Roman" charset="0"/>
              <a:tabLst>
                <a:tab pos="663575" algn="l"/>
                <a:tab pos="723900" algn="l"/>
                <a:tab pos="1447800" algn="l"/>
                <a:tab pos="2171700" algn="l"/>
                <a:tab pos="2895600" algn="l"/>
                <a:tab pos="3619500" algn="l"/>
                <a:tab pos="4343400" algn="l"/>
                <a:tab pos="5067300" algn="l"/>
              </a:tabLst>
              <a:defRPr>
                <a:solidFill>
                  <a:srgbClr val="000000"/>
                </a:solidFill>
                <a:latin typeface="Arial" charset="0"/>
                <a:ea typeface="Lucida Sans Unicode" pitchFamily="34" charset="0"/>
                <a:cs typeface="Lucida Sans Unicode" pitchFamily="34" charset="0"/>
              </a:defRPr>
            </a:lvl8pPr>
            <a:lvl9pPr marL="4337050" indent="-342900" defTabSz="449263" fontAlgn="base" hangingPunct="0">
              <a:lnSpc>
                <a:spcPct val="93000"/>
              </a:lnSpc>
              <a:spcBef>
                <a:spcPct val="0"/>
              </a:spcBef>
              <a:spcAft>
                <a:spcPct val="0"/>
              </a:spcAft>
              <a:buClr>
                <a:srgbClr val="000000"/>
              </a:buClr>
              <a:buSzPct val="100000"/>
              <a:buFont typeface="Times New Roman" charset="0"/>
              <a:tabLst>
                <a:tab pos="663575" algn="l"/>
                <a:tab pos="723900" algn="l"/>
                <a:tab pos="1447800" algn="l"/>
                <a:tab pos="2171700" algn="l"/>
                <a:tab pos="2895600" algn="l"/>
                <a:tab pos="3619500" algn="l"/>
                <a:tab pos="4343400" algn="l"/>
                <a:tab pos="5067300" algn="l"/>
              </a:tabLst>
              <a:defRPr>
                <a:solidFill>
                  <a:srgbClr val="000000"/>
                </a:solidFill>
                <a:latin typeface="Arial" charset="0"/>
                <a:ea typeface="Lucida Sans Unicode" pitchFamily="34" charset="0"/>
                <a:cs typeface="Lucida Sans Unicode" pitchFamily="34" charset="0"/>
              </a:defRPr>
            </a:lvl9pPr>
          </a:lstStyle>
          <a:p>
            <a:pPr marL="717550" indent="-342900">
              <a:buSzPct val="45000"/>
              <a:buFont typeface="Wingdings" pitchFamily="2" charset="2"/>
              <a:buChar char="ü"/>
              <a:defRPr/>
            </a:pPr>
            <a:r>
              <a:rPr lang="es-UY" sz="2400" dirty="0" smtClean="0"/>
              <a:t>Acción o trámite que se lleva a cabo para conseguir o resolver una cosa.</a:t>
            </a:r>
          </a:p>
          <a:p>
            <a:pPr marL="717550" indent="-342900">
              <a:buSzPct val="45000"/>
              <a:buFont typeface="Wingdings" pitchFamily="2" charset="2"/>
              <a:buChar char="ü"/>
              <a:defRPr/>
            </a:pPr>
            <a:endParaRPr lang="es-UY" sz="2400" dirty="0" smtClean="0"/>
          </a:p>
          <a:p>
            <a:pPr marL="717550" indent="-342900">
              <a:buSzPct val="45000"/>
              <a:buFont typeface="Wingdings" pitchFamily="2" charset="2"/>
              <a:buChar char="ü"/>
              <a:defRPr/>
            </a:pPr>
            <a:r>
              <a:rPr lang="es-UY" sz="2400" dirty="0" smtClean="0"/>
              <a:t>Conjunto de operaciones que se realizan para dirigir y administrar (negocio, empresa, recursos).</a:t>
            </a:r>
          </a:p>
          <a:p>
            <a:pPr>
              <a:buSzPct val="45000"/>
              <a:defRPr/>
            </a:pPr>
            <a:endParaRPr lang="es-UY" sz="2400" dirty="0" smtClean="0"/>
          </a:p>
          <a:p>
            <a:pPr>
              <a:buSzPct val="45000"/>
              <a:defRPr/>
            </a:pPr>
            <a:endParaRPr lang="es-ES" sz="2400" b="1" i="1" u="sng" dirty="0" smtClean="0">
              <a:solidFill>
                <a:srgbClr val="000080"/>
              </a:solidFill>
            </a:endParaRPr>
          </a:p>
          <a:p>
            <a:pPr>
              <a:buSzPct val="45000"/>
              <a:defRPr/>
            </a:pPr>
            <a:endParaRPr lang="es-ES" sz="2400" dirty="0" smtClean="0"/>
          </a:p>
        </p:txBody>
      </p:sp>
      <p:pic>
        <p:nvPicPr>
          <p:cNvPr id="4102" name="Picture 3077"/>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4103" name="Rectangle 3078"/>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Definiciones</a:t>
            </a:r>
          </a:p>
        </p:txBody>
      </p:sp>
      <p:sp>
        <p:nvSpPr>
          <p:cNvPr id="4104" name="Line 3079"/>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pic>
        <p:nvPicPr>
          <p:cNvPr id="57353" name="Picture 3081" descr="C:\Facultad\Salud\IMAGENES\logro objetivos.jpg"/>
          <p:cNvPicPr>
            <a:picLocks noChangeAspect="1" noChangeArrowheads="1"/>
          </p:cNvPicPr>
          <p:nvPr/>
        </p:nvPicPr>
        <p:blipFill>
          <a:blip r:embed="rId4" cstate="print"/>
          <a:srcRect/>
          <a:stretch>
            <a:fillRect/>
          </a:stretch>
        </p:blipFill>
        <p:spPr bwMode="auto">
          <a:xfrm>
            <a:off x="6665913" y="3940175"/>
            <a:ext cx="2609850" cy="2949575"/>
          </a:xfrm>
          <a:prstGeom prst="rect">
            <a:avLst/>
          </a:prstGeom>
          <a:noFill/>
          <a:ln w="9525">
            <a:noFill/>
            <a:miter lim="800000"/>
            <a:headEnd/>
            <a:tailEnd/>
          </a:ln>
        </p:spPr>
      </p:pic>
      <p:sp>
        <p:nvSpPr>
          <p:cNvPr id="10" name="9 CuadroTexto"/>
          <p:cNvSpPr txBox="1"/>
          <p:nvPr/>
        </p:nvSpPr>
        <p:spPr>
          <a:xfrm>
            <a:off x="396842" y="4851407"/>
            <a:ext cx="5836854" cy="1723933"/>
          </a:xfrm>
          <a:prstGeom prst="rect">
            <a:avLst/>
          </a:prstGeom>
          <a:noFill/>
        </p:spPr>
        <p:txBody>
          <a:bodyPr wrap="none" rtlCol="0">
            <a:spAutoFit/>
          </a:bodyPr>
          <a:lstStyle/>
          <a:p>
            <a:pPr>
              <a:buSzPct val="45000"/>
              <a:defRPr/>
            </a:pPr>
            <a:r>
              <a:rPr lang="es-ES" sz="2400" b="1" i="1" u="sng" dirty="0">
                <a:solidFill>
                  <a:srgbClr val="000080"/>
                </a:solidFill>
              </a:rPr>
              <a:t>Gestionar:</a:t>
            </a:r>
          </a:p>
          <a:p>
            <a:pPr>
              <a:buSzPct val="45000"/>
              <a:defRPr/>
            </a:pPr>
            <a:endParaRPr lang="es-ES" sz="2400" dirty="0"/>
          </a:p>
          <a:p>
            <a:pPr>
              <a:buSzPct val="45000"/>
              <a:defRPr/>
            </a:pPr>
            <a:r>
              <a:rPr lang="es-ES" sz="2400" dirty="0"/>
              <a:t>Realizar un conjunto de actividades para </a:t>
            </a:r>
          </a:p>
          <a:p>
            <a:pPr>
              <a:buSzPct val="45000"/>
              <a:defRPr/>
            </a:pPr>
            <a:r>
              <a:rPr lang="es-ES" sz="2400" dirty="0"/>
              <a:t>lograr un objetivo</a:t>
            </a:r>
          </a:p>
          <a:p>
            <a:endParaRPr lang="es-UY"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7348"/>
                                        </p:tgtEl>
                                        <p:attrNameLst>
                                          <p:attrName>style.visibility</p:attrName>
                                        </p:attrNameLst>
                                      </p:cBhvr>
                                      <p:to>
                                        <p:strVal val="visible"/>
                                      </p:to>
                                    </p:set>
                                    <p:animEffect transition="in" filter="fade">
                                      <p:cBhvr>
                                        <p:cTn id="11" dur="500"/>
                                        <p:tgtEl>
                                          <p:spTgt spid="573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2000"/>
                                        <p:tgtEl>
                                          <p:spTgt spid="10">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2000"/>
                                        <p:tgtEl>
                                          <p:spTgt spid="10">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10"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cstate="print"/>
          <a:srcRect/>
          <a:stretch>
            <a:fillRect/>
          </a:stretch>
        </p:blipFill>
        <p:spPr bwMode="auto">
          <a:xfrm>
            <a:off x="8382000" y="0"/>
            <a:ext cx="1439863" cy="719138"/>
          </a:xfrm>
          <a:prstGeom prst="rect">
            <a:avLst/>
          </a:prstGeom>
          <a:noFill/>
          <a:ln w="9525">
            <a:noFill/>
            <a:round/>
            <a:headEnd/>
            <a:tailEnd/>
          </a:ln>
          <a:effectLst/>
        </p:spPr>
      </p:pic>
      <p:sp>
        <p:nvSpPr>
          <p:cNvPr id="29699" name="Line 6"/>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29700" name="Rectangle 7"/>
          <p:cNvSpPr>
            <a:spLocks noChangeArrowheads="1"/>
          </p:cNvSpPr>
          <p:nvPr/>
        </p:nvSpPr>
        <p:spPr bwMode="auto">
          <a:xfrm>
            <a:off x="228600" y="228600"/>
            <a:ext cx="6858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Ejemplo</a:t>
            </a:r>
          </a:p>
        </p:txBody>
      </p:sp>
      <p:pic>
        <p:nvPicPr>
          <p:cNvPr id="29701" name="Picture 8" descr="C:\Facultad\Salud\map.jpg"/>
          <p:cNvPicPr>
            <a:picLocks noChangeAspect="1" noChangeArrowheads="1"/>
          </p:cNvPicPr>
          <p:nvPr/>
        </p:nvPicPr>
        <p:blipFill>
          <a:blip r:embed="rId3" cstate="print"/>
          <a:srcRect/>
          <a:stretch>
            <a:fillRect/>
          </a:stretch>
        </p:blipFill>
        <p:spPr bwMode="auto">
          <a:xfrm>
            <a:off x="0" y="914400"/>
            <a:ext cx="9677400" cy="5981700"/>
          </a:xfrm>
          <a:prstGeom prst="rect">
            <a:avLst/>
          </a:prstGeom>
          <a:noFill/>
          <a:ln w="9525">
            <a:noFill/>
            <a:miter lim="800000"/>
            <a:headEnd/>
            <a:tailEnd/>
          </a:ln>
        </p:spPr>
      </p:pic>
      <p:sp>
        <p:nvSpPr>
          <p:cNvPr id="29702" name="Text Box 10"/>
          <p:cNvSpPr txBox="1">
            <a:spLocks noChangeArrowheads="1"/>
          </p:cNvSpPr>
          <p:nvPr/>
        </p:nvSpPr>
        <p:spPr bwMode="auto">
          <a:xfrm>
            <a:off x="762000" y="7010400"/>
            <a:ext cx="1466850" cy="347663"/>
          </a:xfrm>
          <a:prstGeom prst="rect">
            <a:avLst/>
          </a:prstGeom>
          <a:noFill/>
          <a:ln w="9525">
            <a:noFill/>
            <a:miter lim="800000"/>
            <a:headEnd/>
            <a:tailEnd/>
          </a:ln>
          <a:effectLst/>
        </p:spPr>
        <p:txBody>
          <a:bodyPr wrap="none">
            <a:spAutoFit/>
          </a:bodyPr>
          <a:lstStyle/>
          <a:p>
            <a:r>
              <a:rPr lang="es-ES" b="1">
                <a:hlinkClick r:id="rId4"/>
              </a:rPr>
              <a:t>Apia-Facilis</a:t>
            </a:r>
            <a:endParaRPr lang="es-ES" b="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2"/>
          </p:nvPr>
        </p:nvSpPr>
        <p:spPr>
          <a:noFill/>
          <a:ln>
            <a:round/>
            <a:headEnd/>
            <a:tailEnd/>
          </a:ln>
        </p:spPr>
        <p:txBody>
          <a:bodyPr/>
          <a:lstStyle/>
          <a:p>
            <a:fld id="{DCDAB4B4-2778-49CF-88F5-FB658DF15C74}" type="slidenum">
              <a:rPr lang="es-ES"/>
              <a:pPr/>
              <a:t>31</a:t>
            </a:fld>
            <a:endParaRPr lang="es-ES"/>
          </a:p>
        </p:txBody>
      </p:sp>
      <p:sp>
        <p:nvSpPr>
          <p:cNvPr id="22529" name="Rectangle 1"/>
          <p:cNvSpPr>
            <a:spLocks noGrp="1" noChangeArrowheads="1"/>
          </p:cNvSpPr>
          <p:nvPr>
            <p:ph type="subTitle"/>
          </p:nvPr>
        </p:nvSpPr>
        <p:spPr>
          <a:xfrm>
            <a:off x="3060700" y="4500563"/>
            <a:ext cx="3851275" cy="1768475"/>
          </a:xfrm>
        </p:spPr>
        <p:txBody>
          <a:bodyPr tIns="42336"/>
          <a:lstStyle/>
          <a:p>
            <a:pPr eaLnBrk="1">
              <a:tabLst>
                <a:tab pos="723900" algn="l"/>
                <a:tab pos="1447800" algn="l"/>
                <a:tab pos="2171700" algn="l"/>
                <a:tab pos="2895600" algn="l"/>
                <a:tab pos="3619500" algn="l"/>
              </a:tabLst>
              <a:defRPr/>
            </a:pPr>
            <a:endParaRPr lang="es-ES" sz="4800" b="1" smtClean="0">
              <a:solidFill>
                <a:srgbClr val="000080"/>
              </a:solidFill>
            </a:endParaRPr>
          </a:p>
          <a:p>
            <a:pPr eaLnBrk="1">
              <a:tabLst>
                <a:tab pos="723900" algn="l"/>
                <a:tab pos="1447800" algn="l"/>
                <a:tab pos="2171700" algn="l"/>
                <a:tab pos="2895600" algn="l"/>
                <a:tab pos="3619500" algn="l"/>
              </a:tabLst>
              <a:defRPr/>
            </a:pPr>
            <a:r>
              <a:rPr lang="es-ES" sz="4800" b="1" smtClean="0">
                <a:solidFill>
                  <a:srgbClr val="000080"/>
                </a:solidFill>
              </a:rPr>
              <a:t>Gracias !!!</a:t>
            </a:r>
          </a:p>
          <a:p>
            <a:pPr eaLnBrk="1">
              <a:tabLst>
                <a:tab pos="723900" algn="l"/>
                <a:tab pos="1447800" algn="l"/>
                <a:tab pos="2171700" algn="l"/>
                <a:tab pos="2895600" algn="l"/>
                <a:tab pos="3619500" algn="l"/>
              </a:tabLst>
              <a:defRPr/>
            </a:pPr>
            <a:r>
              <a:rPr lang="es-ES" sz="2800" b="1" smtClean="0">
                <a:solidFill>
                  <a:srgbClr val="000080"/>
                </a:solidFill>
              </a:rPr>
              <a:t>kruibal@gmail.com</a:t>
            </a:r>
          </a:p>
        </p:txBody>
      </p:sp>
      <p:pic>
        <p:nvPicPr>
          <p:cNvPr id="30725" name="Picture 8"/>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30726" name="Rectangle 9"/>
          <p:cNvSpPr>
            <a:spLocks noChangeArrowheads="1"/>
          </p:cNvSpPr>
          <p:nvPr/>
        </p:nvSpPr>
        <p:spPr bwMode="auto">
          <a:xfrm>
            <a:off x="228600" y="228600"/>
            <a:ext cx="54102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a:t>
            </a:r>
          </a:p>
        </p:txBody>
      </p:sp>
      <p:sp>
        <p:nvSpPr>
          <p:cNvPr id="30727" name="Line 10"/>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pic>
        <p:nvPicPr>
          <p:cNvPr id="69635" name="Picture 3" descr="C:\Users\Kari\AppData\Local\Microsoft\Windows\INetCache\IE\8NIXPX6C\MC900053962[1].wmf"/>
          <p:cNvPicPr>
            <a:picLocks noChangeAspect="1" noChangeArrowheads="1"/>
          </p:cNvPicPr>
          <p:nvPr/>
        </p:nvPicPr>
        <p:blipFill>
          <a:blip r:embed="rId4" cstate="print"/>
          <a:srcRect/>
          <a:stretch>
            <a:fillRect/>
          </a:stretch>
        </p:blipFill>
        <p:spPr bwMode="auto">
          <a:xfrm>
            <a:off x="3600152" y="1835621"/>
            <a:ext cx="2549737" cy="2501017"/>
          </a:xfrm>
          <a:prstGeom prst="rect">
            <a:avLst/>
          </a:prstGeom>
          <a:noFill/>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round/>
            <a:headEnd/>
            <a:tailEnd/>
          </a:ln>
        </p:spPr>
        <p:txBody>
          <a:bodyPr/>
          <a:lstStyle/>
          <a:p>
            <a:fld id="{9FA42590-2CC2-471B-A434-E4EF734C68C3}" type="slidenum">
              <a:rPr lang="es-ES"/>
              <a:pPr/>
              <a:t>4</a:t>
            </a:fld>
            <a:endParaRPr lang="es-ES"/>
          </a:p>
        </p:txBody>
      </p:sp>
      <p:sp>
        <p:nvSpPr>
          <p:cNvPr id="46082" name="Rectangle 2050"/>
          <p:cNvSpPr>
            <a:spLocks noGrp="1" noChangeArrowheads="1"/>
          </p:cNvSpPr>
          <p:nvPr>
            <p:ph type="body"/>
          </p:nvPr>
        </p:nvSpPr>
        <p:spPr>
          <a:xfrm>
            <a:off x="3886200" y="1219200"/>
            <a:ext cx="6194425" cy="942975"/>
          </a:xfrm>
        </p:spPr>
        <p:txBody>
          <a:bodyPr tIns="38808" anchor="t"/>
          <a:lstStyle/>
          <a:p>
            <a:pPr marL="323850" indent="-34925" algn="l" eaLnBrk="1">
              <a:spcAft>
                <a:spcPts val="1425"/>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2800" b="1" i="1" smtClean="0"/>
              <a:t> </a:t>
            </a:r>
            <a:r>
              <a:rPr lang="es-ES" sz="2800" b="1" i="1" u="sng" smtClean="0">
                <a:solidFill>
                  <a:srgbClr val="000080"/>
                </a:solidFill>
              </a:rPr>
              <a:t>Proceso</a:t>
            </a:r>
          </a:p>
        </p:txBody>
      </p:sp>
      <p:sp>
        <p:nvSpPr>
          <p:cNvPr id="5124" name="Text Box 2051"/>
          <p:cNvSpPr txBox="1">
            <a:spLocks noChangeArrowheads="1"/>
          </p:cNvSpPr>
          <p:nvPr/>
        </p:nvSpPr>
        <p:spPr bwMode="auto">
          <a:xfrm>
            <a:off x="4319588" y="2700338"/>
            <a:ext cx="5219700" cy="1260475"/>
          </a:xfrm>
          <a:prstGeom prst="rect">
            <a:avLst/>
          </a:prstGeom>
          <a:noFill/>
          <a:ln w="9525">
            <a:noFill/>
            <a:round/>
            <a:headEnd/>
            <a:tailEnd/>
          </a:ln>
          <a:effectLst/>
        </p:spPr>
        <p:txBody>
          <a:bodyPr lIns="90000" tIns="67932" rIns="90000" bIns="45000"/>
          <a:lstStyle/>
          <a:p>
            <a:pPr>
              <a:buSzPct val="45000"/>
              <a:buFont typeface="Wingdings" pitchFamily="2" charset="2"/>
              <a:buNone/>
              <a:tabLst>
                <a:tab pos="723900" algn="l"/>
                <a:tab pos="1447800" algn="l"/>
                <a:tab pos="2171700" algn="l"/>
                <a:tab pos="2895600" algn="l"/>
                <a:tab pos="3619500" algn="l"/>
                <a:tab pos="4343400" algn="l"/>
                <a:tab pos="5067300" algn="l"/>
              </a:tabLst>
            </a:pPr>
            <a:endParaRPr lang="es-ES" sz="2600">
              <a:solidFill>
                <a:srgbClr val="000000"/>
              </a:solidFill>
            </a:endParaRPr>
          </a:p>
        </p:txBody>
      </p:sp>
      <p:sp>
        <p:nvSpPr>
          <p:cNvPr id="5125" name="Text Box 2052"/>
          <p:cNvSpPr txBox="1">
            <a:spLocks noChangeArrowheads="1"/>
          </p:cNvSpPr>
          <p:nvPr/>
        </p:nvSpPr>
        <p:spPr bwMode="auto">
          <a:xfrm>
            <a:off x="4138613" y="2268538"/>
            <a:ext cx="5581650" cy="3384550"/>
          </a:xfrm>
          <a:prstGeom prst="rect">
            <a:avLst/>
          </a:prstGeom>
          <a:noFill/>
          <a:ln w="9525">
            <a:noFill/>
            <a:round/>
            <a:headEnd/>
            <a:tailEnd/>
          </a:ln>
          <a:effectLst/>
        </p:spPr>
        <p:txBody>
          <a:bodyPr lIns="90000" tIns="67932" rIns="90000" bIns="45000"/>
          <a:lstStyle/>
          <a:p>
            <a:pPr marL="342900" indent="-342900">
              <a:spcBef>
                <a:spcPct val="40000"/>
              </a:spcBef>
              <a:buClr>
                <a:srgbClr val="000080"/>
              </a:buClr>
              <a:buSzTx/>
              <a:buFont typeface="Wingdings" pitchFamily="2" charset="2"/>
              <a:buAutoNum type="arabicParenR"/>
              <a:tabLst>
                <a:tab pos="723900" algn="l"/>
                <a:tab pos="1447800" algn="l"/>
                <a:tab pos="2171700" algn="l"/>
                <a:tab pos="2895600" algn="l"/>
                <a:tab pos="3619500" algn="l"/>
                <a:tab pos="4343400" algn="l"/>
                <a:tab pos="5067300" algn="l"/>
              </a:tabLst>
            </a:pPr>
            <a:r>
              <a:rPr lang="es-UY" sz="2400">
                <a:solidFill>
                  <a:srgbClr val="000000"/>
                </a:solidFill>
              </a:rPr>
              <a:t>Conjunto de fases sucesivas de un fenómeno o hecho complejo.</a:t>
            </a:r>
            <a:endParaRPr lang="es-ES" sz="2400">
              <a:solidFill>
                <a:srgbClr val="000000"/>
              </a:solidFill>
            </a:endParaRPr>
          </a:p>
          <a:p>
            <a:pPr marL="342900" indent="-342900">
              <a:spcBef>
                <a:spcPct val="40000"/>
              </a:spcBef>
              <a:buClr>
                <a:srgbClr val="000080"/>
              </a:buClr>
              <a:buSzTx/>
              <a:buFont typeface="Wingdings" pitchFamily="2" charset="2"/>
              <a:buAutoNum type="arabicParenR"/>
              <a:tabLst>
                <a:tab pos="723900" algn="l"/>
                <a:tab pos="1447800" algn="l"/>
                <a:tab pos="2171700" algn="l"/>
                <a:tab pos="2895600" algn="l"/>
                <a:tab pos="3619500" algn="l"/>
                <a:tab pos="4343400" algn="l"/>
                <a:tab pos="5067300" algn="l"/>
              </a:tabLst>
            </a:pPr>
            <a:r>
              <a:rPr lang="es-UY" sz="2400">
                <a:solidFill>
                  <a:srgbClr val="000000"/>
                </a:solidFill>
              </a:rPr>
              <a:t>Procesamiento o conjunto de operaciones a que se somete una cosa para elaborarla o transformarla.</a:t>
            </a:r>
            <a:endParaRPr lang="es-ES" sz="2400">
              <a:solidFill>
                <a:srgbClr val="000000"/>
              </a:solidFill>
            </a:endParaRPr>
          </a:p>
          <a:p>
            <a:pPr marL="342900" indent="-342900">
              <a:spcBef>
                <a:spcPct val="40000"/>
              </a:spcBef>
              <a:buClr>
                <a:srgbClr val="000080"/>
              </a:buClr>
              <a:buSzTx/>
              <a:buFont typeface="Wingdings" pitchFamily="2" charset="2"/>
              <a:buAutoNum type="arabicParenR"/>
              <a:tabLst>
                <a:tab pos="723900" algn="l"/>
                <a:tab pos="1447800" algn="l"/>
                <a:tab pos="2171700" algn="l"/>
                <a:tab pos="2895600" algn="l"/>
                <a:tab pos="3619500" algn="l"/>
                <a:tab pos="4343400" algn="l"/>
                <a:tab pos="5067300" algn="l"/>
              </a:tabLst>
            </a:pPr>
            <a:r>
              <a:rPr lang="es-UY" sz="2400">
                <a:solidFill>
                  <a:srgbClr val="000000"/>
                </a:solidFill>
              </a:rPr>
              <a:t>Conjunto de las actuaciones de un tribunal para juzgar y decidir la responsabilidad de un delito.</a:t>
            </a:r>
            <a:endParaRPr lang="es-ES" sz="2400">
              <a:solidFill>
                <a:srgbClr val="000000"/>
              </a:solidFill>
            </a:endParaRPr>
          </a:p>
        </p:txBody>
      </p:sp>
      <p:pic>
        <p:nvPicPr>
          <p:cNvPr id="5126" name="Picture 2055"/>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5127" name="Rectangle 2056"/>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Definiciones</a:t>
            </a:r>
          </a:p>
        </p:txBody>
      </p:sp>
      <p:sp>
        <p:nvSpPr>
          <p:cNvPr id="5128" name="Line 2057"/>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pic>
        <p:nvPicPr>
          <p:cNvPr id="5129" name="Picture 2058"/>
          <p:cNvPicPr>
            <a:picLocks noChangeAspect="1" noChangeArrowheads="1"/>
          </p:cNvPicPr>
          <p:nvPr/>
        </p:nvPicPr>
        <p:blipFill>
          <a:blip r:embed="rId4" cstate="print"/>
          <a:srcRect/>
          <a:stretch>
            <a:fillRect/>
          </a:stretch>
        </p:blipFill>
        <p:spPr bwMode="auto">
          <a:xfrm>
            <a:off x="304800" y="1752600"/>
            <a:ext cx="3614738" cy="449580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round/>
            <a:headEnd/>
            <a:tailEnd/>
          </a:ln>
        </p:spPr>
        <p:txBody>
          <a:bodyPr/>
          <a:lstStyle/>
          <a:p>
            <a:fld id="{9CCA657F-81BB-4708-AF99-8E7A2CA2452E}" type="slidenum">
              <a:rPr lang="es-ES"/>
              <a:pPr/>
              <a:t>5</a:t>
            </a:fld>
            <a:endParaRPr lang="es-ES"/>
          </a:p>
        </p:txBody>
      </p:sp>
      <p:sp>
        <p:nvSpPr>
          <p:cNvPr id="4097" name="Rectangle 1"/>
          <p:cNvSpPr>
            <a:spLocks noGrp="1" noChangeArrowheads="1"/>
          </p:cNvSpPr>
          <p:nvPr>
            <p:ph type="body"/>
          </p:nvPr>
        </p:nvSpPr>
        <p:spPr>
          <a:xfrm>
            <a:off x="685800" y="1981200"/>
            <a:ext cx="8675688" cy="942975"/>
          </a:xfrm>
        </p:spPr>
        <p:txBody>
          <a:bodyPr tIns="38808" anchor="t"/>
          <a:lstStyle/>
          <a:p>
            <a:pPr marL="323850" indent="-34925" algn="l" eaLnBrk="1">
              <a:spcAft>
                <a:spcPts val="1425"/>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2800" b="1" i="1" u="sng" dirty="0" smtClean="0">
                <a:solidFill>
                  <a:srgbClr val="000080"/>
                </a:solidFill>
              </a:rPr>
              <a:t>Dentro de una Organización los procesos son:</a:t>
            </a:r>
          </a:p>
        </p:txBody>
      </p:sp>
      <p:sp>
        <p:nvSpPr>
          <p:cNvPr id="6148" name="Text Box 3"/>
          <p:cNvSpPr txBox="1">
            <a:spLocks noChangeArrowheads="1"/>
          </p:cNvSpPr>
          <p:nvPr/>
        </p:nvSpPr>
        <p:spPr bwMode="auto">
          <a:xfrm>
            <a:off x="4319588" y="2700338"/>
            <a:ext cx="5219700" cy="1260475"/>
          </a:xfrm>
          <a:prstGeom prst="rect">
            <a:avLst/>
          </a:prstGeom>
          <a:noFill/>
          <a:ln w="9525">
            <a:noFill/>
            <a:round/>
            <a:headEnd/>
            <a:tailEnd/>
          </a:ln>
          <a:effectLst/>
        </p:spPr>
        <p:txBody>
          <a:bodyPr lIns="90000" tIns="67932" rIns="90000" bIns="45000"/>
          <a:lstStyle/>
          <a:p>
            <a:pPr>
              <a:buSzPct val="45000"/>
              <a:buFont typeface="Wingdings" pitchFamily="2" charset="2"/>
              <a:buNone/>
              <a:tabLst>
                <a:tab pos="723900" algn="l"/>
                <a:tab pos="1447800" algn="l"/>
                <a:tab pos="2171700" algn="l"/>
                <a:tab pos="2895600" algn="l"/>
                <a:tab pos="3619500" algn="l"/>
                <a:tab pos="4343400" algn="l"/>
                <a:tab pos="5067300" algn="l"/>
              </a:tabLst>
            </a:pPr>
            <a:endParaRPr lang="es-ES" sz="2600">
              <a:solidFill>
                <a:srgbClr val="000000"/>
              </a:solidFill>
            </a:endParaRPr>
          </a:p>
        </p:txBody>
      </p:sp>
      <p:sp>
        <p:nvSpPr>
          <p:cNvPr id="6149" name="Text Box 4"/>
          <p:cNvSpPr txBox="1">
            <a:spLocks noChangeArrowheads="1"/>
          </p:cNvSpPr>
          <p:nvPr/>
        </p:nvSpPr>
        <p:spPr bwMode="auto">
          <a:xfrm>
            <a:off x="838200" y="3048000"/>
            <a:ext cx="8686800" cy="1295400"/>
          </a:xfrm>
          <a:prstGeom prst="rect">
            <a:avLst/>
          </a:prstGeom>
          <a:noFill/>
          <a:ln w="9525">
            <a:noFill/>
            <a:round/>
            <a:headEnd/>
            <a:tailEnd/>
          </a:ln>
          <a:effectLst/>
        </p:spPr>
        <p:txBody>
          <a:bodyPr lIns="90000" tIns="67932" rIns="90000" bIns="45000"/>
          <a:lstStyle/>
          <a:p>
            <a:pPr>
              <a:buSzPct val="45000"/>
              <a:buFont typeface="Wingdings" pitchFamily="2" charset="2"/>
              <a:buNone/>
              <a:tabLst>
                <a:tab pos="723900" algn="l"/>
                <a:tab pos="1447800" algn="l"/>
                <a:tab pos="2171700" algn="l"/>
                <a:tab pos="2895600" algn="l"/>
                <a:tab pos="3619500" algn="l"/>
                <a:tab pos="4343400" algn="l"/>
                <a:tab pos="5067300" algn="l"/>
              </a:tabLst>
            </a:pPr>
            <a:r>
              <a:rPr lang="es-ES" sz="2600" b="1">
                <a:solidFill>
                  <a:srgbClr val="000000"/>
                </a:solidFill>
              </a:rPr>
              <a:t>Secuencia de actividades</a:t>
            </a:r>
            <a:r>
              <a:rPr lang="es-ES" sz="2600">
                <a:solidFill>
                  <a:srgbClr val="000000"/>
                </a:solidFill>
              </a:rPr>
              <a:t> que </a:t>
            </a:r>
            <a:r>
              <a:rPr lang="es-ES" sz="2600" b="1">
                <a:solidFill>
                  <a:srgbClr val="000000"/>
                </a:solidFill>
              </a:rPr>
              <a:t>transforman</a:t>
            </a:r>
            <a:r>
              <a:rPr lang="es-ES" sz="2600">
                <a:solidFill>
                  <a:srgbClr val="000000"/>
                </a:solidFill>
              </a:rPr>
              <a:t> un grupo de </a:t>
            </a:r>
            <a:r>
              <a:rPr lang="es-ES" sz="2600" b="1">
                <a:solidFill>
                  <a:srgbClr val="000000"/>
                </a:solidFill>
              </a:rPr>
              <a:t>entrada</a:t>
            </a:r>
            <a:r>
              <a:rPr lang="es-ES" sz="2600">
                <a:solidFill>
                  <a:srgbClr val="000000"/>
                </a:solidFill>
              </a:rPr>
              <a:t> (insumos) en un grupo de </a:t>
            </a:r>
            <a:r>
              <a:rPr lang="es-ES" sz="2600" b="1">
                <a:solidFill>
                  <a:srgbClr val="000000"/>
                </a:solidFill>
              </a:rPr>
              <a:t>salida</a:t>
            </a:r>
            <a:r>
              <a:rPr lang="es-ES" sz="2600">
                <a:solidFill>
                  <a:srgbClr val="000000"/>
                </a:solidFill>
              </a:rPr>
              <a:t> (resultados) para un </a:t>
            </a:r>
            <a:r>
              <a:rPr lang="es-ES" sz="2600" b="1">
                <a:solidFill>
                  <a:srgbClr val="000000"/>
                </a:solidFill>
              </a:rPr>
              <a:t>cliente</a:t>
            </a:r>
            <a:r>
              <a:rPr lang="es-ES" sz="2600">
                <a:solidFill>
                  <a:srgbClr val="000000"/>
                </a:solidFill>
              </a:rPr>
              <a:t> (interno o externo)</a:t>
            </a:r>
            <a:r>
              <a:rPr lang="es-ES" sz="2600" b="1">
                <a:solidFill>
                  <a:srgbClr val="000000"/>
                </a:solidFill>
              </a:rPr>
              <a:t>.</a:t>
            </a:r>
          </a:p>
        </p:txBody>
      </p:sp>
      <p:grpSp>
        <p:nvGrpSpPr>
          <p:cNvPr id="6150" name="Group 19"/>
          <p:cNvGrpSpPr>
            <a:grpSpLocks/>
          </p:cNvGrpSpPr>
          <p:nvPr/>
        </p:nvGrpSpPr>
        <p:grpSpPr bwMode="auto">
          <a:xfrm>
            <a:off x="1371600" y="4495800"/>
            <a:ext cx="7696200" cy="2057400"/>
            <a:chOff x="432" y="2784"/>
            <a:chExt cx="4848" cy="1296"/>
          </a:xfrm>
        </p:grpSpPr>
        <p:sp>
          <p:nvSpPr>
            <p:cNvPr id="6154" name="AutoShape 10"/>
            <p:cNvSpPr>
              <a:spLocks noChangeArrowheads="1"/>
            </p:cNvSpPr>
            <p:nvPr/>
          </p:nvSpPr>
          <p:spPr bwMode="auto">
            <a:xfrm>
              <a:off x="432" y="3264"/>
              <a:ext cx="1056" cy="480"/>
            </a:xfrm>
            <a:prstGeom prst="roundRect">
              <a:avLst>
                <a:gd name="adj" fmla="val 16667"/>
              </a:avLst>
            </a:prstGeom>
            <a:gradFill rotWithShape="0">
              <a:gsLst>
                <a:gs pos="0">
                  <a:srgbClr val="FFFFFF"/>
                </a:gs>
                <a:gs pos="100000">
                  <a:srgbClr val="D4FFA9"/>
                </a:gs>
              </a:gsLst>
              <a:lin ang="5400000" scaled="1"/>
            </a:gradFill>
            <a:ln w="9525">
              <a:solidFill>
                <a:schemeClr val="tx1"/>
              </a:solidFill>
              <a:round/>
              <a:headEnd/>
              <a:tailEnd/>
            </a:ln>
            <a:effectLst/>
          </p:spPr>
          <p:txBody>
            <a:bodyPr wrap="none" anchor="ctr"/>
            <a:lstStyle/>
            <a:p>
              <a:pPr algn="ctr"/>
              <a:r>
                <a:rPr lang="es-ES"/>
                <a:t>INSUMOS</a:t>
              </a:r>
            </a:p>
          </p:txBody>
        </p:sp>
        <p:sp>
          <p:nvSpPr>
            <p:cNvPr id="6155" name="AutoShape 13"/>
            <p:cNvSpPr>
              <a:spLocks noChangeArrowheads="1"/>
            </p:cNvSpPr>
            <p:nvPr/>
          </p:nvSpPr>
          <p:spPr bwMode="auto">
            <a:xfrm>
              <a:off x="2068" y="3216"/>
              <a:ext cx="1460" cy="432"/>
            </a:xfrm>
            <a:prstGeom prst="flowChartPredefinedProcess">
              <a:avLst/>
            </a:prstGeom>
            <a:gradFill rotWithShape="0">
              <a:gsLst>
                <a:gs pos="0">
                  <a:srgbClr val="FFFFFF"/>
                </a:gs>
                <a:gs pos="50000">
                  <a:srgbClr val="FAF8D2"/>
                </a:gs>
                <a:gs pos="100000">
                  <a:srgbClr val="FFFFFF"/>
                </a:gs>
              </a:gsLst>
              <a:lin ang="5400000" scaled="1"/>
            </a:gradFill>
            <a:ln w="9525">
              <a:solidFill>
                <a:schemeClr val="tx1"/>
              </a:solidFill>
              <a:miter lim="800000"/>
              <a:headEnd/>
              <a:tailEnd/>
            </a:ln>
            <a:effectLst/>
          </p:spPr>
          <p:txBody>
            <a:bodyPr wrap="none" anchor="ctr"/>
            <a:lstStyle/>
            <a:p>
              <a:pPr algn="ctr"/>
              <a:r>
                <a:rPr lang="es-ES" dirty="0"/>
                <a:t>ACTIVIDADES</a:t>
              </a:r>
            </a:p>
          </p:txBody>
        </p:sp>
        <p:sp>
          <p:nvSpPr>
            <p:cNvPr id="6156" name="AutoShape 15"/>
            <p:cNvSpPr>
              <a:spLocks noChangeArrowheads="1"/>
            </p:cNvSpPr>
            <p:nvPr/>
          </p:nvSpPr>
          <p:spPr bwMode="auto">
            <a:xfrm>
              <a:off x="4224" y="3216"/>
              <a:ext cx="1056" cy="480"/>
            </a:xfrm>
            <a:prstGeom prst="roundRect">
              <a:avLst>
                <a:gd name="adj" fmla="val 16667"/>
              </a:avLst>
            </a:prstGeom>
            <a:gradFill rotWithShape="0">
              <a:gsLst>
                <a:gs pos="0">
                  <a:srgbClr val="FFFFFF"/>
                </a:gs>
                <a:gs pos="100000">
                  <a:srgbClr val="FFCFCF"/>
                </a:gs>
              </a:gsLst>
              <a:lin ang="5400000" scaled="1"/>
            </a:gradFill>
            <a:ln w="9525">
              <a:solidFill>
                <a:schemeClr val="tx1"/>
              </a:solidFill>
              <a:round/>
              <a:headEnd/>
              <a:tailEnd/>
            </a:ln>
            <a:effectLst/>
          </p:spPr>
          <p:txBody>
            <a:bodyPr wrap="none" anchor="ctr"/>
            <a:lstStyle/>
            <a:p>
              <a:pPr algn="ctr"/>
              <a:r>
                <a:rPr lang="es-ES"/>
                <a:t>RESULTADOS</a:t>
              </a:r>
            </a:p>
          </p:txBody>
        </p:sp>
        <p:sp>
          <p:nvSpPr>
            <p:cNvPr id="6157" name="AutoShape 16"/>
            <p:cNvSpPr>
              <a:spLocks noChangeArrowheads="1"/>
            </p:cNvSpPr>
            <p:nvPr/>
          </p:nvSpPr>
          <p:spPr bwMode="auto">
            <a:xfrm>
              <a:off x="1008" y="2784"/>
              <a:ext cx="1584" cy="528"/>
            </a:xfrm>
            <a:custGeom>
              <a:avLst/>
              <a:gdLst>
                <a:gd name="T0" fmla="*/ 649 w 21600"/>
                <a:gd name="T1" fmla="*/ 4 h 21600"/>
                <a:gd name="T2" fmla="*/ 79 w 21600"/>
                <a:gd name="T3" fmla="*/ 354 h 21600"/>
                <a:gd name="T4" fmla="*/ 659 w 21600"/>
                <a:gd name="T5" fmla="*/ 23 h 21600"/>
                <a:gd name="T6" fmla="*/ 1782 w 21600"/>
                <a:gd name="T7" fmla="*/ 264 h 21600"/>
                <a:gd name="T8" fmla="*/ 1555 w 21600"/>
                <a:gd name="T9" fmla="*/ 340 h 21600"/>
                <a:gd name="T10" fmla="*/ 1328 w 21600"/>
                <a:gd name="T11" fmla="*/ 264 h 21600"/>
                <a:gd name="T12" fmla="*/ 0 60000 65536"/>
                <a:gd name="T13" fmla="*/ 0 60000 65536"/>
                <a:gd name="T14" fmla="*/ 0 60000 65536"/>
                <a:gd name="T15" fmla="*/ 0 60000 65536"/>
                <a:gd name="T16" fmla="*/ 0 60000 65536"/>
                <a:gd name="T17" fmla="*/ 0 60000 65536"/>
                <a:gd name="T18" fmla="*/ 3164 w 21600"/>
                <a:gd name="T19" fmla="*/ 3150 h 21600"/>
                <a:gd name="T20" fmla="*/ 18436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809" y="10800"/>
                  </a:moveTo>
                  <a:cubicBezTo>
                    <a:pt x="20809" y="5272"/>
                    <a:pt x="16327" y="791"/>
                    <a:pt x="10800" y="791"/>
                  </a:cubicBezTo>
                  <a:cubicBezTo>
                    <a:pt x="5272" y="791"/>
                    <a:pt x="791" y="5272"/>
                    <a:pt x="791" y="10800"/>
                  </a:cubicBezTo>
                  <a:cubicBezTo>
                    <a:pt x="790" y="12015"/>
                    <a:pt x="1012" y="13221"/>
                    <a:pt x="1444" y="14357"/>
                  </a:cubicBezTo>
                  <a:lnTo>
                    <a:pt x="705" y="14638"/>
                  </a:lnTo>
                  <a:cubicBezTo>
                    <a:pt x="238" y="13412"/>
                    <a:pt x="0" y="12111"/>
                    <a:pt x="0" y="10800"/>
                  </a:cubicBezTo>
                  <a:cubicBezTo>
                    <a:pt x="0" y="4835"/>
                    <a:pt x="4835" y="0"/>
                    <a:pt x="10800" y="0"/>
                  </a:cubicBezTo>
                  <a:cubicBezTo>
                    <a:pt x="16764" y="-1"/>
                    <a:pt x="21599" y="4835"/>
                    <a:pt x="21600" y="10799"/>
                  </a:cubicBezTo>
                  <a:lnTo>
                    <a:pt x="21600" y="10800"/>
                  </a:lnTo>
                  <a:lnTo>
                    <a:pt x="24300" y="10800"/>
                  </a:lnTo>
                  <a:lnTo>
                    <a:pt x="21205" y="13896"/>
                  </a:lnTo>
                  <a:lnTo>
                    <a:pt x="18109" y="10800"/>
                  </a:lnTo>
                  <a:lnTo>
                    <a:pt x="20809" y="10800"/>
                  </a:lnTo>
                  <a:close/>
                </a:path>
              </a:pathLst>
            </a:custGeom>
            <a:solidFill>
              <a:srgbClr val="D4FFA9"/>
            </a:solidFill>
            <a:ln w="9525">
              <a:solidFill>
                <a:schemeClr val="tx1"/>
              </a:solidFill>
              <a:miter lim="800000"/>
              <a:headEnd/>
              <a:tailEnd/>
            </a:ln>
            <a:effectLst/>
          </p:spPr>
          <p:txBody>
            <a:bodyPr wrap="none" anchor="ctr"/>
            <a:lstStyle/>
            <a:p>
              <a:endParaRPr lang="es-UY"/>
            </a:p>
          </p:txBody>
        </p:sp>
        <p:sp>
          <p:nvSpPr>
            <p:cNvPr id="6158" name="AutoShape 18"/>
            <p:cNvSpPr>
              <a:spLocks noChangeArrowheads="1"/>
            </p:cNvSpPr>
            <p:nvPr/>
          </p:nvSpPr>
          <p:spPr bwMode="auto">
            <a:xfrm flipV="1">
              <a:off x="3120" y="3552"/>
              <a:ext cx="1392" cy="528"/>
            </a:xfrm>
            <a:custGeom>
              <a:avLst/>
              <a:gdLst>
                <a:gd name="T0" fmla="*/ 577 w 21600"/>
                <a:gd name="T1" fmla="*/ 4 h 21600"/>
                <a:gd name="T2" fmla="*/ 65 w 21600"/>
                <a:gd name="T3" fmla="*/ 350 h 21600"/>
                <a:gd name="T4" fmla="*/ 586 w 21600"/>
                <a:gd name="T5" fmla="*/ 23 h 21600"/>
                <a:gd name="T6" fmla="*/ 1566 w 21600"/>
                <a:gd name="T7" fmla="*/ 264 h 21600"/>
                <a:gd name="T8" fmla="*/ 1367 w 21600"/>
                <a:gd name="T9" fmla="*/ 340 h 21600"/>
                <a:gd name="T10" fmla="*/ 1167 w 21600"/>
                <a:gd name="T11" fmla="*/ 264 h 21600"/>
                <a:gd name="T12" fmla="*/ 0 60000 65536"/>
                <a:gd name="T13" fmla="*/ 0 60000 65536"/>
                <a:gd name="T14" fmla="*/ 0 60000 65536"/>
                <a:gd name="T15" fmla="*/ 0 60000 65536"/>
                <a:gd name="T16" fmla="*/ 0 60000 65536"/>
                <a:gd name="T17" fmla="*/ 0 60000 65536"/>
                <a:gd name="T18" fmla="*/ 3166 w 21600"/>
                <a:gd name="T19" fmla="*/ 3150 h 21600"/>
                <a:gd name="T20" fmla="*/ 18434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809" y="10800"/>
                  </a:moveTo>
                  <a:cubicBezTo>
                    <a:pt x="20809" y="5272"/>
                    <a:pt x="16327" y="791"/>
                    <a:pt x="10800" y="791"/>
                  </a:cubicBezTo>
                  <a:cubicBezTo>
                    <a:pt x="5272" y="791"/>
                    <a:pt x="791" y="5272"/>
                    <a:pt x="791" y="10800"/>
                  </a:cubicBezTo>
                  <a:cubicBezTo>
                    <a:pt x="790" y="11947"/>
                    <a:pt x="988" y="13087"/>
                    <a:pt x="1374" y="14168"/>
                  </a:cubicBezTo>
                  <a:lnTo>
                    <a:pt x="629" y="14434"/>
                  </a:lnTo>
                  <a:cubicBezTo>
                    <a:pt x="213" y="13268"/>
                    <a:pt x="0" y="12038"/>
                    <a:pt x="0" y="10800"/>
                  </a:cubicBezTo>
                  <a:cubicBezTo>
                    <a:pt x="0" y="4835"/>
                    <a:pt x="4835" y="0"/>
                    <a:pt x="10800" y="0"/>
                  </a:cubicBezTo>
                  <a:cubicBezTo>
                    <a:pt x="16764" y="-1"/>
                    <a:pt x="21599" y="4835"/>
                    <a:pt x="21600" y="10799"/>
                  </a:cubicBezTo>
                  <a:lnTo>
                    <a:pt x="21600" y="10800"/>
                  </a:lnTo>
                  <a:lnTo>
                    <a:pt x="24300" y="10800"/>
                  </a:lnTo>
                  <a:lnTo>
                    <a:pt x="21205" y="13896"/>
                  </a:lnTo>
                  <a:lnTo>
                    <a:pt x="18109" y="10800"/>
                  </a:lnTo>
                  <a:lnTo>
                    <a:pt x="20809" y="10800"/>
                  </a:lnTo>
                  <a:close/>
                </a:path>
              </a:pathLst>
            </a:custGeom>
            <a:solidFill>
              <a:srgbClr val="FFCFCF"/>
            </a:solidFill>
            <a:ln w="9525">
              <a:solidFill>
                <a:schemeClr val="tx1"/>
              </a:solidFill>
              <a:miter lim="800000"/>
              <a:headEnd/>
              <a:tailEnd/>
            </a:ln>
            <a:effectLst/>
          </p:spPr>
          <p:txBody>
            <a:bodyPr wrap="none" anchor="ctr"/>
            <a:lstStyle/>
            <a:p>
              <a:endParaRPr lang="es-UY"/>
            </a:p>
          </p:txBody>
        </p:sp>
      </p:grpSp>
      <p:pic>
        <p:nvPicPr>
          <p:cNvPr id="6151" name="Picture 21"/>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6152" name="Line 23"/>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6153" name="Rectangle 24"/>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Definiciones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round/>
            <a:headEnd/>
            <a:tailEnd/>
          </a:ln>
        </p:spPr>
        <p:txBody>
          <a:bodyPr/>
          <a:lstStyle/>
          <a:p>
            <a:fld id="{DD6AFEE8-1ED1-48F2-AD0A-7237577AE8EE}" type="slidenum">
              <a:rPr lang="es-ES"/>
              <a:pPr/>
              <a:t>6</a:t>
            </a:fld>
            <a:endParaRPr lang="es-ES"/>
          </a:p>
        </p:txBody>
      </p:sp>
      <p:sp>
        <p:nvSpPr>
          <p:cNvPr id="7171" name="Text Box 4"/>
          <p:cNvSpPr txBox="1">
            <a:spLocks noChangeArrowheads="1"/>
          </p:cNvSpPr>
          <p:nvPr/>
        </p:nvSpPr>
        <p:spPr bwMode="auto">
          <a:xfrm>
            <a:off x="2819400" y="1600200"/>
            <a:ext cx="5400675" cy="522288"/>
          </a:xfrm>
          <a:prstGeom prst="rect">
            <a:avLst/>
          </a:prstGeom>
          <a:noFill/>
          <a:ln w="9525">
            <a:noFill/>
            <a:round/>
            <a:headEnd/>
            <a:tailEnd/>
          </a:ln>
          <a:effectLst/>
        </p:spPr>
        <p:txBody>
          <a:bodyPr lIns="90000" tIns="67932" rIns="90000" bIns="45000"/>
          <a:lstStyle/>
          <a:p>
            <a:pPr>
              <a:tabLst>
                <a:tab pos="723900" algn="l"/>
                <a:tab pos="1447800" algn="l"/>
                <a:tab pos="2171700" algn="l"/>
                <a:tab pos="2895600" algn="l"/>
                <a:tab pos="3619500" algn="l"/>
                <a:tab pos="4343400" algn="l"/>
                <a:tab pos="5067300" algn="l"/>
              </a:tabLst>
            </a:pPr>
            <a:r>
              <a:rPr lang="es-ES" sz="2800" b="1" u="sng">
                <a:solidFill>
                  <a:srgbClr val="000080"/>
                </a:solidFill>
              </a:rPr>
              <a:t>Clasificación de Procesos</a:t>
            </a:r>
            <a:endParaRPr lang="es-ES" sz="2800">
              <a:solidFill>
                <a:srgbClr val="000080"/>
              </a:solidFill>
            </a:endParaRPr>
          </a:p>
          <a:p>
            <a:pPr>
              <a:tabLst>
                <a:tab pos="723900" algn="l"/>
                <a:tab pos="1447800" algn="l"/>
                <a:tab pos="2171700" algn="l"/>
                <a:tab pos="2895600" algn="l"/>
                <a:tab pos="3619500" algn="l"/>
                <a:tab pos="4343400" algn="l"/>
                <a:tab pos="5067300" algn="l"/>
              </a:tabLst>
            </a:pPr>
            <a:endParaRPr lang="es-ES" sz="2600">
              <a:solidFill>
                <a:srgbClr val="000000"/>
              </a:solidFill>
            </a:endParaRPr>
          </a:p>
          <a:p>
            <a:pPr>
              <a:buSzPct val="45000"/>
              <a:buFont typeface="Wingdings" pitchFamily="2" charset="2"/>
              <a:buChar char=""/>
              <a:tabLst>
                <a:tab pos="723900" algn="l"/>
                <a:tab pos="1447800" algn="l"/>
                <a:tab pos="2171700" algn="l"/>
                <a:tab pos="2895600" algn="l"/>
                <a:tab pos="3619500" algn="l"/>
                <a:tab pos="4343400" algn="l"/>
                <a:tab pos="5067300" algn="l"/>
              </a:tabLst>
            </a:pPr>
            <a:endParaRPr lang="es-ES" sz="2600">
              <a:solidFill>
                <a:srgbClr val="000000"/>
              </a:solidFill>
            </a:endParaRPr>
          </a:p>
        </p:txBody>
      </p:sp>
      <p:sp>
        <p:nvSpPr>
          <p:cNvPr id="7172" name="AutoShape 10"/>
          <p:cNvSpPr>
            <a:spLocks noChangeArrowheads="1"/>
          </p:cNvSpPr>
          <p:nvPr/>
        </p:nvSpPr>
        <p:spPr bwMode="auto">
          <a:xfrm>
            <a:off x="1676400" y="2362200"/>
            <a:ext cx="6629400" cy="1295400"/>
          </a:xfrm>
          <a:prstGeom prst="downArrowCallout">
            <a:avLst>
              <a:gd name="adj1" fmla="val 127941"/>
              <a:gd name="adj2" fmla="val 127941"/>
              <a:gd name="adj3" fmla="val 16667"/>
              <a:gd name="adj4" fmla="val 66667"/>
            </a:avLst>
          </a:prstGeom>
          <a:noFill/>
          <a:ln w="25400">
            <a:solidFill>
              <a:srgbClr val="FF0000"/>
            </a:solidFill>
            <a:miter lim="800000"/>
            <a:headEnd/>
            <a:tailEnd/>
          </a:ln>
          <a:effectLst/>
        </p:spPr>
        <p:txBody>
          <a:bodyPr wrap="none" anchor="ctr"/>
          <a:lstStyle/>
          <a:p>
            <a:pPr algn="ctr"/>
            <a:r>
              <a:rPr lang="es-ES" b="1"/>
              <a:t>Estratégicos</a:t>
            </a:r>
            <a:r>
              <a:rPr lang="es-ES"/>
              <a:t>, destinados a definir y controlar</a:t>
            </a:r>
          </a:p>
          <a:p>
            <a:pPr algn="ctr"/>
            <a:r>
              <a:rPr lang="es-ES"/>
              <a:t>las metas de la organización, sus políticas y estrategias</a:t>
            </a:r>
          </a:p>
        </p:txBody>
      </p:sp>
      <p:sp>
        <p:nvSpPr>
          <p:cNvPr id="7173" name="AutoShape 13"/>
          <p:cNvSpPr>
            <a:spLocks noChangeArrowheads="1"/>
          </p:cNvSpPr>
          <p:nvPr/>
        </p:nvSpPr>
        <p:spPr bwMode="auto">
          <a:xfrm>
            <a:off x="1752600" y="3429000"/>
            <a:ext cx="6629400" cy="1600200"/>
          </a:xfrm>
          <a:prstGeom prst="rightArrow">
            <a:avLst>
              <a:gd name="adj1" fmla="val 50000"/>
              <a:gd name="adj2" fmla="val 103571"/>
            </a:avLst>
          </a:prstGeom>
          <a:noFill/>
          <a:ln w="25400">
            <a:solidFill>
              <a:srgbClr val="000080"/>
            </a:solidFill>
            <a:miter lim="800000"/>
            <a:headEnd/>
            <a:tailEnd/>
          </a:ln>
          <a:effectLst/>
        </p:spPr>
        <p:txBody>
          <a:bodyPr wrap="none" anchor="ctr"/>
          <a:lstStyle/>
          <a:p>
            <a:pPr algn="ctr"/>
            <a:r>
              <a:rPr lang="es-ES" b="1"/>
              <a:t>Claves u Operativos </a:t>
            </a:r>
            <a:r>
              <a:rPr lang="es-ES"/>
              <a:t>, permiten generar</a:t>
            </a:r>
          </a:p>
          <a:p>
            <a:pPr algn="ctr"/>
            <a:r>
              <a:rPr lang="es-ES"/>
              <a:t> el producto/servicio que se entrega al cliente. </a:t>
            </a:r>
          </a:p>
          <a:p>
            <a:pPr algn="ctr"/>
            <a:r>
              <a:rPr lang="es-ES"/>
              <a:t>Agregan valor al cliente</a:t>
            </a:r>
          </a:p>
        </p:txBody>
      </p:sp>
      <p:sp>
        <p:nvSpPr>
          <p:cNvPr id="7174" name="AutoShape 20"/>
          <p:cNvSpPr>
            <a:spLocks noChangeArrowheads="1"/>
          </p:cNvSpPr>
          <p:nvPr/>
        </p:nvSpPr>
        <p:spPr bwMode="auto">
          <a:xfrm>
            <a:off x="1828800" y="4953000"/>
            <a:ext cx="6553200" cy="1066800"/>
          </a:xfrm>
          <a:prstGeom prst="upArrowCallout">
            <a:avLst>
              <a:gd name="adj1" fmla="val 153571"/>
              <a:gd name="adj2" fmla="val 153571"/>
              <a:gd name="adj3" fmla="val 16667"/>
              <a:gd name="adj4" fmla="val 66667"/>
            </a:avLst>
          </a:prstGeom>
          <a:noFill/>
          <a:ln w="25400">
            <a:solidFill>
              <a:srgbClr val="008000"/>
            </a:solidFill>
            <a:miter lim="800000"/>
            <a:headEnd/>
            <a:tailEnd/>
          </a:ln>
          <a:effectLst/>
        </p:spPr>
        <p:txBody>
          <a:bodyPr wrap="none" anchor="ctr"/>
          <a:lstStyle/>
          <a:p>
            <a:pPr algn="ctr"/>
            <a:r>
              <a:rPr lang="es-ES" b="1"/>
              <a:t>De Apoyo</a:t>
            </a:r>
            <a:r>
              <a:rPr lang="es-ES"/>
              <a:t>, abarcan las actividades necesarias </a:t>
            </a:r>
          </a:p>
          <a:p>
            <a:pPr algn="ctr"/>
            <a:r>
              <a:rPr lang="es-ES"/>
              <a:t>para el correcto funcionamiento de los operativos.</a:t>
            </a:r>
          </a:p>
        </p:txBody>
      </p:sp>
      <p:sp>
        <p:nvSpPr>
          <p:cNvPr id="7175" name="Rectangle 22"/>
          <p:cNvSpPr>
            <a:spLocks noChangeArrowheads="1"/>
          </p:cNvSpPr>
          <p:nvPr/>
        </p:nvSpPr>
        <p:spPr bwMode="auto">
          <a:xfrm rot="10800000">
            <a:off x="457200" y="2362200"/>
            <a:ext cx="914400" cy="3657600"/>
          </a:xfrm>
          <a:prstGeom prst="rect">
            <a:avLst/>
          </a:prstGeom>
          <a:noFill/>
          <a:ln w="25400">
            <a:solidFill>
              <a:srgbClr val="FFFF00"/>
            </a:solidFill>
            <a:miter lim="800000"/>
            <a:headEnd/>
            <a:tailEnd/>
          </a:ln>
          <a:effectLst/>
        </p:spPr>
        <p:txBody>
          <a:bodyPr vert="eaVert" wrap="none" anchor="ctr"/>
          <a:lstStyle/>
          <a:p>
            <a:pPr algn="ctr"/>
            <a:r>
              <a:rPr lang="es-ES" b="1"/>
              <a:t>Requisitos  del cliente</a:t>
            </a:r>
          </a:p>
        </p:txBody>
      </p:sp>
      <p:sp>
        <p:nvSpPr>
          <p:cNvPr id="7176" name="Rectangle 25"/>
          <p:cNvSpPr>
            <a:spLocks noChangeArrowheads="1"/>
          </p:cNvSpPr>
          <p:nvPr/>
        </p:nvSpPr>
        <p:spPr bwMode="auto">
          <a:xfrm rot="10800000">
            <a:off x="8610600" y="2362200"/>
            <a:ext cx="914400" cy="3657600"/>
          </a:xfrm>
          <a:prstGeom prst="rect">
            <a:avLst/>
          </a:prstGeom>
          <a:noFill/>
          <a:ln w="25400">
            <a:solidFill>
              <a:srgbClr val="FFFF00"/>
            </a:solidFill>
            <a:miter lim="800000"/>
            <a:headEnd/>
            <a:tailEnd/>
          </a:ln>
          <a:effectLst/>
        </p:spPr>
        <p:txBody>
          <a:bodyPr vert="eaVert" wrap="none" anchor="ctr"/>
          <a:lstStyle/>
          <a:p>
            <a:pPr algn="ctr"/>
            <a:r>
              <a:rPr lang="es-ES" b="1"/>
              <a:t>Expedctativas  del cliente</a:t>
            </a:r>
          </a:p>
        </p:txBody>
      </p:sp>
      <p:pic>
        <p:nvPicPr>
          <p:cNvPr id="7177" name="Picture 27"/>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7178" name="Line 29"/>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7179" name="Rectangle 31"/>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Definiciones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round/>
            <a:headEnd/>
            <a:tailEnd/>
          </a:ln>
        </p:spPr>
        <p:txBody>
          <a:bodyPr/>
          <a:lstStyle/>
          <a:p>
            <a:fld id="{9259A438-1403-44B8-AE62-CDF54D1CDF54}" type="slidenum">
              <a:rPr lang="es-ES"/>
              <a:pPr/>
              <a:t>7</a:t>
            </a:fld>
            <a:endParaRPr lang="es-ES"/>
          </a:p>
        </p:txBody>
      </p:sp>
      <p:sp>
        <p:nvSpPr>
          <p:cNvPr id="50178" name="Rectangle 1026"/>
          <p:cNvSpPr>
            <a:spLocks noGrp="1" noChangeArrowheads="1"/>
          </p:cNvSpPr>
          <p:nvPr>
            <p:ph type="body"/>
          </p:nvPr>
        </p:nvSpPr>
        <p:spPr>
          <a:xfrm>
            <a:off x="3886200" y="1689100"/>
            <a:ext cx="6194425" cy="942975"/>
          </a:xfrm>
        </p:spPr>
        <p:txBody>
          <a:bodyPr tIns="38808" anchor="t"/>
          <a:lstStyle/>
          <a:p>
            <a:pPr marL="323850" indent="-34925" algn="l" eaLnBrk="1">
              <a:spcAft>
                <a:spcPts val="1425"/>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2800" b="1" i="1" u="sng" dirty="0" smtClean="0">
                <a:solidFill>
                  <a:srgbClr val="000080"/>
                </a:solidFill>
              </a:rPr>
              <a:t>Proceso de </a:t>
            </a:r>
            <a:r>
              <a:rPr lang="es-ES" sz="2800" b="1" i="1" u="sng" dirty="0" smtClean="0">
                <a:solidFill>
                  <a:srgbClr val="000080"/>
                </a:solidFill>
              </a:rPr>
              <a:t>Negocio</a:t>
            </a:r>
            <a:endParaRPr lang="es-ES" sz="2800" b="1" i="1" u="sng" dirty="0" smtClean="0">
              <a:solidFill>
                <a:srgbClr val="000080"/>
              </a:solidFill>
            </a:endParaRPr>
          </a:p>
        </p:txBody>
      </p:sp>
      <p:sp>
        <p:nvSpPr>
          <p:cNvPr id="8196" name="Text Box 1027"/>
          <p:cNvSpPr txBox="1">
            <a:spLocks noChangeArrowheads="1"/>
          </p:cNvSpPr>
          <p:nvPr/>
        </p:nvSpPr>
        <p:spPr bwMode="auto">
          <a:xfrm>
            <a:off x="4319588" y="2700338"/>
            <a:ext cx="5219700" cy="1260475"/>
          </a:xfrm>
          <a:prstGeom prst="rect">
            <a:avLst/>
          </a:prstGeom>
          <a:noFill/>
          <a:ln w="9525">
            <a:noFill/>
            <a:round/>
            <a:headEnd/>
            <a:tailEnd/>
          </a:ln>
          <a:effectLst/>
        </p:spPr>
        <p:txBody>
          <a:bodyPr lIns="90000" tIns="67932" rIns="90000" bIns="45000"/>
          <a:lstStyle/>
          <a:p>
            <a:pPr>
              <a:buSzPct val="45000"/>
              <a:buFont typeface="Wingdings" pitchFamily="2" charset="2"/>
              <a:buNone/>
              <a:tabLst>
                <a:tab pos="723900" algn="l"/>
                <a:tab pos="1447800" algn="l"/>
                <a:tab pos="2171700" algn="l"/>
                <a:tab pos="2895600" algn="l"/>
                <a:tab pos="3619500" algn="l"/>
                <a:tab pos="4343400" algn="l"/>
                <a:tab pos="5067300" algn="l"/>
              </a:tabLst>
            </a:pPr>
            <a:endParaRPr lang="es-ES" sz="2600">
              <a:solidFill>
                <a:srgbClr val="000000"/>
              </a:solidFill>
            </a:endParaRPr>
          </a:p>
        </p:txBody>
      </p:sp>
      <p:sp>
        <p:nvSpPr>
          <p:cNvPr id="8197" name="Text Box 1028"/>
          <p:cNvSpPr txBox="1">
            <a:spLocks noChangeArrowheads="1"/>
          </p:cNvSpPr>
          <p:nvPr/>
        </p:nvSpPr>
        <p:spPr bwMode="auto">
          <a:xfrm>
            <a:off x="4267200" y="2743200"/>
            <a:ext cx="5580063" cy="2673350"/>
          </a:xfrm>
          <a:prstGeom prst="rect">
            <a:avLst/>
          </a:prstGeom>
          <a:noFill/>
          <a:ln w="9525">
            <a:noFill/>
            <a:round/>
            <a:headEnd/>
            <a:tailEnd/>
          </a:ln>
          <a:effectLst/>
        </p:spPr>
        <p:txBody>
          <a:bodyPr lIns="90000" tIns="67932" rIns="90000" bIns="45000"/>
          <a:lstStyle/>
          <a:p>
            <a:pPr>
              <a:buSzPct val="45000"/>
              <a:buFont typeface="Wingdings" pitchFamily="2" charset="2"/>
              <a:buNone/>
              <a:tabLst>
                <a:tab pos="723900" algn="l"/>
                <a:tab pos="1447800" algn="l"/>
                <a:tab pos="2171700" algn="l"/>
                <a:tab pos="2895600" algn="l"/>
                <a:tab pos="3619500" algn="l"/>
                <a:tab pos="4343400" algn="l"/>
                <a:tab pos="5067300" algn="l"/>
              </a:tabLst>
            </a:pPr>
            <a:r>
              <a:rPr lang="es-ES" sz="2600">
                <a:solidFill>
                  <a:srgbClr val="000000"/>
                </a:solidFill>
              </a:rPr>
              <a:t>Secuencia de actividades que dan soporte a la </a:t>
            </a:r>
            <a:r>
              <a:rPr lang="es-ES" sz="2600" b="1" u="sng">
                <a:solidFill>
                  <a:srgbClr val="000000"/>
                </a:solidFill>
              </a:rPr>
              <a:t>estrategia de negocio</a:t>
            </a:r>
            <a:r>
              <a:rPr lang="es-ES" sz="2600">
                <a:solidFill>
                  <a:srgbClr val="000000"/>
                </a:solidFill>
              </a:rPr>
              <a:t>, permitiendo analizar la efectividad, facilitando el establecimiento de </a:t>
            </a:r>
            <a:r>
              <a:rPr lang="es-ES" sz="2600" b="1" u="sng">
                <a:solidFill>
                  <a:srgbClr val="000000"/>
                </a:solidFill>
              </a:rPr>
              <a:t>medidas de rendimiento</a:t>
            </a:r>
            <a:r>
              <a:rPr lang="es-ES" sz="2600">
                <a:solidFill>
                  <a:srgbClr val="000000"/>
                </a:solidFill>
              </a:rPr>
              <a:t> como herramienta para la </a:t>
            </a:r>
            <a:r>
              <a:rPr lang="es-ES" sz="2600" b="1" u="sng">
                <a:solidFill>
                  <a:srgbClr val="000000"/>
                </a:solidFill>
              </a:rPr>
              <a:t>mejora continua</a:t>
            </a:r>
            <a:r>
              <a:rPr lang="es-ES" sz="2600" b="1">
                <a:solidFill>
                  <a:srgbClr val="000000"/>
                </a:solidFill>
              </a:rPr>
              <a:t>.</a:t>
            </a:r>
          </a:p>
        </p:txBody>
      </p:sp>
      <p:pic>
        <p:nvPicPr>
          <p:cNvPr id="8198" name="Picture 1029"/>
          <p:cNvPicPr>
            <a:picLocks noChangeAspect="1" noChangeArrowheads="1"/>
          </p:cNvPicPr>
          <p:nvPr/>
        </p:nvPicPr>
        <p:blipFill>
          <a:blip r:embed="rId3" cstate="print"/>
          <a:srcRect/>
          <a:stretch>
            <a:fillRect/>
          </a:stretch>
        </p:blipFill>
        <p:spPr bwMode="auto">
          <a:xfrm>
            <a:off x="374650" y="2160588"/>
            <a:ext cx="3876675" cy="4248150"/>
          </a:xfrm>
          <a:prstGeom prst="rect">
            <a:avLst/>
          </a:prstGeom>
          <a:noFill/>
          <a:ln w="9525">
            <a:noFill/>
            <a:round/>
            <a:headEnd/>
            <a:tailEnd/>
          </a:ln>
          <a:effectLst/>
        </p:spPr>
      </p:pic>
      <p:pic>
        <p:nvPicPr>
          <p:cNvPr id="8199" name="Picture 1033"/>
          <p:cNvPicPr>
            <a:picLocks noChangeAspect="1" noChangeArrowheads="1"/>
          </p:cNvPicPr>
          <p:nvPr/>
        </p:nvPicPr>
        <p:blipFill>
          <a:blip r:embed="rId4" cstate="print"/>
          <a:srcRect/>
          <a:stretch>
            <a:fillRect/>
          </a:stretch>
        </p:blipFill>
        <p:spPr bwMode="auto">
          <a:xfrm>
            <a:off x="8382000" y="0"/>
            <a:ext cx="1439863" cy="719138"/>
          </a:xfrm>
          <a:prstGeom prst="rect">
            <a:avLst/>
          </a:prstGeom>
          <a:noFill/>
          <a:ln w="9525">
            <a:noFill/>
            <a:round/>
            <a:headEnd/>
            <a:tailEnd/>
          </a:ln>
          <a:effectLst/>
        </p:spPr>
      </p:pic>
      <p:sp>
        <p:nvSpPr>
          <p:cNvPr id="8200" name="Line 1035"/>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8201" name="Rectangle 1036"/>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Definiciones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round/>
            <a:headEnd/>
            <a:tailEnd/>
          </a:ln>
        </p:spPr>
        <p:txBody>
          <a:bodyPr/>
          <a:lstStyle/>
          <a:p>
            <a:fld id="{F1D312D4-6979-4586-A52A-6A0AF12AA936}" type="slidenum">
              <a:rPr lang="es-ES"/>
              <a:pPr/>
              <a:t>8</a:t>
            </a:fld>
            <a:endParaRPr lang="es-ES"/>
          </a:p>
        </p:txBody>
      </p:sp>
      <p:sp>
        <p:nvSpPr>
          <p:cNvPr id="9219" name="Text Box 4"/>
          <p:cNvSpPr txBox="1">
            <a:spLocks noChangeArrowheads="1"/>
          </p:cNvSpPr>
          <p:nvPr/>
        </p:nvSpPr>
        <p:spPr bwMode="auto">
          <a:xfrm>
            <a:off x="4319588" y="1447800"/>
            <a:ext cx="5580062" cy="4491038"/>
          </a:xfrm>
          <a:prstGeom prst="rect">
            <a:avLst/>
          </a:prstGeom>
          <a:noFill/>
          <a:ln w="9525">
            <a:noFill/>
            <a:round/>
            <a:headEnd/>
            <a:tailEnd/>
          </a:ln>
          <a:effectLst/>
        </p:spPr>
        <p:txBody>
          <a:bodyPr lIns="90000" tIns="67932" rIns="90000" bIns="45000"/>
          <a:lstStyle/>
          <a:p>
            <a:pPr>
              <a:buSzPct val="45000"/>
              <a:buFont typeface="Wingdings" pitchFamily="2" charset="2"/>
              <a:buNone/>
              <a:tabLst>
                <a:tab pos="723900" algn="l"/>
                <a:tab pos="1447800" algn="l"/>
                <a:tab pos="2171700" algn="l"/>
                <a:tab pos="2895600" algn="l"/>
                <a:tab pos="3619500" algn="l"/>
                <a:tab pos="4343400" algn="l"/>
                <a:tab pos="5067300" algn="l"/>
              </a:tabLst>
            </a:pPr>
            <a:r>
              <a:rPr lang="es-ES" sz="2800" b="1" u="sng" dirty="0">
                <a:solidFill>
                  <a:srgbClr val="000080"/>
                </a:solidFill>
              </a:rPr>
              <a:t>Proceso asistencial (Clave)</a:t>
            </a:r>
          </a:p>
          <a:p>
            <a:pPr>
              <a:buSzPct val="45000"/>
              <a:buFont typeface="Wingdings" pitchFamily="2" charset="2"/>
              <a:buNone/>
              <a:tabLst>
                <a:tab pos="723900" algn="l"/>
                <a:tab pos="1447800" algn="l"/>
                <a:tab pos="2171700" algn="l"/>
                <a:tab pos="2895600" algn="l"/>
                <a:tab pos="3619500" algn="l"/>
                <a:tab pos="4343400" algn="l"/>
                <a:tab pos="5067300" algn="l"/>
              </a:tabLst>
            </a:pPr>
            <a:endParaRPr lang="es-ES" sz="2800" b="1" u="sng" dirty="0">
              <a:solidFill>
                <a:srgbClr val="000080"/>
              </a:solidFill>
            </a:endParaRPr>
          </a:p>
          <a:p>
            <a:pPr>
              <a:buSzPct val="45000"/>
              <a:buFont typeface="Wingdings" pitchFamily="2" charset="2"/>
              <a:buNone/>
              <a:tabLst>
                <a:tab pos="723900" algn="l"/>
                <a:tab pos="1447800" algn="l"/>
                <a:tab pos="2171700" algn="l"/>
                <a:tab pos="2895600" algn="l"/>
                <a:tab pos="3619500" algn="l"/>
                <a:tab pos="4343400" algn="l"/>
                <a:tab pos="5067300" algn="l"/>
              </a:tabLst>
            </a:pPr>
            <a:r>
              <a:rPr lang="es-ES" sz="2600" dirty="0">
                <a:solidFill>
                  <a:srgbClr val="000000"/>
                </a:solidFill>
              </a:rPr>
              <a:t>Conjunto de </a:t>
            </a:r>
            <a:r>
              <a:rPr lang="es-ES" sz="2600" u="sng" dirty="0">
                <a:solidFill>
                  <a:srgbClr val="000000"/>
                </a:solidFill>
              </a:rPr>
              <a:t>actividades de salud </a:t>
            </a:r>
            <a:r>
              <a:rPr lang="es-ES" sz="2600" dirty="0">
                <a:solidFill>
                  <a:srgbClr val="000000"/>
                </a:solidFill>
              </a:rPr>
              <a:t>(estrategias preventivas, pruebas diagnósticas y actividades terapéuticas),</a:t>
            </a:r>
          </a:p>
          <a:p>
            <a:pPr>
              <a:buClrTx/>
              <a:buSzTx/>
              <a:buFontTx/>
              <a:buNone/>
              <a:tabLst>
                <a:tab pos="723900" algn="l"/>
                <a:tab pos="1447800" algn="l"/>
                <a:tab pos="2171700" algn="l"/>
                <a:tab pos="2895600" algn="l"/>
                <a:tab pos="3619500" algn="l"/>
                <a:tab pos="4343400" algn="l"/>
                <a:tab pos="5067300" algn="l"/>
              </a:tabLst>
            </a:pPr>
            <a:r>
              <a:rPr lang="es-ES" sz="2600" dirty="0">
                <a:solidFill>
                  <a:srgbClr val="000000"/>
                </a:solidFill>
              </a:rPr>
              <a:t>que tienen como finalidad incrementar el nivel de salud y el grado de satisfacción de la población que recibe los servicios.</a:t>
            </a:r>
          </a:p>
        </p:txBody>
      </p:sp>
      <p:pic>
        <p:nvPicPr>
          <p:cNvPr id="9220" name="Picture 7"/>
          <p:cNvPicPr>
            <a:picLocks noChangeAspect="1" noChangeArrowheads="1"/>
          </p:cNvPicPr>
          <p:nvPr/>
        </p:nvPicPr>
        <p:blipFill>
          <a:blip r:embed="rId3" cstate="print"/>
          <a:srcRect/>
          <a:stretch>
            <a:fillRect/>
          </a:stretch>
        </p:blipFill>
        <p:spPr bwMode="auto">
          <a:xfrm>
            <a:off x="533400" y="2209800"/>
            <a:ext cx="3505200" cy="3459163"/>
          </a:xfrm>
          <a:prstGeom prst="rect">
            <a:avLst/>
          </a:prstGeom>
          <a:noFill/>
          <a:ln w="9525">
            <a:noFill/>
            <a:miter lim="800000"/>
            <a:headEnd/>
            <a:tailEnd/>
          </a:ln>
          <a:effectLst/>
        </p:spPr>
      </p:pic>
      <p:pic>
        <p:nvPicPr>
          <p:cNvPr id="9221" name="Picture 9"/>
          <p:cNvPicPr>
            <a:picLocks noChangeAspect="1" noChangeArrowheads="1"/>
          </p:cNvPicPr>
          <p:nvPr/>
        </p:nvPicPr>
        <p:blipFill>
          <a:blip r:embed="rId4" cstate="print"/>
          <a:srcRect/>
          <a:stretch>
            <a:fillRect/>
          </a:stretch>
        </p:blipFill>
        <p:spPr bwMode="auto">
          <a:xfrm>
            <a:off x="8382000" y="0"/>
            <a:ext cx="1439863" cy="719138"/>
          </a:xfrm>
          <a:prstGeom prst="rect">
            <a:avLst/>
          </a:prstGeom>
          <a:noFill/>
          <a:ln w="9525">
            <a:noFill/>
            <a:round/>
            <a:headEnd/>
            <a:tailEnd/>
          </a:ln>
          <a:effectLst/>
        </p:spPr>
      </p:pic>
      <p:sp>
        <p:nvSpPr>
          <p:cNvPr id="9222" name="Line 11"/>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9223" name="Rectangle 12"/>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Definiciones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round/>
            <a:headEnd/>
            <a:tailEnd/>
          </a:ln>
        </p:spPr>
        <p:txBody>
          <a:bodyPr/>
          <a:lstStyle/>
          <a:p>
            <a:fld id="{AE22A935-5C11-4DFF-91F9-3FF45C2BF0AF}" type="slidenum">
              <a:rPr lang="es-ES"/>
              <a:pPr/>
              <a:t>9</a:t>
            </a:fld>
            <a:endParaRPr lang="es-ES"/>
          </a:p>
        </p:txBody>
      </p:sp>
      <p:sp>
        <p:nvSpPr>
          <p:cNvPr id="10243" name="Text Box 3074"/>
          <p:cNvSpPr txBox="1">
            <a:spLocks noChangeArrowheads="1"/>
          </p:cNvSpPr>
          <p:nvPr/>
        </p:nvSpPr>
        <p:spPr bwMode="auto">
          <a:xfrm>
            <a:off x="3200400" y="1295400"/>
            <a:ext cx="4191000" cy="598488"/>
          </a:xfrm>
          <a:prstGeom prst="rect">
            <a:avLst/>
          </a:prstGeom>
          <a:noFill/>
          <a:ln w="9525">
            <a:noFill/>
            <a:round/>
            <a:headEnd/>
            <a:tailEnd/>
          </a:ln>
          <a:effectLst/>
        </p:spPr>
        <p:txBody>
          <a:bodyPr lIns="90000" tIns="67932" rIns="90000" bIns="45000"/>
          <a:lstStyle/>
          <a:p>
            <a:pPr>
              <a:tabLst>
                <a:tab pos="723900" algn="l"/>
                <a:tab pos="1447800" algn="l"/>
                <a:tab pos="2171700" algn="l"/>
                <a:tab pos="2895600" algn="l"/>
                <a:tab pos="3619500" algn="l"/>
                <a:tab pos="4343400" algn="l"/>
                <a:tab pos="5067300" algn="l"/>
              </a:tabLst>
            </a:pPr>
            <a:r>
              <a:rPr lang="es-ES" sz="2800" b="1" u="sng">
                <a:solidFill>
                  <a:srgbClr val="000080"/>
                </a:solidFill>
              </a:rPr>
              <a:t>MAPA DE PROCESOS</a:t>
            </a:r>
            <a:endParaRPr lang="es-ES" sz="2800">
              <a:solidFill>
                <a:srgbClr val="000080"/>
              </a:solidFill>
            </a:endParaRPr>
          </a:p>
          <a:p>
            <a:pPr>
              <a:tabLst>
                <a:tab pos="723900" algn="l"/>
                <a:tab pos="1447800" algn="l"/>
                <a:tab pos="2171700" algn="l"/>
                <a:tab pos="2895600" algn="l"/>
                <a:tab pos="3619500" algn="l"/>
                <a:tab pos="4343400" algn="l"/>
                <a:tab pos="5067300" algn="l"/>
              </a:tabLst>
            </a:pPr>
            <a:endParaRPr lang="es-ES" sz="2600">
              <a:solidFill>
                <a:srgbClr val="000000"/>
              </a:solidFill>
            </a:endParaRPr>
          </a:p>
          <a:p>
            <a:pPr>
              <a:buSzPct val="45000"/>
              <a:buFont typeface="Wingdings" pitchFamily="2" charset="2"/>
              <a:buChar char=""/>
              <a:tabLst>
                <a:tab pos="723900" algn="l"/>
                <a:tab pos="1447800" algn="l"/>
                <a:tab pos="2171700" algn="l"/>
                <a:tab pos="2895600" algn="l"/>
                <a:tab pos="3619500" algn="l"/>
                <a:tab pos="4343400" algn="l"/>
                <a:tab pos="5067300" algn="l"/>
              </a:tabLst>
            </a:pPr>
            <a:endParaRPr lang="es-ES" sz="2600">
              <a:solidFill>
                <a:srgbClr val="000000"/>
              </a:solidFill>
            </a:endParaRPr>
          </a:p>
        </p:txBody>
      </p:sp>
      <p:pic>
        <p:nvPicPr>
          <p:cNvPr id="10244" name="Picture 3080"/>
          <p:cNvPicPr>
            <a:picLocks noChangeAspect="1" noChangeArrowheads="1"/>
          </p:cNvPicPr>
          <p:nvPr/>
        </p:nvPicPr>
        <p:blipFill>
          <a:blip r:embed="rId3" cstate="print"/>
          <a:srcRect/>
          <a:stretch>
            <a:fillRect/>
          </a:stretch>
        </p:blipFill>
        <p:spPr bwMode="auto">
          <a:xfrm>
            <a:off x="8382000" y="0"/>
            <a:ext cx="1439863" cy="719138"/>
          </a:xfrm>
          <a:prstGeom prst="rect">
            <a:avLst/>
          </a:prstGeom>
          <a:noFill/>
          <a:ln w="9525">
            <a:noFill/>
            <a:round/>
            <a:headEnd/>
            <a:tailEnd/>
          </a:ln>
          <a:effectLst/>
        </p:spPr>
      </p:pic>
      <p:sp>
        <p:nvSpPr>
          <p:cNvPr id="10245" name="Line 3082"/>
          <p:cNvSpPr>
            <a:spLocks noChangeShapeType="1"/>
          </p:cNvSpPr>
          <p:nvPr/>
        </p:nvSpPr>
        <p:spPr bwMode="auto">
          <a:xfrm>
            <a:off x="0" y="838200"/>
            <a:ext cx="10080625" cy="1588"/>
          </a:xfrm>
          <a:prstGeom prst="line">
            <a:avLst/>
          </a:prstGeom>
          <a:noFill/>
          <a:ln w="36000">
            <a:solidFill>
              <a:srgbClr val="000080"/>
            </a:solidFill>
            <a:round/>
            <a:headEnd/>
            <a:tailEnd/>
          </a:ln>
          <a:effectLst/>
        </p:spPr>
        <p:txBody>
          <a:bodyPr/>
          <a:lstStyle/>
          <a:p>
            <a:endParaRPr lang="es-UY"/>
          </a:p>
        </p:txBody>
      </p:sp>
      <p:sp>
        <p:nvSpPr>
          <p:cNvPr id="10246" name="AutoShape 3083"/>
          <p:cNvSpPr>
            <a:spLocks noChangeArrowheads="1"/>
          </p:cNvSpPr>
          <p:nvPr/>
        </p:nvSpPr>
        <p:spPr bwMode="auto">
          <a:xfrm>
            <a:off x="2590800" y="2514600"/>
            <a:ext cx="5638800" cy="1333500"/>
          </a:xfrm>
          <a:prstGeom prst="cube">
            <a:avLst>
              <a:gd name="adj" fmla="val 25000"/>
            </a:avLst>
          </a:prstGeom>
          <a:solidFill>
            <a:srgbClr val="FFCFCF"/>
          </a:solidFill>
          <a:ln w="9525">
            <a:solidFill>
              <a:schemeClr val="tx1"/>
            </a:solidFill>
            <a:miter lim="800000"/>
            <a:headEnd/>
            <a:tailEnd/>
          </a:ln>
          <a:effectLst/>
        </p:spPr>
        <p:txBody>
          <a:bodyPr wrap="none" tIns="0"/>
          <a:lstStyle/>
          <a:p>
            <a:r>
              <a:rPr lang="es-ES" b="1"/>
              <a:t>Estratégicos</a:t>
            </a:r>
          </a:p>
        </p:txBody>
      </p:sp>
      <p:sp>
        <p:nvSpPr>
          <p:cNvPr id="10247" name="AutoShape 3084"/>
          <p:cNvSpPr>
            <a:spLocks noChangeArrowheads="1"/>
          </p:cNvSpPr>
          <p:nvPr/>
        </p:nvSpPr>
        <p:spPr bwMode="auto">
          <a:xfrm>
            <a:off x="2514600" y="3962400"/>
            <a:ext cx="5638800" cy="1295400"/>
          </a:xfrm>
          <a:prstGeom prst="cube">
            <a:avLst>
              <a:gd name="adj" fmla="val 25000"/>
            </a:avLst>
          </a:prstGeom>
          <a:solidFill>
            <a:srgbClr val="CCFFCC"/>
          </a:solidFill>
          <a:ln w="9525">
            <a:solidFill>
              <a:schemeClr val="tx1"/>
            </a:solidFill>
            <a:miter lim="800000"/>
            <a:headEnd/>
            <a:tailEnd/>
          </a:ln>
          <a:effectLst/>
        </p:spPr>
        <p:txBody>
          <a:bodyPr wrap="none" tIns="0"/>
          <a:lstStyle/>
          <a:p>
            <a:r>
              <a:rPr lang="es-ES" b="1"/>
              <a:t>Claves u operativos</a:t>
            </a:r>
          </a:p>
        </p:txBody>
      </p:sp>
      <p:sp>
        <p:nvSpPr>
          <p:cNvPr id="10248" name="AutoShape 3085"/>
          <p:cNvSpPr>
            <a:spLocks noChangeArrowheads="1"/>
          </p:cNvSpPr>
          <p:nvPr/>
        </p:nvSpPr>
        <p:spPr bwMode="auto">
          <a:xfrm>
            <a:off x="2590800" y="5410200"/>
            <a:ext cx="5638800" cy="1219200"/>
          </a:xfrm>
          <a:prstGeom prst="cube">
            <a:avLst>
              <a:gd name="adj" fmla="val 25000"/>
            </a:avLst>
          </a:prstGeom>
          <a:solidFill>
            <a:srgbClr val="FFFF99"/>
          </a:solidFill>
          <a:ln w="9525">
            <a:solidFill>
              <a:schemeClr val="tx1"/>
            </a:solidFill>
            <a:miter lim="800000"/>
            <a:headEnd/>
            <a:tailEnd/>
          </a:ln>
          <a:effectLst/>
        </p:spPr>
        <p:txBody>
          <a:bodyPr wrap="none" tIns="0"/>
          <a:lstStyle/>
          <a:p>
            <a:r>
              <a:rPr lang="es-ES" b="1"/>
              <a:t>De apoyo</a:t>
            </a:r>
          </a:p>
        </p:txBody>
      </p:sp>
      <p:sp>
        <p:nvSpPr>
          <p:cNvPr id="10249" name="AutoShape 3089"/>
          <p:cNvSpPr>
            <a:spLocks noChangeArrowheads="1"/>
          </p:cNvSpPr>
          <p:nvPr/>
        </p:nvSpPr>
        <p:spPr bwMode="auto">
          <a:xfrm rot="5400000">
            <a:off x="1152525" y="2886075"/>
            <a:ext cx="1276350" cy="838200"/>
          </a:xfrm>
          <a:prstGeom prst="homePlate">
            <a:avLst>
              <a:gd name="adj" fmla="val 36426"/>
            </a:avLst>
          </a:prstGeom>
          <a:solidFill>
            <a:srgbClr val="FFCFCF"/>
          </a:solidFill>
          <a:ln w="9525">
            <a:solidFill>
              <a:schemeClr val="tx1"/>
            </a:solidFill>
            <a:miter lim="800000"/>
            <a:headEnd/>
            <a:tailEnd/>
          </a:ln>
          <a:effectLst/>
        </p:spPr>
        <p:txBody>
          <a:bodyPr wrap="none" anchor="ctr"/>
          <a:lstStyle/>
          <a:p>
            <a:endParaRPr lang="es-UY"/>
          </a:p>
        </p:txBody>
      </p:sp>
      <p:sp>
        <p:nvSpPr>
          <p:cNvPr id="10250" name="Rectangle 3090"/>
          <p:cNvSpPr>
            <a:spLocks noChangeArrowheads="1"/>
          </p:cNvSpPr>
          <p:nvPr/>
        </p:nvSpPr>
        <p:spPr bwMode="auto">
          <a:xfrm>
            <a:off x="1447800" y="4114800"/>
            <a:ext cx="762000" cy="1143000"/>
          </a:xfrm>
          <a:prstGeom prst="rect">
            <a:avLst/>
          </a:prstGeom>
          <a:solidFill>
            <a:srgbClr val="CCFFCC"/>
          </a:solidFill>
          <a:ln w="9525">
            <a:solidFill>
              <a:schemeClr val="tx1"/>
            </a:solidFill>
            <a:miter lim="800000"/>
            <a:headEnd/>
            <a:tailEnd/>
          </a:ln>
          <a:effectLst/>
        </p:spPr>
        <p:txBody>
          <a:bodyPr wrap="none" anchor="ctr"/>
          <a:lstStyle/>
          <a:p>
            <a:endParaRPr lang="es-UY"/>
          </a:p>
        </p:txBody>
      </p:sp>
      <p:sp>
        <p:nvSpPr>
          <p:cNvPr id="10251" name="AutoShape 3091"/>
          <p:cNvSpPr>
            <a:spLocks noChangeArrowheads="1"/>
          </p:cNvSpPr>
          <p:nvPr/>
        </p:nvSpPr>
        <p:spPr bwMode="auto">
          <a:xfrm rot="-5400000">
            <a:off x="1219200" y="5562600"/>
            <a:ext cx="1295400" cy="838200"/>
          </a:xfrm>
          <a:prstGeom prst="homePlate">
            <a:avLst>
              <a:gd name="adj" fmla="val 36969"/>
            </a:avLst>
          </a:prstGeom>
          <a:solidFill>
            <a:srgbClr val="FFFF99"/>
          </a:solidFill>
          <a:ln w="9525">
            <a:solidFill>
              <a:schemeClr val="tx1"/>
            </a:solidFill>
            <a:miter lim="800000"/>
            <a:headEnd/>
            <a:tailEnd/>
          </a:ln>
          <a:effectLst/>
        </p:spPr>
        <p:txBody>
          <a:bodyPr wrap="none" anchor="ctr"/>
          <a:lstStyle/>
          <a:p>
            <a:endParaRPr lang="es-UY"/>
          </a:p>
        </p:txBody>
      </p:sp>
      <p:sp>
        <p:nvSpPr>
          <p:cNvPr id="10252" name="AutoShape 3092"/>
          <p:cNvSpPr>
            <a:spLocks noChangeArrowheads="1"/>
          </p:cNvSpPr>
          <p:nvPr/>
        </p:nvSpPr>
        <p:spPr bwMode="auto">
          <a:xfrm>
            <a:off x="3048000" y="3429000"/>
            <a:ext cx="1447800" cy="228600"/>
          </a:xfrm>
          <a:prstGeom prst="homePlate">
            <a:avLst>
              <a:gd name="adj" fmla="val 158333"/>
            </a:avLst>
          </a:prstGeom>
          <a:solidFill>
            <a:srgbClr val="DDDDDD"/>
          </a:solidFill>
          <a:ln w="9525">
            <a:solidFill>
              <a:schemeClr val="tx1"/>
            </a:solidFill>
            <a:miter lim="800000"/>
            <a:headEnd/>
            <a:tailEnd/>
          </a:ln>
          <a:effectLst/>
        </p:spPr>
        <p:txBody>
          <a:bodyPr wrap="none" anchor="ctr"/>
          <a:lstStyle/>
          <a:p>
            <a:pPr algn="ctr"/>
            <a:r>
              <a:rPr lang="es-ES" sz="1200"/>
              <a:t>Plan Estratégico</a:t>
            </a:r>
          </a:p>
        </p:txBody>
      </p:sp>
      <p:sp>
        <p:nvSpPr>
          <p:cNvPr id="10253" name="AutoShape 3094"/>
          <p:cNvSpPr>
            <a:spLocks noChangeArrowheads="1"/>
          </p:cNvSpPr>
          <p:nvPr/>
        </p:nvSpPr>
        <p:spPr bwMode="auto">
          <a:xfrm>
            <a:off x="4381500" y="3048000"/>
            <a:ext cx="1447800" cy="228600"/>
          </a:xfrm>
          <a:prstGeom prst="homePlate">
            <a:avLst>
              <a:gd name="adj" fmla="val 158333"/>
            </a:avLst>
          </a:prstGeom>
          <a:solidFill>
            <a:srgbClr val="DDDDDD"/>
          </a:solidFill>
          <a:ln w="9525">
            <a:solidFill>
              <a:schemeClr val="tx1"/>
            </a:solidFill>
            <a:miter lim="800000"/>
            <a:headEnd/>
            <a:tailEnd/>
          </a:ln>
          <a:effectLst/>
        </p:spPr>
        <p:txBody>
          <a:bodyPr wrap="none" anchor="ctr"/>
          <a:lstStyle/>
          <a:p>
            <a:pPr algn="ctr"/>
            <a:r>
              <a:rPr lang="es-ES" sz="1200"/>
              <a:t>Comunicación</a:t>
            </a:r>
          </a:p>
        </p:txBody>
      </p:sp>
      <p:sp>
        <p:nvSpPr>
          <p:cNvPr id="10254" name="AutoShape 3095"/>
          <p:cNvSpPr>
            <a:spLocks noChangeArrowheads="1"/>
          </p:cNvSpPr>
          <p:nvPr/>
        </p:nvSpPr>
        <p:spPr bwMode="auto">
          <a:xfrm>
            <a:off x="5334000" y="3429000"/>
            <a:ext cx="1447800" cy="228600"/>
          </a:xfrm>
          <a:prstGeom prst="homePlate">
            <a:avLst>
              <a:gd name="adj" fmla="val 158333"/>
            </a:avLst>
          </a:prstGeom>
          <a:solidFill>
            <a:srgbClr val="DDDDDD"/>
          </a:solidFill>
          <a:ln w="9525">
            <a:solidFill>
              <a:schemeClr val="tx1"/>
            </a:solidFill>
            <a:miter lim="800000"/>
            <a:headEnd/>
            <a:tailEnd/>
          </a:ln>
          <a:effectLst/>
        </p:spPr>
        <p:txBody>
          <a:bodyPr wrap="none" anchor="ctr"/>
          <a:lstStyle/>
          <a:p>
            <a:pPr algn="ctr"/>
            <a:r>
              <a:rPr lang="es-ES" sz="1200"/>
              <a:t>Calidad</a:t>
            </a:r>
          </a:p>
        </p:txBody>
      </p:sp>
      <p:sp>
        <p:nvSpPr>
          <p:cNvPr id="10255" name="AutoShape 3096"/>
          <p:cNvSpPr>
            <a:spLocks noChangeArrowheads="1"/>
          </p:cNvSpPr>
          <p:nvPr/>
        </p:nvSpPr>
        <p:spPr bwMode="auto">
          <a:xfrm>
            <a:off x="6248400" y="2971800"/>
            <a:ext cx="1447800" cy="228600"/>
          </a:xfrm>
          <a:prstGeom prst="homePlate">
            <a:avLst>
              <a:gd name="adj" fmla="val 158333"/>
            </a:avLst>
          </a:prstGeom>
          <a:solidFill>
            <a:srgbClr val="DDDDDD"/>
          </a:solidFill>
          <a:ln w="9525">
            <a:solidFill>
              <a:schemeClr val="tx1"/>
            </a:solidFill>
            <a:miter lim="800000"/>
            <a:headEnd/>
            <a:tailEnd/>
          </a:ln>
          <a:effectLst/>
        </p:spPr>
        <p:txBody>
          <a:bodyPr wrap="none" anchor="ctr"/>
          <a:lstStyle/>
          <a:p>
            <a:pPr algn="ctr"/>
            <a:r>
              <a:rPr lang="es-ES" sz="1200"/>
              <a:t>Encuestas</a:t>
            </a:r>
          </a:p>
        </p:txBody>
      </p:sp>
      <p:sp>
        <p:nvSpPr>
          <p:cNvPr id="10256" name="AutoShape 3097"/>
          <p:cNvSpPr>
            <a:spLocks noChangeArrowheads="1"/>
          </p:cNvSpPr>
          <p:nvPr/>
        </p:nvSpPr>
        <p:spPr bwMode="auto">
          <a:xfrm>
            <a:off x="2743200" y="4648200"/>
            <a:ext cx="1447800" cy="228600"/>
          </a:xfrm>
          <a:prstGeom prst="homePlate">
            <a:avLst>
              <a:gd name="adj" fmla="val 158333"/>
            </a:avLst>
          </a:prstGeom>
          <a:solidFill>
            <a:srgbClr val="DDDDDD"/>
          </a:solidFill>
          <a:ln w="9525">
            <a:solidFill>
              <a:schemeClr val="tx1"/>
            </a:solidFill>
            <a:miter lim="800000"/>
            <a:headEnd/>
            <a:tailEnd/>
          </a:ln>
          <a:effectLst/>
        </p:spPr>
        <p:txBody>
          <a:bodyPr wrap="none" anchor="ctr"/>
          <a:lstStyle/>
          <a:p>
            <a:pPr algn="ctr"/>
            <a:r>
              <a:rPr lang="es-ES" sz="1200"/>
              <a:t>Comercial</a:t>
            </a:r>
          </a:p>
        </p:txBody>
      </p:sp>
      <p:sp>
        <p:nvSpPr>
          <p:cNvPr id="10257" name="AutoShape 3098"/>
          <p:cNvSpPr>
            <a:spLocks noChangeArrowheads="1"/>
          </p:cNvSpPr>
          <p:nvPr/>
        </p:nvSpPr>
        <p:spPr bwMode="auto">
          <a:xfrm>
            <a:off x="4419600" y="4876800"/>
            <a:ext cx="1447800" cy="228600"/>
          </a:xfrm>
          <a:prstGeom prst="homePlate">
            <a:avLst>
              <a:gd name="adj" fmla="val 158333"/>
            </a:avLst>
          </a:prstGeom>
          <a:solidFill>
            <a:srgbClr val="DDDDDD"/>
          </a:solidFill>
          <a:ln w="9525">
            <a:solidFill>
              <a:schemeClr val="tx1"/>
            </a:solidFill>
            <a:miter lim="800000"/>
            <a:headEnd/>
            <a:tailEnd/>
          </a:ln>
          <a:effectLst/>
        </p:spPr>
        <p:txBody>
          <a:bodyPr wrap="none" anchor="ctr"/>
          <a:lstStyle/>
          <a:p>
            <a:pPr algn="ctr"/>
            <a:r>
              <a:rPr lang="es-ES" sz="1200"/>
              <a:t>Clínicos</a:t>
            </a:r>
          </a:p>
        </p:txBody>
      </p:sp>
      <p:sp>
        <p:nvSpPr>
          <p:cNvPr id="10258" name="AutoShape 3099"/>
          <p:cNvSpPr>
            <a:spLocks noChangeArrowheads="1"/>
          </p:cNvSpPr>
          <p:nvPr/>
        </p:nvSpPr>
        <p:spPr bwMode="auto">
          <a:xfrm>
            <a:off x="6096000" y="4572000"/>
            <a:ext cx="1447800" cy="228600"/>
          </a:xfrm>
          <a:prstGeom prst="homePlate">
            <a:avLst>
              <a:gd name="adj" fmla="val 158333"/>
            </a:avLst>
          </a:prstGeom>
          <a:solidFill>
            <a:srgbClr val="DDDDDD"/>
          </a:solidFill>
          <a:ln w="9525">
            <a:solidFill>
              <a:schemeClr val="tx1"/>
            </a:solidFill>
            <a:miter lim="800000"/>
            <a:headEnd/>
            <a:tailEnd/>
          </a:ln>
          <a:effectLst/>
        </p:spPr>
        <p:txBody>
          <a:bodyPr wrap="none" anchor="ctr"/>
          <a:lstStyle/>
          <a:p>
            <a:pPr algn="ctr"/>
            <a:r>
              <a:rPr lang="es-ES" sz="1200"/>
              <a:t>Asistenciales</a:t>
            </a:r>
          </a:p>
        </p:txBody>
      </p:sp>
      <p:sp>
        <p:nvSpPr>
          <p:cNvPr id="10259" name="AutoShape 3100"/>
          <p:cNvSpPr>
            <a:spLocks noChangeArrowheads="1"/>
          </p:cNvSpPr>
          <p:nvPr/>
        </p:nvSpPr>
        <p:spPr bwMode="auto">
          <a:xfrm>
            <a:off x="2743200" y="6096000"/>
            <a:ext cx="1447800" cy="228600"/>
          </a:xfrm>
          <a:prstGeom prst="homePlate">
            <a:avLst>
              <a:gd name="adj" fmla="val 158333"/>
            </a:avLst>
          </a:prstGeom>
          <a:solidFill>
            <a:srgbClr val="DDDDDD"/>
          </a:solidFill>
          <a:ln w="9525">
            <a:solidFill>
              <a:schemeClr val="tx1"/>
            </a:solidFill>
            <a:miter lim="800000"/>
            <a:headEnd/>
            <a:tailEnd/>
          </a:ln>
          <a:effectLst/>
        </p:spPr>
        <p:txBody>
          <a:bodyPr wrap="none" anchor="ctr"/>
          <a:lstStyle/>
          <a:p>
            <a:pPr algn="ctr"/>
            <a:r>
              <a:rPr lang="es-ES" sz="1200"/>
              <a:t>RRHH</a:t>
            </a:r>
          </a:p>
        </p:txBody>
      </p:sp>
      <p:sp>
        <p:nvSpPr>
          <p:cNvPr id="10260" name="AutoShape 3101"/>
          <p:cNvSpPr>
            <a:spLocks noChangeArrowheads="1"/>
          </p:cNvSpPr>
          <p:nvPr/>
        </p:nvSpPr>
        <p:spPr bwMode="auto">
          <a:xfrm>
            <a:off x="4572000" y="5867400"/>
            <a:ext cx="1447800" cy="228600"/>
          </a:xfrm>
          <a:prstGeom prst="homePlate">
            <a:avLst>
              <a:gd name="adj" fmla="val 158333"/>
            </a:avLst>
          </a:prstGeom>
          <a:solidFill>
            <a:srgbClr val="DDDDDD"/>
          </a:solidFill>
          <a:ln w="9525">
            <a:solidFill>
              <a:schemeClr val="tx1"/>
            </a:solidFill>
            <a:miter lim="800000"/>
            <a:headEnd/>
            <a:tailEnd/>
          </a:ln>
          <a:effectLst/>
        </p:spPr>
        <p:txBody>
          <a:bodyPr wrap="none" anchor="ctr"/>
          <a:lstStyle/>
          <a:p>
            <a:pPr algn="ctr"/>
            <a:r>
              <a:rPr lang="es-ES" sz="1200"/>
              <a:t>Compras</a:t>
            </a:r>
          </a:p>
        </p:txBody>
      </p:sp>
      <p:sp>
        <p:nvSpPr>
          <p:cNvPr id="10261" name="AutoShape 3102"/>
          <p:cNvSpPr>
            <a:spLocks noChangeArrowheads="1"/>
          </p:cNvSpPr>
          <p:nvPr/>
        </p:nvSpPr>
        <p:spPr bwMode="auto">
          <a:xfrm>
            <a:off x="4191000" y="6324600"/>
            <a:ext cx="1447800" cy="228600"/>
          </a:xfrm>
          <a:prstGeom prst="homePlate">
            <a:avLst>
              <a:gd name="adj" fmla="val 158333"/>
            </a:avLst>
          </a:prstGeom>
          <a:solidFill>
            <a:srgbClr val="DDDDDD"/>
          </a:solidFill>
          <a:ln w="9525">
            <a:solidFill>
              <a:schemeClr val="tx1"/>
            </a:solidFill>
            <a:miter lim="800000"/>
            <a:headEnd/>
            <a:tailEnd/>
          </a:ln>
          <a:effectLst/>
        </p:spPr>
        <p:txBody>
          <a:bodyPr wrap="none" anchor="ctr"/>
          <a:lstStyle/>
          <a:p>
            <a:pPr algn="ctr"/>
            <a:r>
              <a:rPr lang="es-ES" sz="1200"/>
              <a:t>Financiero</a:t>
            </a:r>
          </a:p>
        </p:txBody>
      </p:sp>
      <p:sp>
        <p:nvSpPr>
          <p:cNvPr id="10262" name="AutoShape 3103"/>
          <p:cNvSpPr>
            <a:spLocks noChangeArrowheads="1"/>
          </p:cNvSpPr>
          <p:nvPr/>
        </p:nvSpPr>
        <p:spPr bwMode="auto">
          <a:xfrm>
            <a:off x="6400800" y="5867400"/>
            <a:ext cx="1447800" cy="228600"/>
          </a:xfrm>
          <a:prstGeom prst="homePlate">
            <a:avLst>
              <a:gd name="adj" fmla="val 158333"/>
            </a:avLst>
          </a:prstGeom>
          <a:solidFill>
            <a:srgbClr val="DDDDDD"/>
          </a:solidFill>
          <a:ln w="9525">
            <a:solidFill>
              <a:schemeClr val="tx1"/>
            </a:solidFill>
            <a:miter lim="800000"/>
            <a:headEnd/>
            <a:tailEnd/>
          </a:ln>
          <a:effectLst/>
        </p:spPr>
        <p:txBody>
          <a:bodyPr wrap="none" anchor="ctr"/>
          <a:lstStyle/>
          <a:p>
            <a:pPr algn="ctr"/>
            <a:r>
              <a:rPr lang="es-ES" sz="1200"/>
              <a:t>Farmacia</a:t>
            </a:r>
          </a:p>
        </p:txBody>
      </p:sp>
      <p:sp>
        <p:nvSpPr>
          <p:cNvPr id="10263" name="AutoShape 3105"/>
          <p:cNvSpPr>
            <a:spLocks noChangeArrowheads="1"/>
          </p:cNvSpPr>
          <p:nvPr/>
        </p:nvSpPr>
        <p:spPr bwMode="auto">
          <a:xfrm>
            <a:off x="5943600" y="6248400"/>
            <a:ext cx="1447800" cy="228600"/>
          </a:xfrm>
          <a:prstGeom prst="homePlate">
            <a:avLst>
              <a:gd name="adj" fmla="val 158333"/>
            </a:avLst>
          </a:prstGeom>
          <a:solidFill>
            <a:srgbClr val="DDDDDD"/>
          </a:solidFill>
          <a:ln w="9525">
            <a:solidFill>
              <a:schemeClr val="tx1"/>
            </a:solidFill>
            <a:miter lim="800000"/>
            <a:headEnd/>
            <a:tailEnd/>
          </a:ln>
          <a:effectLst/>
        </p:spPr>
        <p:txBody>
          <a:bodyPr wrap="none" anchor="ctr"/>
          <a:lstStyle/>
          <a:p>
            <a:pPr algn="ctr"/>
            <a:r>
              <a:rPr lang="es-ES" sz="1200"/>
              <a:t>Hotelería</a:t>
            </a:r>
          </a:p>
        </p:txBody>
      </p:sp>
      <p:sp>
        <p:nvSpPr>
          <p:cNvPr id="10264" name="Rectangle 3106"/>
          <p:cNvSpPr>
            <a:spLocks noChangeArrowheads="1"/>
          </p:cNvSpPr>
          <p:nvPr/>
        </p:nvSpPr>
        <p:spPr bwMode="auto">
          <a:xfrm>
            <a:off x="228600" y="228600"/>
            <a:ext cx="7620000" cy="398463"/>
          </a:xfrm>
          <a:prstGeom prst="rect">
            <a:avLst/>
          </a:prstGeom>
          <a:solidFill>
            <a:srgbClr val="FFFFFF"/>
          </a:solidFill>
          <a:ln w="180000">
            <a:noFill/>
            <a:round/>
            <a:headEnd/>
            <a:tailEnd/>
          </a:ln>
          <a:effectLst/>
        </p:spPr>
        <p:txBody>
          <a:bodyPr lIns="90000" tIns="128808" rIns="90000" bIns="90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200" i="1">
                <a:solidFill>
                  <a:srgbClr val="000080"/>
                </a:solidFill>
              </a:rPr>
              <a:t>Gestión &amp; Procesos - </a:t>
            </a:r>
            <a:r>
              <a:rPr lang="es-ES" sz="2800" i="1">
                <a:solidFill>
                  <a:srgbClr val="000080"/>
                </a:solidFill>
              </a:rPr>
              <a:t>Definiciones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2567</TotalTime>
  <Words>2016</Words>
  <Application>Microsoft Office PowerPoint</Application>
  <PresentationFormat>Personalizado</PresentationFormat>
  <Paragraphs>344</Paragraphs>
  <Slides>31</Slides>
  <Notes>24</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31</vt:i4>
      </vt:variant>
    </vt:vector>
  </HeadingPairs>
  <TitlesOfParts>
    <vt:vector size="40" baseType="lpstr">
      <vt:lpstr>Arial</vt:lpstr>
      <vt:lpstr>Candara</vt:lpstr>
      <vt:lpstr>Lucida Sans Unicode</vt:lpstr>
      <vt:lpstr>Symbol</vt:lpstr>
      <vt:lpstr>Times New Roman</vt:lpstr>
      <vt:lpstr>Wingdings</vt:lpstr>
      <vt:lpstr>Default Design</vt:lpstr>
      <vt:lpstr>Chart</vt:lpstr>
      <vt:lpstr>Imagen de mapa de bits</vt:lpstr>
      <vt:lpstr>Presentación de PowerPoint</vt:lpstr>
      <vt:lpstr>Seminario de Informática en Salud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Karime Ruibal</dc:creator>
  <cp:lastModifiedBy>Telemedicina</cp:lastModifiedBy>
  <cp:revision>88</cp:revision>
  <cp:lastPrinted>1601-01-01T00:00:00Z</cp:lastPrinted>
  <dcterms:created xsi:type="dcterms:W3CDTF">2011-09-04T21:10:24Z</dcterms:created>
  <dcterms:modified xsi:type="dcterms:W3CDTF">2014-11-12T19:31:49Z</dcterms:modified>
</cp:coreProperties>
</file>