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colors24.xml" ContentType="application/vnd.openxmlformats-officedocument.drawingml.diagramColors+xml"/>
  <Override PartName="/ppt/diagrams/layout1.xml" ContentType="application/vnd.openxmlformats-officedocument.drawingml.diagramLayout+xml"/>
  <Override PartName="/ppt/diagrams/data7.xml" ContentType="application/vnd.openxmlformats-officedocument.drawingml.diagramData+xml"/>
  <Override PartName="/ppt/diagrams/drawing41.xml" ContentType="application/vnd.ms-office.drawingml.diagramDrawing+xml"/>
  <Override PartName="/ppt/diagrams/quickStyle9.xml" ContentType="application/vnd.openxmlformats-officedocument.drawingml.diagramStyle+xml"/>
  <Override PartName="/ppt/diagrams/quickStyle1.xml" ContentType="application/vnd.openxmlformats-officedocument.drawingml.diagramStyle+xml"/>
  <Override PartName="/ppt/diagrams/drawing2.xml" ContentType="application/vnd.ms-office.drawingml.diagramDrawing+xml"/>
  <Override PartName="/ppt/diagrams/quickStyle53.xml" ContentType="application/vnd.openxmlformats-officedocument.drawingml.diagramStyle+xml"/>
  <Override PartName="/ppt/diagrams/colors1.xml" ContentType="application/vnd.openxmlformats-officedocument.drawingml.diagramColors+xml"/>
  <Override PartName="/ppt/diagrams/quickStyle52.xml" ContentType="application/vnd.openxmlformats-officedocument.drawingml.diagramStyle+xml"/>
  <Override PartName="/ppt/diagrams/drawing1.xml" ContentType="application/vnd.ms-office.drawingml.diagramDrawing+xml"/>
  <Override PartName="/ppt/diagrams/colors25.xml" ContentType="application/vnd.openxmlformats-officedocument.drawingml.diagramColors+xml"/>
  <Override PartName="/ppt/diagrams/data2.xml" ContentType="application/vnd.openxmlformats-officedocument.drawingml.diagramData+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data8.xml" ContentType="application/vnd.openxmlformats-officedocument.drawingml.diagramData+xml"/>
  <Override PartName="/ppt/diagrams/colors2.xml" ContentType="application/vnd.openxmlformats-officedocument.drawingml.diagramColors+xml"/>
  <Override PartName="/ppt/diagrams/quickStyle54.xml" ContentType="application/vnd.openxmlformats-officedocument.drawingml.diagramStyle+xml"/>
  <Override PartName="/ppt/diagrams/drawing3.xml" ContentType="application/vnd.ms-office.drawingml.diagramDrawing+xml"/>
  <Override PartName="/ppt/diagrams/colors26.xml" ContentType="application/vnd.openxmlformats-officedocument.drawingml.diagramColors+xml"/>
  <Override PartName="/ppt/diagrams/data3.xml" ContentType="application/vnd.openxmlformats-officedocument.drawingml.diagramData+xml"/>
  <Override PartName="/ppt/diagrams/quickStyle5.xml" ContentType="application/vnd.openxmlformats-officedocument.drawingml.diagramStyle+xml"/>
  <Override PartName="/ppt/diagrams/layout3.xml" ContentType="application/vnd.openxmlformats-officedocument.drawingml.diagramLayout+xml"/>
  <Override PartName="/ppt/diagrams/data40.xml" ContentType="application/vnd.openxmlformats-officedocument.drawingml.diagramData+xml"/>
  <Override PartName="/ppt/diagrams/data9.xml" ContentType="application/vnd.openxmlformats-officedocument.drawingml.diagramData+xml"/>
  <Override PartName="/ppt/diagrams/colors3.xml" ContentType="application/vnd.openxmlformats-officedocument.drawingml.diagramColors+xml"/>
  <Override PartName="/ppt/diagrams/quickStyle55.xml" ContentType="application/vnd.openxmlformats-officedocument.drawingml.diagramStyle+xml"/>
  <Override PartName="/ppt/diagrams/drawing4.xml" ContentType="application/vnd.ms-office.drawingml.diagramDrawing+xml"/>
  <Override PartName="/ppt/diagrams/colors27.xml" ContentType="application/vnd.openxmlformats-officedocument.drawingml.diagramColors+xml"/>
  <Override PartName="/ppt/diagrams/data4.xml" ContentType="application/vnd.openxmlformats-officedocument.drawingml.diagramData+xml"/>
  <Override PartName="/ppt/diagrams/quickStyle6.xml" ContentType="application/vnd.openxmlformats-officedocument.drawingml.diagramStyle+xml"/>
  <Override PartName="/ppt/diagrams/layout4.xml" ContentType="application/vnd.openxmlformats-officedocument.drawingml.diagramLayout+xml"/>
  <Override PartName="/ppt/diagrams/colors4.xml" ContentType="application/vnd.openxmlformats-officedocument.drawingml.diagramColors+xml"/>
  <Override PartName="/ppt/diagrams/quickStyle56.xml" ContentType="application/vnd.openxmlformats-officedocument.drawingml.diagramStyle+xml"/>
  <Override PartName="/ppt/diagrams/drawing5.xml" ContentType="application/vnd.ms-office.drawingml.diagramDrawing+xml"/>
  <Override PartName="/ppt/diagrams/colors28.xml" ContentType="application/vnd.openxmlformats-officedocument.drawingml.diagramColors+xml"/>
  <Override PartName="/ppt/diagrams/data5.xml" ContentType="application/vnd.openxmlformats-officedocument.drawingml.diagramData+xml"/>
  <Override PartName="/ppt/diagrams/quickStyle7.xml" ContentType="application/vnd.openxmlformats-officedocument.drawingml.diagramStyle+xml"/>
  <Override PartName="/ppt/diagrams/layout5.xml" ContentType="application/vnd.openxmlformats-officedocument.drawingml.diagramLayout+xml"/>
  <Override PartName="/ppt/diagrams/colors5.xml" ContentType="application/vnd.openxmlformats-officedocument.drawingml.diagramColors+xml"/>
  <Override PartName="/ppt/diagrams/drawing6.xml" ContentType="application/vnd.ms-office.drawingml.diagramDrawing+xml"/>
  <Override PartName="/ppt/diagrams/colors29.xml" ContentType="application/vnd.openxmlformats-officedocument.drawingml.diagramColors+xml"/>
  <Override PartName="/ppt/diagrams/data6.xml" ContentType="application/vnd.openxmlformats-officedocument.drawingml.diagramData+xml"/>
  <Override PartName="/ppt/diagrams/drawing40.xml" ContentType="application/vnd.ms-office.drawingml.diagramDrawing+xml"/>
  <Override PartName="/ppt/diagrams/quickStyle8.xml" ContentType="application/vnd.openxmlformats-officedocument.drawingml.diagramStyle+xml"/>
  <Override PartName="/ppt/diagrams/layout6.xml" ContentType="application/vnd.openxmlformats-officedocument.drawingml.diagramLayout+xml"/>
  <Override PartName="/ppt/diagrams/colors6.xml" ContentType="application/vnd.openxmlformats-officedocument.drawingml.diagramColors+xml"/>
  <Override PartName="/ppt/diagrams/drawing7.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diagrams/drawing8.xml" ContentType="application/vnd.ms-office.drawingml.diagramDrawing+xml"/>
  <Override PartName="/ppt/diagrams/layout8.xml" ContentType="application/vnd.openxmlformats-officedocument.drawingml.diagramLayout+xml"/>
  <Override PartName="/ppt/diagrams/colors8.xml" ContentType="application/vnd.openxmlformats-officedocument.drawingml.diagramColors+xml"/>
  <Override PartName="/ppt/diagrams/drawing9.xml" ContentType="application/vnd.ms-office.drawingml.diagramDrawing+xml"/>
  <Override PartName="/ppt/diagrams/layout9.xml" ContentType="application/vnd.openxmlformats-officedocument.drawingml.diagramLayout+xml"/>
  <Override PartName="/ppt/diagrams/colors9.xml" ContentType="application/vnd.openxmlformats-officedocument.drawingml.diagramColors+xml"/>
  <Override PartName="/ppt/diagrams/data10.xml" ContentType="application/vnd.openxmlformats-officedocument.drawingml.diagramData+xml"/>
  <Override PartName="/ppt/diagrams/quickStyle12.xml" ContentType="application/vnd.openxmlformats-officedocument.drawingml.diagramStyle+xml"/>
  <Override PartName="/ppt/diagrams/colors12.xml" ContentType="application/vnd.openxmlformats-officedocument.drawingml.diagramColors+xml"/>
  <Override PartName="/ppt/diagrams/data47.xml" ContentType="application/vnd.openxmlformats-officedocument.drawingml.diagramData+xml"/>
  <Override PartName="/ppt/diagrams/layout10.xml" ContentType="application/vnd.openxmlformats-officedocument.drawingml.diagramLayout+xml"/>
  <Override PartName="/ppt/diagrams/drawing11.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drawing10.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data11.xml" ContentType="application/vnd.openxmlformats-officedocument.drawingml.diagramData+xml"/>
  <Override PartName="/ppt/diagrams/layout11.xml" ContentType="application/vnd.openxmlformats-officedocument.drawingml.diagramLayout+xml"/>
  <Override PartName="/ppt/diagrams/data48.xml" ContentType="application/vnd.openxmlformats-officedocument.drawingml.diagramData+xml"/>
  <Override PartName="/ppt/diagrams/drawing12.xml" ContentType="application/vnd.ms-office.drawingml.diagramDrawing+xml"/>
  <Override PartName="/ppt/diagrams/colors11.xml" ContentType="application/vnd.openxmlformats-officedocument.drawingml.diagramColors+xml"/>
  <Override PartName="/ppt/diagrams/quickStyle11.xml" ContentType="application/vnd.openxmlformats-officedocument.drawingml.diagramStyle+xml"/>
  <Override PartName="/ppt/diagrams/data12.xml" ContentType="application/vnd.openxmlformats-officedocument.drawingml.diagramData+xml"/>
  <Override PartName="/ppt/diagrams/layout12.xml" ContentType="application/vnd.openxmlformats-officedocument.drawingml.diagramLayout+xml"/>
  <Override PartName="/ppt/diagrams/data49.xml" ContentType="application/vnd.openxmlformats-officedocument.drawingml.diagramData+xml"/>
  <Override PartName="/ppt/diagrams/data13.xml" ContentType="application/vnd.openxmlformats-officedocument.drawingml.diagramData+xml"/>
  <Override PartName="/ppt/diagrams/layout13.xml" ContentType="application/vnd.openxmlformats-officedocument.drawingml.diagramLayout+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quickStyle30.xml" ContentType="application/vnd.openxmlformats-officedocument.drawingml.diagramStyle+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quickStyle31.xml" ContentType="application/vnd.openxmlformats-officedocument.drawingml.diagramStyle+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drawing27.xml" ContentType="application/vnd.ms-office.drawingml.diagramDrawing+xml"/>
  <Override PartName="/ppt/diagrams/data28.xml" ContentType="application/vnd.openxmlformats-officedocument.drawingml.diagramData+xml"/>
  <Override PartName="/ppt/diagrams/quickStyle40.xml" ContentType="application/vnd.openxmlformats-officedocument.drawingml.diagramStyle+xml"/>
  <Override PartName="/ppt/diagrams/layout28.xml" ContentType="application/vnd.openxmlformats-officedocument.drawingml.diagramLayout+xml"/>
  <Override PartName="/ppt/diagrams/quickStyle28.xml" ContentType="application/vnd.openxmlformats-officedocument.drawingml.diagramStyle+xml"/>
  <Override PartName="/ppt/diagrams/drawing28.xml" ContentType="application/vnd.ms-office.drawingml.diagramDrawing+xml"/>
  <Override PartName="/ppt/diagrams/data29.xml" ContentType="application/vnd.openxmlformats-officedocument.drawingml.diagramData+xml"/>
  <Override PartName="/ppt/diagrams/quickStyle41.xml" ContentType="application/vnd.openxmlformats-officedocument.drawingml.diagramStyle+xml"/>
  <Override PartName="/ppt/diagrams/layout29.xml" ContentType="application/vnd.openxmlformats-officedocument.drawingml.diagramLayout+xml"/>
  <Override PartName="/ppt/diagrams/quickStyle29.xml" ContentType="application/vnd.openxmlformats-officedocument.drawingml.diagramStyle+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quickStyle50.xml" ContentType="application/vnd.openxmlformats-officedocument.drawingml.diagramStyle+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quickStyle51.xml" ContentType="application/vnd.openxmlformats-officedocument.drawingml.diagramStyle+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layout40.xml" ContentType="application/vnd.openxmlformats-officedocument.drawingml.diagramLayout+xml"/>
  <Override PartName="/ppt/diagrams/colors40.xml" ContentType="application/vnd.openxmlformats-officedocument.drawingml.diagramColors+xml"/>
  <Override PartName="/ppt/diagrams/data41.xml" ContentType="application/vnd.openxmlformats-officedocument.drawingml.diagramData+xml"/>
  <Override PartName="/ppt/diagrams/layout41.xml" ContentType="application/vnd.openxmlformats-officedocument.drawingml.diagramLayout+xml"/>
  <Override PartName="/ppt/diagrams/colors41.xml" ContentType="application/vnd.openxmlformats-officedocument.drawingml.diagramColors+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colors56.xml" ContentType="application/vnd.openxmlformats-officedocument.drawingml.diagramColors+xml"/>
  <Override PartName="/ppt/diagrams/drawing56.xml" ContentType="application/vnd.ms-office.drawingml.diagramDrawing+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8.jpeg" ContentType="image/jpeg"/>
  <Override PartName="/ppt/media/image7.wmf" ContentType="image/x-wmf"/>
  <Override PartName="/ppt/media/image9.jpeg" ContentType="image/jpe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24.jpeg" ContentType="image/jpeg"/>
  <Override PartName="/ppt/media/image18.png" ContentType="image/png"/>
  <Override PartName="/ppt/media/image19.png" ContentType="image/png"/>
  <Override PartName="/ppt/media/image20.png" ContentType="image/png"/>
  <Override PartName="/ppt/media/image21.png" ContentType="image/png"/>
  <Override PartName="/ppt/media/image22.jpeg" ContentType="image/jpeg"/>
  <Override PartName="/ppt/media/image23.jpeg" ContentType="image/jpeg"/>
  <Override PartName="/ppt/media/image25.jpeg" ContentType="image/jpeg"/>
  <Override PartName="/ppt/media/image26.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B057B-6C05-4A31-88A3-424BC447DA6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4EAA692D-6E23-4084-B912-D79B1A25578C}">
      <dgm:prSet phldrT="[Texto]" custT="1"/>
      <dgm:spPr/>
      <dgm:t>
        <a:bodyPr/>
        <a:lstStyle/>
        <a:p>
          <a:r>
            <a:rPr lang="en-GB" altLang="es-UY" sz="2800" b="1" dirty="0">
              <a:latin typeface="+mj-lt"/>
            </a:rPr>
            <a:t>CONCURRENCIA EN EL MERCADO</a:t>
          </a:r>
          <a:endParaRPr lang="es-UY" sz="2800" dirty="0">
            <a:latin typeface="+mj-lt"/>
          </a:endParaRPr>
        </a:p>
      </dgm:t>
    </dgm:pt>
    <dgm:pt modelId="{937F31D3-03A2-4CE5-9F54-57F57D4D3264}" type="parTrans" cxnId="{9F95512C-6116-4EFD-AEDD-0BCFD2DF8B71}">
      <dgm:prSet/>
      <dgm:spPr/>
      <dgm:t>
        <a:bodyPr/>
        <a:lstStyle/>
        <a:p>
          <a:endParaRPr lang="es-UY"/>
        </a:p>
      </dgm:t>
    </dgm:pt>
    <dgm:pt modelId="{16888C0F-0AA0-498A-9F4B-75A880F43A0C}" type="sibTrans" cxnId="{9F95512C-6116-4EFD-AEDD-0BCFD2DF8B71}">
      <dgm:prSet/>
      <dgm:spPr/>
      <dgm:t>
        <a:bodyPr/>
        <a:lstStyle/>
        <a:p>
          <a:endParaRPr lang="es-UY"/>
        </a:p>
      </dgm:t>
    </dgm:pt>
    <dgm:pt modelId="{76D3DA4D-FCF2-4BCE-9E1D-0547E3D244D0}">
      <dgm:prSet custT="1"/>
      <dgm:spPr/>
      <dgm:t>
        <a:bodyPr/>
        <a:lstStyle/>
        <a:p>
          <a:r>
            <a:rPr lang="en-GB" altLang="es-UY" sz="2800" b="1" dirty="0">
              <a:latin typeface="+mj-lt"/>
            </a:rPr>
            <a:t>NECESIDAD DE DIFERENCIACIÓN DE LOS PRODUCTOS</a:t>
          </a:r>
        </a:p>
      </dgm:t>
    </dgm:pt>
    <dgm:pt modelId="{2CEE8582-4266-4E5F-B049-0E1AD1E679D3}" type="parTrans" cxnId="{40E53AA8-9FEB-4F45-BBCE-FD807426F571}">
      <dgm:prSet/>
      <dgm:spPr/>
      <dgm:t>
        <a:bodyPr/>
        <a:lstStyle/>
        <a:p>
          <a:endParaRPr lang="es-UY"/>
        </a:p>
      </dgm:t>
    </dgm:pt>
    <dgm:pt modelId="{1C2233D5-C061-4AAE-9B94-D02F44593E4E}" type="sibTrans" cxnId="{40E53AA8-9FEB-4F45-BBCE-FD807426F571}">
      <dgm:prSet/>
      <dgm:spPr/>
      <dgm:t>
        <a:bodyPr/>
        <a:lstStyle/>
        <a:p>
          <a:endParaRPr lang="es-UY"/>
        </a:p>
      </dgm:t>
    </dgm:pt>
    <dgm:pt modelId="{987DD492-20C3-4108-B781-DB3DCFFB0E92}">
      <dgm:prSet custT="1"/>
      <dgm:spPr/>
      <dgm:t>
        <a:bodyPr/>
        <a:lstStyle/>
        <a:p>
          <a:r>
            <a:rPr lang="en-GB" altLang="es-UY" sz="2800" b="1" dirty="0">
              <a:latin typeface="+mj-lt"/>
            </a:rPr>
            <a:t>NECESIDAD DE ESTRATEGIAS PARA SER O MANTENERSE COMPETITIVAS:</a:t>
          </a:r>
          <a:endParaRPr lang="es-UY" sz="2800" dirty="0">
            <a:latin typeface="+mj-lt"/>
          </a:endParaRPr>
        </a:p>
      </dgm:t>
    </dgm:pt>
    <dgm:pt modelId="{C001AC80-9FEB-4105-A368-96026DDB2AEB}" type="parTrans" cxnId="{E4120438-1D9A-4B89-867B-29563A4DEE61}">
      <dgm:prSet/>
      <dgm:spPr/>
      <dgm:t>
        <a:bodyPr/>
        <a:lstStyle/>
        <a:p>
          <a:endParaRPr lang="es-UY"/>
        </a:p>
      </dgm:t>
    </dgm:pt>
    <dgm:pt modelId="{CB483167-E950-4B8E-BDB4-3C64EF08DBA7}" type="sibTrans" cxnId="{E4120438-1D9A-4B89-867B-29563A4DEE61}">
      <dgm:prSet/>
      <dgm:spPr/>
      <dgm:t>
        <a:bodyPr/>
        <a:lstStyle/>
        <a:p>
          <a:endParaRPr lang="es-UY"/>
        </a:p>
      </dgm:t>
    </dgm:pt>
    <dgm:pt modelId="{E4E6BCA6-75B7-4BCC-8638-C644EF0DCB5E}">
      <dgm:prSet custT="1"/>
      <dgm:spPr/>
      <dgm:t>
        <a:bodyPr/>
        <a:lstStyle/>
        <a:p>
          <a:r>
            <a:rPr lang="en-GB" altLang="es-UY" sz="2000" b="1" dirty="0">
              <a:latin typeface="+mj-lt"/>
            </a:rPr>
            <a:t>a) </a:t>
          </a:r>
          <a:r>
            <a:rPr lang="en-GB" altLang="es-UY" sz="2000" b="1" dirty="0" err="1">
              <a:latin typeface="+mj-lt"/>
            </a:rPr>
            <a:t>introducción</a:t>
          </a:r>
          <a:r>
            <a:rPr lang="en-GB" altLang="es-UY" sz="2000" b="1" dirty="0">
              <a:latin typeface="+mj-lt"/>
            </a:rPr>
            <a:t> de </a:t>
          </a:r>
          <a:r>
            <a:rPr lang="en-GB" altLang="es-UY" sz="2000" b="1" dirty="0" err="1">
              <a:latin typeface="+mj-lt"/>
            </a:rPr>
            <a:t>productos</a:t>
          </a:r>
          <a:r>
            <a:rPr lang="en-GB" altLang="es-UY" sz="2000" b="1" dirty="0">
              <a:latin typeface="+mj-lt"/>
            </a:rPr>
            <a:t> </a:t>
          </a:r>
          <a:r>
            <a:rPr lang="en-GB" altLang="es-UY" sz="2000" b="1" dirty="0" err="1">
              <a:latin typeface="+mj-lt"/>
            </a:rPr>
            <a:t>nuevos</a:t>
          </a:r>
          <a:r>
            <a:rPr lang="en-GB" altLang="es-UY" sz="2000" b="1" dirty="0">
              <a:latin typeface="+mj-lt"/>
            </a:rPr>
            <a:t> o </a:t>
          </a:r>
          <a:r>
            <a:rPr lang="en-GB" altLang="es-UY" sz="2000" b="1" dirty="0" err="1">
              <a:latin typeface="+mj-lt"/>
            </a:rPr>
            <a:t>mejorados</a:t>
          </a:r>
          <a:endParaRPr lang="es-UY" sz="2000" b="1" dirty="0">
            <a:latin typeface="+mj-lt"/>
          </a:endParaRPr>
        </a:p>
      </dgm:t>
    </dgm:pt>
    <dgm:pt modelId="{99DE16CD-2ABA-4199-8E7C-AD33EB4EE453}" type="parTrans" cxnId="{2A6DC8E7-F0A3-4F51-8A81-056F57D6D34F}">
      <dgm:prSet/>
      <dgm:spPr/>
      <dgm:t>
        <a:bodyPr/>
        <a:lstStyle/>
        <a:p>
          <a:endParaRPr lang="es-UY"/>
        </a:p>
      </dgm:t>
    </dgm:pt>
    <dgm:pt modelId="{96BBC8AF-D978-4B69-B659-D3546D39163A}" type="sibTrans" cxnId="{2A6DC8E7-F0A3-4F51-8A81-056F57D6D34F}">
      <dgm:prSet/>
      <dgm:spPr/>
      <dgm:t>
        <a:bodyPr/>
        <a:lstStyle/>
        <a:p>
          <a:endParaRPr lang="es-UY"/>
        </a:p>
      </dgm:t>
    </dgm:pt>
    <dgm:pt modelId="{6DE18B63-BCFF-43A5-95FC-E6BFB056C009}">
      <dgm:prSet custT="1"/>
      <dgm:spPr/>
      <dgm:t>
        <a:bodyPr/>
        <a:lstStyle/>
        <a:p>
          <a:r>
            <a:rPr lang="en-GB" altLang="es-UY" sz="2000" b="1" dirty="0">
              <a:latin typeface="+mj-lt"/>
            </a:rPr>
            <a:t>b) </a:t>
          </a:r>
          <a:r>
            <a:rPr lang="en-GB" altLang="es-UY" sz="2000" b="1" dirty="0" err="1">
              <a:latin typeface="+mj-lt"/>
            </a:rPr>
            <a:t>adopción</a:t>
          </a:r>
          <a:r>
            <a:rPr lang="en-GB" altLang="es-UY" sz="2000" b="1" dirty="0">
              <a:latin typeface="+mj-lt"/>
            </a:rPr>
            <a:t> de </a:t>
          </a:r>
          <a:r>
            <a:rPr lang="en-GB" altLang="es-UY" sz="2000" b="1" dirty="0" err="1">
              <a:latin typeface="+mj-lt"/>
            </a:rPr>
            <a:t>nuevos</a:t>
          </a:r>
          <a:r>
            <a:rPr lang="en-GB" altLang="es-UY" sz="2000" b="1" dirty="0">
              <a:latin typeface="+mj-lt"/>
            </a:rPr>
            <a:t> </a:t>
          </a:r>
          <a:r>
            <a:rPr lang="en-GB" altLang="es-UY" sz="2000" b="1" dirty="0" err="1">
              <a:latin typeface="+mj-lt"/>
            </a:rPr>
            <a:t>métodos</a:t>
          </a:r>
          <a:r>
            <a:rPr lang="en-GB" altLang="es-UY" sz="2000" b="1" dirty="0">
              <a:latin typeface="+mj-lt"/>
            </a:rPr>
            <a:t> para </a:t>
          </a:r>
          <a:r>
            <a:rPr lang="en-GB" altLang="es-UY" sz="2000" b="1" dirty="0" err="1">
              <a:latin typeface="+mj-lt"/>
            </a:rPr>
            <a:t>fabricar</a:t>
          </a:r>
          <a:r>
            <a:rPr lang="en-GB" altLang="es-UY" sz="2000" b="1" dirty="0">
              <a:latin typeface="+mj-lt"/>
            </a:rPr>
            <a:t>, vender o </a:t>
          </a:r>
          <a:r>
            <a:rPr lang="en-GB" altLang="es-UY" sz="2000" b="1" dirty="0" err="1">
              <a:latin typeface="+mj-lt"/>
            </a:rPr>
            <a:t>comercializar</a:t>
          </a:r>
          <a:r>
            <a:rPr lang="en-GB" altLang="es-UY" sz="2000" b="1" dirty="0">
              <a:latin typeface="+mj-lt"/>
            </a:rPr>
            <a:t> </a:t>
          </a:r>
          <a:r>
            <a:rPr lang="en-GB" altLang="es-UY" sz="2000" b="1" dirty="0" err="1">
              <a:latin typeface="+mj-lt"/>
            </a:rPr>
            <a:t>productos</a:t>
          </a:r>
          <a:r>
            <a:rPr lang="en-GB" altLang="es-UY" sz="2000" b="1" dirty="0">
              <a:latin typeface="+mj-lt"/>
            </a:rPr>
            <a:t> o </a:t>
          </a:r>
          <a:r>
            <a:rPr lang="en-GB" altLang="es-UY" sz="2000" b="1" dirty="0" err="1">
              <a:latin typeface="+mj-lt"/>
            </a:rPr>
            <a:t>servicios</a:t>
          </a:r>
          <a:endParaRPr lang="es-UY" sz="2000" b="1" dirty="0">
            <a:latin typeface="+mj-lt"/>
          </a:endParaRPr>
        </a:p>
      </dgm:t>
    </dgm:pt>
    <dgm:pt modelId="{E0602AA2-1C08-4420-BAFD-67DE8EEA5BCF}" type="parTrans" cxnId="{4D941DB4-3B5D-43AE-ACED-694733D77695}">
      <dgm:prSet/>
      <dgm:spPr/>
      <dgm:t>
        <a:bodyPr/>
        <a:lstStyle/>
        <a:p>
          <a:endParaRPr lang="es-UY"/>
        </a:p>
      </dgm:t>
    </dgm:pt>
    <dgm:pt modelId="{6BF63D16-57E2-41B1-8904-7179AABA080B}" type="sibTrans" cxnId="{4D941DB4-3B5D-43AE-ACED-694733D77695}">
      <dgm:prSet/>
      <dgm:spPr/>
      <dgm:t>
        <a:bodyPr/>
        <a:lstStyle/>
        <a:p>
          <a:endParaRPr lang="es-UY"/>
        </a:p>
      </dgm:t>
    </dgm:pt>
    <dgm:pt modelId="{88DB6153-26A1-4A85-8939-0427FD61D7CB}" type="pres">
      <dgm:prSet presAssocID="{C19B057B-6C05-4A31-88A3-424BC447DA6A}" presName="linear" presStyleCnt="0">
        <dgm:presLayoutVars>
          <dgm:animLvl val="lvl"/>
          <dgm:resizeHandles val="exact"/>
        </dgm:presLayoutVars>
      </dgm:prSet>
      <dgm:spPr/>
    </dgm:pt>
    <dgm:pt modelId="{968F62AD-5773-44C9-BBBB-BC153D2FF976}" type="pres">
      <dgm:prSet presAssocID="{4EAA692D-6E23-4084-B912-D79B1A25578C}" presName="parentText" presStyleLbl="node1" presStyleIdx="0" presStyleCnt="3" custLinFactY="1931" custLinFactNeighborX="397" custLinFactNeighborY="100000">
        <dgm:presLayoutVars>
          <dgm:chMax val="0"/>
          <dgm:bulletEnabled val="1"/>
        </dgm:presLayoutVars>
      </dgm:prSet>
      <dgm:spPr/>
    </dgm:pt>
    <dgm:pt modelId="{BBA3C6FB-1320-45E9-80CE-4184B3A20427}" type="pres">
      <dgm:prSet presAssocID="{16888C0F-0AA0-498A-9F4B-75A880F43A0C}" presName="spacer" presStyleCnt="0"/>
      <dgm:spPr/>
    </dgm:pt>
    <dgm:pt modelId="{1CB12126-25AA-42EB-B775-1FCFD87CF9E3}" type="pres">
      <dgm:prSet presAssocID="{76D3DA4D-FCF2-4BCE-9E1D-0547E3D244D0}" presName="parentText" presStyleLbl="node1" presStyleIdx="1" presStyleCnt="3">
        <dgm:presLayoutVars>
          <dgm:chMax val="0"/>
          <dgm:bulletEnabled val="1"/>
        </dgm:presLayoutVars>
      </dgm:prSet>
      <dgm:spPr/>
    </dgm:pt>
    <dgm:pt modelId="{CA9A412A-3B25-4768-94F0-702DFCC0DBAB}" type="pres">
      <dgm:prSet presAssocID="{1C2233D5-C061-4AAE-9B94-D02F44593E4E}" presName="spacer" presStyleCnt="0"/>
      <dgm:spPr/>
    </dgm:pt>
    <dgm:pt modelId="{6D836B74-9FF0-467E-ADEE-0A733D82A00A}" type="pres">
      <dgm:prSet presAssocID="{987DD492-20C3-4108-B781-DB3DCFFB0E92}" presName="parentText" presStyleLbl="node1" presStyleIdx="2" presStyleCnt="3">
        <dgm:presLayoutVars>
          <dgm:chMax val="0"/>
          <dgm:bulletEnabled val="1"/>
        </dgm:presLayoutVars>
      </dgm:prSet>
      <dgm:spPr/>
    </dgm:pt>
    <dgm:pt modelId="{C6377A51-0D74-47EC-A705-CEF4FF49985D}" type="pres">
      <dgm:prSet presAssocID="{987DD492-20C3-4108-B781-DB3DCFFB0E92}" presName="childText" presStyleLbl="revTx" presStyleIdx="0" presStyleCnt="1">
        <dgm:presLayoutVars>
          <dgm:bulletEnabled val="1"/>
        </dgm:presLayoutVars>
      </dgm:prSet>
      <dgm:spPr/>
    </dgm:pt>
  </dgm:ptLst>
  <dgm:cxnLst>
    <dgm:cxn modelId="{7F223714-CE16-4B82-A84B-8CFC17D2075B}" type="presOf" srcId="{4EAA692D-6E23-4084-B912-D79B1A25578C}" destId="{968F62AD-5773-44C9-BBBB-BC153D2FF976}" srcOrd="0" destOrd="0" presId="urn:microsoft.com/office/officeart/2005/8/layout/vList2"/>
    <dgm:cxn modelId="{9F95512C-6116-4EFD-AEDD-0BCFD2DF8B71}" srcId="{C19B057B-6C05-4A31-88A3-424BC447DA6A}" destId="{4EAA692D-6E23-4084-B912-D79B1A25578C}" srcOrd="0" destOrd="0" parTransId="{937F31D3-03A2-4CE5-9F54-57F57D4D3264}" sibTransId="{16888C0F-0AA0-498A-9F4B-75A880F43A0C}"/>
    <dgm:cxn modelId="{E4120438-1D9A-4B89-867B-29563A4DEE61}" srcId="{C19B057B-6C05-4A31-88A3-424BC447DA6A}" destId="{987DD492-20C3-4108-B781-DB3DCFFB0E92}" srcOrd="2" destOrd="0" parTransId="{C001AC80-9FEB-4105-A368-96026DDB2AEB}" sibTransId="{CB483167-E950-4B8E-BDB4-3C64EF08DBA7}"/>
    <dgm:cxn modelId="{DF688D48-B7B7-4C57-8365-EB4A4A238419}" type="presOf" srcId="{76D3DA4D-FCF2-4BCE-9E1D-0547E3D244D0}" destId="{1CB12126-25AA-42EB-B775-1FCFD87CF9E3}" srcOrd="0" destOrd="0" presId="urn:microsoft.com/office/officeart/2005/8/layout/vList2"/>
    <dgm:cxn modelId="{0E2D7B81-3DFD-4FB5-B7E8-751AF509B0BB}" type="presOf" srcId="{6DE18B63-BCFF-43A5-95FC-E6BFB056C009}" destId="{C6377A51-0D74-47EC-A705-CEF4FF49985D}" srcOrd="0" destOrd="1" presId="urn:microsoft.com/office/officeart/2005/8/layout/vList2"/>
    <dgm:cxn modelId="{40E53AA8-9FEB-4F45-BBCE-FD807426F571}" srcId="{C19B057B-6C05-4A31-88A3-424BC447DA6A}" destId="{76D3DA4D-FCF2-4BCE-9E1D-0547E3D244D0}" srcOrd="1" destOrd="0" parTransId="{2CEE8582-4266-4E5F-B049-0E1AD1E679D3}" sibTransId="{1C2233D5-C061-4AAE-9B94-D02F44593E4E}"/>
    <dgm:cxn modelId="{4D941DB4-3B5D-43AE-ACED-694733D77695}" srcId="{987DD492-20C3-4108-B781-DB3DCFFB0E92}" destId="{6DE18B63-BCFF-43A5-95FC-E6BFB056C009}" srcOrd="1" destOrd="0" parTransId="{E0602AA2-1C08-4420-BAFD-67DE8EEA5BCF}" sibTransId="{6BF63D16-57E2-41B1-8904-7179AABA080B}"/>
    <dgm:cxn modelId="{DC1201D4-8419-43BF-AC3D-20BBAB529E19}" type="presOf" srcId="{E4E6BCA6-75B7-4BCC-8638-C644EF0DCB5E}" destId="{C6377A51-0D74-47EC-A705-CEF4FF49985D}" srcOrd="0" destOrd="0" presId="urn:microsoft.com/office/officeart/2005/8/layout/vList2"/>
    <dgm:cxn modelId="{B17E9BD7-816C-43C3-BBB8-316C5712A99D}" type="presOf" srcId="{C19B057B-6C05-4A31-88A3-424BC447DA6A}" destId="{88DB6153-26A1-4A85-8939-0427FD61D7CB}" srcOrd="0" destOrd="0" presId="urn:microsoft.com/office/officeart/2005/8/layout/vList2"/>
    <dgm:cxn modelId="{2A6DC8E7-F0A3-4F51-8A81-056F57D6D34F}" srcId="{987DD492-20C3-4108-B781-DB3DCFFB0E92}" destId="{E4E6BCA6-75B7-4BCC-8638-C644EF0DCB5E}" srcOrd="0" destOrd="0" parTransId="{99DE16CD-2ABA-4199-8E7C-AD33EB4EE453}" sibTransId="{96BBC8AF-D978-4B69-B659-D3546D39163A}"/>
    <dgm:cxn modelId="{A15BB7F3-7C2D-411F-9450-6B9F8FE76564}" type="presOf" srcId="{987DD492-20C3-4108-B781-DB3DCFFB0E92}" destId="{6D836B74-9FF0-467E-ADEE-0A733D82A00A}" srcOrd="0" destOrd="0" presId="urn:microsoft.com/office/officeart/2005/8/layout/vList2"/>
    <dgm:cxn modelId="{717EAB73-2929-48CD-807E-D26D67307516}" type="presParOf" srcId="{88DB6153-26A1-4A85-8939-0427FD61D7CB}" destId="{968F62AD-5773-44C9-BBBB-BC153D2FF976}" srcOrd="0" destOrd="0" presId="urn:microsoft.com/office/officeart/2005/8/layout/vList2"/>
    <dgm:cxn modelId="{AEC350AD-3556-412C-85C9-B33FE10886A6}" type="presParOf" srcId="{88DB6153-26A1-4A85-8939-0427FD61D7CB}" destId="{BBA3C6FB-1320-45E9-80CE-4184B3A20427}" srcOrd="1" destOrd="0" presId="urn:microsoft.com/office/officeart/2005/8/layout/vList2"/>
    <dgm:cxn modelId="{1A7D7B7E-CB07-4E54-9BF4-6A419E308284}" type="presParOf" srcId="{88DB6153-26A1-4A85-8939-0427FD61D7CB}" destId="{1CB12126-25AA-42EB-B775-1FCFD87CF9E3}" srcOrd="2" destOrd="0" presId="urn:microsoft.com/office/officeart/2005/8/layout/vList2"/>
    <dgm:cxn modelId="{2512F056-C808-4394-BF9C-5D33271CD520}" type="presParOf" srcId="{88DB6153-26A1-4A85-8939-0427FD61D7CB}" destId="{CA9A412A-3B25-4768-94F0-702DFCC0DBAB}" srcOrd="3" destOrd="0" presId="urn:microsoft.com/office/officeart/2005/8/layout/vList2"/>
    <dgm:cxn modelId="{997AA396-3AE0-41FD-A422-8E63FEC5A06C}" type="presParOf" srcId="{88DB6153-26A1-4A85-8939-0427FD61D7CB}" destId="{6D836B74-9FF0-467E-ADEE-0A733D82A00A}" srcOrd="4" destOrd="0" presId="urn:microsoft.com/office/officeart/2005/8/layout/vList2"/>
    <dgm:cxn modelId="{EDA6566F-C640-4A6F-BE1E-FDEB2E02CCC0}" type="presParOf" srcId="{88DB6153-26A1-4A85-8939-0427FD61D7CB}" destId="{C6377A51-0D74-47EC-A705-CEF4FF49985D}" srcOrd="5"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154903-FBB5-4490-BF28-1B3460743DA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FC22AD0E-DD80-436C-A882-0F85C35DBFF2}">
      <dgm:prSet phldrT="[Texto]" custT="1"/>
      <dgm:spPr/>
      <dgm:t>
        <a:bodyPr/>
        <a:lstStyle/>
        <a:p>
          <a:r>
            <a:rPr lang="en-GB" altLang="es-UY" sz="2400" b="1" dirty="0">
              <a:latin typeface="+mj-lt"/>
            </a:rPr>
            <a:t>C) LOS GENÉRICOS</a:t>
          </a:r>
          <a:endParaRPr lang="es-UY" sz="2400" b="1" dirty="0">
            <a:latin typeface="+mj-lt"/>
          </a:endParaRPr>
        </a:p>
      </dgm:t>
    </dgm:pt>
    <dgm:pt modelId="{EB244425-F64C-4CEE-BC19-9BC93EB543DD}" type="parTrans" cxnId="{09E9CFCF-1E0C-4E3D-B77A-6E37F143981F}">
      <dgm:prSet/>
      <dgm:spPr/>
      <dgm:t>
        <a:bodyPr/>
        <a:lstStyle/>
        <a:p>
          <a:endParaRPr lang="es-UY"/>
        </a:p>
      </dgm:t>
    </dgm:pt>
    <dgm:pt modelId="{8B2958DC-0A92-4B11-9A9A-C16401064C1A}" type="sibTrans" cxnId="{09E9CFCF-1E0C-4E3D-B77A-6E37F143981F}">
      <dgm:prSet/>
      <dgm:spPr/>
      <dgm:t>
        <a:bodyPr/>
        <a:lstStyle/>
        <a:p>
          <a:endParaRPr lang="es-UY"/>
        </a:p>
      </dgm:t>
    </dgm:pt>
    <dgm:pt modelId="{1C8DDCDC-24EF-48B7-8701-1B7925A987F1}">
      <dgm:prSet custT="1"/>
      <dgm:spPr/>
      <dgm:t>
        <a:bodyPr/>
        <a:lstStyle/>
        <a:p>
          <a:r>
            <a:rPr lang="en-GB" altLang="es-UY" sz="2400" b="1" dirty="0">
              <a:latin typeface="+mj-lt"/>
            </a:rPr>
            <a:t>D) LOS DESCRIPTIVOS</a:t>
          </a:r>
        </a:p>
      </dgm:t>
    </dgm:pt>
    <dgm:pt modelId="{35FA07B7-7B2A-4B6E-B222-EC2722F422DE}" type="parTrans" cxnId="{A5573DFD-8ED3-4C8E-91CF-79B3A292861C}">
      <dgm:prSet/>
      <dgm:spPr/>
      <dgm:t>
        <a:bodyPr/>
        <a:lstStyle/>
        <a:p>
          <a:endParaRPr lang="es-UY"/>
        </a:p>
      </dgm:t>
    </dgm:pt>
    <dgm:pt modelId="{A44DD4A9-7E96-4A9A-AF9E-12E635347744}" type="sibTrans" cxnId="{A5573DFD-8ED3-4C8E-91CF-79B3A292861C}">
      <dgm:prSet/>
      <dgm:spPr/>
      <dgm:t>
        <a:bodyPr/>
        <a:lstStyle/>
        <a:p>
          <a:endParaRPr lang="es-UY"/>
        </a:p>
      </dgm:t>
    </dgm:pt>
    <dgm:pt modelId="{A21C1F3E-58FE-492D-8BAB-077E62FE4F2F}">
      <dgm:prSet phldrT="[Texto]" custT="1"/>
      <dgm:spPr/>
      <dgm:t>
        <a:bodyPr/>
        <a:lstStyle/>
        <a:p>
          <a:r>
            <a:rPr lang="en-GB" altLang="es-UY" sz="2400" b="1" dirty="0">
              <a:latin typeface="+mj-lt"/>
            </a:rPr>
            <a:t>que </a:t>
          </a:r>
          <a:r>
            <a:rPr lang="en-GB" altLang="es-UY" sz="2400" b="1" dirty="0" err="1">
              <a:latin typeface="+mj-lt"/>
            </a:rPr>
            <a:t>definen</a:t>
          </a:r>
          <a:r>
            <a:rPr lang="en-GB" altLang="es-UY" sz="2400" b="1" dirty="0">
              <a:latin typeface="+mj-lt"/>
            </a:rPr>
            <a:t> un </a:t>
          </a:r>
          <a:r>
            <a:rPr lang="en-GB" altLang="es-UY" sz="2400" b="1" dirty="0" err="1">
              <a:latin typeface="+mj-lt"/>
            </a:rPr>
            <a:t>producto</a:t>
          </a:r>
          <a:r>
            <a:rPr lang="en-GB" altLang="es-UY" sz="2400" b="1" dirty="0">
              <a:latin typeface="+mj-lt"/>
            </a:rPr>
            <a:t> o </a:t>
          </a:r>
          <a:r>
            <a:rPr lang="en-GB" altLang="es-UY" sz="2400" b="1" dirty="0" err="1">
              <a:latin typeface="+mj-lt"/>
            </a:rPr>
            <a:t>servicio</a:t>
          </a:r>
          <a:r>
            <a:rPr lang="en-GB" altLang="es-UY" sz="2400" b="1" dirty="0">
              <a:latin typeface="+mj-lt"/>
            </a:rPr>
            <a:t> o sea la forma habitual o usual de </a:t>
          </a:r>
          <a:r>
            <a:rPr lang="en-GB" altLang="es-UY" sz="2400" b="1" dirty="0" err="1">
              <a:latin typeface="+mj-lt"/>
            </a:rPr>
            <a:t>designar</a:t>
          </a:r>
          <a:r>
            <a:rPr lang="en-GB" altLang="es-UY" sz="2400" b="1" dirty="0">
              <a:latin typeface="+mj-lt"/>
            </a:rPr>
            <a:t> un </a:t>
          </a:r>
          <a:r>
            <a:rPr lang="en-GB" altLang="es-UY" sz="2400" b="1" dirty="0" err="1">
              <a:latin typeface="+mj-lt"/>
            </a:rPr>
            <a:t>producto</a:t>
          </a:r>
          <a:r>
            <a:rPr lang="en-GB" altLang="es-UY" sz="2400" b="1" dirty="0">
              <a:latin typeface="+mj-lt"/>
            </a:rPr>
            <a:t> o </a:t>
          </a:r>
          <a:r>
            <a:rPr lang="en-GB" altLang="es-UY" sz="2400" b="1" dirty="0" err="1">
              <a:latin typeface="+mj-lt"/>
            </a:rPr>
            <a:t>servicio</a:t>
          </a:r>
          <a:r>
            <a:rPr lang="en-GB" altLang="es-UY" sz="2400" b="1" dirty="0">
              <a:latin typeface="+mj-lt"/>
            </a:rPr>
            <a:t> y que no </a:t>
          </a:r>
          <a:r>
            <a:rPr lang="en-GB" altLang="es-UY" sz="2400" b="1" dirty="0" err="1">
              <a:latin typeface="+mj-lt"/>
            </a:rPr>
            <a:t>pueden</a:t>
          </a:r>
          <a:r>
            <a:rPr lang="en-GB" altLang="es-UY" sz="2400" b="1" dirty="0">
              <a:latin typeface="+mj-lt"/>
            </a:rPr>
            <a:t> </a:t>
          </a:r>
          <a:r>
            <a:rPr lang="en-GB" altLang="es-UY" sz="2400" b="1" dirty="0" err="1">
              <a:latin typeface="+mj-lt"/>
            </a:rPr>
            <a:t>constituir</a:t>
          </a:r>
          <a:r>
            <a:rPr lang="en-GB" altLang="es-UY" sz="2400" b="1" dirty="0">
              <a:latin typeface="+mj-lt"/>
            </a:rPr>
            <a:t> </a:t>
          </a:r>
          <a:r>
            <a:rPr lang="en-GB" altLang="es-UY" sz="2400" b="1" dirty="0" err="1">
              <a:latin typeface="+mj-lt"/>
            </a:rPr>
            <a:t>marca</a:t>
          </a:r>
          <a:endParaRPr lang="es-UY" sz="2400" b="1" dirty="0">
            <a:latin typeface="+mj-lt"/>
          </a:endParaRPr>
        </a:p>
      </dgm:t>
    </dgm:pt>
    <dgm:pt modelId="{D38CFA91-D710-44BE-BC8E-A557AEC24A3D}" type="parTrans" cxnId="{C3EE783A-1CB7-4570-970D-70737E4932CD}">
      <dgm:prSet/>
      <dgm:spPr/>
      <dgm:t>
        <a:bodyPr/>
        <a:lstStyle/>
        <a:p>
          <a:endParaRPr lang="es-UY"/>
        </a:p>
      </dgm:t>
    </dgm:pt>
    <dgm:pt modelId="{6B8D9B9F-0E3E-47EF-8087-9196BE3989F7}" type="sibTrans" cxnId="{C3EE783A-1CB7-4570-970D-70737E4932CD}">
      <dgm:prSet/>
      <dgm:spPr/>
      <dgm:t>
        <a:bodyPr/>
        <a:lstStyle/>
        <a:p>
          <a:endParaRPr lang="es-UY"/>
        </a:p>
      </dgm:t>
    </dgm:pt>
    <dgm:pt modelId="{27452889-CF8A-402C-8294-7FE0620E9F84}">
      <dgm:prSet custT="1"/>
      <dgm:spPr/>
      <dgm:t>
        <a:bodyPr/>
        <a:lstStyle/>
        <a:p>
          <a:r>
            <a:rPr lang="en-GB" altLang="es-UY" sz="2400" b="1" dirty="0">
              <a:latin typeface="+mj-lt"/>
            </a:rPr>
            <a:t>que son  </a:t>
          </a:r>
          <a:r>
            <a:rPr lang="en-GB" altLang="es-UY" sz="2400" b="1" dirty="0" err="1">
              <a:latin typeface="+mj-lt"/>
            </a:rPr>
            <a:t>aquellos</a:t>
          </a:r>
          <a:r>
            <a:rPr lang="en-GB" altLang="es-UY" sz="2400" b="1" dirty="0">
              <a:latin typeface="+mj-lt"/>
            </a:rPr>
            <a:t> que </a:t>
          </a:r>
          <a:r>
            <a:rPr lang="en-GB" altLang="es-UY" sz="2400" b="1" dirty="0" err="1">
              <a:latin typeface="+mj-lt"/>
            </a:rPr>
            <a:t>trasmiten</a:t>
          </a:r>
          <a:r>
            <a:rPr lang="en-GB" altLang="es-UY" sz="2400" b="1" dirty="0">
              <a:latin typeface="+mj-lt"/>
            </a:rPr>
            <a:t> </a:t>
          </a:r>
          <a:r>
            <a:rPr lang="en-GB" altLang="es-UY" sz="2400" b="1" dirty="0" err="1">
              <a:latin typeface="+mj-lt"/>
            </a:rPr>
            <a:t>una</a:t>
          </a:r>
          <a:r>
            <a:rPr lang="en-GB" altLang="es-UY" sz="2400" b="1" dirty="0">
              <a:latin typeface="+mj-lt"/>
            </a:rPr>
            <a:t> </a:t>
          </a:r>
          <a:r>
            <a:rPr lang="en-GB" altLang="es-UY" sz="2400" b="1" dirty="0" err="1">
              <a:latin typeface="+mj-lt"/>
            </a:rPr>
            <a:t>inmediata</a:t>
          </a:r>
          <a:r>
            <a:rPr lang="en-GB" altLang="es-UY" sz="2400" b="1" dirty="0">
              <a:latin typeface="+mj-lt"/>
            </a:rPr>
            <a:t> idea </a:t>
          </a:r>
          <a:r>
            <a:rPr lang="en-GB" altLang="es-UY" sz="2400" b="1" dirty="0" err="1">
              <a:latin typeface="+mj-lt"/>
            </a:rPr>
            <a:t>sobre</a:t>
          </a:r>
          <a:r>
            <a:rPr lang="en-GB" altLang="es-UY" sz="2400" b="1" dirty="0">
              <a:latin typeface="+mj-lt"/>
            </a:rPr>
            <a:t> </a:t>
          </a:r>
          <a:r>
            <a:rPr lang="en-GB" altLang="es-UY" sz="2400" b="1" dirty="0" err="1">
              <a:latin typeface="+mj-lt"/>
            </a:rPr>
            <a:t>calidad</a:t>
          </a:r>
          <a:r>
            <a:rPr lang="en-GB" altLang="es-UY" sz="2400" b="1" dirty="0">
              <a:latin typeface="+mj-lt"/>
            </a:rPr>
            <a:t>, </a:t>
          </a:r>
          <a:r>
            <a:rPr lang="en-GB" altLang="es-UY" sz="2400" b="1" dirty="0" err="1">
              <a:latin typeface="+mj-lt"/>
            </a:rPr>
            <a:t>características</a:t>
          </a:r>
          <a:r>
            <a:rPr lang="en-GB" altLang="es-UY" sz="2400" b="1" dirty="0">
              <a:latin typeface="+mj-lt"/>
            </a:rPr>
            <a:t> o </a:t>
          </a:r>
          <a:r>
            <a:rPr lang="en-GB" altLang="es-UY" sz="2400" b="1" dirty="0" err="1">
              <a:latin typeface="+mj-lt"/>
            </a:rPr>
            <a:t>ingredientes</a:t>
          </a:r>
          <a:r>
            <a:rPr lang="en-GB" altLang="es-UY" sz="2400" b="1" dirty="0">
              <a:latin typeface="+mj-lt"/>
            </a:rPr>
            <a:t> de </a:t>
          </a:r>
          <a:r>
            <a:rPr lang="en-GB" altLang="es-UY" sz="2400" b="1" dirty="0" err="1">
              <a:latin typeface="+mj-lt"/>
            </a:rPr>
            <a:t>los</a:t>
          </a:r>
          <a:r>
            <a:rPr lang="en-GB" altLang="es-UY" sz="2400" b="1" dirty="0">
              <a:latin typeface="+mj-lt"/>
            </a:rPr>
            <a:t> </a:t>
          </a:r>
          <a:r>
            <a:rPr lang="en-GB" altLang="es-UY" sz="2400" b="1" dirty="0" err="1">
              <a:latin typeface="+mj-lt"/>
            </a:rPr>
            <a:t>bienes</a:t>
          </a:r>
          <a:r>
            <a:rPr lang="en-GB" altLang="es-UY" sz="2400" b="1" dirty="0">
              <a:latin typeface="+mj-lt"/>
            </a:rPr>
            <a:t> a </a:t>
          </a:r>
          <a:r>
            <a:rPr lang="en-GB" altLang="es-UY" sz="2400" b="1" dirty="0" err="1">
              <a:latin typeface="+mj-lt"/>
            </a:rPr>
            <a:t>distinguir</a:t>
          </a:r>
          <a:r>
            <a:rPr lang="en-GB" altLang="es-UY" sz="2400" b="1" dirty="0">
              <a:latin typeface="+mj-lt"/>
            </a:rPr>
            <a:t> y que </a:t>
          </a:r>
          <a:r>
            <a:rPr lang="en-GB" altLang="es-UY" sz="2400" b="1" dirty="0" err="1">
              <a:latin typeface="+mj-lt"/>
            </a:rPr>
            <a:t>tampoco</a:t>
          </a:r>
          <a:r>
            <a:rPr lang="en-GB" altLang="es-UY" sz="2400" b="1" dirty="0">
              <a:latin typeface="+mj-lt"/>
            </a:rPr>
            <a:t> </a:t>
          </a:r>
          <a:r>
            <a:rPr lang="en-GB" altLang="es-UY" sz="2400" b="1" dirty="0" err="1">
              <a:latin typeface="+mj-lt"/>
            </a:rPr>
            <a:t>pueden</a:t>
          </a:r>
          <a:r>
            <a:rPr lang="en-GB" altLang="es-UY" sz="2400" b="1" dirty="0">
              <a:latin typeface="+mj-lt"/>
            </a:rPr>
            <a:t> </a:t>
          </a:r>
          <a:r>
            <a:rPr lang="en-GB" altLang="es-UY" sz="2400" b="1" dirty="0" err="1">
              <a:latin typeface="+mj-lt"/>
            </a:rPr>
            <a:t>ser</a:t>
          </a:r>
          <a:r>
            <a:rPr lang="en-GB" altLang="es-UY" sz="2400" b="1" dirty="0">
              <a:latin typeface="+mj-lt"/>
            </a:rPr>
            <a:t> </a:t>
          </a:r>
          <a:r>
            <a:rPr lang="en-GB" altLang="es-UY" sz="2400" b="1" dirty="0" err="1">
              <a:latin typeface="+mj-lt"/>
            </a:rPr>
            <a:t>marca</a:t>
          </a:r>
          <a:r>
            <a:rPr lang="en-GB" altLang="es-UY" sz="2400" b="1" dirty="0">
              <a:latin typeface="+mj-lt"/>
            </a:rPr>
            <a:t>.</a:t>
          </a:r>
        </a:p>
      </dgm:t>
    </dgm:pt>
    <dgm:pt modelId="{50859FDA-4790-4B89-A066-181EAFEBA9FA}" type="parTrans" cxnId="{40DB81E3-54A7-45AC-B062-3F3B39A3F749}">
      <dgm:prSet/>
      <dgm:spPr/>
      <dgm:t>
        <a:bodyPr/>
        <a:lstStyle/>
        <a:p>
          <a:endParaRPr lang="es-UY"/>
        </a:p>
      </dgm:t>
    </dgm:pt>
    <dgm:pt modelId="{2C938D24-F6E5-4CB0-ADEB-69A0187B26C6}" type="sibTrans" cxnId="{40DB81E3-54A7-45AC-B062-3F3B39A3F749}">
      <dgm:prSet/>
      <dgm:spPr/>
      <dgm:t>
        <a:bodyPr/>
        <a:lstStyle/>
        <a:p>
          <a:endParaRPr lang="es-UY"/>
        </a:p>
      </dgm:t>
    </dgm:pt>
    <dgm:pt modelId="{68FB69E4-A428-4FEF-A914-DC189AB4E8AD}" type="pres">
      <dgm:prSet presAssocID="{2A154903-FBB5-4490-BF28-1B3460743DA8}" presName="linear" presStyleCnt="0">
        <dgm:presLayoutVars>
          <dgm:animLvl val="lvl"/>
          <dgm:resizeHandles val="exact"/>
        </dgm:presLayoutVars>
      </dgm:prSet>
      <dgm:spPr/>
    </dgm:pt>
    <dgm:pt modelId="{70E640CF-7972-4174-9623-B7EC4AD31C65}" type="pres">
      <dgm:prSet presAssocID="{FC22AD0E-DD80-436C-A882-0F85C35DBFF2}" presName="parentText" presStyleLbl="node1" presStyleIdx="0" presStyleCnt="2">
        <dgm:presLayoutVars>
          <dgm:chMax val="0"/>
          <dgm:bulletEnabled val="1"/>
        </dgm:presLayoutVars>
      </dgm:prSet>
      <dgm:spPr/>
    </dgm:pt>
    <dgm:pt modelId="{3D12D28B-9975-4252-AB8C-649D66F91B48}" type="pres">
      <dgm:prSet presAssocID="{FC22AD0E-DD80-436C-A882-0F85C35DBFF2}" presName="childText" presStyleLbl="revTx" presStyleIdx="0" presStyleCnt="2">
        <dgm:presLayoutVars>
          <dgm:bulletEnabled val="1"/>
        </dgm:presLayoutVars>
      </dgm:prSet>
      <dgm:spPr/>
    </dgm:pt>
    <dgm:pt modelId="{190A0DDC-7212-4924-8EF6-C0BE259502FA}" type="pres">
      <dgm:prSet presAssocID="{1C8DDCDC-24EF-48B7-8701-1B7925A987F1}" presName="parentText" presStyleLbl="node1" presStyleIdx="1" presStyleCnt="2">
        <dgm:presLayoutVars>
          <dgm:chMax val="0"/>
          <dgm:bulletEnabled val="1"/>
        </dgm:presLayoutVars>
      </dgm:prSet>
      <dgm:spPr/>
    </dgm:pt>
    <dgm:pt modelId="{08D3AC89-E3A3-4292-A6C4-A0A8105E0E2A}" type="pres">
      <dgm:prSet presAssocID="{1C8DDCDC-24EF-48B7-8701-1B7925A987F1}" presName="childText" presStyleLbl="revTx" presStyleIdx="1" presStyleCnt="2">
        <dgm:presLayoutVars>
          <dgm:bulletEnabled val="1"/>
        </dgm:presLayoutVars>
      </dgm:prSet>
      <dgm:spPr/>
    </dgm:pt>
  </dgm:ptLst>
  <dgm:cxnLst>
    <dgm:cxn modelId="{09FD5812-4F45-4241-A684-9A2FFEC25941}" type="presOf" srcId="{2A154903-FBB5-4490-BF28-1B3460743DA8}" destId="{68FB69E4-A428-4FEF-A914-DC189AB4E8AD}" srcOrd="0" destOrd="0" presId="urn:microsoft.com/office/officeart/2005/8/layout/vList2"/>
    <dgm:cxn modelId="{3E39C231-4BDA-475E-8236-801ACD9C6399}" type="presOf" srcId="{FC22AD0E-DD80-436C-A882-0F85C35DBFF2}" destId="{70E640CF-7972-4174-9623-B7EC4AD31C65}" srcOrd="0" destOrd="0" presId="urn:microsoft.com/office/officeart/2005/8/layout/vList2"/>
    <dgm:cxn modelId="{C3EE783A-1CB7-4570-970D-70737E4932CD}" srcId="{FC22AD0E-DD80-436C-A882-0F85C35DBFF2}" destId="{A21C1F3E-58FE-492D-8BAB-077E62FE4F2F}" srcOrd="0" destOrd="0" parTransId="{D38CFA91-D710-44BE-BC8E-A557AEC24A3D}" sibTransId="{6B8D9B9F-0E3E-47EF-8087-9196BE3989F7}"/>
    <dgm:cxn modelId="{24069F67-E16D-48B8-8A79-CF7F144F1A3F}" type="presOf" srcId="{27452889-CF8A-402C-8294-7FE0620E9F84}" destId="{08D3AC89-E3A3-4292-A6C4-A0A8105E0E2A}" srcOrd="0" destOrd="0" presId="urn:microsoft.com/office/officeart/2005/8/layout/vList2"/>
    <dgm:cxn modelId="{E8B045B2-26E0-487B-BFC0-59640D8EC199}" type="presOf" srcId="{A21C1F3E-58FE-492D-8BAB-077E62FE4F2F}" destId="{3D12D28B-9975-4252-AB8C-649D66F91B48}" srcOrd="0" destOrd="0" presId="urn:microsoft.com/office/officeart/2005/8/layout/vList2"/>
    <dgm:cxn modelId="{09E9CFCF-1E0C-4E3D-B77A-6E37F143981F}" srcId="{2A154903-FBB5-4490-BF28-1B3460743DA8}" destId="{FC22AD0E-DD80-436C-A882-0F85C35DBFF2}" srcOrd="0" destOrd="0" parTransId="{EB244425-F64C-4CEE-BC19-9BC93EB543DD}" sibTransId="{8B2958DC-0A92-4B11-9A9A-C16401064C1A}"/>
    <dgm:cxn modelId="{43F105E0-C5AC-480A-A81A-B45F1B315E69}" type="presOf" srcId="{1C8DDCDC-24EF-48B7-8701-1B7925A987F1}" destId="{190A0DDC-7212-4924-8EF6-C0BE259502FA}" srcOrd="0" destOrd="0" presId="urn:microsoft.com/office/officeart/2005/8/layout/vList2"/>
    <dgm:cxn modelId="{40DB81E3-54A7-45AC-B062-3F3B39A3F749}" srcId="{1C8DDCDC-24EF-48B7-8701-1B7925A987F1}" destId="{27452889-CF8A-402C-8294-7FE0620E9F84}" srcOrd="0" destOrd="0" parTransId="{50859FDA-4790-4B89-A066-181EAFEBA9FA}" sibTransId="{2C938D24-F6E5-4CB0-ADEB-69A0187B26C6}"/>
    <dgm:cxn modelId="{A5573DFD-8ED3-4C8E-91CF-79B3A292861C}" srcId="{2A154903-FBB5-4490-BF28-1B3460743DA8}" destId="{1C8DDCDC-24EF-48B7-8701-1B7925A987F1}" srcOrd="1" destOrd="0" parTransId="{35FA07B7-7B2A-4B6E-B222-EC2722F422DE}" sibTransId="{A44DD4A9-7E96-4A9A-AF9E-12E635347744}"/>
    <dgm:cxn modelId="{ECE60614-C819-4F1C-8A70-1ADC86E5112B}" type="presParOf" srcId="{68FB69E4-A428-4FEF-A914-DC189AB4E8AD}" destId="{70E640CF-7972-4174-9623-B7EC4AD31C65}" srcOrd="0" destOrd="0" presId="urn:microsoft.com/office/officeart/2005/8/layout/vList2"/>
    <dgm:cxn modelId="{F522F808-4AF2-4074-A836-A72D091AA217}" type="presParOf" srcId="{68FB69E4-A428-4FEF-A914-DC189AB4E8AD}" destId="{3D12D28B-9975-4252-AB8C-649D66F91B48}" srcOrd="1" destOrd="0" presId="urn:microsoft.com/office/officeart/2005/8/layout/vList2"/>
    <dgm:cxn modelId="{F80F1784-0E5E-47C0-9624-752D8E8CB010}" type="presParOf" srcId="{68FB69E4-A428-4FEF-A914-DC189AB4E8AD}" destId="{190A0DDC-7212-4924-8EF6-C0BE259502FA}" srcOrd="2" destOrd="0" presId="urn:microsoft.com/office/officeart/2005/8/layout/vList2"/>
    <dgm:cxn modelId="{BFB288CB-FBC7-4E9E-B445-04D4C8F061A2}" type="presParOf" srcId="{68FB69E4-A428-4FEF-A914-DC189AB4E8AD}" destId="{08D3AC89-E3A3-4292-A6C4-A0A8105E0E2A}"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D6EDEF-A230-4382-967D-AA6CA460C6B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B5DFA791-43B4-447C-837B-AF5148127DCB}">
      <dgm:prSet phldrT="[Texto]"/>
      <dgm:spPr/>
      <dgm:t>
        <a:bodyPr/>
        <a:lstStyle/>
        <a:p>
          <a:r>
            <a:rPr lang="es-ES_tradnl" b="1" dirty="0">
              <a:latin typeface="+mj-lt"/>
            </a:rPr>
            <a:t>DESDE EL PUNTO DE VISTA ECONÓMICO, PODEMOS DISTINGUIR LAS SIGUIENTES FUNCIONES:</a:t>
          </a:r>
          <a:endParaRPr lang="es-UY" b="1" dirty="0">
            <a:latin typeface="+mj-lt"/>
          </a:endParaRPr>
        </a:p>
      </dgm:t>
    </dgm:pt>
    <dgm:pt modelId="{96BAE5AE-FD2E-4950-93E6-1FE533F07685}" type="parTrans" cxnId="{B12C3060-48DF-45EA-A8C6-574B01751272}">
      <dgm:prSet/>
      <dgm:spPr/>
      <dgm:t>
        <a:bodyPr/>
        <a:lstStyle/>
        <a:p>
          <a:endParaRPr lang="es-UY"/>
        </a:p>
      </dgm:t>
    </dgm:pt>
    <dgm:pt modelId="{C454E0F1-E392-4057-A34D-2C2DC4F5402A}" type="sibTrans" cxnId="{B12C3060-48DF-45EA-A8C6-574B01751272}">
      <dgm:prSet/>
      <dgm:spPr/>
      <dgm:t>
        <a:bodyPr/>
        <a:lstStyle/>
        <a:p>
          <a:endParaRPr lang="es-UY"/>
        </a:p>
      </dgm:t>
    </dgm:pt>
    <dgm:pt modelId="{0F5B4A2B-083A-41E9-B24C-50EB89773FC4}">
      <dgm:prSet/>
      <dgm:spPr/>
      <dgm:t>
        <a:bodyPr/>
        <a:lstStyle/>
        <a:p>
          <a:r>
            <a:rPr lang="es-ES_tradnl" b="1" dirty="0">
              <a:latin typeface="+mj-lt"/>
            </a:rPr>
            <a:t>como signo identificador de origen del producto</a:t>
          </a:r>
        </a:p>
      </dgm:t>
    </dgm:pt>
    <dgm:pt modelId="{8B9F0147-EE45-4914-8DB6-64A82E18646A}" type="parTrans" cxnId="{F9B765B6-B3AA-4BE4-B1D2-49C229418694}">
      <dgm:prSet/>
      <dgm:spPr/>
      <dgm:t>
        <a:bodyPr/>
        <a:lstStyle/>
        <a:p>
          <a:endParaRPr lang="es-UY"/>
        </a:p>
      </dgm:t>
    </dgm:pt>
    <dgm:pt modelId="{AF2BD486-4487-4DC0-8314-B3B91611F44D}" type="sibTrans" cxnId="{F9B765B6-B3AA-4BE4-B1D2-49C229418694}">
      <dgm:prSet/>
      <dgm:spPr/>
      <dgm:t>
        <a:bodyPr/>
        <a:lstStyle/>
        <a:p>
          <a:endParaRPr lang="es-UY"/>
        </a:p>
      </dgm:t>
    </dgm:pt>
    <dgm:pt modelId="{C9731D95-02FA-4C8F-8405-3373AB8BBF8E}">
      <dgm:prSet/>
      <dgm:spPr/>
      <dgm:t>
        <a:bodyPr/>
        <a:lstStyle/>
        <a:p>
          <a:r>
            <a:rPr lang="es-ES_tradnl" b="1" dirty="0">
              <a:latin typeface="+mj-lt"/>
            </a:rPr>
            <a:t>como signo diferenciador</a:t>
          </a:r>
        </a:p>
      </dgm:t>
    </dgm:pt>
    <dgm:pt modelId="{4D219EF9-F35D-4C1C-962A-A2D3D9908BED}" type="parTrans" cxnId="{3EFA69CE-FC28-406D-BA66-8CF98C86347A}">
      <dgm:prSet/>
      <dgm:spPr/>
      <dgm:t>
        <a:bodyPr/>
        <a:lstStyle/>
        <a:p>
          <a:endParaRPr lang="es-UY"/>
        </a:p>
      </dgm:t>
    </dgm:pt>
    <dgm:pt modelId="{B1789E68-842B-4DE0-BB44-C1A75477113C}" type="sibTrans" cxnId="{3EFA69CE-FC28-406D-BA66-8CF98C86347A}">
      <dgm:prSet/>
      <dgm:spPr/>
      <dgm:t>
        <a:bodyPr/>
        <a:lstStyle/>
        <a:p>
          <a:endParaRPr lang="es-UY"/>
        </a:p>
      </dgm:t>
    </dgm:pt>
    <dgm:pt modelId="{93897C8A-401D-4FDB-97BF-DC74251B4222}">
      <dgm:prSet/>
      <dgm:spPr/>
      <dgm:t>
        <a:bodyPr/>
        <a:lstStyle/>
        <a:p>
          <a:r>
            <a:rPr lang="es-ES_tradnl" b="1" dirty="0">
              <a:latin typeface="+mj-lt"/>
            </a:rPr>
            <a:t>como elemento de protección.</a:t>
          </a:r>
        </a:p>
      </dgm:t>
    </dgm:pt>
    <dgm:pt modelId="{2486DB0E-403E-4196-8D2D-3AFF0FEAADA1}" type="parTrans" cxnId="{44CEB141-4C60-483C-9C67-B6F1971DD7C0}">
      <dgm:prSet/>
      <dgm:spPr/>
      <dgm:t>
        <a:bodyPr/>
        <a:lstStyle/>
        <a:p>
          <a:endParaRPr lang="es-UY"/>
        </a:p>
      </dgm:t>
    </dgm:pt>
    <dgm:pt modelId="{85C8E373-7FBD-4AAF-B485-37492EF62BFD}" type="sibTrans" cxnId="{44CEB141-4C60-483C-9C67-B6F1971DD7C0}">
      <dgm:prSet/>
      <dgm:spPr/>
      <dgm:t>
        <a:bodyPr/>
        <a:lstStyle/>
        <a:p>
          <a:endParaRPr lang="es-UY"/>
        </a:p>
      </dgm:t>
    </dgm:pt>
    <dgm:pt modelId="{6CBDE3F7-1D70-48AC-8D42-9AF58F716790}">
      <dgm:prSet/>
      <dgm:spPr/>
      <dgm:t>
        <a:bodyPr/>
        <a:lstStyle/>
        <a:p>
          <a:r>
            <a:rPr lang="es-ES_tradnl" b="1" dirty="0">
              <a:latin typeface="+mj-lt"/>
            </a:rPr>
            <a:t>La protección del consumidor o función de garantía</a:t>
          </a:r>
        </a:p>
      </dgm:t>
    </dgm:pt>
    <dgm:pt modelId="{EFDD3EE4-9D60-453D-BDF7-8AAA27F6707F}" type="parTrans" cxnId="{3523BA39-6AD7-47C2-8BA4-A6D39C1BCA64}">
      <dgm:prSet/>
      <dgm:spPr/>
      <dgm:t>
        <a:bodyPr/>
        <a:lstStyle/>
        <a:p>
          <a:endParaRPr lang="es-UY"/>
        </a:p>
      </dgm:t>
    </dgm:pt>
    <dgm:pt modelId="{1B3C6C67-5F1D-4634-995F-717E896771F6}" type="sibTrans" cxnId="{3523BA39-6AD7-47C2-8BA4-A6D39C1BCA64}">
      <dgm:prSet/>
      <dgm:spPr/>
      <dgm:t>
        <a:bodyPr/>
        <a:lstStyle/>
        <a:p>
          <a:endParaRPr lang="es-UY"/>
        </a:p>
      </dgm:t>
    </dgm:pt>
    <dgm:pt modelId="{8BB7F6A1-C79D-46E2-8730-C2541D7263FF}">
      <dgm:prSet/>
      <dgm:spPr/>
      <dgm:t>
        <a:bodyPr/>
        <a:lstStyle/>
        <a:p>
          <a:r>
            <a:rPr lang="es-ES_tradnl" b="1" dirty="0">
              <a:latin typeface="+mj-lt"/>
            </a:rPr>
            <a:t>como elemento publicitario</a:t>
          </a:r>
          <a:endParaRPr lang="es-UY" b="1" dirty="0">
            <a:latin typeface="+mj-lt"/>
          </a:endParaRPr>
        </a:p>
      </dgm:t>
    </dgm:pt>
    <dgm:pt modelId="{9C78BDE7-2FDA-4C14-9387-CF6038B95A39}" type="parTrans" cxnId="{F333810D-3649-458C-8233-13F81C21DE01}">
      <dgm:prSet/>
      <dgm:spPr/>
      <dgm:t>
        <a:bodyPr/>
        <a:lstStyle/>
        <a:p>
          <a:endParaRPr lang="es-UY"/>
        </a:p>
      </dgm:t>
    </dgm:pt>
    <dgm:pt modelId="{E25C67D0-9F06-49DA-B604-4E72ECC7D066}" type="sibTrans" cxnId="{F333810D-3649-458C-8233-13F81C21DE01}">
      <dgm:prSet/>
      <dgm:spPr/>
      <dgm:t>
        <a:bodyPr/>
        <a:lstStyle/>
        <a:p>
          <a:endParaRPr lang="es-UY"/>
        </a:p>
      </dgm:t>
    </dgm:pt>
    <dgm:pt modelId="{15DA3424-2B22-4F57-9069-C0F96D781D73}" type="pres">
      <dgm:prSet presAssocID="{40D6EDEF-A230-4382-967D-AA6CA460C6BD}" presName="linear" presStyleCnt="0">
        <dgm:presLayoutVars>
          <dgm:animLvl val="lvl"/>
          <dgm:resizeHandles val="exact"/>
        </dgm:presLayoutVars>
      </dgm:prSet>
      <dgm:spPr/>
    </dgm:pt>
    <dgm:pt modelId="{812373E3-9CEE-43FF-9F12-C1562E8A10D2}" type="pres">
      <dgm:prSet presAssocID="{B5DFA791-43B4-447C-837B-AF5148127DCB}" presName="parentText" presStyleLbl="node1" presStyleIdx="0" presStyleCnt="1">
        <dgm:presLayoutVars>
          <dgm:chMax val="0"/>
          <dgm:bulletEnabled val="1"/>
        </dgm:presLayoutVars>
      </dgm:prSet>
      <dgm:spPr/>
    </dgm:pt>
    <dgm:pt modelId="{6B4CBFE1-3D51-416C-8C68-B6D1EF088E65}" type="pres">
      <dgm:prSet presAssocID="{B5DFA791-43B4-447C-837B-AF5148127DCB}" presName="childText" presStyleLbl="revTx" presStyleIdx="0" presStyleCnt="1">
        <dgm:presLayoutVars>
          <dgm:bulletEnabled val="1"/>
        </dgm:presLayoutVars>
      </dgm:prSet>
      <dgm:spPr/>
    </dgm:pt>
  </dgm:ptLst>
  <dgm:cxnLst>
    <dgm:cxn modelId="{F333810D-3649-458C-8233-13F81C21DE01}" srcId="{B5DFA791-43B4-447C-837B-AF5148127DCB}" destId="{8BB7F6A1-C79D-46E2-8730-C2541D7263FF}" srcOrd="4" destOrd="0" parTransId="{9C78BDE7-2FDA-4C14-9387-CF6038B95A39}" sibTransId="{E25C67D0-9F06-49DA-B604-4E72ECC7D066}"/>
    <dgm:cxn modelId="{5959D72A-50DF-4BF5-B774-05F886EEC87C}" type="presOf" srcId="{0F5B4A2B-083A-41E9-B24C-50EB89773FC4}" destId="{6B4CBFE1-3D51-416C-8C68-B6D1EF088E65}" srcOrd="0" destOrd="0" presId="urn:microsoft.com/office/officeart/2005/8/layout/vList2"/>
    <dgm:cxn modelId="{3523BA39-6AD7-47C2-8BA4-A6D39C1BCA64}" srcId="{B5DFA791-43B4-447C-837B-AF5148127DCB}" destId="{6CBDE3F7-1D70-48AC-8D42-9AF58F716790}" srcOrd="3" destOrd="0" parTransId="{EFDD3EE4-9D60-453D-BDF7-8AAA27F6707F}" sibTransId="{1B3C6C67-5F1D-4634-995F-717E896771F6}"/>
    <dgm:cxn modelId="{B72F6B3E-BB81-4CB9-9054-B6DDE1A655DE}" type="presOf" srcId="{8BB7F6A1-C79D-46E2-8730-C2541D7263FF}" destId="{6B4CBFE1-3D51-416C-8C68-B6D1EF088E65}" srcOrd="0" destOrd="4" presId="urn:microsoft.com/office/officeart/2005/8/layout/vList2"/>
    <dgm:cxn modelId="{B12C3060-48DF-45EA-A8C6-574B01751272}" srcId="{40D6EDEF-A230-4382-967D-AA6CA460C6BD}" destId="{B5DFA791-43B4-447C-837B-AF5148127DCB}" srcOrd="0" destOrd="0" parTransId="{96BAE5AE-FD2E-4950-93E6-1FE533F07685}" sibTransId="{C454E0F1-E392-4057-A34D-2C2DC4F5402A}"/>
    <dgm:cxn modelId="{44CEB141-4C60-483C-9C67-B6F1971DD7C0}" srcId="{B5DFA791-43B4-447C-837B-AF5148127DCB}" destId="{93897C8A-401D-4FDB-97BF-DC74251B4222}" srcOrd="2" destOrd="0" parTransId="{2486DB0E-403E-4196-8D2D-3AFF0FEAADA1}" sibTransId="{85C8E373-7FBD-4AAF-B485-37492EF62BFD}"/>
    <dgm:cxn modelId="{3335047A-60BB-4C91-9D11-212019B137BE}" type="presOf" srcId="{6CBDE3F7-1D70-48AC-8D42-9AF58F716790}" destId="{6B4CBFE1-3D51-416C-8C68-B6D1EF088E65}" srcOrd="0" destOrd="3" presId="urn:microsoft.com/office/officeart/2005/8/layout/vList2"/>
    <dgm:cxn modelId="{29DD3499-1CFE-47C8-8983-4D69A7128707}" type="presOf" srcId="{40D6EDEF-A230-4382-967D-AA6CA460C6BD}" destId="{15DA3424-2B22-4F57-9069-C0F96D781D73}" srcOrd="0" destOrd="0" presId="urn:microsoft.com/office/officeart/2005/8/layout/vList2"/>
    <dgm:cxn modelId="{B6B12D9D-6B75-41CA-A67C-D9A517CDBD20}" type="presOf" srcId="{93897C8A-401D-4FDB-97BF-DC74251B4222}" destId="{6B4CBFE1-3D51-416C-8C68-B6D1EF088E65}" srcOrd="0" destOrd="2" presId="urn:microsoft.com/office/officeart/2005/8/layout/vList2"/>
    <dgm:cxn modelId="{9FB80FAD-9F72-4DED-8D38-9BAB6C616007}" type="presOf" srcId="{B5DFA791-43B4-447C-837B-AF5148127DCB}" destId="{812373E3-9CEE-43FF-9F12-C1562E8A10D2}" srcOrd="0" destOrd="0" presId="urn:microsoft.com/office/officeart/2005/8/layout/vList2"/>
    <dgm:cxn modelId="{F9B765B6-B3AA-4BE4-B1D2-49C229418694}" srcId="{B5DFA791-43B4-447C-837B-AF5148127DCB}" destId="{0F5B4A2B-083A-41E9-B24C-50EB89773FC4}" srcOrd="0" destOrd="0" parTransId="{8B9F0147-EE45-4914-8DB6-64A82E18646A}" sibTransId="{AF2BD486-4487-4DC0-8314-B3B91611F44D}"/>
    <dgm:cxn modelId="{35577CC0-3100-44A6-B18D-A3DF6FD3382A}" type="presOf" srcId="{C9731D95-02FA-4C8F-8405-3373AB8BBF8E}" destId="{6B4CBFE1-3D51-416C-8C68-B6D1EF088E65}" srcOrd="0" destOrd="1" presId="urn:microsoft.com/office/officeart/2005/8/layout/vList2"/>
    <dgm:cxn modelId="{3EFA69CE-FC28-406D-BA66-8CF98C86347A}" srcId="{B5DFA791-43B4-447C-837B-AF5148127DCB}" destId="{C9731D95-02FA-4C8F-8405-3373AB8BBF8E}" srcOrd="1" destOrd="0" parTransId="{4D219EF9-F35D-4C1C-962A-A2D3D9908BED}" sibTransId="{B1789E68-842B-4DE0-BB44-C1A75477113C}"/>
    <dgm:cxn modelId="{04E7CC9C-F9C8-4168-99C8-0868C8EC096B}" type="presParOf" srcId="{15DA3424-2B22-4F57-9069-C0F96D781D73}" destId="{812373E3-9CEE-43FF-9F12-C1562E8A10D2}" srcOrd="0" destOrd="0" presId="urn:microsoft.com/office/officeart/2005/8/layout/vList2"/>
    <dgm:cxn modelId="{C56FAF2A-DE8A-424D-8FDD-20964B3155D3}" type="presParOf" srcId="{15DA3424-2B22-4F57-9069-C0F96D781D73}" destId="{6B4CBFE1-3D51-416C-8C68-B6D1EF088E65}"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C7DC50D-9A16-457A-8AB9-80E633A84C1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0DDF072C-E24D-424D-9A4D-07429752FB7C}">
      <dgm:prSet phldrT="[Texto]" custT="1"/>
      <dgm:spPr/>
      <dgm:t>
        <a:bodyPr/>
        <a:lstStyle/>
        <a:p>
          <a:r>
            <a:rPr lang="es-ES_tradnl" sz="2000" b="1" dirty="0">
              <a:latin typeface="+mj-lt"/>
            </a:rPr>
            <a:t>LA MARCA COMO SIGNO IDENTIFICADOR DE ORIGEN DEL PRODUCTO:</a:t>
          </a:r>
          <a:endParaRPr lang="es-UY" sz="2000" b="1" dirty="0">
            <a:latin typeface="+mj-lt"/>
          </a:endParaRPr>
        </a:p>
      </dgm:t>
    </dgm:pt>
    <dgm:pt modelId="{112FDEB5-C1BC-440B-8DCD-400E49B8EEED}" type="parTrans" cxnId="{A891A734-3A97-4C63-AEC2-DB8F6179B434}">
      <dgm:prSet/>
      <dgm:spPr/>
      <dgm:t>
        <a:bodyPr/>
        <a:lstStyle/>
        <a:p>
          <a:endParaRPr lang="es-UY" sz="2000"/>
        </a:p>
      </dgm:t>
    </dgm:pt>
    <dgm:pt modelId="{0E98B7D5-E356-4C31-A8CF-AE5A66DEA3D4}" type="sibTrans" cxnId="{A891A734-3A97-4C63-AEC2-DB8F6179B434}">
      <dgm:prSet/>
      <dgm:spPr/>
      <dgm:t>
        <a:bodyPr/>
        <a:lstStyle/>
        <a:p>
          <a:endParaRPr lang="es-UY" sz="2000"/>
        </a:p>
      </dgm:t>
    </dgm:pt>
    <dgm:pt modelId="{6F6E0C2F-BCCA-47F7-82E6-C1F6B2F0552C}">
      <dgm:prSet custT="1"/>
      <dgm:spPr/>
      <dgm:t>
        <a:bodyPr/>
        <a:lstStyle/>
        <a:p>
          <a:r>
            <a:rPr lang="es-ES_tradnl" sz="2000" b="1" dirty="0">
              <a:latin typeface="+mj-lt"/>
            </a:rPr>
            <a:t>Esta es la función básica y directamente tutelada por el sistema jurídico. </a:t>
          </a:r>
          <a:endParaRPr lang="es-UY" sz="2000" b="1" dirty="0">
            <a:latin typeface="+mj-lt"/>
          </a:endParaRPr>
        </a:p>
      </dgm:t>
    </dgm:pt>
    <dgm:pt modelId="{4FECD056-DCBD-415C-9A8B-5A8D0C0E2BED}" type="parTrans" cxnId="{E58BF188-430F-4122-8E37-A45E8D69DF1C}">
      <dgm:prSet/>
      <dgm:spPr/>
      <dgm:t>
        <a:bodyPr/>
        <a:lstStyle/>
        <a:p>
          <a:endParaRPr lang="es-UY" sz="2000"/>
        </a:p>
      </dgm:t>
    </dgm:pt>
    <dgm:pt modelId="{A5A40B69-D207-4CBA-ADA5-940B6CFB4078}" type="sibTrans" cxnId="{E58BF188-430F-4122-8E37-A45E8D69DF1C}">
      <dgm:prSet/>
      <dgm:spPr/>
      <dgm:t>
        <a:bodyPr/>
        <a:lstStyle/>
        <a:p>
          <a:endParaRPr lang="es-UY" sz="2000"/>
        </a:p>
      </dgm:t>
    </dgm:pt>
    <dgm:pt modelId="{6193A08A-FCCE-49F5-97FA-5711B699AC2A}">
      <dgm:prSet custT="1"/>
      <dgm:spPr/>
      <dgm:t>
        <a:bodyPr/>
        <a:lstStyle/>
        <a:p>
          <a:r>
            <a:rPr lang="es-ES_tradnl" sz="2000" b="1" dirty="0">
              <a:latin typeface="+mj-lt"/>
            </a:rPr>
            <a:t>LA MARCA COMO SIGNO DIFERENCIADOR:</a:t>
          </a:r>
        </a:p>
      </dgm:t>
    </dgm:pt>
    <dgm:pt modelId="{9FD12ACB-6735-4432-86C9-9EADB4EFAF71}" type="parTrans" cxnId="{21D0C5A1-0F71-40A1-B477-8003587BEEA8}">
      <dgm:prSet/>
      <dgm:spPr/>
      <dgm:t>
        <a:bodyPr/>
        <a:lstStyle/>
        <a:p>
          <a:endParaRPr lang="es-UY" sz="2000"/>
        </a:p>
      </dgm:t>
    </dgm:pt>
    <dgm:pt modelId="{A3323115-7244-4F5D-8370-1D5E99161D9B}" type="sibTrans" cxnId="{21D0C5A1-0F71-40A1-B477-8003587BEEA8}">
      <dgm:prSet/>
      <dgm:spPr/>
      <dgm:t>
        <a:bodyPr/>
        <a:lstStyle/>
        <a:p>
          <a:endParaRPr lang="es-UY" sz="2000"/>
        </a:p>
      </dgm:t>
    </dgm:pt>
    <dgm:pt modelId="{232DACCC-14B4-4E7E-A2BE-D92050E22C34}">
      <dgm:prSet phldrT="[Texto]" custT="1"/>
      <dgm:spPr/>
      <dgm:t>
        <a:bodyPr/>
        <a:lstStyle/>
        <a:p>
          <a:r>
            <a:rPr lang="es-ES_tradnl" sz="2000" b="1" dirty="0">
              <a:latin typeface="+mj-lt"/>
            </a:rPr>
            <a:t>Esta función ha sido superada por la evolución de las prácticas comerciales. </a:t>
          </a:r>
          <a:endParaRPr lang="es-UY" sz="2000" b="1" dirty="0">
            <a:latin typeface="+mj-lt"/>
          </a:endParaRPr>
        </a:p>
      </dgm:t>
    </dgm:pt>
    <dgm:pt modelId="{7F851083-945C-4356-AB9F-3393E5D7B405}" type="parTrans" cxnId="{14CD1906-9308-471D-B92E-DDA64FA3CD75}">
      <dgm:prSet/>
      <dgm:spPr/>
      <dgm:t>
        <a:bodyPr/>
        <a:lstStyle/>
        <a:p>
          <a:endParaRPr lang="es-UY" sz="2000"/>
        </a:p>
      </dgm:t>
    </dgm:pt>
    <dgm:pt modelId="{8F9B92CA-FDE5-446F-A471-80A0A2C63504}" type="sibTrans" cxnId="{14CD1906-9308-471D-B92E-DDA64FA3CD75}">
      <dgm:prSet/>
      <dgm:spPr/>
      <dgm:t>
        <a:bodyPr/>
        <a:lstStyle/>
        <a:p>
          <a:endParaRPr lang="es-UY" sz="2000"/>
        </a:p>
      </dgm:t>
    </dgm:pt>
    <dgm:pt modelId="{44C2CD2D-3E30-40FE-84D5-7E420E5B8447}">
      <dgm:prSet phldrT="[Texto]" custT="1"/>
      <dgm:spPr/>
      <dgm:t>
        <a:bodyPr/>
        <a:lstStyle/>
        <a:p>
          <a:r>
            <a:rPr lang="es-ES_tradnl" sz="2000" b="1" dirty="0">
              <a:latin typeface="+mj-lt"/>
            </a:rPr>
            <a:t>Hay marcas que identifican productos que son fabricados por distintos industriales. </a:t>
          </a:r>
          <a:endParaRPr lang="es-UY" sz="2000" b="1" dirty="0">
            <a:latin typeface="+mj-lt"/>
          </a:endParaRPr>
        </a:p>
      </dgm:t>
    </dgm:pt>
    <dgm:pt modelId="{EE09A218-53B5-436D-BD7E-CE83C0C1D9F8}" type="parTrans" cxnId="{BE2544D1-89C3-4808-8B82-7F431E1C3131}">
      <dgm:prSet/>
      <dgm:spPr/>
      <dgm:t>
        <a:bodyPr/>
        <a:lstStyle/>
        <a:p>
          <a:endParaRPr lang="es-UY" sz="2000"/>
        </a:p>
      </dgm:t>
    </dgm:pt>
    <dgm:pt modelId="{609D24DE-5980-4420-8251-E19CEB0AEB49}" type="sibTrans" cxnId="{BE2544D1-89C3-4808-8B82-7F431E1C3131}">
      <dgm:prSet/>
      <dgm:spPr/>
      <dgm:t>
        <a:bodyPr/>
        <a:lstStyle/>
        <a:p>
          <a:endParaRPr lang="es-UY" sz="2000"/>
        </a:p>
      </dgm:t>
    </dgm:pt>
    <dgm:pt modelId="{358EB24D-1CE1-4D4D-98B0-D118F5BD4222}">
      <dgm:prSet phldrT="[Texto]" custT="1"/>
      <dgm:spPr/>
      <dgm:t>
        <a:bodyPr/>
        <a:lstStyle/>
        <a:p>
          <a:r>
            <a:rPr lang="es-ES_tradnl" sz="2000" b="1" dirty="0">
              <a:latin typeface="+mj-lt"/>
            </a:rPr>
            <a:t>En todos los casos no se identifica el origen de la mercadería o del servicio sino al titular de la marca quien garantiza la calidad de los mismos.</a:t>
          </a:r>
          <a:endParaRPr lang="es-UY" sz="2000" b="1" dirty="0">
            <a:latin typeface="+mj-lt"/>
          </a:endParaRPr>
        </a:p>
      </dgm:t>
    </dgm:pt>
    <dgm:pt modelId="{46587EFA-4FF8-4E05-B7DD-D6D27C4F8C79}" type="parTrans" cxnId="{3155A9FB-4E3B-479A-A18A-12664AC86081}">
      <dgm:prSet/>
      <dgm:spPr/>
      <dgm:t>
        <a:bodyPr/>
        <a:lstStyle/>
        <a:p>
          <a:endParaRPr lang="es-UY" sz="2000"/>
        </a:p>
      </dgm:t>
    </dgm:pt>
    <dgm:pt modelId="{7E880F1E-2F68-4829-BF9A-3CF025C31DE2}" type="sibTrans" cxnId="{3155A9FB-4E3B-479A-A18A-12664AC86081}">
      <dgm:prSet/>
      <dgm:spPr/>
      <dgm:t>
        <a:bodyPr/>
        <a:lstStyle/>
        <a:p>
          <a:endParaRPr lang="es-UY" sz="2000"/>
        </a:p>
      </dgm:t>
    </dgm:pt>
    <dgm:pt modelId="{B0B416BF-2193-453D-A776-536B99509170}">
      <dgm:prSet custT="1"/>
      <dgm:spPr/>
      <dgm:t>
        <a:bodyPr/>
        <a:lstStyle/>
        <a:p>
          <a:r>
            <a:rPr lang="es-ES_tradnl" sz="2000" b="1" dirty="0">
              <a:latin typeface="+mj-lt"/>
            </a:rPr>
            <a:t>Se puede decir que las demás funciones son secundarias. </a:t>
          </a:r>
          <a:endParaRPr lang="es-UY" sz="2000" b="1" dirty="0">
            <a:latin typeface="+mj-lt"/>
          </a:endParaRPr>
        </a:p>
      </dgm:t>
    </dgm:pt>
    <dgm:pt modelId="{13DC91B7-E452-453E-A8F4-A1B689174ADA}" type="parTrans" cxnId="{E316B9C7-69FF-49C0-91FC-859B811B6B71}">
      <dgm:prSet/>
      <dgm:spPr/>
      <dgm:t>
        <a:bodyPr/>
        <a:lstStyle/>
        <a:p>
          <a:endParaRPr lang="es-UY" sz="2000"/>
        </a:p>
      </dgm:t>
    </dgm:pt>
    <dgm:pt modelId="{418B8812-4033-434D-863A-680FCDE865E0}" type="sibTrans" cxnId="{E316B9C7-69FF-49C0-91FC-859B811B6B71}">
      <dgm:prSet/>
      <dgm:spPr/>
      <dgm:t>
        <a:bodyPr/>
        <a:lstStyle/>
        <a:p>
          <a:endParaRPr lang="es-UY" sz="2000"/>
        </a:p>
      </dgm:t>
    </dgm:pt>
    <dgm:pt modelId="{0646E66A-75DC-49D2-9896-19D631AD1088}" type="pres">
      <dgm:prSet presAssocID="{CC7DC50D-9A16-457A-8AB9-80E633A84C1E}" presName="linear" presStyleCnt="0">
        <dgm:presLayoutVars>
          <dgm:animLvl val="lvl"/>
          <dgm:resizeHandles val="exact"/>
        </dgm:presLayoutVars>
      </dgm:prSet>
      <dgm:spPr/>
    </dgm:pt>
    <dgm:pt modelId="{A418689A-DD74-4B14-9822-E2A348B2E861}" type="pres">
      <dgm:prSet presAssocID="{0DDF072C-E24D-424D-9A4D-07429752FB7C}" presName="parentText" presStyleLbl="node1" presStyleIdx="0" presStyleCnt="2">
        <dgm:presLayoutVars>
          <dgm:chMax val="0"/>
          <dgm:bulletEnabled val="1"/>
        </dgm:presLayoutVars>
      </dgm:prSet>
      <dgm:spPr/>
    </dgm:pt>
    <dgm:pt modelId="{F6B25D11-6D64-40E4-A0C6-499011EF3378}" type="pres">
      <dgm:prSet presAssocID="{0DDF072C-E24D-424D-9A4D-07429752FB7C}" presName="childText" presStyleLbl="revTx" presStyleIdx="0" presStyleCnt="2">
        <dgm:presLayoutVars>
          <dgm:bulletEnabled val="1"/>
        </dgm:presLayoutVars>
      </dgm:prSet>
      <dgm:spPr/>
    </dgm:pt>
    <dgm:pt modelId="{4C984DC8-E982-407F-9BEE-B486D3D6DB9E}" type="pres">
      <dgm:prSet presAssocID="{6193A08A-FCCE-49F5-97FA-5711B699AC2A}" presName="parentText" presStyleLbl="node1" presStyleIdx="1" presStyleCnt="2">
        <dgm:presLayoutVars>
          <dgm:chMax val="0"/>
          <dgm:bulletEnabled val="1"/>
        </dgm:presLayoutVars>
      </dgm:prSet>
      <dgm:spPr/>
    </dgm:pt>
    <dgm:pt modelId="{47FB5A31-ADF7-4C9B-ADD7-2E71C6BC6982}" type="pres">
      <dgm:prSet presAssocID="{6193A08A-FCCE-49F5-97FA-5711B699AC2A}" presName="childText" presStyleLbl="revTx" presStyleIdx="1" presStyleCnt="2">
        <dgm:presLayoutVars>
          <dgm:bulletEnabled val="1"/>
        </dgm:presLayoutVars>
      </dgm:prSet>
      <dgm:spPr/>
    </dgm:pt>
  </dgm:ptLst>
  <dgm:cxnLst>
    <dgm:cxn modelId="{14CD1906-9308-471D-B92E-DDA64FA3CD75}" srcId="{0DDF072C-E24D-424D-9A4D-07429752FB7C}" destId="{232DACCC-14B4-4E7E-A2BE-D92050E22C34}" srcOrd="0" destOrd="0" parTransId="{7F851083-945C-4356-AB9F-3393E5D7B405}" sibTransId="{8F9B92CA-FDE5-446F-A471-80A0A2C63504}"/>
    <dgm:cxn modelId="{A891A734-3A97-4C63-AEC2-DB8F6179B434}" srcId="{CC7DC50D-9A16-457A-8AB9-80E633A84C1E}" destId="{0DDF072C-E24D-424D-9A4D-07429752FB7C}" srcOrd="0" destOrd="0" parTransId="{112FDEB5-C1BC-440B-8DCD-400E49B8EEED}" sibTransId="{0E98B7D5-E356-4C31-A8CF-AE5A66DEA3D4}"/>
    <dgm:cxn modelId="{FDD75035-13FB-4FE1-A559-F5E1734AF366}" type="presOf" srcId="{6F6E0C2F-BCCA-47F7-82E6-C1F6B2F0552C}" destId="{47FB5A31-ADF7-4C9B-ADD7-2E71C6BC6982}" srcOrd="0" destOrd="0" presId="urn:microsoft.com/office/officeart/2005/8/layout/vList2"/>
    <dgm:cxn modelId="{B7F55778-1D1C-4B37-B09F-D5EB9DA14391}" type="presOf" srcId="{6193A08A-FCCE-49F5-97FA-5711B699AC2A}" destId="{4C984DC8-E982-407F-9BEE-B486D3D6DB9E}" srcOrd="0" destOrd="0" presId="urn:microsoft.com/office/officeart/2005/8/layout/vList2"/>
    <dgm:cxn modelId="{E8C72782-EEC8-48FF-BC09-2461966D51E7}" type="presOf" srcId="{CC7DC50D-9A16-457A-8AB9-80E633A84C1E}" destId="{0646E66A-75DC-49D2-9896-19D631AD1088}" srcOrd="0" destOrd="0" presId="urn:microsoft.com/office/officeart/2005/8/layout/vList2"/>
    <dgm:cxn modelId="{E58BF188-430F-4122-8E37-A45E8D69DF1C}" srcId="{6193A08A-FCCE-49F5-97FA-5711B699AC2A}" destId="{6F6E0C2F-BCCA-47F7-82E6-C1F6B2F0552C}" srcOrd="0" destOrd="0" parTransId="{4FECD056-DCBD-415C-9A8B-5A8D0C0E2BED}" sibTransId="{A5A40B69-D207-4CBA-ADA5-940B6CFB4078}"/>
    <dgm:cxn modelId="{21D0C5A1-0F71-40A1-B477-8003587BEEA8}" srcId="{CC7DC50D-9A16-457A-8AB9-80E633A84C1E}" destId="{6193A08A-FCCE-49F5-97FA-5711B699AC2A}" srcOrd="1" destOrd="0" parTransId="{9FD12ACB-6735-4432-86C9-9EADB4EFAF71}" sibTransId="{A3323115-7244-4F5D-8370-1D5E99161D9B}"/>
    <dgm:cxn modelId="{A11117A8-B693-4732-97A1-AD11B61526E4}" type="presOf" srcId="{358EB24D-1CE1-4D4D-98B0-D118F5BD4222}" destId="{F6B25D11-6D64-40E4-A0C6-499011EF3378}" srcOrd="0" destOrd="2" presId="urn:microsoft.com/office/officeart/2005/8/layout/vList2"/>
    <dgm:cxn modelId="{F77728AD-27E7-44F3-9D5A-154B2CAC91A8}" type="presOf" srcId="{232DACCC-14B4-4E7E-A2BE-D92050E22C34}" destId="{F6B25D11-6D64-40E4-A0C6-499011EF3378}" srcOrd="0" destOrd="0" presId="urn:microsoft.com/office/officeart/2005/8/layout/vList2"/>
    <dgm:cxn modelId="{EFD2F3BC-9B7E-4126-86E4-6967B88CBCCE}" type="presOf" srcId="{B0B416BF-2193-453D-A776-536B99509170}" destId="{47FB5A31-ADF7-4C9B-ADD7-2E71C6BC6982}" srcOrd="0" destOrd="1" presId="urn:microsoft.com/office/officeart/2005/8/layout/vList2"/>
    <dgm:cxn modelId="{E316B9C7-69FF-49C0-91FC-859B811B6B71}" srcId="{6193A08A-FCCE-49F5-97FA-5711B699AC2A}" destId="{B0B416BF-2193-453D-A776-536B99509170}" srcOrd="1" destOrd="0" parTransId="{13DC91B7-E452-453E-A8F4-A1B689174ADA}" sibTransId="{418B8812-4033-434D-863A-680FCDE865E0}"/>
    <dgm:cxn modelId="{BE2544D1-89C3-4808-8B82-7F431E1C3131}" srcId="{0DDF072C-E24D-424D-9A4D-07429752FB7C}" destId="{44C2CD2D-3E30-40FE-84D5-7E420E5B8447}" srcOrd="1" destOrd="0" parTransId="{EE09A218-53B5-436D-BD7E-CE83C0C1D9F8}" sibTransId="{609D24DE-5980-4420-8251-E19CEB0AEB49}"/>
    <dgm:cxn modelId="{52AFE3E8-30AA-4709-B6E2-76D5BEE18CDA}" type="presOf" srcId="{44C2CD2D-3E30-40FE-84D5-7E420E5B8447}" destId="{F6B25D11-6D64-40E4-A0C6-499011EF3378}" srcOrd="0" destOrd="1" presId="urn:microsoft.com/office/officeart/2005/8/layout/vList2"/>
    <dgm:cxn modelId="{A03B2AED-FDCD-4C9A-8352-45660984C210}" type="presOf" srcId="{0DDF072C-E24D-424D-9A4D-07429752FB7C}" destId="{A418689A-DD74-4B14-9822-E2A348B2E861}" srcOrd="0" destOrd="0" presId="urn:microsoft.com/office/officeart/2005/8/layout/vList2"/>
    <dgm:cxn modelId="{3155A9FB-4E3B-479A-A18A-12664AC86081}" srcId="{0DDF072C-E24D-424D-9A4D-07429752FB7C}" destId="{358EB24D-1CE1-4D4D-98B0-D118F5BD4222}" srcOrd="2" destOrd="0" parTransId="{46587EFA-4FF8-4E05-B7DD-D6D27C4F8C79}" sibTransId="{7E880F1E-2F68-4829-BF9A-3CF025C31DE2}"/>
    <dgm:cxn modelId="{1336EACB-3EC5-4CA2-AD28-11252A43DCCA}" type="presParOf" srcId="{0646E66A-75DC-49D2-9896-19D631AD1088}" destId="{A418689A-DD74-4B14-9822-E2A348B2E861}" srcOrd="0" destOrd="0" presId="urn:microsoft.com/office/officeart/2005/8/layout/vList2"/>
    <dgm:cxn modelId="{3A0824E9-1354-4CB0-97D3-F5EF7DC8394D}" type="presParOf" srcId="{0646E66A-75DC-49D2-9896-19D631AD1088}" destId="{F6B25D11-6D64-40E4-A0C6-499011EF3378}" srcOrd="1" destOrd="0" presId="urn:microsoft.com/office/officeart/2005/8/layout/vList2"/>
    <dgm:cxn modelId="{A817DB11-D98C-460E-8EF9-B5FE5E29E2F1}" type="presParOf" srcId="{0646E66A-75DC-49D2-9896-19D631AD1088}" destId="{4C984DC8-E982-407F-9BEE-B486D3D6DB9E}" srcOrd="2" destOrd="0" presId="urn:microsoft.com/office/officeart/2005/8/layout/vList2"/>
    <dgm:cxn modelId="{40D680FA-8239-442B-9738-E447606A1695}" type="presParOf" srcId="{0646E66A-75DC-49D2-9896-19D631AD1088}" destId="{47FB5A31-ADF7-4C9B-ADD7-2E71C6BC6982}"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0EF029-8E19-418B-9B6C-EC2EC648B3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A378BF55-2500-4D78-ADB5-E50AD27CC34B}">
      <dgm:prSet phldrT="[Texto]" custT="1"/>
      <dgm:spPr/>
      <dgm:t>
        <a:bodyPr/>
        <a:lstStyle/>
        <a:p>
          <a:r>
            <a:rPr lang="es-ES_tradnl" sz="2800" b="1" dirty="0">
              <a:latin typeface="+mj-lt"/>
            </a:rPr>
            <a:t>SIGNOS QUE DEJAN DE SER MARCAS POR PERDER DISTINTIVIDAD:</a:t>
          </a:r>
          <a:endParaRPr lang="es-UY" sz="2800" b="1" dirty="0">
            <a:latin typeface="+mj-lt"/>
          </a:endParaRPr>
        </a:p>
      </dgm:t>
    </dgm:pt>
    <dgm:pt modelId="{1149C920-8C87-40D8-A1EF-E233C73488FB}" type="parTrans" cxnId="{880B5DED-26F9-423D-996E-8E1BE5558444}">
      <dgm:prSet/>
      <dgm:spPr/>
      <dgm:t>
        <a:bodyPr/>
        <a:lstStyle/>
        <a:p>
          <a:endParaRPr lang="es-UY"/>
        </a:p>
      </dgm:t>
    </dgm:pt>
    <dgm:pt modelId="{98230B43-98BB-46DB-9E88-9245F88ABEB4}" type="sibTrans" cxnId="{880B5DED-26F9-423D-996E-8E1BE5558444}">
      <dgm:prSet/>
      <dgm:spPr/>
      <dgm:t>
        <a:bodyPr/>
        <a:lstStyle/>
        <a:p>
          <a:endParaRPr lang="es-UY"/>
        </a:p>
      </dgm:t>
    </dgm:pt>
    <dgm:pt modelId="{B8D43886-23F9-4BF1-9E0E-286A8EC37238}">
      <dgm:prSet/>
      <dgm:spPr/>
      <dgm:t>
        <a:bodyPr/>
        <a:lstStyle/>
        <a:p>
          <a:r>
            <a:rPr lang="es-ES_tradnl" b="1" dirty="0">
              <a:latin typeface="+mj-lt"/>
            </a:rPr>
            <a:t>Las empresas suelen realizar lo que se llama la recaptura de la marca. Mediante intensas campañas publicitarias, sus titulares han logrado que vuelvan a ser marcas: </a:t>
          </a:r>
          <a:r>
            <a:rPr lang="es-ES_tradnl" b="1" dirty="0" err="1">
              <a:latin typeface="+mj-lt"/>
            </a:rPr>
            <a:t>ejs</a:t>
          </a:r>
          <a:r>
            <a:rPr lang="es-ES_tradnl" b="1" dirty="0">
              <a:latin typeface="+mj-lt"/>
            </a:rPr>
            <a:t>. XEROX, SINGER, PANCHOS</a:t>
          </a:r>
        </a:p>
      </dgm:t>
    </dgm:pt>
    <dgm:pt modelId="{66940BCE-FAB6-458B-9B37-5D5973CB9321}" type="parTrans" cxnId="{A622AE88-6A4C-4B6F-A25E-98B699D5C6B5}">
      <dgm:prSet/>
      <dgm:spPr/>
      <dgm:t>
        <a:bodyPr/>
        <a:lstStyle/>
        <a:p>
          <a:endParaRPr lang="es-UY"/>
        </a:p>
      </dgm:t>
    </dgm:pt>
    <dgm:pt modelId="{ABA9A5B1-B792-437E-94C9-8E296D9B72DB}" type="sibTrans" cxnId="{A622AE88-6A4C-4B6F-A25E-98B699D5C6B5}">
      <dgm:prSet/>
      <dgm:spPr/>
      <dgm:t>
        <a:bodyPr/>
        <a:lstStyle/>
        <a:p>
          <a:endParaRPr lang="es-UY"/>
        </a:p>
      </dgm:t>
    </dgm:pt>
    <dgm:pt modelId="{5D88C942-BAB4-454A-8762-5126CB379C0D}">
      <dgm:prSet phldrT="[Texto]"/>
      <dgm:spPr/>
      <dgm:t>
        <a:bodyPr/>
        <a:lstStyle/>
        <a:p>
          <a:r>
            <a:rPr lang="es-ES_tradnl" b="1" dirty="0">
              <a:latin typeface="+mj-lt"/>
            </a:rPr>
            <a:t>Son los signos que, con el transcurso del tiempo, se convierten en la denominación habitual de los productos o servicios protegidos. </a:t>
          </a:r>
          <a:endParaRPr lang="es-UY" b="1" dirty="0">
            <a:latin typeface="+mj-lt"/>
          </a:endParaRPr>
        </a:p>
      </dgm:t>
    </dgm:pt>
    <dgm:pt modelId="{0BBD971C-E5E5-448C-B6F4-F6CED6E7304D}" type="parTrans" cxnId="{349AD45E-0345-4F91-B2AF-DF9866C0FDC5}">
      <dgm:prSet/>
      <dgm:spPr/>
      <dgm:t>
        <a:bodyPr/>
        <a:lstStyle/>
        <a:p>
          <a:endParaRPr lang="es-UY"/>
        </a:p>
      </dgm:t>
    </dgm:pt>
    <dgm:pt modelId="{7EC6266D-F56D-403D-81EA-28AD6946965C}" type="sibTrans" cxnId="{349AD45E-0345-4F91-B2AF-DF9866C0FDC5}">
      <dgm:prSet/>
      <dgm:spPr/>
      <dgm:t>
        <a:bodyPr/>
        <a:lstStyle/>
        <a:p>
          <a:endParaRPr lang="es-UY"/>
        </a:p>
      </dgm:t>
    </dgm:pt>
    <dgm:pt modelId="{B28DB735-DD95-4948-AAFC-B219C3437617}">
      <dgm:prSet phldrT="[Texto]"/>
      <dgm:spPr/>
      <dgm:t>
        <a:bodyPr/>
        <a:lstStyle/>
        <a:p>
          <a:r>
            <a:rPr lang="es-ES_tradnl" b="1" dirty="0">
              <a:latin typeface="+mj-lt"/>
            </a:rPr>
            <a:t>Ejemplos: GOMINA, GILLETTE, POLIFON, CHAMPION, CALEFON, CREOLINA. </a:t>
          </a:r>
          <a:endParaRPr lang="es-UY" b="1" dirty="0">
            <a:latin typeface="+mj-lt"/>
          </a:endParaRPr>
        </a:p>
      </dgm:t>
    </dgm:pt>
    <dgm:pt modelId="{0B280F6C-BA6F-45F2-8AD3-404D41F6D335}" type="parTrans" cxnId="{70DFB8A9-03AD-4E39-9040-14A1BB6F4E87}">
      <dgm:prSet/>
      <dgm:spPr/>
      <dgm:t>
        <a:bodyPr/>
        <a:lstStyle/>
        <a:p>
          <a:endParaRPr lang="es-UY"/>
        </a:p>
      </dgm:t>
    </dgm:pt>
    <dgm:pt modelId="{92406552-C237-4FFC-BFDE-D406FFAA4FE6}" type="sibTrans" cxnId="{70DFB8A9-03AD-4E39-9040-14A1BB6F4E87}">
      <dgm:prSet/>
      <dgm:spPr/>
      <dgm:t>
        <a:bodyPr/>
        <a:lstStyle/>
        <a:p>
          <a:endParaRPr lang="es-UY"/>
        </a:p>
      </dgm:t>
    </dgm:pt>
    <dgm:pt modelId="{8A140432-DF7F-43D8-B2CE-3AC03A5DD37F}">
      <dgm:prSet phldrT="[Texto]"/>
      <dgm:spPr/>
      <dgm:t>
        <a:bodyPr/>
        <a:lstStyle/>
        <a:p>
          <a:r>
            <a:rPr lang="es-ES_tradnl" b="1" dirty="0">
              <a:latin typeface="+mj-lt"/>
            </a:rPr>
            <a:t>Como vimos, si no estuvieran registrados, no podrían solicitarse como marcas por haberse banalizado</a:t>
          </a:r>
          <a:endParaRPr lang="es-UY" b="1" dirty="0">
            <a:latin typeface="+mj-lt"/>
          </a:endParaRPr>
        </a:p>
      </dgm:t>
    </dgm:pt>
    <dgm:pt modelId="{1DF3E071-ED47-477F-BF03-F0FAB736BA1D}" type="parTrans" cxnId="{743434D5-7830-4EC3-ACEA-6CBFF9E72549}">
      <dgm:prSet/>
      <dgm:spPr/>
      <dgm:t>
        <a:bodyPr/>
        <a:lstStyle/>
        <a:p>
          <a:endParaRPr lang="es-UY"/>
        </a:p>
      </dgm:t>
    </dgm:pt>
    <dgm:pt modelId="{5A5B8120-C0E3-465D-8DAB-51ADDF335120}" type="sibTrans" cxnId="{743434D5-7830-4EC3-ACEA-6CBFF9E72549}">
      <dgm:prSet/>
      <dgm:spPr/>
      <dgm:t>
        <a:bodyPr/>
        <a:lstStyle/>
        <a:p>
          <a:endParaRPr lang="es-UY"/>
        </a:p>
      </dgm:t>
    </dgm:pt>
    <dgm:pt modelId="{A72102B8-5F25-401C-8DFE-4C5013C0881C}" type="pres">
      <dgm:prSet presAssocID="{930EF029-8E19-418B-9B6C-EC2EC648B308}" presName="linear" presStyleCnt="0">
        <dgm:presLayoutVars>
          <dgm:animLvl val="lvl"/>
          <dgm:resizeHandles val="exact"/>
        </dgm:presLayoutVars>
      </dgm:prSet>
      <dgm:spPr/>
    </dgm:pt>
    <dgm:pt modelId="{E0638778-13E8-49AC-B56D-6703A173273E}" type="pres">
      <dgm:prSet presAssocID="{A378BF55-2500-4D78-ADB5-E50AD27CC34B}" presName="parentText" presStyleLbl="node1" presStyleIdx="0" presStyleCnt="1">
        <dgm:presLayoutVars>
          <dgm:chMax val="0"/>
          <dgm:bulletEnabled val="1"/>
        </dgm:presLayoutVars>
      </dgm:prSet>
      <dgm:spPr/>
    </dgm:pt>
    <dgm:pt modelId="{9E518F01-A81F-4174-9604-28EC027B986D}" type="pres">
      <dgm:prSet presAssocID="{A378BF55-2500-4D78-ADB5-E50AD27CC34B}" presName="childText" presStyleLbl="revTx" presStyleIdx="0" presStyleCnt="1">
        <dgm:presLayoutVars>
          <dgm:bulletEnabled val="1"/>
        </dgm:presLayoutVars>
      </dgm:prSet>
      <dgm:spPr/>
    </dgm:pt>
  </dgm:ptLst>
  <dgm:cxnLst>
    <dgm:cxn modelId="{349AD45E-0345-4F91-B2AF-DF9866C0FDC5}" srcId="{A378BF55-2500-4D78-ADB5-E50AD27CC34B}" destId="{5D88C942-BAB4-454A-8762-5126CB379C0D}" srcOrd="0" destOrd="0" parTransId="{0BBD971C-E5E5-448C-B6F4-F6CED6E7304D}" sibTransId="{7EC6266D-F56D-403D-81EA-28AD6946965C}"/>
    <dgm:cxn modelId="{BE841042-B7BF-4B92-B6B3-C8892303F17C}" type="presOf" srcId="{B8D43886-23F9-4BF1-9E0E-286A8EC37238}" destId="{9E518F01-A81F-4174-9604-28EC027B986D}" srcOrd="0" destOrd="3" presId="urn:microsoft.com/office/officeart/2005/8/layout/vList2"/>
    <dgm:cxn modelId="{7A991045-37AB-4FE4-A4D9-20AA854316E9}" type="presOf" srcId="{8A140432-DF7F-43D8-B2CE-3AC03A5DD37F}" destId="{9E518F01-A81F-4174-9604-28EC027B986D}" srcOrd="0" destOrd="2" presId="urn:microsoft.com/office/officeart/2005/8/layout/vList2"/>
    <dgm:cxn modelId="{7B26CE70-FB6E-4479-B1EF-B503225EEBD2}" type="presOf" srcId="{B28DB735-DD95-4948-AAFC-B219C3437617}" destId="{9E518F01-A81F-4174-9604-28EC027B986D}" srcOrd="0" destOrd="1" presId="urn:microsoft.com/office/officeart/2005/8/layout/vList2"/>
    <dgm:cxn modelId="{E6CFA77A-C413-432E-BA20-A40B1BA8DA6F}" type="presOf" srcId="{930EF029-8E19-418B-9B6C-EC2EC648B308}" destId="{A72102B8-5F25-401C-8DFE-4C5013C0881C}" srcOrd="0" destOrd="0" presId="urn:microsoft.com/office/officeart/2005/8/layout/vList2"/>
    <dgm:cxn modelId="{F5698083-88FB-4898-A45A-67E46E8001DF}" type="presOf" srcId="{5D88C942-BAB4-454A-8762-5126CB379C0D}" destId="{9E518F01-A81F-4174-9604-28EC027B986D}" srcOrd="0" destOrd="0" presId="urn:microsoft.com/office/officeart/2005/8/layout/vList2"/>
    <dgm:cxn modelId="{A622AE88-6A4C-4B6F-A25E-98B699D5C6B5}" srcId="{A378BF55-2500-4D78-ADB5-E50AD27CC34B}" destId="{B8D43886-23F9-4BF1-9E0E-286A8EC37238}" srcOrd="1" destOrd="0" parTransId="{66940BCE-FAB6-458B-9B37-5D5973CB9321}" sibTransId="{ABA9A5B1-B792-437E-94C9-8E296D9B72DB}"/>
    <dgm:cxn modelId="{74DF618D-9623-4F3C-BAEF-4DA877085048}" type="presOf" srcId="{A378BF55-2500-4D78-ADB5-E50AD27CC34B}" destId="{E0638778-13E8-49AC-B56D-6703A173273E}" srcOrd="0" destOrd="0" presId="urn:microsoft.com/office/officeart/2005/8/layout/vList2"/>
    <dgm:cxn modelId="{70DFB8A9-03AD-4E39-9040-14A1BB6F4E87}" srcId="{5D88C942-BAB4-454A-8762-5126CB379C0D}" destId="{B28DB735-DD95-4948-AAFC-B219C3437617}" srcOrd="0" destOrd="0" parTransId="{0B280F6C-BA6F-45F2-8AD3-404D41F6D335}" sibTransId="{92406552-C237-4FFC-BFDE-D406FFAA4FE6}"/>
    <dgm:cxn modelId="{743434D5-7830-4EC3-ACEA-6CBFF9E72549}" srcId="{5D88C942-BAB4-454A-8762-5126CB379C0D}" destId="{8A140432-DF7F-43D8-B2CE-3AC03A5DD37F}" srcOrd="1" destOrd="0" parTransId="{1DF3E071-ED47-477F-BF03-F0FAB736BA1D}" sibTransId="{5A5B8120-C0E3-465D-8DAB-51ADDF335120}"/>
    <dgm:cxn modelId="{880B5DED-26F9-423D-996E-8E1BE5558444}" srcId="{930EF029-8E19-418B-9B6C-EC2EC648B308}" destId="{A378BF55-2500-4D78-ADB5-E50AD27CC34B}" srcOrd="0" destOrd="0" parTransId="{1149C920-8C87-40D8-A1EF-E233C73488FB}" sibTransId="{98230B43-98BB-46DB-9E88-9245F88ABEB4}"/>
    <dgm:cxn modelId="{5B6357A9-4D0D-41DB-9C0A-20B4CB077F97}" type="presParOf" srcId="{A72102B8-5F25-401C-8DFE-4C5013C0881C}" destId="{E0638778-13E8-49AC-B56D-6703A173273E}" srcOrd="0" destOrd="0" presId="urn:microsoft.com/office/officeart/2005/8/layout/vList2"/>
    <dgm:cxn modelId="{511E713A-926E-4F72-8341-450E6985D510}" type="presParOf" srcId="{A72102B8-5F25-401C-8DFE-4C5013C0881C}" destId="{9E518F01-A81F-4174-9604-28EC027B986D}"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2FCF75-1EE8-4154-BFCA-BA7DCCF03C9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CD383911-7A45-418E-A4B7-F0F8303B9C11}">
      <dgm:prSet phldrT="[Texto]" custT="1"/>
      <dgm:spPr/>
      <dgm:t>
        <a:bodyPr/>
        <a:lstStyle/>
        <a:p>
          <a:r>
            <a:rPr lang="es-ES_tradnl" sz="2000" b="1" dirty="0">
              <a:latin typeface="+mj-lt"/>
            </a:rPr>
            <a:t>SIGNOS QUE SE CONVIERTEN EN MARCAS POR GANAR DISTINTIVIDAD (LA SIGNIFICACIÓN SECUNDARIA):</a:t>
          </a:r>
          <a:endParaRPr lang="es-UY" sz="2000" b="1" dirty="0">
            <a:latin typeface="+mj-lt"/>
          </a:endParaRPr>
        </a:p>
      </dgm:t>
    </dgm:pt>
    <dgm:pt modelId="{6FFDBA98-D3B3-4F8E-B20E-1CD6E84674DB}" type="parTrans" cxnId="{A4E01222-B217-48B3-A281-AE3F26E8A998}">
      <dgm:prSet/>
      <dgm:spPr/>
      <dgm:t>
        <a:bodyPr/>
        <a:lstStyle/>
        <a:p>
          <a:endParaRPr lang="es-UY"/>
        </a:p>
      </dgm:t>
    </dgm:pt>
    <dgm:pt modelId="{E1FF3488-2BF1-4D09-9B18-23F0898E5061}" type="sibTrans" cxnId="{A4E01222-B217-48B3-A281-AE3F26E8A998}">
      <dgm:prSet/>
      <dgm:spPr/>
      <dgm:t>
        <a:bodyPr/>
        <a:lstStyle/>
        <a:p>
          <a:endParaRPr lang="es-UY"/>
        </a:p>
      </dgm:t>
    </dgm:pt>
    <dgm:pt modelId="{7FC4FED6-AD61-4201-BDC2-FB63DCEF3667}">
      <dgm:prSet custT="1"/>
      <dgm:spPr/>
      <dgm:t>
        <a:bodyPr/>
        <a:lstStyle/>
        <a:p>
          <a:r>
            <a:rPr lang="es-ES" sz="2000" b="1" dirty="0">
              <a:latin typeface="+mj-lt"/>
            </a:rPr>
            <a:t>DEFINICIÓN DE SIGNIFICACIÓN SECUNDARIA:</a:t>
          </a:r>
        </a:p>
      </dgm:t>
    </dgm:pt>
    <dgm:pt modelId="{E6F994C2-3676-4696-9F35-7D97DEC5A809}" type="parTrans" cxnId="{67B474F7-B3E8-458C-83F8-3590E86C09CE}">
      <dgm:prSet/>
      <dgm:spPr/>
      <dgm:t>
        <a:bodyPr/>
        <a:lstStyle/>
        <a:p>
          <a:endParaRPr lang="es-UY"/>
        </a:p>
      </dgm:t>
    </dgm:pt>
    <dgm:pt modelId="{895B9C7E-D0EF-481E-95B7-EBADDD349AB3}" type="sibTrans" cxnId="{67B474F7-B3E8-458C-83F8-3590E86C09CE}">
      <dgm:prSet/>
      <dgm:spPr/>
      <dgm:t>
        <a:bodyPr/>
        <a:lstStyle/>
        <a:p>
          <a:endParaRPr lang="es-UY"/>
        </a:p>
      </dgm:t>
    </dgm:pt>
    <dgm:pt modelId="{9088F1BA-C084-4569-8A11-2CA509BDACC3}">
      <dgm:prSet/>
      <dgm:spPr/>
      <dgm:t>
        <a:bodyPr/>
        <a:lstStyle/>
        <a:p>
          <a:r>
            <a:rPr lang="es-ES" b="1" dirty="0">
              <a:latin typeface="+mj-lt"/>
            </a:rPr>
            <a:t>Es la </a:t>
          </a:r>
          <a:r>
            <a:rPr lang="es-ES" b="1" dirty="0" err="1">
              <a:latin typeface="+mj-lt"/>
            </a:rPr>
            <a:t>distintividad</a:t>
          </a:r>
          <a:r>
            <a:rPr lang="es-ES" b="1" dirty="0">
              <a:latin typeface="+mj-lt"/>
            </a:rPr>
            <a:t> que adquiere un signo no distintivo por su uso como marca. </a:t>
          </a:r>
        </a:p>
      </dgm:t>
    </dgm:pt>
    <dgm:pt modelId="{6ED3920B-0CEF-480B-8727-CE1F711A6192}" type="parTrans" cxnId="{2241870B-BFB7-417B-A289-85030F870E9D}">
      <dgm:prSet/>
      <dgm:spPr/>
      <dgm:t>
        <a:bodyPr/>
        <a:lstStyle/>
        <a:p>
          <a:endParaRPr lang="es-UY"/>
        </a:p>
      </dgm:t>
    </dgm:pt>
    <dgm:pt modelId="{C1D630A0-8D7D-4B74-9BBC-93E2ED83E9BD}" type="sibTrans" cxnId="{2241870B-BFB7-417B-A289-85030F870E9D}">
      <dgm:prSet/>
      <dgm:spPr/>
      <dgm:t>
        <a:bodyPr/>
        <a:lstStyle/>
        <a:p>
          <a:endParaRPr lang="es-UY"/>
        </a:p>
      </dgm:t>
    </dgm:pt>
    <dgm:pt modelId="{9DD830B0-8A1B-4351-B6F4-232065AF9459}">
      <dgm:prSet phldrT="[Texto]"/>
      <dgm:spPr/>
      <dgm:t>
        <a:bodyPr/>
        <a:lstStyle/>
        <a:p>
          <a:r>
            <a:rPr lang="es-ES_tradnl" b="1" dirty="0">
              <a:latin typeface="+mj-lt"/>
            </a:rPr>
            <a:t>Sin embargo, por razones o estrategias comerciales signos genéricos se han convertido en marcas. </a:t>
          </a:r>
          <a:endParaRPr lang="es-UY" b="1" dirty="0">
            <a:latin typeface="+mj-lt"/>
          </a:endParaRPr>
        </a:p>
      </dgm:t>
    </dgm:pt>
    <dgm:pt modelId="{B30E0696-A5D9-4245-A004-541BE44F630B}" type="parTrans" cxnId="{9FC05596-1C38-4F90-BDA5-A6BAC3965A9D}">
      <dgm:prSet/>
      <dgm:spPr/>
      <dgm:t>
        <a:bodyPr/>
        <a:lstStyle/>
        <a:p>
          <a:endParaRPr lang="es-UY"/>
        </a:p>
      </dgm:t>
    </dgm:pt>
    <dgm:pt modelId="{71742ED5-98F1-4B0B-B273-32B9055324B7}" type="sibTrans" cxnId="{9FC05596-1C38-4F90-BDA5-A6BAC3965A9D}">
      <dgm:prSet/>
      <dgm:spPr/>
      <dgm:t>
        <a:bodyPr/>
        <a:lstStyle/>
        <a:p>
          <a:endParaRPr lang="es-UY"/>
        </a:p>
      </dgm:t>
    </dgm:pt>
    <dgm:pt modelId="{C686649A-85DF-4615-A1A2-DC8A075BD355}">
      <dgm:prSet/>
      <dgm:spPr/>
      <dgm:t>
        <a:bodyPr/>
        <a:lstStyle/>
        <a:p>
          <a:r>
            <a:rPr lang="es-ES" b="1" dirty="0">
              <a:latin typeface="+mj-lt"/>
            </a:rPr>
            <a:t>Es secundaria, porque la función primaria del signo sería por ejemplo, establecer una cualidad o describir el producto, sin embargo, desde un punto de vista secundario, se transforman en marca. </a:t>
          </a:r>
        </a:p>
      </dgm:t>
    </dgm:pt>
    <dgm:pt modelId="{640CB517-37E3-4EDB-A5B2-0614F161DD3A}" type="parTrans" cxnId="{6AFE6F81-5057-4F64-8BDB-2C318E311F58}">
      <dgm:prSet/>
      <dgm:spPr/>
      <dgm:t>
        <a:bodyPr/>
        <a:lstStyle/>
        <a:p>
          <a:endParaRPr lang="es-UY"/>
        </a:p>
      </dgm:t>
    </dgm:pt>
    <dgm:pt modelId="{018051CB-AECF-4211-BA84-C8B74433DC50}" type="sibTrans" cxnId="{6AFE6F81-5057-4F64-8BDB-2C318E311F58}">
      <dgm:prSet/>
      <dgm:spPr/>
      <dgm:t>
        <a:bodyPr/>
        <a:lstStyle/>
        <a:p>
          <a:endParaRPr lang="es-UY"/>
        </a:p>
      </dgm:t>
    </dgm:pt>
    <dgm:pt modelId="{546443D3-3DF0-47A8-A81E-7CEFD00F5DFC}">
      <dgm:prSet/>
      <dgm:spPr/>
      <dgm:t>
        <a:bodyPr/>
        <a:lstStyle/>
        <a:p>
          <a:r>
            <a:rPr lang="es-ES" b="1" dirty="0">
              <a:latin typeface="+mj-lt"/>
            </a:rPr>
            <a:t>Además de las palabras pueden tener significación secundaria las formas como el triángulo de TOBLERONE o el RICARDITO</a:t>
          </a:r>
        </a:p>
      </dgm:t>
    </dgm:pt>
    <dgm:pt modelId="{FF001227-ECC8-49D1-819D-A695D41D1B0B}" type="parTrans" cxnId="{FB5ACDB5-DC6B-4163-83C5-AB38491E0734}">
      <dgm:prSet/>
      <dgm:spPr/>
      <dgm:t>
        <a:bodyPr/>
        <a:lstStyle/>
        <a:p>
          <a:endParaRPr lang="es-UY"/>
        </a:p>
      </dgm:t>
    </dgm:pt>
    <dgm:pt modelId="{C3A10853-0BCE-48FC-B8E6-89C87B894CF5}" type="sibTrans" cxnId="{FB5ACDB5-DC6B-4163-83C5-AB38491E0734}">
      <dgm:prSet/>
      <dgm:spPr/>
      <dgm:t>
        <a:bodyPr/>
        <a:lstStyle/>
        <a:p>
          <a:endParaRPr lang="es-UY"/>
        </a:p>
      </dgm:t>
    </dgm:pt>
    <dgm:pt modelId="{B97C8E22-C5AA-402C-B51C-3D87B53CDFC0}">
      <dgm:prSet phldrT="[Texto]"/>
      <dgm:spPr/>
      <dgm:t>
        <a:bodyPr/>
        <a:lstStyle/>
        <a:p>
          <a:r>
            <a:rPr lang="es-ES_tradnl" b="1" dirty="0">
              <a:latin typeface="+mj-lt"/>
            </a:rPr>
            <a:t>Así tenemos DELICIA, OPTIMO, FREDDO, FABULOSO, LA PRENSA, EL DIARIO, TELEFÓNICA, CARTOON NETWORK. </a:t>
          </a:r>
          <a:endParaRPr lang="es-UY" b="1" dirty="0">
            <a:latin typeface="+mj-lt"/>
          </a:endParaRPr>
        </a:p>
      </dgm:t>
    </dgm:pt>
    <dgm:pt modelId="{4F10647A-FFBF-4F6B-8131-D0CC12AB8D67}" type="parTrans" cxnId="{79D1E76E-2A17-4EDD-B698-CCBFA033C098}">
      <dgm:prSet/>
      <dgm:spPr/>
      <dgm:t>
        <a:bodyPr/>
        <a:lstStyle/>
        <a:p>
          <a:endParaRPr lang="es-UY"/>
        </a:p>
      </dgm:t>
    </dgm:pt>
    <dgm:pt modelId="{CD15556E-7A41-4571-A7EF-6E3858571DD3}" type="sibTrans" cxnId="{79D1E76E-2A17-4EDD-B698-CCBFA033C098}">
      <dgm:prSet/>
      <dgm:spPr/>
      <dgm:t>
        <a:bodyPr/>
        <a:lstStyle/>
        <a:p>
          <a:endParaRPr lang="es-UY"/>
        </a:p>
      </dgm:t>
    </dgm:pt>
    <dgm:pt modelId="{E733D32A-0A5A-4A15-AFA6-CC2E85EDC6EE}">
      <dgm:prSet phldrT="[Texto]"/>
      <dgm:spPr/>
      <dgm:t>
        <a:bodyPr/>
        <a:lstStyle/>
        <a:p>
          <a:r>
            <a:rPr lang="es-ES_tradnl" b="1" dirty="0">
              <a:latin typeface="+mj-lt"/>
            </a:rPr>
            <a:t>Esta posibilidad está admitida por el art. 8 de la ley. </a:t>
          </a:r>
          <a:endParaRPr lang="es-UY" b="1" dirty="0">
            <a:latin typeface="+mj-lt"/>
          </a:endParaRPr>
        </a:p>
      </dgm:t>
    </dgm:pt>
    <dgm:pt modelId="{7D68CF26-6B22-4A8C-A88F-35DF3F418589}" type="parTrans" cxnId="{D985EB22-2228-47EC-837D-53EEE6EACCCB}">
      <dgm:prSet/>
      <dgm:spPr/>
      <dgm:t>
        <a:bodyPr/>
        <a:lstStyle/>
        <a:p>
          <a:endParaRPr lang="es-UY"/>
        </a:p>
      </dgm:t>
    </dgm:pt>
    <dgm:pt modelId="{B090C070-49DE-4AA9-A833-FC241C1E8624}" type="sibTrans" cxnId="{D985EB22-2228-47EC-837D-53EEE6EACCCB}">
      <dgm:prSet/>
      <dgm:spPr/>
      <dgm:t>
        <a:bodyPr/>
        <a:lstStyle/>
        <a:p>
          <a:endParaRPr lang="es-UY"/>
        </a:p>
      </dgm:t>
    </dgm:pt>
    <dgm:pt modelId="{C457F676-1D7C-4BB6-8061-3E34F5FA7CAF}" type="pres">
      <dgm:prSet presAssocID="{DE2FCF75-1EE8-4154-BFCA-BA7DCCF03C93}" presName="linear" presStyleCnt="0">
        <dgm:presLayoutVars>
          <dgm:animLvl val="lvl"/>
          <dgm:resizeHandles val="exact"/>
        </dgm:presLayoutVars>
      </dgm:prSet>
      <dgm:spPr/>
    </dgm:pt>
    <dgm:pt modelId="{067986DD-04D5-4EB5-87E0-D813233C4FA1}" type="pres">
      <dgm:prSet presAssocID="{CD383911-7A45-418E-A4B7-F0F8303B9C11}" presName="parentText" presStyleLbl="node1" presStyleIdx="0" presStyleCnt="2">
        <dgm:presLayoutVars>
          <dgm:chMax val="0"/>
          <dgm:bulletEnabled val="1"/>
        </dgm:presLayoutVars>
      </dgm:prSet>
      <dgm:spPr/>
    </dgm:pt>
    <dgm:pt modelId="{E097FE55-7643-4783-B7B9-79F948F40C62}" type="pres">
      <dgm:prSet presAssocID="{CD383911-7A45-418E-A4B7-F0F8303B9C11}" presName="childText" presStyleLbl="revTx" presStyleIdx="0" presStyleCnt="2">
        <dgm:presLayoutVars>
          <dgm:bulletEnabled val="1"/>
        </dgm:presLayoutVars>
      </dgm:prSet>
      <dgm:spPr/>
    </dgm:pt>
    <dgm:pt modelId="{430442F6-8202-4169-BD47-CD595B96A717}" type="pres">
      <dgm:prSet presAssocID="{7FC4FED6-AD61-4201-BDC2-FB63DCEF3667}" presName="parentText" presStyleLbl="node1" presStyleIdx="1" presStyleCnt="2">
        <dgm:presLayoutVars>
          <dgm:chMax val="0"/>
          <dgm:bulletEnabled val="1"/>
        </dgm:presLayoutVars>
      </dgm:prSet>
      <dgm:spPr/>
    </dgm:pt>
    <dgm:pt modelId="{52BFC07C-F24E-4ECB-9ED3-1E0EBF9352F0}" type="pres">
      <dgm:prSet presAssocID="{7FC4FED6-AD61-4201-BDC2-FB63DCEF3667}" presName="childText" presStyleLbl="revTx" presStyleIdx="1" presStyleCnt="2">
        <dgm:presLayoutVars>
          <dgm:bulletEnabled val="1"/>
        </dgm:presLayoutVars>
      </dgm:prSet>
      <dgm:spPr/>
    </dgm:pt>
  </dgm:ptLst>
  <dgm:cxnLst>
    <dgm:cxn modelId="{2241870B-BFB7-417B-A289-85030F870E9D}" srcId="{7FC4FED6-AD61-4201-BDC2-FB63DCEF3667}" destId="{9088F1BA-C084-4569-8A11-2CA509BDACC3}" srcOrd="0" destOrd="0" parTransId="{6ED3920B-0CEF-480B-8727-CE1F711A6192}" sibTransId="{C1D630A0-8D7D-4B74-9BBC-93E2ED83E9BD}"/>
    <dgm:cxn modelId="{A4E01222-B217-48B3-A281-AE3F26E8A998}" srcId="{DE2FCF75-1EE8-4154-BFCA-BA7DCCF03C93}" destId="{CD383911-7A45-418E-A4B7-F0F8303B9C11}" srcOrd="0" destOrd="0" parTransId="{6FFDBA98-D3B3-4F8E-B20E-1CD6E84674DB}" sibTransId="{E1FF3488-2BF1-4D09-9B18-23F0898E5061}"/>
    <dgm:cxn modelId="{D985EB22-2228-47EC-837D-53EEE6EACCCB}" srcId="{CD383911-7A45-418E-A4B7-F0F8303B9C11}" destId="{E733D32A-0A5A-4A15-AFA6-CC2E85EDC6EE}" srcOrd="2" destOrd="0" parTransId="{7D68CF26-6B22-4A8C-A88F-35DF3F418589}" sibTransId="{B090C070-49DE-4AA9-A833-FC241C1E8624}"/>
    <dgm:cxn modelId="{C95DC564-6064-4D3A-8FE8-DA2F163E1C06}" type="presOf" srcId="{546443D3-3DF0-47A8-A81E-7CEFD00F5DFC}" destId="{52BFC07C-F24E-4ECB-9ED3-1E0EBF9352F0}" srcOrd="0" destOrd="2" presId="urn:microsoft.com/office/officeart/2005/8/layout/vList2"/>
    <dgm:cxn modelId="{D4363F6E-842F-40BD-9F68-0988713B20FB}" type="presOf" srcId="{9DD830B0-8A1B-4351-B6F4-232065AF9459}" destId="{E097FE55-7643-4783-B7B9-79F948F40C62}" srcOrd="0" destOrd="0" presId="urn:microsoft.com/office/officeart/2005/8/layout/vList2"/>
    <dgm:cxn modelId="{79D1E76E-2A17-4EDD-B698-CCBFA033C098}" srcId="{CD383911-7A45-418E-A4B7-F0F8303B9C11}" destId="{B97C8E22-C5AA-402C-B51C-3D87B53CDFC0}" srcOrd="1" destOrd="0" parTransId="{4F10647A-FFBF-4F6B-8131-D0CC12AB8D67}" sibTransId="{CD15556E-7A41-4571-A7EF-6E3858571DD3}"/>
    <dgm:cxn modelId="{6AFE6F81-5057-4F64-8BDB-2C318E311F58}" srcId="{7FC4FED6-AD61-4201-BDC2-FB63DCEF3667}" destId="{C686649A-85DF-4615-A1A2-DC8A075BD355}" srcOrd="1" destOrd="0" parTransId="{640CB517-37E3-4EDB-A5B2-0614F161DD3A}" sibTransId="{018051CB-AECF-4211-BA84-C8B74433DC50}"/>
    <dgm:cxn modelId="{85882584-6716-4591-9DB3-6452182FFFE4}" type="presOf" srcId="{E733D32A-0A5A-4A15-AFA6-CC2E85EDC6EE}" destId="{E097FE55-7643-4783-B7B9-79F948F40C62}" srcOrd="0" destOrd="2" presId="urn:microsoft.com/office/officeart/2005/8/layout/vList2"/>
    <dgm:cxn modelId="{9FC05596-1C38-4F90-BDA5-A6BAC3965A9D}" srcId="{CD383911-7A45-418E-A4B7-F0F8303B9C11}" destId="{9DD830B0-8A1B-4351-B6F4-232065AF9459}" srcOrd="0" destOrd="0" parTransId="{B30E0696-A5D9-4245-A004-541BE44F630B}" sibTransId="{71742ED5-98F1-4B0B-B273-32B9055324B7}"/>
    <dgm:cxn modelId="{6F29DFB4-1045-446B-BF8F-C096FFA98D8F}" type="presOf" srcId="{DE2FCF75-1EE8-4154-BFCA-BA7DCCF03C93}" destId="{C457F676-1D7C-4BB6-8061-3E34F5FA7CAF}" srcOrd="0" destOrd="0" presId="urn:microsoft.com/office/officeart/2005/8/layout/vList2"/>
    <dgm:cxn modelId="{FB5ACDB5-DC6B-4163-83C5-AB38491E0734}" srcId="{7FC4FED6-AD61-4201-BDC2-FB63DCEF3667}" destId="{546443D3-3DF0-47A8-A81E-7CEFD00F5DFC}" srcOrd="2" destOrd="0" parTransId="{FF001227-ECC8-49D1-819D-A695D41D1B0B}" sibTransId="{C3A10853-0BCE-48FC-B8E6-89C87B894CF5}"/>
    <dgm:cxn modelId="{4F5BBDCD-3485-47F2-9008-EA39BD1419E6}" type="presOf" srcId="{B97C8E22-C5AA-402C-B51C-3D87B53CDFC0}" destId="{E097FE55-7643-4783-B7B9-79F948F40C62}" srcOrd="0" destOrd="1" presId="urn:microsoft.com/office/officeart/2005/8/layout/vList2"/>
    <dgm:cxn modelId="{589CB3CF-DC59-4500-A76D-5AD3115A5D3B}" type="presOf" srcId="{C686649A-85DF-4615-A1A2-DC8A075BD355}" destId="{52BFC07C-F24E-4ECB-9ED3-1E0EBF9352F0}" srcOrd="0" destOrd="1" presId="urn:microsoft.com/office/officeart/2005/8/layout/vList2"/>
    <dgm:cxn modelId="{E5BB7DD2-78C8-4F3B-8FA2-5C55C5653A41}" type="presOf" srcId="{9088F1BA-C084-4569-8A11-2CA509BDACC3}" destId="{52BFC07C-F24E-4ECB-9ED3-1E0EBF9352F0}" srcOrd="0" destOrd="0" presId="urn:microsoft.com/office/officeart/2005/8/layout/vList2"/>
    <dgm:cxn modelId="{D93117D7-E089-41CC-A8CA-EEA437E1CFC4}" type="presOf" srcId="{7FC4FED6-AD61-4201-BDC2-FB63DCEF3667}" destId="{430442F6-8202-4169-BD47-CD595B96A717}" srcOrd="0" destOrd="0" presId="urn:microsoft.com/office/officeart/2005/8/layout/vList2"/>
    <dgm:cxn modelId="{67B474F7-B3E8-458C-83F8-3590E86C09CE}" srcId="{DE2FCF75-1EE8-4154-BFCA-BA7DCCF03C93}" destId="{7FC4FED6-AD61-4201-BDC2-FB63DCEF3667}" srcOrd="1" destOrd="0" parTransId="{E6F994C2-3676-4696-9F35-7D97DEC5A809}" sibTransId="{895B9C7E-D0EF-481E-95B7-EBADDD349AB3}"/>
    <dgm:cxn modelId="{392CCBFB-8C3A-4902-98E7-5C525104E68A}" type="presOf" srcId="{CD383911-7A45-418E-A4B7-F0F8303B9C11}" destId="{067986DD-04D5-4EB5-87E0-D813233C4FA1}" srcOrd="0" destOrd="0" presId="urn:microsoft.com/office/officeart/2005/8/layout/vList2"/>
    <dgm:cxn modelId="{24CECE7F-2815-479A-BFA2-4B33772FD2A8}" type="presParOf" srcId="{C457F676-1D7C-4BB6-8061-3E34F5FA7CAF}" destId="{067986DD-04D5-4EB5-87E0-D813233C4FA1}" srcOrd="0" destOrd="0" presId="urn:microsoft.com/office/officeart/2005/8/layout/vList2"/>
    <dgm:cxn modelId="{9E647B6F-9B15-457E-94BB-8E8932C16245}" type="presParOf" srcId="{C457F676-1D7C-4BB6-8061-3E34F5FA7CAF}" destId="{E097FE55-7643-4783-B7B9-79F948F40C62}" srcOrd="1" destOrd="0" presId="urn:microsoft.com/office/officeart/2005/8/layout/vList2"/>
    <dgm:cxn modelId="{8773F612-B0AF-4798-ADA8-31BF619CCA5B}" type="presParOf" srcId="{C457F676-1D7C-4BB6-8061-3E34F5FA7CAF}" destId="{430442F6-8202-4169-BD47-CD595B96A717}" srcOrd="2" destOrd="0" presId="urn:microsoft.com/office/officeart/2005/8/layout/vList2"/>
    <dgm:cxn modelId="{2B0C5C9F-5BCF-461F-98CA-D5D4FDAB00F5}" type="presParOf" srcId="{C457F676-1D7C-4BB6-8061-3E34F5FA7CAF}" destId="{52BFC07C-F24E-4ECB-9ED3-1E0EBF9352F0}"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207CD1-3334-4916-B687-8B87F9881F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1D8C44C8-0ABA-4F69-807A-3CCE921E114D}">
      <dgm:prSet phldrT="[Texto]" custT="1"/>
      <dgm:spPr/>
      <dgm:t>
        <a:bodyPr/>
        <a:lstStyle/>
        <a:p>
          <a:r>
            <a:rPr lang="es-ES_tradnl" sz="2000" b="1" dirty="0">
              <a:latin typeface="+mj-lt"/>
            </a:rPr>
            <a:t>LA FUNCIÓN DE PUBLICIDAD SE EXPLICA PORQUE SI NO HUBIERA MARCAS SERÍA PRÁCTICAMENTE IMPOSIBLE DIFUNDIR A DISTANCIA LOS PRODUCTOS Y LOS SERVICIOS DE SUS TITULARES QUEDANDO REDUCIDA LA COMERCIALIZACIÓN A LOS CONTACTOS PERSONALES ENTRE PRODUCTORES Y CONSUMIDORES</a:t>
          </a:r>
          <a:endParaRPr lang="es-UY" sz="2000" b="1" dirty="0">
            <a:latin typeface="+mj-lt"/>
          </a:endParaRPr>
        </a:p>
      </dgm:t>
    </dgm:pt>
    <dgm:pt modelId="{347FE1AF-2A64-4C2E-8BC0-9A3F198DA9E6}" type="parTrans" cxnId="{6D282E25-43AE-4FF9-BA4E-3DC68867A68E}">
      <dgm:prSet/>
      <dgm:spPr/>
      <dgm:t>
        <a:bodyPr/>
        <a:lstStyle/>
        <a:p>
          <a:endParaRPr lang="es-UY"/>
        </a:p>
      </dgm:t>
    </dgm:pt>
    <dgm:pt modelId="{5176179C-3F2F-4B10-B30E-D200466924E9}" type="sibTrans" cxnId="{6D282E25-43AE-4FF9-BA4E-3DC68867A68E}">
      <dgm:prSet/>
      <dgm:spPr/>
      <dgm:t>
        <a:bodyPr/>
        <a:lstStyle/>
        <a:p>
          <a:endParaRPr lang="es-UY"/>
        </a:p>
      </dgm:t>
    </dgm:pt>
    <dgm:pt modelId="{8415166B-85F3-4421-B578-97DA615B172E}">
      <dgm:prSet custT="1"/>
      <dgm:spPr/>
      <dgm:t>
        <a:bodyPr/>
        <a:lstStyle/>
        <a:p>
          <a:r>
            <a:rPr lang="es-ES_tradnl" sz="2000" b="1" dirty="0">
              <a:latin typeface="+mj-lt"/>
            </a:rPr>
            <a:t>Aunque se desconozcan las cualidades y características del producto, la marca pretenderá avisar su existencia e informar las ignoradas cualidades, ya que es de por sí un medio de comunicación. Por esta razón la marca adquiere un valor económico autónomo. La marca termina vendiendo al propio producto, haciendo pasar a un segundo plano la calidad y el precio. </a:t>
          </a:r>
        </a:p>
      </dgm:t>
    </dgm:pt>
    <dgm:pt modelId="{977AAC91-8620-4A5F-A5F5-4D285DB385E4}" type="parTrans" cxnId="{2564CCD8-FD90-41D8-94ED-1B46ACB76955}">
      <dgm:prSet/>
      <dgm:spPr/>
      <dgm:t>
        <a:bodyPr/>
        <a:lstStyle/>
        <a:p>
          <a:endParaRPr lang="es-UY"/>
        </a:p>
      </dgm:t>
    </dgm:pt>
    <dgm:pt modelId="{08CA7E3D-C7ED-424A-BCC8-11E96191A539}" type="sibTrans" cxnId="{2564CCD8-FD90-41D8-94ED-1B46ACB76955}">
      <dgm:prSet/>
      <dgm:spPr/>
      <dgm:t>
        <a:bodyPr/>
        <a:lstStyle/>
        <a:p>
          <a:endParaRPr lang="es-UY"/>
        </a:p>
      </dgm:t>
    </dgm:pt>
    <dgm:pt modelId="{AD54AEFB-6872-450A-BF4E-363A1FDCC903}">
      <dgm:prSet custT="1"/>
      <dgm:spPr/>
      <dgm:t>
        <a:bodyPr/>
        <a:lstStyle/>
        <a:p>
          <a:r>
            <a:rPr lang="es-ES_tradnl" sz="2000" b="1" dirty="0">
              <a:latin typeface="+mj-lt"/>
            </a:rPr>
            <a:t>Será el signo distintivo el que genere la inducción al consumo, incluso sin que existan necesidades a satisfacer. Es necesario que existan </a:t>
          </a:r>
          <a:r>
            <a:rPr lang="es-ES" sz="2000" b="1" dirty="0">
              <a:latin typeface="+mj-lt"/>
            </a:rPr>
            <a:t>sinergias en el comercio entre la mercadotecnia y los creadores de marcas</a:t>
          </a:r>
          <a:endParaRPr lang="es-ES_tradnl" sz="2000" b="1" dirty="0">
            <a:latin typeface="+mj-lt"/>
          </a:endParaRPr>
        </a:p>
      </dgm:t>
    </dgm:pt>
    <dgm:pt modelId="{51FD49CC-1D92-43AC-B23F-EA5B18905C99}" type="parTrans" cxnId="{65F56112-C1BC-4506-8476-C6EF4FB0C2FB}">
      <dgm:prSet/>
      <dgm:spPr/>
      <dgm:t>
        <a:bodyPr/>
        <a:lstStyle/>
        <a:p>
          <a:endParaRPr lang="es-UY"/>
        </a:p>
      </dgm:t>
    </dgm:pt>
    <dgm:pt modelId="{9EA3AA22-6EF4-439B-B118-58353890A3F8}" type="sibTrans" cxnId="{65F56112-C1BC-4506-8476-C6EF4FB0C2FB}">
      <dgm:prSet/>
      <dgm:spPr/>
      <dgm:t>
        <a:bodyPr/>
        <a:lstStyle/>
        <a:p>
          <a:endParaRPr lang="es-UY"/>
        </a:p>
      </dgm:t>
    </dgm:pt>
    <dgm:pt modelId="{6C9690B4-212D-4E1C-839A-9A4FF5C17F55}" type="pres">
      <dgm:prSet presAssocID="{90207CD1-3334-4916-B687-8B87F9881F31}" presName="linear" presStyleCnt="0">
        <dgm:presLayoutVars>
          <dgm:animLvl val="lvl"/>
          <dgm:resizeHandles val="exact"/>
        </dgm:presLayoutVars>
      </dgm:prSet>
      <dgm:spPr/>
    </dgm:pt>
    <dgm:pt modelId="{7E483CD5-CCB8-4CCB-B85C-77DF604C77F7}" type="pres">
      <dgm:prSet presAssocID="{1D8C44C8-0ABA-4F69-807A-3CCE921E114D}" presName="parentText" presStyleLbl="node1" presStyleIdx="0" presStyleCnt="1">
        <dgm:presLayoutVars>
          <dgm:chMax val="0"/>
          <dgm:bulletEnabled val="1"/>
        </dgm:presLayoutVars>
      </dgm:prSet>
      <dgm:spPr/>
    </dgm:pt>
    <dgm:pt modelId="{454332F4-98A9-42D2-BBAB-B5D57C4E66F4}" type="pres">
      <dgm:prSet presAssocID="{1D8C44C8-0ABA-4F69-807A-3CCE921E114D}" presName="childText" presStyleLbl="revTx" presStyleIdx="0" presStyleCnt="1">
        <dgm:presLayoutVars>
          <dgm:bulletEnabled val="1"/>
        </dgm:presLayoutVars>
      </dgm:prSet>
      <dgm:spPr/>
    </dgm:pt>
  </dgm:ptLst>
  <dgm:cxnLst>
    <dgm:cxn modelId="{65F56112-C1BC-4506-8476-C6EF4FB0C2FB}" srcId="{1D8C44C8-0ABA-4F69-807A-3CCE921E114D}" destId="{AD54AEFB-6872-450A-BF4E-363A1FDCC903}" srcOrd="1" destOrd="0" parTransId="{51FD49CC-1D92-43AC-B23F-EA5B18905C99}" sibTransId="{9EA3AA22-6EF4-439B-B118-58353890A3F8}"/>
    <dgm:cxn modelId="{6D282E25-43AE-4FF9-BA4E-3DC68867A68E}" srcId="{90207CD1-3334-4916-B687-8B87F9881F31}" destId="{1D8C44C8-0ABA-4F69-807A-3CCE921E114D}" srcOrd="0" destOrd="0" parTransId="{347FE1AF-2A64-4C2E-8BC0-9A3F198DA9E6}" sibTransId="{5176179C-3F2F-4B10-B30E-D200466924E9}"/>
    <dgm:cxn modelId="{7CF84C5E-DB45-4588-BB3D-A31F2A5657B1}" type="presOf" srcId="{90207CD1-3334-4916-B687-8B87F9881F31}" destId="{6C9690B4-212D-4E1C-839A-9A4FF5C17F55}" srcOrd="0" destOrd="0" presId="urn:microsoft.com/office/officeart/2005/8/layout/vList2"/>
    <dgm:cxn modelId="{84C7D165-FE47-4F7C-9A14-EBF6C5713BB0}" type="presOf" srcId="{1D8C44C8-0ABA-4F69-807A-3CCE921E114D}" destId="{7E483CD5-CCB8-4CCB-B85C-77DF604C77F7}" srcOrd="0" destOrd="0" presId="urn:microsoft.com/office/officeart/2005/8/layout/vList2"/>
    <dgm:cxn modelId="{11903F57-8BB6-49C4-A2FD-8D57FA85D7B1}" type="presOf" srcId="{AD54AEFB-6872-450A-BF4E-363A1FDCC903}" destId="{454332F4-98A9-42D2-BBAB-B5D57C4E66F4}" srcOrd="0" destOrd="1" presId="urn:microsoft.com/office/officeart/2005/8/layout/vList2"/>
    <dgm:cxn modelId="{1B48647D-46C7-48DE-B61F-A33293CC2E6A}" type="presOf" srcId="{8415166B-85F3-4421-B578-97DA615B172E}" destId="{454332F4-98A9-42D2-BBAB-B5D57C4E66F4}" srcOrd="0" destOrd="0" presId="urn:microsoft.com/office/officeart/2005/8/layout/vList2"/>
    <dgm:cxn modelId="{2564CCD8-FD90-41D8-94ED-1B46ACB76955}" srcId="{1D8C44C8-0ABA-4F69-807A-3CCE921E114D}" destId="{8415166B-85F3-4421-B578-97DA615B172E}" srcOrd="0" destOrd="0" parTransId="{977AAC91-8620-4A5F-A5F5-4D285DB385E4}" sibTransId="{08CA7E3D-C7ED-424A-BCC8-11E96191A539}"/>
    <dgm:cxn modelId="{0176596E-16B5-482B-AEA8-A1EFEC9405F2}" type="presParOf" srcId="{6C9690B4-212D-4E1C-839A-9A4FF5C17F55}" destId="{7E483CD5-CCB8-4CCB-B85C-77DF604C77F7}" srcOrd="0" destOrd="0" presId="urn:microsoft.com/office/officeart/2005/8/layout/vList2"/>
    <dgm:cxn modelId="{DD0204AD-F14F-4A4F-BD9F-D3496112B932}" type="presParOf" srcId="{6C9690B4-212D-4E1C-839A-9A4FF5C17F55}" destId="{454332F4-98A9-42D2-BBAB-B5D57C4E66F4}"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6821951-C92A-4376-B6B0-15E2E989E0B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6FE49717-9163-4362-A28A-9C61ABDC0FFA}">
      <dgm:prSet/>
      <dgm:spPr/>
      <dgm:t>
        <a:bodyPr/>
        <a:lstStyle/>
        <a:p>
          <a:r>
            <a:rPr lang="es-ES_tradnl" b="1" dirty="0">
              <a:latin typeface="+mj-lt"/>
            </a:rPr>
            <a:t>LA FUNCIÓN COMPETITIVA:</a:t>
          </a:r>
          <a:endParaRPr lang="es-UY" b="1" dirty="0">
            <a:latin typeface="+mj-lt"/>
          </a:endParaRPr>
        </a:p>
      </dgm:t>
    </dgm:pt>
    <dgm:pt modelId="{7055515F-37CF-45A7-AE35-E67C67A245FD}" type="parTrans" cxnId="{E4BA01D2-3DFC-4094-8B4B-D8009F3853B2}">
      <dgm:prSet/>
      <dgm:spPr/>
      <dgm:t>
        <a:bodyPr/>
        <a:lstStyle/>
        <a:p>
          <a:endParaRPr lang="es-UY"/>
        </a:p>
      </dgm:t>
    </dgm:pt>
    <dgm:pt modelId="{16002F54-B2FC-4409-B431-8BC879D52117}" type="sibTrans" cxnId="{E4BA01D2-3DFC-4094-8B4B-D8009F3853B2}">
      <dgm:prSet/>
      <dgm:spPr/>
      <dgm:t>
        <a:bodyPr/>
        <a:lstStyle/>
        <a:p>
          <a:endParaRPr lang="es-UY"/>
        </a:p>
      </dgm:t>
    </dgm:pt>
    <dgm:pt modelId="{FCFABEA3-6ACE-41F3-853C-BF36A8FF8FBC}">
      <dgm:prSet/>
      <dgm:spPr/>
      <dgm:t>
        <a:bodyPr/>
        <a:lstStyle/>
        <a:p>
          <a:r>
            <a:rPr lang="es-ES_tradnl" b="1" dirty="0">
              <a:latin typeface="+mj-lt"/>
            </a:rPr>
            <a:t>CONDENSAR SU IMAGEN O REPUTACIÓN (</a:t>
          </a:r>
          <a:r>
            <a:rPr lang="es-ES_tradnl" b="1" i="1" dirty="0">
              <a:latin typeface="+mj-lt"/>
            </a:rPr>
            <a:t>GOODWILL</a:t>
          </a:r>
          <a:r>
            <a:rPr lang="es-ES_tradnl" b="1" dirty="0">
              <a:latin typeface="+mj-lt"/>
            </a:rPr>
            <a:t>):</a:t>
          </a:r>
        </a:p>
      </dgm:t>
    </dgm:pt>
    <dgm:pt modelId="{7AF749A3-8278-44FF-8604-1977FC9EBE58}" type="parTrans" cxnId="{2C46CFBB-2D05-4380-A036-514D602F97AD}">
      <dgm:prSet/>
      <dgm:spPr/>
      <dgm:t>
        <a:bodyPr/>
        <a:lstStyle/>
        <a:p>
          <a:endParaRPr lang="es-UY"/>
        </a:p>
      </dgm:t>
    </dgm:pt>
    <dgm:pt modelId="{C0159084-E4C6-4F09-9E5C-4CFBD2934795}" type="sibTrans" cxnId="{2C46CFBB-2D05-4380-A036-514D602F97AD}">
      <dgm:prSet/>
      <dgm:spPr/>
      <dgm:t>
        <a:bodyPr/>
        <a:lstStyle/>
        <a:p>
          <a:endParaRPr lang="es-UY"/>
        </a:p>
      </dgm:t>
    </dgm:pt>
    <dgm:pt modelId="{5DB90434-7492-4709-852A-DED2971D77FC}">
      <dgm:prSet/>
      <dgm:spPr/>
      <dgm:t>
        <a:bodyPr/>
        <a:lstStyle/>
        <a:p>
          <a:r>
            <a:rPr lang="es-ES_tradnl" b="1" dirty="0">
              <a:latin typeface="+mj-lt"/>
            </a:rPr>
            <a:t>Tiene un rol significativo en la conformación de los mercados competitivos para la identificación de los productos por el consumidor</a:t>
          </a:r>
          <a:endParaRPr lang="es-UY" b="1" dirty="0">
            <a:latin typeface="+mj-lt"/>
          </a:endParaRPr>
        </a:p>
      </dgm:t>
    </dgm:pt>
    <dgm:pt modelId="{3782C34E-BDAD-463A-AD33-007B2E2B1193}" type="parTrans" cxnId="{14113FB4-1041-41AE-8852-3CFC731F158F}">
      <dgm:prSet/>
      <dgm:spPr/>
      <dgm:t>
        <a:bodyPr/>
        <a:lstStyle/>
        <a:p>
          <a:endParaRPr lang="es-UY"/>
        </a:p>
      </dgm:t>
    </dgm:pt>
    <dgm:pt modelId="{96D9AB21-9637-4E96-9BFC-BDD0D7BC3BF6}" type="sibTrans" cxnId="{14113FB4-1041-41AE-8852-3CFC731F158F}">
      <dgm:prSet/>
      <dgm:spPr/>
      <dgm:t>
        <a:bodyPr/>
        <a:lstStyle/>
        <a:p>
          <a:endParaRPr lang="es-UY"/>
        </a:p>
      </dgm:t>
    </dgm:pt>
    <dgm:pt modelId="{9422591E-C1AB-43F6-A873-66F4EEA06A02}">
      <dgm:prSet/>
      <dgm:spPr/>
      <dgm:t>
        <a:bodyPr/>
        <a:lstStyle/>
        <a:p>
          <a:r>
            <a:rPr lang="es-ES_tradnl" b="1" dirty="0">
              <a:latin typeface="+mj-lt"/>
            </a:rPr>
            <a:t>Es la imagen positiva que existe solo en la mente del público que induce al consumo. </a:t>
          </a:r>
        </a:p>
      </dgm:t>
    </dgm:pt>
    <dgm:pt modelId="{13D1F951-BD77-41E7-BA46-EBCE5A09314E}" type="parTrans" cxnId="{06A15C01-D8DA-48DD-B617-1CED55EF6326}">
      <dgm:prSet/>
      <dgm:spPr/>
      <dgm:t>
        <a:bodyPr/>
        <a:lstStyle/>
        <a:p>
          <a:endParaRPr lang="es-UY"/>
        </a:p>
      </dgm:t>
    </dgm:pt>
    <dgm:pt modelId="{C3F34D17-8B3E-4F3D-AC62-3990F5B5B854}" type="sibTrans" cxnId="{06A15C01-D8DA-48DD-B617-1CED55EF6326}">
      <dgm:prSet/>
      <dgm:spPr/>
      <dgm:t>
        <a:bodyPr/>
        <a:lstStyle/>
        <a:p>
          <a:endParaRPr lang="es-UY"/>
        </a:p>
      </dgm:t>
    </dgm:pt>
    <dgm:pt modelId="{9BAC6686-B6C0-4F0D-947B-5E5820293799}">
      <dgm:prSet/>
      <dgm:spPr/>
      <dgm:t>
        <a:bodyPr/>
        <a:lstStyle/>
        <a:p>
          <a:r>
            <a:rPr lang="es-ES_tradnl" b="1">
              <a:latin typeface="+mj-lt"/>
            </a:rPr>
            <a:t>Cuando </a:t>
          </a:r>
          <a:r>
            <a:rPr lang="es-ES_tradnl" b="1" dirty="0">
              <a:latin typeface="+mj-lt"/>
            </a:rPr>
            <a:t>la marca posee esta función, el empresario tratará de mantenerla impidiendo que otros se “cuelguen” de él.</a:t>
          </a:r>
        </a:p>
      </dgm:t>
    </dgm:pt>
    <dgm:pt modelId="{8E4F0653-E1D3-4C4A-83D9-443CA853F0A6}" type="parTrans" cxnId="{BED2D733-9595-4FA6-B95A-D2889AEA6903}">
      <dgm:prSet/>
      <dgm:spPr/>
      <dgm:t>
        <a:bodyPr/>
        <a:lstStyle/>
        <a:p>
          <a:endParaRPr lang="es-UY"/>
        </a:p>
      </dgm:t>
    </dgm:pt>
    <dgm:pt modelId="{36BF79C3-4851-4D7D-BB4F-5653FA65CE65}" type="sibTrans" cxnId="{BED2D733-9595-4FA6-B95A-D2889AEA6903}">
      <dgm:prSet/>
      <dgm:spPr/>
      <dgm:t>
        <a:bodyPr/>
        <a:lstStyle/>
        <a:p>
          <a:endParaRPr lang="es-UY"/>
        </a:p>
      </dgm:t>
    </dgm:pt>
    <dgm:pt modelId="{FD29D8D2-4EF6-4871-9CE8-CF7F2C132EE8}" type="pres">
      <dgm:prSet presAssocID="{46821951-C92A-4376-B6B0-15E2E989E0BB}" presName="linear" presStyleCnt="0">
        <dgm:presLayoutVars>
          <dgm:animLvl val="lvl"/>
          <dgm:resizeHandles val="exact"/>
        </dgm:presLayoutVars>
      </dgm:prSet>
      <dgm:spPr/>
    </dgm:pt>
    <dgm:pt modelId="{03FEFAE8-1C5F-42E2-B8D0-F2CF16EFE705}" type="pres">
      <dgm:prSet presAssocID="{6FE49717-9163-4362-A28A-9C61ABDC0FFA}" presName="parentText" presStyleLbl="node1" presStyleIdx="0" presStyleCnt="2">
        <dgm:presLayoutVars>
          <dgm:chMax val="0"/>
          <dgm:bulletEnabled val="1"/>
        </dgm:presLayoutVars>
      </dgm:prSet>
      <dgm:spPr/>
    </dgm:pt>
    <dgm:pt modelId="{52EAEBD8-A7DD-4466-912F-9B0A624125D1}" type="pres">
      <dgm:prSet presAssocID="{6FE49717-9163-4362-A28A-9C61ABDC0FFA}" presName="childText" presStyleLbl="revTx" presStyleIdx="0" presStyleCnt="2">
        <dgm:presLayoutVars>
          <dgm:bulletEnabled val="1"/>
        </dgm:presLayoutVars>
      </dgm:prSet>
      <dgm:spPr/>
    </dgm:pt>
    <dgm:pt modelId="{7AAE7A0B-E0CA-49E8-9844-E984B413E6BB}" type="pres">
      <dgm:prSet presAssocID="{FCFABEA3-6ACE-41F3-853C-BF36A8FF8FBC}" presName="parentText" presStyleLbl="node1" presStyleIdx="1" presStyleCnt="2">
        <dgm:presLayoutVars>
          <dgm:chMax val="0"/>
          <dgm:bulletEnabled val="1"/>
        </dgm:presLayoutVars>
      </dgm:prSet>
      <dgm:spPr/>
    </dgm:pt>
    <dgm:pt modelId="{A5600597-21EA-49B3-97E7-4A98EC7639E9}" type="pres">
      <dgm:prSet presAssocID="{FCFABEA3-6ACE-41F3-853C-BF36A8FF8FBC}" presName="childText" presStyleLbl="revTx" presStyleIdx="1" presStyleCnt="2">
        <dgm:presLayoutVars>
          <dgm:bulletEnabled val="1"/>
        </dgm:presLayoutVars>
      </dgm:prSet>
      <dgm:spPr/>
    </dgm:pt>
  </dgm:ptLst>
  <dgm:cxnLst>
    <dgm:cxn modelId="{06A15C01-D8DA-48DD-B617-1CED55EF6326}" srcId="{FCFABEA3-6ACE-41F3-853C-BF36A8FF8FBC}" destId="{9422591E-C1AB-43F6-A873-66F4EEA06A02}" srcOrd="0" destOrd="0" parTransId="{13D1F951-BD77-41E7-BA46-EBCE5A09314E}" sibTransId="{C3F34D17-8B3E-4F3D-AC62-3990F5B5B854}"/>
    <dgm:cxn modelId="{BED2D733-9595-4FA6-B95A-D2889AEA6903}" srcId="{FCFABEA3-6ACE-41F3-853C-BF36A8FF8FBC}" destId="{9BAC6686-B6C0-4F0D-947B-5E5820293799}" srcOrd="1" destOrd="0" parTransId="{8E4F0653-E1D3-4C4A-83D9-443CA853F0A6}" sibTransId="{36BF79C3-4851-4D7D-BB4F-5653FA65CE65}"/>
    <dgm:cxn modelId="{2A279B4B-C64A-4BB3-AAB4-491C38D0F046}" type="presOf" srcId="{5DB90434-7492-4709-852A-DED2971D77FC}" destId="{52EAEBD8-A7DD-4466-912F-9B0A624125D1}" srcOrd="0" destOrd="0" presId="urn:microsoft.com/office/officeart/2005/8/layout/vList2"/>
    <dgm:cxn modelId="{2B207871-9E79-484A-B1C2-F5E2E5725F66}" type="presOf" srcId="{46821951-C92A-4376-B6B0-15E2E989E0BB}" destId="{FD29D8D2-4EF6-4871-9CE8-CF7F2C132EE8}" srcOrd="0" destOrd="0" presId="urn:microsoft.com/office/officeart/2005/8/layout/vList2"/>
    <dgm:cxn modelId="{2CB7A755-F1EA-45E8-96E1-6DC3D8553907}" type="presOf" srcId="{6FE49717-9163-4362-A28A-9C61ABDC0FFA}" destId="{03FEFAE8-1C5F-42E2-B8D0-F2CF16EFE705}" srcOrd="0" destOrd="0" presId="urn:microsoft.com/office/officeart/2005/8/layout/vList2"/>
    <dgm:cxn modelId="{FC17BEA2-85AC-4F4B-9E0D-EC2309A1A6DE}" type="presOf" srcId="{9422591E-C1AB-43F6-A873-66F4EEA06A02}" destId="{A5600597-21EA-49B3-97E7-4A98EC7639E9}" srcOrd="0" destOrd="0" presId="urn:microsoft.com/office/officeart/2005/8/layout/vList2"/>
    <dgm:cxn modelId="{14113FB4-1041-41AE-8852-3CFC731F158F}" srcId="{6FE49717-9163-4362-A28A-9C61ABDC0FFA}" destId="{5DB90434-7492-4709-852A-DED2971D77FC}" srcOrd="0" destOrd="0" parTransId="{3782C34E-BDAD-463A-AD33-007B2E2B1193}" sibTransId="{96D9AB21-9637-4E96-9BFC-BDD0D7BC3BF6}"/>
    <dgm:cxn modelId="{9699BFB7-4FE2-4BEA-BF60-13B76FD05390}" type="presOf" srcId="{9BAC6686-B6C0-4F0D-947B-5E5820293799}" destId="{A5600597-21EA-49B3-97E7-4A98EC7639E9}" srcOrd="0" destOrd="1" presId="urn:microsoft.com/office/officeart/2005/8/layout/vList2"/>
    <dgm:cxn modelId="{2C46CFBB-2D05-4380-A036-514D602F97AD}" srcId="{46821951-C92A-4376-B6B0-15E2E989E0BB}" destId="{FCFABEA3-6ACE-41F3-853C-BF36A8FF8FBC}" srcOrd="1" destOrd="0" parTransId="{7AF749A3-8278-44FF-8604-1977FC9EBE58}" sibTransId="{C0159084-E4C6-4F09-9E5C-4CFBD2934795}"/>
    <dgm:cxn modelId="{727A64CF-6507-4850-813A-592AE4AFACD9}" type="presOf" srcId="{FCFABEA3-6ACE-41F3-853C-BF36A8FF8FBC}" destId="{7AAE7A0B-E0CA-49E8-9844-E984B413E6BB}" srcOrd="0" destOrd="0" presId="urn:microsoft.com/office/officeart/2005/8/layout/vList2"/>
    <dgm:cxn modelId="{E4BA01D2-3DFC-4094-8B4B-D8009F3853B2}" srcId="{46821951-C92A-4376-B6B0-15E2E989E0BB}" destId="{6FE49717-9163-4362-A28A-9C61ABDC0FFA}" srcOrd="0" destOrd="0" parTransId="{7055515F-37CF-45A7-AE35-E67C67A245FD}" sibTransId="{16002F54-B2FC-4409-B431-8BC879D52117}"/>
    <dgm:cxn modelId="{5AC2F0C9-47AB-4C97-A698-52A77FBCF17C}" type="presParOf" srcId="{FD29D8D2-4EF6-4871-9CE8-CF7F2C132EE8}" destId="{03FEFAE8-1C5F-42E2-B8D0-F2CF16EFE705}" srcOrd="0" destOrd="0" presId="urn:microsoft.com/office/officeart/2005/8/layout/vList2"/>
    <dgm:cxn modelId="{53390B72-738F-44D1-AA86-94EF53223FD0}" type="presParOf" srcId="{FD29D8D2-4EF6-4871-9CE8-CF7F2C132EE8}" destId="{52EAEBD8-A7DD-4466-912F-9B0A624125D1}" srcOrd="1" destOrd="0" presId="urn:microsoft.com/office/officeart/2005/8/layout/vList2"/>
    <dgm:cxn modelId="{69289E35-7388-4AAF-AA65-12398F74D7B4}" type="presParOf" srcId="{FD29D8D2-4EF6-4871-9CE8-CF7F2C132EE8}" destId="{7AAE7A0B-E0CA-49E8-9844-E984B413E6BB}" srcOrd="2" destOrd="0" presId="urn:microsoft.com/office/officeart/2005/8/layout/vList2"/>
    <dgm:cxn modelId="{3ADE6379-7495-4F9C-9EC6-69E31B473EA2}" type="presParOf" srcId="{FD29D8D2-4EF6-4871-9CE8-CF7F2C132EE8}" destId="{A5600597-21EA-49B3-97E7-4A98EC7639E9}"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7C3FD9F-D072-47EC-A487-AD458525662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2FE2D96B-6BAD-4DB2-95E6-B44E0A4EFEED}">
      <dgm:prSet phldrT="[Texto]" custT="1"/>
      <dgm:spPr/>
      <dgm:t>
        <a:bodyPr/>
        <a:lstStyle/>
        <a:p>
          <a:r>
            <a:rPr lang="en-GB" altLang="es-UY" sz="2400" b="1" dirty="0">
              <a:latin typeface="+mj-lt"/>
            </a:rPr>
            <a:t>LA NO REGISTRABILIDAD NO DEBE SER ANALIZADA EN FORMA ABSTRACTA SINO EN FUNCIÓN DE LOS PRODUCTOS O SERVICIOS A LOS QUE SE APLICA EL SIGNO. </a:t>
          </a:r>
          <a:endParaRPr lang="es-UY" sz="2400" b="1" dirty="0">
            <a:latin typeface="+mj-lt"/>
          </a:endParaRPr>
        </a:p>
      </dgm:t>
    </dgm:pt>
    <dgm:pt modelId="{F72243A2-B7E9-4EE4-8DC3-4B867A7D79DC}" type="parTrans" cxnId="{DA5110D0-F497-4794-A082-11E995311540}">
      <dgm:prSet/>
      <dgm:spPr/>
      <dgm:t>
        <a:bodyPr/>
        <a:lstStyle/>
        <a:p>
          <a:endParaRPr lang="es-UY"/>
        </a:p>
      </dgm:t>
    </dgm:pt>
    <dgm:pt modelId="{8C65C417-086B-4DA7-AA7B-0FEFE8D59C69}" type="sibTrans" cxnId="{DA5110D0-F497-4794-A082-11E995311540}">
      <dgm:prSet/>
      <dgm:spPr/>
      <dgm:t>
        <a:bodyPr/>
        <a:lstStyle/>
        <a:p>
          <a:endParaRPr lang="es-UY"/>
        </a:p>
      </dgm:t>
    </dgm:pt>
    <dgm:pt modelId="{B2A58048-E25B-4B81-9EFA-D882BF1CF22C}">
      <dgm:prSet phldrT="[Texto]" custT="1"/>
      <dgm:spPr/>
      <dgm:t>
        <a:bodyPr/>
        <a:lstStyle/>
        <a:p>
          <a:r>
            <a:rPr lang="en-GB" altLang="es-UY" sz="2400" b="1" dirty="0">
              <a:solidFill>
                <a:schemeClr val="bg1"/>
              </a:solidFill>
              <a:latin typeface="+mj-lt"/>
            </a:rPr>
            <a:t>TAMBIÉN DEBE TENERSE EN CUENTA QUE DEBE ANALIZARSE CON DISTINTO RIGOR DEPENDIENDO DEL PRODUCTO O SERVICIO AFECTADO. </a:t>
          </a:r>
          <a:endParaRPr lang="es-UY" sz="2400" b="1" dirty="0">
            <a:solidFill>
              <a:schemeClr val="bg1"/>
            </a:solidFill>
            <a:latin typeface="+mj-lt"/>
          </a:endParaRPr>
        </a:p>
      </dgm:t>
    </dgm:pt>
    <dgm:pt modelId="{5C99BB9A-2F33-4DA4-BE6C-2165D8879E97}" type="parTrans" cxnId="{AD72CD6C-41A7-4407-A6FE-63E231C06705}">
      <dgm:prSet/>
      <dgm:spPr/>
      <dgm:t>
        <a:bodyPr/>
        <a:lstStyle/>
        <a:p>
          <a:endParaRPr lang="es-UY"/>
        </a:p>
      </dgm:t>
    </dgm:pt>
    <dgm:pt modelId="{58C5E01A-B2D4-47FF-ABF2-C0280A0F44E6}" type="sibTrans" cxnId="{AD72CD6C-41A7-4407-A6FE-63E231C06705}">
      <dgm:prSet/>
      <dgm:spPr/>
      <dgm:t>
        <a:bodyPr/>
        <a:lstStyle/>
        <a:p>
          <a:endParaRPr lang="es-UY"/>
        </a:p>
      </dgm:t>
    </dgm:pt>
    <dgm:pt modelId="{BA813AC3-17D8-4750-89FF-B4B4E25C2F39}">
      <dgm:prSet phldrT="[Texto]" custT="1"/>
      <dgm:spPr/>
      <dgm:t>
        <a:bodyPr/>
        <a:lstStyle/>
        <a:p>
          <a:r>
            <a:rPr lang="en-GB" altLang="es-UY" sz="2400" b="1" dirty="0">
              <a:latin typeface="+mj-lt"/>
            </a:rPr>
            <a:t>SE DEBE TENER UN CRITERIO MÁS AMPLIO CON LOS SERVICIOS QUE CON  LOS PRODUCTOS.</a:t>
          </a:r>
          <a:endParaRPr lang="es-UY" sz="2400" b="1" dirty="0">
            <a:latin typeface="+mj-lt"/>
          </a:endParaRPr>
        </a:p>
      </dgm:t>
    </dgm:pt>
    <dgm:pt modelId="{8A2C3F77-8123-43AB-A85F-9804FD0BA858}" type="parTrans" cxnId="{4A743058-D1E1-44DF-B3D1-F61B12197C32}">
      <dgm:prSet/>
      <dgm:spPr/>
      <dgm:t>
        <a:bodyPr/>
        <a:lstStyle/>
        <a:p>
          <a:endParaRPr lang="es-UY"/>
        </a:p>
      </dgm:t>
    </dgm:pt>
    <dgm:pt modelId="{A1517B5E-75F8-4F3A-A2FF-D48D27DAD9E5}" type="sibTrans" cxnId="{4A743058-D1E1-44DF-B3D1-F61B12197C32}">
      <dgm:prSet/>
      <dgm:spPr/>
      <dgm:t>
        <a:bodyPr/>
        <a:lstStyle/>
        <a:p>
          <a:endParaRPr lang="es-UY"/>
        </a:p>
      </dgm:t>
    </dgm:pt>
    <dgm:pt modelId="{AF587F73-5C79-430C-A781-64C1118835D6}" type="pres">
      <dgm:prSet presAssocID="{67C3FD9F-D072-47EC-A487-AD4585256629}" presName="linear" presStyleCnt="0">
        <dgm:presLayoutVars>
          <dgm:animLvl val="lvl"/>
          <dgm:resizeHandles val="exact"/>
        </dgm:presLayoutVars>
      </dgm:prSet>
      <dgm:spPr/>
    </dgm:pt>
    <dgm:pt modelId="{36459C20-FAA8-4B22-89D8-B8A5A7142865}" type="pres">
      <dgm:prSet presAssocID="{2FE2D96B-6BAD-4DB2-95E6-B44E0A4EFEED}" presName="parentText" presStyleLbl="node1" presStyleIdx="0" presStyleCnt="3">
        <dgm:presLayoutVars>
          <dgm:chMax val="0"/>
          <dgm:bulletEnabled val="1"/>
        </dgm:presLayoutVars>
      </dgm:prSet>
      <dgm:spPr/>
    </dgm:pt>
    <dgm:pt modelId="{E2F39EA6-FBC5-4379-955A-9DFA4512CEA1}" type="pres">
      <dgm:prSet presAssocID="{8C65C417-086B-4DA7-AA7B-0FEFE8D59C69}" presName="spacer" presStyleCnt="0"/>
      <dgm:spPr/>
    </dgm:pt>
    <dgm:pt modelId="{20AA4C33-E1AA-444A-BE6C-8FBD4943B180}" type="pres">
      <dgm:prSet presAssocID="{B2A58048-E25B-4B81-9EFA-D882BF1CF22C}" presName="parentText" presStyleLbl="node1" presStyleIdx="1" presStyleCnt="3">
        <dgm:presLayoutVars>
          <dgm:chMax val="0"/>
          <dgm:bulletEnabled val="1"/>
        </dgm:presLayoutVars>
      </dgm:prSet>
      <dgm:spPr/>
    </dgm:pt>
    <dgm:pt modelId="{06505C47-CB97-47A2-AA8E-DAD6CC2089D9}" type="pres">
      <dgm:prSet presAssocID="{58C5E01A-B2D4-47FF-ABF2-C0280A0F44E6}" presName="spacer" presStyleCnt="0"/>
      <dgm:spPr/>
    </dgm:pt>
    <dgm:pt modelId="{B4F0983E-B401-4FE6-AEA1-1B43BAABCF79}" type="pres">
      <dgm:prSet presAssocID="{BA813AC3-17D8-4750-89FF-B4B4E25C2F39}" presName="parentText" presStyleLbl="node1" presStyleIdx="2" presStyleCnt="3">
        <dgm:presLayoutVars>
          <dgm:chMax val="0"/>
          <dgm:bulletEnabled val="1"/>
        </dgm:presLayoutVars>
      </dgm:prSet>
      <dgm:spPr/>
    </dgm:pt>
  </dgm:ptLst>
  <dgm:cxnLst>
    <dgm:cxn modelId="{D30DA926-1BFA-4772-A65D-AE7447280BE7}" type="presOf" srcId="{67C3FD9F-D072-47EC-A487-AD4585256629}" destId="{AF587F73-5C79-430C-A781-64C1118835D6}" srcOrd="0" destOrd="0" presId="urn:microsoft.com/office/officeart/2005/8/layout/vList2"/>
    <dgm:cxn modelId="{23C56E4C-F3B8-495B-A888-085E37A30123}" type="presOf" srcId="{2FE2D96B-6BAD-4DB2-95E6-B44E0A4EFEED}" destId="{36459C20-FAA8-4B22-89D8-B8A5A7142865}" srcOrd="0" destOrd="0" presId="urn:microsoft.com/office/officeart/2005/8/layout/vList2"/>
    <dgm:cxn modelId="{AD72CD6C-41A7-4407-A6FE-63E231C06705}" srcId="{67C3FD9F-D072-47EC-A487-AD4585256629}" destId="{B2A58048-E25B-4B81-9EFA-D882BF1CF22C}" srcOrd="1" destOrd="0" parTransId="{5C99BB9A-2F33-4DA4-BE6C-2165D8879E97}" sibTransId="{58C5E01A-B2D4-47FF-ABF2-C0280A0F44E6}"/>
    <dgm:cxn modelId="{4A743058-D1E1-44DF-B3D1-F61B12197C32}" srcId="{67C3FD9F-D072-47EC-A487-AD4585256629}" destId="{BA813AC3-17D8-4750-89FF-B4B4E25C2F39}" srcOrd="2" destOrd="0" parTransId="{8A2C3F77-8123-43AB-A85F-9804FD0BA858}" sibTransId="{A1517B5E-75F8-4F3A-A2FF-D48D27DAD9E5}"/>
    <dgm:cxn modelId="{6CFF9681-BC68-440F-8558-C6886F2A9115}" type="presOf" srcId="{B2A58048-E25B-4B81-9EFA-D882BF1CF22C}" destId="{20AA4C33-E1AA-444A-BE6C-8FBD4943B180}" srcOrd="0" destOrd="0" presId="urn:microsoft.com/office/officeart/2005/8/layout/vList2"/>
    <dgm:cxn modelId="{A038C599-AAE9-424F-BD6E-BBE4A4A851E0}" type="presOf" srcId="{BA813AC3-17D8-4750-89FF-B4B4E25C2F39}" destId="{B4F0983E-B401-4FE6-AEA1-1B43BAABCF79}" srcOrd="0" destOrd="0" presId="urn:microsoft.com/office/officeart/2005/8/layout/vList2"/>
    <dgm:cxn modelId="{DA5110D0-F497-4794-A082-11E995311540}" srcId="{67C3FD9F-D072-47EC-A487-AD4585256629}" destId="{2FE2D96B-6BAD-4DB2-95E6-B44E0A4EFEED}" srcOrd="0" destOrd="0" parTransId="{F72243A2-B7E9-4EE4-8DC3-4B867A7D79DC}" sibTransId="{8C65C417-086B-4DA7-AA7B-0FEFE8D59C69}"/>
    <dgm:cxn modelId="{1688D873-475F-48D6-BC8E-3C97C8CB55A4}" type="presParOf" srcId="{AF587F73-5C79-430C-A781-64C1118835D6}" destId="{36459C20-FAA8-4B22-89D8-B8A5A7142865}" srcOrd="0" destOrd="0" presId="urn:microsoft.com/office/officeart/2005/8/layout/vList2"/>
    <dgm:cxn modelId="{ABA4768F-7613-4D7D-A09C-8FCF0718A954}" type="presParOf" srcId="{AF587F73-5C79-430C-A781-64C1118835D6}" destId="{E2F39EA6-FBC5-4379-955A-9DFA4512CEA1}" srcOrd="1" destOrd="0" presId="urn:microsoft.com/office/officeart/2005/8/layout/vList2"/>
    <dgm:cxn modelId="{754BEB22-039A-45CA-A656-2E70CA29FA05}" type="presParOf" srcId="{AF587F73-5C79-430C-A781-64C1118835D6}" destId="{20AA4C33-E1AA-444A-BE6C-8FBD4943B180}" srcOrd="2" destOrd="0" presId="urn:microsoft.com/office/officeart/2005/8/layout/vList2"/>
    <dgm:cxn modelId="{ECF39234-D8F8-482F-A30F-AEC49C913D66}" type="presParOf" srcId="{AF587F73-5C79-430C-A781-64C1118835D6}" destId="{06505C47-CB97-47A2-AA8E-DAD6CC2089D9}" srcOrd="3" destOrd="0" presId="urn:microsoft.com/office/officeart/2005/8/layout/vList2"/>
    <dgm:cxn modelId="{10092F10-974C-4A37-A5DD-4CAB3DBA0AFB}" type="presParOf" srcId="{AF587F73-5C79-430C-A781-64C1118835D6}" destId="{B4F0983E-B401-4FE6-AEA1-1B43BAABCF79}"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7C3FD9F-D072-47EC-A487-AD4585256629}"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s-UY"/>
        </a:p>
      </dgm:t>
    </dgm:pt>
    <dgm:pt modelId="{2FE2D96B-6BAD-4DB2-95E6-B44E0A4EFEED}">
      <dgm:prSet phldrT="[Texto]" custT="1"/>
      <dgm:spPr/>
      <dgm:t>
        <a:bodyPr/>
        <a:lstStyle/>
        <a:p>
          <a:r>
            <a:rPr lang="es-UY" sz="3600" b="1" dirty="0">
              <a:latin typeface="+mj-lt"/>
            </a:rPr>
            <a:t>IMPOSIBILIDAD DE REGISTRO POR:</a:t>
          </a:r>
        </a:p>
      </dgm:t>
    </dgm:pt>
    <dgm:pt modelId="{F72243A2-B7E9-4EE4-8DC3-4B867A7D79DC}" type="parTrans" cxnId="{DA5110D0-F497-4794-A082-11E995311540}">
      <dgm:prSet/>
      <dgm:spPr/>
      <dgm:t>
        <a:bodyPr/>
        <a:lstStyle/>
        <a:p>
          <a:endParaRPr lang="es-UY"/>
        </a:p>
      </dgm:t>
    </dgm:pt>
    <dgm:pt modelId="{8C65C417-086B-4DA7-AA7B-0FEFE8D59C69}" type="sibTrans" cxnId="{DA5110D0-F497-4794-A082-11E995311540}">
      <dgm:prSet/>
      <dgm:spPr/>
      <dgm:t>
        <a:bodyPr/>
        <a:lstStyle/>
        <a:p>
          <a:endParaRPr lang="es-UY"/>
        </a:p>
      </dgm:t>
    </dgm:pt>
    <dgm:pt modelId="{42E34FEA-D729-4C63-92F6-00C67629C24F}">
      <dgm:prSet phldrT="[Texto]" custT="1"/>
      <dgm:spPr/>
      <dgm:t>
        <a:bodyPr/>
        <a:lstStyle/>
        <a:p>
          <a:r>
            <a:rPr lang="es-UY" sz="2400" b="1" dirty="0">
              <a:latin typeface="+mj-lt"/>
            </a:rPr>
            <a:t>NO PODER SER MARCA (ART. 4 LEY)</a:t>
          </a:r>
        </a:p>
      </dgm:t>
    </dgm:pt>
    <dgm:pt modelId="{55F10E1F-E422-4DFB-999A-F474547672E2}" type="parTrans" cxnId="{F0ACB2A7-2A6F-4BA2-8768-FD625C6C4F83}">
      <dgm:prSet/>
      <dgm:spPr/>
      <dgm:t>
        <a:bodyPr/>
        <a:lstStyle/>
        <a:p>
          <a:endParaRPr lang="es-ES"/>
        </a:p>
      </dgm:t>
    </dgm:pt>
    <dgm:pt modelId="{3DD1457D-2D19-499A-A5A3-D6B86D9E45D2}" type="sibTrans" cxnId="{F0ACB2A7-2A6F-4BA2-8768-FD625C6C4F83}">
      <dgm:prSet/>
      <dgm:spPr/>
      <dgm:t>
        <a:bodyPr/>
        <a:lstStyle/>
        <a:p>
          <a:endParaRPr lang="es-ES"/>
        </a:p>
      </dgm:t>
    </dgm:pt>
    <dgm:pt modelId="{8FA68B95-6CB0-44A3-AFF6-6B2BEDBC3AF7}">
      <dgm:prSet phldrT="[Texto]" custT="1"/>
      <dgm:spPr/>
      <dgm:t>
        <a:bodyPr/>
        <a:lstStyle/>
        <a:p>
          <a:r>
            <a:rPr lang="es-UY" sz="2400" b="1" dirty="0">
              <a:latin typeface="+mj-lt"/>
            </a:rPr>
            <a:t>NO PODER REGISTRARSE (ART. 5 LEY)</a:t>
          </a:r>
        </a:p>
      </dgm:t>
    </dgm:pt>
    <dgm:pt modelId="{94B74048-ABD2-4D1A-9896-81411BC05D97}" type="parTrans" cxnId="{1573D74F-B750-473E-BA0A-74A45D48142E}">
      <dgm:prSet/>
      <dgm:spPr/>
      <dgm:t>
        <a:bodyPr/>
        <a:lstStyle/>
        <a:p>
          <a:endParaRPr lang="es-ES"/>
        </a:p>
      </dgm:t>
    </dgm:pt>
    <dgm:pt modelId="{26AC69E4-787D-43D8-8EC0-1D205CCE2D82}" type="sibTrans" cxnId="{1573D74F-B750-473E-BA0A-74A45D48142E}">
      <dgm:prSet/>
      <dgm:spPr/>
      <dgm:t>
        <a:bodyPr/>
        <a:lstStyle/>
        <a:p>
          <a:endParaRPr lang="es-ES"/>
        </a:p>
      </dgm:t>
    </dgm:pt>
    <dgm:pt modelId="{9AAE7B6A-3FF0-4D56-A37A-7DEFED8A2196}">
      <dgm:prSet phldrT="[Texto]" custT="1"/>
      <dgm:spPr/>
      <dgm:t>
        <a:bodyPr/>
        <a:lstStyle/>
        <a:p>
          <a:r>
            <a:rPr lang="es-UY" sz="2400" b="1" dirty="0">
              <a:latin typeface="+mj-lt"/>
            </a:rPr>
            <a:t>CONFUNDIBILIDAD CON UN REGISTRO PREEXISTENTE (ART. 6 LEY)</a:t>
          </a:r>
        </a:p>
      </dgm:t>
    </dgm:pt>
    <dgm:pt modelId="{B60C0D58-8E67-4B75-AC5C-970DE9BA2328}" type="parTrans" cxnId="{77A62BF4-3B03-4C96-81B5-72BEDB0AE52C}">
      <dgm:prSet/>
      <dgm:spPr/>
      <dgm:t>
        <a:bodyPr/>
        <a:lstStyle/>
        <a:p>
          <a:endParaRPr lang="es-ES"/>
        </a:p>
      </dgm:t>
    </dgm:pt>
    <dgm:pt modelId="{212DC02B-23E6-4505-9544-8B766EFA282B}" type="sibTrans" cxnId="{77A62BF4-3B03-4C96-81B5-72BEDB0AE52C}">
      <dgm:prSet/>
      <dgm:spPr/>
      <dgm:t>
        <a:bodyPr/>
        <a:lstStyle/>
        <a:p>
          <a:endParaRPr lang="es-ES"/>
        </a:p>
      </dgm:t>
    </dgm:pt>
    <dgm:pt modelId="{623EC380-8C96-41E3-AAD4-E7E3648C4277}" type="pres">
      <dgm:prSet presAssocID="{67C3FD9F-D072-47EC-A487-AD4585256629}" presName="Name0" presStyleCnt="0">
        <dgm:presLayoutVars>
          <dgm:chPref val="1"/>
          <dgm:dir/>
          <dgm:animOne val="branch"/>
          <dgm:animLvl val="lvl"/>
          <dgm:resizeHandles/>
        </dgm:presLayoutVars>
      </dgm:prSet>
      <dgm:spPr/>
    </dgm:pt>
    <dgm:pt modelId="{6AAEC54E-4FC2-46CF-A195-A24B72927D9C}" type="pres">
      <dgm:prSet presAssocID="{2FE2D96B-6BAD-4DB2-95E6-B44E0A4EFEED}" presName="vertOne" presStyleCnt="0"/>
      <dgm:spPr/>
    </dgm:pt>
    <dgm:pt modelId="{37D0C123-1C3F-415E-ADEA-675FBA086DD5}" type="pres">
      <dgm:prSet presAssocID="{2FE2D96B-6BAD-4DB2-95E6-B44E0A4EFEED}" presName="txOne" presStyleLbl="node0" presStyleIdx="0" presStyleCnt="1">
        <dgm:presLayoutVars>
          <dgm:chPref val="3"/>
        </dgm:presLayoutVars>
      </dgm:prSet>
      <dgm:spPr/>
    </dgm:pt>
    <dgm:pt modelId="{0DEF6A74-BC41-4D5A-860B-F4E52A4788A7}" type="pres">
      <dgm:prSet presAssocID="{2FE2D96B-6BAD-4DB2-95E6-B44E0A4EFEED}" presName="parTransOne" presStyleCnt="0"/>
      <dgm:spPr/>
    </dgm:pt>
    <dgm:pt modelId="{CF538A81-D2DD-4556-BE00-065487C2C399}" type="pres">
      <dgm:prSet presAssocID="{2FE2D96B-6BAD-4DB2-95E6-B44E0A4EFEED}" presName="horzOne" presStyleCnt="0"/>
      <dgm:spPr/>
    </dgm:pt>
    <dgm:pt modelId="{D441F86C-3152-4B0E-AA21-FFC34DED5644}" type="pres">
      <dgm:prSet presAssocID="{42E34FEA-D729-4C63-92F6-00C67629C24F}" presName="vertTwo" presStyleCnt="0"/>
      <dgm:spPr/>
    </dgm:pt>
    <dgm:pt modelId="{464FA81B-A229-4DD4-843A-93B4B0DAC618}" type="pres">
      <dgm:prSet presAssocID="{42E34FEA-D729-4C63-92F6-00C67629C24F}" presName="txTwo" presStyleLbl="node2" presStyleIdx="0" presStyleCnt="3">
        <dgm:presLayoutVars>
          <dgm:chPref val="3"/>
        </dgm:presLayoutVars>
      </dgm:prSet>
      <dgm:spPr/>
    </dgm:pt>
    <dgm:pt modelId="{38F94BB8-E081-4764-9701-6E3AAC0E3265}" type="pres">
      <dgm:prSet presAssocID="{42E34FEA-D729-4C63-92F6-00C67629C24F}" presName="horzTwo" presStyleCnt="0"/>
      <dgm:spPr/>
    </dgm:pt>
    <dgm:pt modelId="{C0B68B95-A7CA-46EA-82CA-24E9275045E8}" type="pres">
      <dgm:prSet presAssocID="{3DD1457D-2D19-499A-A5A3-D6B86D9E45D2}" presName="sibSpaceTwo" presStyleCnt="0"/>
      <dgm:spPr/>
    </dgm:pt>
    <dgm:pt modelId="{2A694102-F0BD-45B6-8BE5-42D45F80EE16}" type="pres">
      <dgm:prSet presAssocID="{8FA68B95-6CB0-44A3-AFF6-6B2BEDBC3AF7}" presName="vertTwo" presStyleCnt="0"/>
      <dgm:spPr/>
    </dgm:pt>
    <dgm:pt modelId="{C3C23C1F-6661-4A7E-8E38-0828E3DBF04E}" type="pres">
      <dgm:prSet presAssocID="{8FA68B95-6CB0-44A3-AFF6-6B2BEDBC3AF7}" presName="txTwo" presStyleLbl="node2" presStyleIdx="1" presStyleCnt="3">
        <dgm:presLayoutVars>
          <dgm:chPref val="3"/>
        </dgm:presLayoutVars>
      </dgm:prSet>
      <dgm:spPr/>
    </dgm:pt>
    <dgm:pt modelId="{303429F3-79DF-4C63-85EF-462BF107A44E}" type="pres">
      <dgm:prSet presAssocID="{8FA68B95-6CB0-44A3-AFF6-6B2BEDBC3AF7}" presName="horzTwo" presStyleCnt="0"/>
      <dgm:spPr/>
    </dgm:pt>
    <dgm:pt modelId="{3A4F2CB9-D600-4711-BB0B-A2AC3ADA1967}" type="pres">
      <dgm:prSet presAssocID="{26AC69E4-787D-43D8-8EC0-1D205CCE2D82}" presName="sibSpaceTwo" presStyleCnt="0"/>
      <dgm:spPr/>
    </dgm:pt>
    <dgm:pt modelId="{3899428B-3533-4E78-8635-C436B2E99DA3}" type="pres">
      <dgm:prSet presAssocID="{9AAE7B6A-3FF0-4D56-A37A-7DEFED8A2196}" presName="vertTwo" presStyleCnt="0"/>
      <dgm:spPr/>
    </dgm:pt>
    <dgm:pt modelId="{35479FF3-8129-4843-85C3-B77CECFDD2F5}" type="pres">
      <dgm:prSet presAssocID="{9AAE7B6A-3FF0-4D56-A37A-7DEFED8A2196}" presName="txTwo" presStyleLbl="node2" presStyleIdx="2" presStyleCnt="3">
        <dgm:presLayoutVars>
          <dgm:chPref val="3"/>
        </dgm:presLayoutVars>
      </dgm:prSet>
      <dgm:spPr/>
    </dgm:pt>
    <dgm:pt modelId="{D3327DF5-4AF7-4E6F-8D88-702707A94BC0}" type="pres">
      <dgm:prSet presAssocID="{9AAE7B6A-3FF0-4D56-A37A-7DEFED8A2196}" presName="horzTwo" presStyleCnt="0"/>
      <dgm:spPr/>
    </dgm:pt>
  </dgm:ptLst>
  <dgm:cxnLst>
    <dgm:cxn modelId="{CDA5FE26-98E8-4299-9A04-EC76B7F0C15C}" type="presOf" srcId="{42E34FEA-D729-4C63-92F6-00C67629C24F}" destId="{464FA81B-A229-4DD4-843A-93B4B0DAC618}" srcOrd="0" destOrd="0" presId="urn:microsoft.com/office/officeart/2005/8/layout/hierarchy4"/>
    <dgm:cxn modelId="{B50A376F-5B83-41CB-8A43-0467503636D1}" type="presOf" srcId="{9AAE7B6A-3FF0-4D56-A37A-7DEFED8A2196}" destId="{35479FF3-8129-4843-85C3-B77CECFDD2F5}" srcOrd="0" destOrd="0" presId="urn:microsoft.com/office/officeart/2005/8/layout/hierarchy4"/>
    <dgm:cxn modelId="{3CD59B4F-1B1D-42AD-BB40-C3755C23FFBE}" type="presOf" srcId="{8FA68B95-6CB0-44A3-AFF6-6B2BEDBC3AF7}" destId="{C3C23C1F-6661-4A7E-8E38-0828E3DBF04E}" srcOrd="0" destOrd="0" presId="urn:microsoft.com/office/officeart/2005/8/layout/hierarchy4"/>
    <dgm:cxn modelId="{1573D74F-B750-473E-BA0A-74A45D48142E}" srcId="{2FE2D96B-6BAD-4DB2-95E6-B44E0A4EFEED}" destId="{8FA68B95-6CB0-44A3-AFF6-6B2BEDBC3AF7}" srcOrd="1" destOrd="0" parTransId="{94B74048-ABD2-4D1A-9896-81411BC05D97}" sibTransId="{26AC69E4-787D-43D8-8EC0-1D205CCE2D82}"/>
    <dgm:cxn modelId="{F0ACB2A7-2A6F-4BA2-8768-FD625C6C4F83}" srcId="{2FE2D96B-6BAD-4DB2-95E6-B44E0A4EFEED}" destId="{42E34FEA-D729-4C63-92F6-00C67629C24F}" srcOrd="0" destOrd="0" parTransId="{55F10E1F-E422-4DFB-999A-F474547672E2}" sibTransId="{3DD1457D-2D19-499A-A5A3-D6B86D9E45D2}"/>
    <dgm:cxn modelId="{DA5110D0-F497-4794-A082-11E995311540}" srcId="{67C3FD9F-D072-47EC-A487-AD4585256629}" destId="{2FE2D96B-6BAD-4DB2-95E6-B44E0A4EFEED}" srcOrd="0" destOrd="0" parTransId="{F72243A2-B7E9-4EE4-8DC3-4B867A7D79DC}" sibTransId="{8C65C417-086B-4DA7-AA7B-0FEFE8D59C69}"/>
    <dgm:cxn modelId="{77A62BF4-3B03-4C96-81B5-72BEDB0AE52C}" srcId="{2FE2D96B-6BAD-4DB2-95E6-B44E0A4EFEED}" destId="{9AAE7B6A-3FF0-4D56-A37A-7DEFED8A2196}" srcOrd="2" destOrd="0" parTransId="{B60C0D58-8E67-4B75-AC5C-970DE9BA2328}" sibTransId="{212DC02B-23E6-4505-9544-8B766EFA282B}"/>
    <dgm:cxn modelId="{0E6452F5-0E3D-4C1C-9D9E-07EF0A6662DC}" type="presOf" srcId="{2FE2D96B-6BAD-4DB2-95E6-B44E0A4EFEED}" destId="{37D0C123-1C3F-415E-ADEA-675FBA086DD5}" srcOrd="0" destOrd="0" presId="urn:microsoft.com/office/officeart/2005/8/layout/hierarchy4"/>
    <dgm:cxn modelId="{832A0FF6-7931-4B91-A499-3A35085AC39C}" type="presOf" srcId="{67C3FD9F-D072-47EC-A487-AD4585256629}" destId="{623EC380-8C96-41E3-AAD4-E7E3648C4277}" srcOrd="0" destOrd="0" presId="urn:microsoft.com/office/officeart/2005/8/layout/hierarchy4"/>
    <dgm:cxn modelId="{B3C583DB-A46B-4DE0-BE09-8BA3996870BC}" type="presParOf" srcId="{623EC380-8C96-41E3-AAD4-E7E3648C4277}" destId="{6AAEC54E-4FC2-46CF-A195-A24B72927D9C}" srcOrd="0" destOrd="0" presId="urn:microsoft.com/office/officeart/2005/8/layout/hierarchy4"/>
    <dgm:cxn modelId="{B6367C1F-0798-4271-B622-196D88B017FD}" type="presParOf" srcId="{6AAEC54E-4FC2-46CF-A195-A24B72927D9C}" destId="{37D0C123-1C3F-415E-ADEA-675FBA086DD5}" srcOrd="0" destOrd="0" presId="urn:microsoft.com/office/officeart/2005/8/layout/hierarchy4"/>
    <dgm:cxn modelId="{F1E5649E-EEE4-44EB-91C5-81D56DA646B3}" type="presParOf" srcId="{6AAEC54E-4FC2-46CF-A195-A24B72927D9C}" destId="{0DEF6A74-BC41-4D5A-860B-F4E52A4788A7}" srcOrd="1" destOrd="0" presId="urn:microsoft.com/office/officeart/2005/8/layout/hierarchy4"/>
    <dgm:cxn modelId="{3F1E7860-E053-430A-BE50-1783737C8D33}" type="presParOf" srcId="{6AAEC54E-4FC2-46CF-A195-A24B72927D9C}" destId="{CF538A81-D2DD-4556-BE00-065487C2C399}" srcOrd="2" destOrd="0" presId="urn:microsoft.com/office/officeart/2005/8/layout/hierarchy4"/>
    <dgm:cxn modelId="{30AB1FA8-25FA-42C1-A859-A00D7AB34F68}" type="presParOf" srcId="{CF538A81-D2DD-4556-BE00-065487C2C399}" destId="{D441F86C-3152-4B0E-AA21-FFC34DED5644}" srcOrd="0" destOrd="0" presId="urn:microsoft.com/office/officeart/2005/8/layout/hierarchy4"/>
    <dgm:cxn modelId="{4C410339-969B-416C-9F7E-F3FD703337EF}" type="presParOf" srcId="{D441F86C-3152-4B0E-AA21-FFC34DED5644}" destId="{464FA81B-A229-4DD4-843A-93B4B0DAC618}" srcOrd="0" destOrd="0" presId="urn:microsoft.com/office/officeart/2005/8/layout/hierarchy4"/>
    <dgm:cxn modelId="{B0534903-A6BB-42E9-B596-00B4EEAFE062}" type="presParOf" srcId="{D441F86C-3152-4B0E-AA21-FFC34DED5644}" destId="{38F94BB8-E081-4764-9701-6E3AAC0E3265}" srcOrd="1" destOrd="0" presId="urn:microsoft.com/office/officeart/2005/8/layout/hierarchy4"/>
    <dgm:cxn modelId="{18E54A00-FA47-4DC2-90D9-8804F0C37FF9}" type="presParOf" srcId="{CF538A81-D2DD-4556-BE00-065487C2C399}" destId="{C0B68B95-A7CA-46EA-82CA-24E9275045E8}" srcOrd="1" destOrd="0" presId="urn:microsoft.com/office/officeart/2005/8/layout/hierarchy4"/>
    <dgm:cxn modelId="{05670327-D05A-4174-B5A5-75ED8D5FB577}" type="presParOf" srcId="{CF538A81-D2DD-4556-BE00-065487C2C399}" destId="{2A694102-F0BD-45B6-8BE5-42D45F80EE16}" srcOrd="2" destOrd="0" presId="urn:microsoft.com/office/officeart/2005/8/layout/hierarchy4"/>
    <dgm:cxn modelId="{9166F243-E6A7-43D5-97DB-5FD81DACC0C2}" type="presParOf" srcId="{2A694102-F0BD-45B6-8BE5-42D45F80EE16}" destId="{C3C23C1F-6661-4A7E-8E38-0828E3DBF04E}" srcOrd="0" destOrd="0" presId="urn:microsoft.com/office/officeart/2005/8/layout/hierarchy4"/>
    <dgm:cxn modelId="{D70A0546-8572-4CA4-B208-59C31FC9FBE0}" type="presParOf" srcId="{2A694102-F0BD-45B6-8BE5-42D45F80EE16}" destId="{303429F3-79DF-4C63-85EF-462BF107A44E}" srcOrd="1" destOrd="0" presId="urn:microsoft.com/office/officeart/2005/8/layout/hierarchy4"/>
    <dgm:cxn modelId="{84989D43-E8C5-44DC-ADCD-6092055DD462}" type="presParOf" srcId="{CF538A81-D2DD-4556-BE00-065487C2C399}" destId="{3A4F2CB9-D600-4711-BB0B-A2AC3ADA1967}" srcOrd="3" destOrd="0" presId="urn:microsoft.com/office/officeart/2005/8/layout/hierarchy4"/>
    <dgm:cxn modelId="{51B4A3D7-0388-4CEC-BF79-A45BA496C6AD}" type="presParOf" srcId="{CF538A81-D2DD-4556-BE00-065487C2C399}" destId="{3899428B-3533-4E78-8635-C436B2E99DA3}" srcOrd="4" destOrd="0" presId="urn:microsoft.com/office/officeart/2005/8/layout/hierarchy4"/>
    <dgm:cxn modelId="{64C89863-D9DC-40BA-A913-5D141CF70185}" type="presParOf" srcId="{3899428B-3533-4E78-8635-C436B2E99DA3}" destId="{35479FF3-8129-4843-85C3-B77CECFDD2F5}" srcOrd="0" destOrd="0" presId="urn:microsoft.com/office/officeart/2005/8/layout/hierarchy4"/>
    <dgm:cxn modelId="{0179CE06-BA4E-413D-A8FF-3AB94F2DF9B6}" type="presParOf" srcId="{3899428B-3533-4E78-8635-C436B2E99DA3}" destId="{D3327DF5-4AF7-4E6F-8D88-702707A94BC0}" srcOrd="1" destOrd="0" presId="urn:microsoft.com/office/officeart/2005/8/layout/hierarchy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E9D6E0-DF15-4EC9-8546-E3FC8FC02529}" type="doc">
      <dgm:prSet loTypeId="urn:microsoft.com/office/officeart/2005/8/layout/hierarchy4" loCatId="relationship" qsTypeId="urn:microsoft.com/office/officeart/2005/8/quickstyle/simple1" qsCatId="simple" csTypeId="urn:microsoft.com/office/officeart/2005/8/colors/colorful5" csCatId="colorful" phldr="1"/>
      <dgm:spPr/>
      <dgm:t>
        <a:bodyPr/>
        <a:lstStyle/>
        <a:p>
          <a:endParaRPr lang="es-UY"/>
        </a:p>
      </dgm:t>
    </dgm:pt>
    <dgm:pt modelId="{AEDB3793-02D6-47B6-800C-CD9C22A9544E}">
      <dgm:prSet phldrT="[Texto]" custT="1"/>
      <dgm:spPr/>
      <dgm:t>
        <a:bodyPr/>
        <a:lstStyle/>
        <a:p>
          <a:r>
            <a:rPr lang="es-ES_tradnl" sz="1800" b="1" dirty="0">
              <a:solidFill>
                <a:schemeClr val="bg1"/>
              </a:solidFill>
              <a:latin typeface="+mj-lt"/>
            </a:rPr>
            <a:t>De acuerdo a la ley N° 17.011 el titular de una marca </a:t>
          </a:r>
          <a:r>
            <a:rPr lang="es-ES_tradnl" sz="1800" b="1" i="1" dirty="0">
              <a:solidFill>
                <a:schemeClr val="bg1"/>
              </a:solidFill>
              <a:latin typeface="+mj-lt"/>
            </a:rPr>
            <a:t>notoriamente conocida </a:t>
          </a:r>
          <a:r>
            <a:rPr lang="es-ES_tradnl" sz="1800" b="1" dirty="0">
              <a:solidFill>
                <a:schemeClr val="bg1"/>
              </a:solidFill>
              <a:latin typeface="+mj-lt"/>
            </a:rPr>
            <a:t>puede oponerse a una nueva solicitud, recurrir o solicitar la anulación de una marca concedida que CONSTITUYA </a:t>
          </a:r>
          <a:r>
            <a:rPr lang="es-ES_tradnl" sz="1800" b="1" i="1" dirty="0">
              <a:solidFill>
                <a:schemeClr val="bg1"/>
              </a:solidFill>
              <a:latin typeface="+mj-lt"/>
            </a:rPr>
            <a:t>LA REPRODUCCIÓN (</a:t>
          </a:r>
          <a:r>
            <a:rPr lang="es-ES_tradnl" sz="1800" b="1" dirty="0">
              <a:solidFill>
                <a:schemeClr val="bg1"/>
              </a:solidFill>
              <a:latin typeface="+mj-lt"/>
            </a:rPr>
            <a:t>O SEA LA COPIA IDÉNTICA</a:t>
          </a:r>
          <a:r>
            <a:rPr lang="es-ES_tradnl" sz="1800" b="1" i="1" dirty="0">
              <a:solidFill>
                <a:schemeClr val="bg1"/>
              </a:solidFill>
              <a:latin typeface="+mj-lt"/>
            </a:rPr>
            <a:t>), LA IMITACIÓN (</a:t>
          </a:r>
          <a:r>
            <a:rPr lang="es-ES_tradnl" sz="1800" b="1" dirty="0">
              <a:solidFill>
                <a:schemeClr val="bg1"/>
              </a:solidFill>
              <a:latin typeface="+mj-lt"/>
            </a:rPr>
            <a:t>O SEA LA COPIA DEFORMADA)</a:t>
          </a:r>
          <a:r>
            <a:rPr lang="es-ES_tradnl" sz="1800" b="1" i="1" dirty="0">
              <a:solidFill>
                <a:schemeClr val="bg1"/>
              </a:solidFill>
              <a:latin typeface="+mj-lt"/>
            </a:rPr>
            <a:t> O LA TRADUCCIÓN TOTAL O PARCIAL </a:t>
          </a:r>
          <a:r>
            <a:rPr lang="es-ES_tradnl" sz="1800" b="1" dirty="0">
              <a:solidFill>
                <a:schemeClr val="bg1"/>
              </a:solidFill>
              <a:latin typeface="+mj-lt"/>
            </a:rPr>
            <a:t>DE SU MARCA. Integrando la norma con el Convenio de París, en su art. 6 bis, SE REQUIERE EL CONOCIMIENTO NOTORIO EN EL PAÍS DONDE SE VA A IMPUGNAR Y EL CONOCIMIENTO TIENE QUE SER NO SOLO DE LA EXISTENCIA DE LA MARCA SINO DE QUE PERTENECE A UN TERCERO. </a:t>
          </a:r>
          <a:endParaRPr lang="es-UY" sz="1800" b="1" dirty="0">
            <a:solidFill>
              <a:schemeClr val="bg1"/>
            </a:solidFill>
            <a:latin typeface="+mj-lt"/>
          </a:endParaRPr>
        </a:p>
      </dgm:t>
    </dgm:pt>
    <dgm:pt modelId="{A86A9891-D35A-495B-BD2B-0E04B3A12A05}" type="parTrans" cxnId="{A6D0CDAA-33EE-4A06-BC13-0AA129207461}">
      <dgm:prSet/>
      <dgm:spPr/>
      <dgm:t>
        <a:bodyPr/>
        <a:lstStyle/>
        <a:p>
          <a:endParaRPr lang="es-UY"/>
        </a:p>
      </dgm:t>
    </dgm:pt>
    <dgm:pt modelId="{487A7B43-E281-43F7-B3A7-2A95D161C767}" type="sibTrans" cxnId="{A6D0CDAA-33EE-4A06-BC13-0AA129207461}">
      <dgm:prSet/>
      <dgm:spPr/>
      <dgm:t>
        <a:bodyPr/>
        <a:lstStyle/>
        <a:p>
          <a:endParaRPr lang="es-UY"/>
        </a:p>
      </dgm:t>
    </dgm:pt>
    <dgm:pt modelId="{290A0F8B-F0F3-47E0-8C0D-2E08EA7117A4}">
      <dgm:prSet custT="1"/>
      <dgm:spPr/>
      <dgm:t>
        <a:bodyPr/>
        <a:lstStyle/>
        <a:p>
          <a:r>
            <a:rPr lang="es-ES_tradnl" sz="2000" b="1" dirty="0">
              <a:latin typeface="+mj-lt"/>
            </a:rPr>
            <a:t>DEFINICIÓN: NOTORIO ES LO </a:t>
          </a:r>
          <a:r>
            <a:rPr lang="es-ES_tradnl" sz="2000" b="1" i="1" dirty="0">
              <a:latin typeface="+mj-lt"/>
            </a:rPr>
            <a:t>CONOCIDO POR TODOS. La prueba consiste en el conocimiento generalizado</a:t>
          </a:r>
        </a:p>
      </dgm:t>
    </dgm:pt>
    <dgm:pt modelId="{0F4AA42D-54CB-4386-85AD-A2726841E99B}" type="parTrans" cxnId="{FB9D734E-60D0-4B74-A690-7CDFB71C413E}">
      <dgm:prSet/>
      <dgm:spPr/>
      <dgm:t>
        <a:bodyPr/>
        <a:lstStyle/>
        <a:p>
          <a:endParaRPr lang="es-UY"/>
        </a:p>
      </dgm:t>
    </dgm:pt>
    <dgm:pt modelId="{A2BCABBC-A492-413B-9830-8367A6D3D16C}" type="sibTrans" cxnId="{FB9D734E-60D0-4B74-A690-7CDFB71C413E}">
      <dgm:prSet/>
      <dgm:spPr/>
      <dgm:t>
        <a:bodyPr/>
        <a:lstStyle/>
        <a:p>
          <a:endParaRPr lang="es-UY"/>
        </a:p>
      </dgm:t>
    </dgm:pt>
    <dgm:pt modelId="{4E429731-8767-4392-80A5-2CA4EB747492}">
      <dgm:prSet custT="1"/>
      <dgm:spPr/>
      <dgm:t>
        <a:bodyPr/>
        <a:lstStyle/>
        <a:p>
          <a:r>
            <a:rPr lang="es-ES_tradnl" sz="2000" b="1" i="1" dirty="0">
              <a:latin typeface="+mj-lt"/>
            </a:rPr>
            <a:t>Sin embargo el art. 16 del ADPIC toma el criterio de NOTORIEDAD RESTRINGIDA: en el sector pertinente del mercado</a:t>
          </a:r>
        </a:p>
      </dgm:t>
    </dgm:pt>
    <dgm:pt modelId="{E64CE620-AC36-433F-9F0C-B05D86CCEEEF}" type="parTrans" cxnId="{D2B3AC6D-D737-4D81-9D85-AD966703A02E}">
      <dgm:prSet/>
      <dgm:spPr/>
      <dgm:t>
        <a:bodyPr/>
        <a:lstStyle/>
        <a:p>
          <a:endParaRPr lang="es-UY"/>
        </a:p>
      </dgm:t>
    </dgm:pt>
    <dgm:pt modelId="{CFAC17E6-3D5A-47E8-9DE7-63378C061052}" type="sibTrans" cxnId="{D2B3AC6D-D737-4D81-9D85-AD966703A02E}">
      <dgm:prSet/>
      <dgm:spPr/>
      <dgm:t>
        <a:bodyPr/>
        <a:lstStyle/>
        <a:p>
          <a:endParaRPr lang="es-UY"/>
        </a:p>
      </dgm:t>
    </dgm:pt>
    <dgm:pt modelId="{AE4A8466-E103-4A70-84E3-834FB0624443}" type="pres">
      <dgm:prSet presAssocID="{E0E9D6E0-DF15-4EC9-8546-E3FC8FC02529}" presName="Name0" presStyleCnt="0">
        <dgm:presLayoutVars>
          <dgm:chPref val="1"/>
          <dgm:dir/>
          <dgm:animOne val="branch"/>
          <dgm:animLvl val="lvl"/>
          <dgm:resizeHandles/>
        </dgm:presLayoutVars>
      </dgm:prSet>
      <dgm:spPr/>
    </dgm:pt>
    <dgm:pt modelId="{5D6F8FDD-878B-4721-B67C-A337DCFCF623}" type="pres">
      <dgm:prSet presAssocID="{AEDB3793-02D6-47B6-800C-CD9C22A9544E}" presName="vertOne" presStyleCnt="0"/>
      <dgm:spPr/>
    </dgm:pt>
    <dgm:pt modelId="{DD7C9DB7-B68C-4A13-9A40-444F766090A3}" type="pres">
      <dgm:prSet presAssocID="{AEDB3793-02D6-47B6-800C-CD9C22A9544E}" presName="txOne" presStyleLbl="node0" presStyleIdx="0" presStyleCnt="1">
        <dgm:presLayoutVars>
          <dgm:chPref val="3"/>
        </dgm:presLayoutVars>
      </dgm:prSet>
      <dgm:spPr/>
    </dgm:pt>
    <dgm:pt modelId="{E44E233B-13B5-4B05-9EC6-53BA24A12FD7}" type="pres">
      <dgm:prSet presAssocID="{AEDB3793-02D6-47B6-800C-CD9C22A9544E}" presName="parTransOne" presStyleCnt="0"/>
      <dgm:spPr/>
    </dgm:pt>
    <dgm:pt modelId="{78A82738-4C11-4207-B6E3-4A1874DFA12A}" type="pres">
      <dgm:prSet presAssocID="{AEDB3793-02D6-47B6-800C-CD9C22A9544E}" presName="horzOne" presStyleCnt="0"/>
      <dgm:spPr/>
    </dgm:pt>
    <dgm:pt modelId="{967D12F1-082B-4A5B-8EB3-C2F1DA609AAC}" type="pres">
      <dgm:prSet presAssocID="{290A0F8B-F0F3-47E0-8C0D-2E08EA7117A4}" presName="vertTwo" presStyleCnt="0"/>
      <dgm:spPr/>
    </dgm:pt>
    <dgm:pt modelId="{C5CCA04F-0ACD-4229-99F7-91E95FE02BE3}" type="pres">
      <dgm:prSet presAssocID="{290A0F8B-F0F3-47E0-8C0D-2E08EA7117A4}" presName="txTwo" presStyleLbl="node2" presStyleIdx="0" presStyleCnt="2">
        <dgm:presLayoutVars>
          <dgm:chPref val="3"/>
        </dgm:presLayoutVars>
      </dgm:prSet>
      <dgm:spPr/>
    </dgm:pt>
    <dgm:pt modelId="{1F37CBAE-5EFD-465A-A4F4-7A451F9AD59C}" type="pres">
      <dgm:prSet presAssocID="{290A0F8B-F0F3-47E0-8C0D-2E08EA7117A4}" presName="horzTwo" presStyleCnt="0"/>
      <dgm:spPr/>
    </dgm:pt>
    <dgm:pt modelId="{A24A2513-97AC-41A7-A50E-0EF077D48FFF}" type="pres">
      <dgm:prSet presAssocID="{A2BCABBC-A492-413B-9830-8367A6D3D16C}" presName="sibSpaceTwo" presStyleCnt="0"/>
      <dgm:spPr/>
    </dgm:pt>
    <dgm:pt modelId="{805362A1-D042-40F9-B978-31EB1A64337C}" type="pres">
      <dgm:prSet presAssocID="{4E429731-8767-4392-80A5-2CA4EB747492}" presName="vertTwo" presStyleCnt="0"/>
      <dgm:spPr/>
    </dgm:pt>
    <dgm:pt modelId="{AAD99F08-0BDB-4C7E-933B-A02AF3EF63D2}" type="pres">
      <dgm:prSet presAssocID="{4E429731-8767-4392-80A5-2CA4EB747492}" presName="txTwo" presStyleLbl="node2" presStyleIdx="1" presStyleCnt="2">
        <dgm:presLayoutVars>
          <dgm:chPref val="3"/>
        </dgm:presLayoutVars>
      </dgm:prSet>
      <dgm:spPr/>
    </dgm:pt>
    <dgm:pt modelId="{29C8D9C2-76E1-42EF-843B-6FE4A3A4AD7C}" type="pres">
      <dgm:prSet presAssocID="{4E429731-8767-4392-80A5-2CA4EB747492}" presName="horzTwo" presStyleCnt="0"/>
      <dgm:spPr/>
    </dgm:pt>
  </dgm:ptLst>
  <dgm:cxnLst>
    <dgm:cxn modelId="{477ECD18-F16E-461A-A8BC-857AB8BAD56A}" type="presOf" srcId="{290A0F8B-F0F3-47E0-8C0D-2E08EA7117A4}" destId="{C5CCA04F-0ACD-4229-99F7-91E95FE02BE3}" srcOrd="0" destOrd="0" presId="urn:microsoft.com/office/officeart/2005/8/layout/hierarchy4"/>
    <dgm:cxn modelId="{2F5ADF3A-4A21-44D4-BDF7-DDFA3219A97C}" type="presOf" srcId="{AEDB3793-02D6-47B6-800C-CD9C22A9544E}" destId="{DD7C9DB7-B68C-4A13-9A40-444F766090A3}" srcOrd="0" destOrd="0" presId="urn:microsoft.com/office/officeart/2005/8/layout/hierarchy4"/>
    <dgm:cxn modelId="{D2B3AC6D-D737-4D81-9D85-AD966703A02E}" srcId="{AEDB3793-02D6-47B6-800C-CD9C22A9544E}" destId="{4E429731-8767-4392-80A5-2CA4EB747492}" srcOrd="1" destOrd="0" parTransId="{E64CE620-AC36-433F-9F0C-B05D86CCEEEF}" sibTransId="{CFAC17E6-3D5A-47E8-9DE7-63378C061052}"/>
    <dgm:cxn modelId="{FB9D734E-60D0-4B74-A690-7CDFB71C413E}" srcId="{AEDB3793-02D6-47B6-800C-CD9C22A9544E}" destId="{290A0F8B-F0F3-47E0-8C0D-2E08EA7117A4}" srcOrd="0" destOrd="0" parTransId="{0F4AA42D-54CB-4386-85AD-A2726841E99B}" sibTransId="{A2BCABBC-A492-413B-9830-8367A6D3D16C}"/>
    <dgm:cxn modelId="{6D6DC27E-26FA-4DFB-B161-2196E37276A7}" type="presOf" srcId="{4E429731-8767-4392-80A5-2CA4EB747492}" destId="{AAD99F08-0BDB-4C7E-933B-A02AF3EF63D2}" srcOrd="0" destOrd="0" presId="urn:microsoft.com/office/officeart/2005/8/layout/hierarchy4"/>
    <dgm:cxn modelId="{A6D0CDAA-33EE-4A06-BC13-0AA129207461}" srcId="{E0E9D6E0-DF15-4EC9-8546-E3FC8FC02529}" destId="{AEDB3793-02D6-47B6-800C-CD9C22A9544E}" srcOrd="0" destOrd="0" parTransId="{A86A9891-D35A-495B-BD2B-0E04B3A12A05}" sibTransId="{487A7B43-E281-43F7-B3A7-2A95D161C767}"/>
    <dgm:cxn modelId="{23E9D8D2-2294-49B2-B6CF-576E08E9D908}" type="presOf" srcId="{E0E9D6E0-DF15-4EC9-8546-E3FC8FC02529}" destId="{AE4A8466-E103-4A70-84E3-834FB0624443}" srcOrd="0" destOrd="0" presId="urn:microsoft.com/office/officeart/2005/8/layout/hierarchy4"/>
    <dgm:cxn modelId="{451D13BC-13D5-4CCA-AA65-E9CD2770C422}" type="presParOf" srcId="{AE4A8466-E103-4A70-84E3-834FB0624443}" destId="{5D6F8FDD-878B-4721-B67C-A337DCFCF623}" srcOrd="0" destOrd="0" presId="urn:microsoft.com/office/officeart/2005/8/layout/hierarchy4"/>
    <dgm:cxn modelId="{8DCB3B8C-93E5-4983-B6D2-14F1BEFFFD36}" type="presParOf" srcId="{5D6F8FDD-878B-4721-B67C-A337DCFCF623}" destId="{DD7C9DB7-B68C-4A13-9A40-444F766090A3}" srcOrd="0" destOrd="0" presId="urn:microsoft.com/office/officeart/2005/8/layout/hierarchy4"/>
    <dgm:cxn modelId="{6B10CE58-D18D-4FE5-AF2D-8E1800105C82}" type="presParOf" srcId="{5D6F8FDD-878B-4721-B67C-A337DCFCF623}" destId="{E44E233B-13B5-4B05-9EC6-53BA24A12FD7}" srcOrd="1" destOrd="0" presId="urn:microsoft.com/office/officeart/2005/8/layout/hierarchy4"/>
    <dgm:cxn modelId="{F513F93F-6C35-4012-9F3E-890EC2AA947B}" type="presParOf" srcId="{5D6F8FDD-878B-4721-B67C-A337DCFCF623}" destId="{78A82738-4C11-4207-B6E3-4A1874DFA12A}" srcOrd="2" destOrd="0" presId="urn:microsoft.com/office/officeart/2005/8/layout/hierarchy4"/>
    <dgm:cxn modelId="{8B6F084B-6390-4430-9EA2-B0918FB9B920}" type="presParOf" srcId="{78A82738-4C11-4207-B6E3-4A1874DFA12A}" destId="{967D12F1-082B-4A5B-8EB3-C2F1DA609AAC}" srcOrd="0" destOrd="0" presId="urn:microsoft.com/office/officeart/2005/8/layout/hierarchy4"/>
    <dgm:cxn modelId="{B1A1CDB4-B91D-4132-B972-3A0E8CDAD799}" type="presParOf" srcId="{967D12F1-082B-4A5B-8EB3-C2F1DA609AAC}" destId="{C5CCA04F-0ACD-4229-99F7-91E95FE02BE3}" srcOrd="0" destOrd="0" presId="urn:microsoft.com/office/officeart/2005/8/layout/hierarchy4"/>
    <dgm:cxn modelId="{D0A57718-C3CB-4E21-B9B5-7B249798E203}" type="presParOf" srcId="{967D12F1-082B-4A5B-8EB3-C2F1DA609AAC}" destId="{1F37CBAE-5EFD-465A-A4F4-7A451F9AD59C}" srcOrd="1" destOrd="0" presId="urn:microsoft.com/office/officeart/2005/8/layout/hierarchy4"/>
    <dgm:cxn modelId="{F8C6686D-41B2-4B75-BD54-9DA51FE93C28}" type="presParOf" srcId="{78A82738-4C11-4207-B6E3-4A1874DFA12A}" destId="{A24A2513-97AC-41A7-A50E-0EF077D48FFF}" srcOrd="1" destOrd="0" presId="urn:microsoft.com/office/officeart/2005/8/layout/hierarchy4"/>
    <dgm:cxn modelId="{30004C03-E33D-4FE0-9500-C3056C208B89}" type="presParOf" srcId="{78A82738-4C11-4207-B6E3-4A1874DFA12A}" destId="{805362A1-D042-40F9-B978-31EB1A64337C}" srcOrd="2" destOrd="0" presId="urn:microsoft.com/office/officeart/2005/8/layout/hierarchy4"/>
    <dgm:cxn modelId="{226F7ACD-B390-4C0E-9CD6-779520DB02E9}" type="presParOf" srcId="{805362A1-D042-40F9-B978-31EB1A64337C}" destId="{AAD99F08-0BDB-4C7E-933B-A02AF3EF63D2}" srcOrd="0" destOrd="0" presId="urn:microsoft.com/office/officeart/2005/8/layout/hierarchy4"/>
    <dgm:cxn modelId="{44731172-D86D-4443-BD31-16D712CEF3BE}" type="presParOf" srcId="{805362A1-D042-40F9-B978-31EB1A64337C}" destId="{29C8D9C2-76E1-42EF-843B-6FE4A3A4AD7C}" srcOrd="1" destOrd="0" presId="urn:microsoft.com/office/officeart/2005/8/layout/hierarchy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ABD21-52CF-42C8-BD17-B6457680D22A}"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UY"/>
        </a:p>
      </dgm:t>
    </dgm:pt>
    <dgm:pt modelId="{14A86A2E-C520-4612-9A32-2AB4E1B0008D}">
      <dgm:prSet phldrT="[Texto]" custT="1"/>
      <dgm:spPr/>
      <dgm:t>
        <a:bodyPr/>
        <a:lstStyle/>
        <a:p>
          <a:r>
            <a:rPr lang="es-ES_tradnl" altLang="es-UY" sz="2800" b="1" dirty="0">
              <a:latin typeface="+mj-lt"/>
            </a:rPr>
            <a:t>EL DERECHO DE MARCAS</a:t>
          </a:r>
          <a:r>
            <a:rPr lang="es-ES_tradnl" altLang="es-UY" sz="1000" b="1" dirty="0">
              <a:latin typeface="Book Antiqua" panose="02040602050305030304" pitchFamily="18" charset="0"/>
            </a:rPr>
            <a:t> </a:t>
          </a:r>
          <a:endParaRPr lang="es-UY" sz="1000" dirty="0">
            <a:latin typeface="Book Antiqua" panose="02040602050305030304" pitchFamily="18" charset="0"/>
          </a:endParaRPr>
        </a:p>
      </dgm:t>
    </dgm:pt>
    <dgm:pt modelId="{5AA381FB-FCAB-495F-A11C-4E3EE809DCB7}" type="parTrans" cxnId="{EF2DB593-CDD8-4B4B-BB40-FD47C8D19452}">
      <dgm:prSet/>
      <dgm:spPr/>
      <dgm:t>
        <a:bodyPr/>
        <a:lstStyle/>
        <a:p>
          <a:endParaRPr lang="es-UY"/>
        </a:p>
      </dgm:t>
    </dgm:pt>
    <dgm:pt modelId="{00F1F98E-3312-4E0F-869E-2EA6CD119C72}" type="sibTrans" cxnId="{EF2DB593-CDD8-4B4B-BB40-FD47C8D19452}">
      <dgm:prSet/>
      <dgm:spPr/>
      <dgm:t>
        <a:bodyPr/>
        <a:lstStyle/>
        <a:p>
          <a:endParaRPr lang="es-UY"/>
        </a:p>
      </dgm:t>
    </dgm:pt>
    <dgm:pt modelId="{E581B61F-7914-4852-B170-1D8005B92C3D}">
      <dgm:prSet phldrT="[Texto]" custT="1"/>
      <dgm:spPr/>
      <dgm:t>
        <a:bodyPr/>
        <a:lstStyle/>
        <a:p>
          <a:r>
            <a:rPr lang="es-ES_tradnl" altLang="es-UY" sz="1800" b="1" dirty="0">
              <a:latin typeface="+mj-lt"/>
            </a:rPr>
            <a:t>OTORGA A LOS TITULARES DE MARCAS REGISTRADAS UNA EXCLUSIVIDAD PARA UTILIZAR EL SIGNO DE SU PROPIEDAD</a:t>
          </a:r>
          <a:endParaRPr lang="es-UY" sz="1800" dirty="0">
            <a:latin typeface="+mj-lt"/>
          </a:endParaRPr>
        </a:p>
      </dgm:t>
    </dgm:pt>
    <dgm:pt modelId="{F8E5CA1C-57AA-4448-A1D5-9F121819C3C8}" type="parTrans" cxnId="{473D018D-D9BD-4ADC-BD9C-80080CDA0261}">
      <dgm:prSet/>
      <dgm:spPr/>
      <dgm:t>
        <a:bodyPr/>
        <a:lstStyle/>
        <a:p>
          <a:endParaRPr lang="es-UY"/>
        </a:p>
      </dgm:t>
    </dgm:pt>
    <dgm:pt modelId="{FC503E0C-8568-42C2-AE62-9A05AE2D9540}" type="sibTrans" cxnId="{473D018D-D9BD-4ADC-BD9C-80080CDA0261}">
      <dgm:prSet/>
      <dgm:spPr/>
      <dgm:t>
        <a:bodyPr/>
        <a:lstStyle/>
        <a:p>
          <a:endParaRPr lang="es-UY"/>
        </a:p>
      </dgm:t>
    </dgm:pt>
    <dgm:pt modelId="{C36601D5-DF13-4053-8011-479C250BBB91}">
      <dgm:prSet phldrT="[Texto]" custT="1"/>
      <dgm:spPr/>
      <dgm:t>
        <a:bodyPr/>
        <a:lstStyle/>
        <a:p>
          <a:r>
            <a:rPr lang="es-ES_tradnl" altLang="es-UY" sz="1600" b="1" dirty="0">
              <a:latin typeface="+mj-lt"/>
            </a:rPr>
            <a:t>ESTA EXCLUSIVIDAD SUPONE LA POSIBILIDAD DE IMPEDIR QUE OTRAS PERSONAS REGISTREN O USEN COMO MARCAS O NOMBRES COMERCIALES O DESIGNACIONES SOCIALES, SIGNOS QUE SEAN CONFUNDIBLES CON EL PREVIAMENTE REGISTRADO</a:t>
          </a:r>
          <a:endParaRPr lang="es-UY" sz="1600" dirty="0">
            <a:latin typeface="+mj-lt"/>
          </a:endParaRPr>
        </a:p>
      </dgm:t>
    </dgm:pt>
    <dgm:pt modelId="{BB06F643-3BB4-4EC8-9C74-A5900EAA0927}" type="parTrans" cxnId="{7ADEDD2E-9184-4931-A366-F4C4B6943B1C}">
      <dgm:prSet/>
      <dgm:spPr/>
      <dgm:t>
        <a:bodyPr/>
        <a:lstStyle/>
        <a:p>
          <a:endParaRPr lang="es-UY"/>
        </a:p>
      </dgm:t>
    </dgm:pt>
    <dgm:pt modelId="{B8A6AC7B-E001-4182-89CD-37987D0E3303}" type="sibTrans" cxnId="{7ADEDD2E-9184-4931-A366-F4C4B6943B1C}">
      <dgm:prSet/>
      <dgm:spPr/>
      <dgm:t>
        <a:bodyPr/>
        <a:lstStyle/>
        <a:p>
          <a:endParaRPr lang="es-UY"/>
        </a:p>
      </dgm:t>
    </dgm:pt>
    <dgm:pt modelId="{638C4E35-B67E-4F9C-87D6-03CAA2B9032F}">
      <dgm:prSet phldrT="[Texto]" custT="1"/>
      <dgm:spPr/>
      <dgm:t>
        <a:bodyPr/>
        <a:lstStyle/>
        <a:p>
          <a:r>
            <a:rPr lang="es-ES_tradnl" altLang="es-UY" sz="1800" b="1" dirty="0">
              <a:latin typeface="+mj-lt"/>
            </a:rPr>
            <a:t>CON EL OBJETO DE IDENTIFICAR SUS PRODUCTOS O SERVICIOS.</a:t>
          </a:r>
          <a:endParaRPr lang="es-UY" sz="1800" dirty="0">
            <a:latin typeface="+mj-lt"/>
          </a:endParaRPr>
        </a:p>
      </dgm:t>
    </dgm:pt>
    <dgm:pt modelId="{335D73E8-07E1-4CB4-83B4-4CF69BDC7552}" type="parTrans" cxnId="{36C284A8-AB62-4E10-8892-99938DEC1261}">
      <dgm:prSet/>
      <dgm:spPr/>
      <dgm:t>
        <a:bodyPr/>
        <a:lstStyle/>
        <a:p>
          <a:endParaRPr lang="es-UY"/>
        </a:p>
      </dgm:t>
    </dgm:pt>
    <dgm:pt modelId="{0AF4823C-4009-44C2-9F80-B6274BBA149A}" type="sibTrans" cxnId="{36C284A8-AB62-4E10-8892-99938DEC1261}">
      <dgm:prSet/>
      <dgm:spPr/>
      <dgm:t>
        <a:bodyPr/>
        <a:lstStyle/>
        <a:p>
          <a:endParaRPr lang="es-UY"/>
        </a:p>
      </dgm:t>
    </dgm:pt>
    <dgm:pt modelId="{2A8B6B4C-DC9A-472A-B1DE-4E651EE2DB07}" type="pres">
      <dgm:prSet presAssocID="{03EABD21-52CF-42C8-BD17-B6457680D22A}" presName="diagram" presStyleCnt="0">
        <dgm:presLayoutVars>
          <dgm:chPref val="1"/>
          <dgm:dir/>
          <dgm:animOne val="branch"/>
          <dgm:animLvl val="lvl"/>
          <dgm:resizeHandles val="exact"/>
        </dgm:presLayoutVars>
      </dgm:prSet>
      <dgm:spPr/>
    </dgm:pt>
    <dgm:pt modelId="{11371E19-D8CD-46CB-A00C-CDB899CF928F}" type="pres">
      <dgm:prSet presAssocID="{14A86A2E-C520-4612-9A32-2AB4E1B0008D}" presName="root1" presStyleCnt="0"/>
      <dgm:spPr/>
    </dgm:pt>
    <dgm:pt modelId="{9FC1D111-9E6E-44F6-B492-17674A528CC1}" type="pres">
      <dgm:prSet presAssocID="{14A86A2E-C520-4612-9A32-2AB4E1B0008D}" presName="LevelOneTextNode" presStyleLbl="node0" presStyleIdx="0" presStyleCnt="1" custScaleX="182523" custScaleY="377711">
        <dgm:presLayoutVars>
          <dgm:chPref val="3"/>
        </dgm:presLayoutVars>
      </dgm:prSet>
      <dgm:spPr/>
    </dgm:pt>
    <dgm:pt modelId="{2F1C2A67-8AEE-4FF5-A9AA-46B7B511EE67}" type="pres">
      <dgm:prSet presAssocID="{14A86A2E-C520-4612-9A32-2AB4E1B0008D}" presName="level2hierChild" presStyleCnt="0"/>
      <dgm:spPr/>
    </dgm:pt>
    <dgm:pt modelId="{74F8C31A-8501-41B3-91C9-4E6D14E99789}" type="pres">
      <dgm:prSet presAssocID="{F8E5CA1C-57AA-4448-A1D5-9F121819C3C8}" presName="conn2-1" presStyleLbl="parChTrans1D2" presStyleIdx="0" presStyleCnt="2"/>
      <dgm:spPr/>
    </dgm:pt>
    <dgm:pt modelId="{99492F11-43B6-4431-93C8-7449C6FDE9CC}" type="pres">
      <dgm:prSet presAssocID="{F8E5CA1C-57AA-4448-A1D5-9F121819C3C8}" presName="connTx" presStyleLbl="parChTrans1D2" presStyleIdx="0" presStyleCnt="2"/>
      <dgm:spPr/>
    </dgm:pt>
    <dgm:pt modelId="{BA0B7862-1BF0-47CF-8E0D-3B38990F31A7}" type="pres">
      <dgm:prSet presAssocID="{E581B61F-7914-4852-B170-1D8005B92C3D}" presName="root2" presStyleCnt="0"/>
      <dgm:spPr/>
    </dgm:pt>
    <dgm:pt modelId="{972968AF-B78B-4C2D-BF62-BC6F26B40CB9}" type="pres">
      <dgm:prSet presAssocID="{E581B61F-7914-4852-B170-1D8005B92C3D}" presName="LevelTwoTextNode" presStyleLbl="node2" presStyleIdx="0" presStyleCnt="2" custScaleX="135739" custScaleY="319497">
        <dgm:presLayoutVars>
          <dgm:chPref val="3"/>
        </dgm:presLayoutVars>
      </dgm:prSet>
      <dgm:spPr/>
    </dgm:pt>
    <dgm:pt modelId="{D32A0C70-C626-48BA-8EE1-F0384E7061F7}" type="pres">
      <dgm:prSet presAssocID="{E581B61F-7914-4852-B170-1D8005B92C3D}" presName="level3hierChild" presStyleCnt="0"/>
      <dgm:spPr/>
    </dgm:pt>
    <dgm:pt modelId="{996B63F4-B586-4FD5-B969-6CBDAC561F30}" type="pres">
      <dgm:prSet presAssocID="{BB06F643-3BB4-4EC8-9C74-A5900EAA0927}" presName="conn2-1" presStyleLbl="parChTrans1D3" presStyleIdx="0" presStyleCnt="1"/>
      <dgm:spPr/>
    </dgm:pt>
    <dgm:pt modelId="{626797A2-D26F-4A91-8DB4-03B4DA32923D}" type="pres">
      <dgm:prSet presAssocID="{BB06F643-3BB4-4EC8-9C74-A5900EAA0927}" presName="connTx" presStyleLbl="parChTrans1D3" presStyleIdx="0" presStyleCnt="1"/>
      <dgm:spPr/>
    </dgm:pt>
    <dgm:pt modelId="{970334E1-548B-4E32-9103-A690866853C6}" type="pres">
      <dgm:prSet presAssocID="{C36601D5-DF13-4053-8011-479C250BBB91}" presName="root2" presStyleCnt="0"/>
      <dgm:spPr/>
    </dgm:pt>
    <dgm:pt modelId="{4E926EE6-6DC0-4CFE-B3DB-191572288D01}" type="pres">
      <dgm:prSet presAssocID="{C36601D5-DF13-4053-8011-479C250BBB91}" presName="LevelTwoTextNode" presStyleLbl="node3" presStyleIdx="0" presStyleCnt="1" custScaleX="146335" custScaleY="417300">
        <dgm:presLayoutVars>
          <dgm:chPref val="3"/>
        </dgm:presLayoutVars>
      </dgm:prSet>
      <dgm:spPr/>
    </dgm:pt>
    <dgm:pt modelId="{7807B7FD-BB62-4016-B7BA-7DC959515CF6}" type="pres">
      <dgm:prSet presAssocID="{C36601D5-DF13-4053-8011-479C250BBB91}" presName="level3hierChild" presStyleCnt="0"/>
      <dgm:spPr/>
    </dgm:pt>
    <dgm:pt modelId="{61AEE91A-23C6-4A12-B277-475E681AB463}" type="pres">
      <dgm:prSet presAssocID="{335D73E8-07E1-4CB4-83B4-4CF69BDC7552}" presName="conn2-1" presStyleLbl="parChTrans1D2" presStyleIdx="1" presStyleCnt="2"/>
      <dgm:spPr/>
    </dgm:pt>
    <dgm:pt modelId="{A080AFD1-3D48-4271-ACF5-268C7CF9A8A9}" type="pres">
      <dgm:prSet presAssocID="{335D73E8-07E1-4CB4-83B4-4CF69BDC7552}" presName="connTx" presStyleLbl="parChTrans1D2" presStyleIdx="1" presStyleCnt="2"/>
      <dgm:spPr/>
    </dgm:pt>
    <dgm:pt modelId="{4F16F48B-EFEA-4052-B2A1-5F4C9A2808DC}" type="pres">
      <dgm:prSet presAssocID="{638C4E35-B67E-4F9C-87D6-03CAA2B9032F}" presName="root2" presStyleCnt="0"/>
      <dgm:spPr/>
    </dgm:pt>
    <dgm:pt modelId="{204C16AB-E180-4D14-8991-4925C1AB5FE1}" type="pres">
      <dgm:prSet presAssocID="{638C4E35-B67E-4F9C-87D6-03CAA2B9032F}" presName="LevelTwoTextNode" presStyleLbl="node2" presStyleIdx="1" presStyleCnt="2" custScaleX="159581" custScaleY="190817">
        <dgm:presLayoutVars>
          <dgm:chPref val="3"/>
        </dgm:presLayoutVars>
      </dgm:prSet>
      <dgm:spPr/>
    </dgm:pt>
    <dgm:pt modelId="{E7FEE926-E57B-41A0-9CBC-D05D07152E64}" type="pres">
      <dgm:prSet presAssocID="{638C4E35-B67E-4F9C-87D6-03CAA2B9032F}" presName="level3hierChild" presStyleCnt="0"/>
      <dgm:spPr/>
    </dgm:pt>
  </dgm:ptLst>
  <dgm:cxnLst>
    <dgm:cxn modelId="{7ADEDD2E-9184-4931-A366-F4C4B6943B1C}" srcId="{E581B61F-7914-4852-B170-1D8005B92C3D}" destId="{C36601D5-DF13-4053-8011-479C250BBB91}" srcOrd="0" destOrd="0" parTransId="{BB06F643-3BB4-4EC8-9C74-A5900EAA0927}" sibTransId="{B8A6AC7B-E001-4182-89CD-37987D0E3303}"/>
    <dgm:cxn modelId="{4A57F430-052A-4622-BDA5-C159B3E52C07}" type="presOf" srcId="{14A86A2E-C520-4612-9A32-2AB4E1B0008D}" destId="{9FC1D111-9E6E-44F6-B492-17674A528CC1}" srcOrd="0" destOrd="0" presId="urn:microsoft.com/office/officeart/2005/8/layout/hierarchy2"/>
    <dgm:cxn modelId="{E660DB36-C5BA-406E-A0A0-D281BBFC73CA}" type="presOf" srcId="{BB06F643-3BB4-4EC8-9C74-A5900EAA0927}" destId="{996B63F4-B586-4FD5-B969-6CBDAC561F30}" srcOrd="0" destOrd="0" presId="urn:microsoft.com/office/officeart/2005/8/layout/hierarchy2"/>
    <dgm:cxn modelId="{F07AFD36-9EF7-454C-94D8-07F1968C7840}" type="presOf" srcId="{F8E5CA1C-57AA-4448-A1D5-9F121819C3C8}" destId="{99492F11-43B6-4431-93C8-7449C6FDE9CC}" srcOrd="1" destOrd="0" presId="urn:microsoft.com/office/officeart/2005/8/layout/hierarchy2"/>
    <dgm:cxn modelId="{C418C148-90BF-4472-B335-889DB9BCCD2A}" type="presOf" srcId="{C36601D5-DF13-4053-8011-479C250BBB91}" destId="{4E926EE6-6DC0-4CFE-B3DB-191572288D01}" srcOrd="0" destOrd="0" presId="urn:microsoft.com/office/officeart/2005/8/layout/hierarchy2"/>
    <dgm:cxn modelId="{F97FF049-2F57-4A04-B56F-DD6907460A83}" type="presOf" srcId="{335D73E8-07E1-4CB4-83B4-4CF69BDC7552}" destId="{A080AFD1-3D48-4271-ACF5-268C7CF9A8A9}" srcOrd="1" destOrd="0" presId="urn:microsoft.com/office/officeart/2005/8/layout/hierarchy2"/>
    <dgm:cxn modelId="{9B8FF26E-32CD-4F48-A1EC-8519D207A3D7}" type="presOf" srcId="{BB06F643-3BB4-4EC8-9C74-A5900EAA0927}" destId="{626797A2-D26F-4A91-8DB4-03B4DA32923D}" srcOrd="1" destOrd="0" presId="urn:microsoft.com/office/officeart/2005/8/layout/hierarchy2"/>
    <dgm:cxn modelId="{473D018D-D9BD-4ADC-BD9C-80080CDA0261}" srcId="{14A86A2E-C520-4612-9A32-2AB4E1B0008D}" destId="{E581B61F-7914-4852-B170-1D8005B92C3D}" srcOrd="0" destOrd="0" parTransId="{F8E5CA1C-57AA-4448-A1D5-9F121819C3C8}" sibTransId="{FC503E0C-8568-42C2-AE62-9A05AE2D9540}"/>
    <dgm:cxn modelId="{23D8CC8D-1C87-43A5-B9BB-6006E0BFDA49}" type="presOf" srcId="{E581B61F-7914-4852-B170-1D8005B92C3D}" destId="{972968AF-B78B-4C2D-BF62-BC6F26B40CB9}" srcOrd="0" destOrd="0" presId="urn:microsoft.com/office/officeart/2005/8/layout/hierarchy2"/>
    <dgm:cxn modelId="{EF2DB593-CDD8-4B4B-BB40-FD47C8D19452}" srcId="{03EABD21-52CF-42C8-BD17-B6457680D22A}" destId="{14A86A2E-C520-4612-9A32-2AB4E1B0008D}" srcOrd="0" destOrd="0" parTransId="{5AA381FB-FCAB-495F-A11C-4E3EE809DCB7}" sibTransId="{00F1F98E-3312-4E0F-869E-2EA6CD119C72}"/>
    <dgm:cxn modelId="{BD1D9CA1-393D-4FD8-BD9A-EA91F6ED33CE}" type="presOf" srcId="{335D73E8-07E1-4CB4-83B4-4CF69BDC7552}" destId="{61AEE91A-23C6-4A12-B277-475E681AB463}" srcOrd="0" destOrd="0" presId="urn:microsoft.com/office/officeart/2005/8/layout/hierarchy2"/>
    <dgm:cxn modelId="{D02D71A6-1D3F-46E8-8DBA-E85F63778B86}" type="presOf" srcId="{F8E5CA1C-57AA-4448-A1D5-9F121819C3C8}" destId="{74F8C31A-8501-41B3-91C9-4E6D14E99789}" srcOrd="0" destOrd="0" presId="urn:microsoft.com/office/officeart/2005/8/layout/hierarchy2"/>
    <dgm:cxn modelId="{36C284A8-AB62-4E10-8892-99938DEC1261}" srcId="{14A86A2E-C520-4612-9A32-2AB4E1B0008D}" destId="{638C4E35-B67E-4F9C-87D6-03CAA2B9032F}" srcOrd="1" destOrd="0" parTransId="{335D73E8-07E1-4CB4-83B4-4CF69BDC7552}" sibTransId="{0AF4823C-4009-44C2-9F80-B6274BBA149A}"/>
    <dgm:cxn modelId="{D04419C3-3624-4750-8970-06A71F8C0B1F}" type="presOf" srcId="{638C4E35-B67E-4F9C-87D6-03CAA2B9032F}" destId="{204C16AB-E180-4D14-8991-4925C1AB5FE1}" srcOrd="0" destOrd="0" presId="urn:microsoft.com/office/officeart/2005/8/layout/hierarchy2"/>
    <dgm:cxn modelId="{04E03BF8-CD49-4DAE-A960-A91F69BDD718}" type="presOf" srcId="{03EABD21-52CF-42C8-BD17-B6457680D22A}" destId="{2A8B6B4C-DC9A-472A-B1DE-4E651EE2DB07}" srcOrd="0" destOrd="0" presId="urn:microsoft.com/office/officeart/2005/8/layout/hierarchy2"/>
    <dgm:cxn modelId="{141AD4B7-D4BA-4F05-A400-B48C0399B5E2}" type="presParOf" srcId="{2A8B6B4C-DC9A-472A-B1DE-4E651EE2DB07}" destId="{11371E19-D8CD-46CB-A00C-CDB899CF928F}" srcOrd="0" destOrd="0" presId="urn:microsoft.com/office/officeart/2005/8/layout/hierarchy2"/>
    <dgm:cxn modelId="{1F35955A-134A-46AF-8127-AC7BF26E1E67}" type="presParOf" srcId="{11371E19-D8CD-46CB-A00C-CDB899CF928F}" destId="{9FC1D111-9E6E-44F6-B492-17674A528CC1}" srcOrd="0" destOrd="0" presId="urn:microsoft.com/office/officeart/2005/8/layout/hierarchy2"/>
    <dgm:cxn modelId="{D2B8AC84-9D02-43A5-9869-7472AEA48C58}" type="presParOf" srcId="{11371E19-D8CD-46CB-A00C-CDB899CF928F}" destId="{2F1C2A67-8AEE-4FF5-A9AA-46B7B511EE67}" srcOrd="1" destOrd="0" presId="urn:microsoft.com/office/officeart/2005/8/layout/hierarchy2"/>
    <dgm:cxn modelId="{8DB698E9-E9D5-4663-A142-E5C20C258F98}" type="presParOf" srcId="{2F1C2A67-8AEE-4FF5-A9AA-46B7B511EE67}" destId="{74F8C31A-8501-41B3-91C9-4E6D14E99789}" srcOrd="0" destOrd="0" presId="urn:microsoft.com/office/officeart/2005/8/layout/hierarchy2"/>
    <dgm:cxn modelId="{D1A32150-FCB4-4224-B745-9F5C01105D61}" type="presParOf" srcId="{74F8C31A-8501-41B3-91C9-4E6D14E99789}" destId="{99492F11-43B6-4431-93C8-7449C6FDE9CC}" srcOrd="0" destOrd="0" presId="urn:microsoft.com/office/officeart/2005/8/layout/hierarchy2"/>
    <dgm:cxn modelId="{F25FD888-86BC-48DA-8021-BB973C8F8BF0}" type="presParOf" srcId="{2F1C2A67-8AEE-4FF5-A9AA-46B7B511EE67}" destId="{BA0B7862-1BF0-47CF-8E0D-3B38990F31A7}" srcOrd="1" destOrd="0" presId="urn:microsoft.com/office/officeart/2005/8/layout/hierarchy2"/>
    <dgm:cxn modelId="{007DA07E-582F-4BF0-B2E1-41A3831EB790}" type="presParOf" srcId="{BA0B7862-1BF0-47CF-8E0D-3B38990F31A7}" destId="{972968AF-B78B-4C2D-BF62-BC6F26B40CB9}" srcOrd="0" destOrd="0" presId="urn:microsoft.com/office/officeart/2005/8/layout/hierarchy2"/>
    <dgm:cxn modelId="{36E898AF-E2ED-4495-A796-9F25CB07A634}" type="presParOf" srcId="{BA0B7862-1BF0-47CF-8E0D-3B38990F31A7}" destId="{D32A0C70-C626-48BA-8EE1-F0384E7061F7}" srcOrd="1" destOrd="0" presId="urn:microsoft.com/office/officeart/2005/8/layout/hierarchy2"/>
    <dgm:cxn modelId="{D785C59D-C95F-4EC8-BBB9-4623920E99A1}" type="presParOf" srcId="{D32A0C70-C626-48BA-8EE1-F0384E7061F7}" destId="{996B63F4-B586-4FD5-B969-6CBDAC561F30}" srcOrd="0" destOrd="0" presId="urn:microsoft.com/office/officeart/2005/8/layout/hierarchy2"/>
    <dgm:cxn modelId="{76943703-54C5-44DC-B35E-010BE92958E1}" type="presParOf" srcId="{996B63F4-B586-4FD5-B969-6CBDAC561F30}" destId="{626797A2-D26F-4A91-8DB4-03B4DA32923D}" srcOrd="0" destOrd="0" presId="urn:microsoft.com/office/officeart/2005/8/layout/hierarchy2"/>
    <dgm:cxn modelId="{04E4B306-BDE8-4AC5-9980-94F52CFAFCB9}" type="presParOf" srcId="{D32A0C70-C626-48BA-8EE1-F0384E7061F7}" destId="{970334E1-548B-4E32-9103-A690866853C6}" srcOrd="1" destOrd="0" presId="urn:microsoft.com/office/officeart/2005/8/layout/hierarchy2"/>
    <dgm:cxn modelId="{715EB33B-9281-4FBF-AD8A-7C56833DEE63}" type="presParOf" srcId="{970334E1-548B-4E32-9103-A690866853C6}" destId="{4E926EE6-6DC0-4CFE-B3DB-191572288D01}" srcOrd="0" destOrd="0" presId="urn:microsoft.com/office/officeart/2005/8/layout/hierarchy2"/>
    <dgm:cxn modelId="{008375B6-A5C9-4ECD-81F2-4C3D9B2AF275}" type="presParOf" srcId="{970334E1-548B-4E32-9103-A690866853C6}" destId="{7807B7FD-BB62-4016-B7BA-7DC959515CF6}" srcOrd="1" destOrd="0" presId="urn:microsoft.com/office/officeart/2005/8/layout/hierarchy2"/>
    <dgm:cxn modelId="{FBCFD631-816C-4714-B86F-ABA49346F395}" type="presParOf" srcId="{2F1C2A67-8AEE-4FF5-A9AA-46B7B511EE67}" destId="{61AEE91A-23C6-4A12-B277-475E681AB463}" srcOrd="2" destOrd="0" presId="urn:microsoft.com/office/officeart/2005/8/layout/hierarchy2"/>
    <dgm:cxn modelId="{4ADFFFD8-DD92-400E-B5CA-6B510C5E4E3E}" type="presParOf" srcId="{61AEE91A-23C6-4A12-B277-475E681AB463}" destId="{A080AFD1-3D48-4271-ACF5-268C7CF9A8A9}" srcOrd="0" destOrd="0" presId="urn:microsoft.com/office/officeart/2005/8/layout/hierarchy2"/>
    <dgm:cxn modelId="{709F0EAA-47D9-4031-B5F7-F52A2C665A68}" type="presParOf" srcId="{2F1C2A67-8AEE-4FF5-A9AA-46B7B511EE67}" destId="{4F16F48B-EFEA-4052-B2A1-5F4C9A2808DC}" srcOrd="3" destOrd="0" presId="urn:microsoft.com/office/officeart/2005/8/layout/hierarchy2"/>
    <dgm:cxn modelId="{DDD91844-B184-4283-AF11-213E69E665E9}" type="presParOf" srcId="{4F16F48B-EFEA-4052-B2A1-5F4C9A2808DC}" destId="{204C16AB-E180-4D14-8991-4925C1AB5FE1}" srcOrd="0" destOrd="0" presId="urn:microsoft.com/office/officeart/2005/8/layout/hierarchy2"/>
    <dgm:cxn modelId="{65094FC3-D7FD-40DC-9FCB-8284D26995C6}" type="presParOf" srcId="{4F16F48B-EFEA-4052-B2A1-5F4C9A2808DC}" destId="{E7FEE926-E57B-41A0-9CBC-D05D07152E64}"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B107D3-D906-4091-B8D4-53FA232B902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0FC666CF-A732-4949-B2E5-DB6F8E1FFAD6}">
      <dgm:prSet phldrT="[Texto]" custT="1"/>
      <dgm:spPr/>
      <dgm:t>
        <a:bodyPr/>
        <a:lstStyle/>
        <a:p>
          <a:r>
            <a:rPr lang="es-ES_tradnl" sz="2000" b="1" i="0" dirty="0">
              <a:latin typeface="+mj-lt"/>
            </a:rPr>
            <a:t>LA CONCURRENCIA O COMPETENCIA ES LA ACTIVIDAD POR LA CUAL UN COMERCIANTE O INDUSTRIAL PROCURA CAPTAR UN SECTOR DE MERCADO EN DISPUTA CON OTROS COMERCIANTES O INDUSTRIALES</a:t>
          </a:r>
          <a:endParaRPr lang="es-UY" sz="2000" b="1" i="0" dirty="0">
            <a:latin typeface="+mj-lt"/>
          </a:endParaRPr>
        </a:p>
      </dgm:t>
    </dgm:pt>
    <dgm:pt modelId="{F373C39E-2FF2-4BC7-BBC3-9E97BE8AB126}" type="parTrans" cxnId="{ABE3A44B-EE19-4C96-8BE3-AB3F66F3CE1D}">
      <dgm:prSet/>
      <dgm:spPr/>
      <dgm:t>
        <a:bodyPr/>
        <a:lstStyle/>
        <a:p>
          <a:endParaRPr lang="es-UY"/>
        </a:p>
      </dgm:t>
    </dgm:pt>
    <dgm:pt modelId="{723D1820-0EAD-4042-9441-6A87F074FF5F}" type="sibTrans" cxnId="{ABE3A44B-EE19-4C96-8BE3-AB3F66F3CE1D}">
      <dgm:prSet/>
      <dgm:spPr/>
      <dgm:t>
        <a:bodyPr/>
        <a:lstStyle/>
        <a:p>
          <a:endParaRPr lang="es-UY"/>
        </a:p>
      </dgm:t>
    </dgm:pt>
    <dgm:pt modelId="{188AEB17-01A7-4B4E-84AA-1964F92A06D9}">
      <dgm:prSet custT="1"/>
      <dgm:spPr/>
      <dgm:t>
        <a:bodyPr/>
        <a:lstStyle/>
        <a:p>
          <a:r>
            <a:rPr lang="es-ES_tradnl" sz="2000" b="1" i="0" dirty="0">
              <a:solidFill>
                <a:schemeClr val="bg1"/>
              </a:solidFill>
              <a:latin typeface="+mj-lt"/>
            </a:rPr>
            <a:t>HAY COMPETENCIA DESLEAL CUANDO SE DESVÍA CLIENTELA AJENA Y/O SE USURPA LA MISMA PARA ESTABLECER O ACRECENTAR LA PROPIA EN PERJUICIO DE LOS CONCURRENTES</a:t>
          </a:r>
        </a:p>
      </dgm:t>
    </dgm:pt>
    <dgm:pt modelId="{BF35C804-FEF6-4271-B819-BE86C42039B6}" type="parTrans" cxnId="{5CB474BE-E4E8-4767-A8F6-D240C5167030}">
      <dgm:prSet/>
      <dgm:spPr/>
      <dgm:t>
        <a:bodyPr/>
        <a:lstStyle/>
        <a:p>
          <a:endParaRPr lang="es-UY"/>
        </a:p>
      </dgm:t>
    </dgm:pt>
    <dgm:pt modelId="{44294CB3-BE24-431A-B276-F6781CDED260}" type="sibTrans" cxnId="{5CB474BE-E4E8-4767-A8F6-D240C5167030}">
      <dgm:prSet/>
      <dgm:spPr/>
      <dgm:t>
        <a:bodyPr/>
        <a:lstStyle/>
        <a:p>
          <a:endParaRPr lang="es-UY"/>
        </a:p>
      </dgm:t>
    </dgm:pt>
    <dgm:pt modelId="{56458298-B287-4118-B7A5-289A3E5A9B0D}">
      <dgm:prSet custT="1"/>
      <dgm:spPr/>
      <dgm:t>
        <a:bodyPr/>
        <a:lstStyle/>
        <a:p>
          <a:r>
            <a:rPr lang="es-ES_tradnl" sz="2000" b="1" i="0" dirty="0">
              <a:latin typeface="+mj-lt"/>
            </a:rPr>
            <a:t>PARA QUE EXISTE COMPETENCIA DESLEAL ES NECESARIO: </a:t>
          </a:r>
        </a:p>
      </dgm:t>
    </dgm:pt>
    <dgm:pt modelId="{2D3C91D7-F0B0-4DE4-8B55-1CB68ED81E6D}" type="parTrans" cxnId="{6D71A768-FC89-4B42-8962-0C43C8E20F1D}">
      <dgm:prSet/>
      <dgm:spPr/>
      <dgm:t>
        <a:bodyPr/>
        <a:lstStyle/>
        <a:p>
          <a:endParaRPr lang="es-UY"/>
        </a:p>
      </dgm:t>
    </dgm:pt>
    <dgm:pt modelId="{49CA1357-7775-4F4A-9579-CB06BB7ACF86}" type="sibTrans" cxnId="{6D71A768-FC89-4B42-8962-0C43C8E20F1D}">
      <dgm:prSet/>
      <dgm:spPr/>
      <dgm:t>
        <a:bodyPr/>
        <a:lstStyle/>
        <a:p>
          <a:endParaRPr lang="es-UY"/>
        </a:p>
      </dgm:t>
    </dgm:pt>
    <dgm:pt modelId="{9A6CB29F-7987-413D-BA5D-3AAA845E4321}">
      <dgm:prSet custT="1"/>
      <dgm:spPr/>
      <dgm:t>
        <a:bodyPr/>
        <a:lstStyle/>
        <a:p>
          <a:r>
            <a:rPr lang="es-ES_tradnl" sz="2000" b="1" i="0" dirty="0">
              <a:latin typeface="+mj-lt"/>
            </a:rPr>
            <a:t>Un acto de concurrencia</a:t>
          </a:r>
        </a:p>
      </dgm:t>
    </dgm:pt>
    <dgm:pt modelId="{C37A87D2-CACE-42BA-A70F-95B2E2701870}" type="parTrans" cxnId="{1C68BD8F-3C1E-4953-92AB-59135977836B}">
      <dgm:prSet/>
      <dgm:spPr/>
      <dgm:t>
        <a:bodyPr/>
        <a:lstStyle/>
        <a:p>
          <a:endParaRPr lang="es-UY"/>
        </a:p>
      </dgm:t>
    </dgm:pt>
    <dgm:pt modelId="{D5BA09F2-6CB3-4C70-8645-D6D92964F53B}" type="sibTrans" cxnId="{1C68BD8F-3C1E-4953-92AB-59135977836B}">
      <dgm:prSet/>
      <dgm:spPr/>
      <dgm:t>
        <a:bodyPr/>
        <a:lstStyle/>
        <a:p>
          <a:endParaRPr lang="es-UY"/>
        </a:p>
      </dgm:t>
    </dgm:pt>
    <dgm:pt modelId="{8619F311-642B-4144-BF74-0FE45ED205FF}">
      <dgm:prSet custT="1"/>
      <dgm:spPr/>
      <dgm:t>
        <a:bodyPr/>
        <a:lstStyle/>
        <a:p>
          <a:r>
            <a:rPr lang="es-ES_tradnl" sz="2000" b="1" i="0" dirty="0">
              <a:latin typeface="+mj-lt"/>
            </a:rPr>
            <a:t>Que dicho acto sea ilícito</a:t>
          </a:r>
        </a:p>
      </dgm:t>
    </dgm:pt>
    <dgm:pt modelId="{D1B4B1E6-7465-430D-89BF-B911D214A263}" type="parTrans" cxnId="{0654B3A0-4469-4106-8665-812DD124924C}">
      <dgm:prSet/>
      <dgm:spPr/>
      <dgm:t>
        <a:bodyPr/>
        <a:lstStyle/>
        <a:p>
          <a:endParaRPr lang="es-UY"/>
        </a:p>
      </dgm:t>
    </dgm:pt>
    <dgm:pt modelId="{308224CF-A2BA-40B4-9B18-D6B46E73049F}" type="sibTrans" cxnId="{0654B3A0-4469-4106-8665-812DD124924C}">
      <dgm:prSet/>
      <dgm:spPr/>
      <dgm:t>
        <a:bodyPr/>
        <a:lstStyle/>
        <a:p>
          <a:endParaRPr lang="es-UY"/>
        </a:p>
      </dgm:t>
    </dgm:pt>
    <dgm:pt modelId="{C33D6567-917D-48E9-857D-2490A1F594C9}">
      <dgm:prSet custT="1"/>
      <dgm:spPr/>
      <dgm:t>
        <a:bodyPr/>
        <a:lstStyle/>
        <a:p>
          <a:r>
            <a:rPr lang="es-ES_tradnl" sz="2000" b="1" i="0" dirty="0">
              <a:latin typeface="+mj-lt"/>
            </a:rPr>
            <a:t>Que sea susceptible de causar un perjuicio al competidor</a:t>
          </a:r>
        </a:p>
      </dgm:t>
    </dgm:pt>
    <dgm:pt modelId="{3337E612-1D06-44C6-A27A-9F65EC85279D}" type="parTrans" cxnId="{33916E35-077D-45B6-B7AC-7F9CB69BE601}">
      <dgm:prSet/>
      <dgm:spPr/>
      <dgm:t>
        <a:bodyPr/>
        <a:lstStyle/>
        <a:p>
          <a:endParaRPr lang="es-UY"/>
        </a:p>
      </dgm:t>
    </dgm:pt>
    <dgm:pt modelId="{B9357766-4816-423A-B40A-E24EFAAEBA50}" type="sibTrans" cxnId="{33916E35-077D-45B6-B7AC-7F9CB69BE601}">
      <dgm:prSet/>
      <dgm:spPr/>
      <dgm:t>
        <a:bodyPr/>
        <a:lstStyle/>
        <a:p>
          <a:endParaRPr lang="es-UY"/>
        </a:p>
      </dgm:t>
    </dgm:pt>
    <dgm:pt modelId="{0872F0FA-FD50-42DD-A0AA-B3335B74F28E}" type="pres">
      <dgm:prSet presAssocID="{41B107D3-D906-4091-B8D4-53FA232B9020}" presName="linear" presStyleCnt="0">
        <dgm:presLayoutVars>
          <dgm:animLvl val="lvl"/>
          <dgm:resizeHandles val="exact"/>
        </dgm:presLayoutVars>
      </dgm:prSet>
      <dgm:spPr/>
    </dgm:pt>
    <dgm:pt modelId="{9F7335C6-0D7D-4749-8A83-97D8293EB639}" type="pres">
      <dgm:prSet presAssocID="{0FC666CF-A732-4949-B2E5-DB6F8E1FFAD6}" presName="parentText" presStyleLbl="node1" presStyleIdx="0" presStyleCnt="3">
        <dgm:presLayoutVars>
          <dgm:chMax val="0"/>
          <dgm:bulletEnabled val="1"/>
        </dgm:presLayoutVars>
      </dgm:prSet>
      <dgm:spPr/>
    </dgm:pt>
    <dgm:pt modelId="{0EF1D70F-F6C6-4210-A668-6C9FF940CF85}" type="pres">
      <dgm:prSet presAssocID="{723D1820-0EAD-4042-9441-6A87F074FF5F}" presName="spacer" presStyleCnt="0"/>
      <dgm:spPr/>
    </dgm:pt>
    <dgm:pt modelId="{6EF69352-3DFB-4474-AF70-BE21F5E05941}" type="pres">
      <dgm:prSet presAssocID="{188AEB17-01A7-4B4E-84AA-1964F92A06D9}" presName="parentText" presStyleLbl="node1" presStyleIdx="1" presStyleCnt="3">
        <dgm:presLayoutVars>
          <dgm:chMax val="0"/>
          <dgm:bulletEnabled val="1"/>
        </dgm:presLayoutVars>
      </dgm:prSet>
      <dgm:spPr/>
    </dgm:pt>
    <dgm:pt modelId="{BD0C7DF7-B385-429A-84D2-A33142BB3CE9}" type="pres">
      <dgm:prSet presAssocID="{44294CB3-BE24-431A-B276-F6781CDED260}" presName="spacer" presStyleCnt="0"/>
      <dgm:spPr/>
    </dgm:pt>
    <dgm:pt modelId="{6082A820-09CD-4CA5-855A-6F34CC4D1ED3}" type="pres">
      <dgm:prSet presAssocID="{56458298-B287-4118-B7A5-289A3E5A9B0D}" presName="parentText" presStyleLbl="node1" presStyleIdx="2" presStyleCnt="3">
        <dgm:presLayoutVars>
          <dgm:chMax val="0"/>
          <dgm:bulletEnabled val="1"/>
        </dgm:presLayoutVars>
      </dgm:prSet>
      <dgm:spPr/>
    </dgm:pt>
    <dgm:pt modelId="{805867C3-667E-4714-AC66-30F89947A544}" type="pres">
      <dgm:prSet presAssocID="{56458298-B287-4118-B7A5-289A3E5A9B0D}" presName="childText" presStyleLbl="revTx" presStyleIdx="0" presStyleCnt="1">
        <dgm:presLayoutVars>
          <dgm:bulletEnabled val="1"/>
        </dgm:presLayoutVars>
      </dgm:prSet>
      <dgm:spPr/>
    </dgm:pt>
  </dgm:ptLst>
  <dgm:cxnLst>
    <dgm:cxn modelId="{783B5715-F692-4B3A-ADF7-41AB8C4B0493}" type="presOf" srcId="{188AEB17-01A7-4B4E-84AA-1964F92A06D9}" destId="{6EF69352-3DFB-4474-AF70-BE21F5E05941}" srcOrd="0" destOrd="0" presId="urn:microsoft.com/office/officeart/2005/8/layout/vList2"/>
    <dgm:cxn modelId="{6F7D3233-FF52-415D-BECE-E09CDA44EA2D}" type="presOf" srcId="{9A6CB29F-7987-413D-BA5D-3AAA845E4321}" destId="{805867C3-667E-4714-AC66-30F89947A544}" srcOrd="0" destOrd="0" presId="urn:microsoft.com/office/officeart/2005/8/layout/vList2"/>
    <dgm:cxn modelId="{33916E35-077D-45B6-B7AC-7F9CB69BE601}" srcId="{56458298-B287-4118-B7A5-289A3E5A9B0D}" destId="{C33D6567-917D-48E9-857D-2490A1F594C9}" srcOrd="2" destOrd="0" parTransId="{3337E612-1D06-44C6-A27A-9F65EC85279D}" sibTransId="{B9357766-4816-423A-B40A-E24EFAAEBA50}"/>
    <dgm:cxn modelId="{AA11123F-61DC-414A-90E4-7EE54AC8A37A}" type="presOf" srcId="{8619F311-642B-4144-BF74-0FE45ED205FF}" destId="{805867C3-667E-4714-AC66-30F89947A544}" srcOrd="0" destOrd="1" presId="urn:microsoft.com/office/officeart/2005/8/layout/vList2"/>
    <dgm:cxn modelId="{ED237863-BCE3-45BF-B43A-F6F6B94B3420}" type="presOf" srcId="{C33D6567-917D-48E9-857D-2490A1F594C9}" destId="{805867C3-667E-4714-AC66-30F89947A544}" srcOrd="0" destOrd="2" presId="urn:microsoft.com/office/officeart/2005/8/layout/vList2"/>
    <dgm:cxn modelId="{6D71A768-FC89-4B42-8962-0C43C8E20F1D}" srcId="{41B107D3-D906-4091-B8D4-53FA232B9020}" destId="{56458298-B287-4118-B7A5-289A3E5A9B0D}" srcOrd="2" destOrd="0" parTransId="{2D3C91D7-F0B0-4DE4-8B55-1CB68ED81E6D}" sibTransId="{49CA1357-7775-4F4A-9579-CB06BB7ACF86}"/>
    <dgm:cxn modelId="{A21F9569-1AFE-4C7C-978D-BB9BC742B846}" type="presOf" srcId="{0FC666CF-A732-4949-B2E5-DB6F8E1FFAD6}" destId="{9F7335C6-0D7D-4749-8A83-97D8293EB639}" srcOrd="0" destOrd="0" presId="urn:microsoft.com/office/officeart/2005/8/layout/vList2"/>
    <dgm:cxn modelId="{ABE3A44B-EE19-4C96-8BE3-AB3F66F3CE1D}" srcId="{41B107D3-D906-4091-B8D4-53FA232B9020}" destId="{0FC666CF-A732-4949-B2E5-DB6F8E1FFAD6}" srcOrd="0" destOrd="0" parTransId="{F373C39E-2FF2-4BC7-BBC3-9E97BE8AB126}" sibTransId="{723D1820-0EAD-4042-9441-6A87F074FF5F}"/>
    <dgm:cxn modelId="{B0509682-25F2-451B-A2DF-9D9C0A7CAA04}" type="presOf" srcId="{41B107D3-D906-4091-B8D4-53FA232B9020}" destId="{0872F0FA-FD50-42DD-A0AA-B3335B74F28E}" srcOrd="0" destOrd="0" presId="urn:microsoft.com/office/officeart/2005/8/layout/vList2"/>
    <dgm:cxn modelId="{A7E44F8C-3B48-47D2-87FA-C218F05E3A68}" type="presOf" srcId="{56458298-B287-4118-B7A5-289A3E5A9B0D}" destId="{6082A820-09CD-4CA5-855A-6F34CC4D1ED3}" srcOrd="0" destOrd="0" presId="urn:microsoft.com/office/officeart/2005/8/layout/vList2"/>
    <dgm:cxn modelId="{1C68BD8F-3C1E-4953-92AB-59135977836B}" srcId="{56458298-B287-4118-B7A5-289A3E5A9B0D}" destId="{9A6CB29F-7987-413D-BA5D-3AAA845E4321}" srcOrd="0" destOrd="0" parTransId="{C37A87D2-CACE-42BA-A70F-95B2E2701870}" sibTransId="{D5BA09F2-6CB3-4C70-8645-D6D92964F53B}"/>
    <dgm:cxn modelId="{0654B3A0-4469-4106-8665-812DD124924C}" srcId="{56458298-B287-4118-B7A5-289A3E5A9B0D}" destId="{8619F311-642B-4144-BF74-0FE45ED205FF}" srcOrd="1" destOrd="0" parTransId="{D1B4B1E6-7465-430D-89BF-B911D214A263}" sibTransId="{308224CF-A2BA-40B4-9B18-D6B46E73049F}"/>
    <dgm:cxn modelId="{5CB474BE-E4E8-4767-A8F6-D240C5167030}" srcId="{41B107D3-D906-4091-B8D4-53FA232B9020}" destId="{188AEB17-01A7-4B4E-84AA-1964F92A06D9}" srcOrd="1" destOrd="0" parTransId="{BF35C804-FEF6-4271-B819-BE86C42039B6}" sibTransId="{44294CB3-BE24-431A-B276-F6781CDED260}"/>
    <dgm:cxn modelId="{F5AB208E-1B88-494C-8CE7-801EDF882DD9}" type="presParOf" srcId="{0872F0FA-FD50-42DD-A0AA-B3335B74F28E}" destId="{9F7335C6-0D7D-4749-8A83-97D8293EB639}" srcOrd="0" destOrd="0" presId="urn:microsoft.com/office/officeart/2005/8/layout/vList2"/>
    <dgm:cxn modelId="{868FEFBB-0FF0-4CFA-8DBF-A005F2FAA795}" type="presParOf" srcId="{0872F0FA-FD50-42DD-A0AA-B3335B74F28E}" destId="{0EF1D70F-F6C6-4210-A668-6C9FF940CF85}" srcOrd="1" destOrd="0" presId="urn:microsoft.com/office/officeart/2005/8/layout/vList2"/>
    <dgm:cxn modelId="{687663B3-EE01-44ED-9A90-0F2590B2831C}" type="presParOf" srcId="{0872F0FA-FD50-42DD-A0AA-B3335B74F28E}" destId="{6EF69352-3DFB-4474-AF70-BE21F5E05941}" srcOrd="2" destOrd="0" presId="urn:microsoft.com/office/officeart/2005/8/layout/vList2"/>
    <dgm:cxn modelId="{0776639E-0729-4A20-A095-3643E1E684BD}" type="presParOf" srcId="{0872F0FA-FD50-42DD-A0AA-B3335B74F28E}" destId="{BD0C7DF7-B385-429A-84D2-A33142BB3CE9}" srcOrd="3" destOrd="0" presId="urn:microsoft.com/office/officeart/2005/8/layout/vList2"/>
    <dgm:cxn modelId="{1D4E86B0-86D2-45E4-90CB-C8946C38DA55}" type="presParOf" srcId="{0872F0FA-FD50-42DD-A0AA-B3335B74F28E}" destId="{6082A820-09CD-4CA5-855A-6F34CC4D1ED3}" srcOrd="4" destOrd="0" presId="urn:microsoft.com/office/officeart/2005/8/layout/vList2"/>
    <dgm:cxn modelId="{DFE9064F-7A58-4A20-AFD2-026A3B060E70}" type="presParOf" srcId="{0872F0FA-FD50-42DD-A0AA-B3335B74F28E}" destId="{805867C3-667E-4714-AC66-30F89947A544}" srcOrd="5"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1B107D3-D906-4091-B8D4-53FA232B902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UY"/>
        </a:p>
      </dgm:t>
    </dgm:pt>
    <dgm:pt modelId="{0872F0FA-FD50-42DD-A0AA-B3335B74F28E}" type="pres">
      <dgm:prSet presAssocID="{41B107D3-D906-4091-B8D4-53FA232B9020}" presName="linear" presStyleCnt="0">
        <dgm:presLayoutVars>
          <dgm:animLvl val="lvl"/>
          <dgm:resizeHandles val="exact"/>
        </dgm:presLayoutVars>
      </dgm:prSet>
      <dgm:spPr/>
    </dgm:pt>
  </dgm:ptLst>
  <dgm:cxnLst>
    <dgm:cxn modelId="{2FF07B70-B62E-4F7B-BEE9-B13C6275ACBB}" type="presOf" srcId="{41B107D3-D906-4091-B8D4-53FA232B9020}" destId="{0872F0FA-FD50-42DD-A0AA-B3335B74F28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1F5374-9C90-4D70-9026-A8ABEF0193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A417DBA0-5F58-4F6D-A266-DB0280FCA505}">
      <dgm:prSet phldrT="[Texto]" custT="1"/>
      <dgm:spPr/>
      <dgm:t>
        <a:bodyPr/>
        <a:lstStyle/>
        <a:p>
          <a:r>
            <a:rPr lang="es-UY" sz="2800" b="1" dirty="0">
              <a:latin typeface="+mj-lt"/>
            </a:rPr>
            <a:t>ART. 6 (LEY N° 17.011)</a:t>
          </a:r>
        </a:p>
      </dgm:t>
    </dgm:pt>
    <dgm:pt modelId="{9DC6E269-61E2-4530-A3BB-54C13BF8A04A}" type="parTrans" cxnId="{F5D322EA-0A01-46BB-9705-BEF2E43952F0}">
      <dgm:prSet/>
      <dgm:spPr/>
      <dgm:t>
        <a:bodyPr/>
        <a:lstStyle/>
        <a:p>
          <a:endParaRPr lang="es-UY"/>
        </a:p>
      </dgm:t>
    </dgm:pt>
    <dgm:pt modelId="{67D0D084-4F4F-4EDB-99E6-4C4C540AE145}" type="sibTrans" cxnId="{F5D322EA-0A01-46BB-9705-BEF2E43952F0}">
      <dgm:prSet/>
      <dgm:spPr/>
      <dgm:t>
        <a:bodyPr/>
        <a:lstStyle/>
        <a:p>
          <a:endParaRPr lang="es-UY"/>
        </a:p>
      </dgm:t>
    </dgm:pt>
    <dgm:pt modelId="{D9D1E8D1-A614-4182-9903-0F8B5DF16F05}">
      <dgm:prSet phldrT="[Texto]" custT="1"/>
      <dgm:spPr/>
      <dgm:t>
        <a:bodyPr/>
        <a:lstStyle/>
        <a:p>
          <a:r>
            <a:rPr lang="es-ES_tradnl" sz="2400" b="1" dirty="0">
              <a:latin typeface="+mj-lt"/>
            </a:rPr>
            <a:t>El art. 6 de la ley 17.011 dice que para ser registradas las marcas deberán ser claramente diferentes a las que se hallen inscriptas o en trámite de registro, a efectos de evitar confusión, sea respecto de los mismos productos o servicios, o respecto de productos o servicios concurrentes. </a:t>
          </a:r>
          <a:endParaRPr lang="es-UY" sz="2400" b="1" dirty="0">
            <a:latin typeface="+mj-lt"/>
          </a:endParaRPr>
        </a:p>
      </dgm:t>
    </dgm:pt>
    <dgm:pt modelId="{8E5EB70F-4D3C-46AE-AB89-1C3B2823D9A9}" type="parTrans" cxnId="{D2252768-3250-4B94-8343-596EEDED6D81}">
      <dgm:prSet/>
      <dgm:spPr/>
      <dgm:t>
        <a:bodyPr/>
        <a:lstStyle/>
        <a:p>
          <a:endParaRPr lang="es-ES"/>
        </a:p>
      </dgm:t>
    </dgm:pt>
    <dgm:pt modelId="{07ED1328-0C4A-4615-87E7-C0122BC6E8A9}" type="sibTrans" cxnId="{D2252768-3250-4B94-8343-596EEDED6D81}">
      <dgm:prSet/>
      <dgm:spPr/>
      <dgm:t>
        <a:bodyPr/>
        <a:lstStyle/>
        <a:p>
          <a:endParaRPr lang="es-ES"/>
        </a:p>
      </dgm:t>
    </dgm:pt>
    <dgm:pt modelId="{AC41FC85-6425-4367-844F-6AE2E51FE839}">
      <dgm:prSet phldrT="[Texto]" custT="1"/>
      <dgm:spPr/>
      <dgm:t>
        <a:bodyPr/>
        <a:lstStyle/>
        <a:p>
          <a:r>
            <a:rPr lang="es-ES_tradnl" sz="2400" b="1" dirty="0">
              <a:latin typeface="+mj-lt"/>
            </a:rPr>
            <a:t>El decreto 34/999, en su art 21 habla de marcas iguales o semejantes. </a:t>
          </a:r>
          <a:endParaRPr lang="es-UY" sz="2400" b="1" dirty="0">
            <a:latin typeface="+mj-lt"/>
          </a:endParaRPr>
        </a:p>
      </dgm:t>
    </dgm:pt>
    <dgm:pt modelId="{C2D94D8E-87B0-4D0C-AC52-021D44FF988A}" type="parTrans" cxnId="{6856219C-653B-4059-8887-6DC1706B3EF2}">
      <dgm:prSet/>
      <dgm:spPr/>
      <dgm:t>
        <a:bodyPr/>
        <a:lstStyle/>
        <a:p>
          <a:endParaRPr lang="es-ES"/>
        </a:p>
      </dgm:t>
    </dgm:pt>
    <dgm:pt modelId="{EDF279DE-9E24-4D80-8D33-2D637DA7E5AC}" type="sibTrans" cxnId="{6856219C-653B-4059-8887-6DC1706B3EF2}">
      <dgm:prSet/>
      <dgm:spPr/>
      <dgm:t>
        <a:bodyPr/>
        <a:lstStyle/>
        <a:p>
          <a:endParaRPr lang="es-ES"/>
        </a:p>
      </dgm:t>
    </dgm:pt>
    <dgm:pt modelId="{C519B538-210B-402B-BE29-CE06C4378C58}" type="pres">
      <dgm:prSet presAssocID="{AF1F5374-9C90-4D70-9026-A8ABEF019315}" presName="linear" presStyleCnt="0">
        <dgm:presLayoutVars>
          <dgm:animLvl val="lvl"/>
          <dgm:resizeHandles val="exact"/>
        </dgm:presLayoutVars>
      </dgm:prSet>
      <dgm:spPr/>
    </dgm:pt>
    <dgm:pt modelId="{406C0EB0-16B2-4235-A5CC-3F2D977A487A}" type="pres">
      <dgm:prSet presAssocID="{A417DBA0-5F58-4F6D-A266-DB0280FCA505}" presName="parentText" presStyleLbl="node1" presStyleIdx="0" presStyleCnt="1" custScaleX="96650" custScaleY="143679">
        <dgm:presLayoutVars>
          <dgm:chMax val="0"/>
          <dgm:bulletEnabled val="1"/>
        </dgm:presLayoutVars>
      </dgm:prSet>
      <dgm:spPr/>
    </dgm:pt>
    <dgm:pt modelId="{B06BEF35-25D1-4CD6-B344-F902D4E813D3}" type="pres">
      <dgm:prSet presAssocID="{A417DBA0-5F58-4F6D-A266-DB0280FCA505}" presName="childText" presStyleLbl="revTx" presStyleIdx="0" presStyleCnt="1">
        <dgm:presLayoutVars>
          <dgm:bulletEnabled val="1"/>
        </dgm:presLayoutVars>
      </dgm:prSet>
      <dgm:spPr/>
    </dgm:pt>
  </dgm:ptLst>
  <dgm:cxnLst>
    <dgm:cxn modelId="{19AEFC0B-3F11-4ABB-B5D9-302ED73226E3}" type="presOf" srcId="{A417DBA0-5F58-4F6D-A266-DB0280FCA505}" destId="{406C0EB0-16B2-4235-A5CC-3F2D977A487A}" srcOrd="0" destOrd="0" presId="urn:microsoft.com/office/officeart/2005/8/layout/vList2"/>
    <dgm:cxn modelId="{A52BD622-2D1F-4D54-8BE4-492AA95365F5}" type="presOf" srcId="{AF1F5374-9C90-4D70-9026-A8ABEF019315}" destId="{C519B538-210B-402B-BE29-CE06C4378C58}" srcOrd="0" destOrd="0" presId="urn:microsoft.com/office/officeart/2005/8/layout/vList2"/>
    <dgm:cxn modelId="{D2252768-3250-4B94-8343-596EEDED6D81}" srcId="{A417DBA0-5F58-4F6D-A266-DB0280FCA505}" destId="{D9D1E8D1-A614-4182-9903-0F8B5DF16F05}" srcOrd="0" destOrd="0" parTransId="{8E5EB70F-4D3C-46AE-AB89-1C3B2823D9A9}" sibTransId="{07ED1328-0C4A-4615-87E7-C0122BC6E8A9}"/>
    <dgm:cxn modelId="{6856219C-653B-4059-8887-6DC1706B3EF2}" srcId="{A417DBA0-5F58-4F6D-A266-DB0280FCA505}" destId="{AC41FC85-6425-4367-844F-6AE2E51FE839}" srcOrd="1" destOrd="0" parTransId="{C2D94D8E-87B0-4D0C-AC52-021D44FF988A}" sibTransId="{EDF279DE-9E24-4D80-8D33-2D637DA7E5AC}"/>
    <dgm:cxn modelId="{AD9DC7E3-99F3-43FE-B12C-9E591864BC34}" type="presOf" srcId="{AC41FC85-6425-4367-844F-6AE2E51FE839}" destId="{B06BEF35-25D1-4CD6-B344-F902D4E813D3}" srcOrd="0" destOrd="1" presId="urn:microsoft.com/office/officeart/2005/8/layout/vList2"/>
    <dgm:cxn modelId="{F5D322EA-0A01-46BB-9705-BEF2E43952F0}" srcId="{AF1F5374-9C90-4D70-9026-A8ABEF019315}" destId="{A417DBA0-5F58-4F6D-A266-DB0280FCA505}" srcOrd="0" destOrd="0" parTransId="{9DC6E269-61E2-4530-A3BB-54C13BF8A04A}" sibTransId="{67D0D084-4F4F-4EDB-99E6-4C4C540AE145}"/>
    <dgm:cxn modelId="{2647FAEA-01B2-42A6-A0C0-B2758BEF65B8}" type="presOf" srcId="{D9D1E8D1-A614-4182-9903-0F8B5DF16F05}" destId="{B06BEF35-25D1-4CD6-B344-F902D4E813D3}" srcOrd="0" destOrd="0" presId="urn:microsoft.com/office/officeart/2005/8/layout/vList2"/>
    <dgm:cxn modelId="{488C1A8A-FCCF-49F4-A105-845BFEDF32EE}" type="presParOf" srcId="{C519B538-210B-402B-BE29-CE06C4378C58}" destId="{406C0EB0-16B2-4235-A5CC-3F2D977A487A}" srcOrd="0" destOrd="0" presId="urn:microsoft.com/office/officeart/2005/8/layout/vList2"/>
    <dgm:cxn modelId="{4DE555B6-D522-4C4F-B554-5BA1C28021C2}" type="presParOf" srcId="{C519B538-210B-402B-BE29-CE06C4378C58}" destId="{B06BEF35-25D1-4CD6-B344-F902D4E813D3}"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DEE0344-FBC2-4482-852E-2F68D590032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E55F2808-F2B1-4AAE-80B9-9DD0D8EDF8AE}">
      <dgm:prSet phldrT="[Texto]"/>
      <dgm:spPr/>
      <dgm:t>
        <a:bodyPr/>
        <a:lstStyle/>
        <a:p>
          <a:r>
            <a:rPr lang="es-ES_tradnl" b="1" dirty="0">
              <a:latin typeface="+mj-lt"/>
            </a:rPr>
            <a:t>PRINCIPIO GENERAL:</a:t>
          </a:r>
          <a:endParaRPr lang="es-UY" b="1" dirty="0">
            <a:latin typeface="+mj-lt"/>
          </a:endParaRPr>
        </a:p>
      </dgm:t>
    </dgm:pt>
    <dgm:pt modelId="{F1E28667-AE70-4D69-82C9-59C72C93737B}" type="parTrans" cxnId="{068C9A02-DEBC-49F5-8FAD-45334A13461B}">
      <dgm:prSet/>
      <dgm:spPr/>
      <dgm:t>
        <a:bodyPr/>
        <a:lstStyle/>
        <a:p>
          <a:endParaRPr lang="es-UY"/>
        </a:p>
      </dgm:t>
    </dgm:pt>
    <dgm:pt modelId="{92556418-CB40-4342-8012-71B9F97E4245}" type="sibTrans" cxnId="{068C9A02-DEBC-49F5-8FAD-45334A13461B}">
      <dgm:prSet/>
      <dgm:spPr/>
      <dgm:t>
        <a:bodyPr/>
        <a:lstStyle/>
        <a:p>
          <a:endParaRPr lang="es-UY"/>
        </a:p>
      </dgm:t>
    </dgm:pt>
    <dgm:pt modelId="{C612659B-F504-427B-ACD4-394AE5CC634F}">
      <dgm:prSet phldrT="[Texto]"/>
      <dgm:spPr/>
      <dgm:t>
        <a:bodyPr/>
        <a:lstStyle/>
        <a:p>
          <a:r>
            <a:rPr lang="es-ES_tradnl" b="1" dirty="0">
              <a:latin typeface="+mj-lt"/>
            </a:rPr>
            <a:t>El Derecho de Marcas otorga a los titulares de marcas registradas una exclusividad para utilizar el signo de su propiedad, con el objeto de identificar sus productos o servicios. </a:t>
          </a:r>
          <a:endParaRPr lang="es-UY" b="1" dirty="0">
            <a:latin typeface="+mj-lt"/>
          </a:endParaRPr>
        </a:p>
      </dgm:t>
    </dgm:pt>
    <dgm:pt modelId="{9AD586D7-973C-4434-AA27-9C9C08508000}" type="parTrans" cxnId="{48C814C3-7199-4479-8447-A9FC0CCAD4B0}">
      <dgm:prSet/>
      <dgm:spPr/>
      <dgm:t>
        <a:bodyPr/>
        <a:lstStyle/>
        <a:p>
          <a:endParaRPr lang="es-ES"/>
        </a:p>
      </dgm:t>
    </dgm:pt>
    <dgm:pt modelId="{2C07AF2C-38CC-476D-B195-F65DAE06C6F1}" type="sibTrans" cxnId="{48C814C3-7199-4479-8447-A9FC0CCAD4B0}">
      <dgm:prSet/>
      <dgm:spPr/>
      <dgm:t>
        <a:bodyPr/>
        <a:lstStyle/>
        <a:p>
          <a:endParaRPr lang="es-ES"/>
        </a:p>
      </dgm:t>
    </dgm:pt>
    <dgm:pt modelId="{BE30D775-63D6-426A-9CD7-96A68FC7E6BC}">
      <dgm:prSet phldrT="[Texto]"/>
      <dgm:spPr/>
      <dgm:t>
        <a:bodyPr/>
        <a:lstStyle/>
        <a:p>
          <a:r>
            <a:rPr lang="es-ES_tradnl" b="1" dirty="0">
              <a:latin typeface="+mj-lt"/>
            </a:rPr>
            <a:t>Esta exclusividad supone la posibilidad de impedir que otras personas registren o usen como marcas o nombres comerciales o designaciones sociales, signos que sean confundibles con el previamente registrado</a:t>
          </a:r>
          <a:endParaRPr lang="es-UY" b="1" dirty="0">
            <a:latin typeface="+mj-lt"/>
          </a:endParaRPr>
        </a:p>
      </dgm:t>
    </dgm:pt>
    <dgm:pt modelId="{664495A1-5250-4B76-A66A-5CC8687E1ACB}" type="parTrans" cxnId="{F575A4A7-2341-4C15-B3FE-859EA62367CF}">
      <dgm:prSet/>
      <dgm:spPr/>
      <dgm:t>
        <a:bodyPr/>
        <a:lstStyle/>
        <a:p>
          <a:endParaRPr lang="es-ES"/>
        </a:p>
      </dgm:t>
    </dgm:pt>
    <dgm:pt modelId="{6AFFEE3E-45A7-496B-88C2-A40B479A7245}" type="sibTrans" cxnId="{F575A4A7-2341-4C15-B3FE-859EA62367CF}">
      <dgm:prSet/>
      <dgm:spPr/>
      <dgm:t>
        <a:bodyPr/>
        <a:lstStyle/>
        <a:p>
          <a:endParaRPr lang="es-ES"/>
        </a:p>
      </dgm:t>
    </dgm:pt>
    <dgm:pt modelId="{53981AC9-A131-4805-8B63-F802DF6DE7A9}" type="pres">
      <dgm:prSet presAssocID="{1DEE0344-FBC2-4482-852E-2F68D5900323}" presName="linear" presStyleCnt="0">
        <dgm:presLayoutVars>
          <dgm:animLvl val="lvl"/>
          <dgm:resizeHandles val="exact"/>
        </dgm:presLayoutVars>
      </dgm:prSet>
      <dgm:spPr/>
    </dgm:pt>
    <dgm:pt modelId="{E984BF48-86CF-4085-8278-1F1B44205E61}" type="pres">
      <dgm:prSet presAssocID="{E55F2808-F2B1-4AAE-80B9-9DD0D8EDF8AE}" presName="parentText" presStyleLbl="node1" presStyleIdx="0" presStyleCnt="1">
        <dgm:presLayoutVars>
          <dgm:chMax val="0"/>
          <dgm:bulletEnabled val="1"/>
        </dgm:presLayoutVars>
      </dgm:prSet>
      <dgm:spPr/>
    </dgm:pt>
    <dgm:pt modelId="{71EA028B-2BC0-4458-8C87-0BC08B442730}" type="pres">
      <dgm:prSet presAssocID="{E55F2808-F2B1-4AAE-80B9-9DD0D8EDF8AE}" presName="childText" presStyleLbl="revTx" presStyleIdx="0" presStyleCnt="1">
        <dgm:presLayoutVars>
          <dgm:bulletEnabled val="1"/>
        </dgm:presLayoutVars>
      </dgm:prSet>
      <dgm:spPr/>
    </dgm:pt>
  </dgm:ptLst>
  <dgm:cxnLst>
    <dgm:cxn modelId="{068C9A02-DEBC-49F5-8FAD-45334A13461B}" srcId="{1DEE0344-FBC2-4482-852E-2F68D5900323}" destId="{E55F2808-F2B1-4AAE-80B9-9DD0D8EDF8AE}" srcOrd="0" destOrd="0" parTransId="{F1E28667-AE70-4D69-82C9-59C72C93737B}" sibTransId="{92556418-CB40-4342-8012-71B9F97E4245}"/>
    <dgm:cxn modelId="{15B27719-C7EE-43D3-8D86-8A9CB71080C4}" type="presOf" srcId="{E55F2808-F2B1-4AAE-80B9-9DD0D8EDF8AE}" destId="{E984BF48-86CF-4085-8278-1F1B44205E61}" srcOrd="0" destOrd="0" presId="urn:microsoft.com/office/officeart/2005/8/layout/vList2"/>
    <dgm:cxn modelId="{A8C15F3F-4688-4884-BFD7-BD5E298A8A96}" type="presOf" srcId="{C612659B-F504-427B-ACD4-394AE5CC634F}" destId="{71EA028B-2BC0-4458-8C87-0BC08B442730}" srcOrd="0" destOrd="0" presId="urn:microsoft.com/office/officeart/2005/8/layout/vList2"/>
    <dgm:cxn modelId="{B5766648-3AE5-4829-973A-17967C9A08C9}" type="presOf" srcId="{BE30D775-63D6-426A-9CD7-96A68FC7E6BC}" destId="{71EA028B-2BC0-4458-8C87-0BC08B442730}" srcOrd="0" destOrd="1" presId="urn:microsoft.com/office/officeart/2005/8/layout/vList2"/>
    <dgm:cxn modelId="{03790D9B-5A82-453F-8014-35F6729AD0E3}" type="presOf" srcId="{1DEE0344-FBC2-4482-852E-2F68D5900323}" destId="{53981AC9-A131-4805-8B63-F802DF6DE7A9}" srcOrd="0" destOrd="0" presId="urn:microsoft.com/office/officeart/2005/8/layout/vList2"/>
    <dgm:cxn modelId="{F575A4A7-2341-4C15-B3FE-859EA62367CF}" srcId="{E55F2808-F2B1-4AAE-80B9-9DD0D8EDF8AE}" destId="{BE30D775-63D6-426A-9CD7-96A68FC7E6BC}" srcOrd="1" destOrd="0" parTransId="{664495A1-5250-4B76-A66A-5CC8687E1ACB}" sibTransId="{6AFFEE3E-45A7-496B-88C2-A40B479A7245}"/>
    <dgm:cxn modelId="{48C814C3-7199-4479-8447-A9FC0CCAD4B0}" srcId="{E55F2808-F2B1-4AAE-80B9-9DD0D8EDF8AE}" destId="{C612659B-F504-427B-ACD4-394AE5CC634F}" srcOrd="0" destOrd="0" parTransId="{9AD586D7-973C-4434-AA27-9C9C08508000}" sibTransId="{2C07AF2C-38CC-476D-B195-F65DAE06C6F1}"/>
    <dgm:cxn modelId="{23CA9F9C-0367-4F0C-8C9F-7D9F22BF1CB2}" type="presParOf" srcId="{53981AC9-A131-4805-8B63-F802DF6DE7A9}" destId="{E984BF48-86CF-4085-8278-1F1B44205E61}" srcOrd="0" destOrd="0" presId="urn:microsoft.com/office/officeart/2005/8/layout/vList2"/>
    <dgm:cxn modelId="{58006928-FCDF-4BBF-8B39-AA99A09A9B17}" type="presParOf" srcId="{53981AC9-A131-4805-8B63-F802DF6DE7A9}" destId="{71EA028B-2BC0-4458-8C87-0BC08B442730}"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A9B8409-AB84-41EE-94C2-F80EE9418182}"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UY"/>
        </a:p>
      </dgm:t>
    </dgm:pt>
    <dgm:pt modelId="{73DD0AA9-3A1B-4A17-BA7D-43203335F526}">
      <dgm:prSet phldrT="[Texto]" custT="1"/>
      <dgm:spPr/>
      <dgm:t>
        <a:bodyPr/>
        <a:lstStyle/>
        <a:p>
          <a:r>
            <a:rPr lang="en-GB" sz="2400" b="1" dirty="0">
              <a:latin typeface="+mj-lt"/>
            </a:rPr>
            <a:t>ADEMÁS DE LAS MARCAS COMUNES TENEMOS NUEVAS MODALIDADES COMO SER:</a:t>
          </a:r>
          <a:endParaRPr lang="es-UY" sz="2400" b="1" dirty="0">
            <a:latin typeface="+mj-lt"/>
          </a:endParaRPr>
        </a:p>
      </dgm:t>
    </dgm:pt>
    <dgm:pt modelId="{6545AEEE-4F0F-4729-B02F-0C2414FE34E3}" type="parTrans" cxnId="{7F5D82E0-3B2D-4DD1-A62B-6A9953097F59}">
      <dgm:prSet/>
      <dgm:spPr/>
      <dgm:t>
        <a:bodyPr/>
        <a:lstStyle/>
        <a:p>
          <a:endParaRPr lang="es-UY"/>
        </a:p>
      </dgm:t>
    </dgm:pt>
    <dgm:pt modelId="{5561D8F6-AE2B-463B-84F3-7BF5F6CE92DA}" type="sibTrans" cxnId="{7F5D82E0-3B2D-4DD1-A62B-6A9953097F59}">
      <dgm:prSet/>
      <dgm:spPr/>
      <dgm:t>
        <a:bodyPr/>
        <a:lstStyle/>
        <a:p>
          <a:endParaRPr lang="es-UY"/>
        </a:p>
      </dgm:t>
    </dgm:pt>
    <dgm:pt modelId="{ACFFBD4F-42DD-4635-9593-B02D85381423}">
      <dgm:prSet custT="1"/>
      <dgm:spPr/>
      <dgm:t>
        <a:bodyPr/>
        <a:lstStyle/>
        <a:p>
          <a:r>
            <a:rPr lang="en-GB" sz="2400" b="1" dirty="0">
              <a:latin typeface="+mj-lt"/>
            </a:rPr>
            <a:t>MARCAS COLECTIVAS (ARTS. 38 A 43):</a:t>
          </a:r>
        </a:p>
      </dgm:t>
    </dgm:pt>
    <dgm:pt modelId="{F2713F3A-391F-46DA-B3E3-B39779A063A4}" type="parTrans" cxnId="{02FCA45C-3996-4A7D-808E-2C3EDC60E99B}">
      <dgm:prSet/>
      <dgm:spPr/>
      <dgm:t>
        <a:bodyPr/>
        <a:lstStyle/>
        <a:p>
          <a:endParaRPr lang="es-UY"/>
        </a:p>
      </dgm:t>
    </dgm:pt>
    <dgm:pt modelId="{A98E4087-1C9F-4369-987C-D60D5669733B}" type="sibTrans" cxnId="{02FCA45C-3996-4A7D-808E-2C3EDC60E99B}">
      <dgm:prSet/>
      <dgm:spPr/>
      <dgm:t>
        <a:bodyPr/>
        <a:lstStyle/>
        <a:p>
          <a:endParaRPr lang="es-UY"/>
        </a:p>
      </dgm:t>
    </dgm:pt>
    <dgm:pt modelId="{4B242191-1DEF-4287-9F8A-2B0841F6171D}">
      <dgm:prSet custT="1"/>
      <dgm:spPr/>
      <dgm:t>
        <a:bodyPr/>
        <a:lstStyle/>
        <a:p>
          <a:r>
            <a:rPr lang="en-GB" sz="2400" b="1" dirty="0">
              <a:latin typeface="+mj-lt"/>
            </a:rPr>
            <a:t>MARCAS DE CERTIFICACIÓN O GARANTÍA (ARTS. 44 A 56):</a:t>
          </a:r>
        </a:p>
      </dgm:t>
    </dgm:pt>
    <dgm:pt modelId="{05AD251C-72D2-4D19-B518-C8563176CEBB}" type="parTrans" cxnId="{DBD0C069-2018-479F-91F0-3BD239ECB12C}">
      <dgm:prSet/>
      <dgm:spPr/>
      <dgm:t>
        <a:bodyPr/>
        <a:lstStyle/>
        <a:p>
          <a:endParaRPr lang="es-UY"/>
        </a:p>
      </dgm:t>
    </dgm:pt>
    <dgm:pt modelId="{24923474-DA56-4107-A4C0-308C3AAA04A2}" type="sibTrans" cxnId="{DBD0C069-2018-479F-91F0-3BD239ECB12C}">
      <dgm:prSet/>
      <dgm:spPr/>
      <dgm:t>
        <a:bodyPr/>
        <a:lstStyle/>
        <a:p>
          <a:endParaRPr lang="es-UY"/>
        </a:p>
      </dgm:t>
    </dgm:pt>
    <dgm:pt modelId="{DE8B0734-8EA2-43C6-9891-F0226C5AB367}">
      <dgm:prSet custT="1"/>
      <dgm:spPr/>
      <dgm:t>
        <a:bodyPr/>
        <a:lstStyle/>
        <a:p>
          <a:r>
            <a:rPr lang="en-GB" sz="2400" b="1" dirty="0" err="1">
              <a:latin typeface="+mj-lt"/>
            </a:rPr>
            <a:t>distingue</a:t>
          </a:r>
          <a:r>
            <a:rPr lang="en-GB" sz="2400" b="1" dirty="0">
              <a:latin typeface="+mj-lt"/>
            </a:rPr>
            <a:t> </a:t>
          </a:r>
          <a:r>
            <a:rPr lang="en-GB" sz="2400" b="1" dirty="0" err="1">
              <a:latin typeface="+mj-lt"/>
            </a:rPr>
            <a:t>los</a:t>
          </a:r>
          <a:r>
            <a:rPr lang="en-GB" sz="2400" b="1" dirty="0">
              <a:latin typeface="+mj-lt"/>
            </a:rPr>
            <a:t> </a:t>
          </a:r>
          <a:r>
            <a:rPr lang="en-GB" sz="2400" b="1" dirty="0" err="1">
              <a:latin typeface="+mj-lt"/>
            </a:rPr>
            <a:t>productos</a:t>
          </a:r>
          <a:r>
            <a:rPr lang="en-GB" sz="2400" b="1" dirty="0">
              <a:latin typeface="+mj-lt"/>
            </a:rPr>
            <a:t> o </a:t>
          </a:r>
          <a:r>
            <a:rPr lang="en-GB" sz="2400" b="1" dirty="0" err="1">
              <a:latin typeface="+mj-lt"/>
            </a:rPr>
            <a:t>servicios</a:t>
          </a:r>
          <a:r>
            <a:rPr lang="en-GB" sz="2400" b="1" dirty="0">
              <a:latin typeface="+mj-lt"/>
            </a:rPr>
            <a:t> </a:t>
          </a:r>
          <a:r>
            <a:rPr lang="en-GB" sz="2400" b="1" dirty="0" err="1">
              <a:latin typeface="+mj-lt"/>
            </a:rPr>
            <a:t>provenientes</a:t>
          </a:r>
          <a:r>
            <a:rPr lang="en-GB" sz="2400" b="1" dirty="0">
              <a:latin typeface="+mj-lt"/>
            </a:rPr>
            <a:t> de </a:t>
          </a:r>
          <a:r>
            <a:rPr lang="en-GB" sz="2400" b="1" dirty="0" err="1">
              <a:latin typeface="+mj-lt"/>
            </a:rPr>
            <a:t>miembros</a:t>
          </a:r>
          <a:r>
            <a:rPr lang="en-GB" sz="2400" b="1" dirty="0">
              <a:latin typeface="+mj-lt"/>
            </a:rPr>
            <a:t> de </a:t>
          </a:r>
          <a:r>
            <a:rPr lang="en-GB" sz="2400" b="1" dirty="0" err="1">
              <a:latin typeface="+mj-lt"/>
            </a:rPr>
            <a:t>una</a:t>
          </a:r>
          <a:r>
            <a:rPr lang="en-GB" sz="2400" b="1" dirty="0">
              <a:latin typeface="+mj-lt"/>
            </a:rPr>
            <a:t> </a:t>
          </a:r>
          <a:r>
            <a:rPr lang="en-GB" sz="2400" b="1" dirty="0" err="1">
              <a:latin typeface="+mj-lt"/>
            </a:rPr>
            <a:t>determinada</a:t>
          </a:r>
          <a:r>
            <a:rPr lang="en-GB" sz="2400" b="1" dirty="0">
              <a:latin typeface="+mj-lt"/>
            </a:rPr>
            <a:t> </a:t>
          </a:r>
          <a:r>
            <a:rPr lang="en-GB" sz="2400" b="1" dirty="0" err="1">
              <a:latin typeface="+mj-lt"/>
            </a:rPr>
            <a:t>colectividad</a:t>
          </a:r>
          <a:r>
            <a:rPr lang="en-GB" sz="2400" b="1" dirty="0">
              <a:latin typeface="+mj-lt"/>
            </a:rPr>
            <a:t>.</a:t>
          </a:r>
        </a:p>
      </dgm:t>
    </dgm:pt>
    <dgm:pt modelId="{6C938FF9-C3F3-4672-ACC8-04CEC5F69F65}" type="parTrans" cxnId="{B63B5BB2-9F09-402C-955E-1F6D09430491}">
      <dgm:prSet/>
      <dgm:spPr/>
      <dgm:t>
        <a:bodyPr/>
        <a:lstStyle/>
        <a:p>
          <a:endParaRPr lang="es-UY"/>
        </a:p>
      </dgm:t>
    </dgm:pt>
    <dgm:pt modelId="{785F55EE-362F-4316-B8F8-FBD54298E6B7}" type="sibTrans" cxnId="{B63B5BB2-9F09-402C-955E-1F6D09430491}">
      <dgm:prSet/>
      <dgm:spPr/>
      <dgm:t>
        <a:bodyPr/>
        <a:lstStyle/>
        <a:p>
          <a:endParaRPr lang="es-UY"/>
        </a:p>
      </dgm:t>
    </dgm:pt>
    <dgm:pt modelId="{2DFF8A65-4E11-44B6-A067-6B8BA670712C}">
      <dgm:prSet custT="1"/>
      <dgm:spPr/>
      <dgm:t>
        <a:bodyPr/>
        <a:lstStyle/>
        <a:p>
          <a:r>
            <a:rPr lang="en-GB" sz="2000" b="1" dirty="0" err="1">
              <a:latin typeface="+mj-lt"/>
            </a:rPr>
            <a:t>certifica</a:t>
          </a:r>
          <a:r>
            <a:rPr lang="en-GB" sz="2000" b="1" dirty="0">
              <a:latin typeface="+mj-lt"/>
            </a:rPr>
            <a:t> </a:t>
          </a:r>
          <a:r>
            <a:rPr lang="en-GB" sz="2000" b="1" dirty="0" err="1">
              <a:latin typeface="+mj-lt"/>
            </a:rPr>
            <a:t>características</a:t>
          </a:r>
          <a:r>
            <a:rPr lang="en-GB" sz="2000" b="1" dirty="0">
              <a:latin typeface="+mj-lt"/>
            </a:rPr>
            <a:t> </a:t>
          </a:r>
          <a:r>
            <a:rPr lang="en-GB" sz="2000" b="1" dirty="0" err="1">
              <a:latin typeface="+mj-lt"/>
            </a:rPr>
            <a:t>comunes</a:t>
          </a:r>
          <a:r>
            <a:rPr lang="en-GB" sz="2000" b="1" dirty="0">
              <a:latin typeface="+mj-lt"/>
            </a:rPr>
            <a:t>, </a:t>
          </a:r>
          <a:r>
            <a:rPr lang="en-GB" sz="2000" b="1" dirty="0" err="1">
              <a:latin typeface="+mj-lt"/>
            </a:rPr>
            <a:t>en</a:t>
          </a:r>
          <a:r>
            <a:rPr lang="en-GB" sz="2000" b="1" dirty="0">
              <a:latin typeface="+mj-lt"/>
            </a:rPr>
            <a:t> particular la </a:t>
          </a:r>
          <a:r>
            <a:rPr lang="en-GB" sz="2000" b="1" dirty="0" err="1">
              <a:latin typeface="+mj-lt"/>
            </a:rPr>
            <a:t>calidad</a:t>
          </a:r>
          <a:r>
            <a:rPr lang="en-GB" sz="2000" b="1" dirty="0">
              <a:latin typeface="+mj-lt"/>
            </a:rPr>
            <a:t>, </a:t>
          </a:r>
          <a:r>
            <a:rPr lang="en-GB" sz="2000" b="1" dirty="0" err="1">
              <a:latin typeface="+mj-lt"/>
            </a:rPr>
            <a:t>los</a:t>
          </a:r>
          <a:r>
            <a:rPr lang="en-GB" sz="2000" b="1" dirty="0">
              <a:latin typeface="+mj-lt"/>
            </a:rPr>
            <a:t> </a:t>
          </a:r>
          <a:r>
            <a:rPr lang="en-GB" sz="2000" b="1" dirty="0" err="1">
              <a:latin typeface="+mj-lt"/>
            </a:rPr>
            <a:t>componentes</a:t>
          </a:r>
          <a:r>
            <a:rPr lang="en-GB" sz="2000" b="1" dirty="0">
              <a:latin typeface="+mj-lt"/>
            </a:rPr>
            <a:t>, la </a:t>
          </a:r>
          <a:r>
            <a:rPr lang="en-GB" sz="2000" b="1" dirty="0" err="1">
              <a:latin typeface="+mj-lt"/>
            </a:rPr>
            <a:t>naturaleza</a:t>
          </a:r>
          <a:r>
            <a:rPr lang="en-GB" sz="2000" b="1" dirty="0">
              <a:latin typeface="+mj-lt"/>
            </a:rPr>
            <a:t>, la </a:t>
          </a:r>
          <a:r>
            <a:rPr lang="en-GB" sz="2000" b="1" dirty="0" err="1">
              <a:latin typeface="+mj-lt"/>
            </a:rPr>
            <a:t>metodología</a:t>
          </a:r>
          <a:r>
            <a:rPr lang="en-GB" sz="2000" b="1" dirty="0">
              <a:latin typeface="+mj-lt"/>
            </a:rPr>
            <a:t> </a:t>
          </a:r>
          <a:r>
            <a:rPr lang="en-GB" sz="2000" b="1" dirty="0" err="1">
              <a:latin typeface="+mj-lt"/>
            </a:rPr>
            <a:t>empleada</a:t>
          </a:r>
          <a:r>
            <a:rPr lang="en-GB" sz="2000" b="1" dirty="0">
              <a:latin typeface="+mj-lt"/>
            </a:rPr>
            <a:t> de </a:t>
          </a:r>
          <a:r>
            <a:rPr lang="en-GB" sz="2000" b="1" dirty="0" err="1">
              <a:latin typeface="+mj-lt"/>
            </a:rPr>
            <a:t>los</a:t>
          </a:r>
          <a:r>
            <a:rPr lang="en-GB" sz="2000" b="1" dirty="0">
              <a:latin typeface="+mj-lt"/>
            </a:rPr>
            <a:t> </a:t>
          </a:r>
          <a:r>
            <a:rPr lang="en-GB" sz="2000" b="1" dirty="0" err="1">
              <a:latin typeface="+mj-lt"/>
            </a:rPr>
            <a:t>productos</a:t>
          </a:r>
          <a:r>
            <a:rPr lang="en-GB" sz="2000" b="1" dirty="0">
              <a:latin typeface="+mj-lt"/>
            </a:rPr>
            <a:t> o </a:t>
          </a:r>
          <a:r>
            <a:rPr lang="en-GB" sz="2000" b="1" dirty="0" err="1">
              <a:latin typeface="+mj-lt"/>
            </a:rPr>
            <a:t>servicios</a:t>
          </a:r>
          <a:r>
            <a:rPr lang="en-GB" sz="2000" b="1" dirty="0">
              <a:latin typeface="+mj-lt"/>
            </a:rPr>
            <a:t> </a:t>
          </a:r>
          <a:r>
            <a:rPr lang="en-GB" sz="2000" b="1" dirty="0" err="1">
              <a:latin typeface="+mj-lt"/>
            </a:rPr>
            <a:t>elaborados</a:t>
          </a:r>
          <a:r>
            <a:rPr lang="en-GB" sz="2000" b="1" dirty="0">
              <a:latin typeface="+mj-lt"/>
            </a:rPr>
            <a:t> o </a:t>
          </a:r>
          <a:r>
            <a:rPr lang="en-GB" sz="2000" b="1" dirty="0" err="1">
              <a:latin typeface="+mj-lt"/>
            </a:rPr>
            <a:t>prestados</a:t>
          </a:r>
          <a:r>
            <a:rPr lang="en-GB" sz="2000" b="1" dirty="0">
              <a:latin typeface="+mj-lt"/>
            </a:rPr>
            <a:t> </a:t>
          </a:r>
          <a:r>
            <a:rPr lang="en-GB" sz="2000" b="1" dirty="0" err="1">
              <a:latin typeface="+mj-lt"/>
            </a:rPr>
            <a:t>por</a:t>
          </a:r>
          <a:r>
            <a:rPr lang="en-GB" sz="2000" b="1" dirty="0">
              <a:latin typeface="+mj-lt"/>
            </a:rPr>
            <a:t> personas </a:t>
          </a:r>
          <a:r>
            <a:rPr lang="en-GB" sz="2000" b="1" dirty="0" err="1">
              <a:latin typeface="+mj-lt"/>
            </a:rPr>
            <a:t>debidamente</a:t>
          </a:r>
          <a:r>
            <a:rPr lang="en-GB" sz="2000" b="1" dirty="0">
              <a:latin typeface="+mj-lt"/>
            </a:rPr>
            <a:t> </a:t>
          </a:r>
          <a:r>
            <a:rPr lang="en-GB" sz="2000" b="1" dirty="0" err="1">
              <a:latin typeface="+mj-lt"/>
            </a:rPr>
            <a:t>autorizadas</a:t>
          </a:r>
          <a:r>
            <a:rPr lang="en-GB" sz="2000" b="1" dirty="0">
              <a:latin typeface="+mj-lt"/>
            </a:rPr>
            <a:t> y </a:t>
          </a:r>
          <a:r>
            <a:rPr lang="en-GB" sz="2000" b="1" dirty="0" err="1">
              <a:latin typeface="+mj-lt"/>
            </a:rPr>
            <a:t>controladas</a:t>
          </a:r>
          <a:r>
            <a:rPr lang="en-GB" sz="2000" b="1" dirty="0">
              <a:latin typeface="+mj-lt"/>
            </a:rPr>
            <a:t> </a:t>
          </a:r>
          <a:r>
            <a:rPr lang="en-GB" sz="2000" b="1" dirty="0" err="1">
              <a:latin typeface="+mj-lt"/>
            </a:rPr>
            <a:t>por</a:t>
          </a:r>
          <a:r>
            <a:rPr lang="en-GB" sz="2000" b="1" dirty="0">
              <a:latin typeface="+mj-lt"/>
            </a:rPr>
            <a:t> </a:t>
          </a:r>
          <a:r>
            <a:rPr lang="en-GB" sz="2000" b="1" dirty="0" err="1">
              <a:latin typeface="+mj-lt"/>
            </a:rPr>
            <a:t>quien</a:t>
          </a:r>
          <a:r>
            <a:rPr lang="en-GB" sz="2000" b="1" dirty="0">
              <a:latin typeface="+mj-lt"/>
            </a:rPr>
            <a:t> </a:t>
          </a:r>
          <a:r>
            <a:rPr lang="en-GB" sz="2000" b="1" dirty="0" err="1">
              <a:latin typeface="+mj-lt"/>
            </a:rPr>
            <a:t>certifica</a:t>
          </a:r>
          <a:r>
            <a:rPr lang="en-GB" sz="2000" b="1" dirty="0">
              <a:latin typeface="+mj-lt"/>
            </a:rPr>
            <a:t>.</a:t>
          </a:r>
        </a:p>
      </dgm:t>
    </dgm:pt>
    <dgm:pt modelId="{FDFA61F7-4F11-44CC-9687-02DF10A3C2CD}" type="parTrans" cxnId="{FDF0E23E-319C-4F75-98C7-8E726B96DD19}">
      <dgm:prSet/>
      <dgm:spPr/>
      <dgm:t>
        <a:bodyPr/>
        <a:lstStyle/>
        <a:p>
          <a:endParaRPr lang="es-UY"/>
        </a:p>
      </dgm:t>
    </dgm:pt>
    <dgm:pt modelId="{3E8A87AF-77B8-4B3A-8E43-83CB8F77B226}" type="sibTrans" cxnId="{FDF0E23E-319C-4F75-98C7-8E726B96DD19}">
      <dgm:prSet/>
      <dgm:spPr/>
      <dgm:t>
        <a:bodyPr/>
        <a:lstStyle/>
        <a:p>
          <a:endParaRPr lang="es-UY"/>
        </a:p>
      </dgm:t>
    </dgm:pt>
    <dgm:pt modelId="{13AC8A6C-2633-4F8C-A24F-C5F721F54C29}" type="pres">
      <dgm:prSet presAssocID="{6A9B8409-AB84-41EE-94C2-F80EE9418182}" presName="linear" presStyleCnt="0">
        <dgm:presLayoutVars>
          <dgm:dir/>
          <dgm:animLvl val="lvl"/>
          <dgm:resizeHandles val="exact"/>
        </dgm:presLayoutVars>
      </dgm:prSet>
      <dgm:spPr/>
    </dgm:pt>
    <dgm:pt modelId="{658E3A4E-6C64-4A75-B613-9EB35B47BB32}" type="pres">
      <dgm:prSet presAssocID="{73DD0AA9-3A1B-4A17-BA7D-43203335F526}" presName="parentLin" presStyleCnt="0"/>
      <dgm:spPr/>
    </dgm:pt>
    <dgm:pt modelId="{96521EA7-AE29-4DE4-A775-3F39B5FC9D3D}" type="pres">
      <dgm:prSet presAssocID="{73DD0AA9-3A1B-4A17-BA7D-43203335F526}" presName="parentLeftMargin" presStyleLbl="node1" presStyleIdx="0" presStyleCnt="1"/>
      <dgm:spPr/>
    </dgm:pt>
    <dgm:pt modelId="{91576D9F-31A2-4CE6-81C2-BD62E60DF833}" type="pres">
      <dgm:prSet presAssocID="{73DD0AA9-3A1B-4A17-BA7D-43203335F526}" presName="parentText" presStyleLbl="node1" presStyleIdx="0" presStyleCnt="1">
        <dgm:presLayoutVars>
          <dgm:chMax val="0"/>
          <dgm:bulletEnabled val="1"/>
        </dgm:presLayoutVars>
      </dgm:prSet>
      <dgm:spPr/>
    </dgm:pt>
    <dgm:pt modelId="{7141749D-5799-49B4-BF3B-698044E72F2E}" type="pres">
      <dgm:prSet presAssocID="{73DD0AA9-3A1B-4A17-BA7D-43203335F526}" presName="negativeSpace" presStyleCnt="0"/>
      <dgm:spPr/>
    </dgm:pt>
    <dgm:pt modelId="{1F9E4C69-514B-4553-8676-5A48ED9F4A12}" type="pres">
      <dgm:prSet presAssocID="{73DD0AA9-3A1B-4A17-BA7D-43203335F526}" presName="childText" presStyleLbl="conFgAcc1" presStyleIdx="0" presStyleCnt="1">
        <dgm:presLayoutVars>
          <dgm:bulletEnabled val="1"/>
        </dgm:presLayoutVars>
      </dgm:prSet>
      <dgm:spPr/>
    </dgm:pt>
  </dgm:ptLst>
  <dgm:cxnLst>
    <dgm:cxn modelId="{7BE22A03-8FE6-429C-B486-4E872CDE2068}" type="presOf" srcId="{DE8B0734-8EA2-43C6-9891-F0226C5AB367}" destId="{1F9E4C69-514B-4553-8676-5A48ED9F4A12}" srcOrd="0" destOrd="1" presId="urn:microsoft.com/office/officeart/2005/8/layout/list1"/>
    <dgm:cxn modelId="{732C5E3A-1B99-49E8-8855-64A398716F80}" type="presOf" srcId="{2DFF8A65-4E11-44B6-A067-6B8BA670712C}" destId="{1F9E4C69-514B-4553-8676-5A48ED9F4A12}" srcOrd="0" destOrd="3" presId="urn:microsoft.com/office/officeart/2005/8/layout/list1"/>
    <dgm:cxn modelId="{FDF0E23E-319C-4F75-98C7-8E726B96DD19}" srcId="{4B242191-1DEF-4287-9F8A-2B0841F6171D}" destId="{2DFF8A65-4E11-44B6-A067-6B8BA670712C}" srcOrd="0" destOrd="0" parTransId="{FDFA61F7-4F11-44CC-9687-02DF10A3C2CD}" sibTransId="{3E8A87AF-77B8-4B3A-8E43-83CB8F77B226}"/>
    <dgm:cxn modelId="{6596ED3E-0D57-414D-9205-EFEB517DD9A7}" type="presOf" srcId="{73DD0AA9-3A1B-4A17-BA7D-43203335F526}" destId="{91576D9F-31A2-4CE6-81C2-BD62E60DF833}" srcOrd="1" destOrd="0" presId="urn:microsoft.com/office/officeart/2005/8/layout/list1"/>
    <dgm:cxn modelId="{02FCA45C-3996-4A7D-808E-2C3EDC60E99B}" srcId="{73DD0AA9-3A1B-4A17-BA7D-43203335F526}" destId="{ACFFBD4F-42DD-4635-9593-B02D85381423}" srcOrd="0" destOrd="0" parTransId="{F2713F3A-391F-46DA-B3E3-B39779A063A4}" sibTransId="{A98E4087-1C9F-4369-987C-D60D5669733B}"/>
    <dgm:cxn modelId="{DBD0C069-2018-479F-91F0-3BD239ECB12C}" srcId="{73DD0AA9-3A1B-4A17-BA7D-43203335F526}" destId="{4B242191-1DEF-4287-9F8A-2B0841F6171D}" srcOrd="1" destOrd="0" parTransId="{05AD251C-72D2-4D19-B518-C8563176CEBB}" sibTransId="{24923474-DA56-4107-A4C0-308C3AAA04A2}"/>
    <dgm:cxn modelId="{136C7080-BFE4-480D-B8EE-E0B37C97BA99}" type="presOf" srcId="{4B242191-1DEF-4287-9F8A-2B0841F6171D}" destId="{1F9E4C69-514B-4553-8676-5A48ED9F4A12}" srcOrd="0" destOrd="2" presId="urn:microsoft.com/office/officeart/2005/8/layout/list1"/>
    <dgm:cxn modelId="{7FF550A1-1B92-49D0-80EF-09C9C1ED91C3}" type="presOf" srcId="{73DD0AA9-3A1B-4A17-BA7D-43203335F526}" destId="{96521EA7-AE29-4DE4-A775-3F39B5FC9D3D}" srcOrd="0" destOrd="0" presId="urn:microsoft.com/office/officeart/2005/8/layout/list1"/>
    <dgm:cxn modelId="{B63B5BB2-9F09-402C-955E-1F6D09430491}" srcId="{ACFFBD4F-42DD-4635-9593-B02D85381423}" destId="{DE8B0734-8EA2-43C6-9891-F0226C5AB367}" srcOrd="0" destOrd="0" parTransId="{6C938FF9-C3F3-4672-ACC8-04CEC5F69F65}" sibTransId="{785F55EE-362F-4316-B8F8-FBD54298E6B7}"/>
    <dgm:cxn modelId="{CCB2B8C8-76D1-4E0F-A6A3-041D0A8E4B94}" type="presOf" srcId="{ACFFBD4F-42DD-4635-9593-B02D85381423}" destId="{1F9E4C69-514B-4553-8676-5A48ED9F4A12}" srcOrd="0" destOrd="0" presId="urn:microsoft.com/office/officeart/2005/8/layout/list1"/>
    <dgm:cxn modelId="{7F5D82E0-3B2D-4DD1-A62B-6A9953097F59}" srcId="{6A9B8409-AB84-41EE-94C2-F80EE9418182}" destId="{73DD0AA9-3A1B-4A17-BA7D-43203335F526}" srcOrd="0" destOrd="0" parTransId="{6545AEEE-4F0F-4729-B02F-0C2414FE34E3}" sibTransId="{5561D8F6-AE2B-463B-84F3-7BF5F6CE92DA}"/>
    <dgm:cxn modelId="{962992E8-C1BA-46F5-A65D-1E491E5DCDF7}" type="presOf" srcId="{6A9B8409-AB84-41EE-94C2-F80EE9418182}" destId="{13AC8A6C-2633-4F8C-A24F-C5F721F54C29}" srcOrd="0" destOrd="0" presId="urn:microsoft.com/office/officeart/2005/8/layout/list1"/>
    <dgm:cxn modelId="{9C2C5CA0-AC18-4511-ABD1-1C4A5702895C}" type="presParOf" srcId="{13AC8A6C-2633-4F8C-A24F-C5F721F54C29}" destId="{658E3A4E-6C64-4A75-B613-9EB35B47BB32}" srcOrd="0" destOrd="0" presId="urn:microsoft.com/office/officeart/2005/8/layout/list1"/>
    <dgm:cxn modelId="{B13BB337-DAA3-4B8A-91F2-E946A4C97745}" type="presParOf" srcId="{658E3A4E-6C64-4A75-B613-9EB35B47BB32}" destId="{96521EA7-AE29-4DE4-A775-3F39B5FC9D3D}" srcOrd="0" destOrd="0" presId="urn:microsoft.com/office/officeart/2005/8/layout/list1"/>
    <dgm:cxn modelId="{BB204CB5-32D1-41CD-AB65-9CE2629F0D8B}" type="presParOf" srcId="{658E3A4E-6C64-4A75-B613-9EB35B47BB32}" destId="{91576D9F-31A2-4CE6-81C2-BD62E60DF833}" srcOrd="1" destOrd="0" presId="urn:microsoft.com/office/officeart/2005/8/layout/list1"/>
    <dgm:cxn modelId="{A427DB77-FD76-4586-A433-FCDDEE021860}" type="presParOf" srcId="{13AC8A6C-2633-4F8C-A24F-C5F721F54C29}" destId="{7141749D-5799-49B4-BF3B-698044E72F2E}" srcOrd="1" destOrd="0" presId="urn:microsoft.com/office/officeart/2005/8/layout/list1"/>
    <dgm:cxn modelId="{CDB70572-4955-4951-92E1-C9A76D99DDBC}" type="presParOf" srcId="{13AC8A6C-2633-4F8C-A24F-C5F721F54C29}" destId="{1F9E4C69-514B-4553-8676-5A48ED9F4A12}"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F7B1C11-3817-4C83-B035-1BAA50F367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1919CCA7-B7A0-4206-B53B-582A3A4DDBF5}">
      <dgm:prSet/>
      <dgm:spPr/>
      <dgm:t>
        <a:bodyPr/>
        <a:lstStyle/>
        <a:p>
          <a:pPr rtl="0"/>
          <a:r>
            <a:rPr lang="es-ES_tradnl" b="1" dirty="0">
              <a:latin typeface="+mj-lt"/>
            </a:rPr>
            <a:t>Puede definirse como MARCA COLECTIVA el signo que sirve para distinguir el origen o cualquier otra característica común de productos o servicios de empresas diferentes que utilizan la marca bajo el control del titular. </a:t>
          </a:r>
          <a:endParaRPr lang="es-ES" dirty="0">
            <a:latin typeface="+mj-lt"/>
          </a:endParaRPr>
        </a:p>
      </dgm:t>
    </dgm:pt>
    <dgm:pt modelId="{DB66628A-6484-4134-9E13-885EED7A04AD}" type="parTrans" cxnId="{F8DEAA81-A2AF-4868-8E02-0C081D98D2E3}">
      <dgm:prSet/>
      <dgm:spPr/>
      <dgm:t>
        <a:bodyPr/>
        <a:lstStyle/>
        <a:p>
          <a:endParaRPr lang="es-ES"/>
        </a:p>
      </dgm:t>
    </dgm:pt>
    <dgm:pt modelId="{8BBAB464-FCCF-43C3-8CA6-6F16084D84A2}" type="sibTrans" cxnId="{F8DEAA81-A2AF-4868-8E02-0C081D98D2E3}">
      <dgm:prSet/>
      <dgm:spPr/>
      <dgm:t>
        <a:bodyPr/>
        <a:lstStyle/>
        <a:p>
          <a:endParaRPr lang="es-ES"/>
        </a:p>
      </dgm:t>
    </dgm:pt>
    <dgm:pt modelId="{14E3F723-FA20-43E9-8961-8D28F3144623}">
      <dgm:prSet/>
      <dgm:spPr/>
      <dgm:t>
        <a:bodyPr/>
        <a:lstStyle/>
        <a:p>
          <a:pPr rtl="0"/>
          <a:r>
            <a:rPr lang="es-ES_tradnl" b="1" dirty="0">
              <a:latin typeface="+mj-lt"/>
            </a:rPr>
            <a:t>POR DEFINICIÓN DOCTRINARIA LA TITULARIDAD DE LA MARCA COLECTIVA CORRESPONDE A UNA PERSONA DE DERECHO PÚBLICO O PRIVADO QUE AGRUPA A DETERMINADOS EMPRESARIOS O PERSONAS QUE PRODUCEN BIENES O PRESTAN SERVICIOS.</a:t>
          </a:r>
          <a:endParaRPr lang="es-ES" dirty="0">
            <a:latin typeface="+mj-lt"/>
          </a:endParaRPr>
        </a:p>
      </dgm:t>
    </dgm:pt>
    <dgm:pt modelId="{9C406DB8-BDFD-41B7-813D-BE0B90A7852D}" type="parTrans" cxnId="{7B051B9B-4726-40F3-B2D0-D9EA6375E7CE}">
      <dgm:prSet/>
      <dgm:spPr/>
      <dgm:t>
        <a:bodyPr/>
        <a:lstStyle/>
        <a:p>
          <a:endParaRPr lang="es-ES"/>
        </a:p>
      </dgm:t>
    </dgm:pt>
    <dgm:pt modelId="{9E628E3A-E67A-4FA3-966D-21527A5B0E79}" type="sibTrans" cxnId="{7B051B9B-4726-40F3-B2D0-D9EA6375E7CE}">
      <dgm:prSet/>
      <dgm:spPr/>
      <dgm:t>
        <a:bodyPr/>
        <a:lstStyle/>
        <a:p>
          <a:endParaRPr lang="es-ES"/>
        </a:p>
      </dgm:t>
    </dgm:pt>
    <dgm:pt modelId="{6BF43107-4EC9-4A2E-828E-5C63DF16686E}" type="pres">
      <dgm:prSet presAssocID="{BF7B1C11-3817-4C83-B035-1BAA50F3676C}" presName="linear" presStyleCnt="0">
        <dgm:presLayoutVars>
          <dgm:animLvl val="lvl"/>
          <dgm:resizeHandles val="exact"/>
        </dgm:presLayoutVars>
      </dgm:prSet>
      <dgm:spPr/>
    </dgm:pt>
    <dgm:pt modelId="{6F0E4665-DE2F-4244-A461-D0AFF4C10F98}" type="pres">
      <dgm:prSet presAssocID="{1919CCA7-B7A0-4206-B53B-582A3A4DDBF5}" presName="parentText" presStyleLbl="node1" presStyleIdx="0" presStyleCnt="2">
        <dgm:presLayoutVars>
          <dgm:chMax val="0"/>
          <dgm:bulletEnabled val="1"/>
        </dgm:presLayoutVars>
      </dgm:prSet>
      <dgm:spPr/>
    </dgm:pt>
    <dgm:pt modelId="{092DBD17-3A52-42AC-B57A-FA353A9F7605}" type="pres">
      <dgm:prSet presAssocID="{8BBAB464-FCCF-43C3-8CA6-6F16084D84A2}" presName="spacer" presStyleCnt="0"/>
      <dgm:spPr/>
    </dgm:pt>
    <dgm:pt modelId="{443923F6-7AC1-441A-8952-653B0C4ED0A2}" type="pres">
      <dgm:prSet presAssocID="{14E3F723-FA20-43E9-8961-8D28F3144623}" presName="parentText" presStyleLbl="node1" presStyleIdx="1" presStyleCnt="2">
        <dgm:presLayoutVars>
          <dgm:chMax val="0"/>
          <dgm:bulletEnabled val="1"/>
        </dgm:presLayoutVars>
      </dgm:prSet>
      <dgm:spPr/>
    </dgm:pt>
  </dgm:ptLst>
  <dgm:cxnLst>
    <dgm:cxn modelId="{1300C36E-7692-43A3-ADCD-4D31DC2C1AAB}" type="presOf" srcId="{BF7B1C11-3817-4C83-B035-1BAA50F3676C}" destId="{6BF43107-4EC9-4A2E-828E-5C63DF16686E}" srcOrd="0" destOrd="0" presId="urn:microsoft.com/office/officeart/2005/8/layout/vList2"/>
    <dgm:cxn modelId="{8A028975-B9C6-4F91-B490-3FE99F499CE8}" type="presOf" srcId="{14E3F723-FA20-43E9-8961-8D28F3144623}" destId="{443923F6-7AC1-441A-8952-653B0C4ED0A2}" srcOrd="0" destOrd="0" presId="urn:microsoft.com/office/officeart/2005/8/layout/vList2"/>
    <dgm:cxn modelId="{F8DEAA81-A2AF-4868-8E02-0C081D98D2E3}" srcId="{BF7B1C11-3817-4C83-B035-1BAA50F3676C}" destId="{1919CCA7-B7A0-4206-B53B-582A3A4DDBF5}" srcOrd="0" destOrd="0" parTransId="{DB66628A-6484-4134-9E13-885EED7A04AD}" sibTransId="{8BBAB464-FCCF-43C3-8CA6-6F16084D84A2}"/>
    <dgm:cxn modelId="{7B051B9B-4726-40F3-B2D0-D9EA6375E7CE}" srcId="{BF7B1C11-3817-4C83-B035-1BAA50F3676C}" destId="{14E3F723-FA20-43E9-8961-8D28F3144623}" srcOrd="1" destOrd="0" parTransId="{9C406DB8-BDFD-41B7-813D-BE0B90A7852D}" sibTransId="{9E628E3A-E67A-4FA3-966D-21527A5B0E79}"/>
    <dgm:cxn modelId="{534832FE-7CCF-4A84-85AB-0966E0109455}" type="presOf" srcId="{1919CCA7-B7A0-4206-B53B-582A3A4DDBF5}" destId="{6F0E4665-DE2F-4244-A461-D0AFF4C10F98}" srcOrd="0" destOrd="0" presId="urn:microsoft.com/office/officeart/2005/8/layout/vList2"/>
    <dgm:cxn modelId="{5632A15F-BC4C-434F-A9B9-204620CFDFDB}" type="presParOf" srcId="{6BF43107-4EC9-4A2E-828E-5C63DF16686E}" destId="{6F0E4665-DE2F-4244-A461-D0AFF4C10F98}" srcOrd="0" destOrd="0" presId="urn:microsoft.com/office/officeart/2005/8/layout/vList2"/>
    <dgm:cxn modelId="{C50CA243-51B2-4716-A113-8AF1C8D235B0}" type="presParOf" srcId="{6BF43107-4EC9-4A2E-828E-5C63DF16686E}" destId="{092DBD17-3A52-42AC-B57A-FA353A9F7605}" srcOrd="1" destOrd="0" presId="urn:microsoft.com/office/officeart/2005/8/layout/vList2"/>
    <dgm:cxn modelId="{C8348859-4CB8-40D3-800B-312858F18CC2}" type="presParOf" srcId="{6BF43107-4EC9-4A2E-828E-5C63DF16686E}" destId="{443923F6-7AC1-441A-8952-653B0C4ED0A2}"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0AB63C7-E6BF-4D28-99AC-A41C5564463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7ACE22FF-1A9E-43B5-873C-613C3435CAB9}">
      <dgm:prSet/>
      <dgm:spPr/>
      <dgm:t>
        <a:bodyPr/>
        <a:lstStyle/>
        <a:p>
          <a:pPr rtl="0"/>
          <a:r>
            <a:rPr lang="es-UY" b="1" dirty="0">
              <a:latin typeface="+mj-lt"/>
            </a:rPr>
            <a:t>DEFINICIÓN: Art. 44:</a:t>
          </a:r>
          <a:endParaRPr lang="es-ES" b="1" dirty="0">
            <a:latin typeface="+mj-lt"/>
          </a:endParaRPr>
        </a:p>
      </dgm:t>
    </dgm:pt>
    <dgm:pt modelId="{594DA5FB-FCCD-4916-8792-C9C6D8793938}" type="parTrans" cxnId="{D68DF49F-77A9-44D8-9779-BE8249EB2E4F}">
      <dgm:prSet/>
      <dgm:spPr/>
      <dgm:t>
        <a:bodyPr/>
        <a:lstStyle/>
        <a:p>
          <a:endParaRPr lang="es-ES"/>
        </a:p>
      </dgm:t>
    </dgm:pt>
    <dgm:pt modelId="{ED77BA94-628A-4C8A-A9BB-A68298AB8111}" type="sibTrans" cxnId="{D68DF49F-77A9-44D8-9779-BE8249EB2E4F}">
      <dgm:prSet/>
      <dgm:spPr/>
      <dgm:t>
        <a:bodyPr/>
        <a:lstStyle/>
        <a:p>
          <a:endParaRPr lang="es-ES"/>
        </a:p>
      </dgm:t>
    </dgm:pt>
    <dgm:pt modelId="{9EDB2CFD-A97D-4B38-8CE4-74A60F48768A}">
      <dgm:prSet/>
      <dgm:spPr/>
      <dgm:t>
        <a:bodyPr/>
        <a:lstStyle/>
        <a:p>
          <a:pPr rtl="0"/>
          <a:r>
            <a:rPr lang="es-UY" b="1" dirty="0">
              <a:latin typeface="+mj-lt"/>
            </a:rPr>
            <a:t>FINALIDAD:</a:t>
          </a:r>
          <a:endParaRPr lang="es-ES" dirty="0">
            <a:latin typeface="+mj-lt"/>
          </a:endParaRPr>
        </a:p>
      </dgm:t>
    </dgm:pt>
    <dgm:pt modelId="{EC3CD156-7821-4536-9523-E4E3042F1210}" type="parTrans" cxnId="{E6A63D05-C3A7-4CFD-AC99-CE4594AE3FA3}">
      <dgm:prSet/>
      <dgm:spPr/>
      <dgm:t>
        <a:bodyPr/>
        <a:lstStyle/>
        <a:p>
          <a:endParaRPr lang="es-ES"/>
        </a:p>
      </dgm:t>
    </dgm:pt>
    <dgm:pt modelId="{4FE4438D-EB0F-4088-BA2A-7C9DCC73AFDE}" type="sibTrans" cxnId="{E6A63D05-C3A7-4CFD-AC99-CE4594AE3FA3}">
      <dgm:prSet/>
      <dgm:spPr/>
      <dgm:t>
        <a:bodyPr/>
        <a:lstStyle/>
        <a:p>
          <a:endParaRPr lang="es-ES"/>
        </a:p>
      </dgm:t>
    </dgm:pt>
    <dgm:pt modelId="{86E34396-5350-46F3-B350-0F303025AB48}">
      <dgm:prSet/>
      <dgm:spPr/>
      <dgm:t>
        <a:bodyPr/>
        <a:lstStyle/>
        <a:p>
          <a:pPr rtl="0"/>
          <a:r>
            <a:rPr lang="es-UY" b="1" dirty="0">
              <a:latin typeface="+mj-lt"/>
            </a:rPr>
            <a:t>UTILIZACIÓN:</a:t>
          </a:r>
          <a:endParaRPr lang="es-ES" dirty="0">
            <a:latin typeface="+mj-lt"/>
          </a:endParaRPr>
        </a:p>
      </dgm:t>
    </dgm:pt>
    <dgm:pt modelId="{25441CFD-0129-4D63-8C17-0F48B5444C7B}" type="parTrans" cxnId="{689A9233-B10C-4D7D-81DB-307BEC78456E}">
      <dgm:prSet/>
      <dgm:spPr/>
      <dgm:t>
        <a:bodyPr/>
        <a:lstStyle/>
        <a:p>
          <a:endParaRPr lang="es-ES"/>
        </a:p>
      </dgm:t>
    </dgm:pt>
    <dgm:pt modelId="{FBCFE30D-FEF2-4FE4-A6A5-66A3D4EC6F4B}" type="sibTrans" cxnId="{689A9233-B10C-4D7D-81DB-307BEC78456E}">
      <dgm:prSet/>
      <dgm:spPr/>
      <dgm:t>
        <a:bodyPr/>
        <a:lstStyle/>
        <a:p>
          <a:endParaRPr lang="es-ES"/>
        </a:p>
      </dgm:t>
    </dgm:pt>
    <dgm:pt modelId="{192402CE-BCCF-4F39-93A3-40CE6307FBBD}">
      <dgm:prSet/>
      <dgm:spPr/>
      <dgm:t>
        <a:bodyPr/>
        <a:lstStyle/>
        <a:p>
          <a:pPr rtl="0"/>
          <a:r>
            <a:rPr lang="es-UY" b="1" dirty="0">
              <a:latin typeface="+mj-lt"/>
            </a:rPr>
            <a:t>Es el signo que certifica las características comunes, en particular la calidad, los componentes, la naturaleza, la metodología empleada y todo otro dato relevante, a juicio del titular, de los productos elaborados o servicios prestados por personas debidamente autorizadas y controladas por el mismo.</a:t>
          </a:r>
          <a:endParaRPr lang="es-ES" b="1" dirty="0">
            <a:latin typeface="+mj-lt"/>
          </a:endParaRPr>
        </a:p>
      </dgm:t>
    </dgm:pt>
    <dgm:pt modelId="{819C31DA-0366-4AD4-8BC0-3B9A4CE2AE27}" type="parTrans" cxnId="{11EDFD7A-121A-4B16-AA83-288DE66C0B2C}">
      <dgm:prSet/>
      <dgm:spPr/>
      <dgm:t>
        <a:bodyPr/>
        <a:lstStyle/>
        <a:p>
          <a:endParaRPr lang="es-ES"/>
        </a:p>
      </dgm:t>
    </dgm:pt>
    <dgm:pt modelId="{70785743-A330-44DC-838F-D94C2D363686}" type="sibTrans" cxnId="{11EDFD7A-121A-4B16-AA83-288DE66C0B2C}">
      <dgm:prSet/>
      <dgm:spPr/>
      <dgm:t>
        <a:bodyPr/>
        <a:lstStyle/>
        <a:p>
          <a:endParaRPr lang="es-ES"/>
        </a:p>
      </dgm:t>
    </dgm:pt>
    <dgm:pt modelId="{BDE11B61-E366-4CE6-AAE3-9D65CB2D8AE4}">
      <dgm:prSet/>
      <dgm:spPr/>
      <dgm:t>
        <a:bodyPr/>
        <a:lstStyle/>
        <a:p>
          <a:pPr rtl="0"/>
          <a:r>
            <a:rPr lang="es-UY" b="1" dirty="0"/>
            <a:t> </a:t>
          </a:r>
          <a:r>
            <a:rPr lang="es-UY" b="1" dirty="0">
              <a:latin typeface="+mj-lt"/>
            </a:rPr>
            <a:t>No es la de distinguir sino de garantizar calidad, composición, etc</a:t>
          </a:r>
          <a:r>
            <a:rPr lang="es-UY" dirty="0"/>
            <a:t>.</a:t>
          </a:r>
          <a:r>
            <a:rPr lang="es-UY" b="1" dirty="0"/>
            <a:t> </a:t>
          </a:r>
          <a:endParaRPr lang="es-ES" dirty="0"/>
        </a:p>
      </dgm:t>
    </dgm:pt>
    <dgm:pt modelId="{39F3CEFE-0371-4056-AB4C-C2911D9D2158}" type="parTrans" cxnId="{B93AC588-37D5-4B95-AAB5-EE625459C85E}">
      <dgm:prSet/>
      <dgm:spPr/>
      <dgm:t>
        <a:bodyPr/>
        <a:lstStyle/>
        <a:p>
          <a:endParaRPr lang="es-ES"/>
        </a:p>
      </dgm:t>
    </dgm:pt>
    <dgm:pt modelId="{1B277BB7-4FD4-4F54-BF02-8F66116C89C9}" type="sibTrans" cxnId="{B93AC588-37D5-4B95-AAB5-EE625459C85E}">
      <dgm:prSet/>
      <dgm:spPr/>
      <dgm:t>
        <a:bodyPr/>
        <a:lstStyle/>
        <a:p>
          <a:endParaRPr lang="es-ES"/>
        </a:p>
      </dgm:t>
    </dgm:pt>
    <dgm:pt modelId="{1BEEE1F5-3027-48EE-BA0B-8B1C28638552}">
      <dgm:prSet/>
      <dgm:spPr/>
      <dgm:t>
        <a:bodyPr/>
        <a:lstStyle/>
        <a:p>
          <a:pPr rtl="0"/>
          <a:r>
            <a:rPr lang="es-UY" b="1" dirty="0">
              <a:latin typeface="+mj-lt"/>
            </a:rPr>
            <a:t>No son utilizadas por la organización que registra la marca, reglamenta su uso y certifica qué productos o servicios cumplen las especificaciones necesarias, sino por terceros avalados por aquélla</a:t>
          </a:r>
          <a:endParaRPr lang="es-ES" b="1" dirty="0">
            <a:latin typeface="+mj-lt"/>
          </a:endParaRPr>
        </a:p>
      </dgm:t>
    </dgm:pt>
    <dgm:pt modelId="{4B1EB980-B9F2-44AA-8A23-D320869AD6B8}" type="parTrans" cxnId="{45289F66-A9EF-4E6D-B7B3-7A47300F4A86}">
      <dgm:prSet/>
      <dgm:spPr/>
      <dgm:t>
        <a:bodyPr/>
        <a:lstStyle/>
        <a:p>
          <a:endParaRPr lang="es-ES"/>
        </a:p>
      </dgm:t>
    </dgm:pt>
    <dgm:pt modelId="{BC649154-9714-4B1C-A4FA-1352B543E682}" type="sibTrans" cxnId="{45289F66-A9EF-4E6D-B7B3-7A47300F4A86}">
      <dgm:prSet/>
      <dgm:spPr/>
      <dgm:t>
        <a:bodyPr/>
        <a:lstStyle/>
        <a:p>
          <a:endParaRPr lang="es-ES"/>
        </a:p>
      </dgm:t>
    </dgm:pt>
    <dgm:pt modelId="{4F453206-AF1B-4105-8A22-1B101CD46B30}" type="pres">
      <dgm:prSet presAssocID="{B0AB63C7-E6BF-4D28-99AC-A41C5564463C}" presName="linear" presStyleCnt="0">
        <dgm:presLayoutVars>
          <dgm:animLvl val="lvl"/>
          <dgm:resizeHandles val="exact"/>
        </dgm:presLayoutVars>
      </dgm:prSet>
      <dgm:spPr/>
    </dgm:pt>
    <dgm:pt modelId="{3A0CA754-FADB-43A7-B4B1-74174179EAE5}" type="pres">
      <dgm:prSet presAssocID="{7ACE22FF-1A9E-43B5-873C-613C3435CAB9}" presName="parentText" presStyleLbl="node1" presStyleIdx="0" presStyleCnt="3">
        <dgm:presLayoutVars>
          <dgm:chMax val="0"/>
          <dgm:bulletEnabled val="1"/>
        </dgm:presLayoutVars>
      </dgm:prSet>
      <dgm:spPr/>
    </dgm:pt>
    <dgm:pt modelId="{62ABD55B-1823-4AC1-AF9D-B8A65B81DCC4}" type="pres">
      <dgm:prSet presAssocID="{7ACE22FF-1A9E-43B5-873C-613C3435CAB9}" presName="childText" presStyleLbl="revTx" presStyleIdx="0" presStyleCnt="3">
        <dgm:presLayoutVars>
          <dgm:bulletEnabled val="1"/>
        </dgm:presLayoutVars>
      </dgm:prSet>
      <dgm:spPr/>
    </dgm:pt>
    <dgm:pt modelId="{FB8DC44E-0BA3-4756-ACC2-5C226A86A87D}" type="pres">
      <dgm:prSet presAssocID="{9EDB2CFD-A97D-4B38-8CE4-74A60F48768A}" presName="parentText" presStyleLbl="node1" presStyleIdx="1" presStyleCnt="3">
        <dgm:presLayoutVars>
          <dgm:chMax val="0"/>
          <dgm:bulletEnabled val="1"/>
        </dgm:presLayoutVars>
      </dgm:prSet>
      <dgm:spPr/>
    </dgm:pt>
    <dgm:pt modelId="{5E61E7E9-D821-4CF9-8B7E-06C33DFB4133}" type="pres">
      <dgm:prSet presAssocID="{9EDB2CFD-A97D-4B38-8CE4-74A60F48768A}" presName="childText" presStyleLbl="revTx" presStyleIdx="1" presStyleCnt="3">
        <dgm:presLayoutVars>
          <dgm:bulletEnabled val="1"/>
        </dgm:presLayoutVars>
      </dgm:prSet>
      <dgm:spPr/>
    </dgm:pt>
    <dgm:pt modelId="{BCD35821-A469-4F18-9630-A559BCAACCB9}" type="pres">
      <dgm:prSet presAssocID="{86E34396-5350-46F3-B350-0F303025AB48}" presName="parentText" presStyleLbl="node1" presStyleIdx="2" presStyleCnt="3">
        <dgm:presLayoutVars>
          <dgm:chMax val="0"/>
          <dgm:bulletEnabled val="1"/>
        </dgm:presLayoutVars>
      </dgm:prSet>
      <dgm:spPr/>
    </dgm:pt>
    <dgm:pt modelId="{63E6D4E0-741C-4E9F-876A-55D67FC3946D}" type="pres">
      <dgm:prSet presAssocID="{86E34396-5350-46F3-B350-0F303025AB48}" presName="childText" presStyleLbl="revTx" presStyleIdx="2" presStyleCnt="3">
        <dgm:presLayoutVars>
          <dgm:bulletEnabled val="1"/>
        </dgm:presLayoutVars>
      </dgm:prSet>
      <dgm:spPr/>
    </dgm:pt>
  </dgm:ptLst>
  <dgm:cxnLst>
    <dgm:cxn modelId="{E6A63D05-C3A7-4CFD-AC99-CE4594AE3FA3}" srcId="{B0AB63C7-E6BF-4D28-99AC-A41C5564463C}" destId="{9EDB2CFD-A97D-4B38-8CE4-74A60F48768A}" srcOrd="1" destOrd="0" parTransId="{EC3CD156-7821-4536-9523-E4E3042F1210}" sibTransId="{4FE4438D-EB0F-4088-BA2A-7C9DCC73AFDE}"/>
    <dgm:cxn modelId="{C7F9E926-FE51-4960-A32C-CD60432EE136}" type="presOf" srcId="{192402CE-BCCF-4F39-93A3-40CE6307FBBD}" destId="{62ABD55B-1823-4AC1-AF9D-B8A65B81DCC4}" srcOrd="0" destOrd="0" presId="urn:microsoft.com/office/officeart/2005/8/layout/vList2"/>
    <dgm:cxn modelId="{689A9233-B10C-4D7D-81DB-307BEC78456E}" srcId="{B0AB63C7-E6BF-4D28-99AC-A41C5564463C}" destId="{86E34396-5350-46F3-B350-0F303025AB48}" srcOrd="2" destOrd="0" parTransId="{25441CFD-0129-4D63-8C17-0F48B5444C7B}" sibTransId="{FBCFE30D-FEF2-4FE4-A6A5-66A3D4EC6F4B}"/>
    <dgm:cxn modelId="{45289F66-A9EF-4E6D-B7B3-7A47300F4A86}" srcId="{86E34396-5350-46F3-B350-0F303025AB48}" destId="{1BEEE1F5-3027-48EE-BA0B-8B1C28638552}" srcOrd="0" destOrd="0" parTransId="{4B1EB980-B9F2-44AA-8A23-D320869AD6B8}" sibTransId="{BC649154-9714-4B1C-A4FA-1352B543E682}"/>
    <dgm:cxn modelId="{11EDFD7A-121A-4B16-AA83-288DE66C0B2C}" srcId="{7ACE22FF-1A9E-43B5-873C-613C3435CAB9}" destId="{192402CE-BCCF-4F39-93A3-40CE6307FBBD}" srcOrd="0" destOrd="0" parTransId="{819C31DA-0366-4AD4-8BC0-3B9A4CE2AE27}" sibTransId="{70785743-A330-44DC-838F-D94C2D363686}"/>
    <dgm:cxn modelId="{253DDF83-4731-4F0B-A6EB-6FE96D1F4F87}" type="presOf" srcId="{B0AB63C7-E6BF-4D28-99AC-A41C5564463C}" destId="{4F453206-AF1B-4105-8A22-1B101CD46B30}" srcOrd="0" destOrd="0" presId="urn:microsoft.com/office/officeart/2005/8/layout/vList2"/>
    <dgm:cxn modelId="{FB585387-D440-4CB5-BAEE-94D41BFEC24E}" type="presOf" srcId="{9EDB2CFD-A97D-4B38-8CE4-74A60F48768A}" destId="{FB8DC44E-0BA3-4756-ACC2-5C226A86A87D}" srcOrd="0" destOrd="0" presId="urn:microsoft.com/office/officeart/2005/8/layout/vList2"/>
    <dgm:cxn modelId="{B93AC588-37D5-4B95-AAB5-EE625459C85E}" srcId="{9EDB2CFD-A97D-4B38-8CE4-74A60F48768A}" destId="{BDE11B61-E366-4CE6-AAE3-9D65CB2D8AE4}" srcOrd="0" destOrd="0" parTransId="{39F3CEFE-0371-4056-AB4C-C2911D9D2158}" sibTransId="{1B277BB7-4FD4-4F54-BF02-8F66116C89C9}"/>
    <dgm:cxn modelId="{D68DF49F-77A9-44D8-9779-BE8249EB2E4F}" srcId="{B0AB63C7-E6BF-4D28-99AC-A41C5564463C}" destId="{7ACE22FF-1A9E-43B5-873C-613C3435CAB9}" srcOrd="0" destOrd="0" parTransId="{594DA5FB-FCCD-4916-8792-C9C6D8793938}" sibTransId="{ED77BA94-628A-4C8A-A9BB-A68298AB8111}"/>
    <dgm:cxn modelId="{6E15F1A9-0804-49A4-BE5F-73B6591B6930}" type="presOf" srcId="{7ACE22FF-1A9E-43B5-873C-613C3435CAB9}" destId="{3A0CA754-FADB-43A7-B4B1-74174179EAE5}" srcOrd="0" destOrd="0" presId="urn:microsoft.com/office/officeart/2005/8/layout/vList2"/>
    <dgm:cxn modelId="{A33B7BB9-4496-4217-B9F9-362C749B5CFB}" type="presOf" srcId="{86E34396-5350-46F3-B350-0F303025AB48}" destId="{BCD35821-A469-4F18-9630-A559BCAACCB9}" srcOrd="0" destOrd="0" presId="urn:microsoft.com/office/officeart/2005/8/layout/vList2"/>
    <dgm:cxn modelId="{F6DC81E4-2C21-4B70-B72F-C834A98A82F2}" type="presOf" srcId="{1BEEE1F5-3027-48EE-BA0B-8B1C28638552}" destId="{63E6D4E0-741C-4E9F-876A-55D67FC3946D}" srcOrd="0" destOrd="0" presId="urn:microsoft.com/office/officeart/2005/8/layout/vList2"/>
    <dgm:cxn modelId="{6C0AC2EC-BC24-45EB-9171-22A5B446D0BD}" type="presOf" srcId="{BDE11B61-E366-4CE6-AAE3-9D65CB2D8AE4}" destId="{5E61E7E9-D821-4CF9-8B7E-06C33DFB4133}" srcOrd="0" destOrd="0" presId="urn:microsoft.com/office/officeart/2005/8/layout/vList2"/>
    <dgm:cxn modelId="{40874E08-70DD-465E-8432-A31CFE33BAA6}" type="presParOf" srcId="{4F453206-AF1B-4105-8A22-1B101CD46B30}" destId="{3A0CA754-FADB-43A7-B4B1-74174179EAE5}" srcOrd="0" destOrd="0" presId="urn:microsoft.com/office/officeart/2005/8/layout/vList2"/>
    <dgm:cxn modelId="{6B3F7043-E833-46A8-B618-3B86C60B5D32}" type="presParOf" srcId="{4F453206-AF1B-4105-8A22-1B101CD46B30}" destId="{62ABD55B-1823-4AC1-AF9D-B8A65B81DCC4}" srcOrd="1" destOrd="0" presId="urn:microsoft.com/office/officeart/2005/8/layout/vList2"/>
    <dgm:cxn modelId="{4CB7CDA6-6E2A-4ABD-AC61-C0AC910FAC2E}" type="presParOf" srcId="{4F453206-AF1B-4105-8A22-1B101CD46B30}" destId="{FB8DC44E-0BA3-4756-ACC2-5C226A86A87D}" srcOrd="2" destOrd="0" presId="urn:microsoft.com/office/officeart/2005/8/layout/vList2"/>
    <dgm:cxn modelId="{1EC27F9A-1DC2-4936-A921-A4B2BBD2FD1E}" type="presParOf" srcId="{4F453206-AF1B-4105-8A22-1B101CD46B30}" destId="{5E61E7E9-D821-4CF9-8B7E-06C33DFB4133}" srcOrd="3" destOrd="0" presId="urn:microsoft.com/office/officeart/2005/8/layout/vList2"/>
    <dgm:cxn modelId="{3AFCABD0-57D6-4EF3-9346-665F13C44A35}" type="presParOf" srcId="{4F453206-AF1B-4105-8A22-1B101CD46B30}" destId="{BCD35821-A469-4F18-9630-A559BCAACCB9}" srcOrd="4" destOrd="0" presId="urn:microsoft.com/office/officeart/2005/8/layout/vList2"/>
    <dgm:cxn modelId="{C7FF3978-6191-42EE-8558-B00CFEC83EDA}" type="presParOf" srcId="{4F453206-AF1B-4105-8A22-1B101CD46B30}" destId="{63E6D4E0-741C-4E9F-876A-55D67FC3946D}" srcOrd="5"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C4C0896-87B3-4F2A-8694-02D55A334729}"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s-ES"/>
        </a:p>
      </dgm:t>
    </dgm:pt>
    <dgm:pt modelId="{C2362674-46B4-40A1-B979-D50C720C49E9}">
      <dgm:prSet/>
      <dgm:spPr/>
      <dgm:t>
        <a:bodyPr/>
        <a:lstStyle/>
        <a:p>
          <a:pPr algn="l" rtl="0"/>
          <a:r>
            <a:rPr lang="en-GB" b="1" dirty="0">
              <a:latin typeface="+mj-lt"/>
            </a:rPr>
            <a:t>El </a:t>
          </a:r>
          <a:r>
            <a:rPr lang="en-GB" b="1" dirty="0" err="1">
              <a:latin typeface="+mj-lt"/>
            </a:rPr>
            <a:t>Acuerdo</a:t>
          </a:r>
          <a:r>
            <a:rPr lang="en-GB" b="1" dirty="0">
              <a:latin typeface="+mj-lt"/>
            </a:rPr>
            <a:t> </a:t>
          </a:r>
          <a:r>
            <a:rPr lang="en-GB" b="1" dirty="0" err="1">
              <a:latin typeface="+mj-lt"/>
            </a:rPr>
            <a:t>sobre</a:t>
          </a:r>
          <a:r>
            <a:rPr lang="en-GB" b="1" dirty="0">
              <a:latin typeface="+mj-lt"/>
            </a:rPr>
            <a:t> </a:t>
          </a:r>
          <a:r>
            <a:rPr lang="en-GB" b="1" dirty="0" err="1">
              <a:latin typeface="+mj-lt"/>
            </a:rPr>
            <a:t>los</a:t>
          </a:r>
          <a:r>
            <a:rPr lang="en-GB" b="1" dirty="0">
              <a:latin typeface="+mj-lt"/>
            </a:rPr>
            <a:t> </a:t>
          </a:r>
          <a:r>
            <a:rPr lang="en-GB" b="1" dirty="0" err="1">
              <a:latin typeface="+mj-lt"/>
            </a:rPr>
            <a:t>Aspectos</a:t>
          </a:r>
          <a:r>
            <a:rPr lang="en-GB" b="1" dirty="0">
              <a:latin typeface="+mj-lt"/>
            </a:rPr>
            <a:t> de </a:t>
          </a:r>
          <a:r>
            <a:rPr lang="en-GB" b="1" dirty="0" err="1">
              <a:latin typeface="+mj-lt"/>
            </a:rPr>
            <a:t>los</a:t>
          </a:r>
          <a:r>
            <a:rPr lang="en-GB" b="1" dirty="0">
              <a:latin typeface="+mj-lt"/>
            </a:rPr>
            <a:t> </a:t>
          </a:r>
          <a:r>
            <a:rPr lang="en-GB" b="1" dirty="0" err="1">
              <a:latin typeface="+mj-lt"/>
            </a:rPr>
            <a:t>Derechos</a:t>
          </a:r>
          <a:r>
            <a:rPr lang="en-GB" b="1" dirty="0">
              <a:latin typeface="+mj-lt"/>
            </a:rPr>
            <a:t> de </a:t>
          </a:r>
          <a:r>
            <a:rPr lang="en-GB" b="1" dirty="0" err="1">
              <a:latin typeface="+mj-lt"/>
            </a:rPr>
            <a:t>Propiedad</a:t>
          </a:r>
          <a:r>
            <a:rPr lang="en-GB" b="1" dirty="0">
              <a:latin typeface="+mj-lt"/>
            </a:rPr>
            <a:t> </a:t>
          </a:r>
          <a:r>
            <a:rPr lang="en-GB" b="1" dirty="0" err="1">
              <a:latin typeface="+mj-lt"/>
            </a:rPr>
            <a:t>Intelectual</a:t>
          </a:r>
          <a:r>
            <a:rPr lang="en-GB" b="1" dirty="0">
              <a:latin typeface="+mj-lt"/>
            </a:rPr>
            <a:t> </a:t>
          </a:r>
          <a:r>
            <a:rPr lang="en-GB" b="1" dirty="0" err="1">
              <a:latin typeface="+mj-lt"/>
            </a:rPr>
            <a:t>relacionados</a:t>
          </a:r>
          <a:r>
            <a:rPr lang="en-GB" b="1" dirty="0">
              <a:latin typeface="+mj-lt"/>
            </a:rPr>
            <a:t> con el </a:t>
          </a:r>
          <a:r>
            <a:rPr lang="en-GB" b="1" dirty="0" err="1">
              <a:latin typeface="+mj-lt"/>
            </a:rPr>
            <a:t>Comercio</a:t>
          </a:r>
          <a:r>
            <a:rPr lang="en-GB" b="1" dirty="0">
              <a:latin typeface="+mj-lt"/>
            </a:rPr>
            <a:t> (ADPIC), </a:t>
          </a:r>
          <a:r>
            <a:rPr lang="en-GB" b="1" dirty="0" err="1">
              <a:latin typeface="+mj-lt"/>
            </a:rPr>
            <a:t>aprobado</a:t>
          </a:r>
          <a:r>
            <a:rPr lang="en-GB" b="1" dirty="0">
              <a:latin typeface="+mj-lt"/>
            </a:rPr>
            <a:t> </a:t>
          </a:r>
          <a:r>
            <a:rPr lang="en-GB" b="1" dirty="0" err="1">
              <a:latin typeface="+mj-lt"/>
            </a:rPr>
            <a:t>por</a:t>
          </a:r>
          <a:r>
            <a:rPr lang="en-GB" b="1" dirty="0">
              <a:latin typeface="+mj-lt"/>
            </a:rPr>
            <a:t> la ley N° 16.671, </a:t>
          </a:r>
          <a:r>
            <a:rPr lang="en-GB" b="1" dirty="0" err="1">
              <a:latin typeface="+mj-lt"/>
            </a:rPr>
            <a:t>en</a:t>
          </a:r>
          <a:r>
            <a:rPr lang="en-GB" b="1" dirty="0">
              <a:latin typeface="+mj-lt"/>
            </a:rPr>
            <a:t> </a:t>
          </a:r>
          <a:r>
            <a:rPr lang="en-GB" b="1" dirty="0" err="1">
              <a:latin typeface="+mj-lt"/>
            </a:rPr>
            <a:t>su</a:t>
          </a:r>
          <a:r>
            <a:rPr lang="en-GB" b="1" dirty="0">
              <a:latin typeface="+mj-lt"/>
            </a:rPr>
            <a:t> art. 22 </a:t>
          </a:r>
          <a:r>
            <a:rPr lang="en-GB" b="1" dirty="0" err="1">
              <a:latin typeface="+mj-lt"/>
            </a:rPr>
            <a:t>contiene</a:t>
          </a:r>
          <a:r>
            <a:rPr lang="en-GB" b="1" dirty="0">
              <a:latin typeface="+mj-lt"/>
            </a:rPr>
            <a:t> LA SIGUIENTE DEFINICIÓN: </a:t>
          </a:r>
          <a:endParaRPr lang="es-ES" b="1" dirty="0">
            <a:latin typeface="+mj-lt"/>
          </a:endParaRPr>
        </a:p>
      </dgm:t>
    </dgm:pt>
    <dgm:pt modelId="{0CBB16E5-8582-41C9-97FB-25888E628A84}" type="parTrans" cxnId="{62B72099-796D-4D1A-91F4-9DD1ECC17EEC}">
      <dgm:prSet/>
      <dgm:spPr/>
      <dgm:t>
        <a:bodyPr/>
        <a:lstStyle/>
        <a:p>
          <a:endParaRPr lang="es-ES"/>
        </a:p>
      </dgm:t>
    </dgm:pt>
    <dgm:pt modelId="{E6486B4D-5E42-49D1-BE67-6CBB4588A61F}" type="sibTrans" cxnId="{62B72099-796D-4D1A-91F4-9DD1ECC17EEC}">
      <dgm:prSet/>
      <dgm:spPr/>
      <dgm:t>
        <a:bodyPr/>
        <a:lstStyle/>
        <a:p>
          <a:endParaRPr lang="es-ES"/>
        </a:p>
      </dgm:t>
    </dgm:pt>
    <dgm:pt modelId="{75ACF621-60CF-4CDE-AC06-39849CC07CA7}">
      <dgm:prSet/>
      <dgm:spPr/>
      <dgm:t>
        <a:bodyPr/>
        <a:lstStyle/>
        <a:p>
          <a:pPr algn="l" rtl="0"/>
          <a:r>
            <a:rPr lang="en-GB" b="1" dirty="0">
              <a:latin typeface="+mj-lt"/>
            </a:rPr>
            <a:t>SON LAS QUE IDENTIFIQUEN UN PRODUCTO COMO ORIGINARIO DEL TERRITORIO DE UN MIEMBRO O DE UNA REGIÓN O LOCALIDAD DE ESE TERRITORIO, CUANDO DETERMINADA CALIDAD, REPUTACIÓN U OTRA CARACTERÍSTICA DEL PRODUCTO SEA IMPUTABLE FUNDAMENTALMENTE A SU ORIGEN GEOGRÁFICO</a:t>
          </a:r>
          <a:endParaRPr lang="es-ES" b="1" dirty="0">
            <a:latin typeface="+mj-lt"/>
          </a:endParaRPr>
        </a:p>
      </dgm:t>
    </dgm:pt>
    <dgm:pt modelId="{D75972BF-65F0-42E6-95EB-1D7329DE322E}" type="parTrans" cxnId="{ADB88975-57A8-4E93-A5F3-AA65E211BDAE}">
      <dgm:prSet/>
      <dgm:spPr/>
      <dgm:t>
        <a:bodyPr/>
        <a:lstStyle/>
        <a:p>
          <a:endParaRPr lang="es-ES"/>
        </a:p>
      </dgm:t>
    </dgm:pt>
    <dgm:pt modelId="{4318BFD2-9DB2-4BFD-8F24-DE1AC7FDEECE}" type="sibTrans" cxnId="{ADB88975-57A8-4E93-A5F3-AA65E211BDAE}">
      <dgm:prSet/>
      <dgm:spPr/>
      <dgm:t>
        <a:bodyPr/>
        <a:lstStyle/>
        <a:p>
          <a:endParaRPr lang="es-ES"/>
        </a:p>
      </dgm:t>
    </dgm:pt>
    <dgm:pt modelId="{64259A48-52E3-4FF7-AD3A-55E5159CE4B3}" type="pres">
      <dgm:prSet presAssocID="{8C4C0896-87B3-4F2A-8694-02D55A334729}" presName="diagram" presStyleCnt="0">
        <dgm:presLayoutVars>
          <dgm:chPref val="1"/>
          <dgm:dir/>
          <dgm:animOne val="branch"/>
          <dgm:animLvl val="lvl"/>
          <dgm:resizeHandles/>
        </dgm:presLayoutVars>
      </dgm:prSet>
      <dgm:spPr/>
    </dgm:pt>
    <dgm:pt modelId="{B9209153-49A0-4D32-B71D-ACBED10786AE}" type="pres">
      <dgm:prSet presAssocID="{C2362674-46B4-40A1-B979-D50C720C49E9}" presName="root" presStyleCnt="0"/>
      <dgm:spPr/>
    </dgm:pt>
    <dgm:pt modelId="{C5AC7E6D-A8CB-4AF2-B8F0-E2BD10B1750F}" type="pres">
      <dgm:prSet presAssocID="{C2362674-46B4-40A1-B979-D50C720C49E9}" presName="rootComposite" presStyleCnt="0"/>
      <dgm:spPr/>
    </dgm:pt>
    <dgm:pt modelId="{9542B000-23E6-4C20-8A62-E8E57F39FBDC}" type="pres">
      <dgm:prSet presAssocID="{C2362674-46B4-40A1-B979-D50C720C49E9}" presName="rootText" presStyleLbl="node1" presStyleIdx="0" presStyleCnt="1" custScaleX="203719"/>
      <dgm:spPr/>
    </dgm:pt>
    <dgm:pt modelId="{471F4FF0-CC3D-4CE4-B4C7-22DAE4B9C6BD}" type="pres">
      <dgm:prSet presAssocID="{C2362674-46B4-40A1-B979-D50C720C49E9}" presName="rootConnector" presStyleLbl="node1" presStyleIdx="0" presStyleCnt="1"/>
      <dgm:spPr/>
    </dgm:pt>
    <dgm:pt modelId="{A50D752C-FB9E-4E07-9B5B-D0D72CC67D5D}" type="pres">
      <dgm:prSet presAssocID="{C2362674-46B4-40A1-B979-D50C720C49E9}" presName="childShape" presStyleCnt="0"/>
      <dgm:spPr/>
    </dgm:pt>
    <dgm:pt modelId="{543007C2-2EE8-4C03-93A4-CEEEAEDDA861}" type="pres">
      <dgm:prSet presAssocID="{D75972BF-65F0-42E6-95EB-1D7329DE322E}" presName="Name13" presStyleLbl="parChTrans1D2" presStyleIdx="0" presStyleCnt="1"/>
      <dgm:spPr/>
    </dgm:pt>
    <dgm:pt modelId="{850B8429-1FF4-4BCB-82D0-B2DCF5C1F4DB}" type="pres">
      <dgm:prSet presAssocID="{75ACF621-60CF-4CDE-AC06-39849CC07CA7}" presName="childText" presStyleLbl="bgAcc1" presStyleIdx="0" presStyleCnt="1" custScaleX="253621">
        <dgm:presLayoutVars>
          <dgm:bulletEnabled val="1"/>
        </dgm:presLayoutVars>
      </dgm:prSet>
      <dgm:spPr/>
    </dgm:pt>
  </dgm:ptLst>
  <dgm:cxnLst>
    <dgm:cxn modelId="{C39A0535-402D-4FD3-8402-4908447C5181}" type="presOf" srcId="{D75972BF-65F0-42E6-95EB-1D7329DE322E}" destId="{543007C2-2EE8-4C03-93A4-CEEEAEDDA861}" srcOrd="0" destOrd="0" presId="urn:microsoft.com/office/officeart/2005/8/layout/hierarchy3"/>
    <dgm:cxn modelId="{58264D69-6A72-4508-BA2D-87548CC8B1F9}" type="presOf" srcId="{8C4C0896-87B3-4F2A-8694-02D55A334729}" destId="{64259A48-52E3-4FF7-AD3A-55E5159CE4B3}" srcOrd="0" destOrd="0" presId="urn:microsoft.com/office/officeart/2005/8/layout/hierarchy3"/>
    <dgm:cxn modelId="{C4C2536E-AE42-4CFB-B0E1-4A6025E5C610}" type="presOf" srcId="{75ACF621-60CF-4CDE-AC06-39849CC07CA7}" destId="{850B8429-1FF4-4BCB-82D0-B2DCF5C1F4DB}" srcOrd="0" destOrd="0" presId="urn:microsoft.com/office/officeart/2005/8/layout/hierarchy3"/>
    <dgm:cxn modelId="{ADB88975-57A8-4E93-A5F3-AA65E211BDAE}" srcId="{C2362674-46B4-40A1-B979-D50C720C49E9}" destId="{75ACF621-60CF-4CDE-AC06-39849CC07CA7}" srcOrd="0" destOrd="0" parTransId="{D75972BF-65F0-42E6-95EB-1D7329DE322E}" sibTransId="{4318BFD2-9DB2-4BFD-8F24-DE1AC7FDEECE}"/>
    <dgm:cxn modelId="{62B72099-796D-4D1A-91F4-9DD1ECC17EEC}" srcId="{8C4C0896-87B3-4F2A-8694-02D55A334729}" destId="{C2362674-46B4-40A1-B979-D50C720C49E9}" srcOrd="0" destOrd="0" parTransId="{0CBB16E5-8582-41C9-97FB-25888E628A84}" sibTransId="{E6486B4D-5E42-49D1-BE67-6CBB4588A61F}"/>
    <dgm:cxn modelId="{89D4B2A9-D5A2-4103-B51B-FCCD019CD1E5}" type="presOf" srcId="{C2362674-46B4-40A1-B979-D50C720C49E9}" destId="{471F4FF0-CC3D-4CE4-B4C7-22DAE4B9C6BD}" srcOrd="1" destOrd="0" presId="urn:microsoft.com/office/officeart/2005/8/layout/hierarchy3"/>
    <dgm:cxn modelId="{77A3DAFA-7827-4AC2-B36D-F678D8E998BA}" type="presOf" srcId="{C2362674-46B4-40A1-B979-D50C720C49E9}" destId="{9542B000-23E6-4C20-8A62-E8E57F39FBDC}" srcOrd="0" destOrd="0" presId="urn:microsoft.com/office/officeart/2005/8/layout/hierarchy3"/>
    <dgm:cxn modelId="{DC286F00-AD38-4996-88C9-84504EA7F11C}" type="presParOf" srcId="{64259A48-52E3-4FF7-AD3A-55E5159CE4B3}" destId="{B9209153-49A0-4D32-B71D-ACBED10786AE}" srcOrd="0" destOrd="0" presId="urn:microsoft.com/office/officeart/2005/8/layout/hierarchy3"/>
    <dgm:cxn modelId="{5DF1F6B0-2FD1-42EF-849F-A782437BEA35}" type="presParOf" srcId="{B9209153-49A0-4D32-B71D-ACBED10786AE}" destId="{C5AC7E6D-A8CB-4AF2-B8F0-E2BD10B1750F}" srcOrd="0" destOrd="0" presId="urn:microsoft.com/office/officeart/2005/8/layout/hierarchy3"/>
    <dgm:cxn modelId="{D85476FB-6728-48FC-941F-B6EC93C87BA2}" type="presParOf" srcId="{C5AC7E6D-A8CB-4AF2-B8F0-E2BD10B1750F}" destId="{9542B000-23E6-4C20-8A62-E8E57F39FBDC}" srcOrd="0" destOrd="0" presId="urn:microsoft.com/office/officeart/2005/8/layout/hierarchy3"/>
    <dgm:cxn modelId="{B6A4D3BB-8770-49A1-AD94-BADC2463A55A}" type="presParOf" srcId="{C5AC7E6D-A8CB-4AF2-B8F0-E2BD10B1750F}" destId="{471F4FF0-CC3D-4CE4-B4C7-22DAE4B9C6BD}" srcOrd="1" destOrd="0" presId="urn:microsoft.com/office/officeart/2005/8/layout/hierarchy3"/>
    <dgm:cxn modelId="{8F39724D-3EAD-40FB-AE5A-9AFAAAFC0056}" type="presParOf" srcId="{B9209153-49A0-4D32-B71D-ACBED10786AE}" destId="{A50D752C-FB9E-4E07-9B5B-D0D72CC67D5D}" srcOrd="1" destOrd="0" presId="urn:microsoft.com/office/officeart/2005/8/layout/hierarchy3"/>
    <dgm:cxn modelId="{B5C04E85-CE1A-4E5A-AA0C-7ACCF95B739A}" type="presParOf" srcId="{A50D752C-FB9E-4E07-9B5B-D0D72CC67D5D}" destId="{543007C2-2EE8-4C03-93A4-CEEEAEDDA861}" srcOrd="0" destOrd="0" presId="urn:microsoft.com/office/officeart/2005/8/layout/hierarchy3"/>
    <dgm:cxn modelId="{54F2466A-B49F-47C5-81A2-A3ACA49A403D}" type="presParOf" srcId="{A50D752C-FB9E-4E07-9B5B-D0D72CC67D5D}" destId="{850B8429-1FF4-4BCB-82D0-B2DCF5C1F4DB}" srcOrd="1"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FF32C7D-1BA8-421B-BF94-D005005CF3F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8417404C-B3BE-41F6-BF87-F733C6C4B913}">
      <dgm:prSet phldrT="[Texto]"/>
      <dgm:spPr/>
      <dgm:t>
        <a:bodyPr/>
        <a:lstStyle/>
        <a:p>
          <a:r>
            <a:rPr lang="en-GB" altLang="es-UY" b="1" dirty="0">
              <a:latin typeface="+mj-lt"/>
            </a:rPr>
            <a:t>INDICACIONES DE PROCEDENCIA</a:t>
          </a:r>
          <a:endParaRPr lang="es-UY" b="1" dirty="0">
            <a:latin typeface="+mj-lt"/>
          </a:endParaRPr>
        </a:p>
      </dgm:t>
    </dgm:pt>
    <dgm:pt modelId="{581AA600-2457-4ECF-9F77-EA2BD35356D4}" type="parTrans" cxnId="{9A5CCFE5-FBC6-4C4D-9D34-759C38B03CFA}">
      <dgm:prSet/>
      <dgm:spPr/>
      <dgm:t>
        <a:bodyPr/>
        <a:lstStyle/>
        <a:p>
          <a:endParaRPr lang="es-UY"/>
        </a:p>
      </dgm:t>
    </dgm:pt>
    <dgm:pt modelId="{7A0A1750-5180-4555-826F-012BC1901607}" type="sibTrans" cxnId="{9A5CCFE5-FBC6-4C4D-9D34-759C38B03CFA}">
      <dgm:prSet/>
      <dgm:spPr/>
      <dgm:t>
        <a:bodyPr/>
        <a:lstStyle/>
        <a:p>
          <a:endParaRPr lang="es-UY"/>
        </a:p>
      </dgm:t>
    </dgm:pt>
    <dgm:pt modelId="{B9C2B60B-4CC1-4A84-B2B4-0ECF8F8EE9FB}">
      <dgm:prSet phldrT="[Texto]"/>
      <dgm:spPr/>
      <dgm:t>
        <a:bodyPr/>
        <a:lstStyle/>
        <a:p>
          <a:r>
            <a:rPr lang="en-GB" altLang="es-UY" b="1" dirty="0" err="1">
              <a:latin typeface="+mj-lt"/>
            </a:rPr>
            <a:t>Uso</a:t>
          </a:r>
          <a:r>
            <a:rPr lang="en-GB" altLang="es-UY" b="1" dirty="0">
              <a:latin typeface="+mj-lt"/>
            </a:rPr>
            <a:t> </a:t>
          </a:r>
          <a:r>
            <a:rPr lang="en-GB" altLang="es-UY" b="1" dirty="0" err="1">
              <a:latin typeface="+mj-lt"/>
            </a:rPr>
            <a:t>indicativo</a:t>
          </a:r>
          <a:r>
            <a:rPr lang="en-GB" altLang="es-UY" b="1" dirty="0">
              <a:latin typeface="+mj-lt"/>
            </a:rPr>
            <a:t> del </a:t>
          </a:r>
          <a:r>
            <a:rPr lang="en-GB" altLang="es-UY" b="1" dirty="0" err="1">
              <a:latin typeface="+mj-lt"/>
            </a:rPr>
            <a:t>lugar</a:t>
          </a:r>
          <a:r>
            <a:rPr lang="en-GB" altLang="es-UY" b="1" dirty="0">
              <a:latin typeface="+mj-lt"/>
            </a:rPr>
            <a:t> de </a:t>
          </a:r>
          <a:r>
            <a:rPr lang="en-GB" altLang="es-UY" b="1" dirty="0" err="1">
              <a:latin typeface="+mj-lt"/>
            </a:rPr>
            <a:t>extracción</a:t>
          </a:r>
          <a:r>
            <a:rPr lang="en-GB" altLang="es-UY" b="1" dirty="0">
              <a:latin typeface="+mj-lt"/>
            </a:rPr>
            <a:t>, </a:t>
          </a:r>
          <a:r>
            <a:rPr lang="en-GB" altLang="es-UY" b="1" dirty="0" err="1">
              <a:latin typeface="+mj-lt"/>
            </a:rPr>
            <a:t>producción</a:t>
          </a:r>
          <a:r>
            <a:rPr lang="en-GB" altLang="es-UY" b="1" dirty="0">
              <a:latin typeface="+mj-lt"/>
            </a:rPr>
            <a:t> o </a:t>
          </a:r>
          <a:r>
            <a:rPr lang="en-GB" altLang="es-UY" b="1" dirty="0" err="1">
              <a:latin typeface="+mj-lt"/>
            </a:rPr>
            <a:t>fabricación</a:t>
          </a:r>
          <a:r>
            <a:rPr lang="en-GB" altLang="es-UY" b="1" dirty="0">
              <a:latin typeface="+mj-lt"/>
            </a:rPr>
            <a:t> de </a:t>
          </a:r>
          <a:r>
            <a:rPr lang="en-GB" altLang="es-UY" b="1" dirty="0" err="1">
              <a:latin typeface="+mj-lt"/>
            </a:rPr>
            <a:t>determinado</a:t>
          </a:r>
          <a:r>
            <a:rPr lang="en-GB" altLang="es-UY" b="1" dirty="0">
              <a:latin typeface="+mj-lt"/>
            </a:rPr>
            <a:t> </a:t>
          </a:r>
          <a:r>
            <a:rPr lang="en-GB" altLang="es-UY" b="1" dirty="0" err="1">
              <a:latin typeface="+mj-lt"/>
            </a:rPr>
            <a:t>producto</a:t>
          </a:r>
          <a:r>
            <a:rPr lang="en-GB" altLang="es-UY" b="1" dirty="0">
              <a:latin typeface="+mj-lt"/>
            </a:rPr>
            <a:t> o de </a:t>
          </a:r>
          <a:r>
            <a:rPr lang="en-GB" altLang="es-UY" b="1" dirty="0" err="1">
              <a:latin typeface="+mj-lt"/>
            </a:rPr>
            <a:t>prestación</a:t>
          </a:r>
          <a:r>
            <a:rPr lang="en-GB" altLang="es-UY" b="1" dirty="0">
              <a:latin typeface="+mj-lt"/>
            </a:rPr>
            <a:t> de </a:t>
          </a:r>
          <a:r>
            <a:rPr lang="en-GB" altLang="es-UY" b="1" dirty="0" err="1">
              <a:latin typeface="+mj-lt"/>
            </a:rPr>
            <a:t>determinado</a:t>
          </a:r>
          <a:r>
            <a:rPr lang="en-GB" altLang="es-UY" b="1" dirty="0">
              <a:latin typeface="+mj-lt"/>
            </a:rPr>
            <a:t> </a:t>
          </a:r>
          <a:r>
            <a:rPr lang="en-GB" altLang="es-UY" b="1" dirty="0" err="1">
              <a:latin typeface="+mj-lt"/>
            </a:rPr>
            <a:t>servicio</a:t>
          </a:r>
          <a:r>
            <a:rPr lang="en-GB" altLang="es-UY" b="1" dirty="0">
              <a:latin typeface="+mj-lt"/>
            </a:rPr>
            <a:t>. </a:t>
          </a:r>
          <a:endParaRPr lang="es-UY" b="1" dirty="0">
            <a:latin typeface="+mj-lt"/>
          </a:endParaRPr>
        </a:p>
      </dgm:t>
    </dgm:pt>
    <dgm:pt modelId="{5BABEC7D-32FB-42DE-A59D-E75274FDAF46}" type="parTrans" cxnId="{F699145A-B65A-4760-A70E-951092EB490D}">
      <dgm:prSet/>
      <dgm:spPr/>
      <dgm:t>
        <a:bodyPr/>
        <a:lstStyle/>
        <a:p>
          <a:endParaRPr lang="es-UY"/>
        </a:p>
      </dgm:t>
    </dgm:pt>
    <dgm:pt modelId="{E1F54EF1-12C6-4972-8292-EDB1BAD96141}" type="sibTrans" cxnId="{F699145A-B65A-4760-A70E-951092EB490D}">
      <dgm:prSet/>
      <dgm:spPr/>
      <dgm:t>
        <a:bodyPr/>
        <a:lstStyle/>
        <a:p>
          <a:endParaRPr lang="es-UY"/>
        </a:p>
      </dgm:t>
    </dgm:pt>
    <dgm:pt modelId="{CCCD5923-0AA9-4C10-94D5-DF7572C396F7}">
      <dgm:prSet phldrT="[Texto]"/>
      <dgm:spPr/>
      <dgm:t>
        <a:bodyPr/>
        <a:lstStyle/>
        <a:p>
          <a:r>
            <a:rPr lang="en-GB" altLang="es-UY" b="1" dirty="0">
              <a:latin typeface="+mj-lt"/>
            </a:rPr>
            <a:t>DENOMINACIÓN DE ORIGEN</a:t>
          </a:r>
          <a:endParaRPr lang="es-UY" b="1" dirty="0">
            <a:latin typeface="+mj-lt"/>
          </a:endParaRPr>
        </a:p>
      </dgm:t>
    </dgm:pt>
    <dgm:pt modelId="{E4FFE091-6DDB-4EF4-A202-C3C702E06250}" type="parTrans" cxnId="{A69B5EFD-90E9-4830-9696-8CAEA0966380}">
      <dgm:prSet/>
      <dgm:spPr/>
      <dgm:t>
        <a:bodyPr/>
        <a:lstStyle/>
        <a:p>
          <a:endParaRPr lang="es-UY"/>
        </a:p>
      </dgm:t>
    </dgm:pt>
    <dgm:pt modelId="{FAC8339D-77D2-43DB-BFFD-0D1FD0F6D80B}" type="sibTrans" cxnId="{A69B5EFD-90E9-4830-9696-8CAEA0966380}">
      <dgm:prSet/>
      <dgm:spPr/>
      <dgm:t>
        <a:bodyPr/>
        <a:lstStyle/>
        <a:p>
          <a:endParaRPr lang="es-UY"/>
        </a:p>
      </dgm:t>
    </dgm:pt>
    <dgm:pt modelId="{B0C3D35D-56AC-4A13-BFBC-640BC7B33676}">
      <dgm:prSet phldrT="[Texto]"/>
      <dgm:spPr/>
      <dgm:t>
        <a:bodyPr/>
        <a:lstStyle/>
        <a:p>
          <a:r>
            <a:rPr lang="en-GB" altLang="es-UY" b="1" dirty="0" err="1">
              <a:latin typeface="+mj-lt"/>
            </a:rPr>
            <a:t>Nombre</a:t>
          </a:r>
          <a:r>
            <a:rPr lang="en-GB" altLang="es-UY" b="1" dirty="0">
              <a:latin typeface="+mj-lt"/>
            </a:rPr>
            <a:t> </a:t>
          </a:r>
          <a:r>
            <a:rPr lang="en-GB" altLang="es-UY" b="1" dirty="0" err="1">
              <a:latin typeface="+mj-lt"/>
            </a:rPr>
            <a:t>geográfico</a:t>
          </a:r>
          <a:r>
            <a:rPr lang="en-GB" altLang="es-UY" b="1" dirty="0">
              <a:latin typeface="+mj-lt"/>
            </a:rPr>
            <a:t> de un </a:t>
          </a:r>
          <a:r>
            <a:rPr lang="en-GB" altLang="es-UY" b="1" dirty="0" err="1">
              <a:latin typeface="+mj-lt"/>
            </a:rPr>
            <a:t>país</a:t>
          </a:r>
          <a:r>
            <a:rPr lang="en-GB" altLang="es-UY" b="1" dirty="0">
              <a:latin typeface="+mj-lt"/>
            </a:rPr>
            <a:t>, ciudad, </a:t>
          </a:r>
          <a:r>
            <a:rPr lang="en-GB" altLang="es-UY" b="1" dirty="0" err="1">
              <a:latin typeface="+mj-lt"/>
            </a:rPr>
            <a:t>región</a:t>
          </a:r>
          <a:r>
            <a:rPr lang="en-GB" altLang="es-UY" b="1" dirty="0">
              <a:latin typeface="+mj-lt"/>
            </a:rPr>
            <a:t> o </a:t>
          </a:r>
          <a:r>
            <a:rPr lang="en-GB" altLang="es-UY" b="1" dirty="0" err="1">
              <a:latin typeface="+mj-lt"/>
            </a:rPr>
            <a:t>localidad</a:t>
          </a:r>
          <a:r>
            <a:rPr lang="en-GB" altLang="es-UY" b="1" dirty="0">
              <a:latin typeface="+mj-lt"/>
            </a:rPr>
            <a:t> </a:t>
          </a:r>
          <a:r>
            <a:rPr lang="en-GB" altLang="es-UY" b="1" dirty="0" err="1">
              <a:latin typeface="+mj-lt"/>
            </a:rPr>
            <a:t>que</a:t>
          </a:r>
          <a:r>
            <a:rPr lang="en-GB" altLang="es-UY" b="1" dirty="0">
              <a:latin typeface="+mj-lt"/>
            </a:rPr>
            <a:t> </a:t>
          </a:r>
          <a:r>
            <a:rPr lang="en-GB" altLang="es-UY" b="1" dirty="0" err="1">
              <a:latin typeface="+mj-lt"/>
            </a:rPr>
            <a:t>designa</a:t>
          </a:r>
          <a:r>
            <a:rPr lang="en-GB" altLang="es-UY" b="1" dirty="0">
              <a:latin typeface="+mj-lt"/>
            </a:rPr>
            <a:t> un </a:t>
          </a:r>
          <a:r>
            <a:rPr lang="en-GB" altLang="es-UY" b="1" dirty="0" err="1">
              <a:latin typeface="+mj-lt"/>
            </a:rPr>
            <a:t>producto</a:t>
          </a:r>
          <a:r>
            <a:rPr lang="en-GB" altLang="es-UY" b="1" dirty="0">
              <a:latin typeface="+mj-lt"/>
            </a:rPr>
            <a:t> o </a:t>
          </a:r>
          <a:r>
            <a:rPr lang="en-GB" altLang="es-UY" b="1" dirty="0" err="1">
              <a:latin typeface="+mj-lt"/>
            </a:rPr>
            <a:t>servicio</a:t>
          </a:r>
          <a:r>
            <a:rPr lang="en-GB" altLang="es-UY" b="1" dirty="0">
              <a:latin typeface="+mj-lt"/>
            </a:rPr>
            <a:t> </a:t>
          </a:r>
          <a:r>
            <a:rPr lang="en-GB" altLang="es-UY" b="1" dirty="0" err="1">
              <a:latin typeface="+mj-lt"/>
            </a:rPr>
            <a:t>cuyas</a:t>
          </a:r>
          <a:r>
            <a:rPr lang="en-GB" altLang="es-UY" b="1" dirty="0">
              <a:latin typeface="+mj-lt"/>
            </a:rPr>
            <a:t> </a:t>
          </a:r>
          <a:r>
            <a:rPr lang="en-GB" altLang="es-UY" b="1" dirty="0" err="1">
              <a:latin typeface="+mj-lt"/>
            </a:rPr>
            <a:t>cualidades</a:t>
          </a:r>
          <a:r>
            <a:rPr lang="en-GB" altLang="es-UY" b="1" dirty="0">
              <a:latin typeface="+mj-lt"/>
            </a:rPr>
            <a:t> o </a:t>
          </a:r>
          <a:r>
            <a:rPr lang="en-GB" altLang="es-UY" b="1" dirty="0" err="1">
              <a:latin typeface="+mj-lt"/>
            </a:rPr>
            <a:t>características</a:t>
          </a:r>
          <a:r>
            <a:rPr lang="en-GB" altLang="es-UY" b="1" dirty="0">
              <a:latin typeface="+mj-lt"/>
            </a:rPr>
            <a:t> se </a:t>
          </a:r>
          <a:r>
            <a:rPr lang="en-GB" altLang="es-UY" b="1" dirty="0" err="1">
              <a:latin typeface="+mj-lt"/>
            </a:rPr>
            <a:t>deben</a:t>
          </a:r>
          <a:r>
            <a:rPr lang="en-GB" altLang="es-UY" b="1" dirty="0">
              <a:latin typeface="+mj-lt"/>
            </a:rPr>
            <a:t> </a:t>
          </a:r>
          <a:r>
            <a:rPr lang="en-GB" altLang="es-UY" b="1" dirty="0" err="1">
              <a:latin typeface="+mj-lt"/>
            </a:rPr>
            <a:t>exclusiva</a:t>
          </a:r>
          <a:r>
            <a:rPr lang="en-GB" altLang="es-UY" b="1" dirty="0">
              <a:latin typeface="+mj-lt"/>
            </a:rPr>
            <a:t> o </a:t>
          </a:r>
          <a:r>
            <a:rPr lang="en-GB" altLang="es-UY" b="1" dirty="0" err="1">
              <a:latin typeface="+mj-lt"/>
            </a:rPr>
            <a:t>esencialmente</a:t>
          </a:r>
          <a:r>
            <a:rPr lang="en-GB" altLang="es-UY" b="1" dirty="0">
              <a:latin typeface="+mj-lt"/>
            </a:rPr>
            <a:t> al </a:t>
          </a:r>
          <a:r>
            <a:rPr lang="en-GB" altLang="es-UY" b="1" dirty="0" err="1">
              <a:latin typeface="+mj-lt"/>
            </a:rPr>
            <a:t>medio</a:t>
          </a:r>
          <a:r>
            <a:rPr lang="en-GB" altLang="es-UY" b="1" dirty="0">
              <a:latin typeface="+mj-lt"/>
            </a:rPr>
            <a:t> </a:t>
          </a:r>
          <a:r>
            <a:rPr lang="en-GB" altLang="es-UY" b="1" dirty="0" err="1">
              <a:latin typeface="+mj-lt"/>
            </a:rPr>
            <a:t>geográfico</a:t>
          </a:r>
          <a:r>
            <a:rPr lang="en-GB" altLang="es-UY" b="1" dirty="0">
              <a:latin typeface="+mj-lt"/>
            </a:rPr>
            <a:t>, </a:t>
          </a:r>
          <a:r>
            <a:rPr lang="en-GB" altLang="es-UY" b="1" dirty="0" err="1">
              <a:latin typeface="+mj-lt"/>
            </a:rPr>
            <a:t>incluidos</a:t>
          </a:r>
          <a:r>
            <a:rPr lang="en-GB" altLang="es-UY" b="1" dirty="0">
              <a:latin typeface="+mj-lt"/>
            </a:rPr>
            <a:t> </a:t>
          </a:r>
          <a:r>
            <a:rPr lang="en-GB" altLang="es-UY" b="1" dirty="0" err="1">
              <a:latin typeface="+mj-lt"/>
            </a:rPr>
            <a:t>factores</a:t>
          </a:r>
          <a:r>
            <a:rPr lang="en-GB" altLang="es-UY" b="1" dirty="0">
              <a:latin typeface="+mj-lt"/>
            </a:rPr>
            <a:t> </a:t>
          </a:r>
          <a:r>
            <a:rPr lang="en-GB" altLang="es-UY" b="1" dirty="0" err="1">
              <a:latin typeface="+mj-lt"/>
            </a:rPr>
            <a:t>naturales</a:t>
          </a:r>
          <a:r>
            <a:rPr lang="en-GB" altLang="es-UY" b="1" dirty="0">
              <a:latin typeface="+mj-lt"/>
            </a:rPr>
            <a:t>.</a:t>
          </a:r>
          <a:endParaRPr lang="es-UY" b="1" dirty="0">
            <a:latin typeface="+mj-lt"/>
          </a:endParaRPr>
        </a:p>
      </dgm:t>
    </dgm:pt>
    <dgm:pt modelId="{15C82DF3-CC51-4EA7-92F6-6479D6727F92}" type="parTrans" cxnId="{8A1D5B28-5865-4EF0-B77B-A767ADA25443}">
      <dgm:prSet/>
      <dgm:spPr/>
      <dgm:t>
        <a:bodyPr/>
        <a:lstStyle/>
        <a:p>
          <a:endParaRPr lang="es-UY"/>
        </a:p>
      </dgm:t>
    </dgm:pt>
    <dgm:pt modelId="{BE44AF8A-0A02-4E34-9438-2A9B6EEA1306}" type="sibTrans" cxnId="{8A1D5B28-5865-4EF0-B77B-A767ADA25443}">
      <dgm:prSet/>
      <dgm:spPr/>
      <dgm:t>
        <a:bodyPr/>
        <a:lstStyle/>
        <a:p>
          <a:endParaRPr lang="es-UY"/>
        </a:p>
      </dgm:t>
    </dgm:pt>
    <dgm:pt modelId="{F73E27FA-C617-423E-BADF-F61FDC418C64}">
      <dgm:prSet phldrT="[Texto]"/>
      <dgm:spPr/>
      <dgm:t>
        <a:bodyPr/>
        <a:lstStyle/>
        <a:p>
          <a:r>
            <a:rPr lang="en-GB" altLang="es-UY" b="1" dirty="0">
              <a:latin typeface="+mj-lt"/>
            </a:rPr>
            <a:t>SE PROTEGEN MEDIANTE EL REGISTRO</a:t>
          </a:r>
          <a:endParaRPr lang="es-UY" b="1" dirty="0">
            <a:latin typeface="+mj-lt"/>
          </a:endParaRPr>
        </a:p>
      </dgm:t>
    </dgm:pt>
    <dgm:pt modelId="{D3B7183B-E465-491C-BB7E-3DFF2175FD83}" type="parTrans" cxnId="{C85C270B-CC3A-4AAE-9C99-8086964A579F}">
      <dgm:prSet/>
      <dgm:spPr/>
      <dgm:t>
        <a:bodyPr/>
        <a:lstStyle/>
        <a:p>
          <a:endParaRPr lang="es-UY"/>
        </a:p>
      </dgm:t>
    </dgm:pt>
    <dgm:pt modelId="{D8BF8905-D0B8-4672-8464-422B6FB4BC7C}" type="sibTrans" cxnId="{C85C270B-CC3A-4AAE-9C99-8086964A579F}">
      <dgm:prSet/>
      <dgm:spPr/>
      <dgm:t>
        <a:bodyPr/>
        <a:lstStyle/>
        <a:p>
          <a:endParaRPr lang="es-UY"/>
        </a:p>
      </dgm:t>
    </dgm:pt>
    <dgm:pt modelId="{B3E1BCBF-C566-443D-AA47-1376BCAE5F13}" type="pres">
      <dgm:prSet presAssocID="{4FF32C7D-1BA8-421B-BF94-D005005CF3FB}" presName="linear" presStyleCnt="0">
        <dgm:presLayoutVars>
          <dgm:animLvl val="lvl"/>
          <dgm:resizeHandles val="exact"/>
        </dgm:presLayoutVars>
      </dgm:prSet>
      <dgm:spPr/>
    </dgm:pt>
    <dgm:pt modelId="{049CA6AB-32E8-474A-B28A-20A919DEA496}" type="pres">
      <dgm:prSet presAssocID="{8417404C-B3BE-41F6-BF87-F733C6C4B913}" presName="parentText" presStyleLbl="node1" presStyleIdx="0" presStyleCnt="2">
        <dgm:presLayoutVars>
          <dgm:chMax val="0"/>
          <dgm:bulletEnabled val="1"/>
        </dgm:presLayoutVars>
      </dgm:prSet>
      <dgm:spPr/>
    </dgm:pt>
    <dgm:pt modelId="{4FA19EB9-596D-4890-9FD8-16EF8D09F6FD}" type="pres">
      <dgm:prSet presAssocID="{8417404C-B3BE-41F6-BF87-F733C6C4B913}" presName="childText" presStyleLbl="revTx" presStyleIdx="0" presStyleCnt="2">
        <dgm:presLayoutVars>
          <dgm:bulletEnabled val="1"/>
        </dgm:presLayoutVars>
      </dgm:prSet>
      <dgm:spPr/>
    </dgm:pt>
    <dgm:pt modelId="{097F8CCA-4390-4ACA-9C52-C82CE75AC5FE}" type="pres">
      <dgm:prSet presAssocID="{CCCD5923-0AA9-4C10-94D5-DF7572C396F7}" presName="parentText" presStyleLbl="node1" presStyleIdx="1" presStyleCnt="2">
        <dgm:presLayoutVars>
          <dgm:chMax val="0"/>
          <dgm:bulletEnabled val="1"/>
        </dgm:presLayoutVars>
      </dgm:prSet>
      <dgm:spPr/>
    </dgm:pt>
    <dgm:pt modelId="{0D339BFC-B703-41D6-85A2-341BE66262C7}" type="pres">
      <dgm:prSet presAssocID="{CCCD5923-0AA9-4C10-94D5-DF7572C396F7}" presName="childText" presStyleLbl="revTx" presStyleIdx="1" presStyleCnt="2">
        <dgm:presLayoutVars>
          <dgm:bulletEnabled val="1"/>
        </dgm:presLayoutVars>
      </dgm:prSet>
      <dgm:spPr/>
    </dgm:pt>
  </dgm:ptLst>
  <dgm:cxnLst>
    <dgm:cxn modelId="{C85C270B-CC3A-4AAE-9C99-8086964A579F}" srcId="{CCCD5923-0AA9-4C10-94D5-DF7572C396F7}" destId="{F73E27FA-C617-423E-BADF-F61FDC418C64}" srcOrd="1" destOrd="0" parTransId="{D3B7183B-E465-491C-BB7E-3DFF2175FD83}" sibTransId="{D8BF8905-D0B8-4672-8464-422B6FB4BC7C}"/>
    <dgm:cxn modelId="{C5348922-1D79-49C0-B45B-22DEA8D73583}" type="presOf" srcId="{CCCD5923-0AA9-4C10-94D5-DF7572C396F7}" destId="{097F8CCA-4390-4ACA-9C52-C82CE75AC5FE}" srcOrd="0" destOrd="0" presId="urn:microsoft.com/office/officeart/2005/8/layout/vList2"/>
    <dgm:cxn modelId="{8A1D5B28-5865-4EF0-B77B-A767ADA25443}" srcId="{CCCD5923-0AA9-4C10-94D5-DF7572C396F7}" destId="{B0C3D35D-56AC-4A13-BFBC-640BC7B33676}" srcOrd="0" destOrd="0" parTransId="{15C82DF3-CC51-4EA7-92F6-6479D6727F92}" sibTransId="{BE44AF8A-0A02-4E34-9438-2A9B6EEA1306}"/>
    <dgm:cxn modelId="{4884564F-D976-45E2-9BD2-DAD34FF42F37}" type="presOf" srcId="{B0C3D35D-56AC-4A13-BFBC-640BC7B33676}" destId="{0D339BFC-B703-41D6-85A2-341BE66262C7}" srcOrd="0" destOrd="0" presId="urn:microsoft.com/office/officeart/2005/8/layout/vList2"/>
    <dgm:cxn modelId="{F699145A-B65A-4760-A70E-951092EB490D}" srcId="{8417404C-B3BE-41F6-BF87-F733C6C4B913}" destId="{B9C2B60B-4CC1-4A84-B2B4-0ECF8F8EE9FB}" srcOrd="0" destOrd="0" parTransId="{5BABEC7D-32FB-42DE-A59D-E75274FDAF46}" sibTransId="{E1F54EF1-12C6-4972-8292-EDB1BAD96141}"/>
    <dgm:cxn modelId="{D76A1B90-D8CC-4FEB-BD6F-1215B1382C9B}" type="presOf" srcId="{B9C2B60B-4CC1-4A84-B2B4-0ECF8F8EE9FB}" destId="{4FA19EB9-596D-4890-9FD8-16EF8D09F6FD}" srcOrd="0" destOrd="0" presId="urn:microsoft.com/office/officeart/2005/8/layout/vList2"/>
    <dgm:cxn modelId="{11E13DC4-9195-4CA6-A1F8-27A294102EEF}" type="presOf" srcId="{8417404C-B3BE-41F6-BF87-F733C6C4B913}" destId="{049CA6AB-32E8-474A-B28A-20A919DEA496}" srcOrd="0" destOrd="0" presId="urn:microsoft.com/office/officeart/2005/8/layout/vList2"/>
    <dgm:cxn modelId="{84135EDF-36B2-4130-89F1-A31FA668783F}" type="presOf" srcId="{4FF32C7D-1BA8-421B-BF94-D005005CF3FB}" destId="{B3E1BCBF-C566-443D-AA47-1376BCAE5F13}" srcOrd="0" destOrd="0" presId="urn:microsoft.com/office/officeart/2005/8/layout/vList2"/>
    <dgm:cxn modelId="{9A5CCFE5-FBC6-4C4D-9D34-759C38B03CFA}" srcId="{4FF32C7D-1BA8-421B-BF94-D005005CF3FB}" destId="{8417404C-B3BE-41F6-BF87-F733C6C4B913}" srcOrd="0" destOrd="0" parTransId="{581AA600-2457-4ECF-9F77-EA2BD35356D4}" sibTransId="{7A0A1750-5180-4555-826F-012BC1901607}"/>
    <dgm:cxn modelId="{94AAB7FC-932C-4C7C-81A1-373B7874AC42}" type="presOf" srcId="{F73E27FA-C617-423E-BADF-F61FDC418C64}" destId="{0D339BFC-B703-41D6-85A2-341BE66262C7}" srcOrd="0" destOrd="1" presId="urn:microsoft.com/office/officeart/2005/8/layout/vList2"/>
    <dgm:cxn modelId="{A69B5EFD-90E9-4830-9696-8CAEA0966380}" srcId="{4FF32C7D-1BA8-421B-BF94-D005005CF3FB}" destId="{CCCD5923-0AA9-4C10-94D5-DF7572C396F7}" srcOrd="1" destOrd="0" parTransId="{E4FFE091-6DDB-4EF4-A202-C3C702E06250}" sibTransId="{FAC8339D-77D2-43DB-BFFD-0D1FD0F6D80B}"/>
    <dgm:cxn modelId="{59C5D286-55D7-4DFE-BDC3-3F826EF2CA6A}" type="presParOf" srcId="{B3E1BCBF-C566-443D-AA47-1376BCAE5F13}" destId="{049CA6AB-32E8-474A-B28A-20A919DEA496}" srcOrd="0" destOrd="0" presId="urn:microsoft.com/office/officeart/2005/8/layout/vList2"/>
    <dgm:cxn modelId="{9CBC5805-1B15-4262-B77C-C0DDAC55EB7F}" type="presParOf" srcId="{B3E1BCBF-C566-443D-AA47-1376BCAE5F13}" destId="{4FA19EB9-596D-4890-9FD8-16EF8D09F6FD}" srcOrd="1" destOrd="0" presId="urn:microsoft.com/office/officeart/2005/8/layout/vList2"/>
    <dgm:cxn modelId="{E0F5A58A-29A7-4668-923E-919F6AA43E97}" type="presParOf" srcId="{B3E1BCBF-C566-443D-AA47-1376BCAE5F13}" destId="{097F8CCA-4390-4ACA-9C52-C82CE75AC5FE}" srcOrd="2" destOrd="0" presId="urn:microsoft.com/office/officeart/2005/8/layout/vList2"/>
    <dgm:cxn modelId="{633B7B04-0BE2-4E03-87C7-975FCEA030FF}" type="presParOf" srcId="{B3E1BCBF-C566-443D-AA47-1376BCAE5F13}" destId="{0D339BFC-B703-41D6-85A2-341BE66262C7}"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23597A9-EBDD-4210-B442-B38B89D75B2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F85429A9-7071-4CB7-9362-3D67F1995AE3}">
      <dgm:prSet phldrT="[Texto]"/>
      <dgm:spPr/>
      <dgm:t>
        <a:bodyPr/>
        <a:lstStyle/>
        <a:p>
          <a:r>
            <a:rPr lang="en-GB" altLang="es-UY" b="1" dirty="0">
              <a:latin typeface="+mj-lt"/>
            </a:rPr>
            <a:t>A TRAVÉS DEL REGISTRO EN LA DNPI</a:t>
          </a:r>
          <a:endParaRPr lang="es-UY" dirty="0">
            <a:latin typeface="+mj-lt"/>
          </a:endParaRPr>
        </a:p>
      </dgm:t>
    </dgm:pt>
    <dgm:pt modelId="{07D54D0B-1809-4AE1-8F35-3B75E9B250E6}" type="parTrans" cxnId="{8FB02E7C-4B1F-4FD0-812E-4CC6091A6A44}">
      <dgm:prSet/>
      <dgm:spPr/>
      <dgm:t>
        <a:bodyPr/>
        <a:lstStyle/>
        <a:p>
          <a:endParaRPr lang="es-UY"/>
        </a:p>
      </dgm:t>
    </dgm:pt>
    <dgm:pt modelId="{CA6CC258-8D4D-4EB0-8B68-C83034BAB933}" type="sibTrans" cxnId="{8FB02E7C-4B1F-4FD0-812E-4CC6091A6A44}">
      <dgm:prSet/>
      <dgm:spPr/>
      <dgm:t>
        <a:bodyPr/>
        <a:lstStyle/>
        <a:p>
          <a:endParaRPr lang="es-UY"/>
        </a:p>
      </dgm:t>
    </dgm:pt>
    <dgm:pt modelId="{710585A4-C3DC-4EDA-85D0-52E5DFDA2B6C}">
      <dgm:prSet phldrT="[Texto]"/>
      <dgm:spPr/>
      <dgm:t>
        <a:bodyPr/>
        <a:lstStyle/>
        <a:p>
          <a:r>
            <a:rPr lang="en-GB" altLang="es-UY" b="1" dirty="0">
              <a:solidFill>
                <a:schemeClr val="bg1"/>
              </a:solidFill>
              <a:latin typeface="+mj-lt"/>
            </a:rPr>
            <a:t>PROCEDIMIENTO</a:t>
          </a:r>
          <a:endParaRPr lang="es-UY" dirty="0">
            <a:solidFill>
              <a:schemeClr val="bg1"/>
            </a:solidFill>
            <a:latin typeface="+mj-lt"/>
          </a:endParaRPr>
        </a:p>
      </dgm:t>
    </dgm:pt>
    <dgm:pt modelId="{9B6A2733-574E-4CBC-BB3D-D39326A72ECC}" type="parTrans" cxnId="{A3A7EDD1-7821-426D-B7CC-00F1CBB389E1}">
      <dgm:prSet/>
      <dgm:spPr/>
      <dgm:t>
        <a:bodyPr/>
        <a:lstStyle/>
        <a:p>
          <a:endParaRPr lang="es-UY"/>
        </a:p>
      </dgm:t>
    </dgm:pt>
    <dgm:pt modelId="{7F090851-9C56-447C-9FD0-44B16DF6788B}" type="sibTrans" cxnId="{A3A7EDD1-7821-426D-B7CC-00F1CBB389E1}">
      <dgm:prSet/>
      <dgm:spPr/>
      <dgm:t>
        <a:bodyPr/>
        <a:lstStyle/>
        <a:p>
          <a:endParaRPr lang="es-UY"/>
        </a:p>
      </dgm:t>
    </dgm:pt>
    <dgm:pt modelId="{8661D790-E37E-46EB-8A1A-15AB7A5DFB97}">
      <dgm:prSet phldrT="[Texto]"/>
      <dgm:spPr/>
      <dgm:t>
        <a:bodyPr/>
        <a:lstStyle/>
        <a:p>
          <a:r>
            <a:rPr lang="en-GB" altLang="es-UY" b="1" dirty="0">
              <a:latin typeface="+mj-lt"/>
            </a:rPr>
            <a:t>SOLICITUD</a:t>
          </a:r>
          <a:endParaRPr lang="es-UY" dirty="0">
            <a:latin typeface="+mj-lt"/>
          </a:endParaRPr>
        </a:p>
      </dgm:t>
    </dgm:pt>
    <dgm:pt modelId="{5385619C-32F4-45E5-9864-824A387CDC8F}" type="parTrans" cxnId="{136A54C9-2F47-41B2-9993-E5BC6E8DD59D}">
      <dgm:prSet/>
      <dgm:spPr/>
      <dgm:t>
        <a:bodyPr/>
        <a:lstStyle/>
        <a:p>
          <a:endParaRPr lang="es-UY"/>
        </a:p>
      </dgm:t>
    </dgm:pt>
    <dgm:pt modelId="{EFB2A2E1-DDB3-43AB-AAD0-D2DA7C6ECFAC}" type="sibTrans" cxnId="{136A54C9-2F47-41B2-9993-E5BC6E8DD59D}">
      <dgm:prSet/>
      <dgm:spPr/>
      <dgm:t>
        <a:bodyPr/>
        <a:lstStyle/>
        <a:p>
          <a:endParaRPr lang="es-UY"/>
        </a:p>
      </dgm:t>
    </dgm:pt>
    <dgm:pt modelId="{04B4929D-84ED-41B7-9B9A-CDC2B209A18F}">
      <dgm:prSet/>
      <dgm:spPr/>
      <dgm:t>
        <a:bodyPr/>
        <a:lstStyle/>
        <a:p>
          <a:r>
            <a:rPr lang="en-GB" altLang="es-UY" b="1" dirty="0">
              <a:latin typeface="+mj-lt"/>
            </a:rPr>
            <a:t>PUBLICACIÓN</a:t>
          </a:r>
        </a:p>
      </dgm:t>
    </dgm:pt>
    <dgm:pt modelId="{9B879D75-795E-4FA7-BD7C-1F61719389EF}" type="parTrans" cxnId="{AA46E68F-5948-427F-B8C2-69AD19E7985E}">
      <dgm:prSet/>
      <dgm:spPr/>
      <dgm:t>
        <a:bodyPr/>
        <a:lstStyle/>
        <a:p>
          <a:endParaRPr lang="es-UY"/>
        </a:p>
      </dgm:t>
    </dgm:pt>
    <dgm:pt modelId="{D2133E53-9B38-497E-92F6-8A25E5ED408D}" type="sibTrans" cxnId="{AA46E68F-5948-427F-B8C2-69AD19E7985E}">
      <dgm:prSet/>
      <dgm:spPr/>
      <dgm:t>
        <a:bodyPr/>
        <a:lstStyle/>
        <a:p>
          <a:endParaRPr lang="es-UY"/>
        </a:p>
      </dgm:t>
    </dgm:pt>
    <dgm:pt modelId="{08B6D787-9E76-40B8-BC6F-7E7DCD2249FC}">
      <dgm:prSet/>
      <dgm:spPr/>
      <dgm:t>
        <a:bodyPr/>
        <a:lstStyle/>
        <a:p>
          <a:r>
            <a:rPr lang="en-GB" altLang="es-UY" b="1" dirty="0">
              <a:latin typeface="+mj-lt"/>
            </a:rPr>
            <a:t>PERÍODO DE OPOSICIONES</a:t>
          </a:r>
        </a:p>
      </dgm:t>
    </dgm:pt>
    <dgm:pt modelId="{A793469C-28AC-4FC7-8731-5CE6F85E60D7}" type="parTrans" cxnId="{6A648398-E7D7-40E3-9D18-1A83180EDE5F}">
      <dgm:prSet/>
      <dgm:spPr/>
      <dgm:t>
        <a:bodyPr/>
        <a:lstStyle/>
        <a:p>
          <a:endParaRPr lang="es-UY"/>
        </a:p>
      </dgm:t>
    </dgm:pt>
    <dgm:pt modelId="{D2F3AACA-3734-4E26-A4DE-D45D9B291FB5}" type="sibTrans" cxnId="{6A648398-E7D7-40E3-9D18-1A83180EDE5F}">
      <dgm:prSet/>
      <dgm:spPr/>
      <dgm:t>
        <a:bodyPr/>
        <a:lstStyle/>
        <a:p>
          <a:endParaRPr lang="es-UY"/>
        </a:p>
      </dgm:t>
    </dgm:pt>
    <dgm:pt modelId="{3C6F5B23-0586-4651-9B13-E9045CC9C4D1}">
      <dgm:prSet/>
      <dgm:spPr/>
      <dgm:t>
        <a:bodyPr/>
        <a:lstStyle/>
        <a:p>
          <a:r>
            <a:rPr lang="en-GB" altLang="es-UY" b="1" dirty="0">
              <a:latin typeface="+mj-lt"/>
            </a:rPr>
            <a:t>EXAMEN DE FORMA Y FONDO</a:t>
          </a:r>
        </a:p>
      </dgm:t>
    </dgm:pt>
    <dgm:pt modelId="{FEF2117B-051E-4CC8-9DF8-6B12CCBB4139}" type="parTrans" cxnId="{389933A7-1F68-40C1-89CD-35DC5D1C07FD}">
      <dgm:prSet/>
      <dgm:spPr/>
      <dgm:t>
        <a:bodyPr/>
        <a:lstStyle/>
        <a:p>
          <a:endParaRPr lang="es-UY"/>
        </a:p>
      </dgm:t>
    </dgm:pt>
    <dgm:pt modelId="{675298F3-2618-4F76-B4BF-6C2C14780BEB}" type="sibTrans" cxnId="{389933A7-1F68-40C1-89CD-35DC5D1C07FD}">
      <dgm:prSet/>
      <dgm:spPr/>
      <dgm:t>
        <a:bodyPr/>
        <a:lstStyle/>
        <a:p>
          <a:endParaRPr lang="es-UY"/>
        </a:p>
      </dgm:t>
    </dgm:pt>
    <dgm:pt modelId="{A39E45BD-D105-4116-A578-13F4DBE12078}">
      <dgm:prSet/>
      <dgm:spPr/>
      <dgm:t>
        <a:bodyPr/>
        <a:lstStyle/>
        <a:p>
          <a:r>
            <a:rPr lang="en-GB" altLang="es-UY" b="1" dirty="0">
              <a:latin typeface="+mj-lt"/>
            </a:rPr>
            <a:t>CONCESIÓN </a:t>
          </a:r>
        </a:p>
      </dgm:t>
    </dgm:pt>
    <dgm:pt modelId="{D4618977-CF78-4606-B18B-A3F1BFD202B9}" type="parTrans" cxnId="{A5814F5B-E288-4839-AD04-88277302EF28}">
      <dgm:prSet/>
      <dgm:spPr/>
      <dgm:t>
        <a:bodyPr/>
        <a:lstStyle/>
        <a:p>
          <a:endParaRPr lang="es-UY"/>
        </a:p>
      </dgm:t>
    </dgm:pt>
    <dgm:pt modelId="{79B5208A-1ED9-465C-824B-E3E9CBE5245A}" type="sibTrans" cxnId="{A5814F5B-E288-4839-AD04-88277302EF28}">
      <dgm:prSet/>
      <dgm:spPr/>
      <dgm:t>
        <a:bodyPr/>
        <a:lstStyle/>
        <a:p>
          <a:endParaRPr lang="es-UY"/>
        </a:p>
      </dgm:t>
    </dgm:pt>
    <dgm:pt modelId="{CAF8323D-E4AB-4665-8D27-6D9BCDACD6D3}">
      <dgm:prSet/>
      <dgm:spPr/>
      <dgm:t>
        <a:bodyPr/>
        <a:lstStyle/>
        <a:p>
          <a:r>
            <a:rPr lang="en-GB" altLang="es-UY" b="1" dirty="0">
              <a:latin typeface="+mj-lt"/>
            </a:rPr>
            <a:t>DURACIÓN: 10 AÑOS RENOVABLES INDEFINIDAMENTE</a:t>
          </a:r>
        </a:p>
      </dgm:t>
    </dgm:pt>
    <dgm:pt modelId="{2516D70D-367E-4C57-A90A-9DFFCD853E77}" type="parTrans" cxnId="{9262BE00-801B-4C16-B78A-A3FCB9E7AFC8}">
      <dgm:prSet/>
      <dgm:spPr/>
      <dgm:t>
        <a:bodyPr/>
        <a:lstStyle/>
        <a:p>
          <a:endParaRPr lang="es-UY"/>
        </a:p>
      </dgm:t>
    </dgm:pt>
    <dgm:pt modelId="{93320C72-F4AF-4C7D-A72E-669F3AAABEE8}" type="sibTrans" cxnId="{9262BE00-801B-4C16-B78A-A3FCB9E7AFC8}">
      <dgm:prSet/>
      <dgm:spPr/>
      <dgm:t>
        <a:bodyPr/>
        <a:lstStyle/>
        <a:p>
          <a:endParaRPr lang="es-UY"/>
        </a:p>
      </dgm:t>
    </dgm:pt>
    <dgm:pt modelId="{C4E86038-062E-425D-B9DD-9247529B90FF}" type="pres">
      <dgm:prSet presAssocID="{423597A9-EBDD-4210-B442-B38B89D75B26}" presName="linear" presStyleCnt="0">
        <dgm:presLayoutVars>
          <dgm:animLvl val="lvl"/>
          <dgm:resizeHandles val="exact"/>
        </dgm:presLayoutVars>
      </dgm:prSet>
      <dgm:spPr/>
    </dgm:pt>
    <dgm:pt modelId="{9E34A2A5-2629-454B-B153-CAFC5CF38A8C}" type="pres">
      <dgm:prSet presAssocID="{F85429A9-7071-4CB7-9362-3D67F1995AE3}" presName="parentText" presStyleLbl="node1" presStyleIdx="0" presStyleCnt="3">
        <dgm:presLayoutVars>
          <dgm:chMax val="0"/>
          <dgm:bulletEnabled val="1"/>
        </dgm:presLayoutVars>
      </dgm:prSet>
      <dgm:spPr/>
    </dgm:pt>
    <dgm:pt modelId="{75021BB5-4035-4678-BE9A-6BED40A9E16F}" type="pres">
      <dgm:prSet presAssocID="{CA6CC258-8D4D-4EB0-8B68-C83034BAB933}" presName="spacer" presStyleCnt="0"/>
      <dgm:spPr/>
    </dgm:pt>
    <dgm:pt modelId="{D87671EB-772A-43AC-B59E-09EDB81AAC15}" type="pres">
      <dgm:prSet presAssocID="{710585A4-C3DC-4EDA-85D0-52E5DFDA2B6C}" presName="parentText" presStyleLbl="node1" presStyleIdx="1" presStyleCnt="3">
        <dgm:presLayoutVars>
          <dgm:chMax val="0"/>
          <dgm:bulletEnabled val="1"/>
        </dgm:presLayoutVars>
      </dgm:prSet>
      <dgm:spPr/>
    </dgm:pt>
    <dgm:pt modelId="{53FB8984-E84B-45AB-A1D2-E1AF4952E7A5}" type="pres">
      <dgm:prSet presAssocID="{710585A4-C3DC-4EDA-85D0-52E5DFDA2B6C}" presName="childText" presStyleLbl="revTx" presStyleIdx="0" presStyleCnt="1">
        <dgm:presLayoutVars>
          <dgm:bulletEnabled val="1"/>
        </dgm:presLayoutVars>
      </dgm:prSet>
      <dgm:spPr/>
    </dgm:pt>
    <dgm:pt modelId="{7CD5F248-D649-4CE1-BB5F-12FF767E1C00}" type="pres">
      <dgm:prSet presAssocID="{CAF8323D-E4AB-4665-8D27-6D9BCDACD6D3}" presName="parentText" presStyleLbl="node1" presStyleIdx="2" presStyleCnt="3">
        <dgm:presLayoutVars>
          <dgm:chMax val="0"/>
          <dgm:bulletEnabled val="1"/>
        </dgm:presLayoutVars>
      </dgm:prSet>
      <dgm:spPr/>
    </dgm:pt>
  </dgm:ptLst>
  <dgm:cxnLst>
    <dgm:cxn modelId="{9262BE00-801B-4C16-B78A-A3FCB9E7AFC8}" srcId="{423597A9-EBDD-4210-B442-B38B89D75B26}" destId="{CAF8323D-E4AB-4665-8D27-6D9BCDACD6D3}" srcOrd="2" destOrd="0" parTransId="{2516D70D-367E-4C57-A90A-9DFFCD853E77}" sibTransId="{93320C72-F4AF-4C7D-A72E-669F3AAABEE8}"/>
    <dgm:cxn modelId="{5B0F750E-2A42-421B-9B36-95EA5DA98007}" type="presOf" srcId="{04B4929D-84ED-41B7-9B9A-CDC2B209A18F}" destId="{53FB8984-E84B-45AB-A1D2-E1AF4952E7A5}" srcOrd="0" destOrd="1" presId="urn:microsoft.com/office/officeart/2005/8/layout/vList2"/>
    <dgm:cxn modelId="{B4293015-E36B-4356-B33B-656DAAAAE08D}" type="presOf" srcId="{F85429A9-7071-4CB7-9362-3D67F1995AE3}" destId="{9E34A2A5-2629-454B-B153-CAFC5CF38A8C}" srcOrd="0" destOrd="0" presId="urn:microsoft.com/office/officeart/2005/8/layout/vList2"/>
    <dgm:cxn modelId="{4B3FC22B-82FD-4726-B6D8-1ADED3E2E8D7}" type="presOf" srcId="{08B6D787-9E76-40B8-BC6F-7E7DCD2249FC}" destId="{53FB8984-E84B-45AB-A1D2-E1AF4952E7A5}" srcOrd="0" destOrd="2" presId="urn:microsoft.com/office/officeart/2005/8/layout/vList2"/>
    <dgm:cxn modelId="{E089593A-EBBA-482F-B711-54C7F3EC738D}" type="presOf" srcId="{710585A4-C3DC-4EDA-85D0-52E5DFDA2B6C}" destId="{D87671EB-772A-43AC-B59E-09EDB81AAC15}" srcOrd="0" destOrd="0" presId="urn:microsoft.com/office/officeart/2005/8/layout/vList2"/>
    <dgm:cxn modelId="{A5814F5B-E288-4839-AD04-88277302EF28}" srcId="{710585A4-C3DC-4EDA-85D0-52E5DFDA2B6C}" destId="{A39E45BD-D105-4116-A578-13F4DBE12078}" srcOrd="4" destOrd="0" parTransId="{D4618977-CF78-4606-B18B-A3F1BFD202B9}" sibTransId="{79B5208A-1ED9-465C-824B-E3E9CBE5245A}"/>
    <dgm:cxn modelId="{1D63D854-B677-4A3A-9C4A-2688ECDF7AFA}" type="presOf" srcId="{A39E45BD-D105-4116-A578-13F4DBE12078}" destId="{53FB8984-E84B-45AB-A1D2-E1AF4952E7A5}" srcOrd="0" destOrd="4" presId="urn:microsoft.com/office/officeart/2005/8/layout/vList2"/>
    <dgm:cxn modelId="{8FB02E7C-4B1F-4FD0-812E-4CC6091A6A44}" srcId="{423597A9-EBDD-4210-B442-B38B89D75B26}" destId="{F85429A9-7071-4CB7-9362-3D67F1995AE3}" srcOrd="0" destOrd="0" parTransId="{07D54D0B-1809-4AE1-8F35-3B75E9B250E6}" sibTransId="{CA6CC258-8D4D-4EB0-8B68-C83034BAB933}"/>
    <dgm:cxn modelId="{EF56D081-33A5-4F6B-BC9D-6261D84B12F3}" type="presOf" srcId="{3C6F5B23-0586-4651-9B13-E9045CC9C4D1}" destId="{53FB8984-E84B-45AB-A1D2-E1AF4952E7A5}" srcOrd="0" destOrd="3" presId="urn:microsoft.com/office/officeart/2005/8/layout/vList2"/>
    <dgm:cxn modelId="{AA46E68F-5948-427F-B8C2-69AD19E7985E}" srcId="{710585A4-C3DC-4EDA-85D0-52E5DFDA2B6C}" destId="{04B4929D-84ED-41B7-9B9A-CDC2B209A18F}" srcOrd="1" destOrd="0" parTransId="{9B879D75-795E-4FA7-BD7C-1F61719389EF}" sibTransId="{D2133E53-9B38-497E-92F6-8A25E5ED408D}"/>
    <dgm:cxn modelId="{6A648398-E7D7-40E3-9D18-1A83180EDE5F}" srcId="{710585A4-C3DC-4EDA-85D0-52E5DFDA2B6C}" destId="{08B6D787-9E76-40B8-BC6F-7E7DCD2249FC}" srcOrd="2" destOrd="0" parTransId="{A793469C-28AC-4FC7-8731-5CE6F85E60D7}" sibTransId="{D2F3AACA-3734-4E26-A4DE-D45D9B291FB5}"/>
    <dgm:cxn modelId="{389933A7-1F68-40C1-89CD-35DC5D1C07FD}" srcId="{710585A4-C3DC-4EDA-85D0-52E5DFDA2B6C}" destId="{3C6F5B23-0586-4651-9B13-E9045CC9C4D1}" srcOrd="3" destOrd="0" parTransId="{FEF2117B-051E-4CC8-9DF8-6B12CCBB4139}" sibTransId="{675298F3-2618-4F76-B4BF-6C2C14780BEB}"/>
    <dgm:cxn modelId="{33628EB5-6C1B-4B1A-832E-B91092804BEA}" type="presOf" srcId="{8661D790-E37E-46EB-8A1A-15AB7A5DFB97}" destId="{53FB8984-E84B-45AB-A1D2-E1AF4952E7A5}" srcOrd="0" destOrd="0" presId="urn:microsoft.com/office/officeart/2005/8/layout/vList2"/>
    <dgm:cxn modelId="{136A54C9-2F47-41B2-9993-E5BC6E8DD59D}" srcId="{710585A4-C3DC-4EDA-85D0-52E5DFDA2B6C}" destId="{8661D790-E37E-46EB-8A1A-15AB7A5DFB97}" srcOrd="0" destOrd="0" parTransId="{5385619C-32F4-45E5-9864-824A387CDC8F}" sibTransId="{EFB2A2E1-DDB3-43AB-AAD0-D2DA7C6ECFAC}"/>
    <dgm:cxn modelId="{A3A7EDD1-7821-426D-B7CC-00F1CBB389E1}" srcId="{423597A9-EBDD-4210-B442-B38B89D75B26}" destId="{710585A4-C3DC-4EDA-85D0-52E5DFDA2B6C}" srcOrd="1" destOrd="0" parTransId="{9B6A2733-574E-4CBC-BB3D-D39326A72ECC}" sibTransId="{7F090851-9C56-447C-9FD0-44B16DF6788B}"/>
    <dgm:cxn modelId="{7688BDDE-BA38-46CA-9770-D777A422496E}" type="presOf" srcId="{CAF8323D-E4AB-4665-8D27-6D9BCDACD6D3}" destId="{7CD5F248-D649-4CE1-BB5F-12FF767E1C00}" srcOrd="0" destOrd="0" presId="urn:microsoft.com/office/officeart/2005/8/layout/vList2"/>
    <dgm:cxn modelId="{2DDFD4DF-5565-4F04-A626-B823315F1836}" type="presOf" srcId="{423597A9-EBDD-4210-B442-B38B89D75B26}" destId="{C4E86038-062E-425D-B9DD-9247529B90FF}" srcOrd="0" destOrd="0" presId="urn:microsoft.com/office/officeart/2005/8/layout/vList2"/>
    <dgm:cxn modelId="{8F7BEBD1-5876-4703-A338-4B7D87FD185A}" type="presParOf" srcId="{C4E86038-062E-425D-B9DD-9247529B90FF}" destId="{9E34A2A5-2629-454B-B153-CAFC5CF38A8C}" srcOrd="0" destOrd="0" presId="urn:microsoft.com/office/officeart/2005/8/layout/vList2"/>
    <dgm:cxn modelId="{089070AE-DBBE-49DC-A73B-5B1B1F18A62D}" type="presParOf" srcId="{C4E86038-062E-425D-B9DD-9247529B90FF}" destId="{75021BB5-4035-4678-BE9A-6BED40A9E16F}" srcOrd="1" destOrd="0" presId="urn:microsoft.com/office/officeart/2005/8/layout/vList2"/>
    <dgm:cxn modelId="{BEA09501-9F18-488B-B12F-EEA67EFBDDDE}" type="presParOf" srcId="{C4E86038-062E-425D-B9DD-9247529B90FF}" destId="{D87671EB-772A-43AC-B59E-09EDB81AAC15}" srcOrd="2" destOrd="0" presId="urn:microsoft.com/office/officeart/2005/8/layout/vList2"/>
    <dgm:cxn modelId="{F945CB29-4F91-4027-B40B-E9EA12064CBF}" type="presParOf" srcId="{C4E86038-062E-425D-B9DD-9247529B90FF}" destId="{53FB8984-E84B-45AB-A1D2-E1AF4952E7A5}" srcOrd="3" destOrd="0" presId="urn:microsoft.com/office/officeart/2005/8/layout/vList2"/>
    <dgm:cxn modelId="{EE564627-AF62-40D3-B270-8485F331DEE7}" type="presParOf" srcId="{C4E86038-062E-425D-B9DD-9247529B90FF}" destId="{7CD5F248-D649-4CE1-BB5F-12FF767E1C00}"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473129-93EC-4019-884C-5E8254782B3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s-UY"/>
        </a:p>
      </dgm:t>
    </dgm:pt>
    <dgm:pt modelId="{FD1B227F-320B-4DE8-B7FA-DF6BCA0C2B9A}">
      <dgm:prSet phldrT="[Texto]"/>
      <dgm:spPr/>
      <dgm:t>
        <a:bodyPr/>
        <a:lstStyle/>
        <a:p>
          <a:r>
            <a:rPr lang="en-GB" b="1" dirty="0">
              <a:latin typeface="+mj-lt"/>
            </a:rPr>
            <a:t>LA LEY NACIONAL ACTUAL PUEDE DECIRSE QUE NO ES DE MARCAS SINO DE SIGNOS DISTINTIVOS YA QUE ABARCA NO SOLO A ÉSTAS SINO TAMBIÉN:</a:t>
          </a:r>
          <a:endParaRPr lang="es-UY" b="1" dirty="0"/>
        </a:p>
      </dgm:t>
    </dgm:pt>
    <dgm:pt modelId="{3603D344-F194-4E26-9E01-AC4854875372}" type="parTrans" cxnId="{5E0FEE24-0806-4C44-B027-27055C106096}">
      <dgm:prSet/>
      <dgm:spPr/>
      <dgm:t>
        <a:bodyPr/>
        <a:lstStyle/>
        <a:p>
          <a:endParaRPr lang="es-UY"/>
        </a:p>
      </dgm:t>
    </dgm:pt>
    <dgm:pt modelId="{DCB977E4-A076-4ADD-AD82-D2E93B67F873}" type="sibTrans" cxnId="{5E0FEE24-0806-4C44-B027-27055C106096}">
      <dgm:prSet/>
      <dgm:spPr/>
      <dgm:t>
        <a:bodyPr/>
        <a:lstStyle/>
        <a:p>
          <a:endParaRPr lang="es-UY"/>
        </a:p>
      </dgm:t>
    </dgm:pt>
    <dgm:pt modelId="{08602321-1EF6-4E87-B279-05D7DE4ED545}">
      <dgm:prSet phldrT="[Texto]"/>
      <dgm:spPr/>
      <dgm:t>
        <a:bodyPr/>
        <a:lstStyle/>
        <a:p>
          <a:r>
            <a:rPr lang="en-GB" dirty="0">
              <a:latin typeface="+mj-lt"/>
            </a:rPr>
            <a:t>LAS FRASES PUBLICITARIAS</a:t>
          </a:r>
          <a:endParaRPr lang="es-UY" dirty="0"/>
        </a:p>
      </dgm:t>
    </dgm:pt>
    <dgm:pt modelId="{E261D00E-DE03-41FA-964F-2E2CE1B408EE}" type="parTrans" cxnId="{7D69FB39-9021-40A2-B867-01F4F6BE59EF}">
      <dgm:prSet/>
      <dgm:spPr/>
      <dgm:t>
        <a:bodyPr/>
        <a:lstStyle/>
        <a:p>
          <a:endParaRPr lang="es-UY"/>
        </a:p>
      </dgm:t>
    </dgm:pt>
    <dgm:pt modelId="{F0270077-8777-4206-A8E2-73987574D19F}" type="sibTrans" cxnId="{7D69FB39-9021-40A2-B867-01F4F6BE59EF}">
      <dgm:prSet/>
      <dgm:spPr/>
      <dgm:t>
        <a:bodyPr/>
        <a:lstStyle/>
        <a:p>
          <a:endParaRPr lang="es-UY"/>
        </a:p>
      </dgm:t>
    </dgm:pt>
    <dgm:pt modelId="{9F82F9F5-6D5C-4FC0-ABC9-C4CB2B2D88C8}">
      <dgm:prSet phldrT="[Texto]"/>
      <dgm:spPr/>
      <dgm:t>
        <a:bodyPr/>
        <a:lstStyle/>
        <a:p>
          <a:r>
            <a:rPr lang="en-GB" dirty="0">
              <a:latin typeface="+mj-lt"/>
            </a:rPr>
            <a:t>LOS NOMBRES COMERCIALES</a:t>
          </a:r>
          <a:endParaRPr lang="es-UY" dirty="0"/>
        </a:p>
      </dgm:t>
    </dgm:pt>
    <dgm:pt modelId="{ACCDAA36-88B6-4620-A338-772F0DF01F25}" type="parTrans" cxnId="{CAD8F18E-9E8B-4496-8B59-8FC09CD6297D}">
      <dgm:prSet/>
      <dgm:spPr/>
      <dgm:t>
        <a:bodyPr/>
        <a:lstStyle/>
        <a:p>
          <a:endParaRPr lang="es-UY"/>
        </a:p>
      </dgm:t>
    </dgm:pt>
    <dgm:pt modelId="{5D4CADC2-267E-4D7F-B5B3-1C68D531D5DE}" type="sibTrans" cxnId="{CAD8F18E-9E8B-4496-8B59-8FC09CD6297D}">
      <dgm:prSet/>
      <dgm:spPr/>
      <dgm:t>
        <a:bodyPr/>
        <a:lstStyle/>
        <a:p>
          <a:endParaRPr lang="es-UY"/>
        </a:p>
      </dgm:t>
    </dgm:pt>
    <dgm:pt modelId="{F802751C-48DD-4F64-B7D7-36371580D17B}">
      <dgm:prSet phldrT="[Texto]"/>
      <dgm:spPr/>
      <dgm:t>
        <a:bodyPr/>
        <a:lstStyle/>
        <a:p>
          <a:r>
            <a:rPr lang="en-GB">
              <a:latin typeface="+mj-lt"/>
            </a:rPr>
            <a:t>LAS INDICACIONES GEOGRÁFICAS</a:t>
          </a:r>
          <a:endParaRPr lang="es-UY" dirty="0"/>
        </a:p>
      </dgm:t>
    </dgm:pt>
    <dgm:pt modelId="{3E79A72C-A81F-41A1-A5CA-9EE0674BC239}" type="parTrans" cxnId="{4FBBB43E-EDB8-4E67-A616-5EE05716EC36}">
      <dgm:prSet/>
      <dgm:spPr/>
      <dgm:t>
        <a:bodyPr/>
        <a:lstStyle/>
        <a:p>
          <a:endParaRPr lang="es-UY"/>
        </a:p>
      </dgm:t>
    </dgm:pt>
    <dgm:pt modelId="{28AF903C-A891-4398-86A6-0C4650CA0850}" type="sibTrans" cxnId="{4FBBB43E-EDB8-4E67-A616-5EE05716EC36}">
      <dgm:prSet/>
      <dgm:spPr/>
      <dgm:t>
        <a:bodyPr/>
        <a:lstStyle/>
        <a:p>
          <a:endParaRPr lang="es-UY"/>
        </a:p>
      </dgm:t>
    </dgm:pt>
    <dgm:pt modelId="{F8575DE2-0DF9-4848-8B79-32A4B89B42DD}" type="pres">
      <dgm:prSet presAssocID="{1B473129-93EC-4019-884C-5E8254782B35}" presName="Name0" presStyleCnt="0">
        <dgm:presLayoutVars>
          <dgm:dir/>
          <dgm:animLvl val="lvl"/>
          <dgm:resizeHandles val="exact"/>
        </dgm:presLayoutVars>
      </dgm:prSet>
      <dgm:spPr/>
    </dgm:pt>
    <dgm:pt modelId="{69D6A8C6-3E0D-40D8-9876-2C8FD522204C}" type="pres">
      <dgm:prSet presAssocID="{FD1B227F-320B-4DE8-B7FA-DF6BCA0C2B9A}" presName="linNode" presStyleCnt="0"/>
      <dgm:spPr/>
    </dgm:pt>
    <dgm:pt modelId="{A4515F3F-5CB6-489E-87E3-D4306756448D}" type="pres">
      <dgm:prSet presAssocID="{FD1B227F-320B-4DE8-B7FA-DF6BCA0C2B9A}" presName="parentText" presStyleLbl="node1" presStyleIdx="0" presStyleCnt="1" custScaleX="227868">
        <dgm:presLayoutVars>
          <dgm:chMax val="1"/>
          <dgm:bulletEnabled val="1"/>
        </dgm:presLayoutVars>
      </dgm:prSet>
      <dgm:spPr/>
    </dgm:pt>
    <dgm:pt modelId="{C768D06E-D6A5-470F-ADBE-E3CE27F5AC1F}" type="pres">
      <dgm:prSet presAssocID="{FD1B227F-320B-4DE8-B7FA-DF6BCA0C2B9A}" presName="descendantText" presStyleLbl="alignAccFollowNode1" presStyleIdx="0" presStyleCnt="1">
        <dgm:presLayoutVars>
          <dgm:bulletEnabled val="1"/>
        </dgm:presLayoutVars>
      </dgm:prSet>
      <dgm:spPr/>
    </dgm:pt>
  </dgm:ptLst>
  <dgm:cxnLst>
    <dgm:cxn modelId="{5E0FEE24-0806-4C44-B027-27055C106096}" srcId="{1B473129-93EC-4019-884C-5E8254782B35}" destId="{FD1B227F-320B-4DE8-B7FA-DF6BCA0C2B9A}" srcOrd="0" destOrd="0" parTransId="{3603D344-F194-4E26-9E01-AC4854875372}" sibTransId="{DCB977E4-A076-4ADD-AD82-D2E93B67F873}"/>
    <dgm:cxn modelId="{7D69FB39-9021-40A2-B867-01F4F6BE59EF}" srcId="{FD1B227F-320B-4DE8-B7FA-DF6BCA0C2B9A}" destId="{08602321-1EF6-4E87-B279-05D7DE4ED545}" srcOrd="0" destOrd="0" parTransId="{E261D00E-DE03-41FA-964F-2E2CE1B408EE}" sibTransId="{F0270077-8777-4206-A8E2-73987574D19F}"/>
    <dgm:cxn modelId="{4FBBB43E-EDB8-4E67-A616-5EE05716EC36}" srcId="{FD1B227F-320B-4DE8-B7FA-DF6BCA0C2B9A}" destId="{F802751C-48DD-4F64-B7D7-36371580D17B}" srcOrd="2" destOrd="0" parTransId="{3E79A72C-A81F-41A1-A5CA-9EE0674BC239}" sibTransId="{28AF903C-A891-4398-86A6-0C4650CA0850}"/>
    <dgm:cxn modelId="{CAD8F18E-9E8B-4496-8B59-8FC09CD6297D}" srcId="{FD1B227F-320B-4DE8-B7FA-DF6BCA0C2B9A}" destId="{9F82F9F5-6D5C-4FC0-ABC9-C4CB2B2D88C8}" srcOrd="1" destOrd="0" parTransId="{ACCDAA36-88B6-4620-A338-772F0DF01F25}" sibTransId="{5D4CADC2-267E-4D7F-B5B3-1C68D531D5DE}"/>
    <dgm:cxn modelId="{1D9D4F9F-9DD4-4256-B424-D394D44F094E}" type="presOf" srcId="{F802751C-48DD-4F64-B7D7-36371580D17B}" destId="{C768D06E-D6A5-470F-ADBE-E3CE27F5AC1F}" srcOrd="0" destOrd="2" presId="urn:microsoft.com/office/officeart/2005/8/layout/vList5"/>
    <dgm:cxn modelId="{17AF69AE-AD1E-4444-8890-7AB156837E3E}" type="presOf" srcId="{08602321-1EF6-4E87-B279-05D7DE4ED545}" destId="{C768D06E-D6A5-470F-ADBE-E3CE27F5AC1F}" srcOrd="0" destOrd="0" presId="urn:microsoft.com/office/officeart/2005/8/layout/vList5"/>
    <dgm:cxn modelId="{EA9554C2-5E5B-48EE-9C68-98090DD75EC3}" type="presOf" srcId="{9F82F9F5-6D5C-4FC0-ABC9-C4CB2B2D88C8}" destId="{C768D06E-D6A5-470F-ADBE-E3CE27F5AC1F}" srcOrd="0" destOrd="1" presId="urn:microsoft.com/office/officeart/2005/8/layout/vList5"/>
    <dgm:cxn modelId="{A0C24FD3-5B31-4E3C-8C8E-FF96B36F7EAC}" type="presOf" srcId="{1B473129-93EC-4019-884C-5E8254782B35}" destId="{F8575DE2-0DF9-4848-8B79-32A4B89B42DD}" srcOrd="0" destOrd="0" presId="urn:microsoft.com/office/officeart/2005/8/layout/vList5"/>
    <dgm:cxn modelId="{D1798ADC-A305-48CC-9CF1-4A2FFE03053B}" type="presOf" srcId="{FD1B227F-320B-4DE8-B7FA-DF6BCA0C2B9A}" destId="{A4515F3F-5CB6-489E-87E3-D4306756448D}" srcOrd="0" destOrd="0" presId="urn:microsoft.com/office/officeart/2005/8/layout/vList5"/>
    <dgm:cxn modelId="{A6ECE918-7AE5-4010-955D-089C35A39D82}" type="presParOf" srcId="{F8575DE2-0DF9-4848-8B79-32A4B89B42DD}" destId="{69D6A8C6-3E0D-40D8-9876-2C8FD522204C}" srcOrd="0" destOrd="0" presId="urn:microsoft.com/office/officeart/2005/8/layout/vList5"/>
    <dgm:cxn modelId="{CB220819-9B20-4106-8A40-598E98641F4A}" type="presParOf" srcId="{69D6A8C6-3E0D-40D8-9876-2C8FD522204C}" destId="{A4515F3F-5CB6-489E-87E3-D4306756448D}" srcOrd="0" destOrd="0" presId="urn:microsoft.com/office/officeart/2005/8/layout/vList5"/>
    <dgm:cxn modelId="{7FE6483A-9014-413A-841B-7E2309C73996}" type="presParOf" srcId="{69D6A8C6-3E0D-40D8-9876-2C8FD522204C}" destId="{C768D06E-D6A5-470F-ADBE-E3CE27F5AC1F}"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E511DA3-E24B-4E36-8F9B-897EC947E7C6}"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s-UY"/>
        </a:p>
      </dgm:t>
    </dgm:pt>
    <dgm:pt modelId="{FB379D73-97EE-46AF-8E63-6116E52984E4}">
      <dgm:prSet phldrT="[Texto]" custT="1"/>
      <dgm:spPr/>
      <dgm:t>
        <a:bodyPr/>
        <a:lstStyle/>
        <a:p>
          <a:r>
            <a:rPr lang="es-ES_tradnl" sz="2400" b="1" dirty="0">
              <a:latin typeface="+mj-lt"/>
            </a:rPr>
            <a:t>EL DERECHO DE MARCAS ES UN DERECHO REGISTRAL:</a:t>
          </a:r>
          <a:endParaRPr lang="es-UY" sz="2400" dirty="0"/>
        </a:p>
      </dgm:t>
    </dgm:pt>
    <dgm:pt modelId="{CFDD5AC9-0333-469D-98F4-99376D0C4C24}" type="parTrans" cxnId="{83577117-553C-4AA0-9917-912DEFC7667A}">
      <dgm:prSet/>
      <dgm:spPr/>
      <dgm:t>
        <a:bodyPr/>
        <a:lstStyle/>
        <a:p>
          <a:endParaRPr lang="es-UY"/>
        </a:p>
      </dgm:t>
    </dgm:pt>
    <dgm:pt modelId="{BF7A43E5-C16B-43B2-A998-E30151088560}" type="sibTrans" cxnId="{83577117-553C-4AA0-9917-912DEFC7667A}">
      <dgm:prSet/>
      <dgm:spPr/>
      <dgm:t>
        <a:bodyPr/>
        <a:lstStyle/>
        <a:p>
          <a:endParaRPr lang="es-UY"/>
        </a:p>
      </dgm:t>
    </dgm:pt>
    <dgm:pt modelId="{C3288FA3-9125-4531-8342-BCE21F7B2CAF}">
      <dgm:prSet custT="1"/>
      <dgm:spPr/>
      <dgm:t>
        <a:bodyPr/>
        <a:lstStyle/>
        <a:p>
          <a:r>
            <a:rPr lang="es-ES_tradnl" sz="2000" b="1" dirty="0">
              <a:solidFill>
                <a:schemeClr val="bg1"/>
              </a:solidFill>
              <a:latin typeface="+mj-lt"/>
            </a:rPr>
            <a:t>EL ORGANISMO COMPETENTE ES LA DIRECCIÓN NACIONAL DE LA PROPIEDAD INDUSTRIAL PERTENECIENTE AL MINISTERIO DE INDUSTRIA, ENERGÍA Y MINERÍA. A PARTIR DE LA LEY N° 17.011 ACTÚA POR COMPETENCIAS PROPIAS</a:t>
          </a:r>
        </a:p>
      </dgm:t>
    </dgm:pt>
    <dgm:pt modelId="{3EEBC123-E0C7-4A91-BD80-1117A17799C9}" type="parTrans" cxnId="{5A9AC5BF-CE1A-4EBB-A31A-9F5FC288FB68}">
      <dgm:prSet/>
      <dgm:spPr/>
      <dgm:t>
        <a:bodyPr/>
        <a:lstStyle/>
        <a:p>
          <a:endParaRPr lang="es-UY"/>
        </a:p>
      </dgm:t>
    </dgm:pt>
    <dgm:pt modelId="{1763AC83-02EC-45DB-BDCA-1AC8EC7272AB}" type="sibTrans" cxnId="{5A9AC5BF-CE1A-4EBB-A31A-9F5FC288FB68}">
      <dgm:prSet/>
      <dgm:spPr/>
      <dgm:t>
        <a:bodyPr/>
        <a:lstStyle/>
        <a:p>
          <a:endParaRPr lang="es-UY"/>
        </a:p>
      </dgm:t>
    </dgm:pt>
    <dgm:pt modelId="{39C4516B-857B-4DA7-833D-1263D56F7032}">
      <dgm:prSet phldrT="[Texto]" custT="1"/>
      <dgm:spPr/>
      <dgm:t>
        <a:bodyPr/>
        <a:lstStyle/>
        <a:p>
          <a:r>
            <a:rPr lang="es-ES_tradnl" sz="2000" b="1" dirty="0">
              <a:latin typeface="+mj-lt"/>
            </a:rPr>
            <a:t>el derecho del titular surge a partir del registro</a:t>
          </a:r>
          <a:endParaRPr lang="es-UY" sz="2000" dirty="0"/>
        </a:p>
      </dgm:t>
    </dgm:pt>
    <dgm:pt modelId="{995B9096-D415-4787-B92E-00782D846492}" type="parTrans" cxnId="{72DA15A8-1E90-45FE-9BBB-2F955FA3A513}">
      <dgm:prSet/>
      <dgm:spPr/>
      <dgm:t>
        <a:bodyPr/>
        <a:lstStyle/>
        <a:p>
          <a:endParaRPr lang="es-UY"/>
        </a:p>
      </dgm:t>
    </dgm:pt>
    <dgm:pt modelId="{1DC30DEE-A767-4448-A934-A14120FE08B0}" type="sibTrans" cxnId="{72DA15A8-1E90-45FE-9BBB-2F955FA3A513}">
      <dgm:prSet/>
      <dgm:spPr/>
      <dgm:t>
        <a:bodyPr/>
        <a:lstStyle/>
        <a:p>
          <a:endParaRPr lang="es-UY"/>
        </a:p>
      </dgm:t>
    </dgm:pt>
    <dgm:pt modelId="{7158402D-82F9-4CFE-873C-EE7D105E45B0}" type="pres">
      <dgm:prSet presAssocID="{7E511DA3-E24B-4E36-8F9B-897EC947E7C6}" presName="Name0" presStyleCnt="0">
        <dgm:presLayoutVars>
          <dgm:dir/>
          <dgm:animLvl val="lvl"/>
          <dgm:resizeHandles val="exact"/>
        </dgm:presLayoutVars>
      </dgm:prSet>
      <dgm:spPr/>
    </dgm:pt>
    <dgm:pt modelId="{DFBA5319-A9D3-4CB4-8620-3889053628FB}" type="pres">
      <dgm:prSet presAssocID="{C3288FA3-9125-4531-8342-BCE21F7B2CAF}" presName="boxAndChildren" presStyleCnt="0"/>
      <dgm:spPr/>
    </dgm:pt>
    <dgm:pt modelId="{D1FB3076-FCE7-4118-8536-C40A72465CE1}" type="pres">
      <dgm:prSet presAssocID="{C3288FA3-9125-4531-8342-BCE21F7B2CAF}" presName="parentTextBox" presStyleLbl="node1" presStyleIdx="0" presStyleCnt="2"/>
      <dgm:spPr/>
    </dgm:pt>
    <dgm:pt modelId="{4790B50D-EDAE-4231-8227-922967148FCF}" type="pres">
      <dgm:prSet presAssocID="{BF7A43E5-C16B-43B2-A998-E30151088560}" presName="sp" presStyleCnt="0"/>
      <dgm:spPr/>
    </dgm:pt>
    <dgm:pt modelId="{6B3B642C-5B50-41EA-9D07-D439B10AEB44}" type="pres">
      <dgm:prSet presAssocID="{FB379D73-97EE-46AF-8E63-6116E52984E4}" presName="arrowAndChildren" presStyleCnt="0"/>
      <dgm:spPr/>
    </dgm:pt>
    <dgm:pt modelId="{0FA7B2C4-E433-428F-8ED0-778107C237CA}" type="pres">
      <dgm:prSet presAssocID="{FB379D73-97EE-46AF-8E63-6116E52984E4}" presName="parentTextArrow" presStyleLbl="node1" presStyleIdx="0" presStyleCnt="2"/>
      <dgm:spPr/>
    </dgm:pt>
    <dgm:pt modelId="{F1E993AC-577B-4893-BCFC-B782294D230D}" type="pres">
      <dgm:prSet presAssocID="{FB379D73-97EE-46AF-8E63-6116E52984E4}" presName="arrow" presStyleLbl="node1" presStyleIdx="1" presStyleCnt="2"/>
      <dgm:spPr/>
    </dgm:pt>
    <dgm:pt modelId="{6975E8C8-A934-40E3-ACBC-A9A237717400}" type="pres">
      <dgm:prSet presAssocID="{FB379D73-97EE-46AF-8E63-6116E52984E4}" presName="descendantArrow" presStyleCnt="0"/>
      <dgm:spPr/>
    </dgm:pt>
    <dgm:pt modelId="{A8076C54-2F36-4A1E-BD96-1357FD723951}" type="pres">
      <dgm:prSet presAssocID="{39C4516B-857B-4DA7-833D-1263D56F7032}" presName="childTextArrow" presStyleLbl="fgAccFollowNode1" presStyleIdx="0" presStyleCnt="1">
        <dgm:presLayoutVars>
          <dgm:bulletEnabled val="1"/>
        </dgm:presLayoutVars>
      </dgm:prSet>
      <dgm:spPr/>
    </dgm:pt>
  </dgm:ptLst>
  <dgm:cxnLst>
    <dgm:cxn modelId="{8DDD4E16-EF32-42B7-A904-1B56BCE7CB41}" type="presOf" srcId="{FB379D73-97EE-46AF-8E63-6116E52984E4}" destId="{0FA7B2C4-E433-428F-8ED0-778107C237CA}" srcOrd="0" destOrd="0" presId="urn:microsoft.com/office/officeart/2005/8/layout/process4"/>
    <dgm:cxn modelId="{83577117-553C-4AA0-9917-912DEFC7667A}" srcId="{7E511DA3-E24B-4E36-8F9B-897EC947E7C6}" destId="{FB379D73-97EE-46AF-8E63-6116E52984E4}" srcOrd="0" destOrd="0" parTransId="{CFDD5AC9-0333-469D-98F4-99376D0C4C24}" sibTransId="{BF7A43E5-C16B-43B2-A998-E30151088560}"/>
    <dgm:cxn modelId="{9AFC4042-FF5E-49CF-8B0C-40E8BFE0362D}" type="presOf" srcId="{7E511DA3-E24B-4E36-8F9B-897EC947E7C6}" destId="{7158402D-82F9-4CFE-873C-EE7D105E45B0}" srcOrd="0" destOrd="0" presId="urn:microsoft.com/office/officeart/2005/8/layout/process4"/>
    <dgm:cxn modelId="{A85FCB6E-78EA-42DF-BFB2-91D3E2B25E11}" type="presOf" srcId="{C3288FA3-9125-4531-8342-BCE21F7B2CAF}" destId="{D1FB3076-FCE7-4118-8536-C40A72465CE1}" srcOrd="0" destOrd="0" presId="urn:microsoft.com/office/officeart/2005/8/layout/process4"/>
    <dgm:cxn modelId="{96FB0DA6-5543-48F1-9112-FC832A347314}" type="presOf" srcId="{39C4516B-857B-4DA7-833D-1263D56F7032}" destId="{A8076C54-2F36-4A1E-BD96-1357FD723951}" srcOrd="0" destOrd="0" presId="urn:microsoft.com/office/officeart/2005/8/layout/process4"/>
    <dgm:cxn modelId="{72DA15A8-1E90-45FE-9BBB-2F955FA3A513}" srcId="{FB379D73-97EE-46AF-8E63-6116E52984E4}" destId="{39C4516B-857B-4DA7-833D-1263D56F7032}" srcOrd="0" destOrd="0" parTransId="{995B9096-D415-4787-B92E-00782D846492}" sibTransId="{1DC30DEE-A767-4448-A934-A14120FE08B0}"/>
    <dgm:cxn modelId="{5A9AC5BF-CE1A-4EBB-A31A-9F5FC288FB68}" srcId="{7E511DA3-E24B-4E36-8F9B-897EC947E7C6}" destId="{C3288FA3-9125-4531-8342-BCE21F7B2CAF}" srcOrd="1" destOrd="0" parTransId="{3EEBC123-E0C7-4A91-BD80-1117A17799C9}" sibTransId="{1763AC83-02EC-45DB-BDCA-1AC8EC7272AB}"/>
    <dgm:cxn modelId="{D358E4C5-11E8-4AAF-B762-93E507260ABF}" type="presOf" srcId="{FB379D73-97EE-46AF-8E63-6116E52984E4}" destId="{F1E993AC-577B-4893-BCFC-B782294D230D}" srcOrd="1" destOrd="0" presId="urn:microsoft.com/office/officeart/2005/8/layout/process4"/>
    <dgm:cxn modelId="{A815BC2A-6293-4B85-96C3-6C7950EE7E80}" type="presParOf" srcId="{7158402D-82F9-4CFE-873C-EE7D105E45B0}" destId="{DFBA5319-A9D3-4CB4-8620-3889053628FB}" srcOrd="0" destOrd="0" presId="urn:microsoft.com/office/officeart/2005/8/layout/process4"/>
    <dgm:cxn modelId="{50D76D8E-8325-46C8-8B37-17D53146D2C7}" type="presParOf" srcId="{DFBA5319-A9D3-4CB4-8620-3889053628FB}" destId="{D1FB3076-FCE7-4118-8536-C40A72465CE1}" srcOrd="0" destOrd="0" presId="urn:microsoft.com/office/officeart/2005/8/layout/process4"/>
    <dgm:cxn modelId="{E3B18886-D80A-43BB-986B-524D51B78711}" type="presParOf" srcId="{7158402D-82F9-4CFE-873C-EE7D105E45B0}" destId="{4790B50D-EDAE-4231-8227-922967148FCF}" srcOrd="1" destOrd="0" presId="urn:microsoft.com/office/officeart/2005/8/layout/process4"/>
    <dgm:cxn modelId="{30155670-B9FA-4ADC-BA63-D12DB8B751E0}" type="presParOf" srcId="{7158402D-82F9-4CFE-873C-EE7D105E45B0}" destId="{6B3B642C-5B50-41EA-9D07-D439B10AEB44}" srcOrd="2" destOrd="0" presId="urn:microsoft.com/office/officeart/2005/8/layout/process4"/>
    <dgm:cxn modelId="{2D154DDD-0DF9-41DC-9E14-D330EE98DD16}" type="presParOf" srcId="{6B3B642C-5B50-41EA-9D07-D439B10AEB44}" destId="{0FA7B2C4-E433-428F-8ED0-778107C237CA}" srcOrd="0" destOrd="0" presId="urn:microsoft.com/office/officeart/2005/8/layout/process4"/>
    <dgm:cxn modelId="{FE3AF15A-ADF2-4BF3-B55F-D72ED12AA879}" type="presParOf" srcId="{6B3B642C-5B50-41EA-9D07-D439B10AEB44}" destId="{F1E993AC-577B-4893-BCFC-B782294D230D}" srcOrd="1" destOrd="0" presId="urn:microsoft.com/office/officeart/2005/8/layout/process4"/>
    <dgm:cxn modelId="{F84FE044-9405-4FC6-98AF-F82B7E274C28}" type="presParOf" srcId="{6B3B642C-5B50-41EA-9D07-D439B10AEB44}" destId="{6975E8C8-A934-40E3-ACBC-A9A237717400}" srcOrd="2" destOrd="0" presId="urn:microsoft.com/office/officeart/2005/8/layout/process4"/>
    <dgm:cxn modelId="{203A6945-1220-46F4-A09D-FC0FF18B5E1A}" type="presParOf" srcId="{6975E8C8-A934-40E3-ACBC-A9A237717400}" destId="{A8076C54-2F36-4A1E-BD96-1357FD723951}"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7BFDC91-EEF5-4BD1-ADE4-A6AE10C08DD7}"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s-UY"/>
        </a:p>
      </dgm:t>
    </dgm:pt>
    <dgm:pt modelId="{9D5618ED-9F3C-4022-9748-83C9783CDB62}">
      <dgm:prSet phldrT="[Texto]"/>
      <dgm:spPr/>
      <dgm:t>
        <a:bodyPr/>
        <a:lstStyle/>
        <a:p>
          <a:r>
            <a:rPr lang="es-ES_tradnl" b="1" dirty="0">
              <a:latin typeface="+mj-lt"/>
            </a:rPr>
            <a:t>LA SOLICITUD SE REALIZA ANTE LA DIRECCIÓN EN LOS FORMULARIOS QUE EXISTEN AL RESPECTO Y SE PUEDE HACER VÍA WEB (SI-WEB). </a:t>
          </a:r>
          <a:endParaRPr lang="es-UY" dirty="0"/>
        </a:p>
      </dgm:t>
    </dgm:pt>
    <dgm:pt modelId="{E6074543-7CDD-4707-969E-45FD4B1D60F8}" type="parTrans" cxnId="{6FE7858A-1866-4EFD-9FB3-42941A186BB7}">
      <dgm:prSet/>
      <dgm:spPr/>
      <dgm:t>
        <a:bodyPr/>
        <a:lstStyle/>
        <a:p>
          <a:endParaRPr lang="es-UY"/>
        </a:p>
      </dgm:t>
    </dgm:pt>
    <dgm:pt modelId="{3EC82804-1A46-47B0-9806-D108A604FCFD}" type="sibTrans" cxnId="{6FE7858A-1866-4EFD-9FB3-42941A186BB7}">
      <dgm:prSet/>
      <dgm:spPr/>
      <dgm:t>
        <a:bodyPr/>
        <a:lstStyle/>
        <a:p>
          <a:endParaRPr lang="es-UY"/>
        </a:p>
      </dgm:t>
    </dgm:pt>
    <dgm:pt modelId="{26D10070-9D3D-46D5-8A16-4E060CF50030}">
      <dgm:prSet/>
      <dgm:spPr/>
      <dgm:t>
        <a:bodyPr/>
        <a:lstStyle/>
        <a:p>
          <a:r>
            <a:rPr lang="es-ES_tradnl" b="1" dirty="0">
              <a:latin typeface="+mj-lt"/>
            </a:rPr>
            <a:t>La puede presentar el titular, un apoderado o un Agente de la Propiedad Industrial, quien solo presenta una carta autorización (arts. 90 y 91). El art. 76 del Decreto Reglamentario establece los derechos concedidos a los Agentes</a:t>
          </a:r>
        </a:p>
      </dgm:t>
    </dgm:pt>
    <dgm:pt modelId="{8B956E77-2BC5-4CC4-9696-5E516C7B77E0}" type="parTrans" cxnId="{10AD19B7-F010-4F6D-90BE-8BE0412447F5}">
      <dgm:prSet/>
      <dgm:spPr/>
      <dgm:t>
        <a:bodyPr/>
        <a:lstStyle/>
        <a:p>
          <a:endParaRPr lang="es-UY"/>
        </a:p>
      </dgm:t>
    </dgm:pt>
    <dgm:pt modelId="{43CB5C83-C21E-4940-9A85-52C5C22E267F}" type="sibTrans" cxnId="{10AD19B7-F010-4F6D-90BE-8BE0412447F5}">
      <dgm:prSet/>
      <dgm:spPr/>
      <dgm:t>
        <a:bodyPr/>
        <a:lstStyle/>
        <a:p>
          <a:endParaRPr lang="es-UY"/>
        </a:p>
      </dgm:t>
    </dgm:pt>
    <dgm:pt modelId="{8B68B74E-11FA-48C1-B8EF-C6B1196E9993}" type="pres">
      <dgm:prSet presAssocID="{E7BFDC91-EEF5-4BD1-ADE4-A6AE10C08DD7}" presName="Name0" presStyleCnt="0">
        <dgm:presLayoutVars>
          <dgm:dir/>
          <dgm:animLvl val="lvl"/>
          <dgm:resizeHandles val="exact"/>
        </dgm:presLayoutVars>
      </dgm:prSet>
      <dgm:spPr/>
    </dgm:pt>
    <dgm:pt modelId="{37402ABD-6E75-4748-BB90-4503D1F18610}" type="pres">
      <dgm:prSet presAssocID="{9D5618ED-9F3C-4022-9748-83C9783CDB62}" presName="boxAndChildren" presStyleCnt="0"/>
      <dgm:spPr/>
    </dgm:pt>
    <dgm:pt modelId="{A5FB2BA1-E4F8-4304-A6EA-EE9AECB80031}" type="pres">
      <dgm:prSet presAssocID="{9D5618ED-9F3C-4022-9748-83C9783CDB62}" presName="parentTextBox" presStyleLbl="node1" presStyleIdx="0" presStyleCnt="1"/>
      <dgm:spPr/>
    </dgm:pt>
    <dgm:pt modelId="{287EDB51-B298-4026-8322-318A9C5882C2}" type="pres">
      <dgm:prSet presAssocID="{9D5618ED-9F3C-4022-9748-83C9783CDB62}" presName="entireBox" presStyleLbl="node1" presStyleIdx="0" presStyleCnt="1"/>
      <dgm:spPr/>
    </dgm:pt>
    <dgm:pt modelId="{FD328328-269C-44FB-94C7-7C27D20B1ECE}" type="pres">
      <dgm:prSet presAssocID="{9D5618ED-9F3C-4022-9748-83C9783CDB62}" presName="descendantBox" presStyleCnt="0"/>
      <dgm:spPr/>
    </dgm:pt>
    <dgm:pt modelId="{431902B5-4B8E-4A34-A57C-4691D281D223}" type="pres">
      <dgm:prSet presAssocID="{26D10070-9D3D-46D5-8A16-4E060CF50030}" presName="childTextBox" presStyleLbl="fgAccFollowNode1" presStyleIdx="0" presStyleCnt="1">
        <dgm:presLayoutVars>
          <dgm:bulletEnabled val="1"/>
        </dgm:presLayoutVars>
      </dgm:prSet>
      <dgm:spPr/>
    </dgm:pt>
  </dgm:ptLst>
  <dgm:cxnLst>
    <dgm:cxn modelId="{17404009-52C4-4072-B3E3-459CBEEE2B0B}" type="presOf" srcId="{26D10070-9D3D-46D5-8A16-4E060CF50030}" destId="{431902B5-4B8E-4A34-A57C-4691D281D223}" srcOrd="0" destOrd="0" presId="urn:microsoft.com/office/officeart/2005/8/layout/process4"/>
    <dgm:cxn modelId="{557F0F0F-7047-472D-8826-012BA690EFB6}" type="presOf" srcId="{9D5618ED-9F3C-4022-9748-83C9783CDB62}" destId="{287EDB51-B298-4026-8322-318A9C5882C2}" srcOrd="1" destOrd="0" presId="urn:microsoft.com/office/officeart/2005/8/layout/process4"/>
    <dgm:cxn modelId="{8ADC6982-5670-4269-BC0D-8191F6182AA7}" type="presOf" srcId="{9D5618ED-9F3C-4022-9748-83C9783CDB62}" destId="{A5FB2BA1-E4F8-4304-A6EA-EE9AECB80031}" srcOrd="0" destOrd="0" presId="urn:microsoft.com/office/officeart/2005/8/layout/process4"/>
    <dgm:cxn modelId="{6FE7858A-1866-4EFD-9FB3-42941A186BB7}" srcId="{E7BFDC91-EEF5-4BD1-ADE4-A6AE10C08DD7}" destId="{9D5618ED-9F3C-4022-9748-83C9783CDB62}" srcOrd="0" destOrd="0" parTransId="{E6074543-7CDD-4707-969E-45FD4B1D60F8}" sibTransId="{3EC82804-1A46-47B0-9806-D108A604FCFD}"/>
    <dgm:cxn modelId="{DC98769C-33DD-4267-8335-1D8071DE4F1F}" type="presOf" srcId="{E7BFDC91-EEF5-4BD1-ADE4-A6AE10C08DD7}" destId="{8B68B74E-11FA-48C1-B8EF-C6B1196E9993}" srcOrd="0" destOrd="0" presId="urn:microsoft.com/office/officeart/2005/8/layout/process4"/>
    <dgm:cxn modelId="{10AD19B7-F010-4F6D-90BE-8BE0412447F5}" srcId="{9D5618ED-9F3C-4022-9748-83C9783CDB62}" destId="{26D10070-9D3D-46D5-8A16-4E060CF50030}" srcOrd="0" destOrd="0" parTransId="{8B956E77-2BC5-4CC4-9696-5E516C7B77E0}" sibTransId="{43CB5C83-C21E-4940-9A85-52C5C22E267F}"/>
    <dgm:cxn modelId="{C3A004BA-008C-49A0-BAF1-A9DB3131D84D}" type="presParOf" srcId="{8B68B74E-11FA-48C1-B8EF-C6B1196E9993}" destId="{37402ABD-6E75-4748-BB90-4503D1F18610}" srcOrd="0" destOrd="0" presId="urn:microsoft.com/office/officeart/2005/8/layout/process4"/>
    <dgm:cxn modelId="{40DE8A33-B589-4C49-B52D-662EF76382E4}" type="presParOf" srcId="{37402ABD-6E75-4748-BB90-4503D1F18610}" destId="{A5FB2BA1-E4F8-4304-A6EA-EE9AECB80031}" srcOrd="0" destOrd="0" presId="urn:microsoft.com/office/officeart/2005/8/layout/process4"/>
    <dgm:cxn modelId="{D12DF897-24F7-4234-A484-7DF8F3056FEC}" type="presParOf" srcId="{37402ABD-6E75-4748-BB90-4503D1F18610}" destId="{287EDB51-B298-4026-8322-318A9C5882C2}" srcOrd="1" destOrd="0" presId="urn:microsoft.com/office/officeart/2005/8/layout/process4"/>
    <dgm:cxn modelId="{A69CA8FF-01AA-408C-917A-587F17E47102}" type="presParOf" srcId="{37402ABD-6E75-4748-BB90-4503D1F18610}" destId="{FD328328-269C-44FB-94C7-7C27D20B1ECE}" srcOrd="2" destOrd="0" presId="urn:microsoft.com/office/officeart/2005/8/layout/process4"/>
    <dgm:cxn modelId="{A2B6E63D-581C-47CA-BD89-98EC943320AF}" type="presParOf" srcId="{FD328328-269C-44FB-94C7-7C27D20B1ECE}" destId="{431902B5-4B8E-4A34-A57C-4691D281D223}"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DB7A039-7E50-488B-9551-7399617DC0EB}"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s-ES"/>
        </a:p>
      </dgm:t>
    </dgm:pt>
    <dgm:pt modelId="{4EB907A2-DA2D-482F-B059-88893A9851E7}">
      <dgm:prSet custT="1"/>
      <dgm:spPr/>
      <dgm:t>
        <a:bodyPr/>
        <a:lstStyle/>
        <a:p>
          <a:pPr rtl="0"/>
          <a:r>
            <a:rPr lang="es-ES" sz="2800" b="1" dirty="0">
              <a:latin typeface="+mj-lt"/>
            </a:rPr>
            <a:t>LOS TERCEROS PODRÁN OPONERSE POR CONFUNDIBILIDAD CON LAS MARCAS QUE TENGAN EN USO, REGISTRADAS O EN TRÁMITE DE REGISTRO O POR LAS CAUSALES DE NULIDAD QUE VIMOS DENTRO DE LOS TREINTA DIAS CORIDOS A PARTIR DE LA PUBLICACION EN EL BOLETIN DE LA PROPIEDAD INDUSTRIAL</a:t>
          </a:r>
          <a:endParaRPr lang="es-ES" sz="2800" dirty="0">
            <a:latin typeface="+mj-lt"/>
          </a:endParaRPr>
        </a:p>
      </dgm:t>
    </dgm:pt>
    <dgm:pt modelId="{26CD15F7-131C-4287-B9E4-10CF34BF0878}" type="parTrans" cxnId="{522EAEF7-CBB0-42CC-8B96-CDF26C256C7D}">
      <dgm:prSet/>
      <dgm:spPr/>
      <dgm:t>
        <a:bodyPr/>
        <a:lstStyle/>
        <a:p>
          <a:endParaRPr lang="es-ES"/>
        </a:p>
      </dgm:t>
    </dgm:pt>
    <dgm:pt modelId="{9BEDF4CC-3A71-45BA-B8DE-126DF954DA1D}" type="sibTrans" cxnId="{522EAEF7-CBB0-42CC-8B96-CDF26C256C7D}">
      <dgm:prSet/>
      <dgm:spPr/>
      <dgm:t>
        <a:bodyPr/>
        <a:lstStyle/>
        <a:p>
          <a:endParaRPr lang="es-ES"/>
        </a:p>
      </dgm:t>
    </dgm:pt>
    <dgm:pt modelId="{81A403E8-2A28-4EA1-8B1F-67E641F826F0}" type="pres">
      <dgm:prSet presAssocID="{4DB7A039-7E50-488B-9551-7399617DC0EB}" presName="Name0" presStyleCnt="0">
        <dgm:presLayoutVars>
          <dgm:dir/>
          <dgm:resizeHandles val="exact"/>
        </dgm:presLayoutVars>
      </dgm:prSet>
      <dgm:spPr/>
    </dgm:pt>
    <dgm:pt modelId="{F6C15EFD-B3EF-4EF3-B7A4-DE24004D3A44}" type="pres">
      <dgm:prSet presAssocID="{4EB907A2-DA2D-482F-B059-88893A9851E7}" presName="node" presStyleLbl="node1" presStyleIdx="0" presStyleCnt="1" custScaleX="99460" custScaleY="118980">
        <dgm:presLayoutVars>
          <dgm:bulletEnabled val="1"/>
        </dgm:presLayoutVars>
      </dgm:prSet>
      <dgm:spPr/>
    </dgm:pt>
  </dgm:ptLst>
  <dgm:cxnLst>
    <dgm:cxn modelId="{2987A92E-01C3-48FC-B6B3-9443FD3F5876}" type="presOf" srcId="{4EB907A2-DA2D-482F-B059-88893A9851E7}" destId="{F6C15EFD-B3EF-4EF3-B7A4-DE24004D3A44}" srcOrd="0" destOrd="0" presId="urn:microsoft.com/office/officeart/2005/8/layout/process1"/>
    <dgm:cxn modelId="{C4138C9C-3901-4136-B9D3-2AC9DE66D669}" type="presOf" srcId="{4DB7A039-7E50-488B-9551-7399617DC0EB}" destId="{81A403E8-2A28-4EA1-8B1F-67E641F826F0}" srcOrd="0" destOrd="0" presId="urn:microsoft.com/office/officeart/2005/8/layout/process1"/>
    <dgm:cxn modelId="{522EAEF7-CBB0-42CC-8B96-CDF26C256C7D}" srcId="{4DB7A039-7E50-488B-9551-7399617DC0EB}" destId="{4EB907A2-DA2D-482F-B059-88893A9851E7}" srcOrd="0" destOrd="0" parTransId="{26CD15F7-131C-4287-B9E4-10CF34BF0878}" sibTransId="{9BEDF4CC-3A71-45BA-B8DE-126DF954DA1D}"/>
    <dgm:cxn modelId="{21705619-770C-4619-AF5E-73BDF49934E8}" type="presParOf" srcId="{81A403E8-2A28-4EA1-8B1F-67E641F826F0}" destId="{F6C15EFD-B3EF-4EF3-B7A4-DE24004D3A44}"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D0D5556-7EF4-4474-9779-72425CA65A8F}"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s-ES"/>
        </a:p>
      </dgm:t>
    </dgm:pt>
    <dgm:pt modelId="{F907A4AE-281B-44E3-920D-FC749CA29A1F}">
      <dgm:prSet custT="1"/>
      <dgm:spPr/>
      <dgm:t>
        <a:bodyPr/>
        <a:lstStyle/>
        <a:p>
          <a:pPr rtl="0"/>
          <a:r>
            <a:rPr lang="es-ES" sz="2000" b="1" dirty="0">
              <a:latin typeface="+mj-lt"/>
            </a:rPr>
            <a:t>EL ART. 34 ESTABLECE QUE LA DNPI ADOPTARÁ RESOLUCIÓN, CONCEDIÉNDOLAS O DESESTIMÁNDOLAS, TOTAL O PARCIALMENTE, EN ATENCIÓN A LAS CLASES A LAS QUE DICHAS SOLICITUDES REFIERAN.</a:t>
          </a:r>
          <a:endParaRPr lang="es-ES" sz="2000" dirty="0">
            <a:latin typeface="+mj-lt"/>
          </a:endParaRPr>
        </a:p>
      </dgm:t>
    </dgm:pt>
    <dgm:pt modelId="{0C2B9088-3C8E-4D4B-BAC9-8B433C414C63}" type="parTrans" cxnId="{634F0553-34A5-4B55-820A-064851C428FA}">
      <dgm:prSet/>
      <dgm:spPr/>
      <dgm:t>
        <a:bodyPr/>
        <a:lstStyle/>
        <a:p>
          <a:endParaRPr lang="es-ES"/>
        </a:p>
      </dgm:t>
    </dgm:pt>
    <dgm:pt modelId="{D71D4935-6BD5-47C0-82DD-22B2214AEED0}" type="sibTrans" cxnId="{634F0553-34A5-4B55-820A-064851C428FA}">
      <dgm:prSet/>
      <dgm:spPr/>
      <dgm:t>
        <a:bodyPr/>
        <a:lstStyle/>
        <a:p>
          <a:endParaRPr lang="es-ES"/>
        </a:p>
      </dgm:t>
    </dgm:pt>
    <dgm:pt modelId="{259E17C3-94FF-4E75-AFE6-EF3307BB4865}">
      <dgm:prSet custT="1"/>
      <dgm:spPr/>
      <dgm:t>
        <a:bodyPr/>
        <a:lstStyle/>
        <a:p>
          <a:pPr rtl="0"/>
          <a:r>
            <a:rPr lang="es-ES" sz="1600" b="1" dirty="0">
              <a:solidFill>
                <a:schemeClr val="bg1"/>
              </a:solidFill>
              <a:latin typeface="+mj-lt"/>
            </a:rPr>
            <a:t>UNA VEZ NOTIFICADA LA RESOLUCIÓN, EN FORMA PERSONAL, LOS INTERESADOS (SOLICITANTE Y OPOSITOR) PUEDEN DEDUCIR LOS RECURSOS ADMINISTRATIVOS DE REVOCACIÓN Y JERÁRQUICO PREVISTOS EN EL ART. 317 DE LA CONSTITUCIÓN DE LA REPÚBLICA EN EL PLAZO DE 10 DÍAS CORRIDOS.</a:t>
          </a:r>
          <a:endParaRPr lang="es-ES" sz="1600" dirty="0">
            <a:solidFill>
              <a:schemeClr val="bg1"/>
            </a:solidFill>
            <a:latin typeface="+mj-lt"/>
          </a:endParaRPr>
        </a:p>
      </dgm:t>
    </dgm:pt>
    <dgm:pt modelId="{DA831D37-099B-4AFC-9A84-24E2CACBCA41}" type="parTrans" cxnId="{B03FAB31-B5C5-4BE9-AF8E-ADFC549E31EE}">
      <dgm:prSet/>
      <dgm:spPr/>
      <dgm:t>
        <a:bodyPr/>
        <a:lstStyle/>
        <a:p>
          <a:endParaRPr lang="es-ES"/>
        </a:p>
      </dgm:t>
    </dgm:pt>
    <dgm:pt modelId="{8C8D0B06-1A52-4AED-830A-2759A7B828CC}" type="sibTrans" cxnId="{B03FAB31-B5C5-4BE9-AF8E-ADFC549E31EE}">
      <dgm:prSet/>
      <dgm:spPr/>
      <dgm:t>
        <a:bodyPr/>
        <a:lstStyle/>
        <a:p>
          <a:endParaRPr lang="es-ES"/>
        </a:p>
      </dgm:t>
    </dgm:pt>
    <dgm:pt modelId="{58BD1A80-679A-44AB-995C-4A96463A1609}">
      <dgm:prSet custT="1"/>
      <dgm:spPr/>
      <dgm:t>
        <a:bodyPr/>
        <a:lstStyle/>
        <a:p>
          <a:pPr rtl="0"/>
          <a:r>
            <a:rPr lang="es-ES" sz="2400" b="1" dirty="0">
              <a:latin typeface="+mj-lt"/>
            </a:rPr>
            <a:t>LA DNPI ES COMPETENTE PARA RESOLVER EL RECURSO DE REVOCACIÓN</a:t>
          </a:r>
          <a:endParaRPr lang="es-ES" sz="2400" dirty="0">
            <a:latin typeface="+mj-lt"/>
          </a:endParaRPr>
        </a:p>
      </dgm:t>
    </dgm:pt>
    <dgm:pt modelId="{FB3C1901-524B-4409-B07F-5E23DF4D66FA}" type="parTrans" cxnId="{19EE3A5A-0A95-4809-AE56-ADC84FF4F9AD}">
      <dgm:prSet/>
      <dgm:spPr/>
      <dgm:t>
        <a:bodyPr/>
        <a:lstStyle/>
        <a:p>
          <a:endParaRPr lang="es-ES"/>
        </a:p>
      </dgm:t>
    </dgm:pt>
    <dgm:pt modelId="{87F199CE-A6B1-4476-99D9-302C79B2A53C}" type="sibTrans" cxnId="{19EE3A5A-0A95-4809-AE56-ADC84FF4F9AD}">
      <dgm:prSet/>
      <dgm:spPr/>
      <dgm:t>
        <a:bodyPr/>
        <a:lstStyle/>
        <a:p>
          <a:endParaRPr lang="es-ES"/>
        </a:p>
      </dgm:t>
    </dgm:pt>
    <dgm:pt modelId="{E15CD39A-12EA-4F85-88E5-7960877F4669}" type="pres">
      <dgm:prSet presAssocID="{AD0D5556-7EF4-4474-9779-72425CA65A8F}" presName="Name0" presStyleCnt="0">
        <dgm:presLayoutVars>
          <dgm:dir/>
          <dgm:resizeHandles val="exact"/>
        </dgm:presLayoutVars>
      </dgm:prSet>
      <dgm:spPr/>
    </dgm:pt>
    <dgm:pt modelId="{4534082E-D6E9-4770-8368-16A7A2C0800F}" type="pres">
      <dgm:prSet presAssocID="{F907A4AE-281B-44E3-920D-FC749CA29A1F}" presName="node" presStyleLbl="node1" presStyleIdx="0" presStyleCnt="3" custScaleY="138210">
        <dgm:presLayoutVars>
          <dgm:bulletEnabled val="1"/>
        </dgm:presLayoutVars>
      </dgm:prSet>
      <dgm:spPr/>
    </dgm:pt>
    <dgm:pt modelId="{225CB5C5-F906-4FAE-81E8-5D4968CB8DDE}" type="pres">
      <dgm:prSet presAssocID="{D71D4935-6BD5-47C0-82DD-22B2214AEED0}" presName="sibTrans" presStyleLbl="sibTrans2D1" presStyleIdx="0" presStyleCnt="2"/>
      <dgm:spPr/>
    </dgm:pt>
    <dgm:pt modelId="{0DBF90C3-79FB-41F2-9AD9-E2FF8035114D}" type="pres">
      <dgm:prSet presAssocID="{D71D4935-6BD5-47C0-82DD-22B2214AEED0}" presName="connectorText" presStyleLbl="sibTrans2D1" presStyleIdx="0" presStyleCnt="2"/>
      <dgm:spPr/>
    </dgm:pt>
    <dgm:pt modelId="{3071D53B-FC37-4D94-83A3-C9B3F7CC07B8}" type="pres">
      <dgm:prSet presAssocID="{259E17C3-94FF-4E75-AFE6-EF3307BB4865}" presName="node" presStyleLbl="node1" presStyleIdx="1" presStyleCnt="3" custScaleY="138210">
        <dgm:presLayoutVars>
          <dgm:bulletEnabled val="1"/>
        </dgm:presLayoutVars>
      </dgm:prSet>
      <dgm:spPr/>
    </dgm:pt>
    <dgm:pt modelId="{F48E500B-6E82-41D9-8DF7-C41563F1E052}" type="pres">
      <dgm:prSet presAssocID="{8C8D0B06-1A52-4AED-830A-2759A7B828CC}" presName="sibTrans" presStyleLbl="sibTrans2D1" presStyleIdx="1" presStyleCnt="2"/>
      <dgm:spPr/>
    </dgm:pt>
    <dgm:pt modelId="{6280FCF4-BF66-48DB-AD1E-772546C5E525}" type="pres">
      <dgm:prSet presAssocID="{8C8D0B06-1A52-4AED-830A-2759A7B828CC}" presName="connectorText" presStyleLbl="sibTrans2D1" presStyleIdx="1" presStyleCnt="2"/>
      <dgm:spPr/>
    </dgm:pt>
    <dgm:pt modelId="{566B9D4B-3E27-47C5-A421-C1C2FEE7BCFD}" type="pres">
      <dgm:prSet presAssocID="{58BD1A80-679A-44AB-995C-4A96463A1609}" presName="node" presStyleLbl="node1" presStyleIdx="2" presStyleCnt="3" custScaleY="138210">
        <dgm:presLayoutVars>
          <dgm:bulletEnabled val="1"/>
        </dgm:presLayoutVars>
      </dgm:prSet>
      <dgm:spPr/>
    </dgm:pt>
  </dgm:ptLst>
  <dgm:cxnLst>
    <dgm:cxn modelId="{D2643112-F9DC-44A2-BC48-0F311830476E}" type="presOf" srcId="{AD0D5556-7EF4-4474-9779-72425CA65A8F}" destId="{E15CD39A-12EA-4F85-88E5-7960877F4669}" srcOrd="0" destOrd="0" presId="urn:microsoft.com/office/officeart/2005/8/layout/process1"/>
    <dgm:cxn modelId="{B03FAB31-B5C5-4BE9-AF8E-ADFC549E31EE}" srcId="{AD0D5556-7EF4-4474-9779-72425CA65A8F}" destId="{259E17C3-94FF-4E75-AFE6-EF3307BB4865}" srcOrd="1" destOrd="0" parTransId="{DA831D37-099B-4AFC-9A84-24E2CACBCA41}" sibTransId="{8C8D0B06-1A52-4AED-830A-2759A7B828CC}"/>
    <dgm:cxn modelId="{5617FD5B-D9B2-4791-AD52-ABAD91C5880C}" type="presOf" srcId="{8C8D0B06-1A52-4AED-830A-2759A7B828CC}" destId="{F48E500B-6E82-41D9-8DF7-C41563F1E052}" srcOrd="0" destOrd="0" presId="urn:microsoft.com/office/officeart/2005/8/layout/process1"/>
    <dgm:cxn modelId="{D2DA925C-2A6C-40EB-9254-61FCD8FDFF56}" type="presOf" srcId="{D71D4935-6BD5-47C0-82DD-22B2214AEED0}" destId="{225CB5C5-F906-4FAE-81E8-5D4968CB8DDE}" srcOrd="0" destOrd="0" presId="urn:microsoft.com/office/officeart/2005/8/layout/process1"/>
    <dgm:cxn modelId="{DD1A2768-4BFF-4421-89BE-F8E8807C24B0}" type="presOf" srcId="{58BD1A80-679A-44AB-995C-4A96463A1609}" destId="{566B9D4B-3E27-47C5-A421-C1C2FEE7BCFD}" srcOrd="0" destOrd="0" presId="urn:microsoft.com/office/officeart/2005/8/layout/process1"/>
    <dgm:cxn modelId="{43A7AC6C-46C1-47FD-AFA0-4F655FE8A2A2}" type="presOf" srcId="{D71D4935-6BD5-47C0-82DD-22B2214AEED0}" destId="{0DBF90C3-79FB-41F2-9AD9-E2FF8035114D}" srcOrd="1" destOrd="0" presId="urn:microsoft.com/office/officeart/2005/8/layout/process1"/>
    <dgm:cxn modelId="{634F0553-34A5-4B55-820A-064851C428FA}" srcId="{AD0D5556-7EF4-4474-9779-72425CA65A8F}" destId="{F907A4AE-281B-44E3-920D-FC749CA29A1F}" srcOrd="0" destOrd="0" parTransId="{0C2B9088-3C8E-4D4B-BAC9-8B433C414C63}" sibTransId="{D71D4935-6BD5-47C0-82DD-22B2214AEED0}"/>
    <dgm:cxn modelId="{19EE3A5A-0A95-4809-AE56-ADC84FF4F9AD}" srcId="{AD0D5556-7EF4-4474-9779-72425CA65A8F}" destId="{58BD1A80-679A-44AB-995C-4A96463A1609}" srcOrd="2" destOrd="0" parTransId="{FB3C1901-524B-4409-B07F-5E23DF4D66FA}" sibTransId="{87F199CE-A6B1-4476-99D9-302C79B2A53C}"/>
    <dgm:cxn modelId="{F13FB288-E853-4511-95E3-B3EC0640A027}" type="presOf" srcId="{8C8D0B06-1A52-4AED-830A-2759A7B828CC}" destId="{6280FCF4-BF66-48DB-AD1E-772546C5E525}" srcOrd="1" destOrd="0" presId="urn:microsoft.com/office/officeart/2005/8/layout/process1"/>
    <dgm:cxn modelId="{CAF0E58E-BE4F-464F-819A-7AC9E78801E4}" type="presOf" srcId="{F907A4AE-281B-44E3-920D-FC749CA29A1F}" destId="{4534082E-D6E9-4770-8368-16A7A2C0800F}" srcOrd="0" destOrd="0" presId="urn:microsoft.com/office/officeart/2005/8/layout/process1"/>
    <dgm:cxn modelId="{3C0DF2C6-E0D9-497F-99FA-6B99B12BF954}" type="presOf" srcId="{259E17C3-94FF-4E75-AFE6-EF3307BB4865}" destId="{3071D53B-FC37-4D94-83A3-C9B3F7CC07B8}" srcOrd="0" destOrd="0" presId="urn:microsoft.com/office/officeart/2005/8/layout/process1"/>
    <dgm:cxn modelId="{F610B835-5136-4447-A774-8BA221E4D738}" type="presParOf" srcId="{E15CD39A-12EA-4F85-88E5-7960877F4669}" destId="{4534082E-D6E9-4770-8368-16A7A2C0800F}" srcOrd="0" destOrd="0" presId="urn:microsoft.com/office/officeart/2005/8/layout/process1"/>
    <dgm:cxn modelId="{A70493B2-B4A0-4447-B0F1-F1F62BFD63BE}" type="presParOf" srcId="{E15CD39A-12EA-4F85-88E5-7960877F4669}" destId="{225CB5C5-F906-4FAE-81E8-5D4968CB8DDE}" srcOrd="1" destOrd="0" presId="urn:microsoft.com/office/officeart/2005/8/layout/process1"/>
    <dgm:cxn modelId="{93087612-CDF0-480A-BA6D-161219DA2001}" type="presParOf" srcId="{225CB5C5-F906-4FAE-81E8-5D4968CB8DDE}" destId="{0DBF90C3-79FB-41F2-9AD9-E2FF8035114D}" srcOrd="0" destOrd="0" presId="urn:microsoft.com/office/officeart/2005/8/layout/process1"/>
    <dgm:cxn modelId="{3972D4D4-2DFB-4659-823F-EBDD0E7D0AEF}" type="presParOf" srcId="{E15CD39A-12EA-4F85-88E5-7960877F4669}" destId="{3071D53B-FC37-4D94-83A3-C9B3F7CC07B8}" srcOrd="2" destOrd="0" presId="urn:microsoft.com/office/officeart/2005/8/layout/process1"/>
    <dgm:cxn modelId="{0D1D296F-AB63-4B99-8EE5-7CD12C50AE37}" type="presParOf" srcId="{E15CD39A-12EA-4F85-88E5-7960877F4669}" destId="{F48E500B-6E82-41D9-8DF7-C41563F1E052}" srcOrd="3" destOrd="0" presId="urn:microsoft.com/office/officeart/2005/8/layout/process1"/>
    <dgm:cxn modelId="{6FA84722-0014-4F70-A9DA-E494F7D26D49}" type="presParOf" srcId="{F48E500B-6E82-41D9-8DF7-C41563F1E052}" destId="{6280FCF4-BF66-48DB-AD1E-772546C5E525}" srcOrd="0" destOrd="0" presId="urn:microsoft.com/office/officeart/2005/8/layout/process1"/>
    <dgm:cxn modelId="{6737BBBB-DD62-450C-9A84-E69DD231972C}" type="presParOf" srcId="{E15CD39A-12EA-4F85-88E5-7960877F4669}" destId="{566B9D4B-3E27-47C5-A421-C1C2FEE7BCFD}" srcOrd="4"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E3C1E3A-AACA-499B-8A48-280070EAE913}" type="doc">
      <dgm:prSet loTypeId="urn:microsoft.com/office/officeart/2005/8/layout/process1" loCatId="process" qsTypeId="urn:microsoft.com/office/officeart/2005/8/quickstyle/simple1" qsCatId="simple" csTypeId="urn:microsoft.com/office/officeart/2005/8/colors/colorful5" csCatId="colorful" phldr="1"/>
      <dgm:spPr/>
      <dgm:t>
        <a:bodyPr/>
        <a:lstStyle/>
        <a:p>
          <a:endParaRPr lang="es-ES"/>
        </a:p>
      </dgm:t>
    </dgm:pt>
    <dgm:pt modelId="{3A9CC89D-A81F-4221-9197-A3CD86C31F7A}">
      <dgm:prSet custT="1"/>
      <dgm:spPr/>
      <dgm:t>
        <a:bodyPr/>
        <a:lstStyle/>
        <a:p>
          <a:pPr rtl="0"/>
          <a:r>
            <a:rPr lang="es-ES" sz="1800" b="1" dirty="0">
              <a:latin typeface="+mj-lt"/>
            </a:rPr>
            <a:t>EN CASO DE MANTENERSE EL ACTO, LOS INTERESADOS PODRÁN INTERPONER ACCIÓN DE NULIDAD ANTE EL TRIBUNAL DE LO CONTENCIOSO ADMINISTRATIVO A LOS 60 DÍAS DE NOTIFICADA LA RESOLUCIÓN QUE DEJA FIRME EL ACTO O DE CUMPLIDA LA DENEGATORIA FICTA.</a:t>
          </a:r>
          <a:endParaRPr lang="es-ES" sz="1800" dirty="0">
            <a:latin typeface="+mj-lt"/>
          </a:endParaRPr>
        </a:p>
      </dgm:t>
    </dgm:pt>
    <dgm:pt modelId="{C2618987-7BEC-4BA3-A853-8FDFEB27AF83}" type="parTrans" cxnId="{A462B14A-80AC-4F34-AE43-49656E1FD01A}">
      <dgm:prSet/>
      <dgm:spPr/>
      <dgm:t>
        <a:bodyPr/>
        <a:lstStyle/>
        <a:p>
          <a:endParaRPr lang="es-ES"/>
        </a:p>
      </dgm:t>
    </dgm:pt>
    <dgm:pt modelId="{3BAF9C6D-72DF-439C-9624-665D2B33E3E8}" type="sibTrans" cxnId="{A462B14A-80AC-4F34-AE43-49656E1FD01A}">
      <dgm:prSet/>
      <dgm:spPr/>
      <dgm:t>
        <a:bodyPr/>
        <a:lstStyle/>
        <a:p>
          <a:endParaRPr lang="es-ES"/>
        </a:p>
      </dgm:t>
    </dgm:pt>
    <dgm:pt modelId="{316CA1F4-66A3-49A5-B4BC-C5315558A90C}">
      <dgm:prSet custT="1"/>
      <dgm:spPr/>
      <dgm:t>
        <a:bodyPr/>
        <a:lstStyle/>
        <a:p>
          <a:pPr rtl="0"/>
          <a:r>
            <a:rPr lang="es-ES" sz="1600" b="1" dirty="0">
              <a:latin typeface="+mj-lt"/>
            </a:rPr>
            <a:t>EN CASO DE VENCERSE LOS PLAZOS DE OPOSICIÓN O DE LOS RECURSOS, LOS TITULARES DE MARCAS IGUALES O SEMEJANTES O CUALQUIER INTERESADO POR LAS CAUSALES DE NULIDAD PUEDE SOLICITAR </a:t>
          </a:r>
          <a:r>
            <a:rPr lang="es-ES" sz="1600" b="1" dirty="0">
              <a:solidFill>
                <a:schemeClr val="bg1"/>
              </a:solidFill>
              <a:latin typeface="+mj-lt"/>
            </a:rPr>
            <a:t>LA ANULACIÓN ADMINISTRATIVA DE LA MARCA ANTE LA DNPI. TAMBIÉN PUEDE HACERLO ÉSTA. EN ESTE CASO ESTÁ EXCEPTUADA LA OPOSICIÓN POR USO ANTERIOR. </a:t>
          </a:r>
          <a:endParaRPr lang="es-ES" sz="1600" dirty="0">
            <a:solidFill>
              <a:schemeClr val="bg1"/>
            </a:solidFill>
            <a:latin typeface="+mj-lt"/>
          </a:endParaRPr>
        </a:p>
      </dgm:t>
    </dgm:pt>
    <dgm:pt modelId="{0B5A0D44-B71A-437C-BA36-E22108568BA3}" type="parTrans" cxnId="{7467FA74-3503-44A1-B068-BADC72CE0E01}">
      <dgm:prSet/>
      <dgm:spPr/>
      <dgm:t>
        <a:bodyPr/>
        <a:lstStyle/>
        <a:p>
          <a:endParaRPr lang="es-ES"/>
        </a:p>
      </dgm:t>
    </dgm:pt>
    <dgm:pt modelId="{FF3AEA26-CEC7-470C-AD7B-4A9560FFDB6E}" type="sibTrans" cxnId="{7467FA74-3503-44A1-B068-BADC72CE0E01}">
      <dgm:prSet/>
      <dgm:spPr/>
      <dgm:t>
        <a:bodyPr/>
        <a:lstStyle/>
        <a:p>
          <a:endParaRPr lang="es-ES"/>
        </a:p>
      </dgm:t>
    </dgm:pt>
    <dgm:pt modelId="{16D77FB0-ECDF-495C-8D64-C6EFB14DCFDF}" type="pres">
      <dgm:prSet presAssocID="{0E3C1E3A-AACA-499B-8A48-280070EAE913}" presName="Name0" presStyleCnt="0">
        <dgm:presLayoutVars>
          <dgm:dir/>
          <dgm:resizeHandles val="exact"/>
        </dgm:presLayoutVars>
      </dgm:prSet>
      <dgm:spPr/>
    </dgm:pt>
    <dgm:pt modelId="{D5CE4EF5-F960-44C3-92EE-653E36EA9FEF}" type="pres">
      <dgm:prSet presAssocID="{3A9CC89D-A81F-4221-9197-A3CD86C31F7A}" presName="node" presStyleLbl="node1" presStyleIdx="0" presStyleCnt="2">
        <dgm:presLayoutVars>
          <dgm:bulletEnabled val="1"/>
        </dgm:presLayoutVars>
      </dgm:prSet>
      <dgm:spPr/>
    </dgm:pt>
    <dgm:pt modelId="{12A54AE9-51C0-48C2-AD30-BD7DBEC54D56}" type="pres">
      <dgm:prSet presAssocID="{3BAF9C6D-72DF-439C-9624-665D2B33E3E8}" presName="sibTrans" presStyleLbl="sibTrans2D1" presStyleIdx="0" presStyleCnt="1"/>
      <dgm:spPr/>
    </dgm:pt>
    <dgm:pt modelId="{72DED13C-B836-4A47-A797-A682F6D5CB76}" type="pres">
      <dgm:prSet presAssocID="{3BAF9C6D-72DF-439C-9624-665D2B33E3E8}" presName="connectorText" presStyleLbl="sibTrans2D1" presStyleIdx="0" presStyleCnt="1"/>
      <dgm:spPr/>
    </dgm:pt>
    <dgm:pt modelId="{3C9E4ED9-8C62-47CC-8A71-14822FF59633}" type="pres">
      <dgm:prSet presAssocID="{316CA1F4-66A3-49A5-B4BC-C5315558A90C}" presName="node" presStyleLbl="node1" presStyleIdx="1" presStyleCnt="2">
        <dgm:presLayoutVars>
          <dgm:bulletEnabled val="1"/>
        </dgm:presLayoutVars>
      </dgm:prSet>
      <dgm:spPr/>
    </dgm:pt>
  </dgm:ptLst>
  <dgm:cxnLst>
    <dgm:cxn modelId="{6FE0D126-2506-415C-BA1C-E4A7D7CFFDC2}" type="presOf" srcId="{3A9CC89D-A81F-4221-9197-A3CD86C31F7A}" destId="{D5CE4EF5-F960-44C3-92EE-653E36EA9FEF}" srcOrd="0" destOrd="0" presId="urn:microsoft.com/office/officeart/2005/8/layout/process1"/>
    <dgm:cxn modelId="{A462B14A-80AC-4F34-AE43-49656E1FD01A}" srcId="{0E3C1E3A-AACA-499B-8A48-280070EAE913}" destId="{3A9CC89D-A81F-4221-9197-A3CD86C31F7A}" srcOrd="0" destOrd="0" parTransId="{C2618987-7BEC-4BA3-A853-8FDFEB27AF83}" sibTransId="{3BAF9C6D-72DF-439C-9624-665D2B33E3E8}"/>
    <dgm:cxn modelId="{7467FA74-3503-44A1-B068-BADC72CE0E01}" srcId="{0E3C1E3A-AACA-499B-8A48-280070EAE913}" destId="{316CA1F4-66A3-49A5-B4BC-C5315558A90C}" srcOrd="1" destOrd="0" parTransId="{0B5A0D44-B71A-437C-BA36-E22108568BA3}" sibTransId="{FF3AEA26-CEC7-470C-AD7B-4A9560FFDB6E}"/>
    <dgm:cxn modelId="{9822635A-BC94-49A3-98B8-E2F0B15DAB62}" type="presOf" srcId="{3BAF9C6D-72DF-439C-9624-665D2B33E3E8}" destId="{12A54AE9-51C0-48C2-AD30-BD7DBEC54D56}" srcOrd="0" destOrd="0" presId="urn:microsoft.com/office/officeart/2005/8/layout/process1"/>
    <dgm:cxn modelId="{E6A63990-799F-49EF-B0BC-F65432BB0A3D}" type="presOf" srcId="{316CA1F4-66A3-49A5-B4BC-C5315558A90C}" destId="{3C9E4ED9-8C62-47CC-8A71-14822FF59633}" srcOrd="0" destOrd="0" presId="urn:microsoft.com/office/officeart/2005/8/layout/process1"/>
    <dgm:cxn modelId="{957398B4-BD67-41E1-A330-7AC4E41B89D4}" type="presOf" srcId="{3BAF9C6D-72DF-439C-9624-665D2B33E3E8}" destId="{72DED13C-B836-4A47-A797-A682F6D5CB76}" srcOrd="1" destOrd="0" presId="urn:microsoft.com/office/officeart/2005/8/layout/process1"/>
    <dgm:cxn modelId="{E5A638E9-7D32-424A-B860-B730897CEA8B}" type="presOf" srcId="{0E3C1E3A-AACA-499B-8A48-280070EAE913}" destId="{16D77FB0-ECDF-495C-8D64-C6EFB14DCFDF}" srcOrd="0" destOrd="0" presId="urn:microsoft.com/office/officeart/2005/8/layout/process1"/>
    <dgm:cxn modelId="{2131DC15-41B0-4017-A32E-B0AAF5C15290}" type="presParOf" srcId="{16D77FB0-ECDF-495C-8D64-C6EFB14DCFDF}" destId="{D5CE4EF5-F960-44C3-92EE-653E36EA9FEF}" srcOrd="0" destOrd="0" presId="urn:microsoft.com/office/officeart/2005/8/layout/process1"/>
    <dgm:cxn modelId="{48B23F6F-0097-400D-9AA9-4BF457DB9687}" type="presParOf" srcId="{16D77FB0-ECDF-495C-8D64-C6EFB14DCFDF}" destId="{12A54AE9-51C0-48C2-AD30-BD7DBEC54D56}" srcOrd="1" destOrd="0" presId="urn:microsoft.com/office/officeart/2005/8/layout/process1"/>
    <dgm:cxn modelId="{56696389-FE8B-4554-A99F-D8C85FDC0109}" type="presParOf" srcId="{12A54AE9-51C0-48C2-AD30-BD7DBEC54D56}" destId="{72DED13C-B836-4A47-A797-A682F6D5CB76}" srcOrd="0" destOrd="0" presId="urn:microsoft.com/office/officeart/2005/8/layout/process1"/>
    <dgm:cxn modelId="{F12E68B7-C44F-44DF-B6CC-6BD8382198B5}" type="presParOf" srcId="{16D77FB0-ECDF-495C-8D64-C6EFB14DCFDF}" destId="{3C9E4ED9-8C62-47CC-8A71-14822FF59633}" srcOrd="2"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1D303E3C-52D3-4C63-90B6-DFBBBDADA29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E3C96A92-27A0-4A12-BF5E-2317920A4E51}">
      <dgm:prSet custT="1"/>
      <dgm:spPr/>
      <dgm:t>
        <a:bodyPr/>
        <a:lstStyle/>
        <a:p>
          <a:pPr rtl="0"/>
          <a:r>
            <a:rPr lang="es-ES" sz="2800" b="1" dirty="0">
              <a:latin typeface="+mj-lt"/>
            </a:rPr>
            <a:t>EL ART. 28 ESTABLECE QUE CUANDO EL REGISTRO SE HUBIERE SOLICITADO U OBTENIDO POR EL AGENTE, EL REPRESENTANTE, EL IMPORTADOR, EL DISTRIBUIDOR, EL LICENCIATARIO O EL FRANQUICIADO, A NOMBRE PROPIO Y SIN AUTORIZACIÓN DEL TITULAR, ESTE PODRÁ INICIAR ACCIÓN DE REIVINDICACIÓN A FIN DE QUE SE LE RECONOZCA COMO SOLICITANTE O TITULAR DEL DERECHO Y QUE LE SEA TRANSFERIDA LA SOLICITUD EN TRÁMITE O EL REGISTRO CONCEDIDO. </a:t>
          </a:r>
          <a:endParaRPr lang="es-ES" sz="2800" dirty="0">
            <a:latin typeface="+mj-lt"/>
          </a:endParaRPr>
        </a:p>
      </dgm:t>
    </dgm:pt>
    <dgm:pt modelId="{DF4A7ACC-C35D-48EB-B441-51C3EC35F854}" type="parTrans" cxnId="{D9F17D2B-E108-4FF8-8E32-2D9059943AC6}">
      <dgm:prSet/>
      <dgm:spPr/>
      <dgm:t>
        <a:bodyPr/>
        <a:lstStyle/>
        <a:p>
          <a:endParaRPr lang="es-ES"/>
        </a:p>
      </dgm:t>
    </dgm:pt>
    <dgm:pt modelId="{62D74E78-3F77-49A9-BD88-D1AEDCB6F536}" type="sibTrans" cxnId="{D9F17D2B-E108-4FF8-8E32-2D9059943AC6}">
      <dgm:prSet/>
      <dgm:spPr/>
      <dgm:t>
        <a:bodyPr/>
        <a:lstStyle/>
        <a:p>
          <a:endParaRPr lang="es-ES"/>
        </a:p>
      </dgm:t>
    </dgm:pt>
    <dgm:pt modelId="{793D1010-D036-4E72-AFAE-02D2BBD5BD09}">
      <dgm:prSet custT="1"/>
      <dgm:spPr/>
      <dgm:t>
        <a:bodyPr/>
        <a:lstStyle/>
        <a:p>
          <a:pPr rtl="0"/>
          <a:r>
            <a:rPr lang="es-ES" sz="2800" b="1" dirty="0">
              <a:latin typeface="+mj-lt"/>
            </a:rPr>
            <a:t>Tiene un plazo de cinco años</a:t>
          </a:r>
          <a:endParaRPr lang="es-ES" sz="2800" dirty="0">
            <a:latin typeface="+mj-lt"/>
          </a:endParaRPr>
        </a:p>
      </dgm:t>
    </dgm:pt>
    <dgm:pt modelId="{D16BFC01-3237-4D56-9DCB-0990F1E82448}" type="parTrans" cxnId="{1D3B5AF6-A934-4A6F-927E-FABDCD4EBCB1}">
      <dgm:prSet/>
      <dgm:spPr/>
      <dgm:t>
        <a:bodyPr/>
        <a:lstStyle/>
        <a:p>
          <a:endParaRPr lang="es-ES"/>
        </a:p>
      </dgm:t>
    </dgm:pt>
    <dgm:pt modelId="{45399072-37B9-4AB6-B824-03D68D2BB340}" type="sibTrans" cxnId="{1D3B5AF6-A934-4A6F-927E-FABDCD4EBCB1}">
      <dgm:prSet/>
      <dgm:spPr/>
      <dgm:t>
        <a:bodyPr/>
        <a:lstStyle/>
        <a:p>
          <a:endParaRPr lang="es-ES"/>
        </a:p>
      </dgm:t>
    </dgm:pt>
    <dgm:pt modelId="{6E49E8A4-FB01-4183-ABCB-E62CA167943C}" type="pres">
      <dgm:prSet presAssocID="{1D303E3C-52D3-4C63-90B6-DFBBBDADA29B}" presName="linear" presStyleCnt="0">
        <dgm:presLayoutVars>
          <dgm:animLvl val="lvl"/>
          <dgm:resizeHandles val="exact"/>
        </dgm:presLayoutVars>
      </dgm:prSet>
      <dgm:spPr/>
    </dgm:pt>
    <dgm:pt modelId="{83C055CF-7FF7-4BBB-8738-C89328EC445A}" type="pres">
      <dgm:prSet presAssocID="{E3C96A92-27A0-4A12-BF5E-2317920A4E51}" presName="parentText" presStyleLbl="node1" presStyleIdx="0" presStyleCnt="1">
        <dgm:presLayoutVars>
          <dgm:chMax val="0"/>
          <dgm:bulletEnabled val="1"/>
        </dgm:presLayoutVars>
      </dgm:prSet>
      <dgm:spPr/>
    </dgm:pt>
    <dgm:pt modelId="{048B1AC1-03C2-49D1-987A-893D8A5784EF}" type="pres">
      <dgm:prSet presAssocID="{E3C96A92-27A0-4A12-BF5E-2317920A4E51}" presName="childText" presStyleLbl="revTx" presStyleIdx="0" presStyleCnt="1">
        <dgm:presLayoutVars>
          <dgm:bulletEnabled val="1"/>
        </dgm:presLayoutVars>
      </dgm:prSet>
      <dgm:spPr/>
    </dgm:pt>
  </dgm:ptLst>
  <dgm:cxnLst>
    <dgm:cxn modelId="{77761526-3586-44BB-90F8-CD609BEC5A2A}" type="presOf" srcId="{793D1010-D036-4E72-AFAE-02D2BBD5BD09}" destId="{048B1AC1-03C2-49D1-987A-893D8A5784EF}" srcOrd="0" destOrd="0" presId="urn:microsoft.com/office/officeart/2005/8/layout/vList2"/>
    <dgm:cxn modelId="{D9F17D2B-E108-4FF8-8E32-2D9059943AC6}" srcId="{1D303E3C-52D3-4C63-90B6-DFBBBDADA29B}" destId="{E3C96A92-27A0-4A12-BF5E-2317920A4E51}" srcOrd="0" destOrd="0" parTransId="{DF4A7ACC-C35D-48EB-B441-51C3EC35F854}" sibTransId="{62D74E78-3F77-49A9-BD88-D1AEDCB6F536}"/>
    <dgm:cxn modelId="{8E1B1D51-A97C-4045-B90A-C8D532134D11}" type="presOf" srcId="{1D303E3C-52D3-4C63-90B6-DFBBBDADA29B}" destId="{6E49E8A4-FB01-4183-ABCB-E62CA167943C}" srcOrd="0" destOrd="0" presId="urn:microsoft.com/office/officeart/2005/8/layout/vList2"/>
    <dgm:cxn modelId="{166E8552-D5B0-4717-9441-E738706C3576}" type="presOf" srcId="{E3C96A92-27A0-4A12-BF5E-2317920A4E51}" destId="{83C055CF-7FF7-4BBB-8738-C89328EC445A}" srcOrd="0" destOrd="0" presId="urn:microsoft.com/office/officeart/2005/8/layout/vList2"/>
    <dgm:cxn modelId="{1D3B5AF6-A934-4A6F-927E-FABDCD4EBCB1}" srcId="{E3C96A92-27A0-4A12-BF5E-2317920A4E51}" destId="{793D1010-D036-4E72-AFAE-02D2BBD5BD09}" srcOrd="0" destOrd="0" parTransId="{D16BFC01-3237-4D56-9DCB-0990F1E82448}" sibTransId="{45399072-37B9-4AB6-B824-03D68D2BB340}"/>
    <dgm:cxn modelId="{24E06870-057D-4DD9-8F7C-9A78289A0D19}" type="presParOf" srcId="{6E49E8A4-FB01-4183-ABCB-E62CA167943C}" destId="{83C055CF-7FF7-4BBB-8738-C89328EC445A}" srcOrd="0" destOrd="0" presId="urn:microsoft.com/office/officeart/2005/8/layout/vList2"/>
    <dgm:cxn modelId="{F6DCCB27-BEC2-48E7-B85F-37C92546C83E}" type="presParOf" srcId="{6E49E8A4-FB01-4183-ABCB-E62CA167943C}" destId="{048B1AC1-03C2-49D1-987A-893D8A5784EF}"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2EA4E81-7624-42B5-87AD-7040ED08865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B79D9A02-D456-4F28-8CAB-07381953E788}">
      <dgm:prSet custT="1"/>
      <dgm:spPr/>
      <dgm:t>
        <a:bodyPr/>
        <a:lstStyle/>
        <a:p>
          <a:pPr rtl="0"/>
          <a:r>
            <a:rPr lang="en-GB" sz="2400" b="1" dirty="0">
              <a:latin typeface="+mj-lt"/>
            </a:rPr>
            <a:t>DURACIÓN:</a:t>
          </a:r>
          <a:endParaRPr lang="es-ES" sz="2400" dirty="0">
            <a:latin typeface="+mj-lt"/>
          </a:endParaRPr>
        </a:p>
      </dgm:t>
    </dgm:pt>
    <dgm:pt modelId="{F1E0580C-086A-4484-B0E1-339D45F7B4C5}" type="parTrans" cxnId="{2B288914-78EE-478E-9625-ED84C00AC2F0}">
      <dgm:prSet/>
      <dgm:spPr/>
      <dgm:t>
        <a:bodyPr/>
        <a:lstStyle/>
        <a:p>
          <a:endParaRPr lang="es-ES"/>
        </a:p>
      </dgm:t>
    </dgm:pt>
    <dgm:pt modelId="{004DDCDD-CDF9-4BD8-BFB6-B5085FDDF699}" type="sibTrans" cxnId="{2B288914-78EE-478E-9625-ED84C00AC2F0}">
      <dgm:prSet/>
      <dgm:spPr/>
      <dgm:t>
        <a:bodyPr/>
        <a:lstStyle/>
        <a:p>
          <a:endParaRPr lang="es-ES"/>
        </a:p>
      </dgm:t>
    </dgm:pt>
    <dgm:pt modelId="{CD9937F9-D129-4BAB-BBEE-09084093F9C3}">
      <dgm:prSet custT="1"/>
      <dgm:spPr/>
      <dgm:t>
        <a:bodyPr/>
        <a:lstStyle/>
        <a:p>
          <a:pPr rtl="0"/>
          <a:r>
            <a:rPr lang="en-GB" sz="2000" b="1" dirty="0">
              <a:latin typeface="+mj-lt"/>
            </a:rPr>
            <a:t>NO PUEDE INCLUIR NINGUNA MODIFICACIÓN, PERO SI SU LIMITACIÓN. </a:t>
          </a:r>
          <a:endParaRPr lang="es-ES" sz="2000" dirty="0">
            <a:latin typeface="+mj-lt"/>
          </a:endParaRPr>
        </a:p>
      </dgm:t>
    </dgm:pt>
    <dgm:pt modelId="{F5E5C25D-FCE9-4377-8503-B4CCF01E967C}" type="parTrans" cxnId="{2F30C428-987A-45EA-A8B9-A53D0426AC36}">
      <dgm:prSet/>
      <dgm:spPr/>
      <dgm:t>
        <a:bodyPr/>
        <a:lstStyle/>
        <a:p>
          <a:endParaRPr lang="es-ES"/>
        </a:p>
      </dgm:t>
    </dgm:pt>
    <dgm:pt modelId="{ECCE8F80-21D9-4357-9D3B-A92A28B84452}" type="sibTrans" cxnId="{2F30C428-987A-45EA-A8B9-A53D0426AC36}">
      <dgm:prSet/>
      <dgm:spPr/>
      <dgm:t>
        <a:bodyPr/>
        <a:lstStyle/>
        <a:p>
          <a:endParaRPr lang="es-ES"/>
        </a:p>
      </dgm:t>
    </dgm:pt>
    <dgm:pt modelId="{29FED241-6F36-42A1-BEAE-8A7C9F331C6D}">
      <dgm:prSet custT="1"/>
      <dgm:spPr/>
      <dgm:t>
        <a:bodyPr/>
        <a:lstStyle/>
        <a:p>
          <a:pPr rtl="0"/>
          <a:r>
            <a:rPr lang="en-GB" sz="2000" b="1" dirty="0">
              <a:latin typeface="+mj-lt"/>
            </a:rPr>
            <a:t>LA CONCESIÓN DE LA RENOVACIÓN RETROTRAE LA FECHA A LA DEL VENCIMIENTO. </a:t>
          </a:r>
          <a:endParaRPr lang="es-ES" sz="2000" dirty="0">
            <a:latin typeface="+mj-lt"/>
          </a:endParaRPr>
        </a:p>
      </dgm:t>
    </dgm:pt>
    <dgm:pt modelId="{CD9C226E-0E28-4FAE-9322-EE9EDFAE78B6}" type="parTrans" cxnId="{4B7FA97C-02DB-4AB0-8A3E-DD7C1E25DA41}">
      <dgm:prSet/>
      <dgm:spPr/>
      <dgm:t>
        <a:bodyPr/>
        <a:lstStyle/>
        <a:p>
          <a:endParaRPr lang="es-ES"/>
        </a:p>
      </dgm:t>
    </dgm:pt>
    <dgm:pt modelId="{26FD843F-217B-4FD9-9E6D-8A25AC13F0AF}" type="sibTrans" cxnId="{4B7FA97C-02DB-4AB0-8A3E-DD7C1E25DA41}">
      <dgm:prSet/>
      <dgm:spPr/>
      <dgm:t>
        <a:bodyPr/>
        <a:lstStyle/>
        <a:p>
          <a:endParaRPr lang="es-ES"/>
        </a:p>
      </dgm:t>
    </dgm:pt>
    <dgm:pt modelId="{40411F24-7061-47EF-AA31-A72045F93AFA}">
      <dgm:prSet custT="1"/>
      <dgm:spPr/>
      <dgm:t>
        <a:bodyPr/>
        <a:lstStyle/>
        <a:p>
          <a:pPr rtl="0"/>
          <a:r>
            <a:rPr lang="en-GB" sz="2000" b="1" dirty="0">
              <a:latin typeface="+mj-lt"/>
            </a:rPr>
            <a:t>10 AÑOS RENOVABLES INDEFINIDAMENTE (ART. 18 LEY N° 17.011) (VER FORMULARIO). ESTE ARTÍCULO CONSAGRA UN PLAZO DE GRACIA DE 6 MESES DESPUÉS DEL VENCIMIENTO PARA SU PRESENTACIÓN.</a:t>
          </a:r>
          <a:endParaRPr lang="es-ES" sz="2000" dirty="0">
            <a:latin typeface="+mj-lt"/>
          </a:endParaRPr>
        </a:p>
      </dgm:t>
    </dgm:pt>
    <dgm:pt modelId="{FF1E0586-4535-4C4F-8C46-749DCA6059BC}" type="parTrans" cxnId="{B6485DA9-1D76-47F7-B431-56A2BF85B551}">
      <dgm:prSet/>
      <dgm:spPr/>
      <dgm:t>
        <a:bodyPr/>
        <a:lstStyle/>
        <a:p>
          <a:endParaRPr lang="es-UY"/>
        </a:p>
      </dgm:t>
    </dgm:pt>
    <dgm:pt modelId="{887890A9-4B5B-425C-B4BD-E9B88A139D78}" type="sibTrans" cxnId="{B6485DA9-1D76-47F7-B431-56A2BF85B551}">
      <dgm:prSet/>
      <dgm:spPr/>
      <dgm:t>
        <a:bodyPr/>
        <a:lstStyle/>
        <a:p>
          <a:endParaRPr lang="es-UY"/>
        </a:p>
      </dgm:t>
    </dgm:pt>
    <dgm:pt modelId="{0F47F8A0-81FC-4C6F-A029-2F8C4DDF6600}" type="pres">
      <dgm:prSet presAssocID="{02EA4E81-7624-42B5-87AD-7040ED088655}" presName="linear" presStyleCnt="0">
        <dgm:presLayoutVars>
          <dgm:animLvl val="lvl"/>
          <dgm:resizeHandles val="exact"/>
        </dgm:presLayoutVars>
      </dgm:prSet>
      <dgm:spPr/>
    </dgm:pt>
    <dgm:pt modelId="{FFDBA5DE-DDCE-472C-AF31-CA6AD27E3F98}" type="pres">
      <dgm:prSet presAssocID="{B79D9A02-D456-4F28-8CAB-07381953E788}" presName="parentText" presStyleLbl="node1" presStyleIdx="0" presStyleCnt="1">
        <dgm:presLayoutVars>
          <dgm:chMax val="0"/>
          <dgm:bulletEnabled val="1"/>
        </dgm:presLayoutVars>
      </dgm:prSet>
      <dgm:spPr/>
    </dgm:pt>
    <dgm:pt modelId="{FF4069D9-7FA7-4923-93D3-33C1766DB86D}" type="pres">
      <dgm:prSet presAssocID="{B79D9A02-D456-4F28-8CAB-07381953E788}" presName="childText" presStyleLbl="revTx" presStyleIdx="0" presStyleCnt="1">
        <dgm:presLayoutVars>
          <dgm:bulletEnabled val="1"/>
        </dgm:presLayoutVars>
      </dgm:prSet>
      <dgm:spPr/>
    </dgm:pt>
  </dgm:ptLst>
  <dgm:cxnLst>
    <dgm:cxn modelId="{3A9E6009-B57B-4596-8307-38757D968B34}" type="presOf" srcId="{29FED241-6F36-42A1-BEAE-8A7C9F331C6D}" destId="{FF4069D9-7FA7-4923-93D3-33C1766DB86D}" srcOrd="0" destOrd="2" presId="urn:microsoft.com/office/officeart/2005/8/layout/vList2"/>
    <dgm:cxn modelId="{2B288914-78EE-478E-9625-ED84C00AC2F0}" srcId="{02EA4E81-7624-42B5-87AD-7040ED088655}" destId="{B79D9A02-D456-4F28-8CAB-07381953E788}" srcOrd="0" destOrd="0" parTransId="{F1E0580C-086A-4484-B0E1-339D45F7B4C5}" sibTransId="{004DDCDD-CDF9-4BD8-BFB6-B5085FDDF699}"/>
    <dgm:cxn modelId="{2F30C428-987A-45EA-A8B9-A53D0426AC36}" srcId="{B79D9A02-D456-4F28-8CAB-07381953E788}" destId="{CD9937F9-D129-4BAB-BBEE-09084093F9C3}" srcOrd="1" destOrd="0" parTransId="{F5E5C25D-FCE9-4377-8503-B4CCF01E967C}" sibTransId="{ECCE8F80-21D9-4357-9D3B-A92A28B84452}"/>
    <dgm:cxn modelId="{4B7FA97C-02DB-4AB0-8A3E-DD7C1E25DA41}" srcId="{B79D9A02-D456-4F28-8CAB-07381953E788}" destId="{29FED241-6F36-42A1-BEAE-8A7C9F331C6D}" srcOrd="2" destOrd="0" parTransId="{CD9C226E-0E28-4FAE-9322-EE9EDFAE78B6}" sibTransId="{26FD843F-217B-4FD9-9E6D-8A25AC13F0AF}"/>
    <dgm:cxn modelId="{32753C7D-37F8-407D-BCEA-8FD818998E61}" type="presOf" srcId="{CD9937F9-D129-4BAB-BBEE-09084093F9C3}" destId="{FF4069D9-7FA7-4923-93D3-33C1766DB86D}" srcOrd="0" destOrd="1" presId="urn:microsoft.com/office/officeart/2005/8/layout/vList2"/>
    <dgm:cxn modelId="{EEB3D37E-0D20-4BA8-B451-57B453AE9B7F}" type="presOf" srcId="{02EA4E81-7624-42B5-87AD-7040ED088655}" destId="{0F47F8A0-81FC-4C6F-A029-2F8C4DDF6600}" srcOrd="0" destOrd="0" presId="urn:microsoft.com/office/officeart/2005/8/layout/vList2"/>
    <dgm:cxn modelId="{B6485DA9-1D76-47F7-B431-56A2BF85B551}" srcId="{B79D9A02-D456-4F28-8CAB-07381953E788}" destId="{40411F24-7061-47EF-AA31-A72045F93AFA}" srcOrd="0" destOrd="0" parTransId="{FF1E0586-4535-4C4F-8C46-749DCA6059BC}" sibTransId="{887890A9-4B5B-425C-B4BD-E9B88A139D78}"/>
    <dgm:cxn modelId="{58F6B2C4-3DA8-4F9D-BDD3-833039DD1D70}" type="presOf" srcId="{40411F24-7061-47EF-AA31-A72045F93AFA}" destId="{FF4069D9-7FA7-4923-93D3-33C1766DB86D}" srcOrd="0" destOrd="0" presId="urn:microsoft.com/office/officeart/2005/8/layout/vList2"/>
    <dgm:cxn modelId="{AF2037F7-8471-45B5-938F-1D22ABE87FFA}" type="presOf" srcId="{B79D9A02-D456-4F28-8CAB-07381953E788}" destId="{FFDBA5DE-DDCE-472C-AF31-CA6AD27E3F98}" srcOrd="0" destOrd="0" presId="urn:microsoft.com/office/officeart/2005/8/layout/vList2"/>
    <dgm:cxn modelId="{7311159B-3062-4C45-BD81-5209E5D0FBD7}" type="presParOf" srcId="{0F47F8A0-81FC-4C6F-A029-2F8C4DDF6600}" destId="{FFDBA5DE-DDCE-472C-AF31-CA6AD27E3F98}" srcOrd="0" destOrd="0" presId="urn:microsoft.com/office/officeart/2005/8/layout/vList2"/>
    <dgm:cxn modelId="{555BA1A1-524D-437B-8895-ECD8098696DB}" type="presParOf" srcId="{0F47F8A0-81FC-4C6F-A029-2F8C4DDF6600}" destId="{FF4069D9-7FA7-4923-93D3-33C1766DB86D}"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2ACA596-983D-42E6-8EBD-D8265240406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BA72BAC3-E8E6-4056-8F03-B7B4EA396F3A}">
      <dgm:prSet custT="1"/>
      <dgm:spPr/>
      <dgm:t>
        <a:bodyPr/>
        <a:lstStyle/>
        <a:p>
          <a:pPr rtl="0"/>
          <a:r>
            <a:rPr lang="es-ES" sz="2800" b="1" dirty="0">
              <a:latin typeface="+mj-lt"/>
            </a:rPr>
            <a:t>EL USO DE LA MARCA ES OBLIGATORIO (Art. 19 de la ley redactado por la ley 19.149 de 24 de octubre de 2013)</a:t>
          </a:r>
        </a:p>
      </dgm:t>
    </dgm:pt>
    <dgm:pt modelId="{3EE0569A-6D94-48C8-91B2-D93AC8D02EA7}" type="parTrans" cxnId="{609E62F7-747F-4446-A536-FE1984312AD0}">
      <dgm:prSet/>
      <dgm:spPr/>
      <dgm:t>
        <a:bodyPr/>
        <a:lstStyle/>
        <a:p>
          <a:endParaRPr lang="es-ES"/>
        </a:p>
      </dgm:t>
    </dgm:pt>
    <dgm:pt modelId="{BEE338F9-B3C8-4F1A-AC23-F273B918FD09}" type="sibTrans" cxnId="{609E62F7-747F-4446-A536-FE1984312AD0}">
      <dgm:prSet/>
      <dgm:spPr/>
      <dgm:t>
        <a:bodyPr/>
        <a:lstStyle/>
        <a:p>
          <a:endParaRPr lang="es-ES"/>
        </a:p>
      </dgm:t>
    </dgm:pt>
    <dgm:pt modelId="{1FD0C97A-B319-440C-AA38-A7C087CF6643}">
      <dgm:prSet custT="1"/>
      <dgm:spPr/>
      <dgm:t>
        <a:bodyPr/>
        <a:lstStyle/>
        <a:p>
          <a:pPr rtl="0"/>
          <a:r>
            <a:rPr lang="es-ES" sz="2800" b="1" dirty="0">
              <a:latin typeface="+mj-lt"/>
            </a:rPr>
            <a:t>CAE EL REGISTRO PORQUE:</a:t>
          </a:r>
        </a:p>
      </dgm:t>
    </dgm:pt>
    <dgm:pt modelId="{87D02756-CE9F-4A50-9604-1CC2F49B8C6C}" type="parTrans" cxnId="{22DD0B49-D14B-4D1E-BA2A-63A5BA0AC130}">
      <dgm:prSet/>
      <dgm:spPr/>
      <dgm:t>
        <a:bodyPr/>
        <a:lstStyle/>
        <a:p>
          <a:endParaRPr lang="es-ES"/>
        </a:p>
      </dgm:t>
    </dgm:pt>
    <dgm:pt modelId="{02958925-D4B1-4A02-A9CF-D94D6E152A76}" type="sibTrans" cxnId="{22DD0B49-D14B-4D1E-BA2A-63A5BA0AC130}">
      <dgm:prSet/>
      <dgm:spPr/>
      <dgm:t>
        <a:bodyPr/>
        <a:lstStyle/>
        <a:p>
          <a:endParaRPr lang="es-ES"/>
        </a:p>
      </dgm:t>
    </dgm:pt>
    <dgm:pt modelId="{4E219669-53A4-48A0-8FE5-DC5DB725EF8D}">
      <dgm:prSet/>
      <dgm:spPr/>
      <dgm:t>
        <a:bodyPr/>
        <a:lstStyle/>
        <a:p>
          <a:pPr rtl="0"/>
          <a:r>
            <a:rPr lang="es-ES" b="1" dirty="0">
              <a:latin typeface="+mj-lt"/>
            </a:rPr>
            <a:t>No se hubiere usado por su titular, un licenciatario dentro de los cinco años de concedida o renovada</a:t>
          </a:r>
        </a:p>
      </dgm:t>
    </dgm:pt>
    <dgm:pt modelId="{87E63EA1-CD13-43A3-8267-51655AD19DA1}" type="parTrans" cxnId="{8BD40FCA-178F-4EBB-A74F-7BCCCEC57065}">
      <dgm:prSet/>
      <dgm:spPr/>
      <dgm:t>
        <a:bodyPr/>
        <a:lstStyle/>
        <a:p>
          <a:endParaRPr lang="es-ES"/>
        </a:p>
      </dgm:t>
    </dgm:pt>
    <dgm:pt modelId="{7E5E06D3-3666-4B93-973C-8BFD20E3EDC7}" type="sibTrans" cxnId="{8BD40FCA-178F-4EBB-A74F-7BCCCEC57065}">
      <dgm:prSet/>
      <dgm:spPr/>
      <dgm:t>
        <a:bodyPr/>
        <a:lstStyle/>
        <a:p>
          <a:endParaRPr lang="es-ES"/>
        </a:p>
      </dgm:t>
    </dgm:pt>
    <dgm:pt modelId="{98E5D131-8058-4D22-89DD-92CE50979B0B}">
      <dgm:prSet/>
      <dgm:spPr/>
      <dgm:t>
        <a:bodyPr/>
        <a:lstStyle/>
        <a:p>
          <a:pPr rtl="0"/>
          <a:r>
            <a:rPr lang="es-ES" b="1" dirty="0">
              <a:latin typeface="+mj-lt"/>
            </a:rPr>
            <a:t>El uso se hubiera interrumpido por cinco años consecutivos</a:t>
          </a:r>
        </a:p>
      </dgm:t>
    </dgm:pt>
    <dgm:pt modelId="{1CA95F3D-1FAD-4B72-9C6E-1EE26AD5538E}" type="parTrans" cxnId="{8E261347-3C27-48DC-94CA-1DDADF23CB19}">
      <dgm:prSet/>
      <dgm:spPr/>
      <dgm:t>
        <a:bodyPr/>
        <a:lstStyle/>
        <a:p>
          <a:endParaRPr lang="es-ES"/>
        </a:p>
      </dgm:t>
    </dgm:pt>
    <dgm:pt modelId="{9D96A8EE-52B7-456F-B7F1-F87C8B800BE6}" type="sibTrans" cxnId="{8E261347-3C27-48DC-94CA-1DDADF23CB19}">
      <dgm:prSet/>
      <dgm:spPr/>
      <dgm:t>
        <a:bodyPr/>
        <a:lstStyle/>
        <a:p>
          <a:endParaRPr lang="es-ES"/>
        </a:p>
      </dgm:t>
    </dgm:pt>
    <dgm:pt modelId="{85826BED-9FF9-45C8-8447-F38455D6F841}" type="pres">
      <dgm:prSet presAssocID="{72ACA596-983D-42E6-8EBD-D82652404063}" presName="linear" presStyleCnt="0">
        <dgm:presLayoutVars>
          <dgm:animLvl val="lvl"/>
          <dgm:resizeHandles val="exact"/>
        </dgm:presLayoutVars>
      </dgm:prSet>
      <dgm:spPr/>
    </dgm:pt>
    <dgm:pt modelId="{3BD52D19-7995-4D80-A2DB-8D796F4862E8}" type="pres">
      <dgm:prSet presAssocID="{BA72BAC3-E8E6-4056-8F03-B7B4EA396F3A}" presName="parentText" presStyleLbl="node1" presStyleIdx="0" presStyleCnt="2">
        <dgm:presLayoutVars>
          <dgm:chMax val="0"/>
          <dgm:bulletEnabled val="1"/>
        </dgm:presLayoutVars>
      </dgm:prSet>
      <dgm:spPr/>
    </dgm:pt>
    <dgm:pt modelId="{EF33106C-6809-44ED-BD7F-D1C4BA70126A}" type="pres">
      <dgm:prSet presAssocID="{BEE338F9-B3C8-4F1A-AC23-F273B918FD09}" presName="spacer" presStyleCnt="0"/>
      <dgm:spPr/>
    </dgm:pt>
    <dgm:pt modelId="{0FE0C4B7-8D09-42A5-ABAA-D4BDF3E98EBB}" type="pres">
      <dgm:prSet presAssocID="{1FD0C97A-B319-440C-AA38-A7C087CF6643}" presName="parentText" presStyleLbl="node1" presStyleIdx="1" presStyleCnt="2">
        <dgm:presLayoutVars>
          <dgm:chMax val="0"/>
          <dgm:bulletEnabled val="1"/>
        </dgm:presLayoutVars>
      </dgm:prSet>
      <dgm:spPr/>
    </dgm:pt>
    <dgm:pt modelId="{043F175D-F6B9-4287-8713-C6AD5F851BB4}" type="pres">
      <dgm:prSet presAssocID="{1FD0C97A-B319-440C-AA38-A7C087CF6643}" presName="childText" presStyleLbl="revTx" presStyleIdx="0" presStyleCnt="1">
        <dgm:presLayoutVars>
          <dgm:bulletEnabled val="1"/>
        </dgm:presLayoutVars>
      </dgm:prSet>
      <dgm:spPr/>
    </dgm:pt>
  </dgm:ptLst>
  <dgm:cxnLst>
    <dgm:cxn modelId="{383FC01C-3958-4781-B8B4-EFCD8E0AADC2}" type="presOf" srcId="{BA72BAC3-E8E6-4056-8F03-B7B4EA396F3A}" destId="{3BD52D19-7995-4D80-A2DB-8D796F4862E8}" srcOrd="0" destOrd="0" presId="urn:microsoft.com/office/officeart/2005/8/layout/vList2"/>
    <dgm:cxn modelId="{BD7DE920-0A94-4896-8F52-5B7375688406}" type="presOf" srcId="{1FD0C97A-B319-440C-AA38-A7C087CF6643}" destId="{0FE0C4B7-8D09-42A5-ABAA-D4BDF3E98EBB}" srcOrd="0" destOrd="0" presId="urn:microsoft.com/office/officeart/2005/8/layout/vList2"/>
    <dgm:cxn modelId="{8E261347-3C27-48DC-94CA-1DDADF23CB19}" srcId="{1FD0C97A-B319-440C-AA38-A7C087CF6643}" destId="{98E5D131-8058-4D22-89DD-92CE50979B0B}" srcOrd="1" destOrd="0" parTransId="{1CA95F3D-1FAD-4B72-9C6E-1EE26AD5538E}" sibTransId="{9D96A8EE-52B7-456F-B7F1-F87C8B800BE6}"/>
    <dgm:cxn modelId="{22DD0B49-D14B-4D1E-BA2A-63A5BA0AC130}" srcId="{72ACA596-983D-42E6-8EBD-D82652404063}" destId="{1FD0C97A-B319-440C-AA38-A7C087CF6643}" srcOrd="1" destOrd="0" parTransId="{87D02756-CE9F-4A50-9604-1CC2F49B8C6C}" sibTransId="{02958925-D4B1-4A02-A9CF-D94D6E152A76}"/>
    <dgm:cxn modelId="{C8ECEAA4-6F5E-4BB6-87DC-513369A80128}" type="presOf" srcId="{4E219669-53A4-48A0-8FE5-DC5DB725EF8D}" destId="{043F175D-F6B9-4287-8713-C6AD5F851BB4}" srcOrd="0" destOrd="0" presId="urn:microsoft.com/office/officeart/2005/8/layout/vList2"/>
    <dgm:cxn modelId="{8BD40FCA-178F-4EBB-A74F-7BCCCEC57065}" srcId="{1FD0C97A-B319-440C-AA38-A7C087CF6643}" destId="{4E219669-53A4-48A0-8FE5-DC5DB725EF8D}" srcOrd="0" destOrd="0" parTransId="{87E63EA1-CD13-43A3-8267-51655AD19DA1}" sibTransId="{7E5E06D3-3666-4B93-973C-8BFD20E3EDC7}"/>
    <dgm:cxn modelId="{EFB8EDD3-D923-4618-863B-FAE676E73528}" type="presOf" srcId="{72ACA596-983D-42E6-8EBD-D82652404063}" destId="{85826BED-9FF9-45C8-8447-F38455D6F841}" srcOrd="0" destOrd="0" presId="urn:microsoft.com/office/officeart/2005/8/layout/vList2"/>
    <dgm:cxn modelId="{343343F3-2E16-46B1-BAF1-CF572FC29B9A}" type="presOf" srcId="{98E5D131-8058-4D22-89DD-92CE50979B0B}" destId="{043F175D-F6B9-4287-8713-C6AD5F851BB4}" srcOrd="0" destOrd="1" presId="urn:microsoft.com/office/officeart/2005/8/layout/vList2"/>
    <dgm:cxn modelId="{609E62F7-747F-4446-A536-FE1984312AD0}" srcId="{72ACA596-983D-42E6-8EBD-D82652404063}" destId="{BA72BAC3-E8E6-4056-8F03-B7B4EA396F3A}" srcOrd="0" destOrd="0" parTransId="{3EE0569A-6D94-48C8-91B2-D93AC8D02EA7}" sibTransId="{BEE338F9-B3C8-4F1A-AC23-F273B918FD09}"/>
    <dgm:cxn modelId="{067B41E9-0F80-4174-9D1E-AE4B4687E485}" type="presParOf" srcId="{85826BED-9FF9-45C8-8447-F38455D6F841}" destId="{3BD52D19-7995-4D80-A2DB-8D796F4862E8}" srcOrd="0" destOrd="0" presId="urn:microsoft.com/office/officeart/2005/8/layout/vList2"/>
    <dgm:cxn modelId="{85440315-D19E-4D21-979B-9C97EF4E2672}" type="presParOf" srcId="{85826BED-9FF9-45C8-8447-F38455D6F841}" destId="{EF33106C-6809-44ED-BD7F-D1C4BA70126A}" srcOrd="1" destOrd="0" presId="urn:microsoft.com/office/officeart/2005/8/layout/vList2"/>
    <dgm:cxn modelId="{ECBF34E7-4A10-4D8C-9D9E-2E10D11807B9}" type="presParOf" srcId="{85826BED-9FF9-45C8-8447-F38455D6F841}" destId="{0FE0C4B7-8D09-42A5-ABAA-D4BDF3E98EBB}" srcOrd="2" destOrd="0" presId="urn:microsoft.com/office/officeart/2005/8/layout/vList2"/>
    <dgm:cxn modelId="{7A6CFA2A-4066-48AE-BCBC-BA3180EAB596}" type="presParOf" srcId="{85826BED-9FF9-45C8-8447-F38455D6F841}" destId="{043F175D-F6B9-4287-8713-C6AD5F851BB4}"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33848A4-F256-46B6-BCEE-2520625FAF6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7FB1FE28-C539-422C-8E20-30BA47F31A06}">
      <dgm:prSet/>
      <dgm:spPr/>
      <dgm:t>
        <a:bodyPr/>
        <a:lstStyle/>
        <a:p>
          <a:pPr rtl="0"/>
          <a:r>
            <a:rPr lang="es-ES_tradnl" b="1" dirty="0">
              <a:latin typeface="+mj-lt"/>
            </a:rPr>
            <a:t>EL TITULAR DE UNA MARCA REGISTRADA TIENE LOS DERECHOS que le reconoce el art. 14 de la ley N° 17.011 que establece:</a:t>
          </a:r>
          <a:endParaRPr lang="es-ES" dirty="0">
            <a:latin typeface="+mj-lt"/>
          </a:endParaRPr>
        </a:p>
      </dgm:t>
    </dgm:pt>
    <dgm:pt modelId="{3F394167-09CF-4987-95F8-64A391E46DD5}" type="parTrans" cxnId="{6414CC57-CAE2-442E-BFEE-867D70EFF9E8}">
      <dgm:prSet/>
      <dgm:spPr/>
      <dgm:t>
        <a:bodyPr/>
        <a:lstStyle/>
        <a:p>
          <a:endParaRPr lang="es-ES"/>
        </a:p>
      </dgm:t>
    </dgm:pt>
    <dgm:pt modelId="{D465E30C-805E-4671-BCF4-70AF954C2E8D}" type="sibTrans" cxnId="{6414CC57-CAE2-442E-BFEE-867D70EFF9E8}">
      <dgm:prSet/>
      <dgm:spPr/>
      <dgm:t>
        <a:bodyPr/>
        <a:lstStyle/>
        <a:p>
          <a:endParaRPr lang="es-ES"/>
        </a:p>
      </dgm:t>
    </dgm:pt>
    <dgm:pt modelId="{785805FF-E2B8-4F56-9C78-ECF7B12B12C5}">
      <dgm:prSet/>
      <dgm:spPr/>
      <dgm:t>
        <a:bodyPr/>
        <a:lstStyle/>
        <a:p>
          <a:pPr rtl="0"/>
          <a:r>
            <a:rPr lang="es-ES_tradnl" b="1" dirty="0">
              <a:latin typeface="+mj-lt"/>
            </a:rPr>
            <a:t>POR LO TANTO EL TITULAR DE LA MARCA PODRÁ OPONERSE A LAS SOLICITUDES CONFUNDIBLES CON LA SUYA, SOLICITAR SU REVOCACIÓN SI ES CONCEDIDA O PEDIR SU ANULACIÓN SIN LIMITACIÓN EN EL TIEMPO. </a:t>
          </a:r>
          <a:endParaRPr lang="es-ES" dirty="0">
            <a:latin typeface="+mj-lt"/>
          </a:endParaRPr>
        </a:p>
      </dgm:t>
    </dgm:pt>
    <dgm:pt modelId="{D725A365-F117-4DFF-A9F8-076B8E057439}" type="parTrans" cxnId="{16598BCA-432C-4B18-983B-6B838EE35DA4}">
      <dgm:prSet/>
      <dgm:spPr/>
      <dgm:t>
        <a:bodyPr/>
        <a:lstStyle/>
        <a:p>
          <a:endParaRPr lang="es-ES"/>
        </a:p>
      </dgm:t>
    </dgm:pt>
    <dgm:pt modelId="{54BE2FBF-69F5-477B-B648-74C7E27C40AC}" type="sibTrans" cxnId="{16598BCA-432C-4B18-983B-6B838EE35DA4}">
      <dgm:prSet/>
      <dgm:spPr/>
      <dgm:t>
        <a:bodyPr/>
        <a:lstStyle/>
        <a:p>
          <a:endParaRPr lang="es-ES"/>
        </a:p>
      </dgm:t>
    </dgm:pt>
    <dgm:pt modelId="{DE5F36B3-5470-4F86-8FC4-B817E9E62138}">
      <dgm:prSet/>
      <dgm:spPr/>
      <dgm:t>
        <a:bodyPr/>
        <a:lstStyle/>
        <a:p>
          <a:pPr rtl="0"/>
          <a:r>
            <a:rPr lang="es-ES_tradnl" b="1" dirty="0">
              <a:latin typeface="+mj-lt"/>
            </a:rPr>
            <a:t>EL DERECHO DE OPONERSE AL USO O REGISTRO DE CUALQUIER MARCA QUE PUEDA PRODUCIR CONFUSIÓN ENTRE PRODUCTOS O SERVICIOS CORRESPONDERÁ A LA PERSONA FÍSICA O JURÍDICA QUE HAYA LLENADO LOS REQUISITOS EXIGIDOS POR LA LEY.</a:t>
          </a:r>
          <a:endParaRPr lang="es-ES" dirty="0">
            <a:latin typeface="+mj-lt"/>
          </a:endParaRPr>
        </a:p>
      </dgm:t>
    </dgm:pt>
    <dgm:pt modelId="{374124E8-9AD6-4876-AE87-AC1455EA84BE}" type="parTrans" cxnId="{FE5D5030-38DB-475A-8641-EACA38B6ECDA}">
      <dgm:prSet/>
      <dgm:spPr/>
      <dgm:t>
        <a:bodyPr/>
        <a:lstStyle/>
        <a:p>
          <a:endParaRPr lang="es-ES"/>
        </a:p>
      </dgm:t>
    </dgm:pt>
    <dgm:pt modelId="{BC09E802-40CA-43F9-A1BD-C6BCA8C92EB7}" type="sibTrans" cxnId="{FE5D5030-38DB-475A-8641-EACA38B6ECDA}">
      <dgm:prSet/>
      <dgm:spPr/>
      <dgm:t>
        <a:bodyPr/>
        <a:lstStyle/>
        <a:p>
          <a:endParaRPr lang="es-ES"/>
        </a:p>
      </dgm:t>
    </dgm:pt>
    <dgm:pt modelId="{4597C447-A4AB-44BB-987C-E224D825DE07}" type="pres">
      <dgm:prSet presAssocID="{233848A4-F256-46B6-BCEE-2520625FAF62}" presName="linear" presStyleCnt="0">
        <dgm:presLayoutVars>
          <dgm:animLvl val="lvl"/>
          <dgm:resizeHandles val="exact"/>
        </dgm:presLayoutVars>
      </dgm:prSet>
      <dgm:spPr/>
    </dgm:pt>
    <dgm:pt modelId="{D0B0B375-D57B-4E7C-BB5D-FA62A38B5A8B}" type="pres">
      <dgm:prSet presAssocID="{7FB1FE28-C539-422C-8E20-30BA47F31A06}" presName="parentText" presStyleLbl="node1" presStyleIdx="0" presStyleCnt="2">
        <dgm:presLayoutVars>
          <dgm:chMax val="0"/>
          <dgm:bulletEnabled val="1"/>
        </dgm:presLayoutVars>
      </dgm:prSet>
      <dgm:spPr/>
    </dgm:pt>
    <dgm:pt modelId="{3678DA6A-0A41-4E4D-9C51-58D17966A208}" type="pres">
      <dgm:prSet presAssocID="{7FB1FE28-C539-422C-8E20-30BA47F31A06}" presName="childText" presStyleLbl="revTx" presStyleIdx="0" presStyleCnt="1">
        <dgm:presLayoutVars>
          <dgm:bulletEnabled val="1"/>
        </dgm:presLayoutVars>
      </dgm:prSet>
      <dgm:spPr/>
    </dgm:pt>
    <dgm:pt modelId="{97C13722-84C1-49EA-A6D2-D1571322B563}" type="pres">
      <dgm:prSet presAssocID="{785805FF-E2B8-4F56-9C78-ECF7B12B12C5}" presName="parentText" presStyleLbl="node1" presStyleIdx="1" presStyleCnt="2" custScaleY="118316">
        <dgm:presLayoutVars>
          <dgm:chMax val="0"/>
          <dgm:bulletEnabled val="1"/>
        </dgm:presLayoutVars>
      </dgm:prSet>
      <dgm:spPr/>
    </dgm:pt>
  </dgm:ptLst>
  <dgm:cxnLst>
    <dgm:cxn modelId="{FE5D5030-38DB-475A-8641-EACA38B6ECDA}" srcId="{7FB1FE28-C539-422C-8E20-30BA47F31A06}" destId="{DE5F36B3-5470-4F86-8FC4-B817E9E62138}" srcOrd="0" destOrd="0" parTransId="{374124E8-9AD6-4876-AE87-AC1455EA84BE}" sibTransId="{BC09E802-40CA-43F9-A1BD-C6BCA8C92EB7}"/>
    <dgm:cxn modelId="{6414CC57-CAE2-442E-BFEE-867D70EFF9E8}" srcId="{233848A4-F256-46B6-BCEE-2520625FAF62}" destId="{7FB1FE28-C539-422C-8E20-30BA47F31A06}" srcOrd="0" destOrd="0" parTransId="{3F394167-09CF-4987-95F8-64A391E46DD5}" sibTransId="{D465E30C-805E-4671-BCF4-70AF954C2E8D}"/>
    <dgm:cxn modelId="{BA450DB5-0972-458F-80BD-69699450C8E5}" type="presOf" srcId="{DE5F36B3-5470-4F86-8FC4-B817E9E62138}" destId="{3678DA6A-0A41-4E4D-9C51-58D17966A208}" srcOrd="0" destOrd="0" presId="urn:microsoft.com/office/officeart/2005/8/layout/vList2"/>
    <dgm:cxn modelId="{16598BCA-432C-4B18-983B-6B838EE35DA4}" srcId="{233848A4-F256-46B6-BCEE-2520625FAF62}" destId="{785805FF-E2B8-4F56-9C78-ECF7B12B12C5}" srcOrd="1" destOrd="0" parTransId="{D725A365-F117-4DFF-A9F8-076B8E057439}" sibTransId="{54BE2FBF-69F5-477B-B648-74C7E27C40AC}"/>
    <dgm:cxn modelId="{8819CFE4-CD2F-4DC1-B2A7-B5189461AED6}" type="presOf" srcId="{233848A4-F256-46B6-BCEE-2520625FAF62}" destId="{4597C447-A4AB-44BB-987C-E224D825DE07}" srcOrd="0" destOrd="0" presId="urn:microsoft.com/office/officeart/2005/8/layout/vList2"/>
    <dgm:cxn modelId="{1D0C25ED-8F76-41E1-A2BE-16C99B6695CD}" type="presOf" srcId="{785805FF-E2B8-4F56-9C78-ECF7B12B12C5}" destId="{97C13722-84C1-49EA-A6D2-D1571322B563}" srcOrd="0" destOrd="0" presId="urn:microsoft.com/office/officeart/2005/8/layout/vList2"/>
    <dgm:cxn modelId="{73DE13EF-A49F-452D-A977-4DEA3A41DB9C}" type="presOf" srcId="{7FB1FE28-C539-422C-8E20-30BA47F31A06}" destId="{D0B0B375-D57B-4E7C-BB5D-FA62A38B5A8B}" srcOrd="0" destOrd="0" presId="urn:microsoft.com/office/officeart/2005/8/layout/vList2"/>
    <dgm:cxn modelId="{27166150-A4DA-4B66-ADC6-B609BD8BDF6B}" type="presParOf" srcId="{4597C447-A4AB-44BB-987C-E224D825DE07}" destId="{D0B0B375-D57B-4E7C-BB5D-FA62A38B5A8B}" srcOrd="0" destOrd="0" presId="urn:microsoft.com/office/officeart/2005/8/layout/vList2"/>
    <dgm:cxn modelId="{5CD1C8D4-498F-4512-90FD-42E85FFE117E}" type="presParOf" srcId="{4597C447-A4AB-44BB-987C-E224D825DE07}" destId="{3678DA6A-0A41-4E4D-9C51-58D17966A208}" srcOrd="1" destOrd="0" presId="urn:microsoft.com/office/officeart/2005/8/layout/vList2"/>
    <dgm:cxn modelId="{E0AD33A9-EB5F-4C04-9EC9-CEFAE2FF1F5E}" type="presParOf" srcId="{4597C447-A4AB-44BB-987C-E224D825DE07}" destId="{97C13722-84C1-49EA-A6D2-D1571322B563}"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79E224F-27EE-4DEA-AB95-EFD51047DD8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72D3CE24-5CD5-4F2A-BD9E-0317FF13F0E8}">
      <dgm:prSet custT="1"/>
      <dgm:spPr/>
      <dgm:t>
        <a:bodyPr/>
        <a:lstStyle/>
        <a:p>
          <a:pPr rtl="0"/>
          <a:r>
            <a:rPr lang="es-ES_tradnl" sz="2000" b="1" dirty="0">
              <a:latin typeface="+mj-lt"/>
            </a:rPr>
            <a:t>PRESENTARSE ANTE UN JUEZ CIVIL Y SOLICITAR EL CESE DEL USO DE LA MARCA AJENA QUE AFECTA SUS DERECHOS POR SER CONFUNDIBLE, ACCIÓN QUE PUEDE ACUMULAR A LA DE DAÑOS Y PERJUICIOS (ARTÍCULOS 87 Y 88 DE LA LEY).</a:t>
          </a:r>
          <a:endParaRPr lang="es-ES" sz="2000" dirty="0">
            <a:latin typeface="+mj-lt"/>
          </a:endParaRPr>
        </a:p>
      </dgm:t>
    </dgm:pt>
    <dgm:pt modelId="{076FE379-6480-4AC8-9F7D-EF8AE3AAAF9F}" type="parTrans" cxnId="{A5EA677F-F923-41DE-96DC-C065024E53CC}">
      <dgm:prSet/>
      <dgm:spPr/>
      <dgm:t>
        <a:bodyPr/>
        <a:lstStyle/>
        <a:p>
          <a:endParaRPr lang="es-ES"/>
        </a:p>
      </dgm:t>
    </dgm:pt>
    <dgm:pt modelId="{41730AB2-9D8E-4E50-BD28-00002CB1E873}" type="sibTrans" cxnId="{A5EA677F-F923-41DE-96DC-C065024E53CC}">
      <dgm:prSet/>
      <dgm:spPr/>
      <dgm:t>
        <a:bodyPr/>
        <a:lstStyle/>
        <a:p>
          <a:endParaRPr lang="es-ES"/>
        </a:p>
      </dgm:t>
    </dgm:pt>
    <dgm:pt modelId="{E04CA740-326B-419D-9D2B-A64C56160031}">
      <dgm:prSet custT="1"/>
      <dgm:spPr/>
      <dgm:t>
        <a:bodyPr/>
        <a:lstStyle/>
        <a:p>
          <a:pPr rtl="0"/>
          <a:r>
            <a:rPr lang="es-ES_tradnl" sz="2000" b="1" dirty="0">
              <a:latin typeface="+mj-lt"/>
            </a:rPr>
            <a:t>INICIAR MEDIDAS CAUTELARES DE EMBARGO Y SECUESTRO DE MERCADERÍA EN INFRACCIÓN A SUS DERECHOS.</a:t>
          </a:r>
          <a:endParaRPr lang="es-ES" sz="2000" dirty="0">
            <a:latin typeface="+mj-lt"/>
          </a:endParaRPr>
        </a:p>
      </dgm:t>
    </dgm:pt>
    <dgm:pt modelId="{33D1027E-6101-4CDE-88E3-D0CDEA288D98}" type="parTrans" cxnId="{B1107B17-CD1B-4586-AA1A-4F40EF6B4F9A}">
      <dgm:prSet/>
      <dgm:spPr/>
      <dgm:t>
        <a:bodyPr/>
        <a:lstStyle/>
        <a:p>
          <a:endParaRPr lang="es-ES"/>
        </a:p>
      </dgm:t>
    </dgm:pt>
    <dgm:pt modelId="{A5009E89-FF30-420A-BA81-68638937AC1A}" type="sibTrans" cxnId="{B1107B17-CD1B-4586-AA1A-4F40EF6B4F9A}">
      <dgm:prSet/>
      <dgm:spPr/>
      <dgm:t>
        <a:bodyPr/>
        <a:lstStyle/>
        <a:p>
          <a:endParaRPr lang="es-ES"/>
        </a:p>
      </dgm:t>
    </dgm:pt>
    <dgm:pt modelId="{ED3396B2-E5DA-40A4-9F1F-471982CA0F00}">
      <dgm:prSet custT="1"/>
      <dgm:spPr/>
      <dgm:t>
        <a:bodyPr/>
        <a:lstStyle/>
        <a:p>
          <a:pPr rtl="0"/>
          <a:r>
            <a:rPr lang="es-ES_tradnl" sz="2000" b="1" dirty="0">
              <a:latin typeface="+mj-lt"/>
            </a:rPr>
            <a:t>PRESENTARSE ANTE UN JUEZ PENAL, INSTÁNDOLO A PERSEGUIR AL RESPONSABLE POR ALGUNA DE LAS FIGURAS DELICTIVAS CONTEMPLADAS EN LA LEY.</a:t>
          </a:r>
          <a:endParaRPr lang="es-ES" sz="2000" dirty="0">
            <a:latin typeface="+mj-lt"/>
          </a:endParaRPr>
        </a:p>
      </dgm:t>
    </dgm:pt>
    <dgm:pt modelId="{23C5A49E-BEEE-424E-BD68-C9021F35ED69}" type="parTrans" cxnId="{44E93B92-1F17-4C63-9DD0-8A5F4CA0F3DD}">
      <dgm:prSet/>
      <dgm:spPr/>
      <dgm:t>
        <a:bodyPr/>
        <a:lstStyle/>
        <a:p>
          <a:endParaRPr lang="es-ES"/>
        </a:p>
      </dgm:t>
    </dgm:pt>
    <dgm:pt modelId="{F6AF4ECA-C5CE-4763-B218-27BFFF9533FC}" type="sibTrans" cxnId="{44E93B92-1F17-4C63-9DD0-8A5F4CA0F3DD}">
      <dgm:prSet/>
      <dgm:spPr/>
      <dgm:t>
        <a:bodyPr/>
        <a:lstStyle/>
        <a:p>
          <a:endParaRPr lang="es-ES"/>
        </a:p>
      </dgm:t>
    </dgm:pt>
    <dgm:pt modelId="{F015A06F-BA31-4AFA-A904-2BAD303DCD58}">
      <dgm:prSet custT="1"/>
      <dgm:spPr/>
      <dgm:t>
        <a:bodyPr/>
        <a:lstStyle/>
        <a:p>
          <a:pPr rtl="0"/>
          <a:r>
            <a:rPr lang="es-ES_tradnl" sz="2000" b="1" dirty="0">
              <a:latin typeface="+mj-lt"/>
            </a:rPr>
            <a:t>EL DERECHO DE DEFENSA FRENTE A TERCEROS QUE PRETENDAN OBLIGARLO  A DEJAR DE USAR SU MARCA. MIENTRAS EL REGISTRO SUBSISTE, LA LEY LO PRESUME PROPIETARIO DEL SIGNO MARCARIO REGISTRADO. </a:t>
          </a:r>
          <a:endParaRPr lang="es-ES" sz="2000" dirty="0">
            <a:latin typeface="+mj-lt"/>
          </a:endParaRPr>
        </a:p>
      </dgm:t>
    </dgm:pt>
    <dgm:pt modelId="{DAD555AC-8CF9-437C-AA66-1043A76E21CE}" type="parTrans" cxnId="{DC59ABF0-27DE-4BD8-A65E-61FC121F0644}">
      <dgm:prSet/>
      <dgm:spPr/>
      <dgm:t>
        <a:bodyPr/>
        <a:lstStyle/>
        <a:p>
          <a:endParaRPr lang="es-ES"/>
        </a:p>
      </dgm:t>
    </dgm:pt>
    <dgm:pt modelId="{B5998B36-DFDD-4912-B08D-FA854BFC8B61}" type="sibTrans" cxnId="{DC59ABF0-27DE-4BD8-A65E-61FC121F0644}">
      <dgm:prSet/>
      <dgm:spPr/>
      <dgm:t>
        <a:bodyPr/>
        <a:lstStyle/>
        <a:p>
          <a:endParaRPr lang="es-ES"/>
        </a:p>
      </dgm:t>
    </dgm:pt>
    <dgm:pt modelId="{74467890-7A14-4452-B66D-12123D35B46D}" type="pres">
      <dgm:prSet presAssocID="{879E224F-27EE-4DEA-AB95-EFD51047DD8B}" presName="linear" presStyleCnt="0">
        <dgm:presLayoutVars>
          <dgm:animLvl val="lvl"/>
          <dgm:resizeHandles val="exact"/>
        </dgm:presLayoutVars>
      </dgm:prSet>
      <dgm:spPr/>
    </dgm:pt>
    <dgm:pt modelId="{452ACCAA-8709-4CF0-AB78-EDB68403A972}" type="pres">
      <dgm:prSet presAssocID="{72D3CE24-5CD5-4F2A-BD9E-0317FF13F0E8}" presName="parentText" presStyleLbl="node1" presStyleIdx="0" presStyleCnt="4">
        <dgm:presLayoutVars>
          <dgm:chMax val="0"/>
          <dgm:bulletEnabled val="1"/>
        </dgm:presLayoutVars>
      </dgm:prSet>
      <dgm:spPr/>
    </dgm:pt>
    <dgm:pt modelId="{77416939-34C9-4EB2-B34E-04CFBEE6F53B}" type="pres">
      <dgm:prSet presAssocID="{41730AB2-9D8E-4E50-BD28-00002CB1E873}" presName="spacer" presStyleCnt="0"/>
      <dgm:spPr/>
    </dgm:pt>
    <dgm:pt modelId="{A77B663E-C871-4B51-90DB-EBBA2557BB58}" type="pres">
      <dgm:prSet presAssocID="{E04CA740-326B-419D-9D2B-A64C56160031}" presName="parentText" presStyleLbl="node1" presStyleIdx="1" presStyleCnt="4">
        <dgm:presLayoutVars>
          <dgm:chMax val="0"/>
          <dgm:bulletEnabled val="1"/>
        </dgm:presLayoutVars>
      </dgm:prSet>
      <dgm:spPr/>
    </dgm:pt>
    <dgm:pt modelId="{5576DABE-D829-46AA-8F21-4235BCC787C7}" type="pres">
      <dgm:prSet presAssocID="{A5009E89-FF30-420A-BA81-68638937AC1A}" presName="spacer" presStyleCnt="0"/>
      <dgm:spPr/>
    </dgm:pt>
    <dgm:pt modelId="{9D881F58-FB98-4935-8709-C434AD128621}" type="pres">
      <dgm:prSet presAssocID="{ED3396B2-E5DA-40A4-9F1F-471982CA0F00}" presName="parentText" presStyleLbl="node1" presStyleIdx="2" presStyleCnt="4">
        <dgm:presLayoutVars>
          <dgm:chMax val="0"/>
          <dgm:bulletEnabled val="1"/>
        </dgm:presLayoutVars>
      </dgm:prSet>
      <dgm:spPr/>
    </dgm:pt>
    <dgm:pt modelId="{7F613A09-B6DF-4F2D-B8FE-55796DC8CD56}" type="pres">
      <dgm:prSet presAssocID="{F6AF4ECA-C5CE-4763-B218-27BFFF9533FC}" presName="spacer" presStyleCnt="0"/>
      <dgm:spPr/>
    </dgm:pt>
    <dgm:pt modelId="{56AC35E5-9944-4C15-83DC-CFD2A5075892}" type="pres">
      <dgm:prSet presAssocID="{F015A06F-BA31-4AFA-A904-2BAD303DCD58}" presName="parentText" presStyleLbl="node1" presStyleIdx="3" presStyleCnt="4">
        <dgm:presLayoutVars>
          <dgm:chMax val="0"/>
          <dgm:bulletEnabled val="1"/>
        </dgm:presLayoutVars>
      </dgm:prSet>
      <dgm:spPr/>
    </dgm:pt>
  </dgm:ptLst>
  <dgm:cxnLst>
    <dgm:cxn modelId="{597CF106-6FD4-46B0-B902-0F670E198708}" type="presOf" srcId="{72D3CE24-5CD5-4F2A-BD9E-0317FF13F0E8}" destId="{452ACCAA-8709-4CF0-AB78-EDB68403A972}" srcOrd="0" destOrd="0" presId="urn:microsoft.com/office/officeart/2005/8/layout/vList2"/>
    <dgm:cxn modelId="{C2A24413-D303-455F-931B-92F89EBE0D7F}" type="presOf" srcId="{ED3396B2-E5DA-40A4-9F1F-471982CA0F00}" destId="{9D881F58-FB98-4935-8709-C434AD128621}" srcOrd="0" destOrd="0" presId="urn:microsoft.com/office/officeart/2005/8/layout/vList2"/>
    <dgm:cxn modelId="{B1107B17-CD1B-4586-AA1A-4F40EF6B4F9A}" srcId="{879E224F-27EE-4DEA-AB95-EFD51047DD8B}" destId="{E04CA740-326B-419D-9D2B-A64C56160031}" srcOrd="1" destOrd="0" parTransId="{33D1027E-6101-4CDE-88E3-D0CDEA288D98}" sibTransId="{A5009E89-FF30-420A-BA81-68638937AC1A}"/>
    <dgm:cxn modelId="{B121D41B-C49A-4790-8872-4899D5C461A4}" type="presOf" srcId="{E04CA740-326B-419D-9D2B-A64C56160031}" destId="{A77B663E-C871-4B51-90DB-EBBA2557BB58}" srcOrd="0" destOrd="0" presId="urn:microsoft.com/office/officeart/2005/8/layout/vList2"/>
    <dgm:cxn modelId="{A5EA677F-F923-41DE-96DC-C065024E53CC}" srcId="{879E224F-27EE-4DEA-AB95-EFD51047DD8B}" destId="{72D3CE24-5CD5-4F2A-BD9E-0317FF13F0E8}" srcOrd="0" destOrd="0" parTransId="{076FE379-6480-4AC8-9F7D-EF8AE3AAAF9F}" sibTransId="{41730AB2-9D8E-4E50-BD28-00002CB1E873}"/>
    <dgm:cxn modelId="{44E93B92-1F17-4C63-9DD0-8A5F4CA0F3DD}" srcId="{879E224F-27EE-4DEA-AB95-EFD51047DD8B}" destId="{ED3396B2-E5DA-40A4-9F1F-471982CA0F00}" srcOrd="2" destOrd="0" parTransId="{23C5A49E-BEEE-424E-BD68-C9021F35ED69}" sibTransId="{F6AF4ECA-C5CE-4763-B218-27BFFF9533FC}"/>
    <dgm:cxn modelId="{566369B8-8248-45E7-9905-BEB85A00D322}" type="presOf" srcId="{F015A06F-BA31-4AFA-A904-2BAD303DCD58}" destId="{56AC35E5-9944-4C15-83DC-CFD2A5075892}" srcOrd="0" destOrd="0" presId="urn:microsoft.com/office/officeart/2005/8/layout/vList2"/>
    <dgm:cxn modelId="{6138C3E0-434C-4005-8BAE-290B31ED47D2}" type="presOf" srcId="{879E224F-27EE-4DEA-AB95-EFD51047DD8B}" destId="{74467890-7A14-4452-B66D-12123D35B46D}" srcOrd="0" destOrd="0" presId="urn:microsoft.com/office/officeart/2005/8/layout/vList2"/>
    <dgm:cxn modelId="{DC59ABF0-27DE-4BD8-A65E-61FC121F0644}" srcId="{879E224F-27EE-4DEA-AB95-EFD51047DD8B}" destId="{F015A06F-BA31-4AFA-A904-2BAD303DCD58}" srcOrd="3" destOrd="0" parTransId="{DAD555AC-8CF9-437C-AA66-1043A76E21CE}" sibTransId="{B5998B36-DFDD-4912-B08D-FA854BFC8B61}"/>
    <dgm:cxn modelId="{84FE85AD-E5EE-47DF-B249-B4C759A002A7}" type="presParOf" srcId="{74467890-7A14-4452-B66D-12123D35B46D}" destId="{452ACCAA-8709-4CF0-AB78-EDB68403A972}" srcOrd="0" destOrd="0" presId="urn:microsoft.com/office/officeart/2005/8/layout/vList2"/>
    <dgm:cxn modelId="{53C6AB59-9F3B-488E-9A27-B496CDF951B1}" type="presParOf" srcId="{74467890-7A14-4452-B66D-12123D35B46D}" destId="{77416939-34C9-4EB2-B34E-04CFBEE6F53B}" srcOrd="1" destOrd="0" presId="urn:microsoft.com/office/officeart/2005/8/layout/vList2"/>
    <dgm:cxn modelId="{66E3052F-728A-4B86-B4A3-577F484544DE}" type="presParOf" srcId="{74467890-7A14-4452-B66D-12123D35B46D}" destId="{A77B663E-C871-4B51-90DB-EBBA2557BB58}" srcOrd="2" destOrd="0" presId="urn:microsoft.com/office/officeart/2005/8/layout/vList2"/>
    <dgm:cxn modelId="{74DEE9BD-3AE9-4092-8422-DE5FDD6DAC14}" type="presParOf" srcId="{74467890-7A14-4452-B66D-12123D35B46D}" destId="{5576DABE-D829-46AA-8F21-4235BCC787C7}" srcOrd="3" destOrd="0" presId="urn:microsoft.com/office/officeart/2005/8/layout/vList2"/>
    <dgm:cxn modelId="{4E403EA2-DB6B-4C16-913B-30CCCC4C9AD8}" type="presParOf" srcId="{74467890-7A14-4452-B66D-12123D35B46D}" destId="{9D881F58-FB98-4935-8709-C434AD128621}" srcOrd="4" destOrd="0" presId="urn:microsoft.com/office/officeart/2005/8/layout/vList2"/>
    <dgm:cxn modelId="{09292315-873A-4A9C-B07D-6AE30C7DE4BD}" type="presParOf" srcId="{74467890-7A14-4452-B66D-12123D35B46D}" destId="{7F613A09-B6DF-4F2D-B8FE-55796DC8CD56}" srcOrd="5" destOrd="0" presId="urn:microsoft.com/office/officeart/2005/8/layout/vList2"/>
    <dgm:cxn modelId="{4AF10CDE-9A19-45A3-A769-287B283EF7A2}" type="presParOf" srcId="{74467890-7A14-4452-B66D-12123D35B46D}" destId="{56AC35E5-9944-4C15-83DC-CFD2A5075892}" srcOrd="6"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5AB15-0E49-4696-AAF2-B60969F6DD3D}"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UY"/>
        </a:p>
      </dgm:t>
    </dgm:pt>
    <dgm:pt modelId="{0BBB65BF-584E-46E0-966D-531FF7B27D2B}">
      <dgm:prSet phldrT="[Texto]" custT="1"/>
      <dgm:spPr/>
      <dgm:t>
        <a:bodyPr/>
        <a:lstStyle/>
        <a:p>
          <a:r>
            <a:rPr lang="en-GB" altLang="es-UY" sz="2800" b="1" dirty="0">
              <a:latin typeface="+mj-lt"/>
            </a:rPr>
            <a:t>REGISTRABILIDAD</a:t>
          </a:r>
          <a:endParaRPr lang="es-UY" sz="2800" b="1" dirty="0">
            <a:latin typeface="+mj-lt"/>
          </a:endParaRPr>
        </a:p>
      </dgm:t>
    </dgm:pt>
    <dgm:pt modelId="{FD8E2A2A-34ED-4A73-8B8B-32856C459E11}" type="parTrans" cxnId="{2FE28B8E-3E53-4176-A230-F8F6308D45AF}">
      <dgm:prSet/>
      <dgm:spPr/>
      <dgm:t>
        <a:bodyPr/>
        <a:lstStyle/>
        <a:p>
          <a:endParaRPr lang="es-UY"/>
        </a:p>
      </dgm:t>
    </dgm:pt>
    <dgm:pt modelId="{DA1A6D04-2B4E-497D-905D-A2C0C53AE009}" type="sibTrans" cxnId="{2FE28B8E-3E53-4176-A230-F8F6308D45AF}">
      <dgm:prSet/>
      <dgm:spPr/>
      <dgm:t>
        <a:bodyPr/>
        <a:lstStyle/>
        <a:p>
          <a:endParaRPr lang="es-UY"/>
        </a:p>
      </dgm:t>
    </dgm:pt>
    <dgm:pt modelId="{9A77B833-B419-4E80-9DC5-4C52CD0CAE07}">
      <dgm:prSet custT="1"/>
      <dgm:spPr/>
      <dgm:t>
        <a:bodyPr/>
        <a:lstStyle/>
        <a:p>
          <a:r>
            <a:rPr lang="en-GB" altLang="es-UY" sz="2800" b="1" dirty="0">
              <a:latin typeface="+mj-lt"/>
            </a:rPr>
            <a:t>TERRITORIALIDAD</a:t>
          </a:r>
        </a:p>
      </dgm:t>
    </dgm:pt>
    <dgm:pt modelId="{45A3CA3B-251B-4DE1-88BD-B8AB1EE78B03}" type="parTrans" cxnId="{5C5B66E4-A8F1-4446-9333-492C1B918A58}">
      <dgm:prSet/>
      <dgm:spPr/>
      <dgm:t>
        <a:bodyPr/>
        <a:lstStyle/>
        <a:p>
          <a:endParaRPr lang="es-UY"/>
        </a:p>
      </dgm:t>
    </dgm:pt>
    <dgm:pt modelId="{20BDFAFD-7E53-4D26-9401-D2BF7B55F8B1}" type="sibTrans" cxnId="{5C5B66E4-A8F1-4446-9333-492C1B918A58}">
      <dgm:prSet/>
      <dgm:spPr/>
      <dgm:t>
        <a:bodyPr/>
        <a:lstStyle/>
        <a:p>
          <a:endParaRPr lang="es-UY"/>
        </a:p>
      </dgm:t>
    </dgm:pt>
    <dgm:pt modelId="{53716E99-51A1-44E1-95CE-5A0FC02AFBA2}">
      <dgm:prSet custT="1"/>
      <dgm:spPr/>
      <dgm:t>
        <a:bodyPr/>
        <a:lstStyle/>
        <a:p>
          <a:r>
            <a:rPr lang="en-GB" altLang="es-UY" sz="2800" b="1" dirty="0">
              <a:latin typeface="+mj-lt"/>
            </a:rPr>
            <a:t>DISTINTIVIDAD</a:t>
          </a:r>
        </a:p>
      </dgm:t>
    </dgm:pt>
    <dgm:pt modelId="{F577BE08-750A-4973-B138-52DAFBBE1E55}" type="parTrans" cxnId="{28309D6F-EC7D-4443-984A-675491F715EB}">
      <dgm:prSet/>
      <dgm:spPr/>
      <dgm:t>
        <a:bodyPr/>
        <a:lstStyle/>
        <a:p>
          <a:endParaRPr lang="es-UY"/>
        </a:p>
      </dgm:t>
    </dgm:pt>
    <dgm:pt modelId="{CB84255E-CBDE-41C1-89B2-FE02BF73CE0C}" type="sibTrans" cxnId="{28309D6F-EC7D-4443-984A-675491F715EB}">
      <dgm:prSet/>
      <dgm:spPr/>
      <dgm:t>
        <a:bodyPr/>
        <a:lstStyle/>
        <a:p>
          <a:endParaRPr lang="es-UY"/>
        </a:p>
      </dgm:t>
    </dgm:pt>
    <dgm:pt modelId="{EC596512-7CB1-420C-A44C-19C653AEA2CE}" type="pres">
      <dgm:prSet presAssocID="{4915AB15-0E49-4696-AAF2-B60969F6DD3D}" presName="diagram" presStyleCnt="0">
        <dgm:presLayoutVars>
          <dgm:dir/>
          <dgm:resizeHandles val="exact"/>
        </dgm:presLayoutVars>
      </dgm:prSet>
      <dgm:spPr/>
    </dgm:pt>
    <dgm:pt modelId="{22CC9D1A-2474-44A2-820A-D3CAD59DDE37}" type="pres">
      <dgm:prSet presAssocID="{0BBB65BF-584E-46E0-966D-531FF7B27D2B}" presName="node" presStyleLbl="node1" presStyleIdx="0" presStyleCnt="3">
        <dgm:presLayoutVars>
          <dgm:bulletEnabled val="1"/>
        </dgm:presLayoutVars>
      </dgm:prSet>
      <dgm:spPr/>
    </dgm:pt>
    <dgm:pt modelId="{094CFAE2-3A1C-4697-8B1C-C2DAEC00A7B2}" type="pres">
      <dgm:prSet presAssocID="{DA1A6D04-2B4E-497D-905D-A2C0C53AE009}" presName="sibTrans" presStyleCnt="0"/>
      <dgm:spPr/>
    </dgm:pt>
    <dgm:pt modelId="{DB8340F8-0A7C-4B60-872F-F9769CB47A44}" type="pres">
      <dgm:prSet presAssocID="{9A77B833-B419-4E80-9DC5-4C52CD0CAE07}" presName="node" presStyleLbl="node1" presStyleIdx="1" presStyleCnt="3">
        <dgm:presLayoutVars>
          <dgm:bulletEnabled val="1"/>
        </dgm:presLayoutVars>
      </dgm:prSet>
      <dgm:spPr/>
    </dgm:pt>
    <dgm:pt modelId="{C2D5AF48-0CF2-4BDC-A833-019DBC18E88E}" type="pres">
      <dgm:prSet presAssocID="{20BDFAFD-7E53-4D26-9401-D2BF7B55F8B1}" presName="sibTrans" presStyleCnt="0"/>
      <dgm:spPr/>
    </dgm:pt>
    <dgm:pt modelId="{B0A40424-B49F-4D27-810B-0BD7B53D64CE}" type="pres">
      <dgm:prSet presAssocID="{53716E99-51A1-44E1-95CE-5A0FC02AFBA2}" presName="node" presStyleLbl="node1" presStyleIdx="2" presStyleCnt="3">
        <dgm:presLayoutVars>
          <dgm:bulletEnabled val="1"/>
        </dgm:presLayoutVars>
      </dgm:prSet>
      <dgm:spPr/>
    </dgm:pt>
  </dgm:ptLst>
  <dgm:cxnLst>
    <dgm:cxn modelId="{EC228A05-DBB0-4372-A9EE-A0AF76E7C6E4}" type="presOf" srcId="{4915AB15-0E49-4696-AAF2-B60969F6DD3D}" destId="{EC596512-7CB1-420C-A44C-19C653AEA2CE}" srcOrd="0" destOrd="0" presId="urn:microsoft.com/office/officeart/2005/8/layout/default"/>
    <dgm:cxn modelId="{9957820B-D6E1-4CDA-875E-7F2E04DED336}" type="presOf" srcId="{0BBB65BF-584E-46E0-966D-531FF7B27D2B}" destId="{22CC9D1A-2474-44A2-820A-D3CAD59DDE37}" srcOrd="0" destOrd="0" presId="urn:microsoft.com/office/officeart/2005/8/layout/default"/>
    <dgm:cxn modelId="{28309D6F-EC7D-4443-984A-675491F715EB}" srcId="{4915AB15-0E49-4696-AAF2-B60969F6DD3D}" destId="{53716E99-51A1-44E1-95CE-5A0FC02AFBA2}" srcOrd="2" destOrd="0" parTransId="{F577BE08-750A-4973-B138-52DAFBBE1E55}" sibTransId="{CB84255E-CBDE-41C1-89B2-FE02BF73CE0C}"/>
    <dgm:cxn modelId="{F65D2551-AC30-4681-8755-A0B0693CBB71}" type="presOf" srcId="{9A77B833-B419-4E80-9DC5-4C52CD0CAE07}" destId="{DB8340F8-0A7C-4B60-872F-F9769CB47A44}" srcOrd="0" destOrd="0" presId="urn:microsoft.com/office/officeart/2005/8/layout/default"/>
    <dgm:cxn modelId="{2FE28B8E-3E53-4176-A230-F8F6308D45AF}" srcId="{4915AB15-0E49-4696-AAF2-B60969F6DD3D}" destId="{0BBB65BF-584E-46E0-966D-531FF7B27D2B}" srcOrd="0" destOrd="0" parTransId="{FD8E2A2A-34ED-4A73-8B8B-32856C459E11}" sibTransId="{DA1A6D04-2B4E-497D-905D-A2C0C53AE009}"/>
    <dgm:cxn modelId="{3B9572AE-8804-42ED-9977-F0516863AA1E}" type="presOf" srcId="{53716E99-51A1-44E1-95CE-5A0FC02AFBA2}" destId="{B0A40424-B49F-4D27-810B-0BD7B53D64CE}" srcOrd="0" destOrd="0" presId="urn:microsoft.com/office/officeart/2005/8/layout/default"/>
    <dgm:cxn modelId="{5C5B66E4-A8F1-4446-9333-492C1B918A58}" srcId="{4915AB15-0E49-4696-AAF2-B60969F6DD3D}" destId="{9A77B833-B419-4E80-9DC5-4C52CD0CAE07}" srcOrd="1" destOrd="0" parTransId="{45A3CA3B-251B-4DE1-88BD-B8AB1EE78B03}" sibTransId="{20BDFAFD-7E53-4D26-9401-D2BF7B55F8B1}"/>
    <dgm:cxn modelId="{FB24B0AC-EAB7-4B4E-92F4-6C4633F35291}" type="presParOf" srcId="{EC596512-7CB1-420C-A44C-19C653AEA2CE}" destId="{22CC9D1A-2474-44A2-820A-D3CAD59DDE37}" srcOrd="0" destOrd="0" presId="urn:microsoft.com/office/officeart/2005/8/layout/default"/>
    <dgm:cxn modelId="{EA74A0DE-EB6C-4490-A6FA-AEF4150CF85E}" type="presParOf" srcId="{EC596512-7CB1-420C-A44C-19C653AEA2CE}" destId="{094CFAE2-3A1C-4697-8B1C-C2DAEC00A7B2}" srcOrd="1" destOrd="0" presId="urn:microsoft.com/office/officeart/2005/8/layout/default"/>
    <dgm:cxn modelId="{E733B7EA-66EC-4B4B-BFD4-AF08C234D1FD}" type="presParOf" srcId="{EC596512-7CB1-420C-A44C-19C653AEA2CE}" destId="{DB8340F8-0A7C-4B60-872F-F9769CB47A44}" srcOrd="2" destOrd="0" presId="urn:microsoft.com/office/officeart/2005/8/layout/default"/>
    <dgm:cxn modelId="{B2AD6339-AEFC-4D28-B015-45E90D12EB48}" type="presParOf" srcId="{EC596512-7CB1-420C-A44C-19C653AEA2CE}" destId="{C2D5AF48-0CF2-4BDC-A833-019DBC18E88E}" srcOrd="3" destOrd="0" presId="urn:microsoft.com/office/officeart/2005/8/layout/default"/>
    <dgm:cxn modelId="{F32968DB-AB9F-494C-87CE-BE657F497BBF}" type="presParOf" srcId="{EC596512-7CB1-420C-A44C-19C653AEA2CE}" destId="{B0A40424-B49F-4D27-810B-0BD7B53D64CE}" srcOrd="4"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2EEC51C-092E-43DC-84E3-55935C410434}"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s-ES"/>
        </a:p>
      </dgm:t>
    </dgm:pt>
    <dgm:pt modelId="{8778BB8A-2720-471E-A1F2-0009E69CACD4}">
      <dgm:prSet custT="1"/>
      <dgm:spPr/>
      <dgm:t>
        <a:bodyPr/>
        <a:lstStyle/>
        <a:p>
          <a:pPr rtl="0"/>
          <a:r>
            <a:rPr lang="es-ES_tradnl" sz="2400" b="1" dirty="0">
              <a:latin typeface="+mj-lt"/>
            </a:rPr>
            <a:t>CESIÓN Y AFECTACIÓN DEL DERECHO DE LA MARCA</a:t>
          </a:r>
          <a:endParaRPr lang="es-ES" sz="2400" dirty="0">
            <a:latin typeface="+mj-lt"/>
          </a:endParaRPr>
        </a:p>
      </dgm:t>
    </dgm:pt>
    <dgm:pt modelId="{8AAE8541-B8F2-4190-AEB4-BF37E8CFE8FF}" type="parTrans" cxnId="{DE9F376E-D243-4840-9004-CC1112EAE300}">
      <dgm:prSet/>
      <dgm:spPr/>
      <dgm:t>
        <a:bodyPr/>
        <a:lstStyle/>
        <a:p>
          <a:endParaRPr lang="es-ES"/>
        </a:p>
      </dgm:t>
    </dgm:pt>
    <dgm:pt modelId="{5CACEEF9-CD0A-4DD5-A344-48250049A0A4}" type="sibTrans" cxnId="{DE9F376E-D243-4840-9004-CC1112EAE300}">
      <dgm:prSet/>
      <dgm:spPr/>
      <dgm:t>
        <a:bodyPr/>
        <a:lstStyle/>
        <a:p>
          <a:endParaRPr lang="es-ES"/>
        </a:p>
      </dgm:t>
    </dgm:pt>
    <dgm:pt modelId="{1C248F30-930A-41E9-8AFF-E89804AD3E7A}">
      <dgm:prSet custT="1"/>
      <dgm:spPr/>
      <dgm:t>
        <a:bodyPr/>
        <a:lstStyle/>
        <a:p>
          <a:pPr rtl="0"/>
          <a:r>
            <a:rPr lang="es-ES_tradnl" sz="2000" b="1" dirty="0">
              <a:latin typeface="+mj-lt"/>
            </a:rPr>
            <a:t>EL DERECHO A LA MARCA INTEGRA EL PATRIMONIO DE LA PERSONA FÍSICA O JURÍDICA QUE APAREZCA COMO TITULAR DEL REGISTRO. SE TRATA DE UN BIEN MUEBLE INMATERIAL CUYA TITULARIDAD PUEDE CEDERSE O AFECTARSE AL IGUAL QUE OTRO TIPO DE BIENES</a:t>
          </a:r>
          <a:endParaRPr lang="es-ES" sz="2000" dirty="0">
            <a:latin typeface="+mj-lt"/>
          </a:endParaRPr>
        </a:p>
      </dgm:t>
    </dgm:pt>
    <dgm:pt modelId="{30ACB6CA-9769-499A-B990-7DB84C7B2342}" type="parTrans" cxnId="{74CF6606-59FC-46EE-8C01-BEF4F71E4BBA}">
      <dgm:prSet/>
      <dgm:spPr/>
      <dgm:t>
        <a:bodyPr/>
        <a:lstStyle/>
        <a:p>
          <a:endParaRPr lang="es-ES"/>
        </a:p>
      </dgm:t>
    </dgm:pt>
    <dgm:pt modelId="{F75E76EB-9524-4510-B3DA-58097D770F68}" type="sibTrans" cxnId="{74CF6606-59FC-46EE-8C01-BEF4F71E4BBA}">
      <dgm:prSet/>
      <dgm:spPr/>
      <dgm:t>
        <a:bodyPr/>
        <a:lstStyle/>
        <a:p>
          <a:endParaRPr lang="es-ES"/>
        </a:p>
      </dgm:t>
    </dgm:pt>
    <dgm:pt modelId="{E3C1B54A-9E4E-49C8-83CE-6A752C03E06A}">
      <dgm:prSet custT="1"/>
      <dgm:spPr/>
      <dgm:t>
        <a:bodyPr/>
        <a:lstStyle/>
        <a:p>
          <a:pPr rtl="0"/>
          <a:r>
            <a:rPr lang="es-ES_tradnl" sz="2000" b="1" i="1" dirty="0">
              <a:latin typeface="+mj-lt"/>
            </a:rPr>
            <a:t>a) Trasmisión plena, definitiva o a título de propiedad</a:t>
          </a:r>
          <a:r>
            <a:rPr lang="es-ES_tradnl" sz="2000" b="1" dirty="0">
              <a:latin typeface="+mj-lt"/>
            </a:rPr>
            <a:t> (cesión o transferencia) (art. 16 ley N° 17.011)</a:t>
          </a:r>
          <a:endParaRPr lang="es-ES" sz="2000" dirty="0">
            <a:latin typeface="+mj-lt"/>
          </a:endParaRPr>
        </a:p>
      </dgm:t>
    </dgm:pt>
    <dgm:pt modelId="{7ED395DB-51F7-474E-9292-A8D35C1888F0}" type="parTrans" cxnId="{40E7AA7A-E911-4136-BE54-0C703F19A5A8}">
      <dgm:prSet/>
      <dgm:spPr/>
      <dgm:t>
        <a:bodyPr/>
        <a:lstStyle/>
        <a:p>
          <a:endParaRPr lang="es-ES"/>
        </a:p>
      </dgm:t>
    </dgm:pt>
    <dgm:pt modelId="{FC279613-D6BC-4C01-9840-E4574A771808}" type="sibTrans" cxnId="{40E7AA7A-E911-4136-BE54-0C703F19A5A8}">
      <dgm:prSet/>
      <dgm:spPr/>
      <dgm:t>
        <a:bodyPr/>
        <a:lstStyle/>
        <a:p>
          <a:endParaRPr lang="es-ES"/>
        </a:p>
      </dgm:t>
    </dgm:pt>
    <dgm:pt modelId="{472C3F9E-FF59-4840-A8E4-B6DE9D2D4401}">
      <dgm:prSet custT="1"/>
      <dgm:spPr/>
      <dgm:t>
        <a:bodyPr/>
        <a:lstStyle/>
        <a:p>
          <a:pPr rtl="0"/>
          <a:r>
            <a:rPr lang="es-ES_tradnl" sz="2000" b="1" dirty="0">
              <a:latin typeface="+mj-lt"/>
            </a:rPr>
            <a:t>b) </a:t>
          </a:r>
          <a:r>
            <a:rPr lang="es-ES_tradnl" sz="2000" b="1" i="1" dirty="0">
              <a:latin typeface="+mj-lt"/>
            </a:rPr>
            <a:t>Trasmisión limitada, temporal o a título de uso,</a:t>
          </a:r>
          <a:r>
            <a:rPr lang="es-ES_tradnl" sz="2000" b="1" dirty="0">
              <a:latin typeface="+mj-lt"/>
            </a:rPr>
            <a:t> que puede dividirse en:</a:t>
          </a:r>
          <a:endParaRPr lang="es-ES" sz="2000" dirty="0">
            <a:latin typeface="+mj-lt"/>
          </a:endParaRPr>
        </a:p>
      </dgm:t>
    </dgm:pt>
    <dgm:pt modelId="{F3D879DF-92D3-45B7-ADB7-D2B7F8246E75}" type="parTrans" cxnId="{36D74725-9F19-48C5-9894-ABF024362878}">
      <dgm:prSet/>
      <dgm:spPr/>
      <dgm:t>
        <a:bodyPr/>
        <a:lstStyle/>
        <a:p>
          <a:endParaRPr lang="es-ES"/>
        </a:p>
      </dgm:t>
    </dgm:pt>
    <dgm:pt modelId="{C73A5E27-B2FC-4F06-A144-A2E9861888C6}" type="sibTrans" cxnId="{36D74725-9F19-48C5-9894-ABF024362878}">
      <dgm:prSet/>
      <dgm:spPr/>
      <dgm:t>
        <a:bodyPr/>
        <a:lstStyle/>
        <a:p>
          <a:endParaRPr lang="es-ES"/>
        </a:p>
      </dgm:t>
    </dgm:pt>
    <dgm:pt modelId="{97204BE1-B5DE-4FD7-A84B-C977469F4778}">
      <dgm:prSet custT="1"/>
      <dgm:spPr/>
      <dgm:t>
        <a:bodyPr/>
        <a:lstStyle/>
        <a:p>
          <a:pPr rtl="0"/>
          <a:r>
            <a:rPr lang="es-ES_tradnl" sz="2000" b="1" dirty="0">
              <a:latin typeface="+mj-lt"/>
            </a:rPr>
            <a:t>Usufructo o prenda</a:t>
          </a:r>
          <a:endParaRPr lang="es-ES" sz="2000" dirty="0">
            <a:latin typeface="+mj-lt"/>
          </a:endParaRPr>
        </a:p>
      </dgm:t>
    </dgm:pt>
    <dgm:pt modelId="{B3CD9FE9-8275-41B6-9AB0-B77F67F99DF5}" type="parTrans" cxnId="{37470BF5-B1AC-41AB-8190-5471ED24AC2C}">
      <dgm:prSet/>
      <dgm:spPr/>
      <dgm:t>
        <a:bodyPr/>
        <a:lstStyle/>
        <a:p>
          <a:endParaRPr lang="es-ES"/>
        </a:p>
      </dgm:t>
    </dgm:pt>
    <dgm:pt modelId="{D66CFBBA-CB33-44DC-BBA4-8C168B859D40}" type="sibTrans" cxnId="{37470BF5-B1AC-41AB-8190-5471ED24AC2C}">
      <dgm:prSet/>
      <dgm:spPr/>
      <dgm:t>
        <a:bodyPr/>
        <a:lstStyle/>
        <a:p>
          <a:endParaRPr lang="es-ES"/>
        </a:p>
      </dgm:t>
    </dgm:pt>
    <dgm:pt modelId="{93A51111-5500-401C-83EF-5CA70EFC1381}">
      <dgm:prSet custT="1"/>
      <dgm:spPr/>
      <dgm:t>
        <a:bodyPr/>
        <a:lstStyle/>
        <a:p>
          <a:pPr rtl="0"/>
          <a:r>
            <a:rPr lang="es-ES_tradnl" sz="2000" b="1" dirty="0">
              <a:latin typeface="+mj-lt"/>
            </a:rPr>
            <a:t>Constitución de una relación contractual, </a:t>
          </a:r>
          <a:r>
            <a:rPr lang="es-ES_tradnl" sz="2000" b="1" i="1" dirty="0">
              <a:latin typeface="+mj-lt"/>
            </a:rPr>
            <a:t>licencia</a:t>
          </a:r>
          <a:endParaRPr lang="es-ES" sz="2000" dirty="0">
            <a:latin typeface="+mj-lt"/>
          </a:endParaRPr>
        </a:p>
      </dgm:t>
    </dgm:pt>
    <dgm:pt modelId="{75C6B0B0-E6C7-4491-B57F-EBFDC35203AD}" type="parTrans" cxnId="{A283D36B-9551-4D2A-A36F-00235B577648}">
      <dgm:prSet/>
      <dgm:spPr/>
      <dgm:t>
        <a:bodyPr/>
        <a:lstStyle/>
        <a:p>
          <a:endParaRPr lang="es-ES"/>
        </a:p>
      </dgm:t>
    </dgm:pt>
    <dgm:pt modelId="{6FAF38A9-FAEC-44C7-9091-5BFC956A8AF3}" type="sibTrans" cxnId="{A283D36B-9551-4D2A-A36F-00235B577648}">
      <dgm:prSet/>
      <dgm:spPr/>
      <dgm:t>
        <a:bodyPr/>
        <a:lstStyle/>
        <a:p>
          <a:endParaRPr lang="es-ES"/>
        </a:p>
      </dgm:t>
    </dgm:pt>
    <dgm:pt modelId="{B3361436-4422-44C4-85F4-2AA87915960B}" type="pres">
      <dgm:prSet presAssocID="{52EEC51C-092E-43DC-84E3-55935C410434}" presName="Name0" presStyleCnt="0">
        <dgm:presLayoutVars>
          <dgm:chMax val="7"/>
          <dgm:dir/>
          <dgm:animLvl val="lvl"/>
          <dgm:resizeHandles val="exact"/>
        </dgm:presLayoutVars>
      </dgm:prSet>
      <dgm:spPr/>
    </dgm:pt>
    <dgm:pt modelId="{861657A3-BF25-4D01-88FA-C6F03493F2F6}" type="pres">
      <dgm:prSet presAssocID="{8778BB8A-2720-471E-A1F2-0009E69CACD4}" presName="circle1" presStyleLbl="node1" presStyleIdx="0" presStyleCnt="2"/>
      <dgm:spPr/>
    </dgm:pt>
    <dgm:pt modelId="{8D5707F3-6C36-4564-A8A6-D38A3CDD3249}" type="pres">
      <dgm:prSet presAssocID="{8778BB8A-2720-471E-A1F2-0009E69CACD4}" presName="space" presStyleCnt="0"/>
      <dgm:spPr/>
    </dgm:pt>
    <dgm:pt modelId="{52613988-74CD-4EBA-8E0B-99AA90365652}" type="pres">
      <dgm:prSet presAssocID="{8778BB8A-2720-471E-A1F2-0009E69CACD4}" presName="rect1" presStyleLbl="alignAcc1" presStyleIdx="0" presStyleCnt="2" custScaleX="100000" custScaleY="100000" custLinFactNeighborX="64" custLinFactNeighborY="-2257"/>
      <dgm:spPr/>
    </dgm:pt>
    <dgm:pt modelId="{F32D646E-D594-4F1A-9F25-0FC1E25D9FF5}" type="pres">
      <dgm:prSet presAssocID="{1C248F30-930A-41E9-8AFF-E89804AD3E7A}" presName="vertSpace2" presStyleLbl="node1" presStyleIdx="0" presStyleCnt="2"/>
      <dgm:spPr/>
    </dgm:pt>
    <dgm:pt modelId="{1D9E6BCE-4F6C-43C4-953E-D371346E1D56}" type="pres">
      <dgm:prSet presAssocID="{1C248F30-930A-41E9-8AFF-E89804AD3E7A}" presName="circle2" presStyleLbl="node1" presStyleIdx="1" presStyleCnt="2"/>
      <dgm:spPr/>
    </dgm:pt>
    <dgm:pt modelId="{C975C74F-21C7-4D24-8FFF-E48643F4ADBD}" type="pres">
      <dgm:prSet presAssocID="{1C248F30-930A-41E9-8AFF-E89804AD3E7A}" presName="rect2" presStyleLbl="alignAcc1" presStyleIdx="1" presStyleCnt="2" custScaleY="155060"/>
      <dgm:spPr/>
    </dgm:pt>
    <dgm:pt modelId="{50B130E3-9D3C-4DF7-B9AA-7C71A6E5BF62}" type="pres">
      <dgm:prSet presAssocID="{8778BB8A-2720-471E-A1F2-0009E69CACD4}" presName="rect1ParTx" presStyleLbl="alignAcc1" presStyleIdx="1" presStyleCnt="2">
        <dgm:presLayoutVars>
          <dgm:chMax val="1"/>
          <dgm:bulletEnabled val="1"/>
        </dgm:presLayoutVars>
      </dgm:prSet>
      <dgm:spPr/>
    </dgm:pt>
    <dgm:pt modelId="{98CAC1B4-4605-405A-B155-9698FDF88FE5}" type="pres">
      <dgm:prSet presAssocID="{8778BB8A-2720-471E-A1F2-0009E69CACD4}" presName="rect1ChTx" presStyleLbl="alignAcc1" presStyleIdx="1" presStyleCnt="2">
        <dgm:presLayoutVars>
          <dgm:bulletEnabled val="1"/>
        </dgm:presLayoutVars>
      </dgm:prSet>
      <dgm:spPr/>
    </dgm:pt>
    <dgm:pt modelId="{1FFAEFC0-7D5E-4179-947B-D773BBAEF64C}" type="pres">
      <dgm:prSet presAssocID="{1C248F30-930A-41E9-8AFF-E89804AD3E7A}" presName="rect2ParTx" presStyleLbl="alignAcc1" presStyleIdx="1" presStyleCnt="2">
        <dgm:presLayoutVars>
          <dgm:chMax val="1"/>
          <dgm:bulletEnabled val="1"/>
        </dgm:presLayoutVars>
      </dgm:prSet>
      <dgm:spPr/>
    </dgm:pt>
    <dgm:pt modelId="{DB819C86-4611-4F83-B20C-48E42EFF8C46}" type="pres">
      <dgm:prSet presAssocID="{1C248F30-930A-41E9-8AFF-E89804AD3E7A}" presName="rect2ChTx" presStyleLbl="alignAcc1" presStyleIdx="1" presStyleCnt="2">
        <dgm:presLayoutVars>
          <dgm:bulletEnabled val="1"/>
        </dgm:presLayoutVars>
      </dgm:prSet>
      <dgm:spPr/>
    </dgm:pt>
  </dgm:ptLst>
  <dgm:cxnLst>
    <dgm:cxn modelId="{74CF6606-59FC-46EE-8C01-BEF4F71E4BBA}" srcId="{52EEC51C-092E-43DC-84E3-55935C410434}" destId="{1C248F30-930A-41E9-8AFF-E89804AD3E7A}" srcOrd="1" destOrd="0" parTransId="{30ACB6CA-9769-499A-B990-7DB84C7B2342}" sibTransId="{F75E76EB-9524-4510-B3DA-58097D770F68}"/>
    <dgm:cxn modelId="{976A7A1D-03A8-4C49-AB3C-2AC064AD68A0}" type="presOf" srcId="{8778BB8A-2720-471E-A1F2-0009E69CACD4}" destId="{50B130E3-9D3C-4DF7-B9AA-7C71A6E5BF62}" srcOrd="1" destOrd="0" presId="urn:microsoft.com/office/officeart/2005/8/layout/target3"/>
    <dgm:cxn modelId="{36D74725-9F19-48C5-9894-ABF024362878}" srcId="{1C248F30-930A-41E9-8AFF-E89804AD3E7A}" destId="{472C3F9E-FF59-4840-A8E4-B6DE9D2D4401}" srcOrd="1" destOrd="0" parTransId="{F3D879DF-92D3-45B7-ADB7-D2B7F8246E75}" sibTransId="{C73A5E27-B2FC-4F06-A144-A2E9861888C6}"/>
    <dgm:cxn modelId="{98AFC164-34ED-4342-A36D-994A37463CEB}" type="presOf" srcId="{52EEC51C-092E-43DC-84E3-55935C410434}" destId="{B3361436-4422-44C4-85F4-2AA87915960B}" srcOrd="0" destOrd="0" presId="urn:microsoft.com/office/officeart/2005/8/layout/target3"/>
    <dgm:cxn modelId="{A283D36B-9551-4D2A-A36F-00235B577648}" srcId="{472C3F9E-FF59-4840-A8E4-B6DE9D2D4401}" destId="{93A51111-5500-401C-83EF-5CA70EFC1381}" srcOrd="1" destOrd="0" parTransId="{75C6B0B0-E6C7-4491-B57F-EBFDC35203AD}" sibTransId="{6FAF38A9-FAEC-44C7-9091-5BFC956A8AF3}"/>
    <dgm:cxn modelId="{DE9F376E-D243-4840-9004-CC1112EAE300}" srcId="{52EEC51C-092E-43DC-84E3-55935C410434}" destId="{8778BB8A-2720-471E-A1F2-0009E69CACD4}" srcOrd="0" destOrd="0" parTransId="{8AAE8541-B8F2-4190-AEB4-BF37E8CFE8FF}" sibTransId="{5CACEEF9-CD0A-4DD5-A344-48250049A0A4}"/>
    <dgm:cxn modelId="{5783B952-70AB-4272-8766-4ABAA74A422C}" type="presOf" srcId="{1C248F30-930A-41E9-8AFF-E89804AD3E7A}" destId="{1FFAEFC0-7D5E-4179-947B-D773BBAEF64C}" srcOrd="1" destOrd="0" presId="urn:microsoft.com/office/officeart/2005/8/layout/target3"/>
    <dgm:cxn modelId="{40E7AA7A-E911-4136-BE54-0C703F19A5A8}" srcId="{1C248F30-930A-41E9-8AFF-E89804AD3E7A}" destId="{E3C1B54A-9E4E-49C8-83CE-6A752C03E06A}" srcOrd="0" destOrd="0" parTransId="{7ED395DB-51F7-474E-9292-A8D35C1888F0}" sibTransId="{FC279613-D6BC-4C01-9840-E4574A771808}"/>
    <dgm:cxn modelId="{0072FC89-2742-4F90-9A43-2818DF220D46}" type="presOf" srcId="{8778BB8A-2720-471E-A1F2-0009E69CACD4}" destId="{52613988-74CD-4EBA-8E0B-99AA90365652}" srcOrd="0" destOrd="0" presId="urn:microsoft.com/office/officeart/2005/8/layout/target3"/>
    <dgm:cxn modelId="{2D7AEA92-6A6F-40FB-9ECE-75D8B66BEAE1}" type="presOf" srcId="{E3C1B54A-9E4E-49C8-83CE-6A752C03E06A}" destId="{DB819C86-4611-4F83-B20C-48E42EFF8C46}" srcOrd="0" destOrd="0" presId="urn:microsoft.com/office/officeart/2005/8/layout/target3"/>
    <dgm:cxn modelId="{D35075CC-6F6E-4D9B-AADC-D8FBD1B5CE50}" type="presOf" srcId="{1C248F30-930A-41E9-8AFF-E89804AD3E7A}" destId="{C975C74F-21C7-4D24-8FFF-E48643F4ADBD}" srcOrd="0" destOrd="0" presId="urn:microsoft.com/office/officeart/2005/8/layout/target3"/>
    <dgm:cxn modelId="{5B9B2ED3-4FA1-4CF3-97FE-78C66DBBC819}" type="presOf" srcId="{97204BE1-B5DE-4FD7-A84B-C977469F4778}" destId="{DB819C86-4611-4F83-B20C-48E42EFF8C46}" srcOrd="0" destOrd="2" presId="urn:microsoft.com/office/officeart/2005/8/layout/target3"/>
    <dgm:cxn modelId="{D95758E1-1082-4E3A-B533-D49735619FB6}" type="presOf" srcId="{93A51111-5500-401C-83EF-5CA70EFC1381}" destId="{DB819C86-4611-4F83-B20C-48E42EFF8C46}" srcOrd="0" destOrd="3" presId="urn:microsoft.com/office/officeart/2005/8/layout/target3"/>
    <dgm:cxn modelId="{37470BF5-B1AC-41AB-8190-5471ED24AC2C}" srcId="{472C3F9E-FF59-4840-A8E4-B6DE9D2D4401}" destId="{97204BE1-B5DE-4FD7-A84B-C977469F4778}" srcOrd="0" destOrd="0" parTransId="{B3CD9FE9-8275-41B6-9AB0-B77F67F99DF5}" sibTransId="{D66CFBBA-CB33-44DC-BBA4-8C168B859D40}"/>
    <dgm:cxn modelId="{3BA506FE-AF85-4CD1-8A37-A6BC8061F2D1}" type="presOf" srcId="{472C3F9E-FF59-4840-A8E4-B6DE9D2D4401}" destId="{DB819C86-4611-4F83-B20C-48E42EFF8C46}" srcOrd="0" destOrd="1" presId="urn:microsoft.com/office/officeart/2005/8/layout/target3"/>
    <dgm:cxn modelId="{221BB68B-649A-4D1B-AA7C-6AA72351A873}" type="presParOf" srcId="{B3361436-4422-44C4-85F4-2AA87915960B}" destId="{861657A3-BF25-4D01-88FA-C6F03493F2F6}" srcOrd="0" destOrd="0" presId="urn:microsoft.com/office/officeart/2005/8/layout/target3"/>
    <dgm:cxn modelId="{0E8F7D5F-5D57-496F-8833-6CDC5864EC06}" type="presParOf" srcId="{B3361436-4422-44C4-85F4-2AA87915960B}" destId="{8D5707F3-6C36-4564-A8A6-D38A3CDD3249}" srcOrd="1" destOrd="0" presId="urn:microsoft.com/office/officeart/2005/8/layout/target3"/>
    <dgm:cxn modelId="{255C943C-0B31-4B48-B042-33A024236A54}" type="presParOf" srcId="{B3361436-4422-44C4-85F4-2AA87915960B}" destId="{52613988-74CD-4EBA-8E0B-99AA90365652}" srcOrd="2" destOrd="0" presId="urn:microsoft.com/office/officeart/2005/8/layout/target3"/>
    <dgm:cxn modelId="{05F223B6-7CD1-48B9-9366-548C69D3DBAA}" type="presParOf" srcId="{B3361436-4422-44C4-85F4-2AA87915960B}" destId="{F32D646E-D594-4F1A-9F25-0FC1E25D9FF5}" srcOrd="3" destOrd="0" presId="urn:microsoft.com/office/officeart/2005/8/layout/target3"/>
    <dgm:cxn modelId="{121D743E-6C62-4EF6-9C78-47E295D4FF04}" type="presParOf" srcId="{B3361436-4422-44C4-85F4-2AA87915960B}" destId="{1D9E6BCE-4F6C-43C4-953E-D371346E1D56}" srcOrd="4" destOrd="0" presId="urn:microsoft.com/office/officeart/2005/8/layout/target3"/>
    <dgm:cxn modelId="{6E8FE5D0-2A36-4EBD-BE19-DC86B90F7A5B}" type="presParOf" srcId="{B3361436-4422-44C4-85F4-2AA87915960B}" destId="{C975C74F-21C7-4D24-8FFF-E48643F4ADBD}" srcOrd="5" destOrd="0" presId="urn:microsoft.com/office/officeart/2005/8/layout/target3"/>
    <dgm:cxn modelId="{38C3FA45-F305-42A3-B8A9-0B58B5B55E32}" type="presParOf" srcId="{B3361436-4422-44C4-85F4-2AA87915960B}" destId="{50B130E3-9D3C-4DF7-B9AA-7C71A6E5BF62}" srcOrd="6" destOrd="0" presId="urn:microsoft.com/office/officeart/2005/8/layout/target3"/>
    <dgm:cxn modelId="{6407F863-5C2E-4C6F-A72F-DCDE0F9363DD}" type="presParOf" srcId="{B3361436-4422-44C4-85F4-2AA87915960B}" destId="{98CAC1B4-4605-405A-B155-9698FDF88FE5}" srcOrd="7" destOrd="0" presId="urn:microsoft.com/office/officeart/2005/8/layout/target3"/>
    <dgm:cxn modelId="{0FACE817-664B-4192-A127-0D6176AAB530}" type="presParOf" srcId="{B3361436-4422-44C4-85F4-2AA87915960B}" destId="{1FFAEFC0-7D5E-4179-947B-D773BBAEF64C}" srcOrd="8" destOrd="0" presId="urn:microsoft.com/office/officeart/2005/8/layout/target3"/>
    <dgm:cxn modelId="{747856DB-799F-4C7D-A9A0-1B32140CA10B}" type="presParOf" srcId="{B3361436-4422-44C4-85F4-2AA87915960B}" destId="{DB819C86-4611-4F83-B20C-48E42EFF8C46}" srcOrd="9" destOrd="0" presId="urn:microsoft.com/office/officeart/2005/8/layout/target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96543C3-DCDF-4E8C-A645-75643D51C8E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5DA091DC-CA76-4089-A0D3-7033A73408A5}">
      <dgm:prSet custT="1"/>
      <dgm:spPr/>
      <dgm:t>
        <a:bodyPr/>
        <a:lstStyle/>
        <a:p>
          <a:pPr rtl="0"/>
          <a:r>
            <a:rPr lang="es-ES_tradnl" sz="2400" b="1" dirty="0">
              <a:latin typeface="+mj-lt"/>
            </a:rPr>
            <a:t>LA MARCA PUEDE SER OBJETO DE UNA COMPRAVENTA, DONACIÓN, CESIÓN DE DERECHOS HEREDITARIOS, DOCUMENTADOS EN DOCUMENTO PÚBLICO O PRIVADO.</a:t>
          </a:r>
          <a:endParaRPr lang="es-ES" sz="2400" dirty="0">
            <a:latin typeface="+mj-lt"/>
          </a:endParaRPr>
        </a:p>
      </dgm:t>
    </dgm:pt>
    <dgm:pt modelId="{9973AC7A-8C88-4792-B121-81A4B8A3506B}" type="parTrans" cxnId="{27DCA71B-4256-4680-ABBE-84A388377754}">
      <dgm:prSet/>
      <dgm:spPr/>
      <dgm:t>
        <a:bodyPr/>
        <a:lstStyle/>
        <a:p>
          <a:endParaRPr lang="es-ES"/>
        </a:p>
      </dgm:t>
    </dgm:pt>
    <dgm:pt modelId="{B82B5222-4CDB-4224-83DF-986588C3B8CD}" type="sibTrans" cxnId="{27DCA71B-4256-4680-ABBE-84A388377754}">
      <dgm:prSet/>
      <dgm:spPr/>
      <dgm:t>
        <a:bodyPr/>
        <a:lstStyle/>
        <a:p>
          <a:endParaRPr lang="es-ES"/>
        </a:p>
      </dgm:t>
    </dgm:pt>
    <dgm:pt modelId="{A09D22E4-0D2E-4E1C-8C58-E71CE6651794}">
      <dgm:prSet custT="1"/>
      <dgm:spPr/>
      <dgm:t>
        <a:bodyPr/>
        <a:lstStyle/>
        <a:p>
          <a:pPr rtl="0"/>
          <a:r>
            <a:rPr lang="es-ES_tradnl" sz="1800" b="1" dirty="0">
              <a:latin typeface="+mj-lt"/>
            </a:rPr>
            <a:t>El art. 16 de la ley N° 17.011 dispone que LA PROPIEDAD DE UNA MARCA PASA A LOS HEREDEROS Y PUEDE SER TRANSFERIDA POR ACTO ENTRE VIVOS, POR DISPOSICIÓN DE ÚLTIMA VOLUNTAD, POR EJECUCIÓN FORZADA O POR LA ACCIÓN DE REIVINDICACIÓN. </a:t>
          </a:r>
          <a:endParaRPr lang="es-ES" sz="1800" dirty="0">
            <a:latin typeface="+mj-lt"/>
          </a:endParaRPr>
        </a:p>
      </dgm:t>
    </dgm:pt>
    <dgm:pt modelId="{4B052146-D71C-44A9-B39D-76393E2CB692}" type="parTrans" cxnId="{2384E71D-D226-4E5D-83FC-4202CF6C849E}">
      <dgm:prSet/>
      <dgm:spPr/>
      <dgm:t>
        <a:bodyPr/>
        <a:lstStyle/>
        <a:p>
          <a:endParaRPr lang="es-ES"/>
        </a:p>
      </dgm:t>
    </dgm:pt>
    <dgm:pt modelId="{944551E8-3349-4920-8C3E-993F1BE3791E}" type="sibTrans" cxnId="{2384E71D-D226-4E5D-83FC-4202CF6C849E}">
      <dgm:prSet/>
      <dgm:spPr/>
      <dgm:t>
        <a:bodyPr/>
        <a:lstStyle/>
        <a:p>
          <a:endParaRPr lang="es-ES"/>
        </a:p>
      </dgm:t>
    </dgm:pt>
    <dgm:pt modelId="{707970FA-9406-4BF3-AE71-4921A8564AA6}">
      <dgm:prSet custT="1"/>
      <dgm:spPr/>
      <dgm:t>
        <a:bodyPr/>
        <a:lstStyle/>
        <a:p>
          <a:pPr rtl="0"/>
          <a:r>
            <a:rPr lang="es-ES_tradnl" sz="2400" b="1" dirty="0">
              <a:latin typeface="+mj-lt"/>
            </a:rPr>
            <a:t>SI EL TITULAR ES UNA PERSONA FÍSICA EN EL MOMENTO DE SU FALLECIMIENTO LA PROPIEDAD PASA A LOS HEREDEROS</a:t>
          </a:r>
          <a:r>
            <a:rPr lang="es-ES_tradnl" sz="900" b="1" dirty="0">
              <a:latin typeface="+mj-lt"/>
            </a:rPr>
            <a:t>.</a:t>
          </a:r>
          <a:endParaRPr lang="es-ES" sz="900" dirty="0">
            <a:latin typeface="+mj-lt"/>
          </a:endParaRPr>
        </a:p>
      </dgm:t>
    </dgm:pt>
    <dgm:pt modelId="{9680BAC0-F9D4-400B-9A15-D48874125494}" type="parTrans" cxnId="{F1889FB1-A695-4852-8A5F-6A0AEDB20019}">
      <dgm:prSet/>
      <dgm:spPr/>
      <dgm:t>
        <a:bodyPr/>
        <a:lstStyle/>
        <a:p>
          <a:endParaRPr lang="es-ES"/>
        </a:p>
      </dgm:t>
    </dgm:pt>
    <dgm:pt modelId="{82A4CFA2-AE9B-4E3C-B393-A284777C1A62}" type="sibTrans" cxnId="{F1889FB1-A695-4852-8A5F-6A0AEDB20019}">
      <dgm:prSet/>
      <dgm:spPr/>
      <dgm:t>
        <a:bodyPr/>
        <a:lstStyle/>
        <a:p>
          <a:endParaRPr lang="es-ES"/>
        </a:p>
      </dgm:t>
    </dgm:pt>
    <dgm:pt modelId="{D95BC107-6FB3-4295-B77D-E19792DCCC15}" type="pres">
      <dgm:prSet presAssocID="{F96543C3-DCDF-4E8C-A645-75643D51C8E0}" presName="linear" presStyleCnt="0">
        <dgm:presLayoutVars>
          <dgm:animLvl val="lvl"/>
          <dgm:resizeHandles val="exact"/>
        </dgm:presLayoutVars>
      </dgm:prSet>
      <dgm:spPr/>
    </dgm:pt>
    <dgm:pt modelId="{D1E6E5B4-6311-4AFC-9EFD-7FB0C69FA1EB}" type="pres">
      <dgm:prSet presAssocID="{5DA091DC-CA76-4089-A0D3-7033A73408A5}" presName="parentText" presStyleLbl="node1" presStyleIdx="0" presStyleCnt="1">
        <dgm:presLayoutVars>
          <dgm:chMax val="0"/>
          <dgm:bulletEnabled val="1"/>
        </dgm:presLayoutVars>
      </dgm:prSet>
      <dgm:spPr/>
    </dgm:pt>
    <dgm:pt modelId="{FBF4A5C2-E8FB-42F2-AFE9-F9D1E770FAB0}" type="pres">
      <dgm:prSet presAssocID="{5DA091DC-CA76-4089-A0D3-7033A73408A5}" presName="childText" presStyleLbl="revTx" presStyleIdx="0" presStyleCnt="1">
        <dgm:presLayoutVars>
          <dgm:bulletEnabled val="1"/>
        </dgm:presLayoutVars>
      </dgm:prSet>
      <dgm:spPr/>
    </dgm:pt>
  </dgm:ptLst>
  <dgm:cxnLst>
    <dgm:cxn modelId="{0A91A013-ADCB-41FB-BC4F-E640747CF43B}" type="presOf" srcId="{5DA091DC-CA76-4089-A0D3-7033A73408A5}" destId="{D1E6E5B4-6311-4AFC-9EFD-7FB0C69FA1EB}" srcOrd="0" destOrd="0" presId="urn:microsoft.com/office/officeart/2005/8/layout/vList2"/>
    <dgm:cxn modelId="{27DCA71B-4256-4680-ABBE-84A388377754}" srcId="{F96543C3-DCDF-4E8C-A645-75643D51C8E0}" destId="{5DA091DC-CA76-4089-A0D3-7033A73408A5}" srcOrd="0" destOrd="0" parTransId="{9973AC7A-8C88-4792-B121-81A4B8A3506B}" sibTransId="{B82B5222-4CDB-4224-83DF-986588C3B8CD}"/>
    <dgm:cxn modelId="{2384E71D-D226-4E5D-83FC-4202CF6C849E}" srcId="{5DA091DC-CA76-4089-A0D3-7033A73408A5}" destId="{A09D22E4-0D2E-4E1C-8C58-E71CE6651794}" srcOrd="0" destOrd="0" parTransId="{4B052146-D71C-44A9-B39D-76393E2CB692}" sibTransId="{944551E8-3349-4920-8C3E-993F1BE3791E}"/>
    <dgm:cxn modelId="{564E0666-F5A5-4B43-A978-77D83AD9D1D1}" type="presOf" srcId="{A09D22E4-0D2E-4E1C-8C58-E71CE6651794}" destId="{FBF4A5C2-E8FB-42F2-AFE9-F9D1E770FAB0}" srcOrd="0" destOrd="0" presId="urn:microsoft.com/office/officeart/2005/8/layout/vList2"/>
    <dgm:cxn modelId="{5BE65E8E-9630-4BB8-80F0-0DF23C3DAE74}" type="presOf" srcId="{707970FA-9406-4BF3-AE71-4921A8564AA6}" destId="{FBF4A5C2-E8FB-42F2-AFE9-F9D1E770FAB0}" srcOrd="0" destOrd="1" presId="urn:microsoft.com/office/officeart/2005/8/layout/vList2"/>
    <dgm:cxn modelId="{F1889FB1-A695-4852-8A5F-6A0AEDB20019}" srcId="{5DA091DC-CA76-4089-A0D3-7033A73408A5}" destId="{707970FA-9406-4BF3-AE71-4921A8564AA6}" srcOrd="1" destOrd="0" parTransId="{9680BAC0-F9D4-400B-9A15-D48874125494}" sibTransId="{82A4CFA2-AE9B-4E3C-B393-A284777C1A62}"/>
    <dgm:cxn modelId="{FDDED5C6-F7B7-4AAE-9676-63BB05B97B42}" type="presOf" srcId="{F96543C3-DCDF-4E8C-A645-75643D51C8E0}" destId="{D95BC107-6FB3-4295-B77D-E19792DCCC15}" srcOrd="0" destOrd="0" presId="urn:microsoft.com/office/officeart/2005/8/layout/vList2"/>
    <dgm:cxn modelId="{5D53F5FE-D33E-4122-980B-38DD92E302DF}" type="presParOf" srcId="{D95BC107-6FB3-4295-B77D-E19792DCCC15}" destId="{D1E6E5B4-6311-4AFC-9EFD-7FB0C69FA1EB}" srcOrd="0" destOrd="0" presId="urn:microsoft.com/office/officeart/2005/8/layout/vList2"/>
    <dgm:cxn modelId="{DE807F86-73E4-4A21-B20A-0632E16B1C6B}" type="presParOf" srcId="{D95BC107-6FB3-4295-B77D-E19792DCCC15}" destId="{FBF4A5C2-E8FB-42F2-AFE9-F9D1E770FAB0}"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432782D-8E92-4ED6-A68D-2EEF99F93CB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C1023B24-43C8-4FED-B99B-D0F901CE5BAF}">
      <dgm:prSet/>
      <dgm:spPr/>
      <dgm:t>
        <a:bodyPr/>
        <a:lstStyle/>
        <a:p>
          <a:pPr rtl="0"/>
          <a:r>
            <a:rPr lang="es-ES_tradnl" b="1" dirty="0">
              <a:latin typeface="+mj-lt"/>
            </a:rPr>
            <a:t>Contrato de licencia de marca</a:t>
          </a:r>
          <a:r>
            <a:rPr lang="es-ES_tradnl" b="1" dirty="0"/>
            <a:t>:</a:t>
          </a:r>
          <a:endParaRPr lang="es-ES" dirty="0"/>
        </a:p>
      </dgm:t>
    </dgm:pt>
    <dgm:pt modelId="{FF21282A-312A-40F1-B190-C123D93CE514}" type="parTrans" cxnId="{105918FE-2256-4AB7-9CD3-87DC060CDECD}">
      <dgm:prSet/>
      <dgm:spPr/>
      <dgm:t>
        <a:bodyPr/>
        <a:lstStyle/>
        <a:p>
          <a:endParaRPr lang="es-ES"/>
        </a:p>
      </dgm:t>
    </dgm:pt>
    <dgm:pt modelId="{19AFE53F-8097-4255-B230-1B3C336B4DDB}" type="sibTrans" cxnId="{105918FE-2256-4AB7-9CD3-87DC060CDECD}">
      <dgm:prSet/>
      <dgm:spPr/>
      <dgm:t>
        <a:bodyPr/>
        <a:lstStyle/>
        <a:p>
          <a:endParaRPr lang="es-ES"/>
        </a:p>
      </dgm:t>
    </dgm:pt>
    <dgm:pt modelId="{0A4331C8-0414-40B1-8FF8-4B7F6D0DAACE}">
      <dgm:prSet/>
      <dgm:spPr/>
      <dgm:t>
        <a:bodyPr/>
        <a:lstStyle/>
        <a:p>
          <a:pPr rtl="0"/>
          <a:r>
            <a:rPr lang="es-ES_tradnl" b="1" dirty="0">
              <a:latin typeface="+mj-lt"/>
            </a:rPr>
            <a:t>RAZONES:</a:t>
          </a:r>
          <a:endParaRPr lang="es-ES" dirty="0">
            <a:latin typeface="+mj-lt"/>
          </a:endParaRPr>
        </a:p>
      </dgm:t>
    </dgm:pt>
    <dgm:pt modelId="{BCF7F6A8-7638-4AEF-9243-524A81826083}" type="parTrans" cxnId="{8A3B021B-B260-4B14-AFE0-C3246C850067}">
      <dgm:prSet/>
      <dgm:spPr/>
      <dgm:t>
        <a:bodyPr/>
        <a:lstStyle/>
        <a:p>
          <a:endParaRPr lang="es-ES"/>
        </a:p>
      </dgm:t>
    </dgm:pt>
    <dgm:pt modelId="{F89F29B2-CC0A-4D1B-95AE-BA42A7DADA62}" type="sibTrans" cxnId="{8A3B021B-B260-4B14-AFE0-C3246C850067}">
      <dgm:prSet/>
      <dgm:spPr/>
      <dgm:t>
        <a:bodyPr/>
        <a:lstStyle/>
        <a:p>
          <a:endParaRPr lang="es-ES"/>
        </a:p>
      </dgm:t>
    </dgm:pt>
    <dgm:pt modelId="{FD8892BB-5464-4E7E-A4BC-7147705EDF71}">
      <dgm:prSet/>
      <dgm:spPr/>
      <dgm:t>
        <a:bodyPr/>
        <a:lstStyle/>
        <a:p>
          <a:pPr rtl="0"/>
          <a:r>
            <a:rPr lang="es-ES_tradnl" b="1" dirty="0">
              <a:latin typeface="+mj-lt"/>
            </a:rPr>
            <a:t>Imposibilidad de explotación propia</a:t>
          </a:r>
          <a:endParaRPr lang="es-ES" dirty="0">
            <a:latin typeface="+mj-lt"/>
          </a:endParaRPr>
        </a:p>
      </dgm:t>
    </dgm:pt>
    <dgm:pt modelId="{AB3D0675-09F5-482A-AFD1-3B9A1B1C2970}" type="parTrans" cxnId="{E40BD01B-31C0-472D-901C-480BF5192E0E}">
      <dgm:prSet/>
      <dgm:spPr/>
      <dgm:t>
        <a:bodyPr/>
        <a:lstStyle/>
        <a:p>
          <a:endParaRPr lang="es-ES"/>
        </a:p>
      </dgm:t>
    </dgm:pt>
    <dgm:pt modelId="{47D0AC1F-8DDE-4FA2-80B7-9AD51C013362}" type="sibTrans" cxnId="{E40BD01B-31C0-472D-901C-480BF5192E0E}">
      <dgm:prSet/>
      <dgm:spPr/>
      <dgm:t>
        <a:bodyPr/>
        <a:lstStyle/>
        <a:p>
          <a:endParaRPr lang="es-ES"/>
        </a:p>
      </dgm:t>
    </dgm:pt>
    <dgm:pt modelId="{BAC710E8-A33E-428D-8BA7-DF723CA6A15E}">
      <dgm:prSet/>
      <dgm:spPr/>
      <dgm:t>
        <a:bodyPr/>
        <a:lstStyle/>
        <a:p>
          <a:pPr rtl="0"/>
          <a:r>
            <a:rPr lang="es-ES_tradnl" b="1" dirty="0">
              <a:latin typeface="+mj-lt"/>
            </a:rPr>
            <a:t>Protección internacional de la marca</a:t>
          </a:r>
          <a:endParaRPr lang="es-ES" dirty="0">
            <a:latin typeface="+mj-lt"/>
          </a:endParaRPr>
        </a:p>
      </dgm:t>
    </dgm:pt>
    <dgm:pt modelId="{70CFF40C-023A-451B-B562-688C96BA2E39}" type="parTrans" cxnId="{75CE7337-C70A-40B6-A069-DDF5FC01B763}">
      <dgm:prSet/>
      <dgm:spPr/>
      <dgm:t>
        <a:bodyPr/>
        <a:lstStyle/>
        <a:p>
          <a:endParaRPr lang="es-ES"/>
        </a:p>
      </dgm:t>
    </dgm:pt>
    <dgm:pt modelId="{2827D970-B271-4FFC-8655-8A8B5E0B246A}" type="sibTrans" cxnId="{75CE7337-C70A-40B6-A069-DDF5FC01B763}">
      <dgm:prSet/>
      <dgm:spPr/>
      <dgm:t>
        <a:bodyPr/>
        <a:lstStyle/>
        <a:p>
          <a:endParaRPr lang="es-ES"/>
        </a:p>
      </dgm:t>
    </dgm:pt>
    <dgm:pt modelId="{DA804439-D413-4A82-85EA-6570ECF140B1}">
      <dgm:prSet/>
      <dgm:spPr/>
      <dgm:t>
        <a:bodyPr/>
        <a:lstStyle/>
        <a:p>
          <a:pPr rtl="0"/>
          <a:r>
            <a:rPr lang="es-ES_tradnl" b="1" dirty="0">
              <a:latin typeface="+mj-lt"/>
            </a:rPr>
            <a:t>aquél por el cual </a:t>
          </a:r>
          <a:r>
            <a:rPr lang="es-ES_tradnl" b="1" i="1" dirty="0">
              <a:latin typeface="+mj-lt"/>
            </a:rPr>
            <a:t>el titular de una marca concede a un tercero</a:t>
          </a:r>
          <a:r>
            <a:rPr lang="es-ES_tradnl" b="1" dirty="0">
              <a:latin typeface="+mj-lt"/>
            </a:rPr>
            <a:t>, en todo o en parte, </a:t>
          </a:r>
          <a:r>
            <a:rPr lang="es-ES_tradnl" b="1" i="1" dirty="0">
              <a:latin typeface="+mj-lt"/>
            </a:rPr>
            <a:t>el goce de su derecho mediante el pago de una regalía</a:t>
          </a:r>
          <a:endParaRPr lang="es-ES" dirty="0">
            <a:latin typeface="+mj-lt"/>
          </a:endParaRPr>
        </a:p>
      </dgm:t>
    </dgm:pt>
    <dgm:pt modelId="{DEA933A4-30E5-4038-AC65-530CD25EEADE}" type="parTrans" cxnId="{96FDF07B-3616-4E8E-8C25-D92BB32D2D64}">
      <dgm:prSet/>
      <dgm:spPr/>
      <dgm:t>
        <a:bodyPr/>
        <a:lstStyle/>
        <a:p>
          <a:endParaRPr lang="es-ES"/>
        </a:p>
      </dgm:t>
    </dgm:pt>
    <dgm:pt modelId="{B05BA652-51D7-408A-AEA2-92749E42E811}" type="sibTrans" cxnId="{96FDF07B-3616-4E8E-8C25-D92BB32D2D64}">
      <dgm:prSet/>
      <dgm:spPr/>
      <dgm:t>
        <a:bodyPr/>
        <a:lstStyle/>
        <a:p>
          <a:endParaRPr lang="es-ES"/>
        </a:p>
      </dgm:t>
    </dgm:pt>
    <dgm:pt modelId="{144BFE74-915F-40BF-8805-5A58C77B6BFC}" type="pres">
      <dgm:prSet presAssocID="{D432782D-8E92-4ED6-A68D-2EEF99F93CBC}" presName="linear" presStyleCnt="0">
        <dgm:presLayoutVars>
          <dgm:animLvl val="lvl"/>
          <dgm:resizeHandles val="exact"/>
        </dgm:presLayoutVars>
      </dgm:prSet>
      <dgm:spPr/>
    </dgm:pt>
    <dgm:pt modelId="{D34964C3-8F6E-475D-8762-8E7F1B268EC1}" type="pres">
      <dgm:prSet presAssocID="{C1023B24-43C8-4FED-B99B-D0F901CE5BAF}" presName="parentText" presStyleLbl="node1" presStyleIdx="0" presStyleCnt="2">
        <dgm:presLayoutVars>
          <dgm:chMax val="0"/>
          <dgm:bulletEnabled val="1"/>
        </dgm:presLayoutVars>
      </dgm:prSet>
      <dgm:spPr/>
    </dgm:pt>
    <dgm:pt modelId="{C246A267-0CB4-4185-943E-B8E534237AE4}" type="pres">
      <dgm:prSet presAssocID="{C1023B24-43C8-4FED-B99B-D0F901CE5BAF}" presName="childText" presStyleLbl="revTx" presStyleIdx="0" presStyleCnt="2">
        <dgm:presLayoutVars>
          <dgm:bulletEnabled val="1"/>
        </dgm:presLayoutVars>
      </dgm:prSet>
      <dgm:spPr/>
    </dgm:pt>
    <dgm:pt modelId="{822168B8-CD00-4F23-8E78-5DB2CD5F31EF}" type="pres">
      <dgm:prSet presAssocID="{0A4331C8-0414-40B1-8FF8-4B7F6D0DAACE}" presName="parentText" presStyleLbl="node1" presStyleIdx="1" presStyleCnt="2">
        <dgm:presLayoutVars>
          <dgm:chMax val="0"/>
          <dgm:bulletEnabled val="1"/>
        </dgm:presLayoutVars>
      </dgm:prSet>
      <dgm:spPr/>
    </dgm:pt>
    <dgm:pt modelId="{F9F2372D-74D0-43F7-A9E5-E4EC6B029372}" type="pres">
      <dgm:prSet presAssocID="{0A4331C8-0414-40B1-8FF8-4B7F6D0DAACE}" presName="childText" presStyleLbl="revTx" presStyleIdx="1" presStyleCnt="2">
        <dgm:presLayoutVars>
          <dgm:bulletEnabled val="1"/>
        </dgm:presLayoutVars>
      </dgm:prSet>
      <dgm:spPr/>
    </dgm:pt>
  </dgm:ptLst>
  <dgm:cxnLst>
    <dgm:cxn modelId="{BACFA203-BC5A-453F-BA46-CB6740BF0AB3}" type="presOf" srcId="{D432782D-8E92-4ED6-A68D-2EEF99F93CBC}" destId="{144BFE74-915F-40BF-8805-5A58C77B6BFC}" srcOrd="0" destOrd="0" presId="urn:microsoft.com/office/officeart/2005/8/layout/vList2"/>
    <dgm:cxn modelId="{8A3B021B-B260-4B14-AFE0-C3246C850067}" srcId="{D432782D-8E92-4ED6-A68D-2EEF99F93CBC}" destId="{0A4331C8-0414-40B1-8FF8-4B7F6D0DAACE}" srcOrd="1" destOrd="0" parTransId="{BCF7F6A8-7638-4AEF-9243-524A81826083}" sibTransId="{F89F29B2-CC0A-4D1B-95AE-BA42A7DADA62}"/>
    <dgm:cxn modelId="{E40BD01B-31C0-472D-901C-480BF5192E0E}" srcId="{0A4331C8-0414-40B1-8FF8-4B7F6D0DAACE}" destId="{FD8892BB-5464-4E7E-A4BC-7147705EDF71}" srcOrd="0" destOrd="0" parTransId="{AB3D0675-09F5-482A-AFD1-3B9A1B1C2970}" sibTransId="{47D0AC1F-8DDE-4FA2-80B7-9AD51C013362}"/>
    <dgm:cxn modelId="{75CE7337-C70A-40B6-A069-DDF5FC01B763}" srcId="{0A4331C8-0414-40B1-8FF8-4B7F6D0DAACE}" destId="{BAC710E8-A33E-428D-8BA7-DF723CA6A15E}" srcOrd="1" destOrd="0" parTransId="{70CFF40C-023A-451B-B562-688C96BA2E39}" sibTransId="{2827D970-B271-4FFC-8655-8A8B5E0B246A}"/>
    <dgm:cxn modelId="{4C0DA73B-16C7-40DE-A596-BFA370D6C449}" type="presOf" srcId="{FD8892BB-5464-4E7E-A4BC-7147705EDF71}" destId="{F9F2372D-74D0-43F7-A9E5-E4EC6B029372}" srcOrd="0" destOrd="0" presId="urn:microsoft.com/office/officeart/2005/8/layout/vList2"/>
    <dgm:cxn modelId="{96FDF07B-3616-4E8E-8C25-D92BB32D2D64}" srcId="{C1023B24-43C8-4FED-B99B-D0F901CE5BAF}" destId="{DA804439-D413-4A82-85EA-6570ECF140B1}" srcOrd="0" destOrd="0" parTransId="{DEA933A4-30E5-4038-AC65-530CD25EEADE}" sibTransId="{B05BA652-51D7-408A-AEA2-92749E42E811}"/>
    <dgm:cxn modelId="{FAB8AD87-A23E-4084-95CE-529A93A71334}" type="presOf" srcId="{0A4331C8-0414-40B1-8FF8-4B7F6D0DAACE}" destId="{822168B8-CD00-4F23-8E78-5DB2CD5F31EF}" srcOrd="0" destOrd="0" presId="urn:microsoft.com/office/officeart/2005/8/layout/vList2"/>
    <dgm:cxn modelId="{25B1A48E-C49F-4353-8DBC-965C3CC91567}" type="presOf" srcId="{BAC710E8-A33E-428D-8BA7-DF723CA6A15E}" destId="{F9F2372D-74D0-43F7-A9E5-E4EC6B029372}" srcOrd="0" destOrd="1" presId="urn:microsoft.com/office/officeart/2005/8/layout/vList2"/>
    <dgm:cxn modelId="{74AA1199-EB35-487F-8DFB-6C5DF2B6F4E9}" type="presOf" srcId="{C1023B24-43C8-4FED-B99B-D0F901CE5BAF}" destId="{D34964C3-8F6E-475D-8762-8E7F1B268EC1}" srcOrd="0" destOrd="0" presId="urn:microsoft.com/office/officeart/2005/8/layout/vList2"/>
    <dgm:cxn modelId="{F2F753CE-E225-4B31-A434-A830EC318021}" type="presOf" srcId="{DA804439-D413-4A82-85EA-6570ECF140B1}" destId="{C246A267-0CB4-4185-943E-B8E534237AE4}" srcOrd="0" destOrd="0" presId="urn:microsoft.com/office/officeart/2005/8/layout/vList2"/>
    <dgm:cxn modelId="{105918FE-2256-4AB7-9CD3-87DC060CDECD}" srcId="{D432782D-8E92-4ED6-A68D-2EEF99F93CBC}" destId="{C1023B24-43C8-4FED-B99B-D0F901CE5BAF}" srcOrd="0" destOrd="0" parTransId="{FF21282A-312A-40F1-B190-C123D93CE514}" sibTransId="{19AFE53F-8097-4255-B230-1B3C336B4DDB}"/>
    <dgm:cxn modelId="{E1D44F8C-F544-4F27-948A-F5BEBF360158}" type="presParOf" srcId="{144BFE74-915F-40BF-8805-5A58C77B6BFC}" destId="{D34964C3-8F6E-475D-8762-8E7F1B268EC1}" srcOrd="0" destOrd="0" presId="urn:microsoft.com/office/officeart/2005/8/layout/vList2"/>
    <dgm:cxn modelId="{4F45E530-A743-405E-B831-4D1AB30EA735}" type="presParOf" srcId="{144BFE74-915F-40BF-8805-5A58C77B6BFC}" destId="{C246A267-0CB4-4185-943E-B8E534237AE4}" srcOrd="1" destOrd="0" presId="urn:microsoft.com/office/officeart/2005/8/layout/vList2"/>
    <dgm:cxn modelId="{247C0516-2907-49E1-9E36-6967E0D7A7DC}" type="presParOf" srcId="{144BFE74-915F-40BF-8805-5A58C77B6BFC}" destId="{822168B8-CD00-4F23-8E78-5DB2CD5F31EF}" srcOrd="2" destOrd="0" presId="urn:microsoft.com/office/officeart/2005/8/layout/vList2"/>
    <dgm:cxn modelId="{E071895C-5DFB-44D4-B0FD-E87E8C05003F}" type="presParOf" srcId="{144BFE74-915F-40BF-8805-5A58C77B6BFC}" destId="{F9F2372D-74D0-43F7-A9E5-E4EC6B029372}"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F50F867-4B6D-4564-B1B2-3C5AA648F53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3818E5A2-EAE1-4649-B169-35158F2A45F4}">
      <dgm:prSet custT="1"/>
      <dgm:spPr/>
      <dgm:t>
        <a:bodyPr/>
        <a:lstStyle/>
        <a:p>
          <a:pPr rtl="0"/>
          <a:r>
            <a:rPr lang="es-ES_tradnl" sz="2800" b="1" dirty="0">
              <a:solidFill>
                <a:schemeClr val="tx1"/>
              </a:solidFill>
              <a:latin typeface="+mj-lt"/>
            </a:rPr>
            <a:t>CONJUNTO DE DERECHOS DE PROPIEDAD INTELECTUAL CONCERNIENTES A LAS MARCAS, NOMBRES COMERCIALES, DISEÑOS Y MODELOS INDUSTRIALES, DERECHOS DE AUTOR, “SABER – HACERLO” O PATENTES DESTINADOS A SER EXPLOTADOS PARA LA REVENTA DE PRODUCTOS O LA PRESTACIÓN DE SERVICIOS A DESTINATARIOS FINALES</a:t>
          </a:r>
          <a:endParaRPr lang="es-ES" sz="2800" dirty="0">
            <a:solidFill>
              <a:schemeClr val="tx1"/>
            </a:solidFill>
            <a:latin typeface="+mj-lt"/>
          </a:endParaRPr>
        </a:p>
      </dgm:t>
    </dgm:pt>
    <dgm:pt modelId="{7180A3A0-87AF-441A-BABB-4226C86B972F}" type="parTrans" cxnId="{5999D9E6-DC60-47CE-97D8-2C1A06FFBDF2}">
      <dgm:prSet/>
      <dgm:spPr/>
      <dgm:t>
        <a:bodyPr/>
        <a:lstStyle/>
        <a:p>
          <a:endParaRPr lang="es-ES"/>
        </a:p>
      </dgm:t>
    </dgm:pt>
    <dgm:pt modelId="{4F4D277C-1345-45D3-AFB1-FF562F68760F}" type="sibTrans" cxnId="{5999D9E6-DC60-47CE-97D8-2C1A06FFBDF2}">
      <dgm:prSet/>
      <dgm:spPr/>
      <dgm:t>
        <a:bodyPr/>
        <a:lstStyle/>
        <a:p>
          <a:endParaRPr lang="es-ES"/>
        </a:p>
      </dgm:t>
    </dgm:pt>
    <dgm:pt modelId="{CAA012E8-F7E8-4642-87D5-76DD4A8A9CE2}" type="pres">
      <dgm:prSet presAssocID="{5F50F867-4B6D-4564-B1B2-3C5AA648F536}" presName="linear" presStyleCnt="0">
        <dgm:presLayoutVars>
          <dgm:animLvl val="lvl"/>
          <dgm:resizeHandles val="exact"/>
        </dgm:presLayoutVars>
      </dgm:prSet>
      <dgm:spPr/>
    </dgm:pt>
    <dgm:pt modelId="{0B084DEC-C3BA-4502-ACB9-BB512D5E429D}" type="pres">
      <dgm:prSet presAssocID="{3818E5A2-EAE1-4649-B169-35158F2A45F4}" presName="parentText" presStyleLbl="node1" presStyleIdx="0" presStyleCnt="1">
        <dgm:presLayoutVars>
          <dgm:chMax val="0"/>
          <dgm:bulletEnabled val="1"/>
        </dgm:presLayoutVars>
      </dgm:prSet>
      <dgm:spPr/>
    </dgm:pt>
  </dgm:ptLst>
  <dgm:cxnLst>
    <dgm:cxn modelId="{5DEF361F-C430-4F04-BDF8-1A750F22721F}" type="presOf" srcId="{3818E5A2-EAE1-4649-B169-35158F2A45F4}" destId="{0B084DEC-C3BA-4502-ACB9-BB512D5E429D}" srcOrd="0" destOrd="0" presId="urn:microsoft.com/office/officeart/2005/8/layout/vList2"/>
    <dgm:cxn modelId="{4D26A0DC-488B-4B63-82D2-6A2D2A07D669}" type="presOf" srcId="{5F50F867-4B6D-4564-B1B2-3C5AA648F536}" destId="{CAA012E8-F7E8-4642-87D5-76DD4A8A9CE2}" srcOrd="0" destOrd="0" presId="urn:microsoft.com/office/officeart/2005/8/layout/vList2"/>
    <dgm:cxn modelId="{5999D9E6-DC60-47CE-97D8-2C1A06FFBDF2}" srcId="{5F50F867-4B6D-4564-B1B2-3C5AA648F536}" destId="{3818E5A2-EAE1-4649-B169-35158F2A45F4}" srcOrd="0" destOrd="0" parTransId="{7180A3A0-87AF-441A-BABB-4226C86B972F}" sibTransId="{4F4D277C-1345-45D3-AFB1-FF562F68760F}"/>
    <dgm:cxn modelId="{CED94CC1-3848-449C-B494-B0BDD03A44F5}" type="presParOf" srcId="{CAA012E8-F7E8-4642-87D5-76DD4A8A9CE2}" destId="{0B084DEC-C3BA-4502-ACB9-BB512D5E429D}"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F50F867-4B6D-4564-B1B2-3C5AA648F53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5CFAB445-1371-4D6D-8F46-83F9E4F3FCF3}">
      <dgm:prSet custT="1"/>
      <dgm:spPr/>
      <dgm:t>
        <a:bodyPr/>
        <a:lstStyle/>
        <a:p>
          <a:pPr rtl="0"/>
          <a:r>
            <a:rPr lang="es-ES_tradnl" sz="3200" b="1" dirty="0">
              <a:latin typeface="+mj-lt"/>
            </a:rPr>
            <a:t>BENEFICIOS:</a:t>
          </a:r>
          <a:endParaRPr lang="es-ES" sz="3200" dirty="0">
            <a:latin typeface="+mj-lt"/>
          </a:endParaRPr>
        </a:p>
      </dgm:t>
    </dgm:pt>
    <dgm:pt modelId="{BF20531E-F370-4DB1-A427-6DFA08E29863}" type="parTrans" cxnId="{FCE4CB90-A953-45D9-8F9E-44DBF7F08BF2}">
      <dgm:prSet/>
      <dgm:spPr/>
      <dgm:t>
        <a:bodyPr/>
        <a:lstStyle/>
        <a:p>
          <a:endParaRPr lang="es-ES"/>
        </a:p>
      </dgm:t>
    </dgm:pt>
    <dgm:pt modelId="{BE9CB233-CE43-40D5-918F-B452A01F41A1}" type="sibTrans" cxnId="{FCE4CB90-A953-45D9-8F9E-44DBF7F08BF2}">
      <dgm:prSet/>
      <dgm:spPr/>
      <dgm:t>
        <a:bodyPr/>
        <a:lstStyle/>
        <a:p>
          <a:endParaRPr lang="es-ES"/>
        </a:p>
      </dgm:t>
    </dgm:pt>
    <dgm:pt modelId="{A81C764E-6D7B-4F2D-925D-24D88074FA34}">
      <dgm:prSet custT="1"/>
      <dgm:spPr/>
      <dgm:t>
        <a:bodyPr/>
        <a:lstStyle/>
        <a:p>
          <a:pPr rtl="0"/>
          <a:r>
            <a:rPr lang="es-ES_tradnl" sz="3200" b="1" dirty="0">
              <a:latin typeface="+mj-lt"/>
            </a:rPr>
            <a:t>Homogeneización e internacionalización de los mercados. </a:t>
          </a:r>
          <a:endParaRPr lang="es-ES" sz="3200" dirty="0">
            <a:latin typeface="+mj-lt"/>
          </a:endParaRPr>
        </a:p>
      </dgm:t>
    </dgm:pt>
    <dgm:pt modelId="{3978E5FA-0411-4961-BB3E-AE296A7B1F22}" type="parTrans" cxnId="{37DBEF82-E6B2-4A23-B737-901A00A4AD5B}">
      <dgm:prSet/>
      <dgm:spPr/>
      <dgm:t>
        <a:bodyPr/>
        <a:lstStyle/>
        <a:p>
          <a:endParaRPr lang="es-ES"/>
        </a:p>
      </dgm:t>
    </dgm:pt>
    <dgm:pt modelId="{538783C9-CD5A-4866-84CC-5599E5D4090E}" type="sibTrans" cxnId="{37DBEF82-E6B2-4A23-B737-901A00A4AD5B}">
      <dgm:prSet/>
      <dgm:spPr/>
      <dgm:t>
        <a:bodyPr/>
        <a:lstStyle/>
        <a:p>
          <a:endParaRPr lang="es-ES"/>
        </a:p>
      </dgm:t>
    </dgm:pt>
    <dgm:pt modelId="{72859F9E-0A8D-41C1-BF9C-45AA504BE718}">
      <dgm:prSet custT="1"/>
      <dgm:spPr/>
      <dgm:t>
        <a:bodyPr/>
        <a:lstStyle/>
        <a:p>
          <a:pPr rtl="0"/>
          <a:r>
            <a:rPr lang="es-ES_tradnl" sz="3200" b="1" dirty="0">
              <a:latin typeface="+mj-lt"/>
            </a:rPr>
            <a:t>Es una llave para la exportación.</a:t>
          </a:r>
          <a:endParaRPr lang="es-ES" sz="3200" dirty="0">
            <a:latin typeface="+mj-lt"/>
          </a:endParaRPr>
        </a:p>
      </dgm:t>
    </dgm:pt>
    <dgm:pt modelId="{258DA115-ADB5-4FA8-8A81-F6A807D80CA6}" type="parTrans" cxnId="{7B8A1D87-B571-4AD7-BAA1-F66E0CB68600}">
      <dgm:prSet/>
      <dgm:spPr/>
      <dgm:t>
        <a:bodyPr/>
        <a:lstStyle/>
        <a:p>
          <a:endParaRPr lang="es-ES"/>
        </a:p>
      </dgm:t>
    </dgm:pt>
    <dgm:pt modelId="{3602B504-B7C2-4F59-B5F4-D356BC607325}" type="sibTrans" cxnId="{7B8A1D87-B571-4AD7-BAA1-F66E0CB68600}">
      <dgm:prSet/>
      <dgm:spPr/>
      <dgm:t>
        <a:bodyPr/>
        <a:lstStyle/>
        <a:p>
          <a:endParaRPr lang="es-ES"/>
        </a:p>
      </dgm:t>
    </dgm:pt>
    <dgm:pt modelId="{CAA012E8-F7E8-4642-87D5-76DD4A8A9CE2}" type="pres">
      <dgm:prSet presAssocID="{5F50F867-4B6D-4564-B1B2-3C5AA648F536}" presName="linear" presStyleCnt="0">
        <dgm:presLayoutVars>
          <dgm:animLvl val="lvl"/>
          <dgm:resizeHandles val="exact"/>
        </dgm:presLayoutVars>
      </dgm:prSet>
      <dgm:spPr/>
    </dgm:pt>
    <dgm:pt modelId="{C37CBBB4-0CF4-41A6-8E77-EEF644411A24}" type="pres">
      <dgm:prSet presAssocID="{5CFAB445-1371-4D6D-8F46-83F9E4F3FCF3}" presName="parentText" presStyleLbl="node1" presStyleIdx="0" presStyleCnt="1">
        <dgm:presLayoutVars>
          <dgm:chMax val="0"/>
          <dgm:bulletEnabled val="1"/>
        </dgm:presLayoutVars>
      </dgm:prSet>
      <dgm:spPr/>
    </dgm:pt>
    <dgm:pt modelId="{62392E4F-CCA5-4976-BC0D-BCA924DA8DF9}" type="pres">
      <dgm:prSet presAssocID="{5CFAB445-1371-4D6D-8F46-83F9E4F3FCF3}" presName="childText" presStyleLbl="revTx" presStyleIdx="0" presStyleCnt="1">
        <dgm:presLayoutVars>
          <dgm:bulletEnabled val="1"/>
        </dgm:presLayoutVars>
      </dgm:prSet>
      <dgm:spPr/>
    </dgm:pt>
  </dgm:ptLst>
  <dgm:cxnLst>
    <dgm:cxn modelId="{C75F6C3B-4FEC-4678-918A-C47839AF84A0}" type="presOf" srcId="{72859F9E-0A8D-41C1-BF9C-45AA504BE718}" destId="{62392E4F-CCA5-4976-BC0D-BCA924DA8DF9}" srcOrd="0" destOrd="1" presId="urn:microsoft.com/office/officeart/2005/8/layout/vList2"/>
    <dgm:cxn modelId="{54798759-F3D2-4BB4-BF1E-C512664FE432}" type="presOf" srcId="{5CFAB445-1371-4D6D-8F46-83F9E4F3FCF3}" destId="{C37CBBB4-0CF4-41A6-8E77-EEF644411A24}" srcOrd="0" destOrd="0" presId="urn:microsoft.com/office/officeart/2005/8/layout/vList2"/>
    <dgm:cxn modelId="{37DBEF82-E6B2-4A23-B737-901A00A4AD5B}" srcId="{5CFAB445-1371-4D6D-8F46-83F9E4F3FCF3}" destId="{A81C764E-6D7B-4F2D-925D-24D88074FA34}" srcOrd="0" destOrd="0" parTransId="{3978E5FA-0411-4961-BB3E-AE296A7B1F22}" sibTransId="{538783C9-CD5A-4866-84CC-5599E5D4090E}"/>
    <dgm:cxn modelId="{7B8A1D87-B571-4AD7-BAA1-F66E0CB68600}" srcId="{5CFAB445-1371-4D6D-8F46-83F9E4F3FCF3}" destId="{72859F9E-0A8D-41C1-BF9C-45AA504BE718}" srcOrd="1" destOrd="0" parTransId="{258DA115-ADB5-4FA8-8A81-F6A807D80CA6}" sibTransId="{3602B504-B7C2-4F59-B5F4-D356BC607325}"/>
    <dgm:cxn modelId="{FCE4CB90-A953-45D9-8F9E-44DBF7F08BF2}" srcId="{5F50F867-4B6D-4564-B1B2-3C5AA648F536}" destId="{5CFAB445-1371-4D6D-8F46-83F9E4F3FCF3}" srcOrd="0" destOrd="0" parTransId="{BF20531E-F370-4DB1-A427-6DFA08E29863}" sibTransId="{BE9CB233-CE43-40D5-918F-B452A01F41A1}"/>
    <dgm:cxn modelId="{088A00AC-4B9A-44F2-A088-A5EAF1E33346}" type="presOf" srcId="{A81C764E-6D7B-4F2D-925D-24D88074FA34}" destId="{62392E4F-CCA5-4976-BC0D-BCA924DA8DF9}" srcOrd="0" destOrd="0" presId="urn:microsoft.com/office/officeart/2005/8/layout/vList2"/>
    <dgm:cxn modelId="{4D26A0DC-488B-4B63-82D2-6A2D2A07D669}" type="presOf" srcId="{5F50F867-4B6D-4564-B1B2-3C5AA648F536}" destId="{CAA012E8-F7E8-4642-87D5-76DD4A8A9CE2}" srcOrd="0" destOrd="0" presId="urn:microsoft.com/office/officeart/2005/8/layout/vList2"/>
    <dgm:cxn modelId="{CD5B828F-1AC3-4466-9294-1218341A9C36}" type="presParOf" srcId="{CAA012E8-F7E8-4642-87D5-76DD4A8A9CE2}" destId="{C37CBBB4-0CF4-41A6-8E77-EEF644411A24}" srcOrd="0" destOrd="0" presId="urn:microsoft.com/office/officeart/2005/8/layout/vList2"/>
    <dgm:cxn modelId="{CE5771D6-4130-4695-B7D5-01B290755865}" type="presParOf" srcId="{CAA012E8-F7E8-4642-87D5-76DD4A8A9CE2}" destId="{62392E4F-CCA5-4976-BC0D-BCA924DA8DF9}"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B74EA97-5539-4026-BC74-9B8088ED6C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6CA45B4D-F8EA-4F4B-9195-453756DABC31}">
      <dgm:prSet/>
      <dgm:spPr/>
      <dgm:t>
        <a:bodyPr/>
        <a:lstStyle/>
        <a:p>
          <a:pPr rtl="0"/>
          <a:r>
            <a:rPr lang="es-ES_tradnl" b="1" dirty="0">
              <a:latin typeface="+mj-lt"/>
            </a:rPr>
            <a:t>La marca puede ser objeto DE UNA PRENDA INDUSTRIAL</a:t>
          </a:r>
          <a:endParaRPr lang="es-ES" dirty="0">
            <a:latin typeface="+mj-lt"/>
          </a:endParaRPr>
        </a:p>
      </dgm:t>
    </dgm:pt>
    <dgm:pt modelId="{FB0441BF-8FA8-442E-B16A-5810E622AA35}" type="parTrans" cxnId="{DE6C42CE-21C9-4A72-8FB8-8E992EEBD6E4}">
      <dgm:prSet/>
      <dgm:spPr/>
      <dgm:t>
        <a:bodyPr/>
        <a:lstStyle/>
        <a:p>
          <a:endParaRPr lang="es-ES"/>
        </a:p>
      </dgm:t>
    </dgm:pt>
    <dgm:pt modelId="{B4E34358-8E4C-4DB3-81A0-86EE6324C703}" type="sibTrans" cxnId="{DE6C42CE-21C9-4A72-8FB8-8E992EEBD6E4}">
      <dgm:prSet/>
      <dgm:spPr/>
      <dgm:t>
        <a:bodyPr/>
        <a:lstStyle/>
        <a:p>
          <a:endParaRPr lang="es-ES"/>
        </a:p>
      </dgm:t>
    </dgm:pt>
    <dgm:pt modelId="{6CC1326C-9962-4C49-9DBB-E80DABFE2754}">
      <dgm:prSet/>
      <dgm:spPr/>
      <dgm:t>
        <a:bodyPr/>
        <a:lstStyle/>
        <a:p>
          <a:pPr rtl="0"/>
          <a:r>
            <a:rPr lang="es-ES_tradnl" b="1" dirty="0">
              <a:latin typeface="+mj-lt"/>
            </a:rPr>
            <a:t>El art. 64 establece que las prendas industriales SE REGISTRARÁN EN LA DNPI y se publicarán en el BOPI. Los arts. 52 a 58 del Decreto reglamentario establecen las formalidades: se inscribirán la prenda, los endosos, ampliaciones, novaciones, reinscripciones y cancelaciones. </a:t>
          </a:r>
          <a:endParaRPr lang="es-ES" dirty="0">
            <a:latin typeface="+mj-lt"/>
          </a:endParaRPr>
        </a:p>
      </dgm:t>
    </dgm:pt>
    <dgm:pt modelId="{9DCC2647-0AE6-4DDE-8448-7B9228553789}" type="parTrans" cxnId="{CF463B11-A8CD-4345-9B48-E5E60F91F5D3}">
      <dgm:prSet/>
      <dgm:spPr/>
      <dgm:t>
        <a:bodyPr/>
        <a:lstStyle/>
        <a:p>
          <a:endParaRPr lang="es-ES"/>
        </a:p>
      </dgm:t>
    </dgm:pt>
    <dgm:pt modelId="{EF488000-798B-49C1-80BB-D99E3EB3689E}" type="sibTrans" cxnId="{CF463B11-A8CD-4345-9B48-E5E60F91F5D3}">
      <dgm:prSet/>
      <dgm:spPr/>
      <dgm:t>
        <a:bodyPr/>
        <a:lstStyle/>
        <a:p>
          <a:endParaRPr lang="es-ES"/>
        </a:p>
      </dgm:t>
    </dgm:pt>
    <dgm:pt modelId="{1483A0CD-725D-41F1-B5F5-3ADBB060326D}">
      <dgm:prSet/>
      <dgm:spPr/>
      <dgm:t>
        <a:bodyPr/>
        <a:lstStyle/>
        <a:p>
          <a:pPr rtl="0"/>
          <a:r>
            <a:rPr lang="es-ES_tradnl" b="1" dirty="0">
              <a:latin typeface="+mj-lt"/>
            </a:rPr>
            <a:t>Las obligaciones del titular de la marca prendada son:</a:t>
          </a:r>
          <a:endParaRPr lang="es-ES" dirty="0">
            <a:latin typeface="+mj-lt"/>
          </a:endParaRPr>
        </a:p>
      </dgm:t>
    </dgm:pt>
    <dgm:pt modelId="{97BD359F-BE3F-4534-8826-BDCED74CB356}" type="parTrans" cxnId="{45A3BE6E-3323-4278-A5B3-84A0EB7231EA}">
      <dgm:prSet/>
      <dgm:spPr/>
      <dgm:t>
        <a:bodyPr/>
        <a:lstStyle/>
        <a:p>
          <a:endParaRPr lang="es-ES"/>
        </a:p>
      </dgm:t>
    </dgm:pt>
    <dgm:pt modelId="{31B65589-647C-44BE-AFA7-27E4666785D8}" type="sibTrans" cxnId="{45A3BE6E-3323-4278-A5B3-84A0EB7231EA}">
      <dgm:prSet/>
      <dgm:spPr/>
      <dgm:t>
        <a:bodyPr/>
        <a:lstStyle/>
        <a:p>
          <a:endParaRPr lang="es-ES"/>
        </a:p>
      </dgm:t>
    </dgm:pt>
    <dgm:pt modelId="{CC8548C5-E2D1-4884-9189-3FDF8AD4B115}">
      <dgm:prSet/>
      <dgm:spPr/>
      <dgm:t>
        <a:bodyPr/>
        <a:lstStyle/>
        <a:p>
          <a:pPr rtl="0"/>
          <a:r>
            <a:rPr lang="es-ES_tradnl" b="1" dirty="0">
              <a:latin typeface="+mj-lt"/>
            </a:rPr>
            <a:t>Estos contratos caducan a los cinco años.</a:t>
          </a:r>
          <a:endParaRPr lang="es-ES" dirty="0">
            <a:latin typeface="+mj-lt"/>
          </a:endParaRPr>
        </a:p>
      </dgm:t>
    </dgm:pt>
    <dgm:pt modelId="{44EC53C4-8188-43C1-9DFA-47984DFC6E0F}" type="parTrans" cxnId="{0282B66D-B71C-4CB7-A5EB-5069ED52844F}">
      <dgm:prSet/>
      <dgm:spPr/>
      <dgm:t>
        <a:bodyPr/>
        <a:lstStyle/>
        <a:p>
          <a:endParaRPr lang="es-ES"/>
        </a:p>
      </dgm:t>
    </dgm:pt>
    <dgm:pt modelId="{260104F8-8E88-4259-8185-EBD65F3CFD44}" type="sibTrans" cxnId="{0282B66D-B71C-4CB7-A5EB-5069ED52844F}">
      <dgm:prSet/>
      <dgm:spPr/>
      <dgm:t>
        <a:bodyPr/>
        <a:lstStyle/>
        <a:p>
          <a:endParaRPr lang="es-ES"/>
        </a:p>
      </dgm:t>
    </dgm:pt>
    <dgm:pt modelId="{B7D70F6E-B923-43AF-83EC-08F54D1E0592}">
      <dgm:prSet/>
      <dgm:spPr/>
      <dgm:t>
        <a:bodyPr/>
        <a:lstStyle/>
        <a:p>
          <a:pPr rtl="0"/>
          <a:r>
            <a:rPr lang="es-ES_tradnl" b="1" dirty="0">
              <a:latin typeface="+mj-lt"/>
            </a:rPr>
            <a:t>La cancelación también debe publicarse en el BOPI.</a:t>
          </a:r>
          <a:endParaRPr lang="es-ES" dirty="0">
            <a:latin typeface="+mj-lt"/>
          </a:endParaRPr>
        </a:p>
      </dgm:t>
    </dgm:pt>
    <dgm:pt modelId="{0480ECB2-78AE-4330-8E70-CAA5D3BC1B50}" type="parTrans" cxnId="{87AF385A-24BD-48C2-A134-D3FB03C37476}">
      <dgm:prSet/>
      <dgm:spPr/>
      <dgm:t>
        <a:bodyPr/>
        <a:lstStyle/>
        <a:p>
          <a:endParaRPr lang="es-UY"/>
        </a:p>
      </dgm:t>
    </dgm:pt>
    <dgm:pt modelId="{5BB039B9-3DF5-461D-96AB-1B485E1DB458}" type="sibTrans" cxnId="{87AF385A-24BD-48C2-A134-D3FB03C37476}">
      <dgm:prSet/>
      <dgm:spPr/>
      <dgm:t>
        <a:bodyPr/>
        <a:lstStyle/>
        <a:p>
          <a:endParaRPr lang="es-UY"/>
        </a:p>
      </dgm:t>
    </dgm:pt>
    <dgm:pt modelId="{4B767335-D12F-418D-9495-0A6AC87296E7}">
      <dgm:prSet/>
      <dgm:spPr/>
      <dgm:t>
        <a:bodyPr/>
        <a:lstStyle/>
        <a:p>
          <a:pPr rtl="0"/>
          <a:r>
            <a:rPr lang="es-ES_tradnl" b="1" dirty="0">
              <a:latin typeface="+mj-lt"/>
            </a:rPr>
            <a:t>Mantener y no disponer de las marcas prendadas, bajo apercibimiento de incurrir en responsabilidad penal. </a:t>
          </a:r>
          <a:endParaRPr lang="es-ES" dirty="0">
            <a:latin typeface="+mj-lt"/>
          </a:endParaRPr>
        </a:p>
      </dgm:t>
    </dgm:pt>
    <dgm:pt modelId="{7B1AC8A8-A61E-4943-9268-6129435AA30F}" type="parTrans" cxnId="{1CDA7C88-9644-4826-98F8-CF484D3F4F12}">
      <dgm:prSet/>
      <dgm:spPr/>
      <dgm:t>
        <a:bodyPr/>
        <a:lstStyle/>
        <a:p>
          <a:endParaRPr lang="es-UY"/>
        </a:p>
      </dgm:t>
    </dgm:pt>
    <dgm:pt modelId="{F3098880-5BB6-4963-B717-5EC25B718F55}" type="sibTrans" cxnId="{1CDA7C88-9644-4826-98F8-CF484D3F4F12}">
      <dgm:prSet/>
      <dgm:spPr/>
      <dgm:t>
        <a:bodyPr/>
        <a:lstStyle/>
        <a:p>
          <a:endParaRPr lang="es-UY"/>
        </a:p>
      </dgm:t>
    </dgm:pt>
    <dgm:pt modelId="{1821EAC9-EB1B-42B2-B9CF-F13D9AD6EDCE}">
      <dgm:prSet/>
      <dgm:spPr/>
      <dgm:t>
        <a:bodyPr/>
        <a:lstStyle/>
        <a:p>
          <a:pPr rtl="0"/>
          <a:r>
            <a:rPr lang="es-ES_tradnl" b="1" dirty="0">
              <a:latin typeface="+mj-lt"/>
            </a:rPr>
            <a:t>El acreedor prendario, con autorización judicial, puede solicitar la renovación de la marca. </a:t>
          </a:r>
          <a:endParaRPr lang="es-ES" dirty="0">
            <a:latin typeface="+mj-lt"/>
          </a:endParaRPr>
        </a:p>
      </dgm:t>
    </dgm:pt>
    <dgm:pt modelId="{B88DBECA-5FA1-478D-864C-6D5C8AD70BC1}" type="parTrans" cxnId="{D0516E0F-12CD-43C3-8483-6D1CDB96BEFD}">
      <dgm:prSet/>
      <dgm:spPr/>
      <dgm:t>
        <a:bodyPr/>
        <a:lstStyle/>
        <a:p>
          <a:endParaRPr lang="es-UY"/>
        </a:p>
      </dgm:t>
    </dgm:pt>
    <dgm:pt modelId="{173AF931-A40E-4232-8AC1-DB127A0F9CB2}" type="sibTrans" cxnId="{D0516E0F-12CD-43C3-8483-6D1CDB96BEFD}">
      <dgm:prSet/>
      <dgm:spPr/>
      <dgm:t>
        <a:bodyPr/>
        <a:lstStyle/>
        <a:p>
          <a:endParaRPr lang="es-UY"/>
        </a:p>
      </dgm:t>
    </dgm:pt>
    <dgm:pt modelId="{9D472862-70E8-449F-AEFA-DF6DE0BC1FED}">
      <dgm:prSet/>
      <dgm:spPr/>
      <dgm:t>
        <a:bodyPr/>
        <a:lstStyle/>
        <a:p>
          <a:pPr rtl="0"/>
          <a:r>
            <a:rPr lang="es-ES_tradnl" b="1" dirty="0">
              <a:latin typeface="+mj-lt"/>
            </a:rPr>
            <a:t> No puede cederla, salvo con autorización del acreedor prendario. </a:t>
          </a:r>
          <a:endParaRPr lang="es-ES" dirty="0">
            <a:latin typeface="+mj-lt"/>
          </a:endParaRPr>
        </a:p>
      </dgm:t>
    </dgm:pt>
    <dgm:pt modelId="{B542908E-7D24-45A3-8599-2D37A6C619BD}" type="parTrans" cxnId="{77998CA1-75FA-44F0-9C70-8F9094B33FDA}">
      <dgm:prSet/>
      <dgm:spPr/>
      <dgm:t>
        <a:bodyPr/>
        <a:lstStyle/>
        <a:p>
          <a:endParaRPr lang="es-UY"/>
        </a:p>
      </dgm:t>
    </dgm:pt>
    <dgm:pt modelId="{9F01BD2A-B6AE-4AA9-B28E-605FC87FA2F4}" type="sibTrans" cxnId="{77998CA1-75FA-44F0-9C70-8F9094B33FDA}">
      <dgm:prSet/>
      <dgm:spPr/>
      <dgm:t>
        <a:bodyPr/>
        <a:lstStyle/>
        <a:p>
          <a:endParaRPr lang="es-UY"/>
        </a:p>
      </dgm:t>
    </dgm:pt>
    <dgm:pt modelId="{6167FA00-9EE5-4B0E-A9DC-C132B17478B0}" type="pres">
      <dgm:prSet presAssocID="{6B74EA97-5539-4026-BC74-9B8088ED6CC9}" presName="linear" presStyleCnt="0">
        <dgm:presLayoutVars>
          <dgm:animLvl val="lvl"/>
          <dgm:resizeHandles val="exact"/>
        </dgm:presLayoutVars>
      </dgm:prSet>
      <dgm:spPr/>
    </dgm:pt>
    <dgm:pt modelId="{A06A8F22-20AE-4B96-B900-0E81AF2A8683}" type="pres">
      <dgm:prSet presAssocID="{6CA45B4D-F8EA-4F4B-9195-453756DABC31}" presName="parentText" presStyleLbl="node1" presStyleIdx="0" presStyleCnt="1">
        <dgm:presLayoutVars>
          <dgm:chMax val="0"/>
          <dgm:bulletEnabled val="1"/>
        </dgm:presLayoutVars>
      </dgm:prSet>
      <dgm:spPr/>
    </dgm:pt>
    <dgm:pt modelId="{B7348065-D7F6-4BF9-9EDD-516DAA522E7F}" type="pres">
      <dgm:prSet presAssocID="{6CA45B4D-F8EA-4F4B-9195-453756DABC31}" presName="childText" presStyleLbl="revTx" presStyleIdx="0" presStyleCnt="1">
        <dgm:presLayoutVars>
          <dgm:bulletEnabled val="1"/>
        </dgm:presLayoutVars>
      </dgm:prSet>
      <dgm:spPr/>
    </dgm:pt>
  </dgm:ptLst>
  <dgm:cxnLst>
    <dgm:cxn modelId="{D0516E0F-12CD-43C3-8483-6D1CDB96BEFD}" srcId="{1483A0CD-725D-41F1-B5F5-3ADBB060326D}" destId="{1821EAC9-EB1B-42B2-B9CF-F13D9AD6EDCE}" srcOrd="1" destOrd="0" parTransId="{B88DBECA-5FA1-478D-864C-6D5C8AD70BC1}" sibTransId="{173AF931-A40E-4232-8AC1-DB127A0F9CB2}"/>
    <dgm:cxn modelId="{CF463B11-A8CD-4345-9B48-E5E60F91F5D3}" srcId="{6CA45B4D-F8EA-4F4B-9195-453756DABC31}" destId="{6CC1326C-9962-4C49-9DBB-E80DABFE2754}" srcOrd="0" destOrd="0" parTransId="{9DCC2647-0AE6-4DDE-8448-7B9228553789}" sibTransId="{EF488000-798B-49C1-80BB-D99E3EB3689E}"/>
    <dgm:cxn modelId="{DDFBCE28-1D0D-4912-9C0F-6E3BA6CCA358}" type="presOf" srcId="{1821EAC9-EB1B-42B2-B9CF-F13D9AD6EDCE}" destId="{B7348065-D7F6-4BF9-9EDD-516DAA522E7F}" srcOrd="0" destOrd="4" presId="urn:microsoft.com/office/officeart/2005/8/layout/vList2"/>
    <dgm:cxn modelId="{528BCE33-F9EE-447C-97CB-9B83EEFEE6AA}" type="presOf" srcId="{4B767335-D12F-418D-9495-0A6AC87296E7}" destId="{B7348065-D7F6-4BF9-9EDD-516DAA522E7F}" srcOrd="0" destOrd="3" presId="urn:microsoft.com/office/officeart/2005/8/layout/vList2"/>
    <dgm:cxn modelId="{EA605C46-5E46-436C-8D5F-B6CA9FFA1D2D}" type="presOf" srcId="{1483A0CD-725D-41F1-B5F5-3ADBB060326D}" destId="{B7348065-D7F6-4BF9-9EDD-516DAA522E7F}" srcOrd="0" destOrd="2" presId="urn:microsoft.com/office/officeart/2005/8/layout/vList2"/>
    <dgm:cxn modelId="{0282B66D-B71C-4CB7-A5EB-5069ED52844F}" srcId="{6CA45B4D-F8EA-4F4B-9195-453756DABC31}" destId="{CC8548C5-E2D1-4884-9189-3FDF8AD4B115}" srcOrd="3" destOrd="0" parTransId="{44EC53C4-8188-43C1-9DFA-47984DFC6E0F}" sibTransId="{260104F8-8E88-4259-8185-EBD65F3CFD44}"/>
    <dgm:cxn modelId="{45A3BE6E-3323-4278-A5B3-84A0EB7231EA}" srcId="{6CA45B4D-F8EA-4F4B-9195-453756DABC31}" destId="{1483A0CD-725D-41F1-B5F5-3ADBB060326D}" srcOrd="2" destOrd="0" parTransId="{97BD359F-BE3F-4534-8826-BDCED74CB356}" sibTransId="{31B65589-647C-44BE-AFA7-27E4666785D8}"/>
    <dgm:cxn modelId="{4C873271-4A36-49AE-9383-8EC9284645BD}" type="presOf" srcId="{CC8548C5-E2D1-4884-9189-3FDF8AD4B115}" destId="{B7348065-D7F6-4BF9-9EDD-516DAA522E7F}" srcOrd="0" destOrd="6" presId="urn:microsoft.com/office/officeart/2005/8/layout/vList2"/>
    <dgm:cxn modelId="{19DB3155-97E8-4F42-B9C3-207EAFB19D7E}" type="presOf" srcId="{6B74EA97-5539-4026-BC74-9B8088ED6CC9}" destId="{6167FA00-9EE5-4B0E-A9DC-C132B17478B0}" srcOrd="0" destOrd="0" presId="urn:microsoft.com/office/officeart/2005/8/layout/vList2"/>
    <dgm:cxn modelId="{87AF385A-24BD-48C2-A134-D3FB03C37476}" srcId="{6CA45B4D-F8EA-4F4B-9195-453756DABC31}" destId="{B7D70F6E-B923-43AF-83EC-08F54D1E0592}" srcOrd="1" destOrd="0" parTransId="{0480ECB2-78AE-4330-8E70-CAA5D3BC1B50}" sibTransId="{5BB039B9-3DF5-461D-96AB-1B485E1DB458}"/>
    <dgm:cxn modelId="{06597888-B8C5-45AC-8284-6A73B8AB480C}" type="presOf" srcId="{6CC1326C-9962-4C49-9DBB-E80DABFE2754}" destId="{B7348065-D7F6-4BF9-9EDD-516DAA522E7F}" srcOrd="0" destOrd="0" presId="urn:microsoft.com/office/officeart/2005/8/layout/vList2"/>
    <dgm:cxn modelId="{1CDA7C88-9644-4826-98F8-CF484D3F4F12}" srcId="{1483A0CD-725D-41F1-B5F5-3ADBB060326D}" destId="{4B767335-D12F-418D-9495-0A6AC87296E7}" srcOrd="0" destOrd="0" parTransId="{7B1AC8A8-A61E-4943-9268-6129435AA30F}" sibTransId="{F3098880-5BB6-4963-B717-5EC25B718F55}"/>
    <dgm:cxn modelId="{2A235E9B-A0B3-4112-A5F6-FF6534D260FD}" type="presOf" srcId="{B7D70F6E-B923-43AF-83EC-08F54D1E0592}" destId="{B7348065-D7F6-4BF9-9EDD-516DAA522E7F}" srcOrd="0" destOrd="1" presId="urn:microsoft.com/office/officeart/2005/8/layout/vList2"/>
    <dgm:cxn modelId="{77998CA1-75FA-44F0-9C70-8F9094B33FDA}" srcId="{1483A0CD-725D-41F1-B5F5-3ADBB060326D}" destId="{9D472862-70E8-449F-AEFA-DF6DE0BC1FED}" srcOrd="2" destOrd="0" parTransId="{B542908E-7D24-45A3-8599-2D37A6C619BD}" sibTransId="{9F01BD2A-B6AE-4AA9-B28E-605FC87FA2F4}"/>
    <dgm:cxn modelId="{1F9DC8C5-E8BE-43BE-8BA3-A40246C151DD}" type="presOf" srcId="{6CA45B4D-F8EA-4F4B-9195-453756DABC31}" destId="{A06A8F22-20AE-4B96-B900-0E81AF2A8683}" srcOrd="0" destOrd="0" presId="urn:microsoft.com/office/officeart/2005/8/layout/vList2"/>
    <dgm:cxn modelId="{155B56CD-80D2-4202-B306-8EF9B788F46D}" type="presOf" srcId="{9D472862-70E8-449F-AEFA-DF6DE0BC1FED}" destId="{B7348065-D7F6-4BF9-9EDD-516DAA522E7F}" srcOrd="0" destOrd="5" presId="urn:microsoft.com/office/officeart/2005/8/layout/vList2"/>
    <dgm:cxn modelId="{DE6C42CE-21C9-4A72-8FB8-8E992EEBD6E4}" srcId="{6B74EA97-5539-4026-BC74-9B8088ED6CC9}" destId="{6CA45B4D-F8EA-4F4B-9195-453756DABC31}" srcOrd="0" destOrd="0" parTransId="{FB0441BF-8FA8-442E-B16A-5810E622AA35}" sibTransId="{B4E34358-8E4C-4DB3-81A0-86EE6324C703}"/>
    <dgm:cxn modelId="{B1C4182B-34B9-4AAF-B540-36C305F2F8D4}" type="presParOf" srcId="{6167FA00-9EE5-4B0E-A9DC-C132B17478B0}" destId="{A06A8F22-20AE-4B96-B900-0E81AF2A8683}" srcOrd="0" destOrd="0" presId="urn:microsoft.com/office/officeart/2005/8/layout/vList2"/>
    <dgm:cxn modelId="{FE9388C5-6D3D-41CF-BFC9-4C149D5691E2}" type="presParOf" srcId="{6167FA00-9EE5-4B0E-A9DC-C132B17478B0}" destId="{B7348065-D7F6-4BF9-9EDD-516DAA522E7F}"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828F4CD6-9ADC-4450-90CF-C949B13A0D4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2EEF3F03-608F-4355-BA6E-3A9D6D813727}">
      <dgm:prSet/>
      <dgm:spPr/>
      <dgm:t>
        <a:bodyPr/>
        <a:lstStyle/>
        <a:p>
          <a:pPr rtl="0"/>
          <a:r>
            <a:rPr lang="es-ES_tradnl" b="1" dirty="0">
              <a:latin typeface="+mj-lt"/>
            </a:rPr>
            <a:t>EMBARGOS Y PROHIBICIONES DE INNOVAR</a:t>
          </a:r>
          <a:endParaRPr lang="es-ES" dirty="0">
            <a:latin typeface="+mj-lt"/>
          </a:endParaRPr>
        </a:p>
      </dgm:t>
    </dgm:pt>
    <dgm:pt modelId="{B09C2CA6-961D-413E-84A9-7A2AEE3BBAC1}" type="parTrans" cxnId="{C2976212-17D6-4246-9A7B-2F2E957C325F}">
      <dgm:prSet/>
      <dgm:spPr/>
      <dgm:t>
        <a:bodyPr/>
        <a:lstStyle/>
        <a:p>
          <a:endParaRPr lang="es-ES"/>
        </a:p>
      </dgm:t>
    </dgm:pt>
    <dgm:pt modelId="{B372FCE6-BFEC-4852-879C-F97136732E74}" type="sibTrans" cxnId="{C2976212-17D6-4246-9A7B-2F2E957C325F}">
      <dgm:prSet/>
      <dgm:spPr/>
      <dgm:t>
        <a:bodyPr/>
        <a:lstStyle/>
        <a:p>
          <a:endParaRPr lang="es-ES"/>
        </a:p>
      </dgm:t>
    </dgm:pt>
    <dgm:pt modelId="{59A69EB7-96D6-4337-889D-0F7B4EFB02DE}">
      <dgm:prSet/>
      <dgm:spPr/>
      <dgm:t>
        <a:bodyPr/>
        <a:lstStyle/>
        <a:p>
          <a:pPr rtl="0"/>
          <a:r>
            <a:rPr lang="es-ES_tradnl" b="1" dirty="0">
              <a:latin typeface="+mj-lt"/>
            </a:rPr>
            <a:t>El art. 65 de la ley N° 17.011 establece el REGISTRO DE EMBARGOS Y PROHIBICIONES DE INNOVAR COMUNICADOS POR EL PODER JUDICIAL QUE AFECTEN A LAS MARCAS REGISTRADAS O EN TRÁMITE.</a:t>
          </a:r>
          <a:endParaRPr lang="es-ES" dirty="0">
            <a:latin typeface="+mj-lt"/>
          </a:endParaRPr>
        </a:p>
      </dgm:t>
    </dgm:pt>
    <dgm:pt modelId="{7C8CBD23-05D6-4A04-A83F-B9AF4EC6E672}" type="parTrans" cxnId="{C6C2F117-8A8B-4663-A321-CBA398E2B5DD}">
      <dgm:prSet/>
      <dgm:spPr/>
      <dgm:t>
        <a:bodyPr/>
        <a:lstStyle/>
        <a:p>
          <a:endParaRPr lang="es-ES"/>
        </a:p>
      </dgm:t>
    </dgm:pt>
    <dgm:pt modelId="{995D326B-6EDC-4DE5-AF83-C3245BC92610}" type="sibTrans" cxnId="{C6C2F117-8A8B-4663-A321-CBA398E2B5DD}">
      <dgm:prSet/>
      <dgm:spPr/>
      <dgm:t>
        <a:bodyPr/>
        <a:lstStyle/>
        <a:p>
          <a:endParaRPr lang="es-ES"/>
        </a:p>
      </dgm:t>
    </dgm:pt>
    <dgm:pt modelId="{4CE6C3D4-BC77-4CAA-9389-A9252DE8761C}">
      <dgm:prSet/>
      <dgm:spPr/>
      <dgm:t>
        <a:bodyPr/>
        <a:lstStyle/>
        <a:p>
          <a:pPr rtl="0"/>
          <a:r>
            <a:rPr lang="es-ES_tradnl" b="1" dirty="0">
              <a:latin typeface="+mj-lt"/>
            </a:rPr>
            <a:t>Siempre se trata de EMBARGOS ESPECÍFICOS, no estando incluidos en los embargos genéricos. El acreedor debe identificar todas las marcas del deudor .</a:t>
          </a:r>
          <a:endParaRPr lang="es-ES" dirty="0">
            <a:latin typeface="+mj-lt"/>
          </a:endParaRPr>
        </a:p>
      </dgm:t>
    </dgm:pt>
    <dgm:pt modelId="{15ED5A9B-64D3-4678-98E1-B1150AF6F469}" type="parTrans" cxnId="{9CCBE8F4-3F2F-471E-B96B-10BCAD89EC0C}">
      <dgm:prSet/>
      <dgm:spPr/>
      <dgm:t>
        <a:bodyPr/>
        <a:lstStyle/>
        <a:p>
          <a:endParaRPr lang="es-ES"/>
        </a:p>
      </dgm:t>
    </dgm:pt>
    <dgm:pt modelId="{C28249BF-C309-4D02-AF37-EAF4B0A65CA2}" type="sibTrans" cxnId="{9CCBE8F4-3F2F-471E-B96B-10BCAD89EC0C}">
      <dgm:prSet/>
      <dgm:spPr/>
      <dgm:t>
        <a:bodyPr/>
        <a:lstStyle/>
        <a:p>
          <a:endParaRPr lang="es-ES"/>
        </a:p>
      </dgm:t>
    </dgm:pt>
    <dgm:pt modelId="{DB38E7F0-57B2-4AA5-9784-4B4D7F40298F}">
      <dgm:prSet/>
      <dgm:spPr/>
      <dgm:t>
        <a:bodyPr/>
        <a:lstStyle/>
        <a:p>
          <a:pPr rtl="0"/>
          <a:r>
            <a:rPr lang="es-ES_tradnl" b="1" dirty="0">
              <a:latin typeface="+mj-lt"/>
            </a:rPr>
            <a:t>El JUEZ PUEDE ORDENAR LA RENOVACIÓN DE LA MARCA A SOLICITUD DEL ACREEDOR E IMPEDIR TRANSFERENCIAS O LICENCIAS.</a:t>
          </a:r>
          <a:endParaRPr lang="es-ES" dirty="0">
            <a:latin typeface="+mj-lt"/>
          </a:endParaRPr>
        </a:p>
      </dgm:t>
    </dgm:pt>
    <dgm:pt modelId="{8B9889EA-6CDE-4FCE-91D3-4E55F208BA29}" type="parTrans" cxnId="{7860E8F7-84AC-4E5B-BA9D-20A7DB17613C}">
      <dgm:prSet/>
      <dgm:spPr/>
      <dgm:t>
        <a:bodyPr/>
        <a:lstStyle/>
        <a:p>
          <a:endParaRPr lang="es-ES"/>
        </a:p>
      </dgm:t>
    </dgm:pt>
    <dgm:pt modelId="{3612DBA4-7FE7-4058-8525-D112B6958B7F}" type="sibTrans" cxnId="{7860E8F7-84AC-4E5B-BA9D-20A7DB17613C}">
      <dgm:prSet/>
      <dgm:spPr/>
      <dgm:t>
        <a:bodyPr/>
        <a:lstStyle/>
        <a:p>
          <a:endParaRPr lang="es-ES"/>
        </a:p>
      </dgm:t>
    </dgm:pt>
    <dgm:pt modelId="{167450E6-AB47-4566-85A7-6B27D0C587FE}">
      <dgm:prSet/>
      <dgm:spPr/>
      <dgm:t>
        <a:bodyPr/>
        <a:lstStyle/>
        <a:p>
          <a:pPr rtl="0"/>
          <a:r>
            <a:rPr lang="es-ES_tradnl" b="1" dirty="0">
              <a:latin typeface="+mj-lt"/>
            </a:rPr>
            <a:t>También se inscriben los levantamientos de las medidas. </a:t>
          </a:r>
          <a:endParaRPr lang="es-ES" dirty="0">
            <a:latin typeface="+mj-lt"/>
          </a:endParaRPr>
        </a:p>
      </dgm:t>
    </dgm:pt>
    <dgm:pt modelId="{4C3F8D49-4884-43BD-AB97-68D81FBD551B}" type="parTrans" cxnId="{18A60474-0194-4845-B968-48B40C809AD3}">
      <dgm:prSet/>
      <dgm:spPr/>
      <dgm:t>
        <a:bodyPr/>
        <a:lstStyle/>
        <a:p>
          <a:endParaRPr lang="es-ES"/>
        </a:p>
      </dgm:t>
    </dgm:pt>
    <dgm:pt modelId="{987A06F3-83A1-496E-A061-7B3BA79CE3B0}" type="sibTrans" cxnId="{18A60474-0194-4845-B968-48B40C809AD3}">
      <dgm:prSet/>
      <dgm:spPr/>
      <dgm:t>
        <a:bodyPr/>
        <a:lstStyle/>
        <a:p>
          <a:endParaRPr lang="es-ES"/>
        </a:p>
      </dgm:t>
    </dgm:pt>
    <dgm:pt modelId="{4A8589A7-0DCA-47A8-97CB-9054A1870232}">
      <dgm:prSet/>
      <dgm:spPr/>
      <dgm:t>
        <a:bodyPr/>
        <a:lstStyle/>
        <a:p>
          <a:pPr rtl="0"/>
          <a:r>
            <a:rPr lang="es-ES_tradnl" b="1" dirty="0">
              <a:latin typeface="+mj-lt"/>
            </a:rPr>
            <a:t>Las inscripciones caducan a los cinco años. </a:t>
          </a:r>
          <a:endParaRPr lang="es-ES" dirty="0">
            <a:latin typeface="+mj-lt"/>
          </a:endParaRPr>
        </a:p>
      </dgm:t>
    </dgm:pt>
    <dgm:pt modelId="{A585804B-7FAE-4BBA-845D-26FF331030DB}" type="parTrans" cxnId="{BF87700C-2D66-472F-B9A3-1622CA745A8B}">
      <dgm:prSet/>
      <dgm:spPr/>
      <dgm:t>
        <a:bodyPr/>
        <a:lstStyle/>
        <a:p>
          <a:endParaRPr lang="es-ES"/>
        </a:p>
      </dgm:t>
    </dgm:pt>
    <dgm:pt modelId="{DED1B25E-3802-4E82-A2B4-BEEF71A66B1F}" type="sibTrans" cxnId="{BF87700C-2D66-472F-B9A3-1622CA745A8B}">
      <dgm:prSet/>
      <dgm:spPr/>
      <dgm:t>
        <a:bodyPr/>
        <a:lstStyle/>
        <a:p>
          <a:endParaRPr lang="es-ES"/>
        </a:p>
      </dgm:t>
    </dgm:pt>
    <dgm:pt modelId="{99C30A0B-0802-428C-A847-3A1D21D34394}" type="pres">
      <dgm:prSet presAssocID="{828F4CD6-9ADC-4450-90CF-C949B13A0D48}" presName="linear" presStyleCnt="0">
        <dgm:presLayoutVars>
          <dgm:animLvl val="lvl"/>
          <dgm:resizeHandles val="exact"/>
        </dgm:presLayoutVars>
      </dgm:prSet>
      <dgm:spPr/>
    </dgm:pt>
    <dgm:pt modelId="{C6B401DF-287F-47C8-BA22-A0C75C7227EE}" type="pres">
      <dgm:prSet presAssocID="{2EEF3F03-608F-4355-BA6E-3A9D6D813727}" presName="parentText" presStyleLbl="node1" presStyleIdx="0" presStyleCnt="1">
        <dgm:presLayoutVars>
          <dgm:chMax val="0"/>
          <dgm:bulletEnabled val="1"/>
        </dgm:presLayoutVars>
      </dgm:prSet>
      <dgm:spPr/>
    </dgm:pt>
    <dgm:pt modelId="{CEB94319-F734-43CF-8E40-4B350A732044}" type="pres">
      <dgm:prSet presAssocID="{2EEF3F03-608F-4355-BA6E-3A9D6D813727}" presName="childText" presStyleLbl="revTx" presStyleIdx="0" presStyleCnt="1">
        <dgm:presLayoutVars>
          <dgm:bulletEnabled val="1"/>
        </dgm:presLayoutVars>
      </dgm:prSet>
      <dgm:spPr/>
    </dgm:pt>
  </dgm:ptLst>
  <dgm:cxnLst>
    <dgm:cxn modelId="{E0F3B00B-974D-46E0-B67B-C3E1E997177F}" type="presOf" srcId="{828F4CD6-9ADC-4450-90CF-C949B13A0D48}" destId="{99C30A0B-0802-428C-A847-3A1D21D34394}" srcOrd="0" destOrd="0" presId="urn:microsoft.com/office/officeart/2005/8/layout/vList2"/>
    <dgm:cxn modelId="{BF87700C-2D66-472F-B9A3-1622CA745A8B}" srcId="{2EEF3F03-608F-4355-BA6E-3A9D6D813727}" destId="{4A8589A7-0DCA-47A8-97CB-9054A1870232}" srcOrd="4" destOrd="0" parTransId="{A585804B-7FAE-4BBA-845D-26FF331030DB}" sibTransId="{DED1B25E-3802-4E82-A2B4-BEEF71A66B1F}"/>
    <dgm:cxn modelId="{C2976212-17D6-4246-9A7B-2F2E957C325F}" srcId="{828F4CD6-9ADC-4450-90CF-C949B13A0D48}" destId="{2EEF3F03-608F-4355-BA6E-3A9D6D813727}" srcOrd="0" destOrd="0" parTransId="{B09C2CA6-961D-413E-84A9-7A2AEE3BBAC1}" sibTransId="{B372FCE6-BFEC-4852-879C-F97136732E74}"/>
    <dgm:cxn modelId="{C6C2F117-8A8B-4663-A321-CBA398E2B5DD}" srcId="{2EEF3F03-608F-4355-BA6E-3A9D6D813727}" destId="{59A69EB7-96D6-4337-889D-0F7B4EFB02DE}" srcOrd="0" destOrd="0" parTransId="{7C8CBD23-05D6-4A04-A83F-B9AF4EC6E672}" sibTransId="{995D326B-6EDC-4DE5-AF83-C3245BC92610}"/>
    <dgm:cxn modelId="{2DFA632F-8DDF-4BA4-914A-C4A8E1E00758}" type="presOf" srcId="{167450E6-AB47-4566-85A7-6B27D0C587FE}" destId="{CEB94319-F734-43CF-8E40-4B350A732044}" srcOrd="0" destOrd="3" presId="urn:microsoft.com/office/officeart/2005/8/layout/vList2"/>
    <dgm:cxn modelId="{6BD6944B-7E16-4E61-9283-9790AFE41B7C}" type="presOf" srcId="{2EEF3F03-608F-4355-BA6E-3A9D6D813727}" destId="{C6B401DF-287F-47C8-BA22-A0C75C7227EE}" srcOrd="0" destOrd="0" presId="urn:microsoft.com/office/officeart/2005/8/layout/vList2"/>
    <dgm:cxn modelId="{26A39C52-D93A-4E7B-87BE-836E5242E701}" type="presOf" srcId="{59A69EB7-96D6-4337-889D-0F7B4EFB02DE}" destId="{CEB94319-F734-43CF-8E40-4B350A732044}" srcOrd="0" destOrd="0" presId="urn:microsoft.com/office/officeart/2005/8/layout/vList2"/>
    <dgm:cxn modelId="{18A60474-0194-4845-B968-48B40C809AD3}" srcId="{2EEF3F03-608F-4355-BA6E-3A9D6D813727}" destId="{167450E6-AB47-4566-85A7-6B27D0C587FE}" srcOrd="3" destOrd="0" parTransId="{4C3F8D49-4884-43BD-AB97-68D81FBD551B}" sibTransId="{987A06F3-83A1-496E-A061-7B3BA79CE3B0}"/>
    <dgm:cxn modelId="{C3B90675-4D1F-4E77-B85B-8404F6BD212B}" type="presOf" srcId="{4A8589A7-0DCA-47A8-97CB-9054A1870232}" destId="{CEB94319-F734-43CF-8E40-4B350A732044}" srcOrd="0" destOrd="4" presId="urn:microsoft.com/office/officeart/2005/8/layout/vList2"/>
    <dgm:cxn modelId="{C95DFFAA-34F7-4542-9406-1A2300D2418A}" type="presOf" srcId="{DB38E7F0-57B2-4AA5-9784-4B4D7F40298F}" destId="{CEB94319-F734-43CF-8E40-4B350A732044}" srcOrd="0" destOrd="2" presId="urn:microsoft.com/office/officeart/2005/8/layout/vList2"/>
    <dgm:cxn modelId="{E3D43ADC-DB89-41DD-A5B2-FC5042765512}" type="presOf" srcId="{4CE6C3D4-BC77-4CAA-9389-A9252DE8761C}" destId="{CEB94319-F734-43CF-8E40-4B350A732044}" srcOrd="0" destOrd="1" presId="urn:microsoft.com/office/officeart/2005/8/layout/vList2"/>
    <dgm:cxn modelId="{9CCBE8F4-3F2F-471E-B96B-10BCAD89EC0C}" srcId="{2EEF3F03-608F-4355-BA6E-3A9D6D813727}" destId="{4CE6C3D4-BC77-4CAA-9389-A9252DE8761C}" srcOrd="1" destOrd="0" parTransId="{15ED5A9B-64D3-4678-98E1-B1150AF6F469}" sibTransId="{C28249BF-C309-4D02-AF37-EAF4B0A65CA2}"/>
    <dgm:cxn modelId="{7860E8F7-84AC-4E5B-BA9D-20A7DB17613C}" srcId="{2EEF3F03-608F-4355-BA6E-3A9D6D813727}" destId="{DB38E7F0-57B2-4AA5-9784-4B4D7F40298F}" srcOrd="2" destOrd="0" parTransId="{8B9889EA-6CDE-4FCE-91D3-4E55F208BA29}" sibTransId="{3612DBA4-7FE7-4058-8525-D112B6958B7F}"/>
    <dgm:cxn modelId="{7FC4FEFD-B249-4C4E-AF49-995901CAB169}" type="presParOf" srcId="{99C30A0B-0802-428C-A847-3A1D21D34394}" destId="{C6B401DF-287F-47C8-BA22-A0C75C7227EE}" srcOrd="0" destOrd="0" presId="urn:microsoft.com/office/officeart/2005/8/layout/vList2"/>
    <dgm:cxn modelId="{3A685CCD-9F83-45D0-8774-C71A685BF18E}" type="presParOf" srcId="{99C30A0B-0802-428C-A847-3A1D21D34394}" destId="{CEB94319-F734-43CF-8E40-4B350A732044}"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2741E3B-C663-46A2-A2EB-7DF40AA8F2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8FB2EB10-886E-4DEB-B982-A3692DF45FBE}">
      <dgm:prSet custT="1"/>
      <dgm:spPr/>
      <dgm:t>
        <a:bodyPr/>
        <a:lstStyle/>
        <a:p>
          <a:pPr rtl="0"/>
          <a:r>
            <a:rPr lang="es-ES_tradnl" sz="2800" b="1" dirty="0">
              <a:latin typeface="+mj-lt"/>
            </a:rPr>
            <a:t>A diferencia de las marcas, cuya función es la de distinguir productos o servicios o aludir al origen empresarial, estas indicaciones TIENEN UNA ESTRICTA FINALIDAD PUBLICITARIA: “captar la atención del público a quien el mensaje se dirige o alcanza, a los efectos de que adquieran el producto o contraten el servicio anunciado”</a:t>
          </a:r>
          <a:endParaRPr lang="es-ES" sz="2800" dirty="0">
            <a:latin typeface="+mj-lt"/>
          </a:endParaRPr>
        </a:p>
      </dgm:t>
    </dgm:pt>
    <dgm:pt modelId="{A9337639-DE2E-426A-885B-A4FA6D4C09C3}" type="parTrans" cxnId="{ED499BF5-E05A-42C3-8CF1-4A97505E160A}">
      <dgm:prSet/>
      <dgm:spPr/>
      <dgm:t>
        <a:bodyPr/>
        <a:lstStyle/>
        <a:p>
          <a:endParaRPr lang="es-ES"/>
        </a:p>
      </dgm:t>
    </dgm:pt>
    <dgm:pt modelId="{07363052-CA24-4D02-B391-7899DD0D0562}" type="sibTrans" cxnId="{ED499BF5-E05A-42C3-8CF1-4A97505E160A}">
      <dgm:prSet/>
      <dgm:spPr/>
      <dgm:t>
        <a:bodyPr/>
        <a:lstStyle/>
        <a:p>
          <a:endParaRPr lang="es-ES"/>
        </a:p>
      </dgm:t>
    </dgm:pt>
    <dgm:pt modelId="{2FB4DC96-67E2-49EB-A16C-3EDD7BACB5DD}" type="pres">
      <dgm:prSet presAssocID="{B2741E3B-C663-46A2-A2EB-7DF40AA8F25C}" presName="linear" presStyleCnt="0">
        <dgm:presLayoutVars>
          <dgm:animLvl val="lvl"/>
          <dgm:resizeHandles val="exact"/>
        </dgm:presLayoutVars>
      </dgm:prSet>
      <dgm:spPr/>
    </dgm:pt>
    <dgm:pt modelId="{A117D721-8CAE-4E97-88FD-7738D4E5CE87}" type="pres">
      <dgm:prSet presAssocID="{8FB2EB10-886E-4DEB-B982-A3692DF45FBE}" presName="parentText" presStyleLbl="node1" presStyleIdx="0" presStyleCnt="1" custScaleY="141217">
        <dgm:presLayoutVars>
          <dgm:chMax val="0"/>
          <dgm:bulletEnabled val="1"/>
        </dgm:presLayoutVars>
      </dgm:prSet>
      <dgm:spPr/>
    </dgm:pt>
  </dgm:ptLst>
  <dgm:cxnLst>
    <dgm:cxn modelId="{C67E343A-D517-46F4-A5C5-CEF49D933560}" type="presOf" srcId="{B2741E3B-C663-46A2-A2EB-7DF40AA8F25C}" destId="{2FB4DC96-67E2-49EB-A16C-3EDD7BACB5DD}" srcOrd="0" destOrd="0" presId="urn:microsoft.com/office/officeart/2005/8/layout/vList2"/>
    <dgm:cxn modelId="{EE0A3FB5-8AEF-4F2E-B860-5B5067387CF7}" type="presOf" srcId="{8FB2EB10-886E-4DEB-B982-A3692DF45FBE}" destId="{A117D721-8CAE-4E97-88FD-7738D4E5CE87}" srcOrd="0" destOrd="0" presId="urn:microsoft.com/office/officeart/2005/8/layout/vList2"/>
    <dgm:cxn modelId="{ED499BF5-E05A-42C3-8CF1-4A97505E160A}" srcId="{B2741E3B-C663-46A2-A2EB-7DF40AA8F25C}" destId="{8FB2EB10-886E-4DEB-B982-A3692DF45FBE}" srcOrd="0" destOrd="0" parTransId="{A9337639-DE2E-426A-885B-A4FA6D4C09C3}" sibTransId="{07363052-CA24-4D02-B391-7899DD0D0562}"/>
    <dgm:cxn modelId="{4D7D6C3C-958E-49E0-91AF-7FB94472BC5A}" type="presParOf" srcId="{2FB4DC96-67E2-49EB-A16C-3EDD7BACB5DD}" destId="{A117D721-8CAE-4E97-88FD-7738D4E5CE87}" srcOrd="0"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B2741E3B-C663-46A2-A2EB-7DF40AA8F2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49C83401-421A-4386-8DF7-ABB29CBA0BDA}">
      <dgm:prSet custT="1"/>
      <dgm:spPr/>
      <dgm:t>
        <a:bodyPr/>
        <a:lstStyle/>
        <a:p>
          <a:pPr rtl="0"/>
          <a:r>
            <a:rPr lang="es-ES_tradnl" sz="2400" b="1" dirty="0">
              <a:latin typeface="+mj-lt"/>
            </a:rPr>
            <a:t>EL ART. 3 DE LA LEY N° 17.011 ESTABLECE QUE PODRÁN CONSTITUIRSE COMO MARCAS LAS FRASES PUBLICITARIAS QUE REÚNAN LAS CONDICIONES REQUERIDAS POR LA PRESENTE LEY.</a:t>
          </a:r>
          <a:endParaRPr lang="es-ES" sz="2400" dirty="0">
            <a:latin typeface="+mj-lt"/>
          </a:endParaRPr>
        </a:p>
      </dgm:t>
    </dgm:pt>
    <dgm:pt modelId="{EFA7B320-35A6-4664-87E2-20B743C8D39C}" type="parTrans" cxnId="{843F189A-D9B5-4575-8F42-0F81F9740A9A}">
      <dgm:prSet/>
      <dgm:spPr/>
      <dgm:t>
        <a:bodyPr/>
        <a:lstStyle/>
        <a:p>
          <a:endParaRPr lang="es-ES"/>
        </a:p>
      </dgm:t>
    </dgm:pt>
    <dgm:pt modelId="{AF409587-17F7-406B-85C3-3951542020DC}" type="sibTrans" cxnId="{843F189A-D9B5-4575-8F42-0F81F9740A9A}">
      <dgm:prSet/>
      <dgm:spPr/>
      <dgm:t>
        <a:bodyPr/>
        <a:lstStyle/>
        <a:p>
          <a:endParaRPr lang="es-ES"/>
        </a:p>
      </dgm:t>
    </dgm:pt>
    <dgm:pt modelId="{ECE96E85-B798-4E35-9EE6-E8BB9492F144}">
      <dgm:prSet custT="1"/>
      <dgm:spPr/>
      <dgm:t>
        <a:bodyPr/>
        <a:lstStyle/>
        <a:p>
          <a:pPr rtl="0"/>
          <a:r>
            <a:rPr lang="es-ES_tradnl" sz="2400" b="1" dirty="0">
              <a:latin typeface="+mj-lt"/>
            </a:rPr>
            <a:t>Esto quiere decir que la frase publicitaria puede ir acompañada o no de la marca del producto o servicio. </a:t>
          </a:r>
          <a:endParaRPr lang="es-ES" sz="2400" dirty="0">
            <a:latin typeface="+mj-lt"/>
          </a:endParaRPr>
        </a:p>
      </dgm:t>
    </dgm:pt>
    <dgm:pt modelId="{39CC4F91-7A4F-498C-9F98-700BDBEF121F}" type="parTrans" cxnId="{BC499514-9A57-4B47-B4A7-47F443A394B1}">
      <dgm:prSet/>
      <dgm:spPr/>
      <dgm:t>
        <a:bodyPr/>
        <a:lstStyle/>
        <a:p>
          <a:endParaRPr lang="es-ES"/>
        </a:p>
      </dgm:t>
    </dgm:pt>
    <dgm:pt modelId="{B1CC203F-E85E-432B-B92F-50E06105FF75}" type="sibTrans" cxnId="{BC499514-9A57-4B47-B4A7-47F443A394B1}">
      <dgm:prSet/>
      <dgm:spPr/>
      <dgm:t>
        <a:bodyPr/>
        <a:lstStyle/>
        <a:p>
          <a:endParaRPr lang="es-ES"/>
        </a:p>
      </dgm:t>
    </dgm:pt>
    <dgm:pt modelId="{3FB9170E-671D-43CD-A48E-7032D5212798}">
      <dgm:prSet custT="1"/>
      <dgm:spPr/>
      <dgm:t>
        <a:bodyPr/>
        <a:lstStyle/>
        <a:p>
          <a:pPr rtl="0"/>
          <a:r>
            <a:rPr lang="es-ES_tradnl" sz="2400" b="1" dirty="0">
              <a:latin typeface="+mj-lt"/>
            </a:rPr>
            <a:t>SIEMPRE SE VA A OTORGAR DERECHO SOBRE EL CONJUNTO PERO NO SOBRE LOS TÉRMINOS QUE LO COMPONEN</a:t>
          </a:r>
          <a:endParaRPr lang="es-ES" sz="2400" dirty="0">
            <a:latin typeface="+mj-lt"/>
          </a:endParaRPr>
        </a:p>
      </dgm:t>
    </dgm:pt>
    <dgm:pt modelId="{C2F681B5-0AFB-421A-96F8-D636723C5230}" type="parTrans" cxnId="{CDE27A3F-641A-429C-9B71-73BF3764C481}">
      <dgm:prSet/>
      <dgm:spPr/>
      <dgm:t>
        <a:bodyPr/>
        <a:lstStyle/>
        <a:p>
          <a:endParaRPr lang="es-ES"/>
        </a:p>
      </dgm:t>
    </dgm:pt>
    <dgm:pt modelId="{6A4E1114-4CD4-4FAE-99CA-AFE4EC24E4FA}" type="sibTrans" cxnId="{CDE27A3F-641A-429C-9B71-73BF3764C481}">
      <dgm:prSet/>
      <dgm:spPr/>
      <dgm:t>
        <a:bodyPr/>
        <a:lstStyle/>
        <a:p>
          <a:endParaRPr lang="es-ES"/>
        </a:p>
      </dgm:t>
    </dgm:pt>
    <dgm:pt modelId="{2FB4DC96-67E2-49EB-A16C-3EDD7BACB5DD}" type="pres">
      <dgm:prSet presAssocID="{B2741E3B-C663-46A2-A2EB-7DF40AA8F25C}" presName="linear" presStyleCnt="0">
        <dgm:presLayoutVars>
          <dgm:animLvl val="lvl"/>
          <dgm:resizeHandles val="exact"/>
        </dgm:presLayoutVars>
      </dgm:prSet>
      <dgm:spPr/>
    </dgm:pt>
    <dgm:pt modelId="{E56E5C81-63CC-4580-9FCA-5D1A955AD273}" type="pres">
      <dgm:prSet presAssocID="{49C83401-421A-4386-8DF7-ABB29CBA0BDA}" presName="parentText" presStyleLbl="node1" presStyleIdx="0" presStyleCnt="1">
        <dgm:presLayoutVars>
          <dgm:chMax val="0"/>
          <dgm:bulletEnabled val="1"/>
        </dgm:presLayoutVars>
      </dgm:prSet>
      <dgm:spPr/>
    </dgm:pt>
    <dgm:pt modelId="{4BBC8AB2-8E76-4034-9E72-DD990FA014CF}" type="pres">
      <dgm:prSet presAssocID="{49C83401-421A-4386-8DF7-ABB29CBA0BDA}" presName="childText" presStyleLbl="revTx" presStyleIdx="0" presStyleCnt="1">
        <dgm:presLayoutVars>
          <dgm:bulletEnabled val="1"/>
        </dgm:presLayoutVars>
      </dgm:prSet>
      <dgm:spPr/>
    </dgm:pt>
  </dgm:ptLst>
  <dgm:cxnLst>
    <dgm:cxn modelId="{BC499514-9A57-4B47-B4A7-47F443A394B1}" srcId="{49C83401-421A-4386-8DF7-ABB29CBA0BDA}" destId="{ECE96E85-B798-4E35-9EE6-E8BB9492F144}" srcOrd="0" destOrd="0" parTransId="{39CC4F91-7A4F-498C-9F98-700BDBEF121F}" sibTransId="{B1CC203F-E85E-432B-B92F-50E06105FF75}"/>
    <dgm:cxn modelId="{B3398D32-9682-4533-AFB1-1E7148F3B22D}" type="presOf" srcId="{ECE96E85-B798-4E35-9EE6-E8BB9492F144}" destId="{4BBC8AB2-8E76-4034-9E72-DD990FA014CF}" srcOrd="0" destOrd="0" presId="urn:microsoft.com/office/officeart/2005/8/layout/vList2"/>
    <dgm:cxn modelId="{C67E343A-D517-46F4-A5C5-CEF49D933560}" type="presOf" srcId="{B2741E3B-C663-46A2-A2EB-7DF40AA8F25C}" destId="{2FB4DC96-67E2-49EB-A16C-3EDD7BACB5DD}" srcOrd="0" destOrd="0" presId="urn:microsoft.com/office/officeart/2005/8/layout/vList2"/>
    <dgm:cxn modelId="{CDE27A3F-641A-429C-9B71-73BF3764C481}" srcId="{49C83401-421A-4386-8DF7-ABB29CBA0BDA}" destId="{3FB9170E-671D-43CD-A48E-7032D5212798}" srcOrd="1" destOrd="0" parTransId="{C2F681B5-0AFB-421A-96F8-D636723C5230}" sibTransId="{6A4E1114-4CD4-4FAE-99CA-AFE4EC24E4FA}"/>
    <dgm:cxn modelId="{123D2E66-4942-4135-B0B3-082032427BBD}" type="presOf" srcId="{49C83401-421A-4386-8DF7-ABB29CBA0BDA}" destId="{E56E5C81-63CC-4580-9FCA-5D1A955AD273}" srcOrd="0" destOrd="0" presId="urn:microsoft.com/office/officeart/2005/8/layout/vList2"/>
    <dgm:cxn modelId="{843F189A-D9B5-4575-8F42-0F81F9740A9A}" srcId="{B2741E3B-C663-46A2-A2EB-7DF40AA8F25C}" destId="{49C83401-421A-4386-8DF7-ABB29CBA0BDA}" srcOrd="0" destOrd="0" parTransId="{EFA7B320-35A6-4664-87E2-20B743C8D39C}" sibTransId="{AF409587-17F7-406B-85C3-3951542020DC}"/>
    <dgm:cxn modelId="{63CF63FF-5345-4F9C-8DCB-FDE9B28B7109}" type="presOf" srcId="{3FB9170E-671D-43CD-A48E-7032D5212798}" destId="{4BBC8AB2-8E76-4034-9E72-DD990FA014CF}" srcOrd="0" destOrd="1" presId="urn:microsoft.com/office/officeart/2005/8/layout/vList2"/>
    <dgm:cxn modelId="{21705F31-9466-4D84-BC3F-F6B60ADAFF54}" type="presParOf" srcId="{2FB4DC96-67E2-49EB-A16C-3EDD7BACB5DD}" destId="{E56E5C81-63CC-4580-9FCA-5D1A955AD273}" srcOrd="0" destOrd="0" presId="urn:microsoft.com/office/officeart/2005/8/layout/vList2"/>
    <dgm:cxn modelId="{818741E6-3E1D-4355-830D-73C8271A25A9}" type="presParOf" srcId="{2FB4DC96-67E2-49EB-A16C-3EDD7BACB5DD}" destId="{4BBC8AB2-8E76-4034-9E72-DD990FA014CF}"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D6BC2279-BA81-490E-A6AA-151AD58B49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526E16FF-C893-4029-8640-A601CD2D577C}">
      <dgm:prSet custT="1"/>
      <dgm:spPr/>
      <dgm:t>
        <a:bodyPr/>
        <a:lstStyle/>
        <a:p>
          <a:pPr rtl="0"/>
          <a:r>
            <a:rPr lang="es-ES_tradnl" sz="2800" b="1" dirty="0">
              <a:latin typeface="+mj-lt"/>
            </a:rPr>
            <a:t>CONCEPTO DE NOMBRE COMERCIAL</a:t>
          </a:r>
          <a:endParaRPr lang="es-ES" sz="2800" b="1" dirty="0">
            <a:latin typeface="+mj-lt"/>
          </a:endParaRPr>
        </a:p>
      </dgm:t>
    </dgm:pt>
    <dgm:pt modelId="{B224AFF1-FE15-42B7-93F6-A47FDCAF6306}" type="parTrans" cxnId="{2B9CEABF-AB5E-4873-81C1-7AA6A8098788}">
      <dgm:prSet/>
      <dgm:spPr/>
      <dgm:t>
        <a:bodyPr/>
        <a:lstStyle/>
        <a:p>
          <a:endParaRPr lang="es-ES"/>
        </a:p>
      </dgm:t>
    </dgm:pt>
    <dgm:pt modelId="{C70EB683-DF68-43EE-BFEB-92E851223028}" type="sibTrans" cxnId="{2B9CEABF-AB5E-4873-81C1-7AA6A8098788}">
      <dgm:prSet/>
      <dgm:spPr/>
      <dgm:t>
        <a:bodyPr/>
        <a:lstStyle/>
        <a:p>
          <a:endParaRPr lang="es-ES"/>
        </a:p>
      </dgm:t>
    </dgm:pt>
    <dgm:pt modelId="{4160D41E-B34F-49D5-A0E9-E74657C7312D}">
      <dgm:prSet custT="1"/>
      <dgm:spPr/>
      <dgm:t>
        <a:bodyPr/>
        <a:lstStyle/>
        <a:p>
          <a:pPr rtl="0"/>
          <a:r>
            <a:rPr lang="en-GB" sz="2800" b="1" dirty="0" err="1">
              <a:latin typeface="+mj-lt"/>
            </a:rPr>
            <a:t>Es</a:t>
          </a:r>
          <a:r>
            <a:rPr lang="en-GB" sz="2800" b="1" dirty="0">
              <a:latin typeface="+mj-lt"/>
            </a:rPr>
            <a:t> la </a:t>
          </a:r>
          <a:r>
            <a:rPr lang="en-GB" sz="2800" b="1" dirty="0" err="1">
              <a:latin typeface="+mj-lt"/>
            </a:rPr>
            <a:t>designación</a:t>
          </a:r>
          <a:r>
            <a:rPr lang="en-GB" sz="2800" b="1" dirty="0">
              <a:latin typeface="+mj-lt"/>
            </a:rPr>
            <a:t> que </a:t>
          </a:r>
          <a:r>
            <a:rPr lang="en-GB" sz="2800" b="1" dirty="0" err="1">
              <a:latin typeface="+mj-lt"/>
            </a:rPr>
            <a:t>distingue</a:t>
          </a:r>
          <a:r>
            <a:rPr lang="en-GB" sz="2800" b="1" dirty="0">
              <a:latin typeface="+mj-lt"/>
            </a:rPr>
            <a:t> a </a:t>
          </a:r>
          <a:r>
            <a:rPr lang="en-GB" sz="2800" b="1" dirty="0" err="1">
              <a:latin typeface="+mj-lt"/>
            </a:rPr>
            <a:t>una</a:t>
          </a:r>
          <a:r>
            <a:rPr lang="en-GB" sz="2800" b="1" dirty="0">
              <a:latin typeface="+mj-lt"/>
            </a:rPr>
            <a:t> </a:t>
          </a:r>
          <a:r>
            <a:rPr lang="en-GB" sz="2800" b="1" dirty="0" err="1">
              <a:latin typeface="+mj-lt"/>
            </a:rPr>
            <a:t>empresa</a:t>
          </a:r>
          <a:r>
            <a:rPr lang="en-GB" sz="2800" b="1" dirty="0">
              <a:latin typeface="+mj-lt"/>
            </a:rPr>
            <a:t> </a:t>
          </a:r>
          <a:r>
            <a:rPr lang="en-GB" sz="2800" b="1" dirty="0" err="1">
              <a:latin typeface="+mj-lt"/>
            </a:rPr>
            <a:t>en</a:t>
          </a:r>
          <a:r>
            <a:rPr lang="en-GB" sz="2800" b="1" dirty="0">
              <a:latin typeface="+mj-lt"/>
            </a:rPr>
            <a:t> el </a:t>
          </a:r>
          <a:r>
            <a:rPr lang="en-GB" sz="2800" b="1" dirty="0" err="1">
              <a:latin typeface="+mj-lt"/>
            </a:rPr>
            <a:t>ejercicio</a:t>
          </a:r>
          <a:r>
            <a:rPr lang="en-GB" sz="2800" b="1" dirty="0">
              <a:latin typeface="+mj-lt"/>
            </a:rPr>
            <a:t> de </a:t>
          </a:r>
          <a:r>
            <a:rPr lang="en-GB" sz="2800" b="1" dirty="0" err="1">
              <a:latin typeface="+mj-lt"/>
            </a:rPr>
            <a:t>su</a:t>
          </a:r>
          <a:r>
            <a:rPr lang="en-GB" sz="2800" b="1" dirty="0">
              <a:latin typeface="+mj-lt"/>
            </a:rPr>
            <a:t> </a:t>
          </a:r>
          <a:r>
            <a:rPr lang="en-GB" sz="2800" b="1" dirty="0" err="1">
              <a:latin typeface="+mj-lt"/>
            </a:rPr>
            <a:t>actividad</a:t>
          </a:r>
          <a:r>
            <a:rPr lang="en-GB" sz="2800" b="1" dirty="0">
              <a:latin typeface="+mj-lt"/>
            </a:rPr>
            <a:t> o a sus locales o </a:t>
          </a:r>
          <a:r>
            <a:rPr lang="en-GB" sz="2800" b="1" dirty="0" err="1">
              <a:latin typeface="+mj-lt"/>
            </a:rPr>
            <a:t>establecimientos</a:t>
          </a:r>
          <a:r>
            <a:rPr lang="en-GB" sz="2800" b="1" dirty="0">
              <a:latin typeface="+mj-lt"/>
            </a:rPr>
            <a:t> </a:t>
          </a:r>
          <a:r>
            <a:rPr lang="en-GB" sz="2800" b="1" dirty="0" err="1">
              <a:latin typeface="+mj-lt"/>
            </a:rPr>
            <a:t>en</a:t>
          </a:r>
          <a:r>
            <a:rPr lang="en-GB" sz="2800" b="1" dirty="0">
              <a:latin typeface="+mj-lt"/>
            </a:rPr>
            <a:t> </a:t>
          </a:r>
          <a:r>
            <a:rPr lang="en-GB" sz="2800" b="1" dirty="0" err="1">
              <a:latin typeface="+mj-lt"/>
            </a:rPr>
            <a:t>los</a:t>
          </a:r>
          <a:r>
            <a:rPr lang="en-GB" sz="2800" b="1" dirty="0">
              <a:latin typeface="+mj-lt"/>
            </a:rPr>
            <a:t> </a:t>
          </a:r>
          <a:r>
            <a:rPr lang="en-GB" sz="2800" b="1" dirty="0" err="1">
              <a:latin typeface="+mj-lt"/>
            </a:rPr>
            <a:t>cuales</a:t>
          </a:r>
          <a:r>
            <a:rPr lang="en-GB" sz="2800" b="1" dirty="0">
              <a:latin typeface="+mj-lt"/>
            </a:rPr>
            <a:t> se </a:t>
          </a:r>
          <a:r>
            <a:rPr lang="en-GB" sz="2800" b="1" dirty="0" err="1">
              <a:latin typeface="+mj-lt"/>
            </a:rPr>
            <a:t>realiza</a:t>
          </a:r>
          <a:r>
            <a:rPr lang="en-GB" sz="2800" b="1" dirty="0">
              <a:latin typeface="+mj-lt"/>
            </a:rPr>
            <a:t> </a:t>
          </a:r>
          <a:r>
            <a:rPr lang="en-GB" sz="2800" b="1" dirty="0" err="1">
              <a:latin typeface="+mj-lt"/>
            </a:rPr>
            <a:t>actividad</a:t>
          </a:r>
          <a:r>
            <a:rPr lang="en-GB" sz="2800" b="1" dirty="0">
              <a:latin typeface="+mj-lt"/>
            </a:rPr>
            <a:t> </a:t>
          </a:r>
          <a:r>
            <a:rPr lang="en-GB" sz="2800" b="1" dirty="0" err="1">
              <a:latin typeface="+mj-lt"/>
            </a:rPr>
            <a:t>comercial</a:t>
          </a:r>
          <a:endParaRPr lang="es-ES" sz="2800" b="1" dirty="0">
            <a:latin typeface="+mj-lt"/>
          </a:endParaRPr>
        </a:p>
      </dgm:t>
    </dgm:pt>
    <dgm:pt modelId="{9484CFDB-487D-4E38-8DFD-E81F089143F9}" type="parTrans" cxnId="{01666476-9EA9-4221-BD6B-F826421CA74D}">
      <dgm:prSet/>
      <dgm:spPr/>
      <dgm:t>
        <a:bodyPr/>
        <a:lstStyle/>
        <a:p>
          <a:endParaRPr lang="es-ES"/>
        </a:p>
      </dgm:t>
    </dgm:pt>
    <dgm:pt modelId="{5A20020B-48A2-4AD2-86B9-F3DC4985068F}" type="sibTrans" cxnId="{01666476-9EA9-4221-BD6B-F826421CA74D}">
      <dgm:prSet/>
      <dgm:spPr/>
      <dgm:t>
        <a:bodyPr/>
        <a:lstStyle/>
        <a:p>
          <a:endParaRPr lang="es-ES"/>
        </a:p>
      </dgm:t>
    </dgm:pt>
    <dgm:pt modelId="{37FABB56-924F-488F-8C45-D9B5ABF5A697}">
      <dgm:prSet custT="1"/>
      <dgm:spPr/>
      <dgm:t>
        <a:bodyPr/>
        <a:lstStyle/>
        <a:p>
          <a:pPr rtl="0"/>
          <a:endParaRPr lang="es-ES" sz="2800" b="1" dirty="0">
            <a:latin typeface="+mj-lt"/>
          </a:endParaRPr>
        </a:p>
      </dgm:t>
    </dgm:pt>
    <dgm:pt modelId="{6B76C539-57B7-48E0-9FD7-F26F28D94509}" type="parTrans" cxnId="{47AD49CF-9B6C-475A-8A69-1BB6D23210EE}">
      <dgm:prSet/>
      <dgm:spPr/>
      <dgm:t>
        <a:bodyPr/>
        <a:lstStyle/>
        <a:p>
          <a:endParaRPr lang="es-UY"/>
        </a:p>
      </dgm:t>
    </dgm:pt>
    <dgm:pt modelId="{E4B1515F-8B26-4175-8674-0AB320286A35}" type="sibTrans" cxnId="{47AD49CF-9B6C-475A-8A69-1BB6D23210EE}">
      <dgm:prSet/>
      <dgm:spPr/>
      <dgm:t>
        <a:bodyPr/>
        <a:lstStyle/>
        <a:p>
          <a:endParaRPr lang="es-UY"/>
        </a:p>
      </dgm:t>
    </dgm:pt>
    <dgm:pt modelId="{6E62535C-40E9-4262-81E7-50487A9DAD3E}" type="pres">
      <dgm:prSet presAssocID="{D6BC2279-BA81-490E-A6AA-151AD58B49CF}" presName="linear" presStyleCnt="0">
        <dgm:presLayoutVars>
          <dgm:animLvl val="lvl"/>
          <dgm:resizeHandles val="exact"/>
        </dgm:presLayoutVars>
      </dgm:prSet>
      <dgm:spPr/>
    </dgm:pt>
    <dgm:pt modelId="{20FB0716-583C-4B02-82CE-B4677A6A1FD8}" type="pres">
      <dgm:prSet presAssocID="{526E16FF-C893-4029-8640-A601CD2D577C}" presName="parentText" presStyleLbl="node1" presStyleIdx="0" presStyleCnt="1">
        <dgm:presLayoutVars>
          <dgm:chMax val="0"/>
          <dgm:bulletEnabled val="1"/>
        </dgm:presLayoutVars>
      </dgm:prSet>
      <dgm:spPr/>
    </dgm:pt>
    <dgm:pt modelId="{D10FB0B7-DE38-4129-85F5-179C32F9B70B}" type="pres">
      <dgm:prSet presAssocID="{526E16FF-C893-4029-8640-A601CD2D577C}" presName="childText" presStyleLbl="revTx" presStyleIdx="0" presStyleCnt="1" custScaleY="178445">
        <dgm:presLayoutVars>
          <dgm:bulletEnabled val="1"/>
        </dgm:presLayoutVars>
      </dgm:prSet>
      <dgm:spPr/>
    </dgm:pt>
  </dgm:ptLst>
  <dgm:cxnLst>
    <dgm:cxn modelId="{3C9E4566-08C6-4126-B70F-7E1D8C6D9E39}" type="presOf" srcId="{37FABB56-924F-488F-8C45-D9B5ABF5A697}" destId="{D10FB0B7-DE38-4129-85F5-179C32F9B70B}" srcOrd="0" destOrd="0" presId="urn:microsoft.com/office/officeart/2005/8/layout/vList2"/>
    <dgm:cxn modelId="{EDA4BB48-75F7-4FF5-B804-64675751F857}" type="presOf" srcId="{4160D41E-B34F-49D5-A0E9-E74657C7312D}" destId="{D10FB0B7-DE38-4129-85F5-179C32F9B70B}" srcOrd="0" destOrd="1" presId="urn:microsoft.com/office/officeart/2005/8/layout/vList2"/>
    <dgm:cxn modelId="{01666476-9EA9-4221-BD6B-F826421CA74D}" srcId="{526E16FF-C893-4029-8640-A601CD2D577C}" destId="{4160D41E-B34F-49D5-A0E9-E74657C7312D}" srcOrd="1" destOrd="0" parTransId="{9484CFDB-487D-4E38-8DFD-E81F089143F9}" sibTransId="{5A20020B-48A2-4AD2-86B9-F3DC4985068F}"/>
    <dgm:cxn modelId="{7C4AB7B3-4299-43D2-8FE5-A932AFDAF00D}" type="presOf" srcId="{526E16FF-C893-4029-8640-A601CD2D577C}" destId="{20FB0716-583C-4B02-82CE-B4677A6A1FD8}" srcOrd="0" destOrd="0" presId="urn:microsoft.com/office/officeart/2005/8/layout/vList2"/>
    <dgm:cxn modelId="{2B9CEABF-AB5E-4873-81C1-7AA6A8098788}" srcId="{D6BC2279-BA81-490E-A6AA-151AD58B49CF}" destId="{526E16FF-C893-4029-8640-A601CD2D577C}" srcOrd="0" destOrd="0" parTransId="{B224AFF1-FE15-42B7-93F6-A47FDCAF6306}" sibTransId="{C70EB683-DF68-43EE-BFEB-92E851223028}"/>
    <dgm:cxn modelId="{47AD49CF-9B6C-475A-8A69-1BB6D23210EE}" srcId="{526E16FF-C893-4029-8640-A601CD2D577C}" destId="{37FABB56-924F-488F-8C45-D9B5ABF5A697}" srcOrd="0" destOrd="0" parTransId="{6B76C539-57B7-48E0-9FD7-F26F28D94509}" sibTransId="{E4B1515F-8B26-4175-8674-0AB320286A35}"/>
    <dgm:cxn modelId="{D8A40FD0-754C-4FBC-8874-0769AE34A5FE}" type="presOf" srcId="{D6BC2279-BA81-490E-A6AA-151AD58B49CF}" destId="{6E62535C-40E9-4262-81E7-50487A9DAD3E}" srcOrd="0" destOrd="0" presId="urn:microsoft.com/office/officeart/2005/8/layout/vList2"/>
    <dgm:cxn modelId="{FBB3E621-47E8-4A0B-8888-63940829A56F}" type="presParOf" srcId="{6E62535C-40E9-4262-81E7-50487A9DAD3E}" destId="{20FB0716-583C-4B02-82CE-B4677A6A1FD8}" srcOrd="0" destOrd="0" presId="urn:microsoft.com/office/officeart/2005/8/layout/vList2"/>
    <dgm:cxn modelId="{DC8DADE0-B3DF-469D-B3D4-78911BA603FB}" type="presParOf" srcId="{6E62535C-40E9-4262-81E7-50487A9DAD3E}" destId="{D10FB0B7-DE38-4129-85F5-179C32F9B70B}"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02768-D912-49BF-A3AA-09CE118816F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39C028E0-2478-4E92-B1DD-4FC820532313}">
      <dgm:prSet phldrT="[Texto]" custT="1"/>
      <dgm:spPr/>
      <dgm:t>
        <a:bodyPr/>
        <a:lstStyle/>
        <a:p>
          <a:r>
            <a:rPr lang="en-GB" altLang="es-UY" sz="2800" b="1" dirty="0">
              <a:latin typeface="+mj-lt"/>
            </a:rPr>
            <a:t>BIEN INMATERIAL SOBRE EL CUAL SE CONCRETA LA REFERIDA PROTECCIÓN JURÍDICA</a:t>
          </a:r>
          <a:endParaRPr lang="es-UY" sz="2800" b="1" dirty="0">
            <a:latin typeface="+mj-lt"/>
          </a:endParaRPr>
        </a:p>
      </dgm:t>
    </dgm:pt>
    <dgm:pt modelId="{F5070F5D-2F33-43EB-BF30-5D07E67A0647}" type="parTrans" cxnId="{FF304311-C4A4-4148-8879-E21A68457F68}">
      <dgm:prSet/>
      <dgm:spPr/>
      <dgm:t>
        <a:bodyPr/>
        <a:lstStyle/>
        <a:p>
          <a:endParaRPr lang="es-UY"/>
        </a:p>
      </dgm:t>
    </dgm:pt>
    <dgm:pt modelId="{4983ADC3-3575-4534-BC64-86F3EC4A6AFD}" type="sibTrans" cxnId="{FF304311-C4A4-4148-8879-E21A68457F68}">
      <dgm:prSet/>
      <dgm:spPr/>
      <dgm:t>
        <a:bodyPr/>
        <a:lstStyle/>
        <a:p>
          <a:endParaRPr lang="es-UY"/>
        </a:p>
      </dgm:t>
    </dgm:pt>
    <dgm:pt modelId="{C38C0609-FE3E-4A61-A6C4-3EECD5363D4A}">
      <dgm:prSet custT="1"/>
      <dgm:spPr/>
      <dgm:t>
        <a:bodyPr/>
        <a:lstStyle/>
        <a:p>
          <a:r>
            <a:rPr lang="en-GB" altLang="es-UY" sz="2800" b="1" dirty="0">
              <a:latin typeface="+mj-lt"/>
            </a:rPr>
            <a:t>ESTÁ ESTRECHAMENTE RELACIONADO CON LA FUNCIÓN QUE LA MARCA CUMPLE EN LA ECONOMÍA BASADA EN LA LIBERTAD DE INTERCAMBIO Y EN LA LIBRE COMPETENCIA</a:t>
          </a:r>
          <a:endParaRPr lang="es-UY" altLang="es-UY" sz="2800" b="1" dirty="0">
            <a:latin typeface="+mj-lt"/>
          </a:endParaRPr>
        </a:p>
      </dgm:t>
    </dgm:pt>
    <dgm:pt modelId="{5EA1435B-D6C0-4E94-886D-56DFBD32325B}" type="parTrans" cxnId="{AD3E120E-F0CE-47C4-BFFA-237FEF8997E5}">
      <dgm:prSet/>
      <dgm:spPr/>
      <dgm:t>
        <a:bodyPr/>
        <a:lstStyle/>
        <a:p>
          <a:endParaRPr lang="es-UY"/>
        </a:p>
      </dgm:t>
    </dgm:pt>
    <dgm:pt modelId="{8FD53CDA-5F0B-4FFD-B1F2-CEFE88B541B1}" type="sibTrans" cxnId="{AD3E120E-F0CE-47C4-BFFA-237FEF8997E5}">
      <dgm:prSet/>
      <dgm:spPr/>
      <dgm:t>
        <a:bodyPr/>
        <a:lstStyle/>
        <a:p>
          <a:endParaRPr lang="es-UY"/>
        </a:p>
      </dgm:t>
    </dgm:pt>
    <dgm:pt modelId="{808CA6C0-6FA0-41B5-BDEB-49D199A6EAE2}" type="pres">
      <dgm:prSet presAssocID="{89B02768-D912-49BF-A3AA-09CE118816FE}" presName="linear" presStyleCnt="0">
        <dgm:presLayoutVars>
          <dgm:animLvl val="lvl"/>
          <dgm:resizeHandles val="exact"/>
        </dgm:presLayoutVars>
      </dgm:prSet>
      <dgm:spPr/>
    </dgm:pt>
    <dgm:pt modelId="{D558513A-67B2-4681-AAF3-00EDBC80C644}" type="pres">
      <dgm:prSet presAssocID="{39C028E0-2478-4E92-B1DD-4FC820532313}" presName="parentText" presStyleLbl="node1" presStyleIdx="0" presStyleCnt="2">
        <dgm:presLayoutVars>
          <dgm:chMax val="0"/>
          <dgm:bulletEnabled val="1"/>
        </dgm:presLayoutVars>
      </dgm:prSet>
      <dgm:spPr/>
    </dgm:pt>
    <dgm:pt modelId="{37F6041D-5CB1-4793-B2A9-C1A135DE8B07}" type="pres">
      <dgm:prSet presAssocID="{4983ADC3-3575-4534-BC64-86F3EC4A6AFD}" presName="spacer" presStyleCnt="0"/>
      <dgm:spPr/>
    </dgm:pt>
    <dgm:pt modelId="{8DBFB9E8-1F7E-4672-9BA2-4D069BC29B4F}" type="pres">
      <dgm:prSet presAssocID="{C38C0609-FE3E-4A61-A6C4-3EECD5363D4A}" presName="parentText" presStyleLbl="node1" presStyleIdx="1" presStyleCnt="2">
        <dgm:presLayoutVars>
          <dgm:chMax val="0"/>
          <dgm:bulletEnabled val="1"/>
        </dgm:presLayoutVars>
      </dgm:prSet>
      <dgm:spPr/>
    </dgm:pt>
  </dgm:ptLst>
  <dgm:cxnLst>
    <dgm:cxn modelId="{AD3E120E-F0CE-47C4-BFFA-237FEF8997E5}" srcId="{89B02768-D912-49BF-A3AA-09CE118816FE}" destId="{C38C0609-FE3E-4A61-A6C4-3EECD5363D4A}" srcOrd="1" destOrd="0" parTransId="{5EA1435B-D6C0-4E94-886D-56DFBD32325B}" sibTransId="{8FD53CDA-5F0B-4FFD-B1F2-CEFE88B541B1}"/>
    <dgm:cxn modelId="{FF304311-C4A4-4148-8879-E21A68457F68}" srcId="{89B02768-D912-49BF-A3AA-09CE118816FE}" destId="{39C028E0-2478-4E92-B1DD-4FC820532313}" srcOrd="0" destOrd="0" parTransId="{F5070F5D-2F33-43EB-BF30-5D07E67A0647}" sibTransId="{4983ADC3-3575-4534-BC64-86F3EC4A6AFD}"/>
    <dgm:cxn modelId="{194E4D16-E1A8-46A8-B342-D8EE9D1861D3}" type="presOf" srcId="{39C028E0-2478-4E92-B1DD-4FC820532313}" destId="{D558513A-67B2-4681-AAF3-00EDBC80C644}" srcOrd="0" destOrd="0" presId="urn:microsoft.com/office/officeart/2005/8/layout/vList2"/>
    <dgm:cxn modelId="{CAF61E48-399C-489B-B098-D5AD1161C755}" type="presOf" srcId="{C38C0609-FE3E-4A61-A6C4-3EECD5363D4A}" destId="{8DBFB9E8-1F7E-4672-9BA2-4D069BC29B4F}" srcOrd="0" destOrd="0" presId="urn:microsoft.com/office/officeart/2005/8/layout/vList2"/>
    <dgm:cxn modelId="{2E19FA57-531B-4319-B711-19A78AF68CE8}" type="presOf" srcId="{89B02768-D912-49BF-A3AA-09CE118816FE}" destId="{808CA6C0-6FA0-41B5-BDEB-49D199A6EAE2}" srcOrd="0" destOrd="0" presId="urn:microsoft.com/office/officeart/2005/8/layout/vList2"/>
    <dgm:cxn modelId="{747DFFA1-D020-43AB-B015-95DFDFCC9D8E}" type="presParOf" srcId="{808CA6C0-6FA0-41B5-BDEB-49D199A6EAE2}" destId="{D558513A-67B2-4681-AAF3-00EDBC80C644}" srcOrd="0" destOrd="0" presId="urn:microsoft.com/office/officeart/2005/8/layout/vList2"/>
    <dgm:cxn modelId="{3B449156-0096-4369-B7DD-70C3907A8BA5}" type="presParOf" srcId="{808CA6C0-6FA0-41B5-BDEB-49D199A6EAE2}" destId="{37F6041D-5CB1-4793-B2A9-C1A135DE8B07}" srcOrd="1" destOrd="0" presId="urn:microsoft.com/office/officeart/2005/8/layout/vList2"/>
    <dgm:cxn modelId="{31E7143A-3330-4571-B496-831535B8E04B}" type="presParOf" srcId="{808CA6C0-6FA0-41B5-BDEB-49D199A6EAE2}" destId="{8DBFB9E8-1F7E-4672-9BA2-4D069BC29B4F}"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6BC2279-BA81-490E-A6AA-151AD58B49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2C2EC65E-E8E5-4AFA-B7A9-F181A8C6A883}">
      <dgm:prSet custT="1"/>
      <dgm:spPr/>
      <dgm:t>
        <a:bodyPr/>
        <a:lstStyle/>
        <a:p>
          <a:pPr rtl="0"/>
          <a:r>
            <a:rPr lang="es-ES_tradnl" sz="2400" b="1" dirty="0">
              <a:latin typeface="+mj-lt"/>
            </a:rPr>
            <a:t>NOMBRE COMERCIAL COMO PROPIEDAD INDUSTRIAL</a:t>
          </a:r>
          <a:endParaRPr lang="es-ES" sz="2400" b="1" dirty="0">
            <a:latin typeface="+mj-lt"/>
          </a:endParaRPr>
        </a:p>
      </dgm:t>
    </dgm:pt>
    <dgm:pt modelId="{7C3860CD-8851-4867-9AE4-5F257F788080}" type="parTrans" cxnId="{793B0E4A-8110-4DB3-81C5-DA6D828DAF26}">
      <dgm:prSet/>
      <dgm:spPr/>
      <dgm:t>
        <a:bodyPr/>
        <a:lstStyle/>
        <a:p>
          <a:endParaRPr lang="es-ES"/>
        </a:p>
      </dgm:t>
    </dgm:pt>
    <dgm:pt modelId="{924A0B0D-7032-4CF7-8321-E368BB01E15D}" type="sibTrans" cxnId="{793B0E4A-8110-4DB3-81C5-DA6D828DAF26}">
      <dgm:prSet/>
      <dgm:spPr/>
      <dgm:t>
        <a:bodyPr/>
        <a:lstStyle/>
        <a:p>
          <a:endParaRPr lang="es-ES"/>
        </a:p>
      </dgm:t>
    </dgm:pt>
    <dgm:pt modelId="{40624BFC-494D-4331-A867-FE4701D18235}">
      <dgm:prSet custT="1"/>
      <dgm:spPr/>
      <dgm:t>
        <a:bodyPr/>
        <a:lstStyle/>
        <a:p>
          <a:pPr rtl="0"/>
          <a:r>
            <a:rPr lang="en-GB" sz="2400" b="1" dirty="0">
              <a:latin typeface="+mj-lt"/>
            </a:rPr>
            <a:t>Al </a:t>
          </a:r>
          <a:r>
            <a:rPr lang="en-GB" sz="2400" b="1" dirty="0" err="1">
              <a:latin typeface="+mj-lt"/>
            </a:rPr>
            <a:t>igual</a:t>
          </a:r>
          <a:r>
            <a:rPr lang="en-GB" sz="2400" b="1" dirty="0">
              <a:latin typeface="+mj-lt"/>
            </a:rPr>
            <a:t> que la </a:t>
          </a:r>
          <a:r>
            <a:rPr lang="en-GB" sz="2400" b="1" dirty="0" err="1">
              <a:latin typeface="+mj-lt"/>
            </a:rPr>
            <a:t>marca</a:t>
          </a:r>
          <a:r>
            <a:rPr lang="en-GB" sz="2400" b="1" dirty="0">
              <a:latin typeface="+mj-lt"/>
            </a:rPr>
            <a:t> </a:t>
          </a:r>
          <a:r>
            <a:rPr lang="en-GB" sz="2400" b="1" dirty="0" err="1">
              <a:latin typeface="+mj-lt"/>
            </a:rPr>
            <a:t>constituye</a:t>
          </a:r>
          <a:r>
            <a:rPr lang="en-GB" sz="2400" b="1" dirty="0">
              <a:latin typeface="+mj-lt"/>
            </a:rPr>
            <a:t> </a:t>
          </a:r>
          <a:r>
            <a:rPr lang="en-GB" sz="2400" b="1" dirty="0" err="1">
              <a:latin typeface="+mj-lt"/>
            </a:rPr>
            <a:t>uno</a:t>
          </a:r>
          <a:r>
            <a:rPr lang="en-GB" sz="2400" b="1" dirty="0">
              <a:latin typeface="+mj-lt"/>
            </a:rPr>
            <a:t> de </a:t>
          </a:r>
          <a:r>
            <a:rPr lang="en-GB" sz="2400" b="1" dirty="0" err="1">
              <a:latin typeface="+mj-lt"/>
            </a:rPr>
            <a:t>los</a:t>
          </a:r>
          <a:r>
            <a:rPr lang="en-GB" sz="2400" b="1" dirty="0">
              <a:latin typeface="+mj-lt"/>
            </a:rPr>
            <a:t> </a:t>
          </a:r>
          <a:r>
            <a:rPr lang="en-GB" sz="2400" b="1" dirty="0" err="1">
              <a:latin typeface="+mj-lt"/>
            </a:rPr>
            <a:t>signos</a:t>
          </a:r>
          <a:r>
            <a:rPr lang="en-GB" sz="2400" b="1" dirty="0">
              <a:latin typeface="+mj-lt"/>
            </a:rPr>
            <a:t> </a:t>
          </a:r>
          <a:r>
            <a:rPr lang="en-GB" sz="2400" b="1" dirty="0" err="1">
              <a:latin typeface="+mj-lt"/>
            </a:rPr>
            <a:t>distintivos</a:t>
          </a:r>
          <a:r>
            <a:rPr lang="en-GB" sz="2400" b="1" dirty="0">
              <a:latin typeface="+mj-lt"/>
            </a:rPr>
            <a:t> de la </a:t>
          </a:r>
          <a:r>
            <a:rPr lang="en-GB" sz="2400" b="1" dirty="0" err="1">
              <a:latin typeface="+mj-lt"/>
            </a:rPr>
            <a:t>empresa</a:t>
          </a:r>
          <a:r>
            <a:rPr lang="en-GB" sz="2400" b="1" dirty="0">
              <a:latin typeface="+mj-lt"/>
            </a:rPr>
            <a:t>. </a:t>
          </a:r>
          <a:r>
            <a:rPr lang="en-GB" sz="2400" b="1" dirty="0" err="1">
              <a:latin typeface="+mj-lt"/>
            </a:rPr>
            <a:t>Así</a:t>
          </a:r>
          <a:r>
            <a:rPr lang="en-GB" sz="2400" b="1" dirty="0">
              <a:latin typeface="+mj-lt"/>
            </a:rPr>
            <a:t> el art. 67 </a:t>
          </a:r>
          <a:r>
            <a:rPr lang="en-GB" sz="2400" b="1" dirty="0" err="1">
              <a:latin typeface="+mj-lt"/>
            </a:rPr>
            <a:t>establece</a:t>
          </a:r>
          <a:r>
            <a:rPr lang="en-GB" sz="2400" b="1" dirty="0">
              <a:latin typeface="+mj-lt"/>
            </a:rPr>
            <a:t> que </a:t>
          </a:r>
          <a:r>
            <a:rPr lang="en-GB" sz="2400" b="1" dirty="0" err="1">
              <a:latin typeface="+mj-lt"/>
            </a:rPr>
            <a:t>los</a:t>
          </a:r>
          <a:r>
            <a:rPr lang="en-GB" sz="2400" b="1" dirty="0">
              <a:latin typeface="+mj-lt"/>
            </a:rPr>
            <a:t> </a:t>
          </a:r>
          <a:r>
            <a:rPr lang="en-GB" sz="2400" b="1" dirty="0" err="1">
              <a:latin typeface="+mj-lt"/>
            </a:rPr>
            <a:t>nombres</a:t>
          </a:r>
          <a:r>
            <a:rPr lang="en-GB" sz="2400" b="1" dirty="0">
              <a:latin typeface="+mj-lt"/>
            </a:rPr>
            <a:t> </a:t>
          </a:r>
          <a:r>
            <a:rPr lang="en-GB" sz="2400" b="1" dirty="0" err="1">
              <a:latin typeface="+mj-lt"/>
            </a:rPr>
            <a:t>comerciales</a:t>
          </a:r>
          <a:r>
            <a:rPr lang="en-GB" sz="2400" b="1" dirty="0">
              <a:latin typeface="+mj-lt"/>
            </a:rPr>
            <a:t> </a:t>
          </a:r>
          <a:r>
            <a:rPr lang="en-GB" sz="2400" b="1" dirty="0" err="1">
              <a:latin typeface="+mj-lt"/>
            </a:rPr>
            <a:t>constituyen</a:t>
          </a:r>
          <a:r>
            <a:rPr lang="en-GB" sz="2400" b="1" dirty="0">
              <a:latin typeface="+mj-lt"/>
            </a:rPr>
            <a:t> </a:t>
          </a:r>
          <a:r>
            <a:rPr lang="en-GB" sz="2400" b="1" dirty="0" err="1">
              <a:latin typeface="+mj-lt"/>
            </a:rPr>
            <a:t>una</a:t>
          </a:r>
          <a:r>
            <a:rPr lang="en-GB" sz="2400" b="1" dirty="0">
              <a:latin typeface="+mj-lt"/>
            </a:rPr>
            <a:t> </a:t>
          </a:r>
          <a:r>
            <a:rPr lang="en-GB" sz="2400" b="1" dirty="0" err="1">
              <a:latin typeface="+mj-lt"/>
            </a:rPr>
            <a:t>propiedad</a:t>
          </a:r>
          <a:r>
            <a:rPr lang="en-GB" sz="2400" b="1" dirty="0">
              <a:latin typeface="+mj-lt"/>
            </a:rPr>
            <a:t> industrial a </a:t>
          </a:r>
          <a:r>
            <a:rPr lang="en-GB" sz="2400" b="1" dirty="0" err="1">
              <a:latin typeface="+mj-lt"/>
            </a:rPr>
            <a:t>los</a:t>
          </a:r>
          <a:r>
            <a:rPr lang="en-GB" sz="2400" b="1" dirty="0">
              <a:latin typeface="+mj-lt"/>
            </a:rPr>
            <a:t> </a:t>
          </a:r>
          <a:r>
            <a:rPr lang="en-GB" sz="2400" b="1" dirty="0" err="1">
              <a:latin typeface="+mj-lt"/>
            </a:rPr>
            <a:t>efectos</a:t>
          </a:r>
          <a:r>
            <a:rPr lang="en-GB" sz="2400" b="1" dirty="0">
              <a:latin typeface="+mj-lt"/>
            </a:rPr>
            <a:t> de la ley</a:t>
          </a:r>
          <a:endParaRPr lang="es-ES" sz="2400" b="1" dirty="0">
            <a:latin typeface="+mj-lt"/>
          </a:endParaRPr>
        </a:p>
      </dgm:t>
    </dgm:pt>
    <dgm:pt modelId="{E4C78FB0-4677-4A92-B78D-A11FEB0735DD}" type="parTrans" cxnId="{D3D21FFA-75DF-402E-8F6F-FC7BDD5807EA}">
      <dgm:prSet/>
      <dgm:spPr/>
      <dgm:t>
        <a:bodyPr/>
        <a:lstStyle/>
        <a:p>
          <a:endParaRPr lang="es-ES"/>
        </a:p>
      </dgm:t>
    </dgm:pt>
    <dgm:pt modelId="{D0A7ECE5-D5DB-45EE-AD6D-7EB00974D720}" type="sibTrans" cxnId="{D3D21FFA-75DF-402E-8F6F-FC7BDD5807EA}">
      <dgm:prSet/>
      <dgm:spPr/>
      <dgm:t>
        <a:bodyPr/>
        <a:lstStyle/>
        <a:p>
          <a:endParaRPr lang="es-ES"/>
        </a:p>
      </dgm:t>
    </dgm:pt>
    <dgm:pt modelId="{CE8A34A5-E0DD-4080-9BA6-258FAC53E734}">
      <dgm:prSet custT="1"/>
      <dgm:spPr/>
      <dgm:t>
        <a:bodyPr/>
        <a:lstStyle/>
        <a:p>
          <a:pPr rtl="0"/>
          <a:r>
            <a:rPr lang="en-GB" sz="2400" b="1" dirty="0">
              <a:latin typeface="+mj-lt"/>
            </a:rPr>
            <a:t>El </a:t>
          </a:r>
          <a:r>
            <a:rPr lang="en-GB" sz="2400" b="1" dirty="0" err="1">
              <a:latin typeface="+mj-lt"/>
            </a:rPr>
            <a:t>derecho</a:t>
          </a:r>
          <a:r>
            <a:rPr lang="en-GB" sz="2400" b="1" dirty="0">
              <a:latin typeface="+mj-lt"/>
            </a:rPr>
            <a:t> se </a:t>
          </a:r>
          <a:r>
            <a:rPr lang="en-GB" sz="2400" b="1" dirty="0" err="1">
              <a:latin typeface="+mj-lt"/>
            </a:rPr>
            <a:t>adquiere</a:t>
          </a:r>
          <a:r>
            <a:rPr lang="en-GB" sz="2400" b="1" dirty="0">
              <a:latin typeface="+mj-lt"/>
            </a:rPr>
            <a:t> </a:t>
          </a:r>
          <a:r>
            <a:rPr lang="en-GB" sz="2400" b="1" dirty="0" err="1">
              <a:latin typeface="+mj-lt"/>
            </a:rPr>
            <a:t>por</a:t>
          </a:r>
          <a:r>
            <a:rPr lang="en-GB" sz="2400" b="1" dirty="0">
              <a:latin typeface="+mj-lt"/>
            </a:rPr>
            <a:t> el </a:t>
          </a:r>
          <a:r>
            <a:rPr lang="en-GB" sz="2400" b="1" dirty="0" err="1">
              <a:latin typeface="+mj-lt"/>
            </a:rPr>
            <a:t>uso</a:t>
          </a:r>
          <a:r>
            <a:rPr lang="en-GB" sz="2400" b="1" dirty="0">
              <a:latin typeface="+mj-lt"/>
            </a:rPr>
            <a:t> (art. 72): “No </a:t>
          </a:r>
          <a:r>
            <a:rPr lang="en-GB" sz="2400" b="1" dirty="0" err="1">
              <a:latin typeface="+mj-lt"/>
            </a:rPr>
            <a:t>es</a:t>
          </a:r>
          <a:r>
            <a:rPr lang="en-GB" sz="2400" b="1" dirty="0">
              <a:latin typeface="+mj-lt"/>
            </a:rPr>
            <a:t> </a:t>
          </a:r>
          <a:r>
            <a:rPr lang="en-GB" sz="2400" b="1" dirty="0" err="1">
              <a:latin typeface="+mj-lt"/>
            </a:rPr>
            <a:t>necesario</a:t>
          </a:r>
          <a:r>
            <a:rPr lang="en-GB" sz="2400" b="1" dirty="0">
              <a:latin typeface="+mj-lt"/>
            </a:rPr>
            <a:t> el </a:t>
          </a:r>
          <a:r>
            <a:rPr lang="en-GB" sz="2400" b="1" dirty="0" err="1">
              <a:latin typeface="+mj-lt"/>
            </a:rPr>
            <a:t>registro</a:t>
          </a:r>
          <a:r>
            <a:rPr lang="en-GB" sz="2400" b="1" dirty="0">
              <a:latin typeface="+mj-lt"/>
            </a:rPr>
            <a:t> del </a:t>
          </a:r>
          <a:r>
            <a:rPr lang="en-GB" sz="2400" b="1" dirty="0" err="1">
              <a:latin typeface="+mj-lt"/>
            </a:rPr>
            <a:t>nombre</a:t>
          </a:r>
          <a:r>
            <a:rPr lang="en-GB" sz="2400" b="1" dirty="0">
              <a:latin typeface="+mj-lt"/>
            </a:rPr>
            <a:t> para </a:t>
          </a:r>
          <a:r>
            <a:rPr lang="en-GB" sz="2400" b="1" dirty="0" err="1">
              <a:latin typeface="+mj-lt"/>
            </a:rPr>
            <a:t>ejercer</a:t>
          </a:r>
          <a:r>
            <a:rPr lang="en-GB" sz="2400" b="1" dirty="0">
              <a:latin typeface="+mj-lt"/>
            </a:rPr>
            <a:t> </a:t>
          </a:r>
          <a:r>
            <a:rPr lang="en-GB" sz="2400" b="1" dirty="0" err="1">
              <a:latin typeface="+mj-lt"/>
            </a:rPr>
            <a:t>los</a:t>
          </a:r>
          <a:r>
            <a:rPr lang="en-GB" sz="2400" b="1" dirty="0">
              <a:latin typeface="+mj-lt"/>
            </a:rPr>
            <a:t> </a:t>
          </a:r>
          <a:r>
            <a:rPr lang="en-GB" sz="2400" b="1" dirty="0" err="1">
              <a:latin typeface="+mj-lt"/>
            </a:rPr>
            <a:t>derechos</a:t>
          </a:r>
          <a:r>
            <a:rPr lang="en-GB" sz="2400" b="1" dirty="0">
              <a:latin typeface="+mj-lt"/>
            </a:rPr>
            <a:t> </a:t>
          </a:r>
          <a:r>
            <a:rPr lang="en-GB" sz="2400" b="1" dirty="0" err="1">
              <a:latin typeface="+mj-lt"/>
            </a:rPr>
            <a:t>acordados</a:t>
          </a:r>
          <a:r>
            <a:rPr lang="en-GB" sz="2400" b="1" dirty="0">
              <a:latin typeface="+mj-lt"/>
            </a:rPr>
            <a:t> </a:t>
          </a:r>
          <a:r>
            <a:rPr lang="en-GB" sz="2400" b="1" dirty="0" err="1">
              <a:latin typeface="+mj-lt"/>
            </a:rPr>
            <a:t>por</a:t>
          </a:r>
          <a:r>
            <a:rPr lang="en-GB" sz="2400" b="1" dirty="0">
              <a:latin typeface="+mj-lt"/>
            </a:rPr>
            <a:t> la </a:t>
          </a:r>
          <a:r>
            <a:rPr lang="en-GB" sz="2400" b="1" dirty="0" err="1">
              <a:latin typeface="+mj-lt"/>
            </a:rPr>
            <a:t>presente</a:t>
          </a:r>
          <a:r>
            <a:rPr lang="en-GB" sz="2400" b="1" dirty="0">
              <a:latin typeface="+mj-lt"/>
            </a:rPr>
            <a:t> ley, salvo el </a:t>
          </a:r>
          <a:r>
            <a:rPr lang="en-GB" sz="2400" b="1" dirty="0" err="1">
              <a:latin typeface="+mj-lt"/>
            </a:rPr>
            <a:t>caso</a:t>
          </a:r>
          <a:r>
            <a:rPr lang="en-GB" sz="2400" b="1" dirty="0">
              <a:latin typeface="+mj-lt"/>
            </a:rPr>
            <a:t> </a:t>
          </a:r>
          <a:r>
            <a:rPr lang="en-GB" sz="2400" b="1" dirty="0" err="1">
              <a:latin typeface="+mj-lt"/>
            </a:rPr>
            <a:t>en</a:t>
          </a:r>
          <a:r>
            <a:rPr lang="en-GB" sz="2400" b="1" dirty="0">
              <a:latin typeface="+mj-lt"/>
            </a:rPr>
            <a:t> que </a:t>
          </a:r>
          <a:r>
            <a:rPr lang="en-GB" sz="2400" b="1" dirty="0" err="1">
              <a:latin typeface="+mj-lt"/>
            </a:rPr>
            <a:t>forme</a:t>
          </a:r>
          <a:r>
            <a:rPr lang="en-GB" sz="2400" b="1" dirty="0">
              <a:latin typeface="+mj-lt"/>
            </a:rPr>
            <a:t> parte de la </a:t>
          </a:r>
          <a:r>
            <a:rPr lang="en-GB" sz="2400" b="1" dirty="0" err="1">
              <a:latin typeface="+mj-lt"/>
            </a:rPr>
            <a:t>marca</a:t>
          </a:r>
          <a:r>
            <a:rPr lang="en-GB" sz="2400" b="1" dirty="0">
              <a:latin typeface="+mj-lt"/>
            </a:rPr>
            <a:t>”</a:t>
          </a:r>
          <a:endParaRPr lang="es-ES" sz="2400" b="1" dirty="0">
            <a:latin typeface="+mj-lt"/>
          </a:endParaRPr>
        </a:p>
      </dgm:t>
    </dgm:pt>
    <dgm:pt modelId="{F5589DD8-92EF-49FB-80D4-248797F06DFE}" type="parTrans" cxnId="{0D3E9D52-306F-42E0-B6B8-8ACF7D48B055}">
      <dgm:prSet/>
      <dgm:spPr/>
      <dgm:t>
        <a:bodyPr/>
        <a:lstStyle/>
        <a:p>
          <a:endParaRPr lang="es-ES"/>
        </a:p>
      </dgm:t>
    </dgm:pt>
    <dgm:pt modelId="{C922B7EA-A9F6-4EA5-A9E7-856C29C23995}" type="sibTrans" cxnId="{0D3E9D52-306F-42E0-B6B8-8ACF7D48B055}">
      <dgm:prSet/>
      <dgm:spPr/>
      <dgm:t>
        <a:bodyPr/>
        <a:lstStyle/>
        <a:p>
          <a:endParaRPr lang="es-ES"/>
        </a:p>
      </dgm:t>
    </dgm:pt>
    <dgm:pt modelId="{6E62535C-40E9-4262-81E7-50487A9DAD3E}" type="pres">
      <dgm:prSet presAssocID="{D6BC2279-BA81-490E-A6AA-151AD58B49CF}" presName="linear" presStyleCnt="0">
        <dgm:presLayoutVars>
          <dgm:animLvl val="lvl"/>
          <dgm:resizeHandles val="exact"/>
        </dgm:presLayoutVars>
      </dgm:prSet>
      <dgm:spPr/>
    </dgm:pt>
    <dgm:pt modelId="{2807DAFC-3EB5-4955-8F8B-7CF9EE552065}" type="pres">
      <dgm:prSet presAssocID="{2C2EC65E-E8E5-4AFA-B7A9-F181A8C6A883}" presName="parentText" presStyleLbl="node1" presStyleIdx="0" presStyleCnt="1">
        <dgm:presLayoutVars>
          <dgm:chMax val="0"/>
          <dgm:bulletEnabled val="1"/>
        </dgm:presLayoutVars>
      </dgm:prSet>
      <dgm:spPr/>
    </dgm:pt>
    <dgm:pt modelId="{E39AA166-9938-4EB2-B4C3-6AB72A4AD7D9}" type="pres">
      <dgm:prSet presAssocID="{2C2EC65E-E8E5-4AFA-B7A9-F181A8C6A883}" presName="childText" presStyleLbl="revTx" presStyleIdx="0" presStyleCnt="1">
        <dgm:presLayoutVars>
          <dgm:bulletEnabled val="1"/>
        </dgm:presLayoutVars>
      </dgm:prSet>
      <dgm:spPr/>
    </dgm:pt>
  </dgm:ptLst>
  <dgm:cxnLst>
    <dgm:cxn modelId="{DE3E5A3D-2523-4578-8349-7341EF53D96D}" type="presOf" srcId="{2C2EC65E-E8E5-4AFA-B7A9-F181A8C6A883}" destId="{2807DAFC-3EB5-4955-8F8B-7CF9EE552065}" srcOrd="0" destOrd="0" presId="urn:microsoft.com/office/officeart/2005/8/layout/vList2"/>
    <dgm:cxn modelId="{6F226C46-13CB-4AD0-9580-EC93C4DA3BE1}" type="presOf" srcId="{40624BFC-494D-4331-A867-FE4701D18235}" destId="{E39AA166-9938-4EB2-B4C3-6AB72A4AD7D9}" srcOrd="0" destOrd="0" presId="urn:microsoft.com/office/officeart/2005/8/layout/vList2"/>
    <dgm:cxn modelId="{793B0E4A-8110-4DB3-81C5-DA6D828DAF26}" srcId="{D6BC2279-BA81-490E-A6AA-151AD58B49CF}" destId="{2C2EC65E-E8E5-4AFA-B7A9-F181A8C6A883}" srcOrd="0" destOrd="0" parTransId="{7C3860CD-8851-4867-9AE4-5F257F788080}" sibTransId="{924A0B0D-7032-4CF7-8321-E368BB01E15D}"/>
    <dgm:cxn modelId="{A9D93072-BB20-42BF-95BB-D1B51F63F5B3}" type="presOf" srcId="{CE8A34A5-E0DD-4080-9BA6-258FAC53E734}" destId="{E39AA166-9938-4EB2-B4C3-6AB72A4AD7D9}" srcOrd="0" destOrd="1" presId="urn:microsoft.com/office/officeart/2005/8/layout/vList2"/>
    <dgm:cxn modelId="{0D3E9D52-306F-42E0-B6B8-8ACF7D48B055}" srcId="{2C2EC65E-E8E5-4AFA-B7A9-F181A8C6A883}" destId="{CE8A34A5-E0DD-4080-9BA6-258FAC53E734}" srcOrd="1" destOrd="0" parTransId="{F5589DD8-92EF-49FB-80D4-248797F06DFE}" sibTransId="{C922B7EA-A9F6-4EA5-A9E7-856C29C23995}"/>
    <dgm:cxn modelId="{D8A40FD0-754C-4FBC-8874-0769AE34A5FE}" type="presOf" srcId="{D6BC2279-BA81-490E-A6AA-151AD58B49CF}" destId="{6E62535C-40E9-4262-81E7-50487A9DAD3E}" srcOrd="0" destOrd="0" presId="urn:microsoft.com/office/officeart/2005/8/layout/vList2"/>
    <dgm:cxn modelId="{D3D21FFA-75DF-402E-8F6F-FC7BDD5807EA}" srcId="{2C2EC65E-E8E5-4AFA-B7A9-F181A8C6A883}" destId="{40624BFC-494D-4331-A867-FE4701D18235}" srcOrd="0" destOrd="0" parTransId="{E4C78FB0-4677-4A92-B78D-A11FEB0735DD}" sibTransId="{D0A7ECE5-D5DB-45EE-AD6D-7EB00974D720}"/>
    <dgm:cxn modelId="{F8931A60-8ADB-4E5C-B532-09A03F555070}" type="presParOf" srcId="{6E62535C-40E9-4262-81E7-50487A9DAD3E}" destId="{2807DAFC-3EB5-4955-8F8B-7CF9EE552065}" srcOrd="0" destOrd="0" presId="urn:microsoft.com/office/officeart/2005/8/layout/vList2"/>
    <dgm:cxn modelId="{D2CB53C7-7BEC-483E-8A47-2E5A4F013D9C}" type="presParOf" srcId="{6E62535C-40E9-4262-81E7-50487A9DAD3E}" destId="{E39AA166-9938-4EB2-B4C3-6AB72A4AD7D9}"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F374124-7B4E-4D7D-BFBD-EC7F3D0BD8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B30F9F13-4C08-470C-A10E-431A4A588BD6}">
      <dgm:prSet custT="1"/>
      <dgm:spPr/>
      <dgm:t>
        <a:bodyPr/>
        <a:lstStyle/>
        <a:p>
          <a:pPr rtl="0"/>
          <a:r>
            <a:rPr lang="es-ES_tradnl" sz="2400" b="1" dirty="0">
              <a:latin typeface="+mj-lt"/>
            </a:rPr>
            <a:t>SON BÁSICAMENTE DE DOS TIPOS:</a:t>
          </a:r>
          <a:endParaRPr lang="es-ES" sz="2400" dirty="0">
            <a:latin typeface="+mj-lt"/>
          </a:endParaRPr>
        </a:p>
      </dgm:t>
    </dgm:pt>
    <dgm:pt modelId="{362ACE41-81AE-457C-B1F9-CA5C464DFF52}" type="parTrans" cxnId="{88E1717F-F051-448F-966D-8FB11B099ECC}">
      <dgm:prSet/>
      <dgm:spPr/>
      <dgm:t>
        <a:bodyPr/>
        <a:lstStyle/>
        <a:p>
          <a:endParaRPr lang="es-ES"/>
        </a:p>
      </dgm:t>
    </dgm:pt>
    <dgm:pt modelId="{CA6FC7EB-0FA5-4F4C-A714-2AD973B178A0}" type="sibTrans" cxnId="{88E1717F-F051-448F-966D-8FB11B099ECC}">
      <dgm:prSet/>
      <dgm:spPr/>
      <dgm:t>
        <a:bodyPr/>
        <a:lstStyle/>
        <a:p>
          <a:endParaRPr lang="es-ES"/>
        </a:p>
      </dgm:t>
    </dgm:pt>
    <dgm:pt modelId="{F1707A73-1FD8-4D53-9F1C-B5B91BD428FD}">
      <dgm:prSet custT="1"/>
      <dgm:spPr/>
      <dgm:t>
        <a:bodyPr/>
        <a:lstStyle/>
        <a:p>
          <a:pPr rtl="0"/>
          <a:r>
            <a:rPr lang="es-ES_tradnl" sz="2400" b="1" dirty="0">
              <a:latin typeface="+mj-lt"/>
            </a:rPr>
            <a:t>Los </a:t>
          </a:r>
          <a:r>
            <a:rPr lang="es-ES_tradnl" sz="2400" b="1" dirty="0" err="1">
              <a:latin typeface="+mj-lt"/>
            </a:rPr>
            <a:t>gTLD</a:t>
          </a:r>
          <a:r>
            <a:rPr lang="es-ES_tradnl" sz="2400" b="1" dirty="0">
              <a:latin typeface="+mj-lt"/>
            </a:rPr>
            <a:t> (</a:t>
          </a:r>
          <a:r>
            <a:rPr lang="es-ES_tradnl" sz="2400" b="1" i="1" dirty="0" err="1">
              <a:latin typeface="+mj-lt"/>
            </a:rPr>
            <a:t>generic</a:t>
          </a:r>
          <a:r>
            <a:rPr lang="es-ES_tradnl" sz="2400" b="1" i="1" dirty="0">
              <a:latin typeface="+mj-lt"/>
            </a:rPr>
            <a:t> top </a:t>
          </a:r>
          <a:r>
            <a:rPr lang="es-ES_tradnl" sz="2400" b="1" i="1" dirty="0" err="1">
              <a:latin typeface="+mj-lt"/>
            </a:rPr>
            <a:t>level</a:t>
          </a:r>
          <a:r>
            <a:rPr lang="es-ES_tradnl" sz="2400" b="1" i="1" dirty="0">
              <a:latin typeface="+mj-lt"/>
            </a:rPr>
            <a:t> </a:t>
          </a:r>
          <a:r>
            <a:rPr lang="es-ES_tradnl" sz="2400" b="1" i="1" dirty="0" err="1">
              <a:latin typeface="+mj-lt"/>
            </a:rPr>
            <a:t>domains</a:t>
          </a:r>
          <a:r>
            <a:rPr lang="es-ES_tradnl" sz="2400" b="1" dirty="0">
              <a:latin typeface="+mj-lt"/>
            </a:rPr>
            <a:t>) son los dominios genéricos de nivel superior: </a:t>
          </a:r>
          <a:r>
            <a:rPr lang="es-ES_tradnl" sz="2400" b="1" dirty="0" err="1">
              <a:latin typeface="+mj-lt"/>
            </a:rPr>
            <a:t>com</a:t>
          </a:r>
          <a:r>
            <a:rPr lang="es-ES_tradnl" sz="2400" b="1" dirty="0">
              <a:latin typeface="+mj-lt"/>
            </a:rPr>
            <a:t>, net, </a:t>
          </a:r>
          <a:r>
            <a:rPr lang="es-ES_tradnl" sz="2400" b="1" dirty="0" err="1">
              <a:latin typeface="+mj-lt"/>
            </a:rPr>
            <a:t>org</a:t>
          </a:r>
          <a:r>
            <a:rPr lang="es-ES_tradnl" sz="2400" b="1" dirty="0">
              <a:latin typeface="+mj-lt"/>
            </a:rPr>
            <a:t>, </a:t>
          </a:r>
          <a:r>
            <a:rPr lang="es-ES_tradnl" sz="2400" b="1" dirty="0" err="1">
              <a:latin typeface="+mj-lt"/>
            </a:rPr>
            <a:t>int</a:t>
          </a:r>
          <a:r>
            <a:rPr lang="es-ES_tradnl" sz="2400" b="1" dirty="0">
              <a:latin typeface="+mj-lt"/>
            </a:rPr>
            <a:t>, </a:t>
          </a:r>
          <a:r>
            <a:rPr lang="es-ES_tradnl" sz="2400" b="1" dirty="0" err="1">
              <a:latin typeface="+mj-lt"/>
            </a:rPr>
            <a:t>edu</a:t>
          </a:r>
          <a:endParaRPr lang="es-ES" sz="2400" dirty="0">
            <a:latin typeface="+mj-lt"/>
          </a:endParaRPr>
        </a:p>
      </dgm:t>
    </dgm:pt>
    <dgm:pt modelId="{3DA7D9E7-C2DE-4423-B6BB-CB4CDBA99AC0}" type="parTrans" cxnId="{1B0F7DDA-1DE9-418B-BF2B-126AFB454E0D}">
      <dgm:prSet/>
      <dgm:spPr/>
      <dgm:t>
        <a:bodyPr/>
        <a:lstStyle/>
        <a:p>
          <a:endParaRPr lang="es-ES"/>
        </a:p>
      </dgm:t>
    </dgm:pt>
    <dgm:pt modelId="{683D82FE-7732-4977-98B0-060770F2EE6F}" type="sibTrans" cxnId="{1B0F7DDA-1DE9-418B-BF2B-126AFB454E0D}">
      <dgm:prSet/>
      <dgm:spPr/>
      <dgm:t>
        <a:bodyPr/>
        <a:lstStyle/>
        <a:p>
          <a:endParaRPr lang="es-ES"/>
        </a:p>
      </dgm:t>
    </dgm:pt>
    <dgm:pt modelId="{D642E294-0A31-4196-AFA7-641404732F3B}">
      <dgm:prSet custT="1"/>
      <dgm:spPr/>
      <dgm:t>
        <a:bodyPr/>
        <a:lstStyle/>
        <a:p>
          <a:pPr rtl="0"/>
          <a:r>
            <a:rPr lang="es-ES_tradnl" sz="2400" b="1" dirty="0">
              <a:latin typeface="+mj-lt"/>
            </a:rPr>
            <a:t>Los </a:t>
          </a:r>
          <a:r>
            <a:rPr lang="es-ES_tradnl" sz="2400" b="1" dirty="0" err="1">
              <a:latin typeface="+mj-lt"/>
            </a:rPr>
            <a:t>ccTLD</a:t>
          </a:r>
          <a:r>
            <a:rPr lang="es-ES_tradnl" sz="2400" b="1" dirty="0">
              <a:latin typeface="+mj-lt"/>
            </a:rPr>
            <a:t> (</a:t>
          </a:r>
          <a:r>
            <a:rPr lang="es-ES_tradnl" sz="2400" b="1" i="1" dirty="0">
              <a:latin typeface="+mj-lt"/>
            </a:rPr>
            <a:t>country </a:t>
          </a:r>
          <a:r>
            <a:rPr lang="es-ES_tradnl" sz="2400" b="1" i="1" dirty="0" err="1">
              <a:latin typeface="+mj-lt"/>
            </a:rPr>
            <a:t>code</a:t>
          </a:r>
          <a:r>
            <a:rPr lang="es-ES_tradnl" sz="2400" b="1" i="1" dirty="0">
              <a:latin typeface="+mj-lt"/>
            </a:rPr>
            <a:t> top </a:t>
          </a:r>
          <a:r>
            <a:rPr lang="es-ES_tradnl" sz="2400" b="1" i="1" dirty="0" err="1">
              <a:latin typeface="+mj-lt"/>
            </a:rPr>
            <a:t>level</a:t>
          </a:r>
          <a:r>
            <a:rPr lang="es-ES_tradnl" sz="2400" b="1" i="1" dirty="0">
              <a:latin typeface="+mj-lt"/>
            </a:rPr>
            <a:t> </a:t>
          </a:r>
          <a:r>
            <a:rPr lang="es-ES_tradnl" sz="2400" b="1" i="1" dirty="0" err="1">
              <a:latin typeface="+mj-lt"/>
            </a:rPr>
            <a:t>domains</a:t>
          </a:r>
          <a:r>
            <a:rPr lang="es-ES_tradnl" sz="2400" b="1" dirty="0">
              <a:latin typeface="+mj-lt"/>
            </a:rPr>
            <a:t>) son los correspondientes a los códigos de países: uy, </a:t>
          </a:r>
          <a:r>
            <a:rPr lang="es-ES_tradnl" sz="2400" b="1" dirty="0" err="1">
              <a:latin typeface="+mj-lt"/>
            </a:rPr>
            <a:t>ar</a:t>
          </a:r>
          <a:r>
            <a:rPr lang="es-ES_tradnl" sz="2400" b="1" dirty="0">
              <a:latin typeface="+mj-lt"/>
            </a:rPr>
            <a:t>, </a:t>
          </a:r>
          <a:r>
            <a:rPr lang="es-ES_tradnl" sz="2400" b="1" dirty="0" err="1">
              <a:latin typeface="+mj-lt"/>
            </a:rPr>
            <a:t>br</a:t>
          </a:r>
          <a:endParaRPr lang="es-ES" sz="2400" dirty="0">
            <a:latin typeface="+mj-lt"/>
          </a:endParaRPr>
        </a:p>
      </dgm:t>
    </dgm:pt>
    <dgm:pt modelId="{F428D585-87C6-420F-AAB2-B1D7D174F3AA}" type="parTrans" cxnId="{EA2DEC7D-2E64-413D-8943-AC1FB703F510}">
      <dgm:prSet/>
      <dgm:spPr/>
      <dgm:t>
        <a:bodyPr/>
        <a:lstStyle/>
        <a:p>
          <a:endParaRPr lang="es-ES"/>
        </a:p>
      </dgm:t>
    </dgm:pt>
    <dgm:pt modelId="{5554C5F5-2FAE-4CC0-9AAA-2C14381A8A13}" type="sibTrans" cxnId="{EA2DEC7D-2E64-413D-8943-AC1FB703F510}">
      <dgm:prSet/>
      <dgm:spPr/>
      <dgm:t>
        <a:bodyPr/>
        <a:lstStyle/>
        <a:p>
          <a:endParaRPr lang="es-ES"/>
        </a:p>
      </dgm:t>
    </dgm:pt>
    <dgm:pt modelId="{2FEB02CC-59CD-48B7-ACC0-93387938A328}" type="pres">
      <dgm:prSet presAssocID="{2F374124-7B4E-4D7D-BFBD-EC7F3D0BD8CF}" presName="linear" presStyleCnt="0">
        <dgm:presLayoutVars>
          <dgm:animLvl val="lvl"/>
          <dgm:resizeHandles val="exact"/>
        </dgm:presLayoutVars>
      </dgm:prSet>
      <dgm:spPr/>
    </dgm:pt>
    <dgm:pt modelId="{E5FEBE0B-D660-4676-A0D7-CDB68B53A8BD}" type="pres">
      <dgm:prSet presAssocID="{B30F9F13-4C08-470C-A10E-431A4A588BD6}" presName="parentText" presStyleLbl="node1" presStyleIdx="0" presStyleCnt="1">
        <dgm:presLayoutVars>
          <dgm:chMax val="0"/>
          <dgm:bulletEnabled val="1"/>
        </dgm:presLayoutVars>
      </dgm:prSet>
      <dgm:spPr/>
    </dgm:pt>
    <dgm:pt modelId="{4B8442EA-A611-4E75-8835-791D7F4C3AF1}" type="pres">
      <dgm:prSet presAssocID="{B30F9F13-4C08-470C-A10E-431A4A588BD6}" presName="childText" presStyleLbl="revTx" presStyleIdx="0" presStyleCnt="1">
        <dgm:presLayoutVars>
          <dgm:bulletEnabled val="1"/>
        </dgm:presLayoutVars>
      </dgm:prSet>
      <dgm:spPr/>
    </dgm:pt>
  </dgm:ptLst>
  <dgm:cxnLst>
    <dgm:cxn modelId="{EA2DEC7D-2E64-413D-8943-AC1FB703F510}" srcId="{B30F9F13-4C08-470C-A10E-431A4A588BD6}" destId="{D642E294-0A31-4196-AFA7-641404732F3B}" srcOrd="1" destOrd="0" parTransId="{F428D585-87C6-420F-AAB2-B1D7D174F3AA}" sibTransId="{5554C5F5-2FAE-4CC0-9AAA-2C14381A8A13}"/>
    <dgm:cxn modelId="{88E1717F-F051-448F-966D-8FB11B099ECC}" srcId="{2F374124-7B4E-4D7D-BFBD-EC7F3D0BD8CF}" destId="{B30F9F13-4C08-470C-A10E-431A4A588BD6}" srcOrd="0" destOrd="0" parTransId="{362ACE41-81AE-457C-B1F9-CA5C464DFF52}" sibTransId="{CA6FC7EB-0FA5-4F4C-A714-2AD973B178A0}"/>
    <dgm:cxn modelId="{5C473AA0-A86B-4881-BD09-85A7F7238F7D}" type="presOf" srcId="{D642E294-0A31-4196-AFA7-641404732F3B}" destId="{4B8442EA-A611-4E75-8835-791D7F4C3AF1}" srcOrd="0" destOrd="1" presId="urn:microsoft.com/office/officeart/2005/8/layout/vList2"/>
    <dgm:cxn modelId="{2A32B6A9-C210-4B55-908F-585E0600B665}" type="presOf" srcId="{2F374124-7B4E-4D7D-BFBD-EC7F3D0BD8CF}" destId="{2FEB02CC-59CD-48B7-ACC0-93387938A328}" srcOrd="0" destOrd="0" presId="urn:microsoft.com/office/officeart/2005/8/layout/vList2"/>
    <dgm:cxn modelId="{EA1749B3-F3B1-4781-8CA1-2AFB2051A81E}" type="presOf" srcId="{B30F9F13-4C08-470C-A10E-431A4A588BD6}" destId="{E5FEBE0B-D660-4676-A0D7-CDB68B53A8BD}" srcOrd="0" destOrd="0" presId="urn:microsoft.com/office/officeart/2005/8/layout/vList2"/>
    <dgm:cxn modelId="{1B0F7DDA-1DE9-418B-BF2B-126AFB454E0D}" srcId="{B30F9F13-4C08-470C-A10E-431A4A588BD6}" destId="{F1707A73-1FD8-4D53-9F1C-B5B91BD428FD}" srcOrd="0" destOrd="0" parTransId="{3DA7D9E7-C2DE-4423-B6BB-CB4CDBA99AC0}" sibTransId="{683D82FE-7732-4977-98B0-060770F2EE6F}"/>
    <dgm:cxn modelId="{73ECDBEE-9BEC-4EC2-A63B-BF130CE3EDC5}" type="presOf" srcId="{F1707A73-1FD8-4D53-9F1C-B5B91BD428FD}" destId="{4B8442EA-A611-4E75-8835-791D7F4C3AF1}" srcOrd="0" destOrd="0" presId="urn:microsoft.com/office/officeart/2005/8/layout/vList2"/>
    <dgm:cxn modelId="{B13029F2-F534-4D8F-A7A1-51E931E94A27}" type="presParOf" srcId="{2FEB02CC-59CD-48B7-ACC0-93387938A328}" destId="{E5FEBE0B-D660-4676-A0D7-CDB68B53A8BD}" srcOrd="0" destOrd="0" presId="urn:microsoft.com/office/officeart/2005/8/layout/vList2"/>
    <dgm:cxn modelId="{F624FA70-3DCE-4B71-A931-41916784C920}" type="presParOf" srcId="{2FEB02CC-59CD-48B7-ACC0-93387938A328}" destId="{4B8442EA-A611-4E75-8835-791D7F4C3AF1}"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2F374124-7B4E-4D7D-BFBD-EC7F3D0BD8C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540E5AF5-B811-4871-9E34-CDC5BF806DC6}">
      <dgm:prSet custT="1"/>
      <dgm:spPr/>
      <dgm:t>
        <a:bodyPr/>
        <a:lstStyle/>
        <a:p>
          <a:pPr rtl="0"/>
          <a:r>
            <a:rPr lang="es-ES_tradnl" sz="2400" b="1" dirty="0">
              <a:solidFill>
                <a:schemeClr val="tx1"/>
              </a:solidFill>
              <a:latin typeface="+mj-lt"/>
            </a:rPr>
            <a:t>Son administrados por ICANN (conjunto de organizaciones gubernamentales y no gubernamentales) y en Uruguay por el SECIU de la Universidad de la República</a:t>
          </a:r>
          <a:endParaRPr lang="es-ES" sz="2400" dirty="0">
            <a:solidFill>
              <a:schemeClr val="tx1"/>
            </a:solidFill>
            <a:latin typeface="+mj-lt"/>
          </a:endParaRPr>
        </a:p>
      </dgm:t>
    </dgm:pt>
    <dgm:pt modelId="{AB95ADDE-1706-498F-AEA4-774706D2FF77}" type="parTrans" cxnId="{7DAD089C-3F1D-4811-B03B-04F79E3A5F99}">
      <dgm:prSet/>
      <dgm:spPr/>
      <dgm:t>
        <a:bodyPr/>
        <a:lstStyle/>
        <a:p>
          <a:endParaRPr lang="es-ES"/>
        </a:p>
      </dgm:t>
    </dgm:pt>
    <dgm:pt modelId="{200D166A-3691-49E8-9973-BCCD8A0A102C}" type="sibTrans" cxnId="{7DAD089C-3F1D-4811-B03B-04F79E3A5F99}">
      <dgm:prSet/>
      <dgm:spPr/>
      <dgm:t>
        <a:bodyPr/>
        <a:lstStyle/>
        <a:p>
          <a:endParaRPr lang="es-ES"/>
        </a:p>
      </dgm:t>
    </dgm:pt>
    <dgm:pt modelId="{C636CBC1-7435-4FE2-9E5A-4592EA39C347}">
      <dgm:prSet custT="1"/>
      <dgm:spPr/>
      <dgm:t>
        <a:bodyPr/>
        <a:lstStyle/>
        <a:p>
          <a:pPr rtl="0"/>
          <a:r>
            <a:rPr lang="es-ES_tradnl" sz="2400" b="1" dirty="0">
              <a:solidFill>
                <a:schemeClr val="bg1"/>
              </a:solidFill>
              <a:latin typeface="+mj-lt"/>
            </a:rPr>
            <a:t>La adjudicación se realiza a través de instituciones registradoras. En Uruguay el </a:t>
          </a:r>
          <a:r>
            <a:rPr lang="es-ES_tradnl" sz="2400" b="1" dirty="0" err="1">
              <a:solidFill>
                <a:schemeClr val="bg1"/>
              </a:solidFill>
              <a:latin typeface="+mj-lt"/>
            </a:rPr>
            <a:t>com</a:t>
          </a:r>
          <a:r>
            <a:rPr lang="es-ES_tradnl" sz="2400" b="1" dirty="0">
              <a:solidFill>
                <a:schemeClr val="bg1"/>
              </a:solidFill>
              <a:latin typeface="+mj-lt"/>
            </a:rPr>
            <a:t> lo hace ANTEL por delegación de la UDELAR, y el resto la propia UDELAR</a:t>
          </a:r>
          <a:endParaRPr lang="es-ES" sz="2400" dirty="0">
            <a:solidFill>
              <a:schemeClr val="bg1"/>
            </a:solidFill>
            <a:latin typeface="+mj-lt"/>
          </a:endParaRPr>
        </a:p>
      </dgm:t>
    </dgm:pt>
    <dgm:pt modelId="{67892259-1187-49F0-B6FB-2BC2BD523FDA}" type="parTrans" cxnId="{66D74160-30E0-425F-85C1-E3FE54104DD5}">
      <dgm:prSet/>
      <dgm:spPr/>
      <dgm:t>
        <a:bodyPr/>
        <a:lstStyle/>
        <a:p>
          <a:endParaRPr lang="es-ES"/>
        </a:p>
      </dgm:t>
    </dgm:pt>
    <dgm:pt modelId="{339F4EEC-23F0-4DC1-B90E-24DCFBE24D27}" type="sibTrans" cxnId="{66D74160-30E0-425F-85C1-E3FE54104DD5}">
      <dgm:prSet/>
      <dgm:spPr/>
      <dgm:t>
        <a:bodyPr/>
        <a:lstStyle/>
        <a:p>
          <a:endParaRPr lang="es-ES"/>
        </a:p>
      </dgm:t>
    </dgm:pt>
    <dgm:pt modelId="{5E99C0DC-4F1D-47B6-9599-3FFB823A7472}">
      <dgm:prSet custT="1"/>
      <dgm:spPr/>
      <dgm:t>
        <a:bodyPr/>
        <a:lstStyle/>
        <a:p>
          <a:r>
            <a:rPr lang="es-UY" sz="2400" b="1" dirty="0"/>
            <a:t>Para la solución de controversias se utiliza la  Política Uniforme adoptada por la Cooperación entre la ICANN y la OMPI.</a:t>
          </a:r>
          <a:endParaRPr lang="es-ES" sz="2400" b="1" dirty="0">
            <a:latin typeface="+mj-lt"/>
          </a:endParaRPr>
        </a:p>
      </dgm:t>
    </dgm:pt>
    <dgm:pt modelId="{5201A737-BF9E-4316-AFCD-68EB4E3ACFFD}" type="parTrans" cxnId="{9404C794-7A19-47C4-93C9-3182094C7FAB}">
      <dgm:prSet/>
      <dgm:spPr/>
      <dgm:t>
        <a:bodyPr/>
        <a:lstStyle/>
        <a:p>
          <a:endParaRPr lang="es-UY"/>
        </a:p>
      </dgm:t>
    </dgm:pt>
    <dgm:pt modelId="{DD0521CC-77B7-4CEB-8573-3B463BCC2C69}" type="sibTrans" cxnId="{9404C794-7A19-47C4-93C9-3182094C7FAB}">
      <dgm:prSet/>
      <dgm:spPr/>
      <dgm:t>
        <a:bodyPr/>
        <a:lstStyle/>
        <a:p>
          <a:endParaRPr lang="es-UY"/>
        </a:p>
      </dgm:t>
    </dgm:pt>
    <dgm:pt modelId="{110F5FA6-7266-4AE2-9665-E14A7E55DC8C}">
      <dgm:prSet custT="1"/>
      <dgm:spPr/>
      <dgm:t>
        <a:bodyPr/>
        <a:lstStyle/>
        <a:p>
          <a:r>
            <a:rPr lang="es-UY" sz="2400" b="1" dirty="0"/>
            <a:t>se aplica exclusivamente en los casos claros de mala fe y de registro y uso abusivo en relación a las marcas registradas</a:t>
          </a:r>
          <a:endParaRPr lang="es-ES" sz="2400" b="1" dirty="0">
            <a:latin typeface="+mj-lt"/>
          </a:endParaRPr>
        </a:p>
      </dgm:t>
    </dgm:pt>
    <dgm:pt modelId="{D0238243-A910-457B-96BB-1E0D382276F2}" type="parTrans" cxnId="{2E8731FB-85A2-42B2-857F-4DCB0322BF3C}">
      <dgm:prSet/>
      <dgm:spPr/>
      <dgm:t>
        <a:bodyPr/>
        <a:lstStyle/>
        <a:p>
          <a:endParaRPr lang="es-UY"/>
        </a:p>
      </dgm:t>
    </dgm:pt>
    <dgm:pt modelId="{DC359869-D423-4639-B32B-B05137B30FAA}" type="sibTrans" cxnId="{2E8731FB-85A2-42B2-857F-4DCB0322BF3C}">
      <dgm:prSet/>
      <dgm:spPr/>
      <dgm:t>
        <a:bodyPr/>
        <a:lstStyle/>
        <a:p>
          <a:endParaRPr lang="es-UY"/>
        </a:p>
      </dgm:t>
    </dgm:pt>
    <dgm:pt modelId="{2FEB02CC-59CD-48B7-ACC0-93387938A328}" type="pres">
      <dgm:prSet presAssocID="{2F374124-7B4E-4D7D-BFBD-EC7F3D0BD8CF}" presName="linear" presStyleCnt="0">
        <dgm:presLayoutVars>
          <dgm:animLvl val="lvl"/>
          <dgm:resizeHandles val="exact"/>
        </dgm:presLayoutVars>
      </dgm:prSet>
      <dgm:spPr/>
    </dgm:pt>
    <dgm:pt modelId="{3E4F0171-C528-4FDC-A672-85B92751465E}" type="pres">
      <dgm:prSet presAssocID="{540E5AF5-B811-4871-9E34-CDC5BF806DC6}" presName="parentText" presStyleLbl="node1" presStyleIdx="0" presStyleCnt="3">
        <dgm:presLayoutVars>
          <dgm:chMax val="0"/>
          <dgm:bulletEnabled val="1"/>
        </dgm:presLayoutVars>
      </dgm:prSet>
      <dgm:spPr/>
    </dgm:pt>
    <dgm:pt modelId="{766E5E4A-F98F-41C0-B738-5D9EA4959C05}" type="pres">
      <dgm:prSet presAssocID="{200D166A-3691-49E8-9973-BCCD8A0A102C}" presName="spacer" presStyleCnt="0"/>
      <dgm:spPr/>
    </dgm:pt>
    <dgm:pt modelId="{CC43F860-7F2C-4573-8A04-F188F1AEA7F9}" type="pres">
      <dgm:prSet presAssocID="{C636CBC1-7435-4FE2-9E5A-4592EA39C347}" presName="parentText" presStyleLbl="node1" presStyleIdx="1" presStyleCnt="3">
        <dgm:presLayoutVars>
          <dgm:chMax val="0"/>
          <dgm:bulletEnabled val="1"/>
        </dgm:presLayoutVars>
      </dgm:prSet>
      <dgm:spPr/>
    </dgm:pt>
    <dgm:pt modelId="{9C3027D1-8820-4318-9CB7-1FC7FAA2DEC9}" type="pres">
      <dgm:prSet presAssocID="{339F4EEC-23F0-4DC1-B90E-24DCFBE24D27}" presName="spacer" presStyleCnt="0"/>
      <dgm:spPr/>
    </dgm:pt>
    <dgm:pt modelId="{F5DFF404-CA2C-4659-BFFB-6876B4331258}" type="pres">
      <dgm:prSet presAssocID="{5E99C0DC-4F1D-47B6-9599-3FFB823A7472}" presName="parentText" presStyleLbl="node1" presStyleIdx="2" presStyleCnt="3">
        <dgm:presLayoutVars>
          <dgm:chMax val="0"/>
          <dgm:bulletEnabled val="1"/>
        </dgm:presLayoutVars>
      </dgm:prSet>
      <dgm:spPr/>
    </dgm:pt>
    <dgm:pt modelId="{FB909188-2BFB-4FCE-9250-AE31DD4F87E4}" type="pres">
      <dgm:prSet presAssocID="{5E99C0DC-4F1D-47B6-9599-3FFB823A7472}" presName="childText" presStyleLbl="revTx" presStyleIdx="0" presStyleCnt="1">
        <dgm:presLayoutVars>
          <dgm:bulletEnabled val="1"/>
        </dgm:presLayoutVars>
      </dgm:prSet>
      <dgm:spPr/>
    </dgm:pt>
  </dgm:ptLst>
  <dgm:cxnLst>
    <dgm:cxn modelId="{66D74160-30E0-425F-85C1-E3FE54104DD5}" srcId="{2F374124-7B4E-4D7D-BFBD-EC7F3D0BD8CF}" destId="{C636CBC1-7435-4FE2-9E5A-4592EA39C347}" srcOrd="1" destOrd="0" parTransId="{67892259-1187-49F0-B6FB-2BC2BD523FDA}" sibTransId="{339F4EEC-23F0-4DC1-B90E-24DCFBE24D27}"/>
    <dgm:cxn modelId="{B7A50680-8165-4D7D-88DC-BACEB9BDB9EB}" type="presOf" srcId="{5E99C0DC-4F1D-47B6-9599-3FFB823A7472}" destId="{F5DFF404-CA2C-4659-BFFB-6876B4331258}" srcOrd="0" destOrd="0" presId="urn:microsoft.com/office/officeart/2005/8/layout/vList2"/>
    <dgm:cxn modelId="{9404C794-7A19-47C4-93C9-3182094C7FAB}" srcId="{2F374124-7B4E-4D7D-BFBD-EC7F3D0BD8CF}" destId="{5E99C0DC-4F1D-47B6-9599-3FFB823A7472}" srcOrd="2" destOrd="0" parTransId="{5201A737-BF9E-4316-AFCD-68EB4E3ACFFD}" sibTransId="{DD0521CC-77B7-4CEB-8573-3B463BCC2C69}"/>
    <dgm:cxn modelId="{7DAD089C-3F1D-4811-B03B-04F79E3A5F99}" srcId="{2F374124-7B4E-4D7D-BFBD-EC7F3D0BD8CF}" destId="{540E5AF5-B811-4871-9E34-CDC5BF806DC6}" srcOrd="0" destOrd="0" parTransId="{AB95ADDE-1706-498F-AEA4-774706D2FF77}" sibTransId="{200D166A-3691-49E8-9973-BCCD8A0A102C}"/>
    <dgm:cxn modelId="{2A32B6A9-C210-4B55-908F-585E0600B665}" type="presOf" srcId="{2F374124-7B4E-4D7D-BFBD-EC7F3D0BD8CF}" destId="{2FEB02CC-59CD-48B7-ACC0-93387938A328}" srcOrd="0" destOrd="0" presId="urn:microsoft.com/office/officeart/2005/8/layout/vList2"/>
    <dgm:cxn modelId="{CA9554DE-F66A-4F9B-9C77-27F78501D728}" type="presOf" srcId="{110F5FA6-7266-4AE2-9665-E14A7E55DC8C}" destId="{FB909188-2BFB-4FCE-9250-AE31DD4F87E4}" srcOrd="0" destOrd="0" presId="urn:microsoft.com/office/officeart/2005/8/layout/vList2"/>
    <dgm:cxn modelId="{C22C02E7-6E3A-46BE-8091-CCA247691F22}" type="presOf" srcId="{540E5AF5-B811-4871-9E34-CDC5BF806DC6}" destId="{3E4F0171-C528-4FDC-A672-85B92751465E}" srcOrd="0" destOrd="0" presId="urn:microsoft.com/office/officeart/2005/8/layout/vList2"/>
    <dgm:cxn modelId="{E0CB4BF8-EDAE-41C6-84FC-9A302818D250}" type="presOf" srcId="{C636CBC1-7435-4FE2-9E5A-4592EA39C347}" destId="{CC43F860-7F2C-4573-8A04-F188F1AEA7F9}" srcOrd="0" destOrd="0" presId="urn:microsoft.com/office/officeart/2005/8/layout/vList2"/>
    <dgm:cxn modelId="{2E8731FB-85A2-42B2-857F-4DCB0322BF3C}" srcId="{5E99C0DC-4F1D-47B6-9599-3FFB823A7472}" destId="{110F5FA6-7266-4AE2-9665-E14A7E55DC8C}" srcOrd="0" destOrd="0" parTransId="{D0238243-A910-457B-96BB-1E0D382276F2}" sibTransId="{DC359869-D423-4639-B32B-B05137B30FAA}"/>
    <dgm:cxn modelId="{651F98D1-6013-4C39-8D0B-CFD6F05F7182}" type="presParOf" srcId="{2FEB02CC-59CD-48B7-ACC0-93387938A328}" destId="{3E4F0171-C528-4FDC-A672-85B92751465E}" srcOrd="0" destOrd="0" presId="urn:microsoft.com/office/officeart/2005/8/layout/vList2"/>
    <dgm:cxn modelId="{E797D023-2C34-48A4-B61F-35C6C95586C5}" type="presParOf" srcId="{2FEB02CC-59CD-48B7-ACC0-93387938A328}" destId="{766E5E4A-F98F-41C0-B738-5D9EA4959C05}" srcOrd="1" destOrd="0" presId="urn:microsoft.com/office/officeart/2005/8/layout/vList2"/>
    <dgm:cxn modelId="{C3C2587C-3A99-428C-ACAD-795F1A8059E1}" type="presParOf" srcId="{2FEB02CC-59CD-48B7-ACC0-93387938A328}" destId="{CC43F860-7F2C-4573-8A04-F188F1AEA7F9}" srcOrd="2" destOrd="0" presId="urn:microsoft.com/office/officeart/2005/8/layout/vList2"/>
    <dgm:cxn modelId="{47240BEB-3445-41AF-8CA7-39C7C8C7C97E}" type="presParOf" srcId="{2FEB02CC-59CD-48B7-ACC0-93387938A328}" destId="{9C3027D1-8820-4318-9CB7-1FC7FAA2DEC9}" srcOrd="3" destOrd="0" presId="urn:microsoft.com/office/officeart/2005/8/layout/vList2"/>
    <dgm:cxn modelId="{8EB99E7A-3C26-4C4B-A4F8-74B93C9B4BEE}" type="presParOf" srcId="{2FEB02CC-59CD-48B7-ACC0-93387938A328}" destId="{F5DFF404-CA2C-4659-BFFB-6876B4331258}" srcOrd="4" destOrd="0" presId="urn:microsoft.com/office/officeart/2005/8/layout/vList2"/>
    <dgm:cxn modelId="{9D1D2255-9519-425F-A69D-C4970EBE3674}" type="presParOf" srcId="{2FEB02CC-59CD-48B7-ACC0-93387938A328}" destId="{FB909188-2BFB-4FCE-9250-AE31DD4F87E4}" srcOrd="5"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71EFC20-CBBE-46A5-A7F4-091BD575F9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AE8E3162-0241-4744-8287-52F3AC6D38F0}">
      <dgm:prSet custT="1"/>
      <dgm:spPr/>
      <dgm:t>
        <a:bodyPr/>
        <a:lstStyle/>
        <a:p>
          <a:pPr rtl="0"/>
          <a:r>
            <a:rPr lang="en-GB" sz="2000" b="1" dirty="0">
              <a:latin typeface="+mj-lt"/>
            </a:rPr>
            <a:t>EN CUANTO A LAS ACCIONES PENALES Y CIVILES, ESTÁN ESTABLECIDAS EN LOS ARTS. 81 A 89 DE LA LEY.</a:t>
          </a:r>
          <a:endParaRPr lang="es-ES" sz="2000" dirty="0">
            <a:latin typeface="+mj-lt"/>
          </a:endParaRPr>
        </a:p>
      </dgm:t>
    </dgm:pt>
    <dgm:pt modelId="{1BF9E9B9-C05E-4C2B-AB9E-0B1EB583662C}" type="parTrans" cxnId="{1B3EDAA1-7B44-42EB-9D79-D2915CBDF603}">
      <dgm:prSet/>
      <dgm:spPr/>
      <dgm:t>
        <a:bodyPr/>
        <a:lstStyle/>
        <a:p>
          <a:endParaRPr lang="es-ES"/>
        </a:p>
      </dgm:t>
    </dgm:pt>
    <dgm:pt modelId="{DD91E195-9314-43CC-A9D6-7497AEB0403D}" type="sibTrans" cxnId="{1B3EDAA1-7B44-42EB-9D79-D2915CBDF603}">
      <dgm:prSet/>
      <dgm:spPr/>
      <dgm:t>
        <a:bodyPr/>
        <a:lstStyle/>
        <a:p>
          <a:endParaRPr lang="es-ES"/>
        </a:p>
      </dgm:t>
    </dgm:pt>
    <dgm:pt modelId="{FBC04AE3-B989-45E3-9486-26DDEC16E8A9}">
      <dgm:prSet custT="1"/>
      <dgm:spPr/>
      <dgm:t>
        <a:bodyPr/>
        <a:lstStyle/>
        <a:p>
          <a:pPr rtl="0"/>
          <a:r>
            <a:rPr lang="en-GB" sz="2000" b="1" dirty="0">
              <a:latin typeface="+mj-lt"/>
            </a:rPr>
            <a:t>SON TITULARES DE LAS “ACCIONES MARCARIAS” LOS PROPIETARIOS DE LAS MARCAS REGISTRADAS (ARTS. 14, 81 Y 88 DE LA LEY), O SEA QUE LA LEY OTORGA LAS ACCIONES PENALES Y LAS CIVILES POR DAÑOS Y PERJUICIOS QUE SE DERIVAN DE ELLAS SOLO A LOS TITULARES DE MARCA REGISTRADA, NO HACIENDO, PARA ESTE CASO, LA EXCEPCIÓN A LA MARCA NOTORIA.</a:t>
          </a:r>
          <a:endParaRPr lang="es-ES" sz="2000" dirty="0">
            <a:latin typeface="+mj-lt"/>
          </a:endParaRPr>
        </a:p>
      </dgm:t>
    </dgm:pt>
    <dgm:pt modelId="{0C41F2CB-4EEF-4CAB-8E2E-E4938D981050}" type="parTrans" cxnId="{CB3312BB-16E5-49C1-BABA-FDCCE9240EF0}">
      <dgm:prSet/>
      <dgm:spPr/>
      <dgm:t>
        <a:bodyPr/>
        <a:lstStyle/>
        <a:p>
          <a:endParaRPr lang="es-ES"/>
        </a:p>
      </dgm:t>
    </dgm:pt>
    <dgm:pt modelId="{1B1A03AB-9C89-4430-A355-50A0BC06184D}" type="sibTrans" cxnId="{CB3312BB-16E5-49C1-BABA-FDCCE9240EF0}">
      <dgm:prSet/>
      <dgm:spPr/>
      <dgm:t>
        <a:bodyPr/>
        <a:lstStyle/>
        <a:p>
          <a:endParaRPr lang="es-ES"/>
        </a:p>
      </dgm:t>
    </dgm:pt>
    <dgm:pt modelId="{229D4FB9-8161-4A6E-8CDA-1314005C2C49}">
      <dgm:prSet custT="1"/>
      <dgm:spPr/>
      <dgm:t>
        <a:bodyPr/>
        <a:lstStyle/>
        <a:p>
          <a:pPr rtl="0"/>
          <a:r>
            <a:rPr lang="en-GB" sz="2000" b="1" dirty="0">
              <a:latin typeface="+mj-lt"/>
            </a:rPr>
            <a:t>NO PUEDEN EJERCERLA OTRAS PERSONAS CON DERECHOS SOBRE LA MARCA COMO LOS LICENCIATARIOS, ACREEDORES PRENDARIOS, EMBARGANTES, IMPORTADORES, REPRESENTANTES O DISTRIBUIDORES. </a:t>
          </a:r>
          <a:endParaRPr lang="es-ES" sz="2000" dirty="0">
            <a:latin typeface="+mj-lt"/>
          </a:endParaRPr>
        </a:p>
      </dgm:t>
    </dgm:pt>
    <dgm:pt modelId="{F1A54888-0DC2-4A0A-8ADE-CB0186BF02A0}" type="parTrans" cxnId="{E51F5FFE-CFDA-41F2-BB8B-34541EE905CA}">
      <dgm:prSet/>
      <dgm:spPr/>
      <dgm:t>
        <a:bodyPr/>
        <a:lstStyle/>
        <a:p>
          <a:endParaRPr lang="es-ES"/>
        </a:p>
      </dgm:t>
    </dgm:pt>
    <dgm:pt modelId="{5B3EB795-AA12-4344-93CD-60EE34060F94}" type="sibTrans" cxnId="{E51F5FFE-CFDA-41F2-BB8B-34541EE905CA}">
      <dgm:prSet/>
      <dgm:spPr/>
      <dgm:t>
        <a:bodyPr/>
        <a:lstStyle/>
        <a:p>
          <a:endParaRPr lang="es-ES"/>
        </a:p>
      </dgm:t>
    </dgm:pt>
    <dgm:pt modelId="{F236E947-BA7A-49B8-A621-BB277FE12B76}" type="pres">
      <dgm:prSet presAssocID="{071EFC20-CBBE-46A5-A7F4-091BD575F931}" presName="linear" presStyleCnt="0">
        <dgm:presLayoutVars>
          <dgm:animLvl val="lvl"/>
          <dgm:resizeHandles val="exact"/>
        </dgm:presLayoutVars>
      </dgm:prSet>
      <dgm:spPr/>
    </dgm:pt>
    <dgm:pt modelId="{7B26800E-8B1B-4C08-AF10-55BB808F5A65}" type="pres">
      <dgm:prSet presAssocID="{AE8E3162-0241-4744-8287-52F3AC6D38F0}" presName="parentText" presStyleLbl="node1" presStyleIdx="0" presStyleCnt="2">
        <dgm:presLayoutVars>
          <dgm:chMax val="0"/>
          <dgm:bulletEnabled val="1"/>
        </dgm:presLayoutVars>
      </dgm:prSet>
      <dgm:spPr/>
    </dgm:pt>
    <dgm:pt modelId="{8AB87242-772F-4FA2-9B6B-56075F83E9F8}" type="pres">
      <dgm:prSet presAssocID="{AE8E3162-0241-4744-8287-52F3AC6D38F0}" presName="childText" presStyleLbl="revTx" presStyleIdx="0" presStyleCnt="1">
        <dgm:presLayoutVars>
          <dgm:bulletEnabled val="1"/>
        </dgm:presLayoutVars>
      </dgm:prSet>
      <dgm:spPr/>
    </dgm:pt>
    <dgm:pt modelId="{71776495-1536-41F0-8E3A-5DD66704E24D}" type="pres">
      <dgm:prSet presAssocID="{229D4FB9-8161-4A6E-8CDA-1314005C2C49}" presName="parentText" presStyleLbl="node1" presStyleIdx="1" presStyleCnt="2">
        <dgm:presLayoutVars>
          <dgm:chMax val="0"/>
          <dgm:bulletEnabled val="1"/>
        </dgm:presLayoutVars>
      </dgm:prSet>
      <dgm:spPr/>
    </dgm:pt>
  </dgm:ptLst>
  <dgm:cxnLst>
    <dgm:cxn modelId="{EDBFA408-90D2-4111-B004-25DE8A3DE6A8}" type="presOf" srcId="{AE8E3162-0241-4744-8287-52F3AC6D38F0}" destId="{7B26800E-8B1B-4C08-AF10-55BB808F5A65}" srcOrd="0" destOrd="0" presId="urn:microsoft.com/office/officeart/2005/8/layout/vList2"/>
    <dgm:cxn modelId="{F1CE2B51-AB10-4316-B0D1-D0CEA57EC30F}" type="presOf" srcId="{071EFC20-CBBE-46A5-A7F4-091BD575F931}" destId="{F236E947-BA7A-49B8-A621-BB277FE12B76}" srcOrd="0" destOrd="0" presId="urn:microsoft.com/office/officeart/2005/8/layout/vList2"/>
    <dgm:cxn modelId="{1B3EDAA1-7B44-42EB-9D79-D2915CBDF603}" srcId="{071EFC20-CBBE-46A5-A7F4-091BD575F931}" destId="{AE8E3162-0241-4744-8287-52F3AC6D38F0}" srcOrd="0" destOrd="0" parTransId="{1BF9E9B9-C05E-4C2B-AB9E-0B1EB583662C}" sibTransId="{DD91E195-9314-43CC-A9D6-7497AEB0403D}"/>
    <dgm:cxn modelId="{495606B6-7D6C-4FCE-A9C7-336E3DBD19A3}" type="presOf" srcId="{229D4FB9-8161-4A6E-8CDA-1314005C2C49}" destId="{71776495-1536-41F0-8E3A-5DD66704E24D}" srcOrd="0" destOrd="0" presId="urn:microsoft.com/office/officeart/2005/8/layout/vList2"/>
    <dgm:cxn modelId="{CB3312BB-16E5-49C1-BABA-FDCCE9240EF0}" srcId="{AE8E3162-0241-4744-8287-52F3AC6D38F0}" destId="{FBC04AE3-B989-45E3-9486-26DDEC16E8A9}" srcOrd="0" destOrd="0" parTransId="{0C41F2CB-4EEF-4CAB-8E2E-E4938D981050}" sibTransId="{1B1A03AB-9C89-4430-A355-50A0BC06184D}"/>
    <dgm:cxn modelId="{7E7842EA-46EE-4936-9ED9-C5062BEE2599}" type="presOf" srcId="{FBC04AE3-B989-45E3-9486-26DDEC16E8A9}" destId="{8AB87242-772F-4FA2-9B6B-56075F83E9F8}" srcOrd="0" destOrd="0" presId="urn:microsoft.com/office/officeart/2005/8/layout/vList2"/>
    <dgm:cxn modelId="{E51F5FFE-CFDA-41F2-BB8B-34541EE905CA}" srcId="{071EFC20-CBBE-46A5-A7F4-091BD575F931}" destId="{229D4FB9-8161-4A6E-8CDA-1314005C2C49}" srcOrd="1" destOrd="0" parTransId="{F1A54888-0DC2-4A0A-8ADE-CB0186BF02A0}" sibTransId="{5B3EB795-AA12-4344-93CD-60EE34060F94}"/>
    <dgm:cxn modelId="{0A4AD5C8-568B-4E69-A62D-17A8BE3B37A6}" type="presParOf" srcId="{F236E947-BA7A-49B8-A621-BB277FE12B76}" destId="{7B26800E-8B1B-4C08-AF10-55BB808F5A65}" srcOrd="0" destOrd="0" presId="urn:microsoft.com/office/officeart/2005/8/layout/vList2"/>
    <dgm:cxn modelId="{051AC388-AC96-465C-B530-724A9FA947B6}" type="presParOf" srcId="{F236E947-BA7A-49B8-A621-BB277FE12B76}" destId="{8AB87242-772F-4FA2-9B6B-56075F83E9F8}" srcOrd="1" destOrd="0" presId="urn:microsoft.com/office/officeart/2005/8/layout/vList2"/>
    <dgm:cxn modelId="{E16B7C40-DA7A-4C2D-AF06-679B211BF0D5}" type="presParOf" srcId="{F236E947-BA7A-49B8-A621-BB277FE12B76}" destId="{71776495-1536-41F0-8E3A-5DD66704E24D}"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128B84F0-69EB-4515-81B4-8583A1D3142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A70FFD00-7E78-4505-8F73-1ADBF1BC10F1}">
      <dgm:prSet custT="1"/>
      <dgm:spPr/>
      <dgm:t>
        <a:bodyPr/>
        <a:lstStyle/>
        <a:p>
          <a:pPr rtl="0"/>
          <a:r>
            <a:rPr lang="es-ES" sz="3200" b="1" u="none" baseline="0" dirty="0">
              <a:solidFill>
                <a:schemeClr val="tx1"/>
              </a:solidFill>
              <a:latin typeface="+mj-lt"/>
              <a:hlinkClick xmlns:r="http://schemas.openxmlformats.org/officeDocument/2006/relationships" r:id="rId1">
                <a:extLst>
                  <a:ext uri="{A12FA001-AC4F-418D-AE19-62706E023703}">
                    <ahyp:hlinkClr xmlns:ahyp="http://schemas.microsoft.com/office/drawing/2018/hyperlinkcolor" val="tx"/>
                  </a:ext>
                </a:extLst>
              </a:hlinkClick>
            </a:rPr>
            <a:t>CONVENIO DE PARÍS</a:t>
          </a:r>
          <a:endParaRPr lang="es-ES" sz="3200" b="1" u="none" baseline="0" dirty="0">
            <a:solidFill>
              <a:schemeClr val="tx1"/>
            </a:solidFill>
            <a:latin typeface="+mj-lt"/>
          </a:endParaRPr>
        </a:p>
      </dgm:t>
    </dgm:pt>
    <dgm:pt modelId="{4494C7A5-EEFA-42D6-9399-2AFD34116FC7}" type="parTrans" cxnId="{649EC79E-CF20-491C-AAC6-5CF680449FCD}">
      <dgm:prSet/>
      <dgm:spPr/>
      <dgm:t>
        <a:bodyPr/>
        <a:lstStyle/>
        <a:p>
          <a:endParaRPr lang="es-ES"/>
        </a:p>
      </dgm:t>
    </dgm:pt>
    <dgm:pt modelId="{4FEE8597-AD3F-4B52-9DA7-8DFF00B2CC1A}" type="sibTrans" cxnId="{649EC79E-CF20-491C-AAC6-5CF680449FCD}">
      <dgm:prSet/>
      <dgm:spPr/>
      <dgm:t>
        <a:bodyPr/>
        <a:lstStyle/>
        <a:p>
          <a:endParaRPr lang="es-ES"/>
        </a:p>
      </dgm:t>
    </dgm:pt>
    <dgm:pt modelId="{06297824-2863-4805-8EF9-86E8630789F2}">
      <dgm:prSet custT="1"/>
      <dgm:spPr/>
      <dgm:t>
        <a:bodyPr/>
        <a:lstStyle/>
        <a:p>
          <a:pPr rtl="0"/>
          <a:r>
            <a:rPr lang="es-ES" sz="3200" b="1" u="none" dirty="0">
              <a:solidFill>
                <a:schemeClr val="tx1"/>
              </a:solidFill>
              <a:latin typeface="+mj-lt"/>
              <a:hlinkClick xmlns:r="http://schemas.openxmlformats.org/officeDocument/2006/relationships" r:id="rId2">
                <a:extLst>
                  <a:ext uri="{A12FA001-AC4F-418D-AE19-62706E023703}">
                    <ahyp:hlinkClr xmlns:ahyp="http://schemas.microsoft.com/office/drawing/2018/hyperlinkcolor" val="tx"/>
                  </a:ext>
                </a:extLst>
              </a:hlinkClick>
            </a:rPr>
            <a:t>ARREGLO DE NIZA</a:t>
          </a:r>
          <a:endParaRPr lang="es-ES" sz="3200" b="1" u="none" baseline="0" dirty="0">
            <a:solidFill>
              <a:schemeClr val="tx1"/>
            </a:solidFill>
            <a:latin typeface="+mj-lt"/>
          </a:endParaRPr>
        </a:p>
      </dgm:t>
    </dgm:pt>
    <dgm:pt modelId="{674D1F5B-3C5B-4933-B88A-6ABC0D599D04}" type="parTrans" cxnId="{EE1639F7-53D1-45CC-B4B8-E925516D7A2B}">
      <dgm:prSet/>
      <dgm:spPr/>
      <dgm:t>
        <a:bodyPr/>
        <a:lstStyle/>
        <a:p>
          <a:endParaRPr lang="es-UY"/>
        </a:p>
      </dgm:t>
    </dgm:pt>
    <dgm:pt modelId="{92904924-3C7B-48CC-9DB0-64572947D4C2}" type="sibTrans" cxnId="{EE1639F7-53D1-45CC-B4B8-E925516D7A2B}">
      <dgm:prSet/>
      <dgm:spPr/>
      <dgm:t>
        <a:bodyPr/>
        <a:lstStyle/>
        <a:p>
          <a:endParaRPr lang="es-UY"/>
        </a:p>
      </dgm:t>
    </dgm:pt>
    <dgm:pt modelId="{6640D237-C4E5-4575-8EB5-1D92E306E4B4}">
      <dgm:prSet/>
      <dgm:spPr/>
      <dgm:t>
        <a:bodyPr/>
        <a:lstStyle/>
        <a:p>
          <a:pPr rtl="0"/>
          <a:r>
            <a:rPr lang="es-ES" b="1" dirty="0">
              <a:latin typeface="+mj-lt"/>
            </a:rPr>
            <a:t>Establece una clasificación de productos y servicios para el registro de las marcas de fábrica o de comercio y las marcas de servicio (la </a:t>
          </a:r>
          <a:r>
            <a:rPr lang="es-ES" b="1" u="sng" dirty="0">
              <a:latin typeface="+mj-lt"/>
              <a:hlinkClick xmlns:r="http://schemas.openxmlformats.org/officeDocument/2006/relationships" r:id="rId3"/>
            </a:rPr>
            <a:t>Clasificación de Niza</a:t>
          </a:r>
          <a:r>
            <a:rPr lang="es-ES" b="1" dirty="0">
              <a:latin typeface="+mj-lt"/>
            </a:rPr>
            <a:t>). </a:t>
          </a:r>
        </a:p>
      </dgm:t>
    </dgm:pt>
    <dgm:pt modelId="{730A870F-F841-4372-B662-3D5969728932}" type="parTrans" cxnId="{C4179AAB-C375-4857-8EBE-9E2AFF39BA77}">
      <dgm:prSet/>
      <dgm:spPr/>
      <dgm:t>
        <a:bodyPr/>
        <a:lstStyle/>
        <a:p>
          <a:endParaRPr lang="es-UY"/>
        </a:p>
      </dgm:t>
    </dgm:pt>
    <dgm:pt modelId="{E3E1E7B9-CFDB-4845-BEBB-F2C09ABDB197}" type="sibTrans" cxnId="{C4179AAB-C375-4857-8EBE-9E2AFF39BA77}">
      <dgm:prSet/>
      <dgm:spPr/>
      <dgm:t>
        <a:bodyPr/>
        <a:lstStyle/>
        <a:p>
          <a:endParaRPr lang="es-UY"/>
        </a:p>
      </dgm:t>
    </dgm:pt>
    <dgm:pt modelId="{3EA13263-29BD-4111-B9F0-B365265C16F5}">
      <dgm:prSet/>
      <dgm:spPr/>
      <dgm:t>
        <a:bodyPr/>
        <a:lstStyle/>
        <a:p>
          <a:pPr rtl="0"/>
          <a:r>
            <a:rPr lang="es-ES" b="1" dirty="0">
              <a:latin typeface="+mj-lt"/>
            </a:rPr>
            <a:t>En los documentos y publicaciones oficiales correspondientes al registro de la marca, las oficinas de marcas de los Estados Contratantes deben indicar los números correspondientes a las clases de la Clasificación en las cuales se incluyan los productos y servicios que sean objeto del registro.</a:t>
          </a:r>
        </a:p>
      </dgm:t>
    </dgm:pt>
    <dgm:pt modelId="{9BBB84B7-F04D-4F8D-8105-6446156B7CA7}" type="parTrans" cxnId="{AA2F3CDF-5415-484E-9775-A1E946E0A25D}">
      <dgm:prSet/>
      <dgm:spPr/>
      <dgm:t>
        <a:bodyPr/>
        <a:lstStyle/>
        <a:p>
          <a:endParaRPr lang="es-UY"/>
        </a:p>
      </dgm:t>
    </dgm:pt>
    <dgm:pt modelId="{04B6D6C1-05AA-43FD-BB27-5E0599FDC86A}" type="sibTrans" cxnId="{AA2F3CDF-5415-484E-9775-A1E946E0A25D}">
      <dgm:prSet/>
      <dgm:spPr/>
      <dgm:t>
        <a:bodyPr/>
        <a:lstStyle/>
        <a:p>
          <a:endParaRPr lang="es-UY"/>
        </a:p>
      </dgm:t>
    </dgm:pt>
    <dgm:pt modelId="{D1C5F385-4150-4ADC-8393-2FD9C41CF29B}" type="pres">
      <dgm:prSet presAssocID="{128B84F0-69EB-4515-81B4-8583A1D31427}" presName="linear" presStyleCnt="0">
        <dgm:presLayoutVars>
          <dgm:animLvl val="lvl"/>
          <dgm:resizeHandles val="exact"/>
        </dgm:presLayoutVars>
      </dgm:prSet>
      <dgm:spPr/>
    </dgm:pt>
    <dgm:pt modelId="{D420A749-C1EC-4028-9049-9AAC077CA262}" type="pres">
      <dgm:prSet presAssocID="{A70FFD00-7E78-4505-8F73-1ADBF1BC10F1}" presName="parentText" presStyleLbl="node1" presStyleIdx="0" presStyleCnt="2" custScaleY="79203">
        <dgm:presLayoutVars>
          <dgm:chMax val="0"/>
          <dgm:bulletEnabled val="1"/>
        </dgm:presLayoutVars>
      </dgm:prSet>
      <dgm:spPr/>
    </dgm:pt>
    <dgm:pt modelId="{8CD57F94-C61E-48D7-B712-7EB547C7902D}" type="pres">
      <dgm:prSet presAssocID="{4FEE8597-AD3F-4B52-9DA7-8DFF00B2CC1A}" presName="spacer" presStyleCnt="0"/>
      <dgm:spPr/>
    </dgm:pt>
    <dgm:pt modelId="{B6F0ECE4-58BB-4FFE-B108-0E44B5309BDC}" type="pres">
      <dgm:prSet presAssocID="{06297824-2863-4805-8EF9-86E8630789F2}" presName="parentText" presStyleLbl="node1" presStyleIdx="1" presStyleCnt="2">
        <dgm:presLayoutVars>
          <dgm:chMax val="0"/>
          <dgm:bulletEnabled val="1"/>
        </dgm:presLayoutVars>
      </dgm:prSet>
      <dgm:spPr/>
    </dgm:pt>
    <dgm:pt modelId="{7CB73195-99DB-46B2-8910-D2C446311E4E}" type="pres">
      <dgm:prSet presAssocID="{06297824-2863-4805-8EF9-86E8630789F2}" presName="childText" presStyleLbl="revTx" presStyleIdx="0" presStyleCnt="1">
        <dgm:presLayoutVars>
          <dgm:bulletEnabled val="1"/>
        </dgm:presLayoutVars>
      </dgm:prSet>
      <dgm:spPr/>
    </dgm:pt>
  </dgm:ptLst>
  <dgm:cxnLst>
    <dgm:cxn modelId="{65BB2A40-2BF3-4C0C-8F47-99354D33E720}" type="presOf" srcId="{128B84F0-69EB-4515-81B4-8583A1D31427}" destId="{D1C5F385-4150-4ADC-8393-2FD9C41CF29B}" srcOrd="0" destOrd="0" presId="urn:microsoft.com/office/officeart/2005/8/layout/vList2"/>
    <dgm:cxn modelId="{67972E6A-98B6-4C10-99A2-3991181B4F9A}" type="presOf" srcId="{06297824-2863-4805-8EF9-86E8630789F2}" destId="{B6F0ECE4-58BB-4FFE-B108-0E44B5309BDC}" srcOrd="0" destOrd="0" presId="urn:microsoft.com/office/officeart/2005/8/layout/vList2"/>
    <dgm:cxn modelId="{7B169477-955E-49E2-B8D6-CBF1FC043B46}" type="presOf" srcId="{A70FFD00-7E78-4505-8F73-1ADBF1BC10F1}" destId="{D420A749-C1EC-4028-9049-9AAC077CA262}" srcOrd="0" destOrd="0" presId="urn:microsoft.com/office/officeart/2005/8/layout/vList2"/>
    <dgm:cxn modelId="{649EC79E-CF20-491C-AAC6-5CF680449FCD}" srcId="{128B84F0-69EB-4515-81B4-8583A1D31427}" destId="{A70FFD00-7E78-4505-8F73-1ADBF1BC10F1}" srcOrd="0" destOrd="0" parTransId="{4494C7A5-EEFA-42D6-9399-2AFD34116FC7}" sibTransId="{4FEE8597-AD3F-4B52-9DA7-8DFF00B2CC1A}"/>
    <dgm:cxn modelId="{C4179AAB-C375-4857-8EBE-9E2AFF39BA77}" srcId="{06297824-2863-4805-8EF9-86E8630789F2}" destId="{6640D237-C4E5-4575-8EB5-1D92E306E4B4}" srcOrd="0" destOrd="0" parTransId="{730A870F-F841-4372-B662-3D5969728932}" sibTransId="{E3E1E7B9-CFDB-4845-BEBB-F2C09ABDB197}"/>
    <dgm:cxn modelId="{4E8056DE-694F-4E86-A19C-DDCCA091754F}" type="presOf" srcId="{6640D237-C4E5-4575-8EB5-1D92E306E4B4}" destId="{7CB73195-99DB-46B2-8910-D2C446311E4E}" srcOrd="0" destOrd="0" presId="urn:microsoft.com/office/officeart/2005/8/layout/vList2"/>
    <dgm:cxn modelId="{AA2F3CDF-5415-484E-9775-A1E946E0A25D}" srcId="{06297824-2863-4805-8EF9-86E8630789F2}" destId="{3EA13263-29BD-4111-B9F0-B365265C16F5}" srcOrd="1" destOrd="0" parTransId="{9BBB84B7-F04D-4F8D-8105-6446156B7CA7}" sibTransId="{04B6D6C1-05AA-43FD-BB27-5E0599FDC86A}"/>
    <dgm:cxn modelId="{CC4971EF-598B-4B10-BE5B-44F654150D58}" type="presOf" srcId="{3EA13263-29BD-4111-B9F0-B365265C16F5}" destId="{7CB73195-99DB-46B2-8910-D2C446311E4E}" srcOrd="0" destOrd="1" presId="urn:microsoft.com/office/officeart/2005/8/layout/vList2"/>
    <dgm:cxn modelId="{EE1639F7-53D1-45CC-B4B8-E925516D7A2B}" srcId="{128B84F0-69EB-4515-81B4-8583A1D31427}" destId="{06297824-2863-4805-8EF9-86E8630789F2}" srcOrd="1" destOrd="0" parTransId="{674D1F5B-3C5B-4933-B88A-6ABC0D599D04}" sibTransId="{92904924-3C7B-48CC-9DB0-64572947D4C2}"/>
    <dgm:cxn modelId="{DFCC4E08-C895-48C2-B412-FCC2A871179A}" type="presParOf" srcId="{D1C5F385-4150-4ADC-8393-2FD9C41CF29B}" destId="{D420A749-C1EC-4028-9049-9AAC077CA262}" srcOrd="0" destOrd="0" presId="urn:microsoft.com/office/officeart/2005/8/layout/vList2"/>
    <dgm:cxn modelId="{5511E38A-4CCA-4BFD-984C-219D87DBFE4D}" type="presParOf" srcId="{D1C5F385-4150-4ADC-8393-2FD9C41CF29B}" destId="{8CD57F94-C61E-48D7-B712-7EB547C7902D}" srcOrd="1" destOrd="0" presId="urn:microsoft.com/office/officeart/2005/8/layout/vList2"/>
    <dgm:cxn modelId="{214A63C0-CF84-476E-9E14-C41B0F0EB5D6}" type="presParOf" srcId="{D1C5F385-4150-4ADC-8393-2FD9C41CF29B}" destId="{B6F0ECE4-58BB-4FFE-B108-0E44B5309BDC}" srcOrd="2" destOrd="0" presId="urn:microsoft.com/office/officeart/2005/8/layout/vList2"/>
    <dgm:cxn modelId="{476F5F8F-E2E3-46E6-8C6D-AA080CDB7701}" type="presParOf" srcId="{D1C5F385-4150-4ADC-8393-2FD9C41CF29B}" destId="{7CB73195-99DB-46B2-8910-D2C446311E4E}"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6196F4B-04E6-40F3-A126-89DA34B2DD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FC912C2B-8C29-4220-82EF-EEDF02E3458C}">
      <dgm:prSet custT="1"/>
      <dgm:spPr/>
      <dgm:t>
        <a:bodyPr/>
        <a:lstStyle/>
        <a:p>
          <a:pPr rtl="0"/>
          <a:r>
            <a:rPr lang="es-ES" sz="2400" b="1" dirty="0">
              <a:solidFill>
                <a:schemeClr val="tx1"/>
              </a:solidFill>
              <a:latin typeface="+mj-lt"/>
              <a:hlinkClick xmlns:r="http://schemas.openxmlformats.org/officeDocument/2006/relationships" r:id="rId1">
                <a:extLst>
                  <a:ext uri="{A12FA001-AC4F-418D-AE19-62706E023703}">
                    <ahyp:hlinkClr xmlns:ahyp="http://schemas.microsoft.com/office/drawing/2018/hyperlinkcolor" val="tx"/>
                  </a:ext>
                </a:extLst>
              </a:hlinkClick>
            </a:rPr>
            <a:t>ACUERDO DE VIENA</a:t>
          </a:r>
          <a:endParaRPr lang="es-ES" sz="2400" b="1" dirty="0">
            <a:solidFill>
              <a:schemeClr val="tx1"/>
            </a:solidFill>
            <a:latin typeface="+mj-lt"/>
          </a:endParaRPr>
        </a:p>
      </dgm:t>
    </dgm:pt>
    <dgm:pt modelId="{D34B7211-E300-4E53-A04C-296BC5920274}" type="parTrans" cxnId="{E2920DA1-F699-4603-AC84-F6101B18E88D}">
      <dgm:prSet/>
      <dgm:spPr/>
      <dgm:t>
        <a:bodyPr/>
        <a:lstStyle/>
        <a:p>
          <a:endParaRPr lang="es-ES"/>
        </a:p>
      </dgm:t>
    </dgm:pt>
    <dgm:pt modelId="{AAB475E1-2AA3-404E-A051-C034E50A2C3F}" type="sibTrans" cxnId="{E2920DA1-F699-4603-AC84-F6101B18E88D}">
      <dgm:prSet/>
      <dgm:spPr/>
      <dgm:t>
        <a:bodyPr/>
        <a:lstStyle/>
        <a:p>
          <a:endParaRPr lang="es-ES"/>
        </a:p>
      </dgm:t>
    </dgm:pt>
    <dgm:pt modelId="{CA74CC47-F47D-4011-9C37-E59486C13AE5}">
      <dgm:prSet custT="1"/>
      <dgm:spPr/>
      <dgm:t>
        <a:bodyPr/>
        <a:lstStyle/>
        <a:p>
          <a:pPr rtl="0"/>
          <a:r>
            <a:rPr lang="es-ES" sz="2000" b="1" dirty="0">
              <a:latin typeface="+mj-lt"/>
            </a:rPr>
            <a:t>Establece una clasificación (la </a:t>
          </a:r>
          <a:r>
            <a:rPr lang="es-ES" sz="2000" b="1" u="sng" dirty="0">
              <a:latin typeface="+mj-lt"/>
              <a:hlinkClick xmlns:r="http://schemas.openxmlformats.org/officeDocument/2006/relationships" r:id="rId2"/>
            </a:rPr>
            <a:t>Clasificación de Viena</a:t>
          </a:r>
          <a:r>
            <a:rPr lang="es-ES" sz="2000" b="1" dirty="0">
              <a:latin typeface="+mj-lt"/>
            </a:rPr>
            <a:t>) para las marcas que consisten en elementos figurativos o que contienen dichos elementos. </a:t>
          </a:r>
        </a:p>
      </dgm:t>
    </dgm:pt>
    <dgm:pt modelId="{8C6F3C08-4173-43DF-B2C1-A236B17A5B3A}" type="parTrans" cxnId="{EF8A5E69-8860-4AB1-B9BF-83E571B9C26E}">
      <dgm:prSet/>
      <dgm:spPr/>
      <dgm:t>
        <a:bodyPr/>
        <a:lstStyle/>
        <a:p>
          <a:endParaRPr lang="es-ES"/>
        </a:p>
      </dgm:t>
    </dgm:pt>
    <dgm:pt modelId="{1ED7223F-DB3E-42CA-B89F-EE669EEA3010}" type="sibTrans" cxnId="{EF8A5E69-8860-4AB1-B9BF-83E571B9C26E}">
      <dgm:prSet/>
      <dgm:spPr/>
      <dgm:t>
        <a:bodyPr/>
        <a:lstStyle/>
        <a:p>
          <a:endParaRPr lang="es-ES"/>
        </a:p>
      </dgm:t>
    </dgm:pt>
    <dgm:pt modelId="{C1B4408B-BC79-4D2B-89ED-B048BF6E1EF9}">
      <dgm:prSet custT="1"/>
      <dgm:spPr/>
      <dgm:t>
        <a:bodyPr/>
        <a:lstStyle/>
        <a:p>
          <a:pPr rtl="0"/>
          <a:r>
            <a:rPr lang="es-ES" sz="2000" b="1" dirty="0">
              <a:latin typeface="+mj-lt"/>
            </a:rPr>
            <a:t>En los documentos y publicaciones oficiales relativos a los registros y renovaciones de marcas, las oficinas competentes de los Estados Contratantes deben indicar los números que señalen las categorías, divisiones y secciones de la Clasificación a las cuales correspondan los elementos figurativos de las marcas en cuestión</a:t>
          </a:r>
        </a:p>
      </dgm:t>
    </dgm:pt>
    <dgm:pt modelId="{9E79EA43-50B5-49FB-B481-158FD3682FB3}" type="parTrans" cxnId="{10D33F05-3FF8-41B8-B46E-4D4F525FFAB4}">
      <dgm:prSet/>
      <dgm:spPr/>
      <dgm:t>
        <a:bodyPr/>
        <a:lstStyle/>
        <a:p>
          <a:endParaRPr lang="es-ES"/>
        </a:p>
      </dgm:t>
    </dgm:pt>
    <dgm:pt modelId="{7C79F3E3-09C2-49DC-957D-8BF516A5EEB5}" type="sibTrans" cxnId="{10D33F05-3FF8-41B8-B46E-4D4F525FFAB4}">
      <dgm:prSet/>
      <dgm:spPr/>
      <dgm:t>
        <a:bodyPr/>
        <a:lstStyle/>
        <a:p>
          <a:endParaRPr lang="es-ES"/>
        </a:p>
      </dgm:t>
    </dgm:pt>
    <dgm:pt modelId="{8160932B-51C2-4A68-BD10-33F9265CE5C0}" type="pres">
      <dgm:prSet presAssocID="{46196F4B-04E6-40F3-A126-89DA34B2DDEE}" presName="linear" presStyleCnt="0">
        <dgm:presLayoutVars>
          <dgm:animLvl val="lvl"/>
          <dgm:resizeHandles val="exact"/>
        </dgm:presLayoutVars>
      </dgm:prSet>
      <dgm:spPr/>
    </dgm:pt>
    <dgm:pt modelId="{00E105EB-806A-4639-AB67-CB37D750D6C5}" type="pres">
      <dgm:prSet presAssocID="{FC912C2B-8C29-4220-82EF-EEDF02E3458C}" presName="parentText" presStyleLbl="node1" presStyleIdx="0" presStyleCnt="1">
        <dgm:presLayoutVars>
          <dgm:chMax val="0"/>
          <dgm:bulletEnabled val="1"/>
        </dgm:presLayoutVars>
      </dgm:prSet>
      <dgm:spPr/>
    </dgm:pt>
    <dgm:pt modelId="{FF885AD5-0570-4E85-9401-FE0E9D7E71AE}" type="pres">
      <dgm:prSet presAssocID="{FC912C2B-8C29-4220-82EF-EEDF02E3458C}" presName="childText" presStyleLbl="revTx" presStyleIdx="0" presStyleCnt="1" custScaleY="90141">
        <dgm:presLayoutVars>
          <dgm:bulletEnabled val="1"/>
        </dgm:presLayoutVars>
      </dgm:prSet>
      <dgm:spPr/>
    </dgm:pt>
  </dgm:ptLst>
  <dgm:cxnLst>
    <dgm:cxn modelId="{10D33F05-3FF8-41B8-B46E-4D4F525FFAB4}" srcId="{FC912C2B-8C29-4220-82EF-EEDF02E3458C}" destId="{C1B4408B-BC79-4D2B-89ED-B048BF6E1EF9}" srcOrd="1" destOrd="0" parTransId="{9E79EA43-50B5-49FB-B481-158FD3682FB3}" sibTransId="{7C79F3E3-09C2-49DC-957D-8BF516A5EEB5}"/>
    <dgm:cxn modelId="{D4782662-C752-43D0-9A37-2C74C0330B3B}" type="presOf" srcId="{FC912C2B-8C29-4220-82EF-EEDF02E3458C}" destId="{00E105EB-806A-4639-AB67-CB37D750D6C5}" srcOrd="0" destOrd="0" presId="urn:microsoft.com/office/officeart/2005/8/layout/vList2"/>
    <dgm:cxn modelId="{432A8366-0439-49A8-8CB2-ADD3C111A2D5}" type="presOf" srcId="{C1B4408B-BC79-4D2B-89ED-B048BF6E1EF9}" destId="{FF885AD5-0570-4E85-9401-FE0E9D7E71AE}" srcOrd="0" destOrd="1" presId="urn:microsoft.com/office/officeart/2005/8/layout/vList2"/>
    <dgm:cxn modelId="{EF8A5E69-8860-4AB1-B9BF-83E571B9C26E}" srcId="{FC912C2B-8C29-4220-82EF-EEDF02E3458C}" destId="{CA74CC47-F47D-4011-9C37-E59486C13AE5}" srcOrd="0" destOrd="0" parTransId="{8C6F3C08-4173-43DF-B2C1-A236B17A5B3A}" sibTransId="{1ED7223F-DB3E-42CA-B89F-EE669EEA3010}"/>
    <dgm:cxn modelId="{AAFDFE70-C31F-4EDD-9B5B-AB3EC08ECBDB}" type="presOf" srcId="{46196F4B-04E6-40F3-A126-89DA34B2DDEE}" destId="{8160932B-51C2-4A68-BD10-33F9265CE5C0}" srcOrd="0" destOrd="0" presId="urn:microsoft.com/office/officeart/2005/8/layout/vList2"/>
    <dgm:cxn modelId="{E2920DA1-F699-4603-AC84-F6101B18E88D}" srcId="{46196F4B-04E6-40F3-A126-89DA34B2DDEE}" destId="{FC912C2B-8C29-4220-82EF-EEDF02E3458C}" srcOrd="0" destOrd="0" parTransId="{D34B7211-E300-4E53-A04C-296BC5920274}" sibTransId="{AAB475E1-2AA3-404E-A051-C034E50A2C3F}"/>
    <dgm:cxn modelId="{D95D5FD3-4089-42D0-BB8B-53BB5B38EF01}" type="presOf" srcId="{CA74CC47-F47D-4011-9C37-E59486C13AE5}" destId="{FF885AD5-0570-4E85-9401-FE0E9D7E71AE}" srcOrd="0" destOrd="0" presId="urn:microsoft.com/office/officeart/2005/8/layout/vList2"/>
    <dgm:cxn modelId="{51C3E20A-4B41-49BF-A1EB-C1ED59AAF48F}" type="presParOf" srcId="{8160932B-51C2-4A68-BD10-33F9265CE5C0}" destId="{00E105EB-806A-4639-AB67-CB37D750D6C5}" srcOrd="0" destOrd="0" presId="urn:microsoft.com/office/officeart/2005/8/layout/vList2"/>
    <dgm:cxn modelId="{2353B350-9C7A-4AE2-AE52-7587B8F8EE4D}" type="presParOf" srcId="{8160932B-51C2-4A68-BD10-33F9265CE5C0}" destId="{FF885AD5-0570-4E85-9401-FE0E9D7E71AE}" srcOrd="1"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6F9A415-FA34-45B2-B4FC-9F6D08BC46B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D8CB6BB0-C359-4577-BCAD-22E818336BD8}">
      <dgm:prSet custT="1"/>
      <dgm:spPr/>
      <dgm:t>
        <a:bodyPr/>
        <a:lstStyle/>
        <a:p>
          <a:pPr rtl="0"/>
          <a:r>
            <a:rPr lang="es-ES" sz="2000" b="1" u="sng" dirty="0">
              <a:latin typeface="+mj-lt"/>
              <a:hlinkClick xmlns:r="http://schemas.openxmlformats.org/officeDocument/2006/relationships" r:id="rId1">
                <a:extLst>
                  <a:ext uri="{A12FA001-AC4F-418D-AE19-62706E023703}">
                    <ahyp:hlinkClr xmlns:ahyp="http://schemas.microsoft.com/office/drawing/2018/hyperlinkcolor" val="tx"/>
                  </a:ext>
                </a:extLst>
              </a:hlinkClick>
            </a:rPr>
            <a:t>TRATADO DE SINGAPUR SOBRE EL DERECHO DE MARCAS</a:t>
          </a:r>
          <a:endParaRPr lang="es-ES" sz="2000" b="1" u="sng" dirty="0">
            <a:latin typeface="+mj-lt"/>
          </a:endParaRPr>
        </a:p>
      </dgm:t>
    </dgm:pt>
    <dgm:pt modelId="{9193150C-448F-498D-B4FA-D7DB0DF8242D}" type="parTrans" cxnId="{185B5E8D-C446-43F2-8191-15D08D6661B5}">
      <dgm:prSet/>
      <dgm:spPr/>
      <dgm:t>
        <a:bodyPr/>
        <a:lstStyle/>
        <a:p>
          <a:endParaRPr lang="es-ES"/>
        </a:p>
      </dgm:t>
    </dgm:pt>
    <dgm:pt modelId="{DD9365C3-2595-4AEB-8D96-ADBE329607FA}" type="sibTrans" cxnId="{185B5E8D-C446-43F2-8191-15D08D6661B5}">
      <dgm:prSet/>
      <dgm:spPr/>
      <dgm:t>
        <a:bodyPr/>
        <a:lstStyle/>
        <a:p>
          <a:endParaRPr lang="es-ES"/>
        </a:p>
      </dgm:t>
    </dgm:pt>
    <dgm:pt modelId="{C1327911-9838-4BFF-A69C-9DABEA88228C}">
      <dgm:prSet custT="1"/>
      <dgm:spPr/>
      <dgm:t>
        <a:bodyPr/>
        <a:lstStyle/>
        <a:p>
          <a:pPr rtl="0"/>
          <a:r>
            <a:rPr lang="es-ES" sz="2000" b="1">
              <a:solidFill>
                <a:schemeClr val="bg1"/>
              </a:solidFill>
              <a:latin typeface="+mj-lt"/>
              <a:hlinkClick xmlns:r="http://schemas.openxmlformats.org/officeDocument/2006/relationships" r:id="rId2">
                <a:extLst>
                  <a:ext uri="{A12FA001-AC4F-418D-AE19-62706E023703}">
                    <ahyp:hlinkClr xmlns:ahyp="http://schemas.microsoft.com/office/drawing/2018/hyperlinkcolor" val="tx"/>
                  </a:ext>
                </a:extLst>
              </a:hlinkClick>
            </a:rPr>
            <a:t>TRATADO DE NAIROBI SOBRE LA PROTECCIÓN DEL SÍMBOLO OLÍMPICO</a:t>
          </a:r>
          <a:endParaRPr lang="es-ES" sz="2000" b="1" dirty="0">
            <a:solidFill>
              <a:schemeClr val="bg1"/>
            </a:solidFill>
            <a:latin typeface="+mj-lt"/>
          </a:endParaRPr>
        </a:p>
      </dgm:t>
    </dgm:pt>
    <dgm:pt modelId="{2D4EE6A4-513A-4A6E-8F06-A3BC52E6E134}" type="parTrans" cxnId="{9E3F0E32-512C-4685-A3C5-3FA1B765A36F}">
      <dgm:prSet/>
      <dgm:spPr/>
      <dgm:t>
        <a:bodyPr/>
        <a:lstStyle/>
        <a:p>
          <a:endParaRPr lang="es-ES"/>
        </a:p>
      </dgm:t>
    </dgm:pt>
    <dgm:pt modelId="{CA4F0BBF-A657-41A8-B460-A04DBEFEA68D}" type="sibTrans" cxnId="{9E3F0E32-512C-4685-A3C5-3FA1B765A36F}">
      <dgm:prSet/>
      <dgm:spPr/>
      <dgm:t>
        <a:bodyPr/>
        <a:lstStyle/>
        <a:p>
          <a:endParaRPr lang="es-ES"/>
        </a:p>
      </dgm:t>
    </dgm:pt>
    <dgm:pt modelId="{882F099F-D298-4EDA-9C96-0777EF858D72}">
      <dgm:prSet custT="1"/>
      <dgm:spPr/>
      <dgm:t>
        <a:bodyPr/>
        <a:lstStyle/>
        <a:p>
          <a:pPr rtl="0"/>
          <a:r>
            <a:rPr lang="es-ES" sz="2000" b="1" dirty="0">
              <a:latin typeface="+mj-lt"/>
            </a:rPr>
            <a:t>El objetivo del Tratado de Singapur es crear un marco internacional moderno y dinámico para la armonización de los trámites administrativos de registro de </a:t>
          </a:r>
          <a:r>
            <a:rPr lang="es-ES" sz="2000" b="1" u="sng" dirty="0">
              <a:latin typeface="+mj-lt"/>
              <a:hlinkClick xmlns:r="http://schemas.openxmlformats.org/officeDocument/2006/relationships" r:id="rId3">
                <a:extLst>
                  <a:ext uri="{A12FA001-AC4F-418D-AE19-62706E023703}">
                    <ahyp:hlinkClr xmlns:ahyp="http://schemas.microsoft.com/office/drawing/2018/hyperlinkcolor" val="tx"/>
                  </a:ext>
                </a:extLst>
              </a:hlinkClick>
            </a:rPr>
            <a:t>marcas</a:t>
          </a:r>
          <a:r>
            <a:rPr lang="es-ES" sz="2000" b="1" dirty="0">
              <a:latin typeface="+mj-lt"/>
            </a:rPr>
            <a:t>. Sobre la base del </a:t>
          </a:r>
          <a:r>
            <a:rPr lang="es-ES" sz="2000" b="1" u="sng" dirty="0">
              <a:latin typeface="+mj-lt"/>
              <a:hlinkClick xmlns:r="http://schemas.openxmlformats.org/officeDocument/2006/relationships" r:id="rId4">
                <a:extLst>
                  <a:ext uri="{A12FA001-AC4F-418D-AE19-62706E023703}">
                    <ahyp:hlinkClr xmlns:ahyp="http://schemas.microsoft.com/office/drawing/2018/hyperlinkcolor" val="tx"/>
                  </a:ext>
                </a:extLst>
              </a:hlinkClick>
            </a:rPr>
            <a:t>Tratado sobre el Derecho de Marcas</a:t>
          </a:r>
          <a:r>
            <a:rPr lang="es-ES" sz="2000" b="1" dirty="0">
              <a:latin typeface="+mj-lt"/>
            </a:rPr>
            <a:t> de 1994, el nuevo Tratado de Singapur posee un alcance más amplio y tiene en cuenta la evolución más reciente en el ámbito de las tecnologías de la comunicación</a:t>
          </a:r>
        </a:p>
      </dgm:t>
    </dgm:pt>
    <dgm:pt modelId="{2C4429AF-4193-4D57-BD4F-2A114F8C25A0}" type="parTrans" cxnId="{868744F4-5935-401E-8E67-B1494606CF89}">
      <dgm:prSet/>
      <dgm:spPr/>
      <dgm:t>
        <a:bodyPr/>
        <a:lstStyle/>
        <a:p>
          <a:endParaRPr lang="es-ES"/>
        </a:p>
      </dgm:t>
    </dgm:pt>
    <dgm:pt modelId="{EF8C7F48-CC42-46B8-A5D0-81626C0CDA8F}" type="sibTrans" cxnId="{868744F4-5935-401E-8E67-B1494606CF89}">
      <dgm:prSet/>
      <dgm:spPr/>
      <dgm:t>
        <a:bodyPr/>
        <a:lstStyle/>
        <a:p>
          <a:endParaRPr lang="es-ES"/>
        </a:p>
      </dgm:t>
    </dgm:pt>
    <dgm:pt modelId="{1C67D113-4153-4F17-9468-8888CADB5D03}">
      <dgm:prSet custT="1"/>
      <dgm:spPr/>
      <dgm:t>
        <a:bodyPr/>
        <a:lstStyle/>
        <a:p>
          <a:pPr rtl="0"/>
          <a:r>
            <a:rPr lang="es-ES" sz="2000" b="1" dirty="0">
              <a:latin typeface="+mj-lt"/>
            </a:rPr>
            <a:t>Todos los Estados partes en el Tratado de Nairobi tienen la obligación de proteger el símbolo olímpico - cinco anillos entrelazados - para evitar que sea utilizado con fines comerciales (en la publicidad o en productos, como marca, etc.) sin autorización del Comité Olímpico Internacional.</a:t>
          </a:r>
        </a:p>
      </dgm:t>
    </dgm:pt>
    <dgm:pt modelId="{4D12E2C0-77E7-410A-B1A3-74B1EAF5EF2C}" type="parTrans" cxnId="{DD2EC85C-5336-426D-B659-FE575EE82D90}">
      <dgm:prSet/>
      <dgm:spPr/>
      <dgm:t>
        <a:bodyPr/>
        <a:lstStyle/>
        <a:p>
          <a:endParaRPr lang="es-ES"/>
        </a:p>
      </dgm:t>
    </dgm:pt>
    <dgm:pt modelId="{F44F315A-CE5F-4B67-895E-D9F395EB6D12}" type="sibTrans" cxnId="{DD2EC85C-5336-426D-B659-FE575EE82D90}">
      <dgm:prSet/>
      <dgm:spPr/>
      <dgm:t>
        <a:bodyPr/>
        <a:lstStyle/>
        <a:p>
          <a:endParaRPr lang="es-ES"/>
        </a:p>
      </dgm:t>
    </dgm:pt>
    <dgm:pt modelId="{921E4F1B-B07A-4A6F-B655-A199CC2881B3}">
      <dgm:prSet custT="1"/>
      <dgm:spPr/>
      <dgm:t>
        <a:bodyPr/>
        <a:lstStyle/>
        <a:p>
          <a:pPr rtl="0"/>
          <a:r>
            <a:rPr lang="es-ES" sz="2000" b="1" u="sng" dirty="0">
              <a:latin typeface="+mj-lt"/>
            </a:rPr>
            <a:t>TRATADO DE LISBOA SOBRE DENOMINACIONES DE ORIGEN</a:t>
          </a:r>
        </a:p>
      </dgm:t>
    </dgm:pt>
    <dgm:pt modelId="{E430189B-8083-4E21-8C82-548D19ABE0B0}" type="parTrans" cxnId="{A0BDA267-0085-4A6A-BF74-83E6AB6EFC00}">
      <dgm:prSet/>
      <dgm:spPr/>
      <dgm:t>
        <a:bodyPr/>
        <a:lstStyle/>
        <a:p>
          <a:endParaRPr lang="es-UY"/>
        </a:p>
      </dgm:t>
    </dgm:pt>
    <dgm:pt modelId="{69757840-6AC4-4EA1-97D7-203261758005}" type="sibTrans" cxnId="{A0BDA267-0085-4A6A-BF74-83E6AB6EFC00}">
      <dgm:prSet/>
      <dgm:spPr/>
      <dgm:t>
        <a:bodyPr/>
        <a:lstStyle/>
        <a:p>
          <a:endParaRPr lang="es-UY"/>
        </a:p>
      </dgm:t>
    </dgm:pt>
    <dgm:pt modelId="{4B012BFF-884B-4B86-9ED2-9C2AB422BB79}" type="pres">
      <dgm:prSet presAssocID="{76F9A415-FA34-45B2-B4FC-9F6D08BC46B6}" presName="linear" presStyleCnt="0">
        <dgm:presLayoutVars>
          <dgm:animLvl val="lvl"/>
          <dgm:resizeHandles val="exact"/>
        </dgm:presLayoutVars>
      </dgm:prSet>
      <dgm:spPr/>
    </dgm:pt>
    <dgm:pt modelId="{7EF726FF-4BDD-41A6-9B95-67E38B5400F6}" type="pres">
      <dgm:prSet presAssocID="{D8CB6BB0-C359-4577-BCAD-22E818336BD8}" presName="parentText" presStyleLbl="node1" presStyleIdx="0" presStyleCnt="3" custScaleY="207061" custLinFactNeighborX="380" custLinFactNeighborY="973">
        <dgm:presLayoutVars>
          <dgm:chMax val="0"/>
          <dgm:bulletEnabled val="1"/>
        </dgm:presLayoutVars>
      </dgm:prSet>
      <dgm:spPr/>
    </dgm:pt>
    <dgm:pt modelId="{67341F5F-8DB6-493A-8C0E-A75E755C0073}" type="pres">
      <dgm:prSet presAssocID="{D8CB6BB0-C359-4577-BCAD-22E818336BD8}" presName="childText" presStyleLbl="revTx" presStyleIdx="0" presStyleCnt="2">
        <dgm:presLayoutVars>
          <dgm:bulletEnabled val="1"/>
        </dgm:presLayoutVars>
      </dgm:prSet>
      <dgm:spPr/>
    </dgm:pt>
    <dgm:pt modelId="{024B2072-2220-41A7-BC48-7AACE7C9E7B4}" type="pres">
      <dgm:prSet presAssocID="{C1327911-9838-4BFF-A69C-9DABEA88228C}" presName="parentText" presStyleLbl="node1" presStyleIdx="1" presStyleCnt="3">
        <dgm:presLayoutVars>
          <dgm:chMax val="0"/>
          <dgm:bulletEnabled val="1"/>
        </dgm:presLayoutVars>
      </dgm:prSet>
      <dgm:spPr/>
    </dgm:pt>
    <dgm:pt modelId="{449C07C9-B651-420F-82C7-31DCB1DFB5A4}" type="pres">
      <dgm:prSet presAssocID="{C1327911-9838-4BFF-A69C-9DABEA88228C}" presName="childText" presStyleLbl="revTx" presStyleIdx="1" presStyleCnt="2">
        <dgm:presLayoutVars>
          <dgm:bulletEnabled val="1"/>
        </dgm:presLayoutVars>
      </dgm:prSet>
      <dgm:spPr/>
    </dgm:pt>
    <dgm:pt modelId="{A86EA83A-3FDF-4C7E-8DC1-2DF8A0B5847A}" type="pres">
      <dgm:prSet presAssocID="{921E4F1B-B07A-4A6F-B655-A199CC2881B3}" presName="parentText" presStyleLbl="node1" presStyleIdx="2" presStyleCnt="3">
        <dgm:presLayoutVars>
          <dgm:chMax val="0"/>
          <dgm:bulletEnabled val="1"/>
        </dgm:presLayoutVars>
      </dgm:prSet>
      <dgm:spPr/>
    </dgm:pt>
  </dgm:ptLst>
  <dgm:cxnLst>
    <dgm:cxn modelId="{A0E4DD04-BF5A-4593-AC26-FBA3CC6B4DC6}" type="presOf" srcId="{76F9A415-FA34-45B2-B4FC-9F6D08BC46B6}" destId="{4B012BFF-884B-4B86-9ED2-9C2AB422BB79}" srcOrd="0" destOrd="0" presId="urn:microsoft.com/office/officeart/2005/8/layout/vList2"/>
    <dgm:cxn modelId="{36C95A29-C942-49B7-ACFE-25C763B0A363}" type="presOf" srcId="{D8CB6BB0-C359-4577-BCAD-22E818336BD8}" destId="{7EF726FF-4BDD-41A6-9B95-67E38B5400F6}" srcOrd="0" destOrd="0" presId="urn:microsoft.com/office/officeart/2005/8/layout/vList2"/>
    <dgm:cxn modelId="{9E3F0E32-512C-4685-A3C5-3FA1B765A36F}" srcId="{76F9A415-FA34-45B2-B4FC-9F6D08BC46B6}" destId="{C1327911-9838-4BFF-A69C-9DABEA88228C}" srcOrd="1" destOrd="0" parTransId="{2D4EE6A4-513A-4A6E-8F06-A3BC52E6E134}" sibTransId="{CA4F0BBF-A657-41A8-B460-A04DBEFEA68D}"/>
    <dgm:cxn modelId="{DD2EC85C-5336-426D-B659-FE575EE82D90}" srcId="{C1327911-9838-4BFF-A69C-9DABEA88228C}" destId="{1C67D113-4153-4F17-9468-8888CADB5D03}" srcOrd="0" destOrd="0" parTransId="{4D12E2C0-77E7-410A-B1A3-74B1EAF5EF2C}" sibTransId="{F44F315A-CE5F-4B67-895E-D9F395EB6D12}"/>
    <dgm:cxn modelId="{CA48F45D-3D70-4B41-BBA6-72BD14840F5C}" type="presOf" srcId="{882F099F-D298-4EDA-9C96-0777EF858D72}" destId="{67341F5F-8DB6-493A-8C0E-A75E755C0073}" srcOrd="0" destOrd="0" presId="urn:microsoft.com/office/officeart/2005/8/layout/vList2"/>
    <dgm:cxn modelId="{A0BDA267-0085-4A6A-BF74-83E6AB6EFC00}" srcId="{76F9A415-FA34-45B2-B4FC-9F6D08BC46B6}" destId="{921E4F1B-B07A-4A6F-B655-A199CC2881B3}" srcOrd="2" destOrd="0" parTransId="{E430189B-8083-4E21-8C82-548D19ABE0B0}" sibTransId="{69757840-6AC4-4EA1-97D7-203261758005}"/>
    <dgm:cxn modelId="{185B5E8D-C446-43F2-8191-15D08D6661B5}" srcId="{76F9A415-FA34-45B2-B4FC-9F6D08BC46B6}" destId="{D8CB6BB0-C359-4577-BCAD-22E818336BD8}" srcOrd="0" destOrd="0" parTransId="{9193150C-448F-498D-B4FA-D7DB0DF8242D}" sibTransId="{DD9365C3-2595-4AEB-8D96-ADBE329607FA}"/>
    <dgm:cxn modelId="{E78B299E-E737-424D-9D2A-BA7EF1B16EA7}" type="presOf" srcId="{1C67D113-4153-4F17-9468-8888CADB5D03}" destId="{449C07C9-B651-420F-82C7-31DCB1DFB5A4}" srcOrd="0" destOrd="0" presId="urn:microsoft.com/office/officeart/2005/8/layout/vList2"/>
    <dgm:cxn modelId="{A15047AE-A1EE-4716-B41E-18C7B2F71BE4}" type="presOf" srcId="{C1327911-9838-4BFF-A69C-9DABEA88228C}" destId="{024B2072-2220-41A7-BC48-7AACE7C9E7B4}" srcOrd="0" destOrd="0" presId="urn:microsoft.com/office/officeart/2005/8/layout/vList2"/>
    <dgm:cxn modelId="{EB943AE6-3827-4A47-BD6C-15C03873FE03}" type="presOf" srcId="{921E4F1B-B07A-4A6F-B655-A199CC2881B3}" destId="{A86EA83A-3FDF-4C7E-8DC1-2DF8A0B5847A}" srcOrd="0" destOrd="0" presId="urn:microsoft.com/office/officeart/2005/8/layout/vList2"/>
    <dgm:cxn modelId="{868744F4-5935-401E-8E67-B1494606CF89}" srcId="{D8CB6BB0-C359-4577-BCAD-22E818336BD8}" destId="{882F099F-D298-4EDA-9C96-0777EF858D72}" srcOrd="0" destOrd="0" parTransId="{2C4429AF-4193-4D57-BD4F-2A114F8C25A0}" sibTransId="{EF8C7F48-CC42-46B8-A5D0-81626C0CDA8F}"/>
    <dgm:cxn modelId="{7A9736CE-71FA-453B-A05E-A30C3512FE18}" type="presParOf" srcId="{4B012BFF-884B-4B86-9ED2-9C2AB422BB79}" destId="{7EF726FF-4BDD-41A6-9B95-67E38B5400F6}" srcOrd="0" destOrd="0" presId="urn:microsoft.com/office/officeart/2005/8/layout/vList2"/>
    <dgm:cxn modelId="{5DCE16FF-5F64-4E70-9C1F-A40BA952CE51}" type="presParOf" srcId="{4B012BFF-884B-4B86-9ED2-9C2AB422BB79}" destId="{67341F5F-8DB6-493A-8C0E-A75E755C0073}" srcOrd="1" destOrd="0" presId="urn:microsoft.com/office/officeart/2005/8/layout/vList2"/>
    <dgm:cxn modelId="{AD5E105F-BDCF-4B43-B60F-64883EF37E83}" type="presParOf" srcId="{4B012BFF-884B-4B86-9ED2-9C2AB422BB79}" destId="{024B2072-2220-41A7-BC48-7AACE7C9E7B4}" srcOrd="2" destOrd="0" presId="urn:microsoft.com/office/officeart/2005/8/layout/vList2"/>
    <dgm:cxn modelId="{70072651-24DD-4F06-9FA3-6B62A97602E3}" type="presParOf" srcId="{4B012BFF-884B-4B86-9ED2-9C2AB422BB79}" destId="{449C07C9-B651-420F-82C7-31DCB1DFB5A4}" srcOrd="3" destOrd="0" presId="urn:microsoft.com/office/officeart/2005/8/layout/vList2"/>
    <dgm:cxn modelId="{9C00A536-5346-4A40-8067-68F148A86DF3}" type="presParOf" srcId="{4B012BFF-884B-4B86-9ED2-9C2AB422BB79}" destId="{A86EA83A-3FDF-4C7E-8DC1-2DF8A0B5847A}" srcOrd="4"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AE6E10-B9D4-4E85-A468-922F379556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5038250E-AE10-4315-9917-C2D855883BBE}">
      <dgm:prSet phldrT="[Texto]" custT="1"/>
      <dgm:spPr/>
      <dgm:t>
        <a:bodyPr/>
        <a:lstStyle/>
        <a:p>
          <a:r>
            <a:rPr lang="en-GB" sz="2400" b="1" dirty="0">
              <a:latin typeface="+mj-lt"/>
            </a:rPr>
            <a:t>TIENEN CONTENIDO PATRIMONIAL</a:t>
          </a:r>
          <a:endParaRPr lang="es-UY" sz="2400" b="1" dirty="0">
            <a:latin typeface="+mj-lt"/>
          </a:endParaRPr>
        </a:p>
      </dgm:t>
    </dgm:pt>
    <dgm:pt modelId="{14B6F06F-DC55-4AD8-9ECF-37BAB2A5D52E}" type="parTrans" cxnId="{83CD1B95-B620-44CF-87C9-CA1D78CE28F8}">
      <dgm:prSet/>
      <dgm:spPr/>
      <dgm:t>
        <a:bodyPr/>
        <a:lstStyle/>
        <a:p>
          <a:endParaRPr lang="es-UY"/>
        </a:p>
      </dgm:t>
    </dgm:pt>
    <dgm:pt modelId="{FF1D25A5-C350-45C9-9423-E17F556FB125}" type="sibTrans" cxnId="{83CD1B95-B620-44CF-87C9-CA1D78CE28F8}">
      <dgm:prSet/>
      <dgm:spPr/>
      <dgm:t>
        <a:bodyPr/>
        <a:lstStyle/>
        <a:p>
          <a:endParaRPr lang="es-UY"/>
        </a:p>
      </dgm:t>
    </dgm:pt>
    <dgm:pt modelId="{BF136E9A-2F57-404F-9CEA-610A4CF54D2B}">
      <dgm:prSet custT="1"/>
      <dgm:spPr/>
      <dgm:t>
        <a:bodyPr/>
        <a:lstStyle/>
        <a:p>
          <a:r>
            <a:rPr lang="en-GB" sz="2400" b="1" dirty="0">
              <a:latin typeface="+mj-lt"/>
            </a:rPr>
            <a:t>ES UN DERECHO DE SUS TITULARES</a:t>
          </a:r>
        </a:p>
      </dgm:t>
    </dgm:pt>
    <dgm:pt modelId="{4DCEA8F1-6D9A-4318-85A0-2AF77D106E04}" type="parTrans" cxnId="{69964316-268B-4FFC-9E3B-A30147D8F182}">
      <dgm:prSet/>
      <dgm:spPr/>
      <dgm:t>
        <a:bodyPr/>
        <a:lstStyle/>
        <a:p>
          <a:endParaRPr lang="es-UY"/>
        </a:p>
      </dgm:t>
    </dgm:pt>
    <dgm:pt modelId="{A20A208B-2277-43E6-815F-D6A1EBBCB942}" type="sibTrans" cxnId="{69964316-268B-4FFC-9E3B-A30147D8F182}">
      <dgm:prSet/>
      <dgm:spPr/>
      <dgm:t>
        <a:bodyPr/>
        <a:lstStyle/>
        <a:p>
          <a:endParaRPr lang="es-UY"/>
        </a:p>
      </dgm:t>
    </dgm:pt>
    <dgm:pt modelId="{6F1DE419-AD79-47ED-A2CF-B3BC619541F0}">
      <dgm:prSet custT="1"/>
      <dgm:spPr/>
      <dgm:t>
        <a:bodyPr/>
        <a:lstStyle/>
        <a:p>
          <a:r>
            <a:rPr lang="en-GB" sz="2400" b="1" dirty="0">
              <a:latin typeface="+mj-lt"/>
            </a:rPr>
            <a:t>GARANTÍA PARA LOS ADQUIRENTES DE LOS BIENES O LOS USUARIOS DE LOS SERVICIOS QUE ELLAS DISTINGUEN</a:t>
          </a:r>
        </a:p>
      </dgm:t>
    </dgm:pt>
    <dgm:pt modelId="{D33CF654-00F2-496C-89F5-3CC0F2DBF90E}" type="parTrans" cxnId="{D6814CA6-5F93-4966-A9FD-1239849F5CE3}">
      <dgm:prSet/>
      <dgm:spPr/>
      <dgm:t>
        <a:bodyPr/>
        <a:lstStyle/>
        <a:p>
          <a:endParaRPr lang="es-UY"/>
        </a:p>
      </dgm:t>
    </dgm:pt>
    <dgm:pt modelId="{AF0BD772-4E1F-4AD1-BD22-D917216A265E}" type="sibTrans" cxnId="{D6814CA6-5F93-4966-A9FD-1239849F5CE3}">
      <dgm:prSet/>
      <dgm:spPr/>
      <dgm:t>
        <a:bodyPr/>
        <a:lstStyle/>
        <a:p>
          <a:endParaRPr lang="es-UY"/>
        </a:p>
      </dgm:t>
    </dgm:pt>
    <dgm:pt modelId="{BBB2BB9C-111E-4D7A-888D-8429B67F3965}">
      <dgm:prSet custT="1"/>
      <dgm:spPr/>
      <dgm:t>
        <a:bodyPr/>
        <a:lstStyle/>
        <a:p>
          <a:r>
            <a:rPr lang="en-GB" sz="2400" b="1" dirty="0">
              <a:latin typeface="+mj-lt"/>
            </a:rPr>
            <a:t>RECIBEN PROTECCIÓN ESPECIAL DE LOS ESTADOS A TRAVÉS DE NORMAS LEGISLATIVAS, DISPOSICIONES REGLAMENTARIAS Y TRATADOS INTERNACIONALES</a:t>
          </a:r>
        </a:p>
      </dgm:t>
    </dgm:pt>
    <dgm:pt modelId="{77FB1D95-7EAF-4A26-BABF-6371FB21D22E}" type="parTrans" cxnId="{C88829D6-F912-4EFB-BB37-D69E3BCB8016}">
      <dgm:prSet/>
      <dgm:spPr/>
      <dgm:t>
        <a:bodyPr/>
        <a:lstStyle/>
        <a:p>
          <a:endParaRPr lang="es-UY"/>
        </a:p>
      </dgm:t>
    </dgm:pt>
    <dgm:pt modelId="{507DDED0-E2A6-4F06-B1E2-BEA3208F2173}" type="sibTrans" cxnId="{C88829D6-F912-4EFB-BB37-D69E3BCB8016}">
      <dgm:prSet/>
      <dgm:spPr/>
      <dgm:t>
        <a:bodyPr/>
        <a:lstStyle/>
        <a:p>
          <a:endParaRPr lang="es-UY"/>
        </a:p>
      </dgm:t>
    </dgm:pt>
    <dgm:pt modelId="{F8582C81-D217-412F-9223-3D3224140A74}" type="pres">
      <dgm:prSet presAssocID="{FAAE6E10-B9D4-4E85-A468-922F379556EE}" presName="linear" presStyleCnt="0">
        <dgm:presLayoutVars>
          <dgm:animLvl val="lvl"/>
          <dgm:resizeHandles val="exact"/>
        </dgm:presLayoutVars>
      </dgm:prSet>
      <dgm:spPr/>
    </dgm:pt>
    <dgm:pt modelId="{B82DA54E-0762-4DB1-B882-F8D7AEFFCC41}" type="pres">
      <dgm:prSet presAssocID="{5038250E-AE10-4315-9917-C2D855883BBE}" presName="parentText" presStyleLbl="node1" presStyleIdx="0" presStyleCnt="4">
        <dgm:presLayoutVars>
          <dgm:chMax val="0"/>
          <dgm:bulletEnabled val="1"/>
        </dgm:presLayoutVars>
      </dgm:prSet>
      <dgm:spPr/>
    </dgm:pt>
    <dgm:pt modelId="{87BDADEA-4F18-4C0D-BA56-D0D7509A2E3F}" type="pres">
      <dgm:prSet presAssocID="{FF1D25A5-C350-45C9-9423-E17F556FB125}" presName="spacer" presStyleCnt="0"/>
      <dgm:spPr/>
    </dgm:pt>
    <dgm:pt modelId="{09C1BDA0-16A2-4ACF-B60C-82DA11C274F0}" type="pres">
      <dgm:prSet presAssocID="{BF136E9A-2F57-404F-9CEA-610A4CF54D2B}" presName="parentText" presStyleLbl="node1" presStyleIdx="1" presStyleCnt="4">
        <dgm:presLayoutVars>
          <dgm:chMax val="0"/>
          <dgm:bulletEnabled val="1"/>
        </dgm:presLayoutVars>
      </dgm:prSet>
      <dgm:spPr/>
    </dgm:pt>
    <dgm:pt modelId="{D46BB049-646E-401C-B266-19A38E09B692}" type="pres">
      <dgm:prSet presAssocID="{A20A208B-2277-43E6-815F-D6A1EBBCB942}" presName="spacer" presStyleCnt="0"/>
      <dgm:spPr/>
    </dgm:pt>
    <dgm:pt modelId="{F34CF8DA-5D4A-49F7-83CD-1D5D89FA1D9D}" type="pres">
      <dgm:prSet presAssocID="{6F1DE419-AD79-47ED-A2CF-B3BC619541F0}" presName="parentText" presStyleLbl="node1" presStyleIdx="2" presStyleCnt="4">
        <dgm:presLayoutVars>
          <dgm:chMax val="0"/>
          <dgm:bulletEnabled val="1"/>
        </dgm:presLayoutVars>
      </dgm:prSet>
      <dgm:spPr/>
    </dgm:pt>
    <dgm:pt modelId="{502E48D2-C326-453E-960B-2971A7E56968}" type="pres">
      <dgm:prSet presAssocID="{AF0BD772-4E1F-4AD1-BD22-D917216A265E}" presName="spacer" presStyleCnt="0"/>
      <dgm:spPr/>
    </dgm:pt>
    <dgm:pt modelId="{237F12DC-5B35-42DC-B183-4C1118C9B70E}" type="pres">
      <dgm:prSet presAssocID="{BBB2BB9C-111E-4D7A-888D-8429B67F3965}" presName="parentText" presStyleLbl="node1" presStyleIdx="3" presStyleCnt="4">
        <dgm:presLayoutVars>
          <dgm:chMax val="0"/>
          <dgm:bulletEnabled val="1"/>
        </dgm:presLayoutVars>
      </dgm:prSet>
      <dgm:spPr/>
    </dgm:pt>
  </dgm:ptLst>
  <dgm:cxnLst>
    <dgm:cxn modelId="{69964316-268B-4FFC-9E3B-A30147D8F182}" srcId="{FAAE6E10-B9D4-4E85-A468-922F379556EE}" destId="{BF136E9A-2F57-404F-9CEA-610A4CF54D2B}" srcOrd="1" destOrd="0" parTransId="{4DCEA8F1-6D9A-4318-85A0-2AF77D106E04}" sibTransId="{A20A208B-2277-43E6-815F-D6A1EBBCB942}"/>
    <dgm:cxn modelId="{A5606662-48BB-426F-A4D3-CC9FEFA17995}" type="presOf" srcId="{5038250E-AE10-4315-9917-C2D855883BBE}" destId="{B82DA54E-0762-4DB1-B882-F8D7AEFFCC41}" srcOrd="0" destOrd="0" presId="urn:microsoft.com/office/officeart/2005/8/layout/vList2"/>
    <dgm:cxn modelId="{701A5667-567E-4493-A209-E6BFDAB8140E}" type="presOf" srcId="{BBB2BB9C-111E-4D7A-888D-8429B67F3965}" destId="{237F12DC-5B35-42DC-B183-4C1118C9B70E}" srcOrd="0" destOrd="0" presId="urn:microsoft.com/office/officeart/2005/8/layout/vList2"/>
    <dgm:cxn modelId="{83CD1B95-B620-44CF-87C9-CA1D78CE28F8}" srcId="{FAAE6E10-B9D4-4E85-A468-922F379556EE}" destId="{5038250E-AE10-4315-9917-C2D855883BBE}" srcOrd="0" destOrd="0" parTransId="{14B6F06F-DC55-4AD8-9ECF-37BAB2A5D52E}" sibTransId="{FF1D25A5-C350-45C9-9423-E17F556FB125}"/>
    <dgm:cxn modelId="{D6814CA6-5F93-4966-A9FD-1239849F5CE3}" srcId="{FAAE6E10-B9D4-4E85-A468-922F379556EE}" destId="{6F1DE419-AD79-47ED-A2CF-B3BC619541F0}" srcOrd="2" destOrd="0" parTransId="{D33CF654-00F2-496C-89F5-3CC0F2DBF90E}" sibTransId="{AF0BD772-4E1F-4AD1-BD22-D917216A265E}"/>
    <dgm:cxn modelId="{01509DBD-4BC0-4187-9C92-A792765AACE9}" type="presOf" srcId="{6F1DE419-AD79-47ED-A2CF-B3BC619541F0}" destId="{F34CF8DA-5D4A-49F7-83CD-1D5D89FA1D9D}" srcOrd="0" destOrd="0" presId="urn:microsoft.com/office/officeart/2005/8/layout/vList2"/>
    <dgm:cxn modelId="{C88829D6-F912-4EFB-BB37-D69E3BCB8016}" srcId="{FAAE6E10-B9D4-4E85-A468-922F379556EE}" destId="{BBB2BB9C-111E-4D7A-888D-8429B67F3965}" srcOrd="3" destOrd="0" parTransId="{77FB1D95-7EAF-4A26-BABF-6371FB21D22E}" sibTransId="{507DDED0-E2A6-4F06-B1E2-BEA3208F2173}"/>
    <dgm:cxn modelId="{42B605DA-808A-4D9B-BFD2-656C3A984BB4}" type="presOf" srcId="{BF136E9A-2F57-404F-9CEA-610A4CF54D2B}" destId="{09C1BDA0-16A2-4ACF-B60C-82DA11C274F0}" srcOrd="0" destOrd="0" presId="urn:microsoft.com/office/officeart/2005/8/layout/vList2"/>
    <dgm:cxn modelId="{796507E6-3340-4F66-8B5C-219E4D0BAC5F}" type="presOf" srcId="{FAAE6E10-B9D4-4E85-A468-922F379556EE}" destId="{F8582C81-D217-412F-9223-3D3224140A74}" srcOrd="0" destOrd="0" presId="urn:microsoft.com/office/officeart/2005/8/layout/vList2"/>
    <dgm:cxn modelId="{CAC9E08E-2CE4-4226-B6B6-F84A34A4D88F}" type="presParOf" srcId="{F8582C81-D217-412F-9223-3D3224140A74}" destId="{B82DA54E-0762-4DB1-B882-F8D7AEFFCC41}" srcOrd="0" destOrd="0" presId="urn:microsoft.com/office/officeart/2005/8/layout/vList2"/>
    <dgm:cxn modelId="{03C8E4AE-A6A3-4232-A095-52973A9F919F}" type="presParOf" srcId="{F8582C81-D217-412F-9223-3D3224140A74}" destId="{87BDADEA-4F18-4C0D-BA56-D0D7509A2E3F}" srcOrd="1" destOrd="0" presId="urn:microsoft.com/office/officeart/2005/8/layout/vList2"/>
    <dgm:cxn modelId="{79576C61-E11B-4A73-9169-83412C26C0AC}" type="presParOf" srcId="{F8582C81-D217-412F-9223-3D3224140A74}" destId="{09C1BDA0-16A2-4ACF-B60C-82DA11C274F0}" srcOrd="2" destOrd="0" presId="urn:microsoft.com/office/officeart/2005/8/layout/vList2"/>
    <dgm:cxn modelId="{E7AABCA3-CAFA-4237-ABEC-083A72C2AE9E}" type="presParOf" srcId="{F8582C81-D217-412F-9223-3D3224140A74}" destId="{D46BB049-646E-401C-B266-19A38E09B692}" srcOrd="3" destOrd="0" presId="urn:microsoft.com/office/officeart/2005/8/layout/vList2"/>
    <dgm:cxn modelId="{549A53D8-6FA8-4733-8D07-6895D5236E5E}" type="presParOf" srcId="{F8582C81-D217-412F-9223-3D3224140A74}" destId="{F34CF8DA-5D4A-49F7-83CD-1D5D89FA1D9D}" srcOrd="4" destOrd="0" presId="urn:microsoft.com/office/officeart/2005/8/layout/vList2"/>
    <dgm:cxn modelId="{1B079C30-0911-4B9D-9352-82539E6AAE42}" type="presParOf" srcId="{F8582C81-D217-412F-9223-3D3224140A74}" destId="{502E48D2-C326-453E-960B-2971A7E56968}" srcOrd="5" destOrd="0" presId="urn:microsoft.com/office/officeart/2005/8/layout/vList2"/>
    <dgm:cxn modelId="{4995710F-E15C-4764-9400-1B6C675AE594}" type="presParOf" srcId="{F8582C81-D217-412F-9223-3D3224140A74}" destId="{237F12DC-5B35-42DC-B183-4C1118C9B70E}" srcOrd="6"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52C1C3-0732-41B4-A8DC-25410E392452}" type="doc">
      <dgm:prSet loTypeId="urn:diagrams.loki3.com/BracketList+Icon" loCatId="list" qsTypeId="urn:microsoft.com/office/officeart/2005/8/quickstyle/simple1" qsCatId="simple" csTypeId="urn:microsoft.com/office/officeart/2005/8/colors/colorful5" csCatId="colorful" phldr="1"/>
      <dgm:spPr/>
      <dgm:t>
        <a:bodyPr/>
        <a:lstStyle/>
        <a:p>
          <a:endParaRPr lang="es-UY"/>
        </a:p>
      </dgm:t>
    </dgm:pt>
    <dgm:pt modelId="{E5F7DDA0-40B7-4713-81F4-56A424788724}">
      <dgm:prSet phldrT="[Texto]" custT="1"/>
      <dgm:spPr/>
      <dgm:t>
        <a:bodyPr/>
        <a:lstStyle/>
        <a:p>
          <a:pPr algn="r"/>
          <a:r>
            <a:rPr lang="en-GB" sz="2000" b="1" dirty="0" err="1">
              <a:latin typeface="+mj-lt"/>
            </a:rPr>
            <a:t>Nuestra</a:t>
          </a:r>
          <a:r>
            <a:rPr lang="en-GB" sz="2000" b="1" dirty="0">
              <a:latin typeface="+mj-lt"/>
            </a:rPr>
            <a:t> ley,  al </a:t>
          </a:r>
          <a:r>
            <a:rPr lang="en-GB" sz="2000" b="1" dirty="0" err="1">
              <a:latin typeface="+mj-lt"/>
            </a:rPr>
            <a:t>definirla</a:t>
          </a:r>
          <a:r>
            <a:rPr lang="en-GB" sz="2000" b="1" dirty="0">
              <a:latin typeface="+mj-lt"/>
            </a:rPr>
            <a:t> </a:t>
          </a:r>
          <a:r>
            <a:rPr lang="en-GB" sz="2000" b="1" dirty="0" err="1">
              <a:latin typeface="+mj-lt"/>
            </a:rPr>
            <a:t>adopta</a:t>
          </a:r>
          <a:r>
            <a:rPr lang="en-GB" sz="2000" b="1" dirty="0">
              <a:latin typeface="+mj-lt"/>
            </a:rPr>
            <a:t> un </a:t>
          </a:r>
          <a:r>
            <a:rPr lang="en-GB" sz="2000" b="1" dirty="0" err="1">
              <a:latin typeface="+mj-lt"/>
            </a:rPr>
            <a:t>concepto</a:t>
          </a:r>
          <a:r>
            <a:rPr lang="en-GB" sz="2000" b="1" dirty="0">
              <a:latin typeface="+mj-lt"/>
            </a:rPr>
            <a:t> </a:t>
          </a:r>
          <a:r>
            <a:rPr lang="en-GB" sz="2000" b="1" dirty="0" err="1">
              <a:latin typeface="+mj-lt"/>
            </a:rPr>
            <a:t>amplio</a:t>
          </a:r>
          <a:r>
            <a:rPr lang="en-GB" sz="2000" b="1" dirty="0">
              <a:latin typeface="+mj-lt"/>
            </a:rPr>
            <a:t> y flexible adaptable a </a:t>
          </a:r>
          <a:r>
            <a:rPr lang="en-GB" sz="2000" b="1" dirty="0" err="1">
              <a:latin typeface="+mj-lt"/>
            </a:rPr>
            <a:t>nuevas</a:t>
          </a:r>
          <a:r>
            <a:rPr lang="en-GB" sz="2000" b="1" dirty="0">
              <a:latin typeface="+mj-lt"/>
            </a:rPr>
            <a:t> </a:t>
          </a:r>
          <a:r>
            <a:rPr lang="en-GB" sz="2000" b="1" dirty="0" err="1">
              <a:latin typeface="+mj-lt"/>
            </a:rPr>
            <a:t>modalidades</a:t>
          </a:r>
          <a:r>
            <a:rPr lang="en-GB" sz="2000" b="1" dirty="0">
              <a:latin typeface="+mj-lt"/>
            </a:rPr>
            <a:t> de </a:t>
          </a:r>
          <a:r>
            <a:rPr lang="en-GB" sz="2000" b="1" dirty="0" err="1">
              <a:latin typeface="+mj-lt"/>
            </a:rPr>
            <a:t>signos</a:t>
          </a:r>
          <a:r>
            <a:rPr lang="en-GB" sz="2000" b="1" dirty="0">
              <a:latin typeface="+mj-lt"/>
            </a:rPr>
            <a:t> que </a:t>
          </a:r>
          <a:r>
            <a:rPr lang="en-GB" sz="2000" b="1" dirty="0" err="1">
              <a:latin typeface="+mj-lt"/>
            </a:rPr>
            <a:t>puedan</a:t>
          </a:r>
          <a:r>
            <a:rPr lang="en-GB" sz="2000" b="1" dirty="0">
              <a:latin typeface="+mj-lt"/>
            </a:rPr>
            <a:t> </a:t>
          </a:r>
          <a:r>
            <a:rPr lang="en-GB" sz="2000" b="1" dirty="0" err="1">
              <a:latin typeface="+mj-lt"/>
            </a:rPr>
            <a:t>surgir</a:t>
          </a:r>
          <a:r>
            <a:rPr lang="en-GB" sz="2000" b="1" dirty="0">
              <a:latin typeface="+mj-lt"/>
            </a:rPr>
            <a:t> </a:t>
          </a:r>
          <a:r>
            <a:rPr lang="en-GB" sz="2000" b="1" dirty="0" err="1">
              <a:latin typeface="+mj-lt"/>
            </a:rPr>
            <a:t>en</a:t>
          </a:r>
          <a:r>
            <a:rPr lang="en-GB" sz="2000" b="1" dirty="0">
              <a:latin typeface="+mj-lt"/>
            </a:rPr>
            <a:t> el </a:t>
          </a:r>
          <a:r>
            <a:rPr lang="en-GB" sz="2000" b="1" dirty="0" err="1">
              <a:latin typeface="+mj-lt"/>
            </a:rPr>
            <a:t>futuro</a:t>
          </a:r>
          <a:r>
            <a:rPr lang="en-GB" sz="2000" b="1" dirty="0">
              <a:latin typeface="+mj-lt"/>
            </a:rPr>
            <a:t> </a:t>
          </a:r>
          <a:endParaRPr lang="es-UY" sz="2000" b="1" dirty="0">
            <a:latin typeface="+mj-lt"/>
          </a:endParaRPr>
        </a:p>
      </dgm:t>
    </dgm:pt>
    <dgm:pt modelId="{AADC605C-3E16-419B-9711-E1FF95583693}" type="parTrans" cxnId="{D7874403-054A-4B91-B98F-6371137C07C6}">
      <dgm:prSet/>
      <dgm:spPr/>
      <dgm:t>
        <a:bodyPr/>
        <a:lstStyle/>
        <a:p>
          <a:endParaRPr lang="es-UY"/>
        </a:p>
      </dgm:t>
    </dgm:pt>
    <dgm:pt modelId="{54C15B23-6C27-4CCD-B646-B969D359F07F}" type="sibTrans" cxnId="{D7874403-054A-4B91-B98F-6371137C07C6}">
      <dgm:prSet/>
      <dgm:spPr/>
      <dgm:t>
        <a:bodyPr/>
        <a:lstStyle/>
        <a:p>
          <a:endParaRPr lang="es-UY"/>
        </a:p>
      </dgm:t>
    </dgm:pt>
    <dgm:pt modelId="{0A418B68-C2D9-4523-8753-89A71DB20909}">
      <dgm:prSet custT="1"/>
      <dgm:spPr/>
      <dgm:t>
        <a:bodyPr/>
        <a:lstStyle/>
        <a:p>
          <a:r>
            <a:rPr lang="en-GB" sz="3600" b="1" dirty="0">
              <a:latin typeface="+mj-lt"/>
            </a:rPr>
            <a:t>SE ENTIENDE POR MARCA TODO SIGNO CON APTITUD PARA DISTINGUIR LOS PRODUCTOS O SERVICIOS DE UNA PERSONA FÍSICA O JURÍDICA DE LOS DE OTRO (ART. 1° DE LA LEY N° 17.011)</a:t>
          </a:r>
          <a:r>
            <a:rPr lang="x-none" sz="3600" b="1" dirty="0">
              <a:latin typeface="+mj-lt"/>
            </a:rPr>
            <a:t>‏</a:t>
          </a:r>
          <a:endParaRPr lang="es-UY" sz="3600" b="1" dirty="0">
            <a:latin typeface="+mj-lt"/>
          </a:endParaRPr>
        </a:p>
      </dgm:t>
    </dgm:pt>
    <dgm:pt modelId="{2D7DF667-A9BB-40DE-ABD4-A6B2B2C9C920}" type="parTrans" cxnId="{817D002B-22C2-47B7-95A5-9D647E274FDC}">
      <dgm:prSet/>
      <dgm:spPr/>
      <dgm:t>
        <a:bodyPr/>
        <a:lstStyle/>
        <a:p>
          <a:endParaRPr lang="es-UY"/>
        </a:p>
      </dgm:t>
    </dgm:pt>
    <dgm:pt modelId="{35364C8A-0E99-4C8A-9B22-63C64DD66ACA}" type="sibTrans" cxnId="{817D002B-22C2-47B7-95A5-9D647E274FDC}">
      <dgm:prSet/>
      <dgm:spPr/>
      <dgm:t>
        <a:bodyPr/>
        <a:lstStyle/>
        <a:p>
          <a:endParaRPr lang="es-UY"/>
        </a:p>
      </dgm:t>
    </dgm:pt>
    <dgm:pt modelId="{51E7E8D6-65A4-4265-AF1C-EB72EC2489A9}" type="pres">
      <dgm:prSet presAssocID="{9A52C1C3-0732-41B4-A8DC-25410E392452}" presName="Name0" presStyleCnt="0">
        <dgm:presLayoutVars>
          <dgm:dir/>
          <dgm:animLvl val="lvl"/>
          <dgm:resizeHandles val="exact"/>
        </dgm:presLayoutVars>
      </dgm:prSet>
      <dgm:spPr/>
    </dgm:pt>
    <dgm:pt modelId="{0A654D45-6E7F-4CBA-A815-AF60398A4158}" type="pres">
      <dgm:prSet presAssocID="{E5F7DDA0-40B7-4713-81F4-56A424788724}" presName="linNode" presStyleCnt="0"/>
      <dgm:spPr/>
    </dgm:pt>
    <dgm:pt modelId="{0295DF48-A907-44E9-AD8C-5E0BC9CB4366}" type="pres">
      <dgm:prSet presAssocID="{E5F7DDA0-40B7-4713-81F4-56A424788724}" presName="parTx" presStyleLbl="revTx" presStyleIdx="0" presStyleCnt="1">
        <dgm:presLayoutVars>
          <dgm:chMax val="1"/>
          <dgm:bulletEnabled val="1"/>
        </dgm:presLayoutVars>
      </dgm:prSet>
      <dgm:spPr/>
    </dgm:pt>
    <dgm:pt modelId="{6BBAC66D-3FC1-4C48-BDE2-D33930429EEF}" type="pres">
      <dgm:prSet presAssocID="{E5F7DDA0-40B7-4713-81F4-56A424788724}" presName="bracket" presStyleLbl="parChTrans1D1" presStyleIdx="0" presStyleCnt="1"/>
      <dgm:spPr/>
    </dgm:pt>
    <dgm:pt modelId="{4D1E5A4B-D5DC-43A8-A1DB-9ECCDEA2C704}" type="pres">
      <dgm:prSet presAssocID="{E5F7DDA0-40B7-4713-81F4-56A424788724}" presName="spH" presStyleCnt="0"/>
      <dgm:spPr/>
    </dgm:pt>
    <dgm:pt modelId="{3AEE0492-9222-4382-8833-CAF8BD5E1EFA}" type="pres">
      <dgm:prSet presAssocID="{E5F7DDA0-40B7-4713-81F4-56A424788724}" presName="desTx" presStyleLbl="node1" presStyleIdx="0" presStyleCnt="1">
        <dgm:presLayoutVars>
          <dgm:bulletEnabled val="1"/>
        </dgm:presLayoutVars>
      </dgm:prSet>
      <dgm:spPr/>
    </dgm:pt>
  </dgm:ptLst>
  <dgm:cxnLst>
    <dgm:cxn modelId="{D7874403-054A-4B91-B98F-6371137C07C6}" srcId="{9A52C1C3-0732-41B4-A8DC-25410E392452}" destId="{E5F7DDA0-40B7-4713-81F4-56A424788724}" srcOrd="0" destOrd="0" parTransId="{AADC605C-3E16-419B-9711-E1FF95583693}" sibTransId="{54C15B23-6C27-4CCD-B646-B969D359F07F}"/>
    <dgm:cxn modelId="{817D002B-22C2-47B7-95A5-9D647E274FDC}" srcId="{E5F7DDA0-40B7-4713-81F4-56A424788724}" destId="{0A418B68-C2D9-4523-8753-89A71DB20909}" srcOrd="0" destOrd="0" parTransId="{2D7DF667-A9BB-40DE-ABD4-A6B2B2C9C920}" sibTransId="{35364C8A-0E99-4C8A-9B22-63C64DD66ACA}"/>
    <dgm:cxn modelId="{37088430-D488-4D46-9A89-B5A773E917A6}" type="presOf" srcId="{E5F7DDA0-40B7-4713-81F4-56A424788724}" destId="{0295DF48-A907-44E9-AD8C-5E0BC9CB4366}" srcOrd="0" destOrd="0" presId="urn:diagrams.loki3.com/BracketList+Icon"/>
    <dgm:cxn modelId="{C15B825F-99EC-432D-AD2E-24A73F47CF0B}" type="presOf" srcId="{0A418B68-C2D9-4523-8753-89A71DB20909}" destId="{3AEE0492-9222-4382-8833-CAF8BD5E1EFA}" srcOrd="0" destOrd="0" presId="urn:diagrams.loki3.com/BracketList+Icon"/>
    <dgm:cxn modelId="{AE0571D8-A11F-40BE-AB86-D7292B0786C8}" type="presOf" srcId="{9A52C1C3-0732-41B4-A8DC-25410E392452}" destId="{51E7E8D6-65A4-4265-AF1C-EB72EC2489A9}" srcOrd="0" destOrd="0" presId="urn:diagrams.loki3.com/BracketList+Icon"/>
    <dgm:cxn modelId="{3AE0B500-1873-4BA3-9B99-5A9AB75E2FC2}" type="presParOf" srcId="{51E7E8D6-65A4-4265-AF1C-EB72EC2489A9}" destId="{0A654D45-6E7F-4CBA-A815-AF60398A4158}" srcOrd="0" destOrd="0" presId="urn:diagrams.loki3.com/BracketList+Icon"/>
    <dgm:cxn modelId="{DE7F272F-73E6-47A4-8E72-E611B0CD644A}" type="presParOf" srcId="{0A654D45-6E7F-4CBA-A815-AF60398A4158}" destId="{0295DF48-A907-44E9-AD8C-5E0BC9CB4366}" srcOrd="0" destOrd="0" presId="urn:diagrams.loki3.com/BracketList+Icon"/>
    <dgm:cxn modelId="{A5896F84-A98A-4C14-BF62-8C288004AAAC}" type="presParOf" srcId="{0A654D45-6E7F-4CBA-A815-AF60398A4158}" destId="{6BBAC66D-3FC1-4C48-BDE2-D33930429EEF}" srcOrd="1" destOrd="0" presId="urn:diagrams.loki3.com/BracketList+Icon"/>
    <dgm:cxn modelId="{1E8A334E-84D4-42E3-BB3E-6BE44C9F87F2}" type="presParOf" srcId="{0A654D45-6E7F-4CBA-A815-AF60398A4158}" destId="{4D1E5A4B-D5DC-43A8-A1DB-9ECCDEA2C704}" srcOrd="2" destOrd="0" presId="urn:diagrams.loki3.com/BracketList+Icon"/>
    <dgm:cxn modelId="{590DFD85-CDC7-4718-AB7E-1B607F1242F1}" type="presParOf" srcId="{0A654D45-6E7F-4CBA-A815-AF60398A4158}" destId="{3AEE0492-9222-4382-8833-CAF8BD5E1EFA}" srcOrd="3" destOrd="0" presId="urn:diagrams.loki3.com/BracketList+Icon"/>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CA5005-644A-4CBE-A81B-368BF45DCB1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5FFDBAEE-38E0-427A-8639-A639CE631F74}">
      <dgm:prSet phldrT="[Texto]" custT="1"/>
      <dgm:spPr/>
      <dgm:t>
        <a:bodyPr/>
        <a:lstStyle/>
        <a:p>
          <a:r>
            <a:rPr lang="en-GB" sz="2000" b="1" dirty="0">
              <a:latin typeface="+mj-lt"/>
            </a:rPr>
            <a:t>LA DISTINTIVIDAD ES LA CUALIDAD PRIMORDIAL QUE DEBE PRESENTAR TODO SIGNO QUE PRETENDA SER REGISTRADO COMO MARCA. LA FINALIDAD FUNDAMENTAL ES REDUCIRLE AL CONSUMIDOR LOS COSTOS DE BÚSQUEDA, PROPORCIONANDO UN IDENTIFICADOR DE LO QUE PRETENDE ADQUIRIR. </a:t>
          </a:r>
          <a:endParaRPr lang="es-UY" sz="2000" b="1" dirty="0">
            <a:latin typeface="+mj-lt"/>
          </a:endParaRPr>
        </a:p>
      </dgm:t>
    </dgm:pt>
    <dgm:pt modelId="{D52B1322-8D0E-4D55-A188-D0FE100E13E1}" type="parTrans" cxnId="{7E882A83-C29D-4A8D-95AC-F71724301549}">
      <dgm:prSet/>
      <dgm:spPr/>
      <dgm:t>
        <a:bodyPr/>
        <a:lstStyle/>
        <a:p>
          <a:endParaRPr lang="es-UY"/>
        </a:p>
      </dgm:t>
    </dgm:pt>
    <dgm:pt modelId="{EAD544E5-A644-455B-B861-CD2195DCE06F}" type="sibTrans" cxnId="{7E882A83-C29D-4A8D-95AC-F71724301549}">
      <dgm:prSet/>
      <dgm:spPr/>
      <dgm:t>
        <a:bodyPr/>
        <a:lstStyle/>
        <a:p>
          <a:endParaRPr lang="es-UY"/>
        </a:p>
      </dgm:t>
    </dgm:pt>
    <dgm:pt modelId="{DE8872DD-393B-440F-BFB0-4A57F6DBF2DD}">
      <dgm:prSet custT="1"/>
      <dgm:spPr/>
      <dgm:t>
        <a:bodyPr/>
        <a:lstStyle/>
        <a:p>
          <a:r>
            <a:rPr lang="en-GB" sz="2400" b="1" dirty="0">
              <a:latin typeface="+mj-lt"/>
            </a:rPr>
            <a:t>PARA TENER PROTECCIÓN JURÍDICA, ENTONCES, DEBE POSEER APTITUD DISTINTIVA. ESTA PUEDE SER INTRÍNSECA O EXTRÍNSECA. </a:t>
          </a:r>
        </a:p>
      </dgm:t>
    </dgm:pt>
    <dgm:pt modelId="{451F21CC-E168-4170-83DC-94A201423602}" type="parTrans" cxnId="{B85F267E-64AC-4F97-9AC3-6BC13E0DD669}">
      <dgm:prSet/>
      <dgm:spPr/>
      <dgm:t>
        <a:bodyPr/>
        <a:lstStyle/>
        <a:p>
          <a:endParaRPr lang="es-UY"/>
        </a:p>
      </dgm:t>
    </dgm:pt>
    <dgm:pt modelId="{76FE72C2-1A1A-4A42-90A7-03E0EF7FF82D}" type="sibTrans" cxnId="{B85F267E-64AC-4F97-9AC3-6BC13E0DD669}">
      <dgm:prSet/>
      <dgm:spPr/>
      <dgm:t>
        <a:bodyPr/>
        <a:lstStyle/>
        <a:p>
          <a:endParaRPr lang="es-UY"/>
        </a:p>
      </dgm:t>
    </dgm:pt>
    <dgm:pt modelId="{225E8FC1-279F-41AD-94CA-54D911C1C883}">
      <dgm:prSet custT="1"/>
      <dgm:spPr/>
      <dgm:t>
        <a:bodyPr/>
        <a:lstStyle/>
        <a:p>
          <a:r>
            <a:rPr lang="en-GB" sz="2400" b="1" dirty="0" err="1">
              <a:latin typeface="+mj-lt"/>
            </a:rPr>
            <a:t>Intrínseca</a:t>
          </a:r>
          <a:r>
            <a:rPr lang="en-GB" sz="2400" b="1" dirty="0">
              <a:latin typeface="+mj-lt"/>
            </a:rPr>
            <a:t> </a:t>
          </a:r>
          <a:r>
            <a:rPr lang="en-GB" sz="2400" b="1" dirty="0" err="1">
              <a:latin typeface="+mj-lt"/>
            </a:rPr>
            <a:t>es</a:t>
          </a:r>
          <a:r>
            <a:rPr lang="en-GB" sz="2400" b="1" dirty="0">
              <a:latin typeface="+mj-lt"/>
            </a:rPr>
            <a:t> </a:t>
          </a:r>
          <a:r>
            <a:rPr lang="en-GB" sz="2400" b="1" dirty="0" err="1">
              <a:latin typeface="+mj-lt"/>
            </a:rPr>
            <a:t>cuando</a:t>
          </a:r>
          <a:r>
            <a:rPr lang="en-GB" sz="2400" b="1" dirty="0">
              <a:latin typeface="+mj-lt"/>
            </a:rPr>
            <a:t> el </a:t>
          </a:r>
          <a:r>
            <a:rPr lang="en-GB" sz="2400" b="1" dirty="0" err="1">
              <a:latin typeface="+mj-lt"/>
            </a:rPr>
            <a:t>signo</a:t>
          </a:r>
          <a:r>
            <a:rPr lang="en-GB" sz="2400" b="1" dirty="0">
              <a:latin typeface="+mj-lt"/>
            </a:rPr>
            <a:t> </a:t>
          </a:r>
          <a:r>
            <a:rPr lang="en-GB" sz="2400" b="1" dirty="0" err="1">
              <a:latin typeface="+mj-lt"/>
            </a:rPr>
            <a:t>en</a:t>
          </a:r>
          <a:r>
            <a:rPr lang="en-GB" sz="2400" b="1" dirty="0">
              <a:latin typeface="+mj-lt"/>
            </a:rPr>
            <a:t> </a:t>
          </a:r>
          <a:r>
            <a:rPr lang="en-GB" sz="2400" b="1" dirty="0" err="1">
              <a:latin typeface="+mj-lt"/>
            </a:rPr>
            <a:t>sí</a:t>
          </a:r>
          <a:r>
            <a:rPr lang="en-GB" sz="2400" b="1" dirty="0">
              <a:latin typeface="+mj-lt"/>
            </a:rPr>
            <a:t> </a:t>
          </a:r>
          <a:r>
            <a:rPr lang="en-GB" sz="2400" b="1" dirty="0" err="1">
              <a:latin typeface="+mj-lt"/>
            </a:rPr>
            <a:t>tiene</a:t>
          </a:r>
          <a:r>
            <a:rPr lang="en-GB" sz="2400" b="1" dirty="0">
              <a:latin typeface="+mj-lt"/>
            </a:rPr>
            <a:t> </a:t>
          </a:r>
          <a:r>
            <a:rPr lang="en-GB" sz="2400" b="1" dirty="0" err="1">
              <a:latin typeface="+mj-lt"/>
            </a:rPr>
            <a:t>capacidad</a:t>
          </a:r>
          <a:r>
            <a:rPr lang="en-GB" sz="2400" b="1" dirty="0">
              <a:latin typeface="+mj-lt"/>
            </a:rPr>
            <a:t> </a:t>
          </a:r>
          <a:r>
            <a:rPr lang="en-GB" sz="2400" b="1" dirty="0" err="1">
              <a:latin typeface="+mj-lt"/>
            </a:rPr>
            <a:t>distintiva</a:t>
          </a:r>
          <a:r>
            <a:rPr lang="en-GB" sz="2400" b="1" dirty="0">
              <a:latin typeface="+mj-lt"/>
            </a:rPr>
            <a:t>.</a:t>
          </a:r>
        </a:p>
      </dgm:t>
    </dgm:pt>
    <dgm:pt modelId="{D080C965-A36F-41E7-B762-A9EEC305D731}" type="parTrans" cxnId="{8531B1F3-02AB-4FE8-BDA7-400E1DE8ED20}">
      <dgm:prSet/>
      <dgm:spPr/>
      <dgm:t>
        <a:bodyPr/>
        <a:lstStyle/>
        <a:p>
          <a:endParaRPr lang="es-UY"/>
        </a:p>
      </dgm:t>
    </dgm:pt>
    <dgm:pt modelId="{5372E351-D860-486E-BF1C-23544F1DB69B}" type="sibTrans" cxnId="{8531B1F3-02AB-4FE8-BDA7-400E1DE8ED20}">
      <dgm:prSet/>
      <dgm:spPr/>
      <dgm:t>
        <a:bodyPr/>
        <a:lstStyle/>
        <a:p>
          <a:endParaRPr lang="es-UY"/>
        </a:p>
      </dgm:t>
    </dgm:pt>
    <dgm:pt modelId="{665E9F90-F030-4EB4-8D15-2B069571584F}">
      <dgm:prSet custT="1"/>
      <dgm:spPr/>
      <dgm:t>
        <a:bodyPr/>
        <a:lstStyle/>
        <a:p>
          <a:r>
            <a:rPr lang="en-GB" sz="2400" b="1" dirty="0" err="1">
              <a:latin typeface="+mj-lt"/>
            </a:rPr>
            <a:t>Extrínseca</a:t>
          </a:r>
          <a:r>
            <a:rPr lang="en-GB" sz="2400" b="1" dirty="0">
              <a:latin typeface="+mj-lt"/>
            </a:rPr>
            <a:t>, </a:t>
          </a:r>
          <a:r>
            <a:rPr lang="en-GB" sz="2400" b="1" dirty="0" err="1">
              <a:latin typeface="+mj-lt"/>
            </a:rPr>
            <a:t>cuando</a:t>
          </a:r>
          <a:r>
            <a:rPr lang="en-GB" sz="2400" b="1" dirty="0">
              <a:latin typeface="+mj-lt"/>
            </a:rPr>
            <a:t> </a:t>
          </a:r>
          <a:r>
            <a:rPr lang="en-GB" sz="2400" b="1" dirty="0" err="1">
              <a:latin typeface="+mj-lt"/>
            </a:rPr>
            <a:t>pese</a:t>
          </a:r>
          <a:r>
            <a:rPr lang="en-GB" sz="2400" b="1" dirty="0">
              <a:latin typeface="+mj-lt"/>
            </a:rPr>
            <a:t> a no </a:t>
          </a:r>
          <a:r>
            <a:rPr lang="en-GB" sz="2400" b="1" dirty="0" err="1">
              <a:latin typeface="+mj-lt"/>
            </a:rPr>
            <a:t>tenerla</a:t>
          </a:r>
          <a:r>
            <a:rPr lang="en-GB" sz="2400" b="1" dirty="0">
              <a:latin typeface="+mj-lt"/>
            </a:rPr>
            <a:t>, no </a:t>
          </a:r>
          <a:r>
            <a:rPr lang="en-GB" sz="2400" b="1" dirty="0" err="1">
              <a:latin typeface="+mj-lt"/>
            </a:rPr>
            <a:t>es</a:t>
          </a:r>
          <a:r>
            <a:rPr lang="en-GB" sz="2400" b="1" dirty="0">
              <a:latin typeface="+mj-lt"/>
            </a:rPr>
            <a:t> </a:t>
          </a:r>
          <a:r>
            <a:rPr lang="en-GB" sz="2400" b="1" dirty="0" err="1">
              <a:latin typeface="+mj-lt"/>
            </a:rPr>
            <a:t>confundible</a:t>
          </a:r>
          <a:r>
            <a:rPr lang="en-GB" sz="2400" b="1" dirty="0">
              <a:latin typeface="+mj-lt"/>
            </a:rPr>
            <a:t> con </a:t>
          </a:r>
          <a:r>
            <a:rPr lang="en-GB" sz="2400" b="1" dirty="0" err="1">
              <a:latin typeface="+mj-lt"/>
            </a:rPr>
            <a:t>otros</a:t>
          </a:r>
          <a:endParaRPr lang="en-GB" sz="2400" b="1" dirty="0">
            <a:latin typeface="+mj-lt"/>
          </a:endParaRPr>
        </a:p>
      </dgm:t>
    </dgm:pt>
    <dgm:pt modelId="{9E80C9BC-727D-4608-ADA2-DC826A4F56C4}" type="parTrans" cxnId="{D5F12A0F-8F7B-40AF-BBB1-8DCD09F87169}">
      <dgm:prSet/>
      <dgm:spPr/>
      <dgm:t>
        <a:bodyPr/>
        <a:lstStyle/>
        <a:p>
          <a:endParaRPr lang="es-UY"/>
        </a:p>
      </dgm:t>
    </dgm:pt>
    <dgm:pt modelId="{D0825713-FB18-4576-8A2A-DFF6C435C1E2}" type="sibTrans" cxnId="{D5F12A0F-8F7B-40AF-BBB1-8DCD09F87169}">
      <dgm:prSet/>
      <dgm:spPr/>
      <dgm:t>
        <a:bodyPr/>
        <a:lstStyle/>
        <a:p>
          <a:endParaRPr lang="es-UY"/>
        </a:p>
      </dgm:t>
    </dgm:pt>
    <dgm:pt modelId="{AAE05AB9-BAF0-4DE1-9420-8FD084CAA369}" type="pres">
      <dgm:prSet presAssocID="{A8CA5005-644A-4CBE-A81B-368BF45DCB15}" presName="linear" presStyleCnt="0">
        <dgm:presLayoutVars>
          <dgm:animLvl val="lvl"/>
          <dgm:resizeHandles val="exact"/>
        </dgm:presLayoutVars>
      </dgm:prSet>
      <dgm:spPr/>
    </dgm:pt>
    <dgm:pt modelId="{6FC302F5-9EA8-4132-8B5D-6CA35E47A1BD}" type="pres">
      <dgm:prSet presAssocID="{5FFDBAEE-38E0-427A-8639-A639CE631F74}" presName="parentText" presStyleLbl="node1" presStyleIdx="0" presStyleCnt="2">
        <dgm:presLayoutVars>
          <dgm:chMax val="0"/>
          <dgm:bulletEnabled val="1"/>
        </dgm:presLayoutVars>
      </dgm:prSet>
      <dgm:spPr/>
    </dgm:pt>
    <dgm:pt modelId="{94F8D04C-9DCE-4501-ABF7-9133086CC083}" type="pres">
      <dgm:prSet presAssocID="{EAD544E5-A644-455B-B861-CD2195DCE06F}" presName="spacer" presStyleCnt="0"/>
      <dgm:spPr/>
    </dgm:pt>
    <dgm:pt modelId="{B67D94B9-580C-4670-9BD2-AB45A47C2889}" type="pres">
      <dgm:prSet presAssocID="{DE8872DD-393B-440F-BFB0-4A57F6DBF2DD}" presName="parentText" presStyleLbl="node1" presStyleIdx="1" presStyleCnt="2">
        <dgm:presLayoutVars>
          <dgm:chMax val="0"/>
          <dgm:bulletEnabled val="1"/>
        </dgm:presLayoutVars>
      </dgm:prSet>
      <dgm:spPr/>
    </dgm:pt>
    <dgm:pt modelId="{50CB9D1E-0F8E-4CB3-8C04-5749B6F923E0}" type="pres">
      <dgm:prSet presAssocID="{DE8872DD-393B-440F-BFB0-4A57F6DBF2DD}" presName="childText" presStyleLbl="revTx" presStyleIdx="0" presStyleCnt="1">
        <dgm:presLayoutVars>
          <dgm:bulletEnabled val="1"/>
        </dgm:presLayoutVars>
      </dgm:prSet>
      <dgm:spPr/>
    </dgm:pt>
  </dgm:ptLst>
  <dgm:cxnLst>
    <dgm:cxn modelId="{20D60C0B-0C5D-4584-BB1E-5E0CD3B4EE43}" type="presOf" srcId="{665E9F90-F030-4EB4-8D15-2B069571584F}" destId="{50CB9D1E-0F8E-4CB3-8C04-5749B6F923E0}" srcOrd="0" destOrd="1" presId="urn:microsoft.com/office/officeart/2005/8/layout/vList2"/>
    <dgm:cxn modelId="{D5F12A0F-8F7B-40AF-BBB1-8DCD09F87169}" srcId="{DE8872DD-393B-440F-BFB0-4A57F6DBF2DD}" destId="{665E9F90-F030-4EB4-8D15-2B069571584F}" srcOrd="1" destOrd="0" parTransId="{9E80C9BC-727D-4608-ADA2-DC826A4F56C4}" sibTransId="{D0825713-FB18-4576-8A2A-DFF6C435C1E2}"/>
    <dgm:cxn modelId="{4FD7E427-F533-4C01-94DC-C3EA215DC62D}" type="presOf" srcId="{225E8FC1-279F-41AD-94CA-54D911C1C883}" destId="{50CB9D1E-0F8E-4CB3-8C04-5749B6F923E0}" srcOrd="0" destOrd="0" presId="urn:microsoft.com/office/officeart/2005/8/layout/vList2"/>
    <dgm:cxn modelId="{2BAB8D3C-0FDA-46B5-A7CC-0DE5A59C7297}" type="presOf" srcId="{5FFDBAEE-38E0-427A-8639-A639CE631F74}" destId="{6FC302F5-9EA8-4132-8B5D-6CA35E47A1BD}" srcOrd="0" destOrd="0" presId="urn:microsoft.com/office/officeart/2005/8/layout/vList2"/>
    <dgm:cxn modelId="{FE04C36D-508B-4A49-98B3-60FA968AB78A}" type="presOf" srcId="{DE8872DD-393B-440F-BFB0-4A57F6DBF2DD}" destId="{B67D94B9-580C-4670-9BD2-AB45A47C2889}" srcOrd="0" destOrd="0" presId="urn:microsoft.com/office/officeart/2005/8/layout/vList2"/>
    <dgm:cxn modelId="{B85F267E-64AC-4F97-9AC3-6BC13E0DD669}" srcId="{A8CA5005-644A-4CBE-A81B-368BF45DCB15}" destId="{DE8872DD-393B-440F-BFB0-4A57F6DBF2DD}" srcOrd="1" destOrd="0" parTransId="{451F21CC-E168-4170-83DC-94A201423602}" sibTransId="{76FE72C2-1A1A-4A42-90A7-03E0EF7FF82D}"/>
    <dgm:cxn modelId="{7E882A83-C29D-4A8D-95AC-F71724301549}" srcId="{A8CA5005-644A-4CBE-A81B-368BF45DCB15}" destId="{5FFDBAEE-38E0-427A-8639-A639CE631F74}" srcOrd="0" destOrd="0" parTransId="{D52B1322-8D0E-4D55-A188-D0FE100E13E1}" sibTransId="{EAD544E5-A644-455B-B861-CD2195DCE06F}"/>
    <dgm:cxn modelId="{32ABAAAE-2E81-4553-AEE0-044C6D1A4A72}" type="presOf" srcId="{A8CA5005-644A-4CBE-A81B-368BF45DCB15}" destId="{AAE05AB9-BAF0-4DE1-9420-8FD084CAA369}" srcOrd="0" destOrd="0" presId="urn:microsoft.com/office/officeart/2005/8/layout/vList2"/>
    <dgm:cxn modelId="{8531B1F3-02AB-4FE8-BDA7-400E1DE8ED20}" srcId="{DE8872DD-393B-440F-BFB0-4A57F6DBF2DD}" destId="{225E8FC1-279F-41AD-94CA-54D911C1C883}" srcOrd="0" destOrd="0" parTransId="{D080C965-A36F-41E7-B762-A9EEC305D731}" sibTransId="{5372E351-D860-486E-BF1C-23544F1DB69B}"/>
    <dgm:cxn modelId="{7330A84B-9FF4-4B5E-8F45-BF5287BCF887}" type="presParOf" srcId="{AAE05AB9-BAF0-4DE1-9420-8FD084CAA369}" destId="{6FC302F5-9EA8-4132-8B5D-6CA35E47A1BD}" srcOrd="0" destOrd="0" presId="urn:microsoft.com/office/officeart/2005/8/layout/vList2"/>
    <dgm:cxn modelId="{919A46EE-67C5-4259-962E-81133332619C}" type="presParOf" srcId="{AAE05AB9-BAF0-4DE1-9420-8FD084CAA369}" destId="{94F8D04C-9DCE-4501-ABF7-9133086CC083}" srcOrd="1" destOrd="0" presId="urn:microsoft.com/office/officeart/2005/8/layout/vList2"/>
    <dgm:cxn modelId="{148C6AFD-D625-4DF6-8821-72F445B8D000}" type="presParOf" srcId="{AAE05AB9-BAF0-4DE1-9420-8FD084CAA369}" destId="{B67D94B9-580C-4670-9BD2-AB45A47C2889}" srcOrd="2" destOrd="0" presId="urn:microsoft.com/office/officeart/2005/8/layout/vList2"/>
    <dgm:cxn modelId="{91406BEE-3CFA-4A4F-A146-02794429EA46}" type="presParOf" srcId="{AAE05AB9-BAF0-4DE1-9420-8FD084CAA369}" destId="{50CB9D1E-0F8E-4CB3-8C04-5749B6F923E0}"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DC7E3E-5BC3-462B-95A7-FB7823DF366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UY"/>
        </a:p>
      </dgm:t>
    </dgm:pt>
    <dgm:pt modelId="{4A8F9B75-95B4-4F59-A6DC-BD91E4385A7D}">
      <dgm:prSet phldrT="[Texto]" custT="1"/>
      <dgm:spPr/>
      <dgm:t>
        <a:bodyPr/>
        <a:lstStyle/>
        <a:p>
          <a:r>
            <a:rPr lang="en-GB" altLang="es-UY" sz="2400" b="1" dirty="0">
              <a:latin typeface="+mj-lt"/>
            </a:rPr>
            <a:t>A) LOS DISTINTIVOS:</a:t>
          </a:r>
          <a:endParaRPr lang="es-UY" sz="2400" b="1" dirty="0">
            <a:latin typeface="+mj-lt"/>
          </a:endParaRPr>
        </a:p>
      </dgm:t>
    </dgm:pt>
    <dgm:pt modelId="{874FA85B-6A23-4DF0-A0BB-D50B03841E04}" type="parTrans" cxnId="{2B3B6B5B-BCC1-473D-A1A2-E3B3A866C056}">
      <dgm:prSet/>
      <dgm:spPr/>
      <dgm:t>
        <a:bodyPr/>
        <a:lstStyle/>
        <a:p>
          <a:endParaRPr lang="es-UY"/>
        </a:p>
      </dgm:t>
    </dgm:pt>
    <dgm:pt modelId="{24A918FD-911C-4C94-9C4D-C7BA4DC9D912}" type="sibTrans" cxnId="{2B3B6B5B-BCC1-473D-A1A2-E3B3A866C056}">
      <dgm:prSet/>
      <dgm:spPr/>
      <dgm:t>
        <a:bodyPr/>
        <a:lstStyle/>
        <a:p>
          <a:endParaRPr lang="es-UY"/>
        </a:p>
      </dgm:t>
    </dgm:pt>
    <dgm:pt modelId="{6F07BC97-A84F-4110-983D-4A4846028A4A}">
      <dgm:prSet custT="1"/>
      <dgm:spPr/>
      <dgm:t>
        <a:bodyPr/>
        <a:lstStyle/>
        <a:p>
          <a:r>
            <a:rPr lang="en-GB" altLang="es-UY" sz="2400" b="1" dirty="0">
              <a:latin typeface="+mj-lt"/>
            </a:rPr>
            <a:t>B) LOS SUGESTIVOS O EVOCATIVOS</a:t>
          </a:r>
        </a:p>
      </dgm:t>
    </dgm:pt>
    <dgm:pt modelId="{2B1C7375-E59F-4413-AB17-154F12C2DE97}" type="parTrans" cxnId="{EB51AD59-40F7-4404-B4A3-4DF43802921E}">
      <dgm:prSet/>
      <dgm:spPr/>
      <dgm:t>
        <a:bodyPr/>
        <a:lstStyle/>
        <a:p>
          <a:endParaRPr lang="es-UY"/>
        </a:p>
      </dgm:t>
    </dgm:pt>
    <dgm:pt modelId="{2C521902-DAE9-451E-A3AA-AD06296B5D0E}" type="sibTrans" cxnId="{EB51AD59-40F7-4404-B4A3-4DF43802921E}">
      <dgm:prSet/>
      <dgm:spPr/>
      <dgm:t>
        <a:bodyPr/>
        <a:lstStyle/>
        <a:p>
          <a:endParaRPr lang="es-UY"/>
        </a:p>
      </dgm:t>
    </dgm:pt>
    <dgm:pt modelId="{9FF6E89F-18BD-4454-A8AC-676837B87958}">
      <dgm:prSet phldrT="[Texto]" custT="1"/>
      <dgm:spPr/>
      <dgm:t>
        <a:bodyPr/>
        <a:lstStyle/>
        <a:p>
          <a:r>
            <a:rPr lang="en-GB" altLang="es-UY" sz="2400" b="1" dirty="0">
              <a:latin typeface="+mj-lt"/>
            </a:rPr>
            <a:t> </a:t>
          </a:r>
          <a:r>
            <a:rPr lang="en-GB" altLang="es-UY" sz="2400" b="1" dirty="0" err="1">
              <a:latin typeface="+mj-lt"/>
            </a:rPr>
            <a:t>los</a:t>
          </a:r>
          <a:r>
            <a:rPr lang="en-GB" altLang="es-UY" sz="2400" b="1" dirty="0">
              <a:latin typeface="+mj-lt"/>
            </a:rPr>
            <a:t> </a:t>
          </a:r>
          <a:r>
            <a:rPr lang="en-GB" altLang="es-UY" sz="2400" b="1" dirty="0" err="1">
              <a:latin typeface="+mj-lt"/>
            </a:rPr>
            <a:t>arbitrarios</a:t>
          </a:r>
          <a:r>
            <a:rPr lang="en-GB" altLang="es-UY" sz="2400" b="1" dirty="0">
              <a:latin typeface="+mj-lt"/>
            </a:rPr>
            <a:t> (palabras </a:t>
          </a:r>
          <a:r>
            <a:rPr lang="en-GB" altLang="es-UY" sz="2400" b="1" dirty="0" err="1">
              <a:latin typeface="+mj-lt"/>
            </a:rPr>
            <a:t>ya</a:t>
          </a:r>
          <a:r>
            <a:rPr lang="en-GB" altLang="es-UY" sz="2400" b="1" dirty="0">
              <a:latin typeface="+mj-lt"/>
            </a:rPr>
            <a:t> </a:t>
          </a:r>
          <a:r>
            <a:rPr lang="en-GB" altLang="es-UY" sz="2400" b="1" dirty="0" err="1">
              <a:latin typeface="+mj-lt"/>
            </a:rPr>
            <a:t>existentes</a:t>
          </a:r>
          <a:r>
            <a:rPr lang="en-GB" altLang="es-UY" sz="2400" b="1" dirty="0">
              <a:latin typeface="+mj-lt"/>
            </a:rPr>
            <a:t> </a:t>
          </a:r>
          <a:r>
            <a:rPr lang="en-GB" altLang="es-UY" sz="2400" b="1" dirty="0" err="1">
              <a:latin typeface="+mj-lt"/>
            </a:rPr>
            <a:t>pero</a:t>
          </a:r>
          <a:r>
            <a:rPr lang="en-GB" altLang="es-UY" sz="2400" b="1" dirty="0">
              <a:latin typeface="+mj-lt"/>
            </a:rPr>
            <a:t> </a:t>
          </a:r>
          <a:r>
            <a:rPr lang="en-GB" altLang="es-UY" sz="2400" b="1" dirty="0" err="1">
              <a:latin typeface="+mj-lt"/>
            </a:rPr>
            <a:t>aplicadas</a:t>
          </a:r>
          <a:r>
            <a:rPr lang="en-GB" altLang="es-UY" sz="2400" b="1" dirty="0">
              <a:latin typeface="+mj-lt"/>
            </a:rPr>
            <a:t> </a:t>
          </a:r>
          <a:r>
            <a:rPr lang="en-GB" altLang="es-UY" sz="2400" b="1" dirty="0" err="1">
              <a:latin typeface="+mj-lt"/>
            </a:rPr>
            <a:t>en</a:t>
          </a:r>
          <a:r>
            <a:rPr lang="en-GB" altLang="es-UY" sz="2400" b="1" dirty="0">
              <a:latin typeface="+mj-lt"/>
            </a:rPr>
            <a:t> forma </a:t>
          </a:r>
          <a:r>
            <a:rPr lang="en-GB" altLang="es-UY" sz="2400" b="1" dirty="0" err="1">
              <a:latin typeface="+mj-lt"/>
            </a:rPr>
            <a:t>novedosa</a:t>
          </a:r>
          <a:r>
            <a:rPr lang="en-GB" altLang="es-UY" sz="2400" b="1" dirty="0">
              <a:latin typeface="+mj-lt"/>
            </a:rPr>
            <a:t>)</a:t>
          </a:r>
          <a:endParaRPr lang="es-UY" sz="2400" b="1" dirty="0">
            <a:latin typeface="+mj-lt"/>
          </a:endParaRPr>
        </a:p>
      </dgm:t>
    </dgm:pt>
    <dgm:pt modelId="{35BB9EC5-DB2C-436C-AFD0-4FDD612530A9}" type="parTrans" cxnId="{FEE5AFAD-79B8-421A-9C4B-A1B60C8CD642}">
      <dgm:prSet/>
      <dgm:spPr/>
      <dgm:t>
        <a:bodyPr/>
        <a:lstStyle/>
        <a:p>
          <a:endParaRPr lang="es-UY"/>
        </a:p>
      </dgm:t>
    </dgm:pt>
    <dgm:pt modelId="{02D2E53F-893F-49B2-AB7A-842F8AC9C2DB}" type="sibTrans" cxnId="{FEE5AFAD-79B8-421A-9C4B-A1B60C8CD642}">
      <dgm:prSet/>
      <dgm:spPr/>
      <dgm:t>
        <a:bodyPr/>
        <a:lstStyle/>
        <a:p>
          <a:endParaRPr lang="es-UY"/>
        </a:p>
      </dgm:t>
    </dgm:pt>
    <dgm:pt modelId="{ECFC9070-BF76-47B2-9129-8F86BF24C849}">
      <dgm:prSet custT="1"/>
      <dgm:spPr/>
      <dgm:t>
        <a:bodyPr/>
        <a:lstStyle/>
        <a:p>
          <a:r>
            <a:rPr lang="en-GB" altLang="es-UY" sz="2400" b="1" dirty="0">
              <a:latin typeface="+mj-lt"/>
            </a:rPr>
            <a:t>que son  </a:t>
          </a:r>
          <a:r>
            <a:rPr lang="en-GB" altLang="es-UY" sz="2400" b="1" dirty="0" err="1">
              <a:latin typeface="+mj-lt"/>
            </a:rPr>
            <a:t>los</a:t>
          </a:r>
          <a:r>
            <a:rPr lang="en-GB" altLang="es-UY" sz="2400" b="1" dirty="0">
              <a:latin typeface="+mj-lt"/>
            </a:rPr>
            <a:t> que </a:t>
          </a:r>
          <a:r>
            <a:rPr lang="en-GB" altLang="es-UY" sz="2400" b="1" dirty="0" err="1">
              <a:latin typeface="+mj-lt"/>
            </a:rPr>
            <a:t>requieren</a:t>
          </a:r>
          <a:r>
            <a:rPr lang="en-GB" altLang="es-UY" sz="2400" b="1" dirty="0">
              <a:latin typeface="+mj-lt"/>
            </a:rPr>
            <a:t> </a:t>
          </a:r>
          <a:r>
            <a:rPr lang="en-GB" altLang="es-UY" sz="2400" b="1" dirty="0" err="1">
              <a:latin typeface="+mj-lt"/>
            </a:rPr>
            <a:t>imaginación</a:t>
          </a:r>
          <a:r>
            <a:rPr lang="en-GB" altLang="es-UY" sz="2400" b="1" dirty="0">
              <a:latin typeface="+mj-lt"/>
            </a:rPr>
            <a:t> y </a:t>
          </a:r>
          <a:r>
            <a:rPr lang="en-GB" altLang="es-UY" sz="2400" b="1" dirty="0" err="1">
              <a:latin typeface="+mj-lt"/>
            </a:rPr>
            <a:t>razonamiento</a:t>
          </a:r>
          <a:r>
            <a:rPr lang="en-GB" altLang="es-UY" sz="2400" b="1" dirty="0">
              <a:latin typeface="+mj-lt"/>
            </a:rPr>
            <a:t> para </a:t>
          </a:r>
          <a:r>
            <a:rPr lang="en-GB" altLang="es-UY" sz="2400" b="1" dirty="0" err="1">
              <a:latin typeface="+mj-lt"/>
            </a:rPr>
            <a:t>llegar</a:t>
          </a:r>
          <a:r>
            <a:rPr lang="en-GB" altLang="es-UY" sz="2400" b="1" dirty="0">
              <a:latin typeface="+mj-lt"/>
            </a:rPr>
            <a:t>  a </a:t>
          </a:r>
          <a:r>
            <a:rPr lang="en-GB" altLang="es-UY" sz="2400" b="1" dirty="0" err="1">
              <a:latin typeface="+mj-lt"/>
            </a:rPr>
            <a:t>una</a:t>
          </a:r>
          <a:r>
            <a:rPr lang="en-GB" altLang="es-UY" sz="2400" b="1" dirty="0">
              <a:latin typeface="+mj-lt"/>
            </a:rPr>
            <a:t> </a:t>
          </a:r>
          <a:r>
            <a:rPr lang="en-GB" altLang="es-UY" sz="2400" b="1" dirty="0" err="1">
              <a:latin typeface="+mj-lt"/>
            </a:rPr>
            <a:t>conclusión</a:t>
          </a:r>
          <a:r>
            <a:rPr lang="en-GB" altLang="es-UY" sz="2400" b="1" dirty="0">
              <a:latin typeface="+mj-lt"/>
            </a:rPr>
            <a:t> </a:t>
          </a:r>
          <a:r>
            <a:rPr lang="en-GB" altLang="es-UY" sz="2400" b="1" dirty="0" err="1">
              <a:latin typeface="+mj-lt"/>
            </a:rPr>
            <a:t>acerca</a:t>
          </a:r>
          <a:r>
            <a:rPr lang="en-GB" altLang="es-UY" sz="2400" b="1" dirty="0">
              <a:latin typeface="+mj-lt"/>
            </a:rPr>
            <a:t> del </a:t>
          </a:r>
          <a:r>
            <a:rPr lang="en-GB" altLang="es-UY" sz="2400" b="1" dirty="0" err="1">
              <a:latin typeface="+mj-lt"/>
            </a:rPr>
            <a:t>producto</a:t>
          </a:r>
          <a:r>
            <a:rPr lang="en-GB" altLang="es-UY" sz="2400" b="1" dirty="0">
              <a:latin typeface="+mj-lt"/>
            </a:rPr>
            <a:t> o </a:t>
          </a:r>
          <a:r>
            <a:rPr lang="en-GB" altLang="es-UY" sz="2400" b="1" dirty="0" err="1">
              <a:latin typeface="+mj-lt"/>
            </a:rPr>
            <a:t>servicio</a:t>
          </a:r>
          <a:r>
            <a:rPr lang="en-GB" altLang="es-UY" sz="2400" b="1" dirty="0">
              <a:latin typeface="+mj-lt"/>
            </a:rPr>
            <a:t> </a:t>
          </a:r>
          <a:r>
            <a:rPr lang="en-GB" altLang="es-UY" sz="2400" b="1" dirty="0" err="1">
              <a:latin typeface="+mj-lt"/>
            </a:rPr>
            <a:t>sugerido</a:t>
          </a:r>
          <a:r>
            <a:rPr lang="en-GB" altLang="es-UY" sz="2400" b="1" dirty="0">
              <a:latin typeface="+mj-lt"/>
            </a:rPr>
            <a:t> o </a:t>
          </a:r>
          <a:r>
            <a:rPr lang="en-GB" altLang="es-UY" sz="2400" b="1" dirty="0" err="1">
              <a:latin typeface="+mj-lt"/>
            </a:rPr>
            <a:t>evocado</a:t>
          </a:r>
          <a:r>
            <a:rPr lang="en-GB" altLang="es-UY" sz="2400" b="1" dirty="0">
              <a:latin typeface="+mj-lt"/>
            </a:rPr>
            <a:t> y </a:t>
          </a:r>
          <a:r>
            <a:rPr lang="en-GB" altLang="es-UY" sz="2400" b="1" dirty="0" err="1">
              <a:latin typeface="+mj-lt"/>
            </a:rPr>
            <a:t>también</a:t>
          </a:r>
          <a:r>
            <a:rPr lang="en-GB" altLang="es-UY" sz="2400" b="1" dirty="0">
              <a:latin typeface="+mj-lt"/>
            </a:rPr>
            <a:t> </a:t>
          </a:r>
          <a:r>
            <a:rPr lang="en-GB" altLang="es-UY" sz="2400" b="1" dirty="0" err="1">
              <a:latin typeface="+mj-lt"/>
            </a:rPr>
            <a:t>pueden</a:t>
          </a:r>
          <a:r>
            <a:rPr lang="en-GB" altLang="es-UY" sz="2400" b="1" dirty="0">
              <a:latin typeface="+mj-lt"/>
            </a:rPr>
            <a:t> </a:t>
          </a:r>
          <a:r>
            <a:rPr lang="en-GB" altLang="es-UY" sz="2400" b="1" dirty="0" err="1">
              <a:latin typeface="+mj-lt"/>
            </a:rPr>
            <a:t>registrarse</a:t>
          </a:r>
          <a:r>
            <a:rPr lang="en-GB" altLang="es-UY" sz="2400" b="1" dirty="0">
              <a:latin typeface="+mj-lt"/>
            </a:rPr>
            <a:t> </a:t>
          </a:r>
        </a:p>
      </dgm:t>
    </dgm:pt>
    <dgm:pt modelId="{6F6BE40E-F89C-458A-99CC-C0A39B6E1C11}" type="parTrans" cxnId="{F4EDE431-ADB6-4F87-BD98-996BC827301E}">
      <dgm:prSet/>
      <dgm:spPr/>
      <dgm:t>
        <a:bodyPr/>
        <a:lstStyle/>
        <a:p>
          <a:endParaRPr lang="es-UY"/>
        </a:p>
      </dgm:t>
    </dgm:pt>
    <dgm:pt modelId="{06F000DB-179E-4D86-92F9-202CE7AE7267}" type="sibTrans" cxnId="{F4EDE431-ADB6-4F87-BD98-996BC827301E}">
      <dgm:prSet/>
      <dgm:spPr/>
      <dgm:t>
        <a:bodyPr/>
        <a:lstStyle/>
        <a:p>
          <a:endParaRPr lang="es-UY"/>
        </a:p>
      </dgm:t>
    </dgm:pt>
    <dgm:pt modelId="{B6CC7AA5-BB33-4C87-AADB-89590DB3F738}">
      <dgm:prSet phldrT="[Texto]" custT="1"/>
      <dgm:spPr/>
      <dgm:t>
        <a:bodyPr/>
        <a:lstStyle/>
        <a:p>
          <a:r>
            <a:rPr lang="en-GB" altLang="es-UY" sz="2400" b="1" dirty="0">
              <a:latin typeface="+mj-lt"/>
            </a:rPr>
            <a:t>o de </a:t>
          </a:r>
          <a:r>
            <a:rPr lang="en-GB" altLang="es-UY" sz="2400" b="1" dirty="0" err="1">
              <a:latin typeface="+mj-lt"/>
            </a:rPr>
            <a:t>fantasía</a:t>
          </a:r>
          <a:r>
            <a:rPr lang="en-GB" altLang="es-UY" sz="2400" b="1" dirty="0">
              <a:latin typeface="+mj-lt"/>
            </a:rPr>
            <a:t> (</a:t>
          </a:r>
          <a:r>
            <a:rPr lang="en-GB" altLang="es-UY" sz="2400" b="1" dirty="0" err="1">
              <a:latin typeface="+mj-lt"/>
            </a:rPr>
            <a:t>creados</a:t>
          </a:r>
          <a:r>
            <a:rPr lang="en-GB" altLang="es-UY" sz="2400" b="1" dirty="0">
              <a:latin typeface="+mj-lt"/>
            </a:rPr>
            <a:t> </a:t>
          </a:r>
          <a:r>
            <a:rPr lang="en-GB" altLang="es-UY" sz="2400" b="1" dirty="0" err="1">
              <a:latin typeface="+mj-lt"/>
            </a:rPr>
            <a:t>por</a:t>
          </a:r>
          <a:r>
            <a:rPr lang="en-GB" altLang="es-UY" sz="2400" b="1" dirty="0">
              <a:latin typeface="+mj-lt"/>
            </a:rPr>
            <a:t> la </a:t>
          </a:r>
          <a:r>
            <a:rPr lang="en-GB" altLang="es-UY" sz="2400" b="1" dirty="0" err="1">
              <a:latin typeface="+mj-lt"/>
            </a:rPr>
            <a:t>imaginación</a:t>
          </a:r>
          <a:r>
            <a:rPr lang="en-GB" altLang="es-UY" sz="2400" b="1" dirty="0">
              <a:latin typeface="+mj-lt"/>
            </a:rPr>
            <a:t>), que </a:t>
          </a:r>
          <a:r>
            <a:rPr lang="en-GB" altLang="es-UY" sz="2400" b="1" dirty="0" err="1">
              <a:latin typeface="+mj-lt"/>
            </a:rPr>
            <a:t>pueden</a:t>
          </a:r>
          <a:r>
            <a:rPr lang="en-GB" altLang="es-UY" sz="2400" b="1" dirty="0">
              <a:latin typeface="+mj-lt"/>
            </a:rPr>
            <a:t> </a:t>
          </a:r>
          <a:r>
            <a:rPr lang="en-GB" altLang="es-UY" sz="2400" b="1" dirty="0" err="1">
              <a:latin typeface="+mj-lt"/>
            </a:rPr>
            <a:t>registrarse</a:t>
          </a:r>
          <a:endParaRPr lang="es-UY" sz="2400" b="1" dirty="0">
            <a:latin typeface="+mj-lt"/>
          </a:endParaRPr>
        </a:p>
      </dgm:t>
    </dgm:pt>
    <dgm:pt modelId="{D9443776-7363-4A53-8247-0B7D759A3E95}" type="parTrans" cxnId="{E53A42A0-BB32-4374-A878-9B90B4706CBE}">
      <dgm:prSet/>
      <dgm:spPr/>
      <dgm:t>
        <a:bodyPr/>
        <a:lstStyle/>
        <a:p>
          <a:endParaRPr lang="es-UY"/>
        </a:p>
      </dgm:t>
    </dgm:pt>
    <dgm:pt modelId="{C4FA7A49-4084-4B7B-9126-B9995AC44E3A}" type="sibTrans" cxnId="{E53A42A0-BB32-4374-A878-9B90B4706CBE}">
      <dgm:prSet/>
      <dgm:spPr/>
      <dgm:t>
        <a:bodyPr/>
        <a:lstStyle/>
        <a:p>
          <a:endParaRPr lang="es-UY"/>
        </a:p>
      </dgm:t>
    </dgm:pt>
    <dgm:pt modelId="{9D9EE064-A3E8-4AEE-B6ED-2A3F86D8D49B}" type="pres">
      <dgm:prSet presAssocID="{18DC7E3E-5BC3-462B-95A7-FB7823DF3667}" presName="linear" presStyleCnt="0">
        <dgm:presLayoutVars>
          <dgm:animLvl val="lvl"/>
          <dgm:resizeHandles val="exact"/>
        </dgm:presLayoutVars>
      </dgm:prSet>
      <dgm:spPr/>
    </dgm:pt>
    <dgm:pt modelId="{7FED821D-FCBB-4393-BF1F-DFBC92A597D1}" type="pres">
      <dgm:prSet presAssocID="{4A8F9B75-95B4-4F59-A6DC-BD91E4385A7D}" presName="parentText" presStyleLbl="node1" presStyleIdx="0" presStyleCnt="2">
        <dgm:presLayoutVars>
          <dgm:chMax val="0"/>
          <dgm:bulletEnabled val="1"/>
        </dgm:presLayoutVars>
      </dgm:prSet>
      <dgm:spPr/>
    </dgm:pt>
    <dgm:pt modelId="{726F1C3E-9BDB-4178-8D58-FE947B4A7BC3}" type="pres">
      <dgm:prSet presAssocID="{4A8F9B75-95B4-4F59-A6DC-BD91E4385A7D}" presName="childText" presStyleLbl="revTx" presStyleIdx="0" presStyleCnt="2">
        <dgm:presLayoutVars>
          <dgm:bulletEnabled val="1"/>
        </dgm:presLayoutVars>
      </dgm:prSet>
      <dgm:spPr/>
    </dgm:pt>
    <dgm:pt modelId="{6B9D4430-9127-4546-87A7-24C655AA871B}" type="pres">
      <dgm:prSet presAssocID="{6F07BC97-A84F-4110-983D-4A4846028A4A}" presName="parentText" presStyleLbl="node1" presStyleIdx="1" presStyleCnt="2">
        <dgm:presLayoutVars>
          <dgm:chMax val="0"/>
          <dgm:bulletEnabled val="1"/>
        </dgm:presLayoutVars>
      </dgm:prSet>
      <dgm:spPr/>
    </dgm:pt>
    <dgm:pt modelId="{257A2064-EAE9-4DC0-BB5E-BC9C84613157}" type="pres">
      <dgm:prSet presAssocID="{6F07BC97-A84F-4110-983D-4A4846028A4A}" presName="childText" presStyleLbl="revTx" presStyleIdx="1" presStyleCnt="2">
        <dgm:presLayoutVars>
          <dgm:bulletEnabled val="1"/>
        </dgm:presLayoutVars>
      </dgm:prSet>
      <dgm:spPr/>
    </dgm:pt>
  </dgm:ptLst>
  <dgm:cxnLst>
    <dgm:cxn modelId="{F4EDE431-ADB6-4F87-BD98-996BC827301E}" srcId="{6F07BC97-A84F-4110-983D-4A4846028A4A}" destId="{ECFC9070-BF76-47B2-9129-8F86BF24C849}" srcOrd="0" destOrd="0" parTransId="{6F6BE40E-F89C-458A-99CC-C0A39B6E1C11}" sibTransId="{06F000DB-179E-4D86-92F9-202CE7AE7267}"/>
    <dgm:cxn modelId="{4569EF33-B349-4810-B190-0C954A3003C4}" type="presOf" srcId="{6F07BC97-A84F-4110-983D-4A4846028A4A}" destId="{6B9D4430-9127-4546-87A7-24C655AA871B}" srcOrd="0" destOrd="0" presId="urn:microsoft.com/office/officeart/2005/8/layout/vList2"/>
    <dgm:cxn modelId="{2B3B6B5B-BCC1-473D-A1A2-E3B3A866C056}" srcId="{18DC7E3E-5BC3-462B-95A7-FB7823DF3667}" destId="{4A8F9B75-95B4-4F59-A6DC-BD91E4385A7D}" srcOrd="0" destOrd="0" parTransId="{874FA85B-6A23-4DF0-A0BB-D50B03841E04}" sibTransId="{24A918FD-911C-4C94-9C4D-C7BA4DC9D912}"/>
    <dgm:cxn modelId="{DFE15F69-8961-49E4-BB86-32B3928D6E0D}" type="presOf" srcId="{ECFC9070-BF76-47B2-9129-8F86BF24C849}" destId="{257A2064-EAE9-4DC0-BB5E-BC9C84613157}" srcOrd="0" destOrd="0" presId="urn:microsoft.com/office/officeart/2005/8/layout/vList2"/>
    <dgm:cxn modelId="{A747EE50-8227-4AF2-9D88-9E73450F393C}" type="presOf" srcId="{4A8F9B75-95B4-4F59-A6DC-BD91E4385A7D}" destId="{7FED821D-FCBB-4393-BF1F-DFBC92A597D1}" srcOrd="0" destOrd="0" presId="urn:microsoft.com/office/officeart/2005/8/layout/vList2"/>
    <dgm:cxn modelId="{CB0FE854-A5B1-4CB2-A176-F2AD10EFE1EC}" type="presOf" srcId="{B6CC7AA5-BB33-4C87-AADB-89590DB3F738}" destId="{726F1C3E-9BDB-4178-8D58-FE947B4A7BC3}" srcOrd="0" destOrd="1" presId="urn:microsoft.com/office/officeart/2005/8/layout/vList2"/>
    <dgm:cxn modelId="{EB51AD59-40F7-4404-B4A3-4DF43802921E}" srcId="{18DC7E3E-5BC3-462B-95A7-FB7823DF3667}" destId="{6F07BC97-A84F-4110-983D-4A4846028A4A}" srcOrd="1" destOrd="0" parTransId="{2B1C7375-E59F-4413-AB17-154F12C2DE97}" sibTransId="{2C521902-DAE9-451E-A3AA-AD06296B5D0E}"/>
    <dgm:cxn modelId="{D424E386-28D3-4653-A0DE-35A660A2B011}" type="presOf" srcId="{18DC7E3E-5BC3-462B-95A7-FB7823DF3667}" destId="{9D9EE064-A3E8-4AEE-B6ED-2A3F86D8D49B}" srcOrd="0" destOrd="0" presId="urn:microsoft.com/office/officeart/2005/8/layout/vList2"/>
    <dgm:cxn modelId="{95E76D93-8BE4-4732-97D6-9E3FE8551AC4}" type="presOf" srcId="{9FF6E89F-18BD-4454-A8AC-676837B87958}" destId="{726F1C3E-9BDB-4178-8D58-FE947B4A7BC3}" srcOrd="0" destOrd="0" presId="urn:microsoft.com/office/officeart/2005/8/layout/vList2"/>
    <dgm:cxn modelId="{E53A42A0-BB32-4374-A878-9B90B4706CBE}" srcId="{4A8F9B75-95B4-4F59-A6DC-BD91E4385A7D}" destId="{B6CC7AA5-BB33-4C87-AADB-89590DB3F738}" srcOrd="1" destOrd="0" parTransId="{D9443776-7363-4A53-8247-0B7D759A3E95}" sibTransId="{C4FA7A49-4084-4B7B-9126-B9995AC44E3A}"/>
    <dgm:cxn modelId="{FEE5AFAD-79B8-421A-9C4B-A1B60C8CD642}" srcId="{4A8F9B75-95B4-4F59-A6DC-BD91E4385A7D}" destId="{9FF6E89F-18BD-4454-A8AC-676837B87958}" srcOrd="0" destOrd="0" parTransId="{35BB9EC5-DB2C-436C-AFD0-4FDD612530A9}" sibTransId="{02D2E53F-893F-49B2-AB7A-842F8AC9C2DB}"/>
    <dgm:cxn modelId="{4EB90920-40A3-4CE7-99A1-3863C043BC5B}" type="presParOf" srcId="{9D9EE064-A3E8-4AEE-B6ED-2A3F86D8D49B}" destId="{7FED821D-FCBB-4393-BF1F-DFBC92A597D1}" srcOrd="0" destOrd="0" presId="urn:microsoft.com/office/officeart/2005/8/layout/vList2"/>
    <dgm:cxn modelId="{4043BBD9-3A21-421E-A960-13138B43E2B2}" type="presParOf" srcId="{9D9EE064-A3E8-4AEE-B6ED-2A3F86D8D49B}" destId="{726F1C3E-9BDB-4178-8D58-FE947B4A7BC3}" srcOrd="1" destOrd="0" presId="urn:microsoft.com/office/officeart/2005/8/layout/vList2"/>
    <dgm:cxn modelId="{E1A49F00-CB2D-46B7-8FD1-29F9278982ED}" type="presParOf" srcId="{9D9EE064-A3E8-4AEE-B6ED-2A3F86D8D49B}" destId="{6B9D4430-9127-4546-87A7-24C655AA871B}" srcOrd="2" destOrd="0" presId="urn:microsoft.com/office/officeart/2005/8/layout/vList2"/>
    <dgm:cxn modelId="{471361A4-23FE-43DB-B488-5E4572D7A76D}" type="presParOf" srcId="{9D9EE064-A3E8-4AEE-B6ED-2A3F86D8D49B}" destId="{257A2064-EAE9-4DC0-BB5E-BC9C84613157}"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F62AD-5773-44C9-BBBB-BC153D2FF976}">
      <dsp:nvSpPr>
        <dsp:cNvPr id="0" name=""/>
        <dsp:cNvSpPr/>
      </dsp:nvSpPr>
      <dsp:spPr>
        <a:xfrm>
          <a:off x="0" y="232376"/>
          <a:ext cx="10479925" cy="11232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altLang="es-UY" sz="2800" b="1" kern="1200" dirty="0">
              <a:latin typeface="+mj-lt"/>
            </a:rPr>
            <a:t>CONCURRENCIA EN EL MERCADO</a:t>
          </a:r>
          <a:endParaRPr lang="es-UY" sz="2800" kern="1200" dirty="0">
            <a:latin typeface="+mj-lt"/>
          </a:endParaRPr>
        </a:p>
      </dsp:txBody>
      <dsp:txXfrm>
        <a:off x="54830" y="287206"/>
        <a:ext cx="10370265" cy="1013540"/>
      </dsp:txXfrm>
    </dsp:sp>
    <dsp:sp modelId="{1CB12126-25AA-42EB-B775-1FCFD87CF9E3}">
      <dsp:nvSpPr>
        <dsp:cNvPr id="0" name=""/>
        <dsp:cNvSpPr/>
      </dsp:nvSpPr>
      <dsp:spPr>
        <a:xfrm>
          <a:off x="0" y="1333887"/>
          <a:ext cx="10479925" cy="1123200"/>
        </a:xfrm>
        <a:prstGeom prst="roundRect">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altLang="es-UY" sz="2800" b="1" kern="1200" dirty="0">
              <a:latin typeface="+mj-lt"/>
            </a:rPr>
            <a:t>NECESIDAD DE DIFERENCIACIÓN DE LOS PRODUCTOS</a:t>
          </a:r>
        </a:p>
      </dsp:txBody>
      <dsp:txXfrm>
        <a:off x="54830" y="1388717"/>
        <a:ext cx="10370265" cy="1013540"/>
      </dsp:txXfrm>
    </dsp:sp>
    <dsp:sp modelId="{6D836B74-9FF0-467E-ADEE-0A733D82A00A}">
      <dsp:nvSpPr>
        <dsp:cNvPr id="0" name=""/>
        <dsp:cNvSpPr/>
      </dsp:nvSpPr>
      <dsp:spPr>
        <a:xfrm>
          <a:off x="0" y="2629887"/>
          <a:ext cx="10479925" cy="112320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altLang="es-UY" sz="2800" b="1" kern="1200" dirty="0">
              <a:latin typeface="+mj-lt"/>
            </a:rPr>
            <a:t>NECESIDAD DE ESTRATEGIAS PARA SER O MANTENERSE COMPETITIVAS:</a:t>
          </a:r>
          <a:endParaRPr lang="es-UY" sz="2800" kern="1200" dirty="0">
            <a:latin typeface="+mj-lt"/>
          </a:endParaRPr>
        </a:p>
      </dsp:txBody>
      <dsp:txXfrm>
        <a:off x="54830" y="2684717"/>
        <a:ext cx="10370265" cy="1013540"/>
      </dsp:txXfrm>
    </dsp:sp>
    <dsp:sp modelId="{C6377A51-0D74-47EC-A705-CEF4FF49985D}">
      <dsp:nvSpPr>
        <dsp:cNvPr id="0" name=""/>
        <dsp:cNvSpPr/>
      </dsp:nvSpPr>
      <dsp:spPr>
        <a:xfrm>
          <a:off x="0" y="3753088"/>
          <a:ext cx="1047992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73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altLang="es-UY" sz="2000" b="1" kern="1200" dirty="0">
              <a:latin typeface="+mj-lt"/>
            </a:rPr>
            <a:t>a) </a:t>
          </a:r>
          <a:r>
            <a:rPr lang="en-GB" altLang="es-UY" sz="2000" b="1" kern="1200" dirty="0" err="1">
              <a:latin typeface="+mj-lt"/>
            </a:rPr>
            <a:t>introducción</a:t>
          </a:r>
          <a:r>
            <a:rPr lang="en-GB" altLang="es-UY" sz="2000" b="1" kern="1200" dirty="0">
              <a:latin typeface="+mj-lt"/>
            </a:rPr>
            <a:t> de </a:t>
          </a:r>
          <a:r>
            <a:rPr lang="en-GB" altLang="es-UY" sz="2000" b="1" kern="1200" dirty="0" err="1">
              <a:latin typeface="+mj-lt"/>
            </a:rPr>
            <a:t>productos</a:t>
          </a:r>
          <a:r>
            <a:rPr lang="en-GB" altLang="es-UY" sz="2000" b="1" kern="1200" dirty="0">
              <a:latin typeface="+mj-lt"/>
            </a:rPr>
            <a:t> </a:t>
          </a:r>
          <a:r>
            <a:rPr lang="en-GB" altLang="es-UY" sz="2000" b="1" kern="1200" dirty="0" err="1">
              <a:latin typeface="+mj-lt"/>
            </a:rPr>
            <a:t>nuevos</a:t>
          </a:r>
          <a:r>
            <a:rPr lang="en-GB" altLang="es-UY" sz="2000" b="1" kern="1200" dirty="0">
              <a:latin typeface="+mj-lt"/>
            </a:rPr>
            <a:t> o </a:t>
          </a:r>
          <a:r>
            <a:rPr lang="en-GB" altLang="es-UY" sz="2000" b="1" kern="1200" dirty="0" err="1">
              <a:latin typeface="+mj-lt"/>
            </a:rPr>
            <a:t>mejorados</a:t>
          </a:r>
          <a:endParaRPr lang="es-UY" sz="2000" b="1" kern="1200" dirty="0">
            <a:latin typeface="+mj-lt"/>
          </a:endParaRPr>
        </a:p>
        <a:p>
          <a:pPr marL="228600" lvl="1" indent="-228600" algn="l" defTabSz="889000">
            <a:lnSpc>
              <a:spcPct val="90000"/>
            </a:lnSpc>
            <a:spcBef>
              <a:spcPct val="0"/>
            </a:spcBef>
            <a:spcAft>
              <a:spcPct val="20000"/>
            </a:spcAft>
            <a:buChar char="•"/>
          </a:pPr>
          <a:r>
            <a:rPr lang="en-GB" altLang="es-UY" sz="2000" b="1" kern="1200" dirty="0">
              <a:latin typeface="+mj-lt"/>
            </a:rPr>
            <a:t>b) </a:t>
          </a:r>
          <a:r>
            <a:rPr lang="en-GB" altLang="es-UY" sz="2000" b="1" kern="1200" dirty="0" err="1">
              <a:latin typeface="+mj-lt"/>
            </a:rPr>
            <a:t>adopción</a:t>
          </a:r>
          <a:r>
            <a:rPr lang="en-GB" altLang="es-UY" sz="2000" b="1" kern="1200" dirty="0">
              <a:latin typeface="+mj-lt"/>
            </a:rPr>
            <a:t> de </a:t>
          </a:r>
          <a:r>
            <a:rPr lang="en-GB" altLang="es-UY" sz="2000" b="1" kern="1200" dirty="0" err="1">
              <a:latin typeface="+mj-lt"/>
            </a:rPr>
            <a:t>nuevos</a:t>
          </a:r>
          <a:r>
            <a:rPr lang="en-GB" altLang="es-UY" sz="2000" b="1" kern="1200" dirty="0">
              <a:latin typeface="+mj-lt"/>
            </a:rPr>
            <a:t> </a:t>
          </a:r>
          <a:r>
            <a:rPr lang="en-GB" altLang="es-UY" sz="2000" b="1" kern="1200" dirty="0" err="1">
              <a:latin typeface="+mj-lt"/>
            </a:rPr>
            <a:t>métodos</a:t>
          </a:r>
          <a:r>
            <a:rPr lang="en-GB" altLang="es-UY" sz="2000" b="1" kern="1200" dirty="0">
              <a:latin typeface="+mj-lt"/>
            </a:rPr>
            <a:t> para </a:t>
          </a:r>
          <a:r>
            <a:rPr lang="en-GB" altLang="es-UY" sz="2000" b="1" kern="1200" dirty="0" err="1">
              <a:latin typeface="+mj-lt"/>
            </a:rPr>
            <a:t>fabricar</a:t>
          </a:r>
          <a:r>
            <a:rPr lang="en-GB" altLang="es-UY" sz="2000" b="1" kern="1200" dirty="0">
              <a:latin typeface="+mj-lt"/>
            </a:rPr>
            <a:t>, vender o </a:t>
          </a:r>
          <a:r>
            <a:rPr lang="en-GB" altLang="es-UY" sz="2000" b="1" kern="1200" dirty="0" err="1">
              <a:latin typeface="+mj-lt"/>
            </a:rPr>
            <a:t>comercializar</a:t>
          </a:r>
          <a:r>
            <a:rPr lang="en-GB" altLang="es-UY" sz="2000" b="1" kern="1200" dirty="0">
              <a:latin typeface="+mj-lt"/>
            </a:rPr>
            <a:t> </a:t>
          </a:r>
          <a:r>
            <a:rPr lang="en-GB" altLang="es-UY" sz="2000" b="1" kern="1200" dirty="0" err="1">
              <a:latin typeface="+mj-lt"/>
            </a:rPr>
            <a:t>productos</a:t>
          </a:r>
          <a:r>
            <a:rPr lang="en-GB" altLang="es-UY" sz="2000" b="1" kern="1200" dirty="0">
              <a:latin typeface="+mj-lt"/>
            </a:rPr>
            <a:t> o </a:t>
          </a:r>
          <a:r>
            <a:rPr lang="en-GB" altLang="es-UY" sz="2000" b="1" kern="1200" dirty="0" err="1">
              <a:latin typeface="+mj-lt"/>
            </a:rPr>
            <a:t>servicios</a:t>
          </a:r>
          <a:endParaRPr lang="es-UY" sz="2000" b="1" kern="1200" dirty="0">
            <a:latin typeface="+mj-lt"/>
          </a:endParaRPr>
        </a:p>
      </dsp:txBody>
      <dsp:txXfrm>
        <a:off x="0" y="3753088"/>
        <a:ext cx="10479925" cy="993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640CF-7972-4174-9623-B7EC4AD31C65}">
      <dsp:nvSpPr>
        <dsp:cNvPr id="0" name=""/>
        <dsp:cNvSpPr/>
      </dsp:nvSpPr>
      <dsp:spPr>
        <a:xfrm>
          <a:off x="0" y="24012"/>
          <a:ext cx="10164008" cy="108576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latin typeface="+mj-lt"/>
            </a:rPr>
            <a:t>C) LOS GENÉRICOS</a:t>
          </a:r>
          <a:endParaRPr lang="es-UY" sz="2400" b="1" kern="1200" dirty="0">
            <a:latin typeface="+mj-lt"/>
          </a:endParaRPr>
        </a:p>
      </dsp:txBody>
      <dsp:txXfrm>
        <a:off x="53002" y="77014"/>
        <a:ext cx="10058004" cy="979756"/>
      </dsp:txXfrm>
    </dsp:sp>
    <dsp:sp modelId="{3D12D28B-9975-4252-AB8C-649D66F91B48}">
      <dsp:nvSpPr>
        <dsp:cNvPr id="0" name=""/>
        <dsp:cNvSpPr/>
      </dsp:nvSpPr>
      <dsp:spPr>
        <a:xfrm>
          <a:off x="0" y="1109772"/>
          <a:ext cx="10164008" cy="108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0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altLang="es-UY" sz="2400" b="1" kern="1200" dirty="0">
              <a:latin typeface="+mj-lt"/>
            </a:rPr>
            <a:t>que </a:t>
          </a:r>
          <a:r>
            <a:rPr lang="en-GB" altLang="es-UY" sz="2400" b="1" kern="1200" dirty="0" err="1">
              <a:latin typeface="+mj-lt"/>
            </a:rPr>
            <a:t>definen</a:t>
          </a:r>
          <a:r>
            <a:rPr lang="en-GB" altLang="es-UY" sz="2400" b="1" kern="1200" dirty="0">
              <a:latin typeface="+mj-lt"/>
            </a:rPr>
            <a:t> un </a:t>
          </a:r>
          <a:r>
            <a:rPr lang="en-GB" altLang="es-UY" sz="2400" b="1" kern="1200" dirty="0" err="1">
              <a:latin typeface="+mj-lt"/>
            </a:rPr>
            <a:t>producto</a:t>
          </a:r>
          <a:r>
            <a:rPr lang="en-GB" altLang="es-UY" sz="2400" b="1" kern="1200" dirty="0">
              <a:latin typeface="+mj-lt"/>
            </a:rPr>
            <a:t> o </a:t>
          </a:r>
          <a:r>
            <a:rPr lang="en-GB" altLang="es-UY" sz="2400" b="1" kern="1200" dirty="0" err="1">
              <a:latin typeface="+mj-lt"/>
            </a:rPr>
            <a:t>servicio</a:t>
          </a:r>
          <a:r>
            <a:rPr lang="en-GB" altLang="es-UY" sz="2400" b="1" kern="1200" dirty="0">
              <a:latin typeface="+mj-lt"/>
            </a:rPr>
            <a:t> o sea la forma habitual o usual de </a:t>
          </a:r>
          <a:r>
            <a:rPr lang="en-GB" altLang="es-UY" sz="2400" b="1" kern="1200" dirty="0" err="1">
              <a:latin typeface="+mj-lt"/>
            </a:rPr>
            <a:t>designar</a:t>
          </a:r>
          <a:r>
            <a:rPr lang="en-GB" altLang="es-UY" sz="2400" b="1" kern="1200" dirty="0">
              <a:latin typeface="+mj-lt"/>
            </a:rPr>
            <a:t> un </a:t>
          </a:r>
          <a:r>
            <a:rPr lang="en-GB" altLang="es-UY" sz="2400" b="1" kern="1200" dirty="0" err="1">
              <a:latin typeface="+mj-lt"/>
            </a:rPr>
            <a:t>producto</a:t>
          </a:r>
          <a:r>
            <a:rPr lang="en-GB" altLang="es-UY" sz="2400" b="1" kern="1200" dirty="0">
              <a:latin typeface="+mj-lt"/>
            </a:rPr>
            <a:t> o </a:t>
          </a:r>
          <a:r>
            <a:rPr lang="en-GB" altLang="es-UY" sz="2400" b="1" kern="1200" dirty="0" err="1">
              <a:latin typeface="+mj-lt"/>
            </a:rPr>
            <a:t>servicio</a:t>
          </a:r>
          <a:r>
            <a:rPr lang="en-GB" altLang="es-UY" sz="2400" b="1" kern="1200" dirty="0">
              <a:latin typeface="+mj-lt"/>
            </a:rPr>
            <a:t> y que no </a:t>
          </a:r>
          <a:r>
            <a:rPr lang="en-GB" altLang="es-UY" sz="2400" b="1" kern="1200" dirty="0" err="1">
              <a:latin typeface="+mj-lt"/>
            </a:rPr>
            <a:t>pueden</a:t>
          </a:r>
          <a:r>
            <a:rPr lang="en-GB" altLang="es-UY" sz="2400" b="1" kern="1200" dirty="0">
              <a:latin typeface="+mj-lt"/>
            </a:rPr>
            <a:t> </a:t>
          </a:r>
          <a:r>
            <a:rPr lang="en-GB" altLang="es-UY" sz="2400" b="1" kern="1200" dirty="0" err="1">
              <a:latin typeface="+mj-lt"/>
            </a:rPr>
            <a:t>constituir</a:t>
          </a:r>
          <a:r>
            <a:rPr lang="en-GB" altLang="es-UY" sz="2400" b="1" kern="1200" dirty="0">
              <a:latin typeface="+mj-lt"/>
            </a:rPr>
            <a:t> </a:t>
          </a:r>
          <a:r>
            <a:rPr lang="en-GB" altLang="es-UY" sz="2400" b="1" kern="1200" dirty="0" err="1">
              <a:latin typeface="+mj-lt"/>
            </a:rPr>
            <a:t>marca</a:t>
          </a:r>
          <a:endParaRPr lang="es-UY" sz="2400" b="1" kern="1200" dirty="0">
            <a:latin typeface="+mj-lt"/>
          </a:endParaRPr>
        </a:p>
      </dsp:txBody>
      <dsp:txXfrm>
        <a:off x="0" y="1109772"/>
        <a:ext cx="10164008" cy="1080539"/>
      </dsp:txXfrm>
    </dsp:sp>
    <dsp:sp modelId="{190A0DDC-7212-4924-8EF6-C0BE259502FA}">
      <dsp:nvSpPr>
        <dsp:cNvPr id="0" name=""/>
        <dsp:cNvSpPr/>
      </dsp:nvSpPr>
      <dsp:spPr>
        <a:xfrm>
          <a:off x="0" y="2190312"/>
          <a:ext cx="10164008" cy="108576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latin typeface="+mj-lt"/>
            </a:rPr>
            <a:t>D) LOS DESCRIPTIVOS</a:t>
          </a:r>
        </a:p>
      </dsp:txBody>
      <dsp:txXfrm>
        <a:off x="53002" y="2243314"/>
        <a:ext cx="10058004" cy="979756"/>
      </dsp:txXfrm>
    </dsp:sp>
    <dsp:sp modelId="{08D3AC89-E3A3-4292-A6C4-A0A8105E0E2A}">
      <dsp:nvSpPr>
        <dsp:cNvPr id="0" name=""/>
        <dsp:cNvSpPr/>
      </dsp:nvSpPr>
      <dsp:spPr>
        <a:xfrm>
          <a:off x="0" y="3276072"/>
          <a:ext cx="10164008" cy="108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707"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altLang="es-UY" sz="2400" b="1" kern="1200" dirty="0">
              <a:latin typeface="+mj-lt"/>
            </a:rPr>
            <a:t>que son  </a:t>
          </a:r>
          <a:r>
            <a:rPr lang="en-GB" altLang="es-UY" sz="2400" b="1" kern="1200" dirty="0" err="1">
              <a:latin typeface="+mj-lt"/>
            </a:rPr>
            <a:t>aquellos</a:t>
          </a:r>
          <a:r>
            <a:rPr lang="en-GB" altLang="es-UY" sz="2400" b="1" kern="1200" dirty="0">
              <a:latin typeface="+mj-lt"/>
            </a:rPr>
            <a:t> que </a:t>
          </a:r>
          <a:r>
            <a:rPr lang="en-GB" altLang="es-UY" sz="2400" b="1" kern="1200" dirty="0" err="1">
              <a:latin typeface="+mj-lt"/>
            </a:rPr>
            <a:t>trasmiten</a:t>
          </a:r>
          <a:r>
            <a:rPr lang="en-GB" altLang="es-UY" sz="2400" b="1" kern="1200" dirty="0">
              <a:latin typeface="+mj-lt"/>
            </a:rPr>
            <a:t> </a:t>
          </a:r>
          <a:r>
            <a:rPr lang="en-GB" altLang="es-UY" sz="2400" b="1" kern="1200" dirty="0" err="1">
              <a:latin typeface="+mj-lt"/>
            </a:rPr>
            <a:t>una</a:t>
          </a:r>
          <a:r>
            <a:rPr lang="en-GB" altLang="es-UY" sz="2400" b="1" kern="1200" dirty="0">
              <a:latin typeface="+mj-lt"/>
            </a:rPr>
            <a:t> </a:t>
          </a:r>
          <a:r>
            <a:rPr lang="en-GB" altLang="es-UY" sz="2400" b="1" kern="1200" dirty="0" err="1">
              <a:latin typeface="+mj-lt"/>
            </a:rPr>
            <a:t>inmediata</a:t>
          </a:r>
          <a:r>
            <a:rPr lang="en-GB" altLang="es-UY" sz="2400" b="1" kern="1200" dirty="0">
              <a:latin typeface="+mj-lt"/>
            </a:rPr>
            <a:t> idea </a:t>
          </a:r>
          <a:r>
            <a:rPr lang="en-GB" altLang="es-UY" sz="2400" b="1" kern="1200" dirty="0" err="1">
              <a:latin typeface="+mj-lt"/>
            </a:rPr>
            <a:t>sobre</a:t>
          </a:r>
          <a:r>
            <a:rPr lang="en-GB" altLang="es-UY" sz="2400" b="1" kern="1200" dirty="0">
              <a:latin typeface="+mj-lt"/>
            </a:rPr>
            <a:t> </a:t>
          </a:r>
          <a:r>
            <a:rPr lang="en-GB" altLang="es-UY" sz="2400" b="1" kern="1200" dirty="0" err="1">
              <a:latin typeface="+mj-lt"/>
            </a:rPr>
            <a:t>calidad</a:t>
          </a:r>
          <a:r>
            <a:rPr lang="en-GB" altLang="es-UY" sz="2400" b="1" kern="1200" dirty="0">
              <a:latin typeface="+mj-lt"/>
            </a:rPr>
            <a:t>, </a:t>
          </a:r>
          <a:r>
            <a:rPr lang="en-GB" altLang="es-UY" sz="2400" b="1" kern="1200" dirty="0" err="1">
              <a:latin typeface="+mj-lt"/>
            </a:rPr>
            <a:t>características</a:t>
          </a:r>
          <a:r>
            <a:rPr lang="en-GB" altLang="es-UY" sz="2400" b="1" kern="1200" dirty="0">
              <a:latin typeface="+mj-lt"/>
            </a:rPr>
            <a:t> o </a:t>
          </a:r>
          <a:r>
            <a:rPr lang="en-GB" altLang="es-UY" sz="2400" b="1" kern="1200" dirty="0" err="1">
              <a:latin typeface="+mj-lt"/>
            </a:rPr>
            <a:t>ingredientes</a:t>
          </a:r>
          <a:r>
            <a:rPr lang="en-GB" altLang="es-UY" sz="2400" b="1" kern="1200" dirty="0">
              <a:latin typeface="+mj-lt"/>
            </a:rPr>
            <a:t> de </a:t>
          </a:r>
          <a:r>
            <a:rPr lang="en-GB" altLang="es-UY" sz="2400" b="1" kern="1200" dirty="0" err="1">
              <a:latin typeface="+mj-lt"/>
            </a:rPr>
            <a:t>los</a:t>
          </a:r>
          <a:r>
            <a:rPr lang="en-GB" altLang="es-UY" sz="2400" b="1" kern="1200" dirty="0">
              <a:latin typeface="+mj-lt"/>
            </a:rPr>
            <a:t> </a:t>
          </a:r>
          <a:r>
            <a:rPr lang="en-GB" altLang="es-UY" sz="2400" b="1" kern="1200" dirty="0" err="1">
              <a:latin typeface="+mj-lt"/>
            </a:rPr>
            <a:t>bienes</a:t>
          </a:r>
          <a:r>
            <a:rPr lang="en-GB" altLang="es-UY" sz="2400" b="1" kern="1200" dirty="0">
              <a:latin typeface="+mj-lt"/>
            </a:rPr>
            <a:t> a </a:t>
          </a:r>
          <a:r>
            <a:rPr lang="en-GB" altLang="es-UY" sz="2400" b="1" kern="1200" dirty="0" err="1">
              <a:latin typeface="+mj-lt"/>
            </a:rPr>
            <a:t>distinguir</a:t>
          </a:r>
          <a:r>
            <a:rPr lang="en-GB" altLang="es-UY" sz="2400" b="1" kern="1200" dirty="0">
              <a:latin typeface="+mj-lt"/>
            </a:rPr>
            <a:t> y que </a:t>
          </a:r>
          <a:r>
            <a:rPr lang="en-GB" altLang="es-UY" sz="2400" b="1" kern="1200" dirty="0" err="1">
              <a:latin typeface="+mj-lt"/>
            </a:rPr>
            <a:t>tampoco</a:t>
          </a:r>
          <a:r>
            <a:rPr lang="en-GB" altLang="es-UY" sz="2400" b="1" kern="1200" dirty="0">
              <a:latin typeface="+mj-lt"/>
            </a:rPr>
            <a:t> </a:t>
          </a:r>
          <a:r>
            <a:rPr lang="en-GB" altLang="es-UY" sz="2400" b="1" kern="1200" dirty="0" err="1">
              <a:latin typeface="+mj-lt"/>
            </a:rPr>
            <a:t>pueden</a:t>
          </a:r>
          <a:r>
            <a:rPr lang="en-GB" altLang="es-UY" sz="2400" b="1" kern="1200" dirty="0">
              <a:latin typeface="+mj-lt"/>
            </a:rPr>
            <a:t> </a:t>
          </a:r>
          <a:r>
            <a:rPr lang="en-GB" altLang="es-UY" sz="2400" b="1" kern="1200" dirty="0" err="1">
              <a:latin typeface="+mj-lt"/>
            </a:rPr>
            <a:t>ser</a:t>
          </a:r>
          <a:r>
            <a:rPr lang="en-GB" altLang="es-UY" sz="2400" b="1" kern="1200" dirty="0">
              <a:latin typeface="+mj-lt"/>
            </a:rPr>
            <a:t> </a:t>
          </a:r>
          <a:r>
            <a:rPr lang="en-GB" altLang="es-UY" sz="2400" b="1" kern="1200" dirty="0" err="1">
              <a:latin typeface="+mj-lt"/>
            </a:rPr>
            <a:t>marca</a:t>
          </a:r>
          <a:r>
            <a:rPr lang="en-GB" altLang="es-UY" sz="2400" b="1" kern="1200" dirty="0">
              <a:latin typeface="+mj-lt"/>
            </a:rPr>
            <a:t>.</a:t>
          </a:r>
        </a:p>
      </dsp:txBody>
      <dsp:txXfrm>
        <a:off x="0" y="3276072"/>
        <a:ext cx="10164008" cy="10805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373E3-9CEE-43FF-9F12-C1562E8A10D2}">
      <dsp:nvSpPr>
        <dsp:cNvPr id="0" name=""/>
        <dsp:cNvSpPr/>
      </dsp:nvSpPr>
      <dsp:spPr>
        <a:xfrm>
          <a:off x="0" y="45208"/>
          <a:ext cx="10255303" cy="185328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b="1" kern="1200" dirty="0">
              <a:latin typeface="+mj-lt"/>
            </a:rPr>
            <a:t>DESDE EL PUNTO DE VISTA ECONÓMICO, PODEMOS DISTINGUIR LAS SIGUIENTES FUNCIONES:</a:t>
          </a:r>
          <a:endParaRPr lang="es-UY" sz="3300" b="1" kern="1200" dirty="0">
            <a:latin typeface="+mj-lt"/>
          </a:endParaRPr>
        </a:p>
      </dsp:txBody>
      <dsp:txXfrm>
        <a:off x="90470" y="135678"/>
        <a:ext cx="10074363" cy="1672340"/>
      </dsp:txXfrm>
    </dsp:sp>
    <dsp:sp modelId="{6B4CBFE1-3D51-416C-8C68-B6D1EF088E65}">
      <dsp:nvSpPr>
        <dsp:cNvPr id="0" name=""/>
        <dsp:cNvSpPr/>
      </dsp:nvSpPr>
      <dsp:spPr>
        <a:xfrm>
          <a:off x="0" y="1898489"/>
          <a:ext cx="10255303" cy="2254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60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S_tradnl" sz="2600" b="1" kern="1200" dirty="0">
              <a:latin typeface="+mj-lt"/>
            </a:rPr>
            <a:t>como signo identificador de origen del producto</a:t>
          </a:r>
        </a:p>
        <a:p>
          <a:pPr marL="228600" lvl="1" indent="-228600" algn="l" defTabSz="1155700">
            <a:lnSpc>
              <a:spcPct val="90000"/>
            </a:lnSpc>
            <a:spcBef>
              <a:spcPct val="0"/>
            </a:spcBef>
            <a:spcAft>
              <a:spcPct val="20000"/>
            </a:spcAft>
            <a:buChar char="•"/>
          </a:pPr>
          <a:r>
            <a:rPr lang="es-ES_tradnl" sz="2600" b="1" kern="1200" dirty="0">
              <a:latin typeface="+mj-lt"/>
            </a:rPr>
            <a:t>como signo diferenciador</a:t>
          </a:r>
        </a:p>
        <a:p>
          <a:pPr marL="228600" lvl="1" indent="-228600" algn="l" defTabSz="1155700">
            <a:lnSpc>
              <a:spcPct val="90000"/>
            </a:lnSpc>
            <a:spcBef>
              <a:spcPct val="0"/>
            </a:spcBef>
            <a:spcAft>
              <a:spcPct val="20000"/>
            </a:spcAft>
            <a:buChar char="•"/>
          </a:pPr>
          <a:r>
            <a:rPr lang="es-ES_tradnl" sz="2600" b="1" kern="1200" dirty="0">
              <a:latin typeface="+mj-lt"/>
            </a:rPr>
            <a:t>como elemento de protección.</a:t>
          </a:r>
        </a:p>
        <a:p>
          <a:pPr marL="228600" lvl="1" indent="-228600" algn="l" defTabSz="1155700">
            <a:lnSpc>
              <a:spcPct val="90000"/>
            </a:lnSpc>
            <a:spcBef>
              <a:spcPct val="0"/>
            </a:spcBef>
            <a:spcAft>
              <a:spcPct val="20000"/>
            </a:spcAft>
            <a:buChar char="•"/>
          </a:pPr>
          <a:r>
            <a:rPr lang="es-ES_tradnl" sz="2600" b="1" kern="1200" dirty="0">
              <a:latin typeface="+mj-lt"/>
            </a:rPr>
            <a:t>La protección del consumidor o función de garantía</a:t>
          </a:r>
        </a:p>
        <a:p>
          <a:pPr marL="228600" lvl="1" indent="-228600" algn="l" defTabSz="1155700">
            <a:lnSpc>
              <a:spcPct val="90000"/>
            </a:lnSpc>
            <a:spcBef>
              <a:spcPct val="0"/>
            </a:spcBef>
            <a:spcAft>
              <a:spcPct val="20000"/>
            </a:spcAft>
            <a:buChar char="•"/>
          </a:pPr>
          <a:r>
            <a:rPr lang="es-ES_tradnl" sz="2600" b="1" kern="1200" dirty="0">
              <a:latin typeface="+mj-lt"/>
            </a:rPr>
            <a:t>como elemento publicitario</a:t>
          </a:r>
          <a:endParaRPr lang="es-UY" sz="2600" b="1" kern="1200" dirty="0">
            <a:latin typeface="+mj-lt"/>
          </a:endParaRPr>
        </a:p>
      </dsp:txBody>
      <dsp:txXfrm>
        <a:off x="0" y="1898489"/>
        <a:ext cx="10255303" cy="22542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8689A-DD74-4B14-9822-E2A348B2E861}">
      <dsp:nvSpPr>
        <dsp:cNvPr id="0" name=""/>
        <dsp:cNvSpPr/>
      </dsp:nvSpPr>
      <dsp:spPr>
        <a:xfrm>
          <a:off x="0" y="20473"/>
          <a:ext cx="10183296" cy="9360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latin typeface="+mj-lt"/>
            </a:rPr>
            <a:t>LA MARCA COMO SIGNO IDENTIFICADOR DE ORIGEN DEL PRODUCTO:</a:t>
          </a:r>
          <a:endParaRPr lang="es-UY" sz="2000" b="1" kern="1200" dirty="0">
            <a:latin typeface="+mj-lt"/>
          </a:endParaRPr>
        </a:p>
      </dsp:txBody>
      <dsp:txXfrm>
        <a:off x="45692" y="66165"/>
        <a:ext cx="10091912" cy="844616"/>
      </dsp:txXfrm>
    </dsp:sp>
    <dsp:sp modelId="{F6B25D11-6D64-40E4-A0C6-499011EF3378}">
      <dsp:nvSpPr>
        <dsp:cNvPr id="0" name=""/>
        <dsp:cNvSpPr/>
      </dsp:nvSpPr>
      <dsp:spPr>
        <a:xfrm>
          <a:off x="0" y="956473"/>
          <a:ext cx="10183296" cy="157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32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_tradnl" sz="2000" b="1" kern="1200" dirty="0">
              <a:latin typeface="+mj-lt"/>
            </a:rPr>
            <a:t>Esta función ha sido superada por la evolución de las prácticas comerciales. </a:t>
          </a:r>
          <a:endParaRPr lang="es-UY" sz="2000" b="1" kern="1200" dirty="0">
            <a:latin typeface="+mj-lt"/>
          </a:endParaRPr>
        </a:p>
        <a:p>
          <a:pPr marL="228600" lvl="1" indent="-228600" algn="l" defTabSz="889000">
            <a:lnSpc>
              <a:spcPct val="90000"/>
            </a:lnSpc>
            <a:spcBef>
              <a:spcPct val="0"/>
            </a:spcBef>
            <a:spcAft>
              <a:spcPct val="20000"/>
            </a:spcAft>
            <a:buChar char="•"/>
          </a:pPr>
          <a:r>
            <a:rPr lang="es-ES_tradnl" sz="2000" b="1" kern="1200" dirty="0">
              <a:latin typeface="+mj-lt"/>
            </a:rPr>
            <a:t>Hay marcas que identifican productos que son fabricados por distintos industriales. </a:t>
          </a:r>
          <a:endParaRPr lang="es-UY" sz="2000" b="1" kern="1200" dirty="0">
            <a:latin typeface="+mj-lt"/>
          </a:endParaRPr>
        </a:p>
        <a:p>
          <a:pPr marL="228600" lvl="1" indent="-228600" algn="l" defTabSz="889000">
            <a:lnSpc>
              <a:spcPct val="90000"/>
            </a:lnSpc>
            <a:spcBef>
              <a:spcPct val="0"/>
            </a:spcBef>
            <a:spcAft>
              <a:spcPct val="20000"/>
            </a:spcAft>
            <a:buChar char="•"/>
          </a:pPr>
          <a:r>
            <a:rPr lang="es-ES_tradnl" sz="2000" b="1" kern="1200" dirty="0">
              <a:latin typeface="+mj-lt"/>
            </a:rPr>
            <a:t>En todos los casos no se identifica el origen de la mercadería o del servicio sino al titular de la marca quien garantiza la calidad de los mismos.</a:t>
          </a:r>
          <a:endParaRPr lang="es-UY" sz="2000" b="1" kern="1200" dirty="0">
            <a:latin typeface="+mj-lt"/>
          </a:endParaRPr>
        </a:p>
      </dsp:txBody>
      <dsp:txXfrm>
        <a:off x="0" y="956473"/>
        <a:ext cx="10183296" cy="1578375"/>
      </dsp:txXfrm>
    </dsp:sp>
    <dsp:sp modelId="{4C984DC8-E982-407F-9BEE-B486D3D6DB9E}">
      <dsp:nvSpPr>
        <dsp:cNvPr id="0" name=""/>
        <dsp:cNvSpPr/>
      </dsp:nvSpPr>
      <dsp:spPr>
        <a:xfrm>
          <a:off x="0" y="2534848"/>
          <a:ext cx="10183296" cy="93600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latin typeface="+mj-lt"/>
            </a:rPr>
            <a:t>LA MARCA COMO SIGNO DIFERENCIADOR:</a:t>
          </a:r>
        </a:p>
      </dsp:txBody>
      <dsp:txXfrm>
        <a:off x="45692" y="2580540"/>
        <a:ext cx="10091912" cy="844616"/>
      </dsp:txXfrm>
    </dsp:sp>
    <dsp:sp modelId="{47FB5A31-ADF7-4C9B-ADD7-2E71C6BC6982}">
      <dsp:nvSpPr>
        <dsp:cNvPr id="0" name=""/>
        <dsp:cNvSpPr/>
      </dsp:nvSpPr>
      <dsp:spPr>
        <a:xfrm>
          <a:off x="0" y="3470848"/>
          <a:ext cx="10183296"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32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_tradnl" sz="2000" b="1" kern="1200" dirty="0">
              <a:latin typeface="+mj-lt"/>
            </a:rPr>
            <a:t>Esta es la función básica y directamente tutelada por el sistema jurídico. </a:t>
          </a:r>
          <a:endParaRPr lang="es-UY" sz="2000" b="1" kern="1200" dirty="0">
            <a:latin typeface="+mj-lt"/>
          </a:endParaRPr>
        </a:p>
        <a:p>
          <a:pPr marL="228600" lvl="1" indent="-228600" algn="l" defTabSz="889000">
            <a:lnSpc>
              <a:spcPct val="90000"/>
            </a:lnSpc>
            <a:spcBef>
              <a:spcPct val="0"/>
            </a:spcBef>
            <a:spcAft>
              <a:spcPct val="20000"/>
            </a:spcAft>
            <a:buChar char="•"/>
          </a:pPr>
          <a:r>
            <a:rPr lang="es-ES_tradnl" sz="2000" b="1" kern="1200" dirty="0">
              <a:latin typeface="+mj-lt"/>
            </a:rPr>
            <a:t>Se puede decir que las demás funciones son secundarias. </a:t>
          </a:r>
          <a:endParaRPr lang="es-UY" sz="2000" b="1" kern="1200" dirty="0">
            <a:latin typeface="+mj-lt"/>
          </a:endParaRPr>
        </a:p>
      </dsp:txBody>
      <dsp:txXfrm>
        <a:off x="0" y="3470848"/>
        <a:ext cx="10183296" cy="828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8778-13E8-49AC-B56D-6703A173273E}">
      <dsp:nvSpPr>
        <dsp:cNvPr id="0" name=""/>
        <dsp:cNvSpPr/>
      </dsp:nvSpPr>
      <dsp:spPr>
        <a:xfrm>
          <a:off x="0" y="63692"/>
          <a:ext cx="10623664" cy="111384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_tradnl" sz="2800" b="1" kern="1200" dirty="0">
              <a:latin typeface="+mj-lt"/>
            </a:rPr>
            <a:t>SIGNOS QUE DEJAN DE SER MARCAS POR PERDER DISTINTIVIDAD:</a:t>
          </a:r>
          <a:endParaRPr lang="es-UY" sz="2800" b="1" kern="1200" dirty="0">
            <a:latin typeface="+mj-lt"/>
          </a:endParaRPr>
        </a:p>
      </dsp:txBody>
      <dsp:txXfrm>
        <a:off x="54373" y="118065"/>
        <a:ext cx="10514918" cy="1005094"/>
      </dsp:txXfrm>
    </dsp:sp>
    <dsp:sp modelId="{9E518F01-A81F-4174-9604-28EC027B986D}">
      <dsp:nvSpPr>
        <dsp:cNvPr id="0" name=""/>
        <dsp:cNvSpPr/>
      </dsp:nvSpPr>
      <dsp:spPr>
        <a:xfrm>
          <a:off x="0" y="1177532"/>
          <a:ext cx="10623664" cy="3071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30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S_tradnl" sz="2200" b="1" kern="1200" dirty="0">
              <a:latin typeface="+mj-lt"/>
            </a:rPr>
            <a:t>Son los signos que, con el transcurso del tiempo, se convierten en la denominación habitual de los productos o servicios protegidos. </a:t>
          </a:r>
          <a:endParaRPr lang="es-UY" sz="2200" b="1" kern="1200" dirty="0">
            <a:latin typeface="+mj-lt"/>
          </a:endParaRPr>
        </a:p>
        <a:p>
          <a:pPr marL="457200" lvl="2" indent="-228600" algn="l" defTabSz="977900">
            <a:lnSpc>
              <a:spcPct val="90000"/>
            </a:lnSpc>
            <a:spcBef>
              <a:spcPct val="0"/>
            </a:spcBef>
            <a:spcAft>
              <a:spcPct val="20000"/>
            </a:spcAft>
            <a:buChar char="•"/>
          </a:pPr>
          <a:r>
            <a:rPr lang="es-ES_tradnl" sz="2200" b="1" kern="1200" dirty="0">
              <a:latin typeface="+mj-lt"/>
            </a:rPr>
            <a:t>Ejemplos: GOMINA, GILLETTE, POLIFON, CHAMPION, CALEFON, CREOLINA. </a:t>
          </a:r>
          <a:endParaRPr lang="es-UY" sz="2200" b="1" kern="1200" dirty="0">
            <a:latin typeface="+mj-lt"/>
          </a:endParaRPr>
        </a:p>
        <a:p>
          <a:pPr marL="457200" lvl="2" indent="-228600" algn="l" defTabSz="977900">
            <a:lnSpc>
              <a:spcPct val="90000"/>
            </a:lnSpc>
            <a:spcBef>
              <a:spcPct val="0"/>
            </a:spcBef>
            <a:spcAft>
              <a:spcPct val="20000"/>
            </a:spcAft>
            <a:buChar char="•"/>
          </a:pPr>
          <a:r>
            <a:rPr lang="es-ES_tradnl" sz="2200" b="1" kern="1200" dirty="0">
              <a:latin typeface="+mj-lt"/>
            </a:rPr>
            <a:t>Como vimos, si no estuvieran registrados, no podrían solicitarse como marcas por haberse banalizado</a:t>
          </a:r>
          <a:endParaRPr lang="es-UY" sz="2200" b="1" kern="1200" dirty="0">
            <a:latin typeface="+mj-lt"/>
          </a:endParaRPr>
        </a:p>
        <a:p>
          <a:pPr marL="228600" lvl="1" indent="-228600" algn="l" defTabSz="977900">
            <a:lnSpc>
              <a:spcPct val="90000"/>
            </a:lnSpc>
            <a:spcBef>
              <a:spcPct val="0"/>
            </a:spcBef>
            <a:spcAft>
              <a:spcPct val="20000"/>
            </a:spcAft>
            <a:buChar char="•"/>
          </a:pPr>
          <a:r>
            <a:rPr lang="es-ES_tradnl" sz="2200" b="1" kern="1200" dirty="0">
              <a:latin typeface="+mj-lt"/>
            </a:rPr>
            <a:t>Las empresas suelen realizar lo que se llama la recaptura de la marca. Mediante intensas campañas publicitarias, sus titulares han logrado que vuelvan a ser marcas: </a:t>
          </a:r>
          <a:r>
            <a:rPr lang="es-ES_tradnl" sz="2200" b="1" kern="1200" dirty="0" err="1">
              <a:latin typeface="+mj-lt"/>
            </a:rPr>
            <a:t>ejs</a:t>
          </a:r>
          <a:r>
            <a:rPr lang="es-ES_tradnl" sz="2200" b="1" kern="1200" dirty="0">
              <a:latin typeface="+mj-lt"/>
            </a:rPr>
            <a:t>. XEROX, SINGER, PANCHOS</a:t>
          </a:r>
        </a:p>
      </dsp:txBody>
      <dsp:txXfrm>
        <a:off x="0" y="1177532"/>
        <a:ext cx="10623664" cy="30718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986DD-04D5-4EB5-87E0-D813233C4FA1}">
      <dsp:nvSpPr>
        <dsp:cNvPr id="0" name=""/>
        <dsp:cNvSpPr/>
      </dsp:nvSpPr>
      <dsp:spPr>
        <a:xfrm>
          <a:off x="0" y="110018"/>
          <a:ext cx="10318866" cy="7956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latin typeface="+mj-lt"/>
            </a:rPr>
            <a:t>SIGNOS QUE SE CONVIERTEN EN MARCAS POR GANAR DISTINTIVIDAD (LA SIGNIFICACIÓN SECUNDARIA):</a:t>
          </a:r>
          <a:endParaRPr lang="es-UY" sz="2000" b="1" kern="1200" dirty="0">
            <a:latin typeface="+mj-lt"/>
          </a:endParaRPr>
        </a:p>
      </dsp:txBody>
      <dsp:txXfrm>
        <a:off x="38838" y="148856"/>
        <a:ext cx="10241190" cy="717924"/>
      </dsp:txXfrm>
    </dsp:sp>
    <dsp:sp modelId="{E097FE55-7643-4783-B7B9-79F948F40C62}">
      <dsp:nvSpPr>
        <dsp:cNvPr id="0" name=""/>
        <dsp:cNvSpPr/>
      </dsp:nvSpPr>
      <dsp:spPr>
        <a:xfrm>
          <a:off x="0" y="905618"/>
          <a:ext cx="10318866" cy="128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62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_tradnl" sz="1600" b="1" kern="1200" dirty="0">
              <a:latin typeface="+mj-lt"/>
            </a:rPr>
            <a:t>Sin embargo, por razones o estrategias comerciales signos genéricos se han convertido en marcas. </a:t>
          </a:r>
          <a:endParaRPr lang="es-UY" sz="1600" b="1" kern="1200" dirty="0">
            <a:latin typeface="+mj-lt"/>
          </a:endParaRPr>
        </a:p>
        <a:p>
          <a:pPr marL="171450" lvl="1" indent="-171450" algn="l" defTabSz="711200">
            <a:lnSpc>
              <a:spcPct val="90000"/>
            </a:lnSpc>
            <a:spcBef>
              <a:spcPct val="0"/>
            </a:spcBef>
            <a:spcAft>
              <a:spcPct val="20000"/>
            </a:spcAft>
            <a:buChar char="•"/>
          </a:pPr>
          <a:r>
            <a:rPr lang="es-ES_tradnl" sz="1600" b="1" kern="1200" dirty="0">
              <a:latin typeface="+mj-lt"/>
            </a:rPr>
            <a:t>Así tenemos DELICIA, OPTIMO, FREDDO, FABULOSO, LA PRENSA, EL DIARIO, TELEFÓNICA, CARTOON NETWORK. </a:t>
          </a:r>
          <a:endParaRPr lang="es-UY" sz="1600" b="1" kern="1200" dirty="0">
            <a:latin typeface="+mj-lt"/>
          </a:endParaRPr>
        </a:p>
        <a:p>
          <a:pPr marL="171450" lvl="1" indent="-171450" algn="l" defTabSz="711200">
            <a:lnSpc>
              <a:spcPct val="90000"/>
            </a:lnSpc>
            <a:spcBef>
              <a:spcPct val="0"/>
            </a:spcBef>
            <a:spcAft>
              <a:spcPct val="20000"/>
            </a:spcAft>
            <a:buChar char="•"/>
          </a:pPr>
          <a:r>
            <a:rPr lang="es-ES_tradnl" sz="1600" b="1" kern="1200" dirty="0">
              <a:latin typeface="+mj-lt"/>
            </a:rPr>
            <a:t>Esta posibilidad está admitida por el art. 8 de la ley. </a:t>
          </a:r>
          <a:endParaRPr lang="es-UY" sz="1600" b="1" kern="1200" dirty="0">
            <a:latin typeface="+mj-lt"/>
          </a:endParaRPr>
        </a:p>
      </dsp:txBody>
      <dsp:txXfrm>
        <a:off x="0" y="905618"/>
        <a:ext cx="10318866" cy="1283400"/>
      </dsp:txXfrm>
    </dsp:sp>
    <dsp:sp modelId="{430442F6-8202-4169-BD47-CD595B96A717}">
      <dsp:nvSpPr>
        <dsp:cNvPr id="0" name=""/>
        <dsp:cNvSpPr/>
      </dsp:nvSpPr>
      <dsp:spPr>
        <a:xfrm>
          <a:off x="0" y="2189018"/>
          <a:ext cx="10318866" cy="79560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latin typeface="+mj-lt"/>
            </a:rPr>
            <a:t>DEFINICIÓN DE SIGNIFICACIÓN SECUNDARIA:</a:t>
          </a:r>
        </a:p>
      </dsp:txBody>
      <dsp:txXfrm>
        <a:off x="38838" y="2227856"/>
        <a:ext cx="10241190" cy="717924"/>
      </dsp:txXfrm>
    </dsp:sp>
    <dsp:sp modelId="{52BFC07C-F24E-4ECB-9ED3-1E0EBF9352F0}">
      <dsp:nvSpPr>
        <dsp:cNvPr id="0" name=""/>
        <dsp:cNvSpPr/>
      </dsp:nvSpPr>
      <dsp:spPr>
        <a:xfrm>
          <a:off x="0" y="2984618"/>
          <a:ext cx="10318866" cy="128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624"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s-ES" sz="1600" b="1" kern="1200" dirty="0">
              <a:latin typeface="+mj-lt"/>
            </a:rPr>
            <a:t>Es la </a:t>
          </a:r>
          <a:r>
            <a:rPr lang="es-ES" sz="1600" b="1" kern="1200" dirty="0" err="1">
              <a:latin typeface="+mj-lt"/>
            </a:rPr>
            <a:t>distintividad</a:t>
          </a:r>
          <a:r>
            <a:rPr lang="es-ES" sz="1600" b="1" kern="1200" dirty="0">
              <a:latin typeface="+mj-lt"/>
            </a:rPr>
            <a:t> que adquiere un signo no distintivo por su uso como marca. </a:t>
          </a:r>
        </a:p>
        <a:p>
          <a:pPr marL="171450" lvl="1" indent="-171450" algn="l" defTabSz="711200">
            <a:lnSpc>
              <a:spcPct val="90000"/>
            </a:lnSpc>
            <a:spcBef>
              <a:spcPct val="0"/>
            </a:spcBef>
            <a:spcAft>
              <a:spcPct val="20000"/>
            </a:spcAft>
            <a:buChar char="•"/>
          </a:pPr>
          <a:r>
            <a:rPr lang="es-ES" sz="1600" b="1" kern="1200" dirty="0">
              <a:latin typeface="+mj-lt"/>
            </a:rPr>
            <a:t>Es secundaria, porque la función primaria del signo sería por ejemplo, establecer una cualidad o describir el producto, sin embargo, desde un punto de vista secundario, se transforman en marca. </a:t>
          </a:r>
        </a:p>
        <a:p>
          <a:pPr marL="171450" lvl="1" indent="-171450" algn="l" defTabSz="711200">
            <a:lnSpc>
              <a:spcPct val="90000"/>
            </a:lnSpc>
            <a:spcBef>
              <a:spcPct val="0"/>
            </a:spcBef>
            <a:spcAft>
              <a:spcPct val="20000"/>
            </a:spcAft>
            <a:buChar char="•"/>
          </a:pPr>
          <a:r>
            <a:rPr lang="es-ES" sz="1600" b="1" kern="1200" dirty="0">
              <a:latin typeface="+mj-lt"/>
            </a:rPr>
            <a:t>Además de las palabras pueden tener significación secundaria las formas como el triángulo de TOBLERONE o el RICARDITO</a:t>
          </a:r>
        </a:p>
      </dsp:txBody>
      <dsp:txXfrm>
        <a:off x="0" y="2984618"/>
        <a:ext cx="10318866" cy="1283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83CD5-CCB8-4CCB-B85C-77DF604C77F7}">
      <dsp:nvSpPr>
        <dsp:cNvPr id="0" name=""/>
        <dsp:cNvSpPr/>
      </dsp:nvSpPr>
      <dsp:spPr>
        <a:xfrm>
          <a:off x="0" y="243910"/>
          <a:ext cx="10305011" cy="144494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kern="1200" dirty="0">
              <a:latin typeface="+mj-lt"/>
            </a:rPr>
            <a:t>LA FUNCIÓN DE PUBLICIDAD SE EXPLICA PORQUE SI NO HUBIERA MARCAS SERÍA PRÁCTICAMENTE IMPOSIBLE DIFUNDIR A DISTANCIA LOS PRODUCTOS Y LOS SERVICIOS DE SUS TITULARES QUEDANDO REDUCIDA LA COMERCIALIZACIÓN A LOS CONTACTOS PERSONALES ENTRE PRODUCTORES Y CONSUMIDORES</a:t>
          </a:r>
          <a:endParaRPr lang="es-UY" sz="2000" b="1" kern="1200" dirty="0">
            <a:latin typeface="+mj-lt"/>
          </a:endParaRPr>
        </a:p>
      </dsp:txBody>
      <dsp:txXfrm>
        <a:off x="70537" y="314447"/>
        <a:ext cx="10163937" cy="1303875"/>
      </dsp:txXfrm>
    </dsp:sp>
    <dsp:sp modelId="{454332F4-98A9-42D2-BBAB-B5D57C4E66F4}">
      <dsp:nvSpPr>
        <dsp:cNvPr id="0" name=""/>
        <dsp:cNvSpPr/>
      </dsp:nvSpPr>
      <dsp:spPr>
        <a:xfrm>
          <a:off x="0" y="1688860"/>
          <a:ext cx="10305011"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8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_tradnl" sz="2000" b="1" kern="1200" dirty="0">
              <a:latin typeface="+mj-lt"/>
            </a:rPr>
            <a:t>Aunque se desconozcan las cualidades y características del producto, la marca pretenderá avisar su existencia e informar las ignoradas cualidades, ya que es de por sí un medio de comunicación. Por esta razón la marca adquiere un valor económico autónomo. La marca termina vendiendo al propio producto, haciendo pasar a un segundo plano la calidad y el precio. </a:t>
          </a:r>
        </a:p>
        <a:p>
          <a:pPr marL="228600" lvl="1" indent="-228600" algn="l" defTabSz="889000">
            <a:lnSpc>
              <a:spcPct val="90000"/>
            </a:lnSpc>
            <a:spcBef>
              <a:spcPct val="0"/>
            </a:spcBef>
            <a:spcAft>
              <a:spcPct val="20000"/>
            </a:spcAft>
            <a:buChar char="•"/>
          </a:pPr>
          <a:r>
            <a:rPr lang="es-ES_tradnl" sz="2000" b="1" kern="1200" dirty="0">
              <a:latin typeface="+mj-lt"/>
            </a:rPr>
            <a:t>Será el signo distintivo el que genere la inducción al consumo, incluso sin que existan necesidades a satisfacer. Es necesario que existan </a:t>
          </a:r>
          <a:r>
            <a:rPr lang="es-ES" sz="2000" b="1" kern="1200" dirty="0">
              <a:latin typeface="+mj-lt"/>
            </a:rPr>
            <a:t>sinergias en el comercio entre la mercadotecnia y los creadores de marcas</a:t>
          </a:r>
          <a:endParaRPr lang="es-ES_tradnl" sz="2000" b="1" kern="1200" dirty="0">
            <a:latin typeface="+mj-lt"/>
          </a:endParaRPr>
        </a:p>
      </dsp:txBody>
      <dsp:txXfrm>
        <a:off x="0" y="1688860"/>
        <a:ext cx="10305011" cy="24219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EFAE8-1C5F-42E2-B8D0-F2CF16EFE705}">
      <dsp:nvSpPr>
        <dsp:cNvPr id="0" name=""/>
        <dsp:cNvSpPr/>
      </dsp:nvSpPr>
      <dsp:spPr>
        <a:xfrm>
          <a:off x="0" y="137913"/>
          <a:ext cx="10324791" cy="71954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_tradnl" sz="3000" b="1" kern="1200" dirty="0">
              <a:latin typeface="+mj-lt"/>
            </a:rPr>
            <a:t>LA FUNCIÓN COMPETITIVA:</a:t>
          </a:r>
          <a:endParaRPr lang="es-UY" sz="3000" b="1" kern="1200" dirty="0">
            <a:latin typeface="+mj-lt"/>
          </a:endParaRPr>
        </a:p>
      </dsp:txBody>
      <dsp:txXfrm>
        <a:off x="35125" y="173038"/>
        <a:ext cx="10254541" cy="649299"/>
      </dsp:txXfrm>
    </dsp:sp>
    <dsp:sp modelId="{52EAEBD8-A7DD-4466-912F-9B0A624125D1}">
      <dsp:nvSpPr>
        <dsp:cNvPr id="0" name=""/>
        <dsp:cNvSpPr/>
      </dsp:nvSpPr>
      <dsp:spPr>
        <a:xfrm>
          <a:off x="0" y="857463"/>
          <a:ext cx="10324791" cy="105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81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_tradnl" sz="2300" b="1" kern="1200" dirty="0">
              <a:latin typeface="+mj-lt"/>
            </a:rPr>
            <a:t>Tiene un rol significativo en la conformación de los mercados competitivos para la identificación de los productos por el consumidor</a:t>
          </a:r>
          <a:endParaRPr lang="es-UY" sz="2300" b="1" kern="1200" dirty="0">
            <a:latin typeface="+mj-lt"/>
          </a:endParaRPr>
        </a:p>
      </dsp:txBody>
      <dsp:txXfrm>
        <a:off x="0" y="857463"/>
        <a:ext cx="10324791" cy="1055700"/>
      </dsp:txXfrm>
    </dsp:sp>
    <dsp:sp modelId="{7AAE7A0B-E0CA-49E8-9844-E984B413E6BB}">
      <dsp:nvSpPr>
        <dsp:cNvPr id="0" name=""/>
        <dsp:cNvSpPr/>
      </dsp:nvSpPr>
      <dsp:spPr>
        <a:xfrm>
          <a:off x="0" y="1913164"/>
          <a:ext cx="10324791" cy="719549"/>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ES_tradnl" sz="3000" b="1" kern="1200" dirty="0">
              <a:latin typeface="+mj-lt"/>
            </a:rPr>
            <a:t>CONDENSAR SU IMAGEN O REPUTACIÓN (</a:t>
          </a:r>
          <a:r>
            <a:rPr lang="es-ES_tradnl" sz="3000" b="1" i="1" kern="1200" dirty="0">
              <a:latin typeface="+mj-lt"/>
            </a:rPr>
            <a:t>GOODWILL</a:t>
          </a:r>
          <a:r>
            <a:rPr lang="es-ES_tradnl" sz="3000" b="1" kern="1200" dirty="0">
              <a:latin typeface="+mj-lt"/>
            </a:rPr>
            <a:t>):</a:t>
          </a:r>
        </a:p>
      </dsp:txBody>
      <dsp:txXfrm>
        <a:off x="35125" y="1948289"/>
        <a:ext cx="10254541" cy="649299"/>
      </dsp:txXfrm>
    </dsp:sp>
    <dsp:sp modelId="{A5600597-21EA-49B3-97E7-4A98EC7639E9}">
      <dsp:nvSpPr>
        <dsp:cNvPr id="0" name=""/>
        <dsp:cNvSpPr/>
      </dsp:nvSpPr>
      <dsp:spPr>
        <a:xfrm>
          <a:off x="0" y="2632713"/>
          <a:ext cx="10324791" cy="14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81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ES_tradnl" sz="2300" b="1" kern="1200" dirty="0">
              <a:latin typeface="+mj-lt"/>
            </a:rPr>
            <a:t>Es la imagen positiva que existe solo en la mente del público que induce al consumo. </a:t>
          </a:r>
        </a:p>
        <a:p>
          <a:pPr marL="228600" lvl="1" indent="-228600" algn="l" defTabSz="1022350">
            <a:lnSpc>
              <a:spcPct val="90000"/>
            </a:lnSpc>
            <a:spcBef>
              <a:spcPct val="0"/>
            </a:spcBef>
            <a:spcAft>
              <a:spcPct val="20000"/>
            </a:spcAft>
            <a:buChar char="•"/>
          </a:pPr>
          <a:r>
            <a:rPr lang="es-ES_tradnl" sz="2300" b="1" kern="1200">
              <a:latin typeface="+mj-lt"/>
            </a:rPr>
            <a:t>Cuando </a:t>
          </a:r>
          <a:r>
            <a:rPr lang="es-ES_tradnl" sz="2300" b="1" kern="1200" dirty="0">
              <a:latin typeface="+mj-lt"/>
            </a:rPr>
            <a:t>la marca posee esta función, el empresario tratará de mantenerla impidiendo que otros se “cuelguen” de él.</a:t>
          </a:r>
        </a:p>
      </dsp:txBody>
      <dsp:txXfrm>
        <a:off x="0" y="2632713"/>
        <a:ext cx="10324791" cy="14593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59C20-FAA8-4B22-89D8-B8A5A7142865}">
      <dsp:nvSpPr>
        <dsp:cNvPr id="0" name=""/>
        <dsp:cNvSpPr/>
      </dsp:nvSpPr>
      <dsp:spPr>
        <a:xfrm>
          <a:off x="0" y="7765"/>
          <a:ext cx="10413389" cy="133848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latin typeface="+mj-lt"/>
            </a:rPr>
            <a:t>LA NO REGISTRABILIDAD NO DEBE SER ANALIZADA EN FORMA ABSTRACTA SINO EN FUNCIÓN DE LOS PRODUCTOS O SERVICIOS A LOS QUE SE APLICA EL SIGNO. </a:t>
          </a:r>
          <a:endParaRPr lang="es-UY" sz="2400" b="1" kern="1200" dirty="0">
            <a:latin typeface="+mj-lt"/>
          </a:endParaRPr>
        </a:p>
      </dsp:txBody>
      <dsp:txXfrm>
        <a:off x="65339" y="73104"/>
        <a:ext cx="10282711" cy="1207802"/>
      </dsp:txXfrm>
    </dsp:sp>
    <dsp:sp modelId="{20AA4C33-E1AA-444A-BE6C-8FBD4943B180}">
      <dsp:nvSpPr>
        <dsp:cNvPr id="0" name=""/>
        <dsp:cNvSpPr/>
      </dsp:nvSpPr>
      <dsp:spPr>
        <a:xfrm>
          <a:off x="0" y="1383685"/>
          <a:ext cx="10413389" cy="1338480"/>
        </a:xfrm>
        <a:prstGeom prst="roundRect">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solidFill>
                <a:schemeClr val="bg1"/>
              </a:solidFill>
              <a:latin typeface="+mj-lt"/>
            </a:rPr>
            <a:t>TAMBIÉN DEBE TENERSE EN CUENTA QUE DEBE ANALIZARSE CON DISTINTO RIGOR DEPENDIENDO DEL PRODUCTO O SERVICIO AFECTADO. </a:t>
          </a:r>
          <a:endParaRPr lang="es-UY" sz="2400" b="1" kern="1200" dirty="0">
            <a:solidFill>
              <a:schemeClr val="bg1"/>
            </a:solidFill>
            <a:latin typeface="+mj-lt"/>
          </a:endParaRPr>
        </a:p>
      </dsp:txBody>
      <dsp:txXfrm>
        <a:off x="65339" y="1449024"/>
        <a:ext cx="10282711" cy="1207802"/>
      </dsp:txXfrm>
    </dsp:sp>
    <dsp:sp modelId="{B4F0983E-B401-4FE6-AEA1-1B43BAABCF79}">
      <dsp:nvSpPr>
        <dsp:cNvPr id="0" name=""/>
        <dsp:cNvSpPr/>
      </dsp:nvSpPr>
      <dsp:spPr>
        <a:xfrm>
          <a:off x="0" y="2759606"/>
          <a:ext cx="10413389" cy="133848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latin typeface="+mj-lt"/>
            </a:rPr>
            <a:t>SE DEBE TENER UN CRITERIO MÁS AMPLIO CON LOS SERVICIOS QUE CON  LOS PRODUCTOS.</a:t>
          </a:r>
          <a:endParaRPr lang="es-UY" sz="2400" b="1" kern="1200" dirty="0">
            <a:latin typeface="+mj-lt"/>
          </a:endParaRPr>
        </a:p>
      </dsp:txBody>
      <dsp:txXfrm>
        <a:off x="65339" y="2824945"/>
        <a:ext cx="10282711" cy="12078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0C123-1C3F-415E-ADEA-675FBA086DD5}">
      <dsp:nvSpPr>
        <dsp:cNvPr id="0" name=""/>
        <dsp:cNvSpPr/>
      </dsp:nvSpPr>
      <dsp:spPr>
        <a:xfrm>
          <a:off x="3179" y="1818"/>
          <a:ext cx="8841822" cy="2055591"/>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UY" sz="3600" b="1" kern="1200" dirty="0">
              <a:latin typeface="+mj-lt"/>
            </a:rPr>
            <a:t>IMPOSIBILIDAD DE REGISTRO POR:</a:t>
          </a:r>
        </a:p>
      </dsp:txBody>
      <dsp:txXfrm>
        <a:off x="63385" y="62024"/>
        <a:ext cx="8721410" cy="1935179"/>
      </dsp:txXfrm>
    </dsp:sp>
    <dsp:sp modelId="{464FA81B-A229-4DD4-843A-93B4B0DAC618}">
      <dsp:nvSpPr>
        <dsp:cNvPr id="0" name=""/>
        <dsp:cNvSpPr/>
      </dsp:nvSpPr>
      <dsp:spPr>
        <a:xfrm>
          <a:off x="3179" y="2291610"/>
          <a:ext cx="2790979" cy="205559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UY" sz="2400" b="1" kern="1200" dirty="0">
              <a:latin typeface="+mj-lt"/>
            </a:rPr>
            <a:t>NO PODER SER MARCA (ART. 4 LEY)</a:t>
          </a:r>
        </a:p>
      </dsp:txBody>
      <dsp:txXfrm>
        <a:off x="63385" y="2351816"/>
        <a:ext cx="2670567" cy="1935179"/>
      </dsp:txXfrm>
    </dsp:sp>
    <dsp:sp modelId="{C3C23C1F-6661-4A7E-8E38-0828E3DBF04E}">
      <dsp:nvSpPr>
        <dsp:cNvPr id="0" name=""/>
        <dsp:cNvSpPr/>
      </dsp:nvSpPr>
      <dsp:spPr>
        <a:xfrm>
          <a:off x="3028601" y="2291610"/>
          <a:ext cx="2790979" cy="205559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UY" sz="2400" b="1" kern="1200" dirty="0">
              <a:latin typeface="+mj-lt"/>
            </a:rPr>
            <a:t>NO PODER REGISTRARSE (ART. 5 LEY)</a:t>
          </a:r>
        </a:p>
      </dsp:txBody>
      <dsp:txXfrm>
        <a:off x="3088807" y="2351816"/>
        <a:ext cx="2670567" cy="1935179"/>
      </dsp:txXfrm>
    </dsp:sp>
    <dsp:sp modelId="{35479FF3-8129-4843-85C3-B77CECFDD2F5}">
      <dsp:nvSpPr>
        <dsp:cNvPr id="0" name=""/>
        <dsp:cNvSpPr/>
      </dsp:nvSpPr>
      <dsp:spPr>
        <a:xfrm>
          <a:off x="6054022" y="2291610"/>
          <a:ext cx="2790979" cy="2055591"/>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UY" sz="2400" b="1" kern="1200" dirty="0">
              <a:latin typeface="+mj-lt"/>
            </a:rPr>
            <a:t>CONFUNDIBILIDAD CON UN REGISTRO PREEXISTENTE (ART. 6 LEY)</a:t>
          </a:r>
        </a:p>
      </dsp:txBody>
      <dsp:txXfrm>
        <a:off x="6114228" y="2351816"/>
        <a:ext cx="2670567" cy="193517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C9DB7-B68C-4A13-9A40-444F766090A3}">
      <dsp:nvSpPr>
        <dsp:cNvPr id="0" name=""/>
        <dsp:cNvSpPr/>
      </dsp:nvSpPr>
      <dsp:spPr>
        <a:xfrm>
          <a:off x="4081" y="886"/>
          <a:ext cx="11047828" cy="2114767"/>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_tradnl" sz="1800" b="1" kern="1200" dirty="0">
              <a:solidFill>
                <a:schemeClr val="bg1"/>
              </a:solidFill>
              <a:latin typeface="+mj-lt"/>
            </a:rPr>
            <a:t>De acuerdo a la ley N° 17.011 el titular de una marca </a:t>
          </a:r>
          <a:r>
            <a:rPr lang="es-ES_tradnl" sz="1800" b="1" i="1" kern="1200" dirty="0">
              <a:solidFill>
                <a:schemeClr val="bg1"/>
              </a:solidFill>
              <a:latin typeface="+mj-lt"/>
            </a:rPr>
            <a:t>notoriamente conocida </a:t>
          </a:r>
          <a:r>
            <a:rPr lang="es-ES_tradnl" sz="1800" b="1" kern="1200" dirty="0">
              <a:solidFill>
                <a:schemeClr val="bg1"/>
              </a:solidFill>
              <a:latin typeface="+mj-lt"/>
            </a:rPr>
            <a:t>puede oponerse a una nueva solicitud, recurrir o solicitar la anulación de una marca concedida que CONSTITUYA </a:t>
          </a:r>
          <a:r>
            <a:rPr lang="es-ES_tradnl" sz="1800" b="1" i="1" kern="1200" dirty="0">
              <a:solidFill>
                <a:schemeClr val="bg1"/>
              </a:solidFill>
              <a:latin typeface="+mj-lt"/>
            </a:rPr>
            <a:t>LA REPRODUCCIÓN (</a:t>
          </a:r>
          <a:r>
            <a:rPr lang="es-ES_tradnl" sz="1800" b="1" kern="1200" dirty="0">
              <a:solidFill>
                <a:schemeClr val="bg1"/>
              </a:solidFill>
              <a:latin typeface="+mj-lt"/>
            </a:rPr>
            <a:t>O SEA LA COPIA IDÉNTICA</a:t>
          </a:r>
          <a:r>
            <a:rPr lang="es-ES_tradnl" sz="1800" b="1" i="1" kern="1200" dirty="0">
              <a:solidFill>
                <a:schemeClr val="bg1"/>
              </a:solidFill>
              <a:latin typeface="+mj-lt"/>
            </a:rPr>
            <a:t>), LA IMITACIÓN (</a:t>
          </a:r>
          <a:r>
            <a:rPr lang="es-ES_tradnl" sz="1800" b="1" kern="1200" dirty="0">
              <a:solidFill>
                <a:schemeClr val="bg1"/>
              </a:solidFill>
              <a:latin typeface="+mj-lt"/>
            </a:rPr>
            <a:t>O SEA LA COPIA DEFORMADA)</a:t>
          </a:r>
          <a:r>
            <a:rPr lang="es-ES_tradnl" sz="1800" b="1" i="1" kern="1200" dirty="0">
              <a:solidFill>
                <a:schemeClr val="bg1"/>
              </a:solidFill>
              <a:latin typeface="+mj-lt"/>
            </a:rPr>
            <a:t> O LA TRADUCCIÓN TOTAL O PARCIAL </a:t>
          </a:r>
          <a:r>
            <a:rPr lang="es-ES_tradnl" sz="1800" b="1" kern="1200" dirty="0">
              <a:solidFill>
                <a:schemeClr val="bg1"/>
              </a:solidFill>
              <a:latin typeface="+mj-lt"/>
            </a:rPr>
            <a:t>DE SU MARCA. Integrando la norma con el Convenio de París, en su art. 6 bis, SE REQUIERE EL CONOCIMIENTO NOTORIO EN EL PAÍS DONDE SE VA A IMPUGNAR Y EL CONOCIMIENTO TIENE QUE SER NO SOLO DE LA EXISTENCIA DE LA MARCA SINO DE QUE PERTENECE A UN TERCERO. </a:t>
          </a:r>
          <a:endParaRPr lang="es-UY" sz="1800" b="1" kern="1200" dirty="0">
            <a:solidFill>
              <a:schemeClr val="bg1"/>
            </a:solidFill>
            <a:latin typeface="+mj-lt"/>
          </a:endParaRPr>
        </a:p>
      </dsp:txBody>
      <dsp:txXfrm>
        <a:off x="66020" y="62825"/>
        <a:ext cx="10923950" cy="1990889"/>
      </dsp:txXfrm>
    </dsp:sp>
    <dsp:sp modelId="{C5CCA04F-0ACD-4229-99F7-91E95FE02BE3}">
      <dsp:nvSpPr>
        <dsp:cNvPr id="0" name=""/>
        <dsp:cNvSpPr/>
      </dsp:nvSpPr>
      <dsp:spPr>
        <a:xfrm>
          <a:off x="4081" y="2405269"/>
          <a:ext cx="5301261" cy="211476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b="1" kern="1200" dirty="0">
              <a:latin typeface="+mj-lt"/>
            </a:rPr>
            <a:t>DEFINICIÓN: NOTORIO ES LO </a:t>
          </a:r>
          <a:r>
            <a:rPr lang="es-ES_tradnl" sz="2000" b="1" i="1" kern="1200" dirty="0">
              <a:latin typeface="+mj-lt"/>
            </a:rPr>
            <a:t>CONOCIDO POR TODOS. La prueba consiste en el conocimiento generalizado</a:t>
          </a:r>
        </a:p>
      </dsp:txBody>
      <dsp:txXfrm>
        <a:off x="66020" y="2467208"/>
        <a:ext cx="5177383" cy="1990889"/>
      </dsp:txXfrm>
    </dsp:sp>
    <dsp:sp modelId="{AAD99F08-0BDB-4C7E-933B-A02AF3EF63D2}">
      <dsp:nvSpPr>
        <dsp:cNvPr id="0" name=""/>
        <dsp:cNvSpPr/>
      </dsp:nvSpPr>
      <dsp:spPr>
        <a:xfrm>
          <a:off x="5750648" y="2405269"/>
          <a:ext cx="5301261" cy="2114767"/>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b="1" i="1" kern="1200" dirty="0">
              <a:latin typeface="+mj-lt"/>
            </a:rPr>
            <a:t>Sin embargo el art. 16 del ADPIC toma el criterio de NOTORIEDAD RESTRINGIDA: en el sector pertinente del mercado</a:t>
          </a:r>
        </a:p>
      </dsp:txBody>
      <dsp:txXfrm>
        <a:off x="5812587" y="2467208"/>
        <a:ext cx="5177383" cy="19908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1D111-9E6E-44F6-B492-17674A528CC1}">
      <dsp:nvSpPr>
        <dsp:cNvPr id="0" name=""/>
        <dsp:cNvSpPr/>
      </dsp:nvSpPr>
      <dsp:spPr>
        <a:xfrm>
          <a:off x="1106022" y="968652"/>
          <a:ext cx="2872178" cy="2971826"/>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ES_tradnl" altLang="es-UY" sz="2800" b="1" kern="1200" dirty="0">
              <a:latin typeface="+mj-lt"/>
            </a:rPr>
            <a:t>EL DERECHO DE MARCAS</a:t>
          </a:r>
          <a:r>
            <a:rPr lang="es-ES_tradnl" altLang="es-UY" sz="1000" b="1" kern="1200" dirty="0">
              <a:latin typeface="Book Antiqua" panose="02040602050305030304" pitchFamily="18" charset="0"/>
            </a:rPr>
            <a:t> </a:t>
          </a:r>
          <a:endParaRPr lang="es-UY" sz="1000" kern="1200" dirty="0">
            <a:latin typeface="Book Antiqua" panose="02040602050305030304" pitchFamily="18" charset="0"/>
          </a:endParaRPr>
        </a:p>
      </dsp:txBody>
      <dsp:txXfrm>
        <a:off x="1190145" y="1052775"/>
        <a:ext cx="2703932" cy="2803580"/>
      </dsp:txXfrm>
    </dsp:sp>
    <dsp:sp modelId="{74F8C31A-8501-41B3-91C9-4E6D14E99789}">
      <dsp:nvSpPr>
        <dsp:cNvPr id="0" name=""/>
        <dsp:cNvSpPr/>
      </dsp:nvSpPr>
      <dsp:spPr>
        <a:xfrm rot="18471667">
          <a:off x="3780138" y="2034073"/>
          <a:ext cx="1025563" cy="31302"/>
        </a:xfrm>
        <a:custGeom>
          <a:avLst/>
          <a:gdLst/>
          <a:ahLst/>
          <a:cxnLst/>
          <a:rect l="0" t="0" r="0" b="0"/>
          <a:pathLst>
            <a:path>
              <a:moveTo>
                <a:pt x="0" y="15651"/>
              </a:moveTo>
              <a:lnTo>
                <a:pt x="1025563" y="15651"/>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Y" sz="500" kern="1200"/>
        </a:p>
      </dsp:txBody>
      <dsp:txXfrm>
        <a:off x="4267281" y="2024085"/>
        <a:ext cx="51278" cy="51278"/>
      </dsp:txXfrm>
    </dsp:sp>
    <dsp:sp modelId="{972968AF-B78B-4C2D-BF62-BC6F26B40CB9}">
      <dsp:nvSpPr>
        <dsp:cNvPr id="0" name=""/>
        <dsp:cNvSpPr/>
      </dsp:nvSpPr>
      <dsp:spPr>
        <a:xfrm>
          <a:off x="4607640" y="387982"/>
          <a:ext cx="2135986" cy="2513799"/>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_tradnl" altLang="es-UY" sz="1800" b="1" kern="1200" dirty="0">
              <a:latin typeface="+mj-lt"/>
            </a:rPr>
            <a:t>OTORGA A LOS TITULARES DE MARCAS REGISTRADAS UNA EXCLUSIVIDAD PARA UTILIZAR EL SIGNO DE SU PROPIEDAD</a:t>
          </a:r>
          <a:endParaRPr lang="es-UY" sz="1800" kern="1200" dirty="0">
            <a:latin typeface="+mj-lt"/>
          </a:endParaRPr>
        </a:p>
      </dsp:txBody>
      <dsp:txXfrm>
        <a:off x="4670201" y="450543"/>
        <a:ext cx="2010864" cy="2388677"/>
      </dsp:txXfrm>
    </dsp:sp>
    <dsp:sp modelId="{996B63F4-B586-4FD5-B969-6CBDAC561F30}">
      <dsp:nvSpPr>
        <dsp:cNvPr id="0" name=""/>
        <dsp:cNvSpPr/>
      </dsp:nvSpPr>
      <dsp:spPr>
        <a:xfrm>
          <a:off x="6743626" y="1629231"/>
          <a:ext cx="629439" cy="31302"/>
        </a:xfrm>
        <a:custGeom>
          <a:avLst/>
          <a:gdLst/>
          <a:ahLst/>
          <a:cxnLst/>
          <a:rect l="0" t="0" r="0" b="0"/>
          <a:pathLst>
            <a:path>
              <a:moveTo>
                <a:pt x="0" y="15651"/>
              </a:moveTo>
              <a:lnTo>
                <a:pt x="629439" y="15651"/>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Y" sz="500" kern="1200"/>
        </a:p>
      </dsp:txBody>
      <dsp:txXfrm>
        <a:off x="7042610" y="1629146"/>
        <a:ext cx="31471" cy="31471"/>
      </dsp:txXfrm>
    </dsp:sp>
    <dsp:sp modelId="{4E926EE6-6DC0-4CFE-B3DB-191572288D01}">
      <dsp:nvSpPr>
        <dsp:cNvPr id="0" name=""/>
        <dsp:cNvSpPr/>
      </dsp:nvSpPr>
      <dsp:spPr>
        <a:xfrm>
          <a:off x="7373065" y="3226"/>
          <a:ext cx="2302724" cy="328331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altLang="es-UY" sz="1600" b="1" kern="1200" dirty="0">
              <a:latin typeface="+mj-lt"/>
            </a:rPr>
            <a:t>ESTA EXCLUSIVIDAD SUPONE LA POSIBILIDAD DE IMPEDIR QUE OTRAS PERSONAS REGISTREN O USEN COMO MARCAS O NOMBRES COMERCIALES O DESIGNACIONES SOCIALES, SIGNOS QUE SEAN CONFUNDIBLES CON EL PREVIAMENTE REGISTRADO</a:t>
          </a:r>
          <a:endParaRPr lang="es-UY" sz="1600" kern="1200" dirty="0">
            <a:latin typeface="+mj-lt"/>
          </a:endParaRPr>
        </a:p>
      </dsp:txBody>
      <dsp:txXfrm>
        <a:off x="7440509" y="70670"/>
        <a:ext cx="2167836" cy="3148424"/>
      </dsp:txXfrm>
    </dsp:sp>
    <dsp:sp modelId="{61AEE91A-23C6-4A12-B277-475E681AB463}">
      <dsp:nvSpPr>
        <dsp:cNvPr id="0" name=""/>
        <dsp:cNvSpPr/>
      </dsp:nvSpPr>
      <dsp:spPr>
        <a:xfrm rot="3866208">
          <a:off x="3563569" y="3096869"/>
          <a:ext cx="1458702" cy="31302"/>
        </a:xfrm>
        <a:custGeom>
          <a:avLst/>
          <a:gdLst/>
          <a:ahLst/>
          <a:cxnLst/>
          <a:rect l="0" t="0" r="0" b="0"/>
          <a:pathLst>
            <a:path>
              <a:moveTo>
                <a:pt x="0" y="15651"/>
              </a:moveTo>
              <a:lnTo>
                <a:pt x="1458702" y="15651"/>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Y" sz="500" kern="1200"/>
        </a:p>
      </dsp:txBody>
      <dsp:txXfrm>
        <a:off x="4256452" y="3076053"/>
        <a:ext cx="72935" cy="72935"/>
      </dsp:txXfrm>
    </dsp:sp>
    <dsp:sp modelId="{204C16AB-E180-4D14-8991-4925C1AB5FE1}">
      <dsp:nvSpPr>
        <dsp:cNvPr id="0" name=""/>
        <dsp:cNvSpPr/>
      </dsp:nvSpPr>
      <dsp:spPr>
        <a:xfrm>
          <a:off x="4607640" y="3019802"/>
          <a:ext cx="2511163" cy="1501346"/>
        </a:xfrm>
        <a:prstGeom prst="roundRect">
          <a:avLst>
            <a:gd name="adj" fmla="val 10000"/>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_tradnl" altLang="es-UY" sz="1800" b="1" kern="1200" dirty="0">
              <a:latin typeface="+mj-lt"/>
            </a:rPr>
            <a:t>CON EL OBJETO DE IDENTIFICAR SUS PRODUCTOS O SERVICIOS.</a:t>
          </a:r>
          <a:endParaRPr lang="es-UY" sz="1800" kern="1200" dirty="0">
            <a:latin typeface="+mj-lt"/>
          </a:endParaRPr>
        </a:p>
      </dsp:txBody>
      <dsp:txXfrm>
        <a:off x="4651613" y="3063775"/>
        <a:ext cx="2423217" cy="14134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35C6-0D7D-4749-8A83-97D8293EB639}">
      <dsp:nvSpPr>
        <dsp:cNvPr id="0" name=""/>
        <dsp:cNvSpPr/>
      </dsp:nvSpPr>
      <dsp:spPr>
        <a:xfrm>
          <a:off x="0" y="2226"/>
          <a:ext cx="10332721" cy="1097653"/>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i="0" kern="1200" dirty="0">
              <a:latin typeface="+mj-lt"/>
            </a:rPr>
            <a:t>LA CONCURRENCIA O COMPETENCIA ES LA ACTIVIDAD POR LA CUAL UN COMERCIANTE O INDUSTRIAL PROCURA CAPTAR UN SECTOR DE MERCADO EN DISPUTA CON OTROS COMERCIANTES O INDUSTRIALES</a:t>
          </a:r>
          <a:endParaRPr lang="es-UY" sz="2000" b="1" i="0" kern="1200" dirty="0">
            <a:latin typeface="+mj-lt"/>
          </a:endParaRPr>
        </a:p>
      </dsp:txBody>
      <dsp:txXfrm>
        <a:off x="53583" y="55809"/>
        <a:ext cx="10225555" cy="990487"/>
      </dsp:txXfrm>
    </dsp:sp>
    <dsp:sp modelId="{6EF69352-3DFB-4474-AF70-BE21F5E05941}">
      <dsp:nvSpPr>
        <dsp:cNvPr id="0" name=""/>
        <dsp:cNvSpPr/>
      </dsp:nvSpPr>
      <dsp:spPr>
        <a:xfrm>
          <a:off x="0" y="1113815"/>
          <a:ext cx="10332721" cy="1097653"/>
        </a:xfrm>
        <a:prstGeom prst="roundRect">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i="0" kern="1200" dirty="0">
              <a:solidFill>
                <a:schemeClr val="bg1"/>
              </a:solidFill>
              <a:latin typeface="+mj-lt"/>
            </a:rPr>
            <a:t>HAY COMPETENCIA DESLEAL CUANDO SE DESVÍA CLIENTELA AJENA Y/O SE USURPA LA MISMA PARA ESTABLECER O ACRECENTAR LA PROPIA EN PERJUICIO DE LOS CONCURRENTES</a:t>
          </a:r>
        </a:p>
      </dsp:txBody>
      <dsp:txXfrm>
        <a:off x="53583" y="1167398"/>
        <a:ext cx="10225555" cy="990487"/>
      </dsp:txXfrm>
    </dsp:sp>
    <dsp:sp modelId="{6082A820-09CD-4CA5-855A-6F34CC4D1ED3}">
      <dsp:nvSpPr>
        <dsp:cNvPr id="0" name=""/>
        <dsp:cNvSpPr/>
      </dsp:nvSpPr>
      <dsp:spPr>
        <a:xfrm>
          <a:off x="0" y="2225404"/>
          <a:ext cx="10332721" cy="1097653"/>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_tradnl" sz="2000" b="1" i="0" kern="1200" dirty="0">
              <a:latin typeface="+mj-lt"/>
            </a:rPr>
            <a:t>PARA QUE EXISTE COMPETENCIA DESLEAL ES NECESARIO: </a:t>
          </a:r>
        </a:p>
      </dsp:txBody>
      <dsp:txXfrm>
        <a:off x="53583" y="2278987"/>
        <a:ext cx="10225555" cy="990487"/>
      </dsp:txXfrm>
    </dsp:sp>
    <dsp:sp modelId="{805867C3-667E-4714-AC66-30F89947A544}">
      <dsp:nvSpPr>
        <dsp:cNvPr id="0" name=""/>
        <dsp:cNvSpPr/>
      </dsp:nvSpPr>
      <dsp:spPr>
        <a:xfrm>
          <a:off x="0" y="3323057"/>
          <a:ext cx="10332721" cy="100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06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_tradnl" sz="2000" b="1" i="0" kern="1200" dirty="0">
              <a:latin typeface="+mj-lt"/>
            </a:rPr>
            <a:t>Un acto de concurrencia</a:t>
          </a:r>
        </a:p>
        <a:p>
          <a:pPr marL="228600" lvl="1" indent="-228600" algn="l" defTabSz="889000">
            <a:lnSpc>
              <a:spcPct val="90000"/>
            </a:lnSpc>
            <a:spcBef>
              <a:spcPct val="0"/>
            </a:spcBef>
            <a:spcAft>
              <a:spcPct val="20000"/>
            </a:spcAft>
            <a:buChar char="•"/>
          </a:pPr>
          <a:r>
            <a:rPr lang="es-ES_tradnl" sz="2000" b="1" i="0" kern="1200" dirty="0">
              <a:latin typeface="+mj-lt"/>
            </a:rPr>
            <a:t>Que dicho acto sea ilícito</a:t>
          </a:r>
        </a:p>
        <a:p>
          <a:pPr marL="228600" lvl="1" indent="-228600" algn="l" defTabSz="889000">
            <a:lnSpc>
              <a:spcPct val="90000"/>
            </a:lnSpc>
            <a:spcBef>
              <a:spcPct val="0"/>
            </a:spcBef>
            <a:spcAft>
              <a:spcPct val="20000"/>
            </a:spcAft>
            <a:buChar char="•"/>
          </a:pPr>
          <a:r>
            <a:rPr lang="es-ES_tradnl" sz="2000" b="1" i="0" kern="1200" dirty="0">
              <a:latin typeface="+mj-lt"/>
            </a:rPr>
            <a:t>Que sea susceptible de causar un perjuicio al competidor</a:t>
          </a:r>
        </a:p>
      </dsp:txBody>
      <dsp:txXfrm>
        <a:off x="0" y="3323057"/>
        <a:ext cx="10332721" cy="10016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C0EB0-16B2-4235-A5CC-3F2D977A487A}">
      <dsp:nvSpPr>
        <dsp:cNvPr id="0" name=""/>
        <dsp:cNvSpPr/>
      </dsp:nvSpPr>
      <dsp:spPr>
        <a:xfrm>
          <a:off x="174929" y="2867"/>
          <a:ext cx="10093696" cy="150621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UY" sz="2800" b="1" kern="1200" dirty="0">
              <a:latin typeface="+mj-lt"/>
            </a:rPr>
            <a:t>ART. 6 (LEY N° 17.011)</a:t>
          </a:r>
        </a:p>
      </dsp:txBody>
      <dsp:txXfrm>
        <a:off x="248456" y="76394"/>
        <a:ext cx="9946642" cy="1359161"/>
      </dsp:txXfrm>
    </dsp:sp>
    <dsp:sp modelId="{B06BEF35-25D1-4CD6-B344-F902D4E813D3}">
      <dsp:nvSpPr>
        <dsp:cNvPr id="0" name=""/>
        <dsp:cNvSpPr/>
      </dsp:nvSpPr>
      <dsp:spPr>
        <a:xfrm>
          <a:off x="0" y="1509083"/>
          <a:ext cx="10443556" cy="2492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58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ES_tradnl" sz="2400" b="1" kern="1200" dirty="0">
              <a:latin typeface="+mj-lt"/>
            </a:rPr>
            <a:t>El art. 6 de la ley 17.011 dice que para ser registradas las marcas deberán ser claramente diferentes a las que se hallen inscriptas o en trámite de registro, a efectos de evitar confusión, sea respecto de los mismos productos o servicios, o respecto de productos o servicios concurrentes. </a:t>
          </a:r>
          <a:endParaRPr lang="es-UY" sz="2400" b="1" kern="1200" dirty="0">
            <a:latin typeface="+mj-lt"/>
          </a:endParaRPr>
        </a:p>
        <a:p>
          <a:pPr marL="228600" lvl="1" indent="-228600" algn="l" defTabSz="1066800">
            <a:lnSpc>
              <a:spcPct val="90000"/>
            </a:lnSpc>
            <a:spcBef>
              <a:spcPct val="0"/>
            </a:spcBef>
            <a:spcAft>
              <a:spcPct val="20000"/>
            </a:spcAft>
            <a:buChar char="•"/>
          </a:pPr>
          <a:r>
            <a:rPr lang="es-ES_tradnl" sz="2400" b="1" kern="1200" dirty="0">
              <a:latin typeface="+mj-lt"/>
            </a:rPr>
            <a:t>El decreto 34/999, en su art 21 habla de marcas iguales o semejantes. </a:t>
          </a:r>
          <a:endParaRPr lang="es-UY" sz="2400" b="1" kern="1200" dirty="0">
            <a:latin typeface="+mj-lt"/>
          </a:endParaRPr>
        </a:p>
      </dsp:txBody>
      <dsp:txXfrm>
        <a:off x="0" y="1509083"/>
        <a:ext cx="10443556" cy="249228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4BF48-86CF-4085-8278-1F1B44205E61}">
      <dsp:nvSpPr>
        <dsp:cNvPr id="0" name=""/>
        <dsp:cNvSpPr/>
      </dsp:nvSpPr>
      <dsp:spPr>
        <a:xfrm>
          <a:off x="0" y="49123"/>
          <a:ext cx="8465127" cy="79150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ES_tradnl" sz="3300" b="1" kern="1200" dirty="0">
              <a:latin typeface="+mj-lt"/>
            </a:rPr>
            <a:t>PRINCIPIO GENERAL:</a:t>
          </a:r>
          <a:endParaRPr lang="es-UY" sz="3300" b="1" kern="1200" dirty="0">
            <a:latin typeface="+mj-lt"/>
          </a:endParaRPr>
        </a:p>
      </dsp:txBody>
      <dsp:txXfrm>
        <a:off x="38638" y="87761"/>
        <a:ext cx="8387851" cy="714229"/>
      </dsp:txXfrm>
    </dsp:sp>
    <dsp:sp modelId="{71EA028B-2BC0-4458-8C87-0BC08B442730}">
      <dsp:nvSpPr>
        <dsp:cNvPr id="0" name=""/>
        <dsp:cNvSpPr/>
      </dsp:nvSpPr>
      <dsp:spPr>
        <a:xfrm>
          <a:off x="0" y="840629"/>
          <a:ext cx="8465127" cy="3483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76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s-ES_tradnl" sz="2600" b="1" kern="1200" dirty="0">
              <a:latin typeface="+mj-lt"/>
            </a:rPr>
            <a:t>El Derecho de Marcas otorga a los titulares de marcas registradas una exclusividad para utilizar el signo de su propiedad, con el objeto de identificar sus productos o servicios. </a:t>
          </a:r>
          <a:endParaRPr lang="es-UY" sz="2600" b="1" kern="1200" dirty="0">
            <a:latin typeface="+mj-lt"/>
          </a:endParaRPr>
        </a:p>
        <a:p>
          <a:pPr marL="228600" lvl="1" indent="-228600" algn="l" defTabSz="1155700">
            <a:lnSpc>
              <a:spcPct val="90000"/>
            </a:lnSpc>
            <a:spcBef>
              <a:spcPct val="0"/>
            </a:spcBef>
            <a:spcAft>
              <a:spcPct val="20000"/>
            </a:spcAft>
            <a:buChar char="•"/>
          </a:pPr>
          <a:r>
            <a:rPr lang="es-ES_tradnl" sz="2600" b="1" kern="1200" dirty="0">
              <a:latin typeface="+mj-lt"/>
            </a:rPr>
            <a:t>Esta exclusividad supone la posibilidad de impedir que otras personas registren o usen como marcas o nombres comerciales o designaciones sociales, signos que sean confundibles con el previamente registrado</a:t>
          </a:r>
          <a:endParaRPr lang="es-UY" sz="2600" b="1" kern="1200" dirty="0">
            <a:latin typeface="+mj-lt"/>
          </a:endParaRPr>
        </a:p>
      </dsp:txBody>
      <dsp:txXfrm>
        <a:off x="0" y="840629"/>
        <a:ext cx="8465127" cy="34838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E4C69-514B-4553-8676-5A48ED9F4A12}">
      <dsp:nvSpPr>
        <dsp:cNvPr id="0" name=""/>
        <dsp:cNvSpPr/>
      </dsp:nvSpPr>
      <dsp:spPr>
        <a:xfrm>
          <a:off x="0" y="610898"/>
          <a:ext cx="10911974" cy="3654000"/>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6890" tIns="833120" rIns="846890" bIns="170688"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latin typeface="+mj-lt"/>
            </a:rPr>
            <a:t>MARCAS COLECTIVAS (ARTS. 38 A 43):</a:t>
          </a:r>
        </a:p>
        <a:p>
          <a:pPr marL="457200" lvl="2" indent="-228600" algn="l" defTabSz="1066800">
            <a:lnSpc>
              <a:spcPct val="90000"/>
            </a:lnSpc>
            <a:spcBef>
              <a:spcPct val="0"/>
            </a:spcBef>
            <a:spcAft>
              <a:spcPct val="15000"/>
            </a:spcAft>
            <a:buChar char="•"/>
          </a:pPr>
          <a:r>
            <a:rPr lang="en-GB" sz="2400" b="1" kern="1200" dirty="0" err="1">
              <a:latin typeface="+mj-lt"/>
            </a:rPr>
            <a:t>distingue</a:t>
          </a:r>
          <a:r>
            <a:rPr lang="en-GB" sz="2400" b="1" kern="1200" dirty="0">
              <a:latin typeface="+mj-lt"/>
            </a:rPr>
            <a:t> </a:t>
          </a:r>
          <a:r>
            <a:rPr lang="en-GB" sz="2400" b="1" kern="1200" dirty="0" err="1">
              <a:latin typeface="+mj-lt"/>
            </a:rPr>
            <a:t>los</a:t>
          </a:r>
          <a:r>
            <a:rPr lang="en-GB" sz="2400" b="1" kern="1200" dirty="0">
              <a:latin typeface="+mj-lt"/>
            </a:rPr>
            <a:t> </a:t>
          </a:r>
          <a:r>
            <a:rPr lang="en-GB" sz="2400" b="1" kern="1200" dirty="0" err="1">
              <a:latin typeface="+mj-lt"/>
            </a:rPr>
            <a:t>productos</a:t>
          </a:r>
          <a:r>
            <a:rPr lang="en-GB" sz="2400" b="1" kern="1200" dirty="0">
              <a:latin typeface="+mj-lt"/>
            </a:rPr>
            <a:t> o </a:t>
          </a:r>
          <a:r>
            <a:rPr lang="en-GB" sz="2400" b="1" kern="1200" dirty="0" err="1">
              <a:latin typeface="+mj-lt"/>
            </a:rPr>
            <a:t>servicios</a:t>
          </a:r>
          <a:r>
            <a:rPr lang="en-GB" sz="2400" b="1" kern="1200" dirty="0">
              <a:latin typeface="+mj-lt"/>
            </a:rPr>
            <a:t> </a:t>
          </a:r>
          <a:r>
            <a:rPr lang="en-GB" sz="2400" b="1" kern="1200" dirty="0" err="1">
              <a:latin typeface="+mj-lt"/>
            </a:rPr>
            <a:t>provenientes</a:t>
          </a:r>
          <a:r>
            <a:rPr lang="en-GB" sz="2400" b="1" kern="1200" dirty="0">
              <a:latin typeface="+mj-lt"/>
            </a:rPr>
            <a:t> de </a:t>
          </a:r>
          <a:r>
            <a:rPr lang="en-GB" sz="2400" b="1" kern="1200" dirty="0" err="1">
              <a:latin typeface="+mj-lt"/>
            </a:rPr>
            <a:t>miembros</a:t>
          </a:r>
          <a:r>
            <a:rPr lang="en-GB" sz="2400" b="1" kern="1200" dirty="0">
              <a:latin typeface="+mj-lt"/>
            </a:rPr>
            <a:t> de </a:t>
          </a:r>
          <a:r>
            <a:rPr lang="en-GB" sz="2400" b="1" kern="1200" dirty="0" err="1">
              <a:latin typeface="+mj-lt"/>
            </a:rPr>
            <a:t>una</a:t>
          </a:r>
          <a:r>
            <a:rPr lang="en-GB" sz="2400" b="1" kern="1200" dirty="0">
              <a:latin typeface="+mj-lt"/>
            </a:rPr>
            <a:t> </a:t>
          </a:r>
          <a:r>
            <a:rPr lang="en-GB" sz="2400" b="1" kern="1200" dirty="0" err="1">
              <a:latin typeface="+mj-lt"/>
            </a:rPr>
            <a:t>determinada</a:t>
          </a:r>
          <a:r>
            <a:rPr lang="en-GB" sz="2400" b="1" kern="1200" dirty="0">
              <a:latin typeface="+mj-lt"/>
            </a:rPr>
            <a:t> </a:t>
          </a:r>
          <a:r>
            <a:rPr lang="en-GB" sz="2400" b="1" kern="1200" dirty="0" err="1">
              <a:latin typeface="+mj-lt"/>
            </a:rPr>
            <a:t>colectividad</a:t>
          </a:r>
          <a:r>
            <a:rPr lang="en-GB" sz="2400" b="1" kern="1200" dirty="0">
              <a:latin typeface="+mj-lt"/>
            </a:rPr>
            <a:t>.</a:t>
          </a:r>
        </a:p>
        <a:p>
          <a:pPr marL="228600" lvl="1" indent="-228600" algn="l" defTabSz="1066800">
            <a:lnSpc>
              <a:spcPct val="90000"/>
            </a:lnSpc>
            <a:spcBef>
              <a:spcPct val="0"/>
            </a:spcBef>
            <a:spcAft>
              <a:spcPct val="15000"/>
            </a:spcAft>
            <a:buChar char="•"/>
          </a:pPr>
          <a:r>
            <a:rPr lang="en-GB" sz="2400" b="1" kern="1200" dirty="0">
              <a:latin typeface="+mj-lt"/>
            </a:rPr>
            <a:t>MARCAS DE CERTIFICACIÓN O GARANTÍA (ARTS. 44 A 56):</a:t>
          </a:r>
        </a:p>
        <a:p>
          <a:pPr marL="457200" lvl="2" indent="-228600" algn="l" defTabSz="889000">
            <a:lnSpc>
              <a:spcPct val="90000"/>
            </a:lnSpc>
            <a:spcBef>
              <a:spcPct val="0"/>
            </a:spcBef>
            <a:spcAft>
              <a:spcPct val="15000"/>
            </a:spcAft>
            <a:buChar char="•"/>
          </a:pPr>
          <a:r>
            <a:rPr lang="en-GB" sz="2000" b="1" kern="1200" dirty="0" err="1">
              <a:latin typeface="+mj-lt"/>
            </a:rPr>
            <a:t>certifica</a:t>
          </a:r>
          <a:r>
            <a:rPr lang="en-GB" sz="2000" b="1" kern="1200" dirty="0">
              <a:latin typeface="+mj-lt"/>
            </a:rPr>
            <a:t> </a:t>
          </a:r>
          <a:r>
            <a:rPr lang="en-GB" sz="2000" b="1" kern="1200" dirty="0" err="1">
              <a:latin typeface="+mj-lt"/>
            </a:rPr>
            <a:t>características</a:t>
          </a:r>
          <a:r>
            <a:rPr lang="en-GB" sz="2000" b="1" kern="1200" dirty="0">
              <a:latin typeface="+mj-lt"/>
            </a:rPr>
            <a:t> </a:t>
          </a:r>
          <a:r>
            <a:rPr lang="en-GB" sz="2000" b="1" kern="1200" dirty="0" err="1">
              <a:latin typeface="+mj-lt"/>
            </a:rPr>
            <a:t>comunes</a:t>
          </a:r>
          <a:r>
            <a:rPr lang="en-GB" sz="2000" b="1" kern="1200" dirty="0">
              <a:latin typeface="+mj-lt"/>
            </a:rPr>
            <a:t>, </a:t>
          </a:r>
          <a:r>
            <a:rPr lang="en-GB" sz="2000" b="1" kern="1200" dirty="0" err="1">
              <a:latin typeface="+mj-lt"/>
            </a:rPr>
            <a:t>en</a:t>
          </a:r>
          <a:r>
            <a:rPr lang="en-GB" sz="2000" b="1" kern="1200" dirty="0">
              <a:latin typeface="+mj-lt"/>
            </a:rPr>
            <a:t> particular la </a:t>
          </a:r>
          <a:r>
            <a:rPr lang="en-GB" sz="2000" b="1" kern="1200" dirty="0" err="1">
              <a:latin typeface="+mj-lt"/>
            </a:rPr>
            <a:t>calidad</a:t>
          </a:r>
          <a:r>
            <a:rPr lang="en-GB" sz="2000" b="1" kern="1200" dirty="0">
              <a:latin typeface="+mj-lt"/>
            </a:rPr>
            <a:t>, </a:t>
          </a:r>
          <a:r>
            <a:rPr lang="en-GB" sz="2000" b="1" kern="1200" dirty="0" err="1">
              <a:latin typeface="+mj-lt"/>
            </a:rPr>
            <a:t>los</a:t>
          </a:r>
          <a:r>
            <a:rPr lang="en-GB" sz="2000" b="1" kern="1200" dirty="0">
              <a:latin typeface="+mj-lt"/>
            </a:rPr>
            <a:t> </a:t>
          </a:r>
          <a:r>
            <a:rPr lang="en-GB" sz="2000" b="1" kern="1200" dirty="0" err="1">
              <a:latin typeface="+mj-lt"/>
            </a:rPr>
            <a:t>componentes</a:t>
          </a:r>
          <a:r>
            <a:rPr lang="en-GB" sz="2000" b="1" kern="1200" dirty="0">
              <a:latin typeface="+mj-lt"/>
            </a:rPr>
            <a:t>, la </a:t>
          </a:r>
          <a:r>
            <a:rPr lang="en-GB" sz="2000" b="1" kern="1200" dirty="0" err="1">
              <a:latin typeface="+mj-lt"/>
            </a:rPr>
            <a:t>naturaleza</a:t>
          </a:r>
          <a:r>
            <a:rPr lang="en-GB" sz="2000" b="1" kern="1200" dirty="0">
              <a:latin typeface="+mj-lt"/>
            </a:rPr>
            <a:t>, la </a:t>
          </a:r>
          <a:r>
            <a:rPr lang="en-GB" sz="2000" b="1" kern="1200" dirty="0" err="1">
              <a:latin typeface="+mj-lt"/>
            </a:rPr>
            <a:t>metodología</a:t>
          </a:r>
          <a:r>
            <a:rPr lang="en-GB" sz="2000" b="1" kern="1200" dirty="0">
              <a:latin typeface="+mj-lt"/>
            </a:rPr>
            <a:t> </a:t>
          </a:r>
          <a:r>
            <a:rPr lang="en-GB" sz="2000" b="1" kern="1200" dirty="0" err="1">
              <a:latin typeface="+mj-lt"/>
            </a:rPr>
            <a:t>empleada</a:t>
          </a:r>
          <a:r>
            <a:rPr lang="en-GB" sz="2000" b="1" kern="1200" dirty="0">
              <a:latin typeface="+mj-lt"/>
            </a:rPr>
            <a:t> de </a:t>
          </a:r>
          <a:r>
            <a:rPr lang="en-GB" sz="2000" b="1" kern="1200" dirty="0" err="1">
              <a:latin typeface="+mj-lt"/>
            </a:rPr>
            <a:t>los</a:t>
          </a:r>
          <a:r>
            <a:rPr lang="en-GB" sz="2000" b="1" kern="1200" dirty="0">
              <a:latin typeface="+mj-lt"/>
            </a:rPr>
            <a:t> </a:t>
          </a:r>
          <a:r>
            <a:rPr lang="en-GB" sz="2000" b="1" kern="1200" dirty="0" err="1">
              <a:latin typeface="+mj-lt"/>
            </a:rPr>
            <a:t>productos</a:t>
          </a:r>
          <a:r>
            <a:rPr lang="en-GB" sz="2000" b="1" kern="1200" dirty="0">
              <a:latin typeface="+mj-lt"/>
            </a:rPr>
            <a:t> o </a:t>
          </a:r>
          <a:r>
            <a:rPr lang="en-GB" sz="2000" b="1" kern="1200" dirty="0" err="1">
              <a:latin typeface="+mj-lt"/>
            </a:rPr>
            <a:t>servicios</a:t>
          </a:r>
          <a:r>
            <a:rPr lang="en-GB" sz="2000" b="1" kern="1200" dirty="0">
              <a:latin typeface="+mj-lt"/>
            </a:rPr>
            <a:t> </a:t>
          </a:r>
          <a:r>
            <a:rPr lang="en-GB" sz="2000" b="1" kern="1200" dirty="0" err="1">
              <a:latin typeface="+mj-lt"/>
            </a:rPr>
            <a:t>elaborados</a:t>
          </a:r>
          <a:r>
            <a:rPr lang="en-GB" sz="2000" b="1" kern="1200" dirty="0">
              <a:latin typeface="+mj-lt"/>
            </a:rPr>
            <a:t> o </a:t>
          </a:r>
          <a:r>
            <a:rPr lang="en-GB" sz="2000" b="1" kern="1200" dirty="0" err="1">
              <a:latin typeface="+mj-lt"/>
            </a:rPr>
            <a:t>prestados</a:t>
          </a:r>
          <a:r>
            <a:rPr lang="en-GB" sz="2000" b="1" kern="1200" dirty="0">
              <a:latin typeface="+mj-lt"/>
            </a:rPr>
            <a:t> </a:t>
          </a:r>
          <a:r>
            <a:rPr lang="en-GB" sz="2000" b="1" kern="1200" dirty="0" err="1">
              <a:latin typeface="+mj-lt"/>
            </a:rPr>
            <a:t>por</a:t>
          </a:r>
          <a:r>
            <a:rPr lang="en-GB" sz="2000" b="1" kern="1200" dirty="0">
              <a:latin typeface="+mj-lt"/>
            </a:rPr>
            <a:t> personas </a:t>
          </a:r>
          <a:r>
            <a:rPr lang="en-GB" sz="2000" b="1" kern="1200" dirty="0" err="1">
              <a:latin typeface="+mj-lt"/>
            </a:rPr>
            <a:t>debidamente</a:t>
          </a:r>
          <a:r>
            <a:rPr lang="en-GB" sz="2000" b="1" kern="1200" dirty="0">
              <a:latin typeface="+mj-lt"/>
            </a:rPr>
            <a:t> </a:t>
          </a:r>
          <a:r>
            <a:rPr lang="en-GB" sz="2000" b="1" kern="1200" dirty="0" err="1">
              <a:latin typeface="+mj-lt"/>
            </a:rPr>
            <a:t>autorizadas</a:t>
          </a:r>
          <a:r>
            <a:rPr lang="en-GB" sz="2000" b="1" kern="1200" dirty="0">
              <a:latin typeface="+mj-lt"/>
            </a:rPr>
            <a:t> y </a:t>
          </a:r>
          <a:r>
            <a:rPr lang="en-GB" sz="2000" b="1" kern="1200" dirty="0" err="1">
              <a:latin typeface="+mj-lt"/>
            </a:rPr>
            <a:t>controladas</a:t>
          </a:r>
          <a:r>
            <a:rPr lang="en-GB" sz="2000" b="1" kern="1200" dirty="0">
              <a:latin typeface="+mj-lt"/>
            </a:rPr>
            <a:t> </a:t>
          </a:r>
          <a:r>
            <a:rPr lang="en-GB" sz="2000" b="1" kern="1200" dirty="0" err="1">
              <a:latin typeface="+mj-lt"/>
            </a:rPr>
            <a:t>por</a:t>
          </a:r>
          <a:r>
            <a:rPr lang="en-GB" sz="2000" b="1" kern="1200" dirty="0">
              <a:latin typeface="+mj-lt"/>
            </a:rPr>
            <a:t> </a:t>
          </a:r>
          <a:r>
            <a:rPr lang="en-GB" sz="2000" b="1" kern="1200" dirty="0" err="1">
              <a:latin typeface="+mj-lt"/>
            </a:rPr>
            <a:t>quien</a:t>
          </a:r>
          <a:r>
            <a:rPr lang="en-GB" sz="2000" b="1" kern="1200" dirty="0">
              <a:latin typeface="+mj-lt"/>
            </a:rPr>
            <a:t> </a:t>
          </a:r>
          <a:r>
            <a:rPr lang="en-GB" sz="2000" b="1" kern="1200" dirty="0" err="1">
              <a:latin typeface="+mj-lt"/>
            </a:rPr>
            <a:t>certifica</a:t>
          </a:r>
          <a:r>
            <a:rPr lang="en-GB" sz="2000" b="1" kern="1200" dirty="0">
              <a:latin typeface="+mj-lt"/>
            </a:rPr>
            <a:t>.</a:t>
          </a:r>
        </a:p>
      </dsp:txBody>
      <dsp:txXfrm>
        <a:off x="0" y="610898"/>
        <a:ext cx="10911974" cy="3654000"/>
      </dsp:txXfrm>
    </dsp:sp>
    <dsp:sp modelId="{91576D9F-31A2-4CE6-81C2-BD62E60DF833}">
      <dsp:nvSpPr>
        <dsp:cNvPr id="0" name=""/>
        <dsp:cNvSpPr/>
      </dsp:nvSpPr>
      <dsp:spPr>
        <a:xfrm>
          <a:off x="545598" y="20498"/>
          <a:ext cx="7638381" cy="11808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8713" tIns="0" rIns="288713" bIns="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mj-lt"/>
            </a:rPr>
            <a:t>ADEMÁS DE LAS MARCAS COMUNES TENEMOS NUEVAS MODALIDADES COMO SER:</a:t>
          </a:r>
          <a:endParaRPr lang="es-UY" sz="2400" b="1" kern="1200" dirty="0">
            <a:latin typeface="+mj-lt"/>
          </a:endParaRPr>
        </a:p>
      </dsp:txBody>
      <dsp:txXfrm>
        <a:off x="603240" y="78140"/>
        <a:ext cx="7523097" cy="106551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0E4665-DE2F-4244-A461-D0AFF4C10F98}">
      <dsp:nvSpPr>
        <dsp:cNvPr id="0" name=""/>
        <dsp:cNvSpPr/>
      </dsp:nvSpPr>
      <dsp:spPr>
        <a:xfrm>
          <a:off x="0" y="307730"/>
          <a:ext cx="10826111" cy="178425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_tradnl" sz="2500" b="1" kern="1200" dirty="0">
              <a:latin typeface="+mj-lt"/>
            </a:rPr>
            <a:t>Puede definirse como MARCA COLECTIVA el signo que sirve para distinguir el origen o cualquier otra característica común de productos o servicios de empresas diferentes que utilizan la marca bajo el control del titular. </a:t>
          </a:r>
          <a:endParaRPr lang="es-ES" sz="2500" kern="1200" dirty="0">
            <a:latin typeface="+mj-lt"/>
          </a:endParaRPr>
        </a:p>
      </dsp:txBody>
      <dsp:txXfrm>
        <a:off x="87100" y="394830"/>
        <a:ext cx="10651911" cy="1610050"/>
      </dsp:txXfrm>
    </dsp:sp>
    <dsp:sp modelId="{443923F6-7AC1-441A-8952-653B0C4ED0A2}">
      <dsp:nvSpPr>
        <dsp:cNvPr id="0" name=""/>
        <dsp:cNvSpPr/>
      </dsp:nvSpPr>
      <dsp:spPr>
        <a:xfrm>
          <a:off x="0" y="2163980"/>
          <a:ext cx="10826111" cy="178425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_tradnl" sz="2500" b="1" kern="1200" dirty="0">
              <a:latin typeface="+mj-lt"/>
            </a:rPr>
            <a:t>POR DEFINICIÓN DOCTRINARIA LA TITULARIDAD DE LA MARCA COLECTIVA CORRESPONDE A UNA PERSONA DE DERECHO PÚBLICO O PRIVADO QUE AGRUPA A DETERMINADOS EMPRESARIOS O PERSONAS QUE PRODUCEN BIENES O PRESTAN SERVICIOS.</a:t>
          </a:r>
          <a:endParaRPr lang="es-ES" sz="2500" kern="1200" dirty="0">
            <a:latin typeface="+mj-lt"/>
          </a:endParaRPr>
        </a:p>
      </dsp:txBody>
      <dsp:txXfrm>
        <a:off x="87100" y="2251080"/>
        <a:ext cx="10651911" cy="161005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CA754-FADB-43A7-B4B1-74174179EAE5}">
      <dsp:nvSpPr>
        <dsp:cNvPr id="0" name=""/>
        <dsp:cNvSpPr/>
      </dsp:nvSpPr>
      <dsp:spPr>
        <a:xfrm>
          <a:off x="0" y="35454"/>
          <a:ext cx="11320980" cy="57563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UY" sz="2400" b="1" kern="1200" dirty="0">
              <a:latin typeface="+mj-lt"/>
            </a:rPr>
            <a:t>DEFINICIÓN: Art. 44:</a:t>
          </a:r>
          <a:endParaRPr lang="es-ES" sz="2400" b="1" kern="1200" dirty="0">
            <a:latin typeface="+mj-lt"/>
          </a:endParaRPr>
        </a:p>
      </dsp:txBody>
      <dsp:txXfrm>
        <a:off x="28100" y="63554"/>
        <a:ext cx="11264780" cy="519439"/>
      </dsp:txXfrm>
    </dsp:sp>
    <dsp:sp modelId="{62ABD55B-1823-4AC1-AF9D-B8A65B81DCC4}">
      <dsp:nvSpPr>
        <dsp:cNvPr id="0" name=""/>
        <dsp:cNvSpPr/>
      </dsp:nvSpPr>
      <dsp:spPr>
        <a:xfrm>
          <a:off x="0" y="611094"/>
          <a:ext cx="11320980"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441"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s-UY" sz="1900" b="1" kern="1200" dirty="0">
              <a:latin typeface="+mj-lt"/>
            </a:rPr>
            <a:t>Es el signo que certifica las características comunes, en particular la calidad, los componentes, la naturaleza, la metodología empleada y todo otro dato relevante, a juicio del titular, de los productos elaborados o servicios prestados por personas debidamente autorizadas y controladas por el mismo.</a:t>
          </a:r>
          <a:endParaRPr lang="es-ES" sz="1900" b="1" kern="1200" dirty="0">
            <a:latin typeface="+mj-lt"/>
          </a:endParaRPr>
        </a:p>
      </dsp:txBody>
      <dsp:txXfrm>
        <a:off x="0" y="611094"/>
        <a:ext cx="11320980" cy="1142640"/>
      </dsp:txXfrm>
    </dsp:sp>
    <dsp:sp modelId="{FB8DC44E-0BA3-4756-ACC2-5C226A86A87D}">
      <dsp:nvSpPr>
        <dsp:cNvPr id="0" name=""/>
        <dsp:cNvSpPr/>
      </dsp:nvSpPr>
      <dsp:spPr>
        <a:xfrm>
          <a:off x="0" y="1753734"/>
          <a:ext cx="11320980" cy="575639"/>
        </a:xfrm>
        <a:prstGeom prst="roundRect">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UY" sz="2400" b="1" kern="1200" dirty="0">
              <a:latin typeface="+mj-lt"/>
            </a:rPr>
            <a:t>FINALIDAD:</a:t>
          </a:r>
          <a:endParaRPr lang="es-ES" sz="2400" kern="1200" dirty="0">
            <a:latin typeface="+mj-lt"/>
          </a:endParaRPr>
        </a:p>
      </dsp:txBody>
      <dsp:txXfrm>
        <a:off x="28100" y="1781834"/>
        <a:ext cx="11264780" cy="519439"/>
      </dsp:txXfrm>
    </dsp:sp>
    <dsp:sp modelId="{5E61E7E9-D821-4CF9-8B7E-06C33DFB4133}">
      <dsp:nvSpPr>
        <dsp:cNvPr id="0" name=""/>
        <dsp:cNvSpPr/>
      </dsp:nvSpPr>
      <dsp:spPr>
        <a:xfrm>
          <a:off x="0" y="2329374"/>
          <a:ext cx="1132098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441"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s-UY" sz="1900" b="1" kern="1200" dirty="0"/>
            <a:t> </a:t>
          </a:r>
          <a:r>
            <a:rPr lang="es-UY" sz="1900" b="1" kern="1200" dirty="0">
              <a:latin typeface="+mj-lt"/>
            </a:rPr>
            <a:t>No es la de distinguir sino de garantizar calidad, composición, etc</a:t>
          </a:r>
          <a:r>
            <a:rPr lang="es-UY" sz="1900" kern="1200" dirty="0"/>
            <a:t>.</a:t>
          </a:r>
          <a:r>
            <a:rPr lang="es-UY" sz="1900" b="1" kern="1200" dirty="0"/>
            <a:t> </a:t>
          </a:r>
          <a:endParaRPr lang="es-ES" sz="1900" kern="1200" dirty="0"/>
        </a:p>
      </dsp:txBody>
      <dsp:txXfrm>
        <a:off x="0" y="2329374"/>
        <a:ext cx="11320980" cy="397440"/>
      </dsp:txXfrm>
    </dsp:sp>
    <dsp:sp modelId="{BCD35821-A469-4F18-9630-A559BCAACCB9}">
      <dsp:nvSpPr>
        <dsp:cNvPr id="0" name=""/>
        <dsp:cNvSpPr/>
      </dsp:nvSpPr>
      <dsp:spPr>
        <a:xfrm>
          <a:off x="0" y="2726814"/>
          <a:ext cx="11320980" cy="575639"/>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UY" sz="2400" b="1" kern="1200" dirty="0">
              <a:latin typeface="+mj-lt"/>
            </a:rPr>
            <a:t>UTILIZACIÓN:</a:t>
          </a:r>
          <a:endParaRPr lang="es-ES" sz="2400" kern="1200" dirty="0">
            <a:latin typeface="+mj-lt"/>
          </a:endParaRPr>
        </a:p>
      </dsp:txBody>
      <dsp:txXfrm>
        <a:off x="28100" y="2754914"/>
        <a:ext cx="11264780" cy="519439"/>
      </dsp:txXfrm>
    </dsp:sp>
    <dsp:sp modelId="{63E6D4E0-741C-4E9F-876A-55D67FC3946D}">
      <dsp:nvSpPr>
        <dsp:cNvPr id="0" name=""/>
        <dsp:cNvSpPr/>
      </dsp:nvSpPr>
      <dsp:spPr>
        <a:xfrm>
          <a:off x="0" y="3302454"/>
          <a:ext cx="11320980"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441"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s-UY" sz="1900" b="1" kern="1200" dirty="0">
              <a:latin typeface="+mj-lt"/>
            </a:rPr>
            <a:t>No son utilizadas por la organización que registra la marca, reglamenta su uso y certifica qué productos o servicios cumplen las especificaciones necesarias, sino por terceros avalados por aquélla</a:t>
          </a:r>
          <a:endParaRPr lang="es-ES" sz="1900" b="1" kern="1200" dirty="0">
            <a:latin typeface="+mj-lt"/>
          </a:endParaRPr>
        </a:p>
      </dsp:txBody>
      <dsp:txXfrm>
        <a:off x="0" y="3302454"/>
        <a:ext cx="11320980" cy="8694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2B000-23E6-4C20-8A62-E8E57F39FBDC}">
      <dsp:nvSpPr>
        <dsp:cNvPr id="0" name=""/>
        <dsp:cNvSpPr/>
      </dsp:nvSpPr>
      <dsp:spPr>
        <a:xfrm>
          <a:off x="523208" y="908"/>
          <a:ext cx="7820388" cy="1919405"/>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l" defTabSz="1066800" rtl="0">
            <a:lnSpc>
              <a:spcPct val="90000"/>
            </a:lnSpc>
            <a:spcBef>
              <a:spcPct val="0"/>
            </a:spcBef>
            <a:spcAft>
              <a:spcPct val="35000"/>
            </a:spcAft>
            <a:buNone/>
          </a:pPr>
          <a:r>
            <a:rPr lang="en-GB" sz="2400" b="1" kern="1200" dirty="0">
              <a:latin typeface="+mj-lt"/>
            </a:rPr>
            <a:t>El </a:t>
          </a:r>
          <a:r>
            <a:rPr lang="en-GB" sz="2400" b="1" kern="1200" dirty="0" err="1">
              <a:latin typeface="+mj-lt"/>
            </a:rPr>
            <a:t>Acuerdo</a:t>
          </a:r>
          <a:r>
            <a:rPr lang="en-GB" sz="2400" b="1" kern="1200" dirty="0">
              <a:latin typeface="+mj-lt"/>
            </a:rPr>
            <a:t> </a:t>
          </a:r>
          <a:r>
            <a:rPr lang="en-GB" sz="2400" b="1" kern="1200" dirty="0" err="1">
              <a:latin typeface="+mj-lt"/>
            </a:rPr>
            <a:t>sobre</a:t>
          </a:r>
          <a:r>
            <a:rPr lang="en-GB" sz="2400" b="1" kern="1200" dirty="0">
              <a:latin typeface="+mj-lt"/>
            </a:rPr>
            <a:t> </a:t>
          </a:r>
          <a:r>
            <a:rPr lang="en-GB" sz="2400" b="1" kern="1200" dirty="0" err="1">
              <a:latin typeface="+mj-lt"/>
            </a:rPr>
            <a:t>los</a:t>
          </a:r>
          <a:r>
            <a:rPr lang="en-GB" sz="2400" b="1" kern="1200" dirty="0">
              <a:latin typeface="+mj-lt"/>
            </a:rPr>
            <a:t> </a:t>
          </a:r>
          <a:r>
            <a:rPr lang="en-GB" sz="2400" b="1" kern="1200" dirty="0" err="1">
              <a:latin typeface="+mj-lt"/>
            </a:rPr>
            <a:t>Aspectos</a:t>
          </a:r>
          <a:r>
            <a:rPr lang="en-GB" sz="2400" b="1" kern="1200" dirty="0">
              <a:latin typeface="+mj-lt"/>
            </a:rPr>
            <a:t> de </a:t>
          </a:r>
          <a:r>
            <a:rPr lang="en-GB" sz="2400" b="1" kern="1200" dirty="0" err="1">
              <a:latin typeface="+mj-lt"/>
            </a:rPr>
            <a:t>los</a:t>
          </a:r>
          <a:r>
            <a:rPr lang="en-GB" sz="2400" b="1" kern="1200" dirty="0">
              <a:latin typeface="+mj-lt"/>
            </a:rPr>
            <a:t> </a:t>
          </a:r>
          <a:r>
            <a:rPr lang="en-GB" sz="2400" b="1" kern="1200" dirty="0" err="1">
              <a:latin typeface="+mj-lt"/>
            </a:rPr>
            <a:t>Derechos</a:t>
          </a:r>
          <a:r>
            <a:rPr lang="en-GB" sz="2400" b="1" kern="1200" dirty="0">
              <a:latin typeface="+mj-lt"/>
            </a:rPr>
            <a:t> de </a:t>
          </a:r>
          <a:r>
            <a:rPr lang="en-GB" sz="2400" b="1" kern="1200" dirty="0" err="1">
              <a:latin typeface="+mj-lt"/>
            </a:rPr>
            <a:t>Propiedad</a:t>
          </a:r>
          <a:r>
            <a:rPr lang="en-GB" sz="2400" b="1" kern="1200" dirty="0">
              <a:latin typeface="+mj-lt"/>
            </a:rPr>
            <a:t> </a:t>
          </a:r>
          <a:r>
            <a:rPr lang="en-GB" sz="2400" b="1" kern="1200" dirty="0" err="1">
              <a:latin typeface="+mj-lt"/>
            </a:rPr>
            <a:t>Intelectual</a:t>
          </a:r>
          <a:r>
            <a:rPr lang="en-GB" sz="2400" b="1" kern="1200" dirty="0">
              <a:latin typeface="+mj-lt"/>
            </a:rPr>
            <a:t> </a:t>
          </a:r>
          <a:r>
            <a:rPr lang="en-GB" sz="2400" b="1" kern="1200" dirty="0" err="1">
              <a:latin typeface="+mj-lt"/>
            </a:rPr>
            <a:t>relacionados</a:t>
          </a:r>
          <a:r>
            <a:rPr lang="en-GB" sz="2400" b="1" kern="1200" dirty="0">
              <a:latin typeface="+mj-lt"/>
            </a:rPr>
            <a:t> con el </a:t>
          </a:r>
          <a:r>
            <a:rPr lang="en-GB" sz="2400" b="1" kern="1200" dirty="0" err="1">
              <a:latin typeface="+mj-lt"/>
            </a:rPr>
            <a:t>Comercio</a:t>
          </a:r>
          <a:r>
            <a:rPr lang="en-GB" sz="2400" b="1" kern="1200" dirty="0">
              <a:latin typeface="+mj-lt"/>
            </a:rPr>
            <a:t> (ADPIC), </a:t>
          </a:r>
          <a:r>
            <a:rPr lang="en-GB" sz="2400" b="1" kern="1200" dirty="0" err="1">
              <a:latin typeface="+mj-lt"/>
            </a:rPr>
            <a:t>aprobado</a:t>
          </a:r>
          <a:r>
            <a:rPr lang="en-GB" sz="2400" b="1" kern="1200" dirty="0">
              <a:latin typeface="+mj-lt"/>
            </a:rPr>
            <a:t> </a:t>
          </a:r>
          <a:r>
            <a:rPr lang="en-GB" sz="2400" b="1" kern="1200" dirty="0" err="1">
              <a:latin typeface="+mj-lt"/>
            </a:rPr>
            <a:t>por</a:t>
          </a:r>
          <a:r>
            <a:rPr lang="en-GB" sz="2400" b="1" kern="1200" dirty="0">
              <a:latin typeface="+mj-lt"/>
            </a:rPr>
            <a:t> la ley N° 16.671, </a:t>
          </a:r>
          <a:r>
            <a:rPr lang="en-GB" sz="2400" b="1" kern="1200" dirty="0" err="1">
              <a:latin typeface="+mj-lt"/>
            </a:rPr>
            <a:t>en</a:t>
          </a:r>
          <a:r>
            <a:rPr lang="en-GB" sz="2400" b="1" kern="1200" dirty="0">
              <a:latin typeface="+mj-lt"/>
            </a:rPr>
            <a:t> </a:t>
          </a:r>
          <a:r>
            <a:rPr lang="en-GB" sz="2400" b="1" kern="1200" dirty="0" err="1">
              <a:latin typeface="+mj-lt"/>
            </a:rPr>
            <a:t>su</a:t>
          </a:r>
          <a:r>
            <a:rPr lang="en-GB" sz="2400" b="1" kern="1200" dirty="0">
              <a:latin typeface="+mj-lt"/>
            </a:rPr>
            <a:t> art. 22 </a:t>
          </a:r>
          <a:r>
            <a:rPr lang="en-GB" sz="2400" b="1" kern="1200" dirty="0" err="1">
              <a:latin typeface="+mj-lt"/>
            </a:rPr>
            <a:t>contiene</a:t>
          </a:r>
          <a:r>
            <a:rPr lang="en-GB" sz="2400" b="1" kern="1200" dirty="0">
              <a:latin typeface="+mj-lt"/>
            </a:rPr>
            <a:t> LA SIGUIENTE DEFINICIÓN: </a:t>
          </a:r>
          <a:endParaRPr lang="es-ES" sz="2400" b="1" kern="1200" dirty="0">
            <a:latin typeface="+mj-lt"/>
          </a:endParaRPr>
        </a:p>
      </dsp:txBody>
      <dsp:txXfrm>
        <a:off x="579425" y="57125"/>
        <a:ext cx="7707954" cy="1806971"/>
      </dsp:txXfrm>
    </dsp:sp>
    <dsp:sp modelId="{543007C2-2EE8-4C03-93A4-CEEEAEDDA861}">
      <dsp:nvSpPr>
        <dsp:cNvPr id="0" name=""/>
        <dsp:cNvSpPr/>
      </dsp:nvSpPr>
      <dsp:spPr>
        <a:xfrm>
          <a:off x="1305247" y="1920314"/>
          <a:ext cx="782038" cy="1439554"/>
        </a:xfrm>
        <a:custGeom>
          <a:avLst/>
          <a:gdLst/>
          <a:ahLst/>
          <a:cxnLst/>
          <a:rect l="0" t="0" r="0" b="0"/>
          <a:pathLst>
            <a:path>
              <a:moveTo>
                <a:pt x="0" y="0"/>
              </a:moveTo>
              <a:lnTo>
                <a:pt x="0" y="1439554"/>
              </a:lnTo>
              <a:lnTo>
                <a:pt x="782038" y="1439554"/>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0B8429-1FF4-4BCB-82D0-B2DCF5C1F4DB}">
      <dsp:nvSpPr>
        <dsp:cNvPr id="0" name=""/>
        <dsp:cNvSpPr/>
      </dsp:nvSpPr>
      <dsp:spPr>
        <a:xfrm>
          <a:off x="2087286" y="2400165"/>
          <a:ext cx="7788825" cy="1919405"/>
        </a:xfrm>
        <a:prstGeom prst="roundRect">
          <a:avLst>
            <a:gd name="adj" fmla="val 10000"/>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rtl="0">
            <a:lnSpc>
              <a:spcPct val="90000"/>
            </a:lnSpc>
            <a:spcBef>
              <a:spcPct val="0"/>
            </a:spcBef>
            <a:spcAft>
              <a:spcPct val="35000"/>
            </a:spcAft>
            <a:buNone/>
          </a:pPr>
          <a:r>
            <a:rPr lang="en-GB" sz="2000" b="1" kern="1200" dirty="0">
              <a:latin typeface="+mj-lt"/>
            </a:rPr>
            <a:t>SON LAS QUE IDENTIFIQUEN UN PRODUCTO COMO ORIGINARIO DEL TERRITORIO DE UN MIEMBRO O DE UNA REGIÓN O LOCALIDAD DE ESE TERRITORIO, CUANDO DETERMINADA CALIDAD, REPUTACIÓN U OTRA CARACTERÍSTICA DEL PRODUCTO SEA IMPUTABLE FUNDAMENTALMENTE A SU ORIGEN GEOGRÁFICO</a:t>
          </a:r>
          <a:endParaRPr lang="es-ES" sz="2000" b="1" kern="1200" dirty="0">
            <a:latin typeface="+mj-lt"/>
          </a:endParaRPr>
        </a:p>
      </dsp:txBody>
      <dsp:txXfrm>
        <a:off x="2143503" y="2456382"/>
        <a:ext cx="7676391" cy="180697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CA6AB-32E8-474A-B28A-20A919DEA496}">
      <dsp:nvSpPr>
        <dsp:cNvPr id="0" name=""/>
        <dsp:cNvSpPr/>
      </dsp:nvSpPr>
      <dsp:spPr>
        <a:xfrm>
          <a:off x="0" y="55826"/>
          <a:ext cx="10238928" cy="76752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altLang="es-UY" sz="3200" b="1" kern="1200" dirty="0">
              <a:latin typeface="+mj-lt"/>
            </a:rPr>
            <a:t>INDICACIONES DE PROCEDENCIA</a:t>
          </a:r>
          <a:endParaRPr lang="es-UY" sz="3200" b="1" kern="1200" dirty="0">
            <a:latin typeface="+mj-lt"/>
          </a:endParaRPr>
        </a:p>
      </dsp:txBody>
      <dsp:txXfrm>
        <a:off x="37467" y="93293"/>
        <a:ext cx="10163994" cy="692586"/>
      </dsp:txXfrm>
    </dsp:sp>
    <dsp:sp modelId="{4FA19EB9-596D-4890-9FD8-16EF8D09F6FD}">
      <dsp:nvSpPr>
        <dsp:cNvPr id="0" name=""/>
        <dsp:cNvSpPr/>
      </dsp:nvSpPr>
      <dsp:spPr>
        <a:xfrm>
          <a:off x="0" y="823346"/>
          <a:ext cx="10238928"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08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altLang="es-UY" sz="2500" b="1" kern="1200" dirty="0" err="1">
              <a:latin typeface="+mj-lt"/>
            </a:rPr>
            <a:t>Uso</a:t>
          </a:r>
          <a:r>
            <a:rPr lang="en-GB" altLang="es-UY" sz="2500" b="1" kern="1200" dirty="0">
              <a:latin typeface="+mj-lt"/>
            </a:rPr>
            <a:t> </a:t>
          </a:r>
          <a:r>
            <a:rPr lang="en-GB" altLang="es-UY" sz="2500" b="1" kern="1200" dirty="0" err="1">
              <a:latin typeface="+mj-lt"/>
            </a:rPr>
            <a:t>indicativo</a:t>
          </a:r>
          <a:r>
            <a:rPr lang="en-GB" altLang="es-UY" sz="2500" b="1" kern="1200" dirty="0">
              <a:latin typeface="+mj-lt"/>
            </a:rPr>
            <a:t> del </a:t>
          </a:r>
          <a:r>
            <a:rPr lang="en-GB" altLang="es-UY" sz="2500" b="1" kern="1200" dirty="0" err="1">
              <a:latin typeface="+mj-lt"/>
            </a:rPr>
            <a:t>lugar</a:t>
          </a:r>
          <a:r>
            <a:rPr lang="en-GB" altLang="es-UY" sz="2500" b="1" kern="1200" dirty="0">
              <a:latin typeface="+mj-lt"/>
            </a:rPr>
            <a:t> de </a:t>
          </a:r>
          <a:r>
            <a:rPr lang="en-GB" altLang="es-UY" sz="2500" b="1" kern="1200" dirty="0" err="1">
              <a:latin typeface="+mj-lt"/>
            </a:rPr>
            <a:t>extracción</a:t>
          </a:r>
          <a:r>
            <a:rPr lang="en-GB" altLang="es-UY" sz="2500" b="1" kern="1200" dirty="0">
              <a:latin typeface="+mj-lt"/>
            </a:rPr>
            <a:t>, </a:t>
          </a:r>
          <a:r>
            <a:rPr lang="en-GB" altLang="es-UY" sz="2500" b="1" kern="1200" dirty="0" err="1">
              <a:latin typeface="+mj-lt"/>
            </a:rPr>
            <a:t>producción</a:t>
          </a:r>
          <a:r>
            <a:rPr lang="en-GB" altLang="es-UY" sz="2500" b="1" kern="1200" dirty="0">
              <a:latin typeface="+mj-lt"/>
            </a:rPr>
            <a:t> o </a:t>
          </a:r>
          <a:r>
            <a:rPr lang="en-GB" altLang="es-UY" sz="2500" b="1" kern="1200" dirty="0" err="1">
              <a:latin typeface="+mj-lt"/>
            </a:rPr>
            <a:t>fabricación</a:t>
          </a:r>
          <a:r>
            <a:rPr lang="en-GB" altLang="es-UY" sz="2500" b="1" kern="1200" dirty="0">
              <a:latin typeface="+mj-lt"/>
            </a:rPr>
            <a:t> de </a:t>
          </a:r>
          <a:r>
            <a:rPr lang="en-GB" altLang="es-UY" sz="2500" b="1" kern="1200" dirty="0" err="1">
              <a:latin typeface="+mj-lt"/>
            </a:rPr>
            <a:t>determinado</a:t>
          </a:r>
          <a:r>
            <a:rPr lang="en-GB" altLang="es-UY" sz="2500" b="1" kern="1200" dirty="0">
              <a:latin typeface="+mj-lt"/>
            </a:rPr>
            <a:t> </a:t>
          </a:r>
          <a:r>
            <a:rPr lang="en-GB" altLang="es-UY" sz="2500" b="1" kern="1200" dirty="0" err="1">
              <a:latin typeface="+mj-lt"/>
            </a:rPr>
            <a:t>producto</a:t>
          </a:r>
          <a:r>
            <a:rPr lang="en-GB" altLang="es-UY" sz="2500" b="1" kern="1200" dirty="0">
              <a:latin typeface="+mj-lt"/>
            </a:rPr>
            <a:t> o de </a:t>
          </a:r>
          <a:r>
            <a:rPr lang="en-GB" altLang="es-UY" sz="2500" b="1" kern="1200" dirty="0" err="1">
              <a:latin typeface="+mj-lt"/>
            </a:rPr>
            <a:t>prestación</a:t>
          </a:r>
          <a:r>
            <a:rPr lang="en-GB" altLang="es-UY" sz="2500" b="1" kern="1200" dirty="0">
              <a:latin typeface="+mj-lt"/>
            </a:rPr>
            <a:t> de </a:t>
          </a:r>
          <a:r>
            <a:rPr lang="en-GB" altLang="es-UY" sz="2500" b="1" kern="1200" dirty="0" err="1">
              <a:latin typeface="+mj-lt"/>
            </a:rPr>
            <a:t>determinado</a:t>
          </a:r>
          <a:r>
            <a:rPr lang="en-GB" altLang="es-UY" sz="2500" b="1" kern="1200" dirty="0">
              <a:latin typeface="+mj-lt"/>
            </a:rPr>
            <a:t> </a:t>
          </a:r>
          <a:r>
            <a:rPr lang="en-GB" altLang="es-UY" sz="2500" b="1" kern="1200" dirty="0" err="1">
              <a:latin typeface="+mj-lt"/>
            </a:rPr>
            <a:t>servicio</a:t>
          </a:r>
          <a:r>
            <a:rPr lang="en-GB" altLang="es-UY" sz="2500" b="1" kern="1200" dirty="0">
              <a:latin typeface="+mj-lt"/>
            </a:rPr>
            <a:t>. </a:t>
          </a:r>
          <a:endParaRPr lang="es-UY" sz="2500" b="1" kern="1200" dirty="0">
            <a:latin typeface="+mj-lt"/>
          </a:endParaRPr>
        </a:p>
      </dsp:txBody>
      <dsp:txXfrm>
        <a:off x="0" y="823346"/>
        <a:ext cx="10238928" cy="1159200"/>
      </dsp:txXfrm>
    </dsp:sp>
    <dsp:sp modelId="{097F8CCA-4390-4ACA-9C52-C82CE75AC5FE}">
      <dsp:nvSpPr>
        <dsp:cNvPr id="0" name=""/>
        <dsp:cNvSpPr/>
      </dsp:nvSpPr>
      <dsp:spPr>
        <a:xfrm>
          <a:off x="0" y="1982547"/>
          <a:ext cx="10238928" cy="76752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altLang="es-UY" sz="3200" b="1" kern="1200" dirty="0">
              <a:latin typeface="+mj-lt"/>
            </a:rPr>
            <a:t>DENOMINACIÓN DE ORIGEN</a:t>
          </a:r>
          <a:endParaRPr lang="es-UY" sz="3200" b="1" kern="1200" dirty="0">
            <a:latin typeface="+mj-lt"/>
          </a:endParaRPr>
        </a:p>
      </dsp:txBody>
      <dsp:txXfrm>
        <a:off x="37467" y="2020014"/>
        <a:ext cx="10163994" cy="692586"/>
      </dsp:txXfrm>
    </dsp:sp>
    <dsp:sp modelId="{0D339BFC-B703-41D6-85A2-341BE66262C7}">
      <dsp:nvSpPr>
        <dsp:cNvPr id="0" name=""/>
        <dsp:cNvSpPr/>
      </dsp:nvSpPr>
      <dsp:spPr>
        <a:xfrm>
          <a:off x="0" y="2750067"/>
          <a:ext cx="10238928" cy="19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08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altLang="es-UY" sz="2500" b="1" kern="1200" dirty="0" err="1">
              <a:latin typeface="+mj-lt"/>
            </a:rPr>
            <a:t>Nombre</a:t>
          </a:r>
          <a:r>
            <a:rPr lang="en-GB" altLang="es-UY" sz="2500" b="1" kern="1200" dirty="0">
              <a:latin typeface="+mj-lt"/>
            </a:rPr>
            <a:t> </a:t>
          </a:r>
          <a:r>
            <a:rPr lang="en-GB" altLang="es-UY" sz="2500" b="1" kern="1200" dirty="0" err="1">
              <a:latin typeface="+mj-lt"/>
            </a:rPr>
            <a:t>geográfico</a:t>
          </a:r>
          <a:r>
            <a:rPr lang="en-GB" altLang="es-UY" sz="2500" b="1" kern="1200" dirty="0">
              <a:latin typeface="+mj-lt"/>
            </a:rPr>
            <a:t> de un </a:t>
          </a:r>
          <a:r>
            <a:rPr lang="en-GB" altLang="es-UY" sz="2500" b="1" kern="1200" dirty="0" err="1">
              <a:latin typeface="+mj-lt"/>
            </a:rPr>
            <a:t>país</a:t>
          </a:r>
          <a:r>
            <a:rPr lang="en-GB" altLang="es-UY" sz="2500" b="1" kern="1200" dirty="0">
              <a:latin typeface="+mj-lt"/>
            </a:rPr>
            <a:t>, ciudad, </a:t>
          </a:r>
          <a:r>
            <a:rPr lang="en-GB" altLang="es-UY" sz="2500" b="1" kern="1200" dirty="0" err="1">
              <a:latin typeface="+mj-lt"/>
            </a:rPr>
            <a:t>región</a:t>
          </a:r>
          <a:r>
            <a:rPr lang="en-GB" altLang="es-UY" sz="2500" b="1" kern="1200" dirty="0">
              <a:latin typeface="+mj-lt"/>
            </a:rPr>
            <a:t> o </a:t>
          </a:r>
          <a:r>
            <a:rPr lang="en-GB" altLang="es-UY" sz="2500" b="1" kern="1200" dirty="0" err="1">
              <a:latin typeface="+mj-lt"/>
            </a:rPr>
            <a:t>localidad</a:t>
          </a:r>
          <a:r>
            <a:rPr lang="en-GB" altLang="es-UY" sz="2500" b="1" kern="1200" dirty="0">
              <a:latin typeface="+mj-lt"/>
            </a:rPr>
            <a:t> </a:t>
          </a:r>
          <a:r>
            <a:rPr lang="en-GB" altLang="es-UY" sz="2500" b="1" kern="1200" dirty="0" err="1">
              <a:latin typeface="+mj-lt"/>
            </a:rPr>
            <a:t>que</a:t>
          </a:r>
          <a:r>
            <a:rPr lang="en-GB" altLang="es-UY" sz="2500" b="1" kern="1200" dirty="0">
              <a:latin typeface="+mj-lt"/>
            </a:rPr>
            <a:t> </a:t>
          </a:r>
          <a:r>
            <a:rPr lang="en-GB" altLang="es-UY" sz="2500" b="1" kern="1200" dirty="0" err="1">
              <a:latin typeface="+mj-lt"/>
            </a:rPr>
            <a:t>designa</a:t>
          </a:r>
          <a:r>
            <a:rPr lang="en-GB" altLang="es-UY" sz="2500" b="1" kern="1200" dirty="0">
              <a:latin typeface="+mj-lt"/>
            </a:rPr>
            <a:t> un </a:t>
          </a:r>
          <a:r>
            <a:rPr lang="en-GB" altLang="es-UY" sz="2500" b="1" kern="1200" dirty="0" err="1">
              <a:latin typeface="+mj-lt"/>
            </a:rPr>
            <a:t>producto</a:t>
          </a:r>
          <a:r>
            <a:rPr lang="en-GB" altLang="es-UY" sz="2500" b="1" kern="1200" dirty="0">
              <a:latin typeface="+mj-lt"/>
            </a:rPr>
            <a:t> o </a:t>
          </a:r>
          <a:r>
            <a:rPr lang="en-GB" altLang="es-UY" sz="2500" b="1" kern="1200" dirty="0" err="1">
              <a:latin typeface="+mj-lt"/>
            </a:rPr>
            <a:t>servicio</a:t>
          </a:r>
          <a:r>
            <a:rPr lang="en-GB" altLang="es-UY" sz="2500" b="1" kern="1200" dirty="0">
              <a:latin typeface="+mj-lt"/>
            </a:rPr>
            <a:t> </a:t>
          </a:r>
          <a:r>
            <a:rPr lang="en-GB" altLang="es-UY" sz="2500" b="1" kern="1200" dirty="0" err="1">
              <a:latin typeface="+mj-lt"/>
            </a:rPr>
            <a:t>cuyas</a:t>
          </a:r>
          <a:r>
            <a:rPr lang="en-GB" altLang="es-UY" sz="2500" b="1" kern="1200" dirty="0">
              <a:latin typeface="+mj-lt"/>
            </a:rPr>
            <a:t> </a:t>
          </a:r>
          <a:r>
            <a:rPr lang="en-GB" altLang="es-UY" sz="2500" b="1" kern="1200" dirty="0" err="1">
              <a:latin typeface="+mj-lt"/>
            </a:rPr>
            <a:t>cualidades</a:t>
          </a:r>
          <a:r>
            <a:rPr lang="en-GB" altLang="es-UY" sz="2500" b="1" kern="1200" dirty="0">
              <a:latin typeface="+mj-lt"/>
            </a:rPr>
            <a:t> o </a:t>
          </a:r>
          <a:r>
            <a:rPr lang="en-GB" altLang="es-UY" sz="2500" b="1" kern="1200" dirty="0" err="1">
              <a:latin typeface="+mj-lt"/>
            </a:rPr>
            <a:t>características</a:t>
          </a:r>
          <a:r>
            <a:rPr lang="en-GB" altLang="es-UY" sz="2500" b="1" kern="1200" dirty="0">
              <a:latin typeface="+mj-lt"/>
            </a:rPr>
            <a:t> se </a:t>
          </a:r>
          <a:r>
            <a:rPr lang="en-GB" altLang="es-UY" sz="2500" b="1" kern="1200" dirty="0" err="1">
              <a:latin typeface="+mj-lt"/>
            </a:rPr>
            <a:t>deben</a:t>
          </a:r>
          <a:r>
            <a:rPr lang="en-GB" altLang="es-UY" sz="2500" b="1" kern="1200" dirty="0">
              <a:latin typeface="+mj-lt"/>
            </a:rPr>
            <a:t> </a:t>
          </a:r>
          <a:r>
            <a:rPr lang="en-GB" altLang="es-UY" sz="2500" b="1" kern="1200" dirty="0" err="1">
              <a:latin typeface="+mj-lt"/>
            </a:rPr>
            <a:t>exclusiva</a:t>
          </a:r>
          <a:r>
            <a:rPr lang="en-GB" altLang="es-UY" sz="2500" b="1" kern="1200" dirty="0">
              <a:latin typeface="+mj-lt"/>
            </a:rPr>
            <a:t> o </a:t>
          </a:r>
          <a:r>
            <a:rPr lang="en-GB" altLang="es-UY" sz="2500" b="1" kern="1200" dirty="0" err="1">
              <a:latin typeface="+mj-lt"/>
            </a:rPr>
            <a:t>esencialmente</a:t>
          </a:r>
          <a:r>
            <a:rPr lang="en-GB" altLang="es-UY" sz="2500" b="1" kern="1200" dirty="0">
              <a:latin typeface="+mj-lt"/>
            </a:rPr>
            <a:t> al </a:t>
          </a:r>
          <a:r>
            <a:rPr lang="en-GB" altLang="es-UY" sz="2500" b="1" kern="1200" dirty="0" err="1">
              <a:latin typeface="+mj-lt"/>
            </a:rPr>
            <a:t>medio</a:t>
          </a:r>
          <a:r>
            <a:rPr lang="en-GB" altLang="es-UY" sz="2500" b="1" kern="1200" dirty="0">
              <a:latin typeface="+mj-lt"/>
            </a:rPr>
            <a:t> </a:t>
          </a:r>
          <a:r>
            <a:rPr lang="en-GB" altLang="es-UY" sz="2500" b="1" kern="1200" dirty="0" err="1">
              <a:latin typeface="+mj-lt"/>
            </a:rPr>
            <a:t>geográfico</a:t>
          </a:r>
          <a:r>
            <a:rPr lang="en-GB" altLang="es-UY" sz="2500" b="1" kern="1200" dirty="0">
              <a:latin typeface="+mj-lt"/>
            </a:rPr>
            <a:t>, </a:t>
          </a:r>
          <a:r>
            <a:rPr lang="en-GB" altLang="es-UY" sz="2500" b="1" kern="1200" dirty="0" err="1">
              <a:latin typeface="+mj-lt"/>
            </a:rPr>
            <a:t>incluidos</a:t>
          </a:r>
          <a:r>
            <a:rPr lang="en-GB" altLang="es-UY" sz="2500" b="1" kern="1200" dirty="0">
              <a:latin typeface="+mj-lt"/>
            </a:rPr>
            <a:t> </a:t>
          </a:r>
          <a:r>
            <a:rPr lang="en-GB" altLang="es-UY" sz="2500" b="1" kern="1200" dirty="0" err="1">
              <a:latin typeface="+mj-lt"/>
            </a:rPr>
            <a:t>factores</a:t>
          </a:r>
          <a:r>
            <a:rPr lang="en-GB" altLang="es-UY" sz="2500" b="1" kern="1200" dirty="0">
              <a:latin typeface="+mj-lt"/>
            </a:rPr>
            <a:t> </a:t>
          </a:r>
          <a:r>
            <a:rPr lang="en-GB" altLang="es-UY" sz="2500" b="1" kern="1200" dirty="0" err="1">
              <a:latin typeface="+mj-lt"/>
            </a:rPr>
            <a:t>naturales</a:t>
          </a:r>
          <a:r>
            <a:rPr lang="en-GB" altLang="es-UY" sz="2500" b="1" kern="1200" dirty="0">
              <a:latin typeface="+mj-lt"/>
            </a:rPr>
            <a:t>.</a:t>
          </a:r>
          <a:endParaRPr lang="es-UY" sz="2500" b="1" kern="1200" dirty="0">
            <a:latin typeface="+mj-lt"/>
          </a:endParaRPr>
        </a:p>
        <a:p>
          <a:pPr marL="228600" lvl="1" indent="-228600" algn="l" defTabSz="1111250">
            <a:lnSpc>
              <a:spcPct val="90000"/>
            </a:lnSpc>
            <a:spcBef>
              <a:spcPct val="0"/>
            </a:spcBef>
            <a:spcAft>
              <a:spcPct val="20000"/>
            </a:spcAft>
            <a:buChar char="•"/>
          </a:pPr>
          <a:r>
            <a:rPr lang="en-GB" altLang="es-UY" sz="2500" b="1" kern="1200" dirty="0">
              <a:latin typeface="+mj-lt"/>
            </a:rPr>
            <a:t>SE PROTEGEN MEDIANTE EL REGISTRO</a:t>
          </a:r>
          <a:endParaRPr lang="es-UY" sz="2500" b="1" kern="1200" dirty="0">
            <a:latin typeface="+mj-lt"/>
          </a:endParaRPr>
        </a:p>
      </dsp:txBody>
      <dsp:txXfrm>
        <a:off x="0" y="2750067"/>
        <a:ext cx="10238928" cy="192096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4A2A5-2629-454B-B153-CAFC5CF38A8C}">
      <dsp:nvSpPr>
        <dsp:cNvPr id="0" name=""/>
        <dsp:cNvSpPr/>
      </dsp:nvSpPr>
      <dsp:spPr>
        <a:xfrm>
          <a:off x="0" y="679629"/>
          <a:ext cx="8112369" cy="57563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latin typeface="+mj-lt"/>
            </a:rPr>
            <a:t>A TRAVÉS DEL REGISTRO EN LA DNPI</a:t>
          </a:r>
          <a:endParaRPr lang="es-UY" sz="2400" kern="1200" dirty="0">
            <a:latin typeface="+mj-lt"/>
          </a:endParaRPr>
        </a:p>
      </dsp:txBody>
      <dsp:txXfrm>
        <a:off x="28100" y="707729"/>
        <a:ext cx="8056169" cy="519439"/>
      </dsp:txXfrm>
    </dsp:sp>
    <dsp:sp modelId="{D87671EB-772A-43AC-B59E-09EDB81AAC15}">
      <dsp:nvSpPr>
        <dsp:cNvPr id="0" name=""/>
        <dsp:cNvSpPr/>
      </dsp:nvSpPr>
      <dsp:spPr>
        <a:xfrm>
          <a:off x="0" y="1324389"/>
          <a:ext cx="8112369" cy="575639"/>
        </a:xfrm>
        <a:prstGeom prst="roundRect">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solidFill>
                <a:schemeClr val="bg1"/>
              </a:solidFill>
              <a:latin typeface="+mj-lt"/>
            </a:rPr>
            <a:t>PROCEDIMIENTO</a:t>
          </a:r>
          <a:endParaRPr lang="es-UY" sz="2400" kern="1200" dirty="0">
            <a:solidFill>
              <a:schemeClr val="bg1"/>
            </a:solidFill>
            <a:latin typeface="+mj-lt"/>
          </a:endParaRPr>
        </a:p>
      </dsp:txBody>
      <dsp:txXfrm>
        <a:off x="28100" y="1352489"/>
        <a:ext cx="8056169" cy="519439"/>
      </dsp:txXfrm>
    </dsp:sp>
    <dsp:sp modelId="{53FB8984-E84B-45AB-A1D2-E1AF4952E7A5}">
      <dsp:nvSpPr>
        <dsp:cNvPr id="0" name=""/>
        <dsp:cNvSpPr/>
      </dsp:nvSpPr>
      <dsp:spPr>
        <a:xfrm>
          <a:off x="0" y="1900029"/>
          <a:ext cx="8112369"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56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GB" altLang="es-UY" sz="1900" b="1" kern="1200" dirty="0">
              <a:latin typeface="+mj-lt"/>
            </a:rPr>
            <a:t>SOLICITUD</a:t>
          </a:r>
          <a:endParaRPr lang="es-UY" sz="1900" kern="1200" dirty="0">
            <a:latin typeface="+mj-lt"/>
          </a:endParaRPr>
        </a:p>
        <a:p>
          <a:pPr marL="171450" lvl="1" indent="-171450" algn="l" defTabSz="844550">
            <a:lnSpc>
              <a:spcPct val="90000"/>
            </a:lnSpc>
            <a:spcBef>
              <a:spcPct val="0"/>
            </a:spcBef>
            <a:spcAft>
              <a:spcPct val="20000"/>
            </a:spcAft>
            <a:buChar char="•"/>
          </a:pPr>
          <a:r>
            <a:rPr lang="en-GB" altLang="es-UY" sz="1900" b="1" kern="1200" dirty="0">
              <a:latin typeface="+mj-lt"/>
            </a:rPr>
            <a:t>PUBLICACIÓN</a:t>
          </a:r>
        </a:p>
        <a:p>
          <a:pPr marL="171450" lvl="1" indent="-171450" algn="l" defTabSz="844550">
            <a:lnSpc>
              <a:spcPct val="90000"/>
            </a:lnSpc>
            <a:spcBef>
              <a:spcPct val="0"/>
            </a:spcBef>
            <a:spcAft>
              <a:spcPct val="20000"/>
            </a:spcAft>
            <a:buChar char="•"/>
          </a:pPr>
          <a:r>
            <a:rPr lang="en-GB" altLang="es-UY" sz="1900" b="1" kern="1200" dirty="0">
              <a:latin typeface="+mj-lt"/>
            </a:rPr>
            <a:t>PERÍODO DE OPOSICIONES</a:t>
          </a:r>
        </a:p>
        <a:p>
          <a:pPr marL="171450" lvl="1" indent="-171450" algn="l" defTabSz="844550">
            <a:lnSpc>
              <a:spcPct val="90000"/>
            </a:lnSpc>
            <a:spcBef>
              <a:spcPct val="0"/>
            </a:spcBef>
            <a:spcAft>
              <a:spcPct val="20000"/>
            </a:spcAft>
            <a:buChar char="•"/>
          </a:pPr>
          <a:r>
            <a:rPr lang="en-GB" altLang="es-UY" sz="1900" b="1" kern="1200" dirty="0">
              <a:latin typeface="+mj-lt"/>
            </a:rPr>
            <a:t>EXAMEN DE FORMA Y FONDO</a:t>
          </a:r>
        </a:p>
        <a:p>
          <a:pPr marL="171450" lvl="1" indent="-171450" algn="l" defTabSz="844550">
            <a:lnSpc>
              <a:spcPct val="90000"/>
            </a:lnSpc>
            <a:spcBef>
              <a:spcPct val="0"/>
            </a:spcBef>
            <a:spcAft>
              <a:spcPct val="20000"/>
            </a:spcAft>
            <a:buChar char="•"/>
          </a:pPr>
          <a:r>
            <a:rPr lang="en-GB" altLang="es-UY" sz="1900" b="1" kern="1200" dirty="0">
              <a:latin typeface="+mj-lt"/>
            </a:rPr>
            <a:t>CONCESIÓN </a:t>
          </a:r>
        </a:p>
      </dsp:txBody>
      <dsp:txXfrm>
        <a:off x="0" y="1900029"/>
        <a:ext cx="8112369" cy="1639440"/>
      </dsp:txXfrm>
    </dsp:sp>
    <dsp:sp modelId="{7CD5F248-D649-4CE1-BB5F-12FF767E1C00}">
      <dsp:nvSpPr>
        <dsp:cNvPr id="0" name=""/>
        <dsp:cNvSpPr/>
      </dsp:nvSpPr>
      <dsp:spPr>
        <a:xfrm>
          <a:off x="0" y="3539469"/>
          <a:ext cx="8112369" cy="575639"/>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latin typeface="+mj-lt"/>
            </a:rPr>
            <a:t>DURACIÓN: 10 AÑOS RENOVABLES INDEFINIDAMENTE</a:t>
          </a:r>
        </a:p>
      </dsp:txBody>
      <dsp:txXfrm>
        <a:off x="28100" y="3567569"/>
        <a:ext cx="8056169" cy="519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8D06E-D6A5-470F-ADBE-E3CE27F5AC1F}">
      <dsp:nvSpPr>
        <dsp:cNvPr id="0" name=""/>
        <dsp:cNvSpPr/>
      </dsp:nvSpPr>
      <dsp:spPr>
        <a:xfrm rot="5400000">
          <a:off x="4351759" y="532132"/>
          <a:ext cx="3616738" cy="3456657"/>
        </a:xfrm>
        <a:prstGeom prst="round2Same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GB" sz="3000" kern="1200" dirty="0">
              <a:latin typeface="+mj-lt"/>
            </a:rPr>
            <a:t>LAS FRASES PUBLICITARIAS</a:t>
          </a:r>
          <a:endParaRPr lang="es-UY" sz="3000" kern="1200" dirty="0"/>
        </a:p>
        <a:p>
          <a:pPr marL="285750" lvl="1" indent="-285750" algn="l" defTabSz="1333500">
            <a:lnSpc>
              <a:spcPct val="90000"/>
            </a:lnSpc>
            <a:spcBef>
              <a:spcPct val="0"/>
            </a:spcBef>
            <a:spcAft>
              <a:spcPct val="15000"/>
            </a:spcAft>
            <a:buChar char="•"/>
          </a:pPr>
          <a:r>
            <a:rPr lang="en-GB" sz="3000" kern="1200" dirty="0">
              <a:latin typeface="+mj-lt"/>
            </a:rPr>
            <a:t>LOS NOMBRES COMERCIALES</a:t>
          </a:r>
          <a:endParaRPr lang="es-UY" sz="3000" kern="1200" dirty="0"/>
        </a:p>
        <a:p>
          <a:pPr marL="285750" lvl="1" indent="-285750" algn="l" defTabSz="1333500">
            <a:lnSpc>
              <a:spcPct val="90000"/>
            </a:lnSpc>
            <a:spcBef>
              <a:spcPct val="0"/>
            </a:spcBef>
            <a:spcAft>
              <a:spcPct val="15000"/>
            </a:spcAft>
            <a:buChar char="•"/>
          </a:pPr>
          <a:r>
            <a:rPr lang="en-GB" sz="3000" kern="1200">
              <a:latin typeface="+mj-lt"/>
            </a:rPr>
            <a:t>LAS INDICACIONES GEOGRÁFICAS</a:t>
          </a:r>
          <a:endParaRPr lang="es-UY" sz="3000" kern="1200" dirty="0"/>
        </a:p>
      </dsp:txBody>
      <dsp:txXfrm rot="-5400000">
        <a:off x="4431800" y="620831"/>
        <a:ext cx="3287917" cy="3279258"/>
      </dsp:txXfrm>
    </dsp:sp>
    <dsp:sp modelId="{A4515F3F-5CB6-489E-87E3-D4306756448D}">
      <dsp:nvSpPr>
        <dsp:cNvPr id="0" name=""/>
        <dsp:cNvSpPr/>
      </dsp:nvSpPr>
      <dsp:spPr>
        <a:xfrm>
          <a:off x="1203" y="0"/>
          <a:ext cx="4430596" cy="4520923"/>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GB" sz="3100" b="1" kern="1200" dirty="0">
              <a:latin typeface="+mj-lt"/>
            </a:rPr>
            <a:t>LA LEY NACIONAL ACTUAL PUEDE DECIRSE QUE NO ES DE MARCAS SINO DE SIGNOS DISTINTIVOS YA QUE ABARCA NO SOLO A ÉSTAS SINO TAMBIÉN:</a:t>
          </a:r>
          <a:endParaRPr lang="es-UY" sz="3100" b="1" kern="1200" dirty="0"/>
        </a:p>
      </dsp:txBody>
      <dsp:txXfrm>
        <a:off x="217487" y="216284"/>
        <a:ext cx="3998028" cy="408835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B3076-FCE7-4118-8536-C40A72465CE1}">
      <dsp:nvSpPr>
        <dsp:cNvPr id="0" name=""/>
        <dsp:cNvSpPr/>
      </dsp:nvSpPr>
      <dsp:spPr>
        <a:xfrm>
          <a:off x="0" y="2592205"/>
          <a:ext cx="11063344" cy="1700767"/>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_tradnl" sz="2000" b="1" kern="1200" dirty="0">
              <a:solidFill>
                <a:schemeClr val="bg1"/>
              </a:solidFill>
              <a:latin typeface="+mj-lt"/>
            </a:rPr>
            <a:t>EL ORGANISMO COMPETENTE ES LA DIRECCIÓN NACIONAL DE LA PROPIEDAD INDUSTRIAL PERTENECIENTE AL MINISTERIO DE INDUSTRIA, ENERGÍA Y MINERÍA. A PARTIR DE LA LEY N° 17.011 ACTÚA POR COMPETENCIAS PROPIAS</a:t>
          </a:r>
        </a:p>
      </dsp:txBody>
      <dsp:txXfrm>
        <a:off x="0" y="2592205"/>
        <a:ext cx="11063344" cy="1700767"/>
      </dsp:txXfrm>
    </dsp:sp>
    <dsp:sp modelId="{F1E993AC-577B-4893-BCFC-B782294D230D}">
      <dsp:nvSpPr>
        <dsp:cNvPr id="0" name=""/>
        <dsp:cNvSpPr/>
      </dsp:nvSpPr>
      <dsp:spPr>
        <a:xfrm rot="10800000">
          <a:off x="0" y="1936"/>
          <a:ext cx="11063344" cy="2615780"/>
        </a:xfrm>
        <a:prstGeom prst="upArrowCallou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S_tradnl" sz="2400" b="1" kern="1200" dirty="0">
              <a:latin typeface="+mj-lt"/>
            </a:rPr>
            <a:t>EL DERECHO DE MARCAS ES UN DERECHO REGISTRAL:</a:t>
          </a:r>
          <a:endParaRPr lang="es-UY" sz="2400" kern="1200" dirty="0"/>
        </a:p>
      </dsp:txBody>
      <dsp:txXfrm rot="-10800000">
        <a:off x="0" y="1936"/>
        <a:ext cx="11063344" cy="918138"/>
      </dsp:txXfrm>
    </dsp:sp>
    <dsp:sp modelId="{A8076C54-2F36-4A1E-BD96-1357FD723951}">
      <dsp:nvSpPr>
        <dsp:cNvPr id="0" name=""/>
        <dsp:cNvSpPr/>
      </dsp:nvSpPr>
      <dsp:spPr>
        <a:xfrm>
          <a:off x="0" y="920075"/>
          <a:ext cx="11063344" cy="782118"/>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s-ES_tradnl" sz="2000" b="1" kern="1200" dirty="0">
              <a:latin typeface="+mj-lt"/>
            </a:rPr>
            <a:t>el derecho del titular surge a partir del registro</a:t>
          </a:r>
          <a:endParaRPr lang="es-UY" sz="2000" kern="1200" dirty="0"/>
        </a:p>
      </dsp:txBody>
      <dsp:txXfrm>
        <a:off x="0" y="920075"/>
        <a:ext cx="11063344" cy="78211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EDB51-B298-4026-8322-318A9C5882C2}">
      <dsp:nvSpPr>
        <dsp:cNvPr id="0" name=""/>
        <dsp:cNvSpPr/>
      </dsp:nvSpPr>
      <dsp:spPr>
        <a:xfrm>
          <a:off x="0" y="0"/>
          <a:ext cx="10832523" cy="418831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s-ES_tradnl" sz="3500" b="1" kern="1200" dirty="0">
              <a:latin typeface="+mj-lt"/>
            </a:rPr>
            <a:t>LA SOLICITUD SE REALIZA ANTE LA DIRECCIÓN EN LOS FORMULARIOS QUE EXISTEN AL RESPECTO Y SE PUEDE HACER VÍA WEB (SI-WEB). </a:t>
          </a:r>
          <a:endParaRPr lang="es-UY" sz="3500" kern="1200" dirty="0"/>
        </a:p>
      </dsp:txBody>
      <dsp:txXfrm>
        <a:off x="0" y="0"/>
        <a:ext cx="10832523" cy="2261688"/>
      </dsp:txXfrm>
    </dsp:sp>
    <dsp:sp modelId="{431902B5-4B8E-4A34-A57C-4691D281D223}">
      <dsp:nvSpPr>
        <dsp:cNvPr id="0" name=""/>
        <dsp:cNvSpPr/>
      </dsp:nvSpPr>
      <dsp:spPr>
        <a:xfrm>
          <a:off x="0" y="2177922"/>
          <a:ext cx="10832523" cy="1926623"/>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s-ES_tradnl" sz="2600" b="1" kern="1200" dirty="0">
              <a:latin typeface="+mj-lt"/>
            </a:rPr>
            <a:t>La puede presentar el titular, un apoderado o un Agente de la Propiedad Industrial, quien solo presenta una carta autorización (arts. 90 y 91). El art. 76 del Decreto Reglamentario establece los derechos concedidos a los Agentes</a:t>
          </a:r>
        </a:p>
      </dsp:txBody>
      <dsp:txXfrm>
        <a:off x="0" y="2177922"/>
        <a:ext cx="10832523" cy="192662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15EFD-B3EF-4EF3-B7A4-DE24004D3A44}">
      <dsp:nvSpPr>
        <dsp:cNvPr id="0" name=""/>
        <dsp:cNvSpPr/>
      </dsp:nvSpPr>
      <dsp:spPr>
        <a:xfrm>
          <a:off x="34752" y="0"/>
          <a:ext cx="10839733" cy="4285397"/>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s-ES" sz="2800" b="1" kern="1200" dirty="0">
              <a:latin typeface="+mj-lt"/>
            </a:rPr>
            <a:t>LOS TERCEROS PODRÁN OPONERSE POR CONFUNDIBILIDAD CON LAS MARCAS QUE TENGAN EN USO, REGISTRADAS O EN TRÁMITE DE REGISTRO O POR LAS CAUSALES DE NULIDAD QUE VIMOS DENTRO DE LOS TREINTA DIAS CORIDOS A PARTIR DE LA PUBLICACION EN EL BOLETIN DE LA PROPIEDAD INDUSTRIAL</a:t>
          </a:r>
          <a:endParaRPr lang="es-ES" sz="2800" kern="1200" dirty="0">
            <a:latin typeface="+mj-lt"/>
          </a:endParaRPr>
        </a:p>
      </dsp:txBody>
      <dsp:txXfrm>
        <a:off x="160267" y="125515"/>
        <a:ext cx="10588703" cy="403436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4082E-D6E9-4770-8368-16A7A2C0800F}">
      <dsp:nvSpPr>
        <dsp:cNvPr id="0" name=""/>
        <dsp:cNvSpPr/>
      </dsp:nvSpPr>
      <dsp:spPr>
        <a:xfrm>
          <a:off x="9554" y="0"/>
          <a:ext cx="2855606" cy="4211781"/>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1" kern="1200" dirty="0">
              <a:latin typeface="+mj-lt"/>
            </a:rPr>
            <a:t>EL ART. 34 ESTABLECE QUE LA DNPI ADOPTARÁ RESOLUCIÓN, CONCEDIÉNDOLAS O DESESTIMÁNDOLAS, TOTAL O PARCIALMENTE, EN ATENCIÓN A LAS CLASES A LAS QUE DICHAS SOLICITUDES REFIERAN.</a:t>
          </a:r>
          <a:endParaRPr lang="es-ES" sz="2000" kern="1200" dirty="0">
            <a:latin typeface="+mj-lt"/>
          </a:endParaRPr>
        </a:p>
      </dsp:txBody>
      <dsp:txXfrm>
        <a:off x="93192" y="83638"/>
        <a:ext cx="2688330" cy="4044505"/>
      </dsp:txXfrm>
    </dsp:sp>
    <dsp:sp modelId="{225CB5C5-F906-4FAE-81E8-5D4968CB8DDE}">
      <dsp:nvSpPr>
        <dsp:cNvPr id="0" name=""/>
        <dsp:cNvSpPr/>
      </dsp:nvSpPr>
      <dsp:spPr>
        <a:xfrm>
          <a:off x="3150720" y="1751795"/>
          <a:ext cx="605388" cy="70819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3150720" y="1893433"/>
        <a:ext cx="423772" cy="424914"/>
      </dsp:txXfrm>
    </dsp:sp>
    <dsp:sp modelId="{3071D53B-FC37-4D94-83A3-C9B3F7CC07B8}">
      <dsp:nvSpPr>
        <dsp:cNvPr id="0" name=""/>
        <dsp:cNvSpPr/>
      </dsp:nvSpPr>
      <dsp:spPr>
        <a:xfrm>
          <a:off x="4007402" y="0"/>
          <a:ext cx="2855606" cy="4211781"/>
        </a:xfrm>
        <a:prstGeom prst="roundRect">
          <a:avLst>
            <a:gd name="adj" fmla="val 10000"/>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b="1" kern="1200" dirty="0">
              <a:solidFill>
                <a:schemeClr val="bg1"/>
              </a:solidFill>
              <a:latin typeface="+mj-lt"/>
            </a:rPr>
            <a:t>UNA VEZ NOTIFICADA LA RESOLUCIÓN, EN FORMA PERSONAL, LOS INTERESADOS (SOLICITANTE Y OPOSITOR) PUEDEN DEDUCIR LOS RECURSOS ADMINISTRATIVOS DE REVOCACIÓN Y JERÁRQUICO PREVISTOS EN EL ART. 317 DE LA CONSTITUCIÓN DE LA REPÚBLICA EN EL PLAZO DE 10 DÍAS CORRIDOS.</a:t>
          </a:r>
          <a:endParaRPr lang="es-ES" sz="1600" kern="1200" dirty="0">
            <a:solidFill>
              <a:schemeClr val="bg1"/>
            </a:solidFill>
            <a:latin typeface="+mj-lt"/>
          </a:endParaRPr>
        </a:p>
      </dsp:txBody>
      <dsp:txXfrm>
        <a:off x="4091040" y="83638"/>
        <a:ext cx="2688330" cy="4044505"/>
      </dsp:txXfrm>
    </dsp:sp>
    <dsp:sp modelId="{F48E500B-6E82-41D9-8DF7-C41563F1E052}">
      <dsp:nvSpPr>
        <dsp:cNvPr id="0" name=""/>
        <dsp:cNvSpPr/>
      </dsp:nvSpPr>
      <dsp:spPr>
        <a:xfrm>
          <a:off x="7148569" y="1751795"/>
          <a:ext cx="605388" cy="708190"/>
        </a:xfrm>
        <a:prstGeom prst="rightArrow">
          <a:avLst>
            <a:gd name="adj1" fmla="val 60000"/>
            <a:gd name="adj2" fmla="val 50000"/>
          </a:avLst>
        </a:prstGeom>
        <a:solidFill>
          <a:schemeClr val="accent5">
            <a:hueOff val="20796183"/>
            <a:satOff val="-568"/>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s-ES" sz="3000" kern="1200"/>
        </a:p>
      </dsp:txBody>
      <dsp:txXfrm>
        <a:off x="7148569" y="1893433"/>
        <a:ext cx="423772" cy="424914"/>
      </dsp:txXfrm>
    </dsp:sp>
    <dsp:sp modelId="{566B9D4B-3E27-47C5-A421-C1C2FEE7BCFD}">
      <dsp:nvSpPr>
        <dsp:cNvPr id="0" name=""/>
        <dsp:cNvSpPr/>
      </dsp:nvSpPr>
      <dsp:spPr>
        <a:xfrm>
          <a:off x="8005250" y="0"/>
          <a:ext cx="2855606" cy="4211781"/>
        </a:xfrm>
        <a:prstGeom prst="roundRect">
          <a:avLst>
            <a:gd name="adj" fmla="val 10000"/>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ES" sz="2400" b="1" kern="1200" dirty="0">
              <a:latin typeface="+mj-lt"/>
            </a:rPr>
            <a:t>LA DNPI ES COMPETENTE PARA RESOLVER EL RECURSO DE REVOCACIÓN</a:t>
          </a:r>
          <a:endParaRPr lang="es-ES" sz="2400" kern="1200" dirty="0">
            <a:latin typeface="+mj-lt"/>
          </a:endParaRPr>
        </a:p>
      </dsp:txBody>
      <dsp:txXfrm>
        <a:off x="8088888" y="83638"/>
        <a:ext cx="2688330" cy="404450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E4EF5-F960-44C3-92EE-653E36EA9FEF}">
      <dsp:nvSpPr>
        <dsp:cNvPr id="0" name=""/>
        <dsp:cNvSpPr/>
      </dsp:nvSpPr>
      <dsp:spPr>
        <a:xfrm>
          <a:off x="2050" y="844694"/>
          <a:ext cx="4372864" cy="2623718"/>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b="1" kern="1200" dirty="0">
              <a:latin typeface="+mj-lt"/>
            </a:rPr>
            <a:t>EN CASO DE MANTENERSE EL ACTO, LOS INTERESADOS PODRÁN INTERPONER ACCIÓN DE NULIDAD ANTE EL TRIBUNAL DE LO CONTENCIOSO ADMINISTRATIVO A LOS 60 DÍAS DE NOTIFICADA LA RESOLUCIÓN QUE DEJA FIRME EL ACTO O DE CUMPLIDA LA DENEGATORIA FICTA.</a:t>
          </a:r>
          <a:endParaRPr lang="es-ES" sz="1800" kern="1200" dirty="0">
            <a:latin typeface="+mj-lt"/>
          </a:endParaRPr>
        </a:p>
      </dsp:txBody>
      <dsp:txXfrm>
        <a:off x="78896" y="921540"/>
        <a:ext cx="4219172" cy="2470026"/>
      </dsp:txXfrm>
    </dsp:sp>
    <dsp:sp modelId="{12A54AE9-51C0-48C2-AD30-BD7DBEC54D56}">
      <dsp:nvSpPr>
        <dsp:cNvPr id="0" name=""/>
        <dsp:cNvSpPr/>
      </dsp:nvSpPr>
      <dsp:spPr>
        <a:xfrm>
          <a:off x="4812201" y="1614318"/>
          <a:ext cx="927047" cy="108447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s-ES" sz="4600" kern="1200"/>
        </a:p>
      </dsp:txBody>
      <dsp:txXfrm>
        <a:off x="4812201" y="1831212"/>
        <a:ext cx="648933" cy="650682"/>
      </dsp:txXfrm>
    </dsp:sp>
    <dsp:sp modelId="{3C9E4ED9-8C62-47CC-8A71-14822FF59633}">
      <dsp:nvSpPr>
        <dsp:cNvPr id="0" name=""/>
        <dsp:cNvSpPr/>
      </dsp:nvSpPr>
      <dsp:spPr>
        <a:xfrm>
          <a:off x="6124060" y="844694"/>
          <a:ext cx="4372864" cy="2623718"/>
        </a:xfrm>
        <a:prstGeom prst="roundRect">
          <a:avLst>
            <a:gd name="adj" fmla="val 10000"/>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ES" sz="1600" b="1" kern="1200" dirty="0">
              <a:latin typeface="+mj-lt"/>
            </a:rPr>
            <a:t>EN CASO DE VENCERSE LOS PLAZOS DE OPOSICIÓN O DE LOS RECURSOS, LOS TITULARES DE MARCAS IGUALES O SEMEJANTES O CUALQUIER INTERESADO POR LAS CAUSALES DE NULIDAD PUEDE SOLICITAR </a:t>
          </a:r>
          <a:r>
            <a:rPr lang="es-ES" sz="1600" b="1" kern="1200" dirty="0">
              <a:solidFill>
                <a:schemeClr val="bg1"/>
              </a:solidFill>
              <a:latin typeface="+mj-lt"/>
            </a:rPr>
            <a:t>LA ANULACIÓN ADMINISTRATIVA DE LA MARCA ANTE LA DNPI. TAMBIÉN PUEDE HACERLO ÉSTA. EN ESTE CASO ESTÁ EXCEPTUADA LA OPOSICIÓN POR USO ANTERIOR. </a:t>
          </a:r>
          <a:endParaRPr lang="es-ES" sz="1600" kern="1200" dirty="0">
            <a:solidFill>
              <a:schemeClr val="bg1"/>
            </a:solidFill>
            <a:latin typeface="+mj-lt"/>
          </a:endParaRPr>
        </a:p>
      </dsp:txBody>
      <dsp:txXfrm>
        <a:off x="6200906" y="921540"/>
        <a:ext cx="4219172" cy="247002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055CF-7FF7-4BBB-8738-C89328EC445A}">
      <dsp:nvSpPr>
        <dsp:cNvPr id="0" name=""/>
        <dsp:cNvSpPr/>
      </dsp:nvSpPr>
      <dsp:spPr>
        <a:xfrm>
          <a:off x="0" y="1501"/>
          <a:ext cx="10255304" cy="3698936"/>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b="1" kern="1200" dirty="0">
              <a:latin typeface="+mj-lt"/>
            </a:rPr>
            <a:t>EL ART. 28 ESTABLECE QUE CUANDO EL REGISTRO SE HUBIERE SOLICITADO U OBTENIDO POR EL AGENTE, EL REPRESENTANTE, EL IMPORTADOR, EL DISTRIBUIDOR, EL LICENCIATARIO O EL FRANQUICIADO, A NOMBRE PROPIO Y SIN AUTORIZACIÓN DEL TITULAR, ESTE PODRÁ INICIAR ACCIÓN DE REIVINDICACIÓN A FIN DE QUE SE LE RECONOZCA COMO SOLICITANTE O TITULAR DEL DERECHO Y QUE LE SEA TRANSFERIDA LA SOLICITUD EN TRÁMITE O EL REGISTRO CONCEDIDO. </a:t>
          </a:r>
          <a:endParaRPr lang="es-ES" sz="2800" kern="1200" dirty="0">
            <a:latin typeface="+mj-lt"/>
          </a:endParaRPr>
        </a:p>
      </dsp:txBody>
      <dsp:txXfrm>
        <a:off x="180567" y="182068"/>
        <a:ext cx="9894170" cy="3337802"/>
      </dsp:txXfrm>
    </dsp:sp>
    <dsp:sp modelId="{048B1AC1-03C2-49D1-987A-893D8A5784EF}">
      <dsp:nvSpPr>
        <dsp:cNvPr id="0" name=""/>
        <dsp:cNvSpPr/>
      </dsp:nvSpPr>
      <dsp:spPr>
        <a:xfrm>
          <a:off x="0" y="3700438"/>
          <a:ext cx="10255304" cy="409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606"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s-ES" sz="2800" b="1" kern="1200" dirty="0">
              <a:latin typeface="+mj-lt"/>
            </a:rPr>
            <a:t>Tiene un plazo de cinco años</a:t>
          </a:r>
          <a:endParaRPr lang="es-ES" sz="2800" kern="1200" dirty="0">
            <a:latin typeface="+mj-lt"/>
          </a:endParaRPr>
        </a:p>
      </dsp:txBody>
      <dsp:txXfrm>
        <a:off x="0" y="3700438"/>
        <a:ext cx="10255304" cy="409017"/>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BA5DE-DDCE-472C-AF31-CA6AD27E3F98}">
      <dsp:nvSpPr>
        <dsp:cNvPr id="0" name=""/>
        <dsp:cNvSpPr/>
      </dsp:nvSpPr>
      <dsp:spPr>
        <a:xfrm>
          <a:off x="0" y="796907"/>
          <a:ext cx="11017224" cy="12168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b="1" kern="1200" dirty="0">
              <a:latin typeface="+mj-lt"/>
            </a:rPr>
            <a:t>DURACIÓN:</a:t>
          </a:r>
          <a:endParaRPr lang="es-ES" sz="2400" kern="1200" dirty="0">
            <a:latin typeface="+mj-lt"/>
          </a:endParaRPr>
        </a:p>
      </dsp:txBody>
      <dsp:txXfrm>
        <a:off x="59399" y="856306"/>
        <a:ext cx="10898426" cy="1098002"/>
      </dsp:txXfrm>
    </dsp:sp>
    <dsp:sp modelId="{FF4069D9-7FA7-4923-93D3-33C1766DB86D}">
      <dsp:nvSpPr>
        <dsp:cNvPr id="0" name=""/>
        <dsp:cNvSpPr/>
      </dsp:nvSpPr>
      <dsp:spPr>
        <a:xfrm>
          <a:off x="0" y="2013707"/>
          <a:ext cx="11017224" cy="1580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79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GB" sz="2000" b="1" kern="1200" dirty="0">
              <a:latin typeface="+mj-lt"/>
            </a:rPr>
            <a:t>10 AÑOS RENOVABLES INDEFINIDAMENTE (ART. 18 LEY N° 17.011) (VER FORMULARIO). ESTE ARTÍCULO CONSAGRA UN PLAZO DE GRACIA DE 6 MESES DESPUÉS DEL VENCIMIENTO PARA SU PRESENTACIÓN.</a:t>
          </a:r>
          <a:endParaRPr lang="es-ES" sz="2000" kern="1200" dirty="0">
            <a:latin typeface="+mj-lt"/>
          </a:endParaRPr>
        </a:p>
        <a:p>
          <a:pPr marL="228600" lvl="1" indent="-228600" algn="l" defTabSz="889000" rtl="0">
            <a:lnSpc>
              <a:spcPct val="90000"/>
            </a:lnSpc>
            <a:spcBef>
              <a:spcPct val="0"/>
            </a:spcBef>
            <a:spcAft>
              <a:spcPct val="20000"/>
            </a:spcAft>
            <a:buChar char="•"/>
          </a:pPr>
          <a:r>
            <a:rPr lang="en-GB" sz="2000" b="1" kern="1200" dirty="0">
              <a:latin typeface="+mj-lt"/>
            </a:rPr>
            <a:t>NO PUEDE INCLUIR NINGUNA MODIFICACIÓN, PERO SI SU LIMITACIÓN. </a:t>
          </a:r>
          <a:endParaRPr lang="es-ES" sz="2000" kern="1200" dirty="0">
            <a:latin typeface="+mj-lt"/>
          </a:endParaRPr>
        </a:p>
        <a:p>
          <a:pPr marL="228600" lvl="1" indent="-228600" algn="l" defTabSz="889000" rtl="0">
            <a:lnSpc>
              <a:spcPct val="90000"/>
            </a:lnSpc>
            <a:spcBef>
              <a:spcPct val="0"/>
            </a:spcBef>
            <a:spcAft>
              <a:spcPct val="20000"/>
            </a:spcAft>
            <a:buChar char="•"/>
          </a:pPr>
          <a:r>
            <a:rPr lang="en-GB" sz="2000" b="1" kern="1200" dirty="0">
              <a:latin typeface="+mj-lt"/>
            </a:rPr>
            <a:t>LA CONCESIÓN DE LA RENOVACIÓN RETROTRAE LA FECHA A LA DEL VENCIMIENTO. </a:t>
          </a:r>
          <a:endParaRPr lang="es-ES" sz="2000" kern="1200" dirty="0">
            <a:latin typeface="+mj-lt"/>
          </a:endParaRPr>
        </a:p>
      </dsp:txBody>
      <dsp:txXfrm>
        <a:off x="0" y="2013707"/>
        <a:ext cx="11017224" cy="158096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52D19-7995-4D80-A2DB-8D796F4862E8}">
      <dsp:nvSpPr>
        <dsp:cNvPr id="0" name=""/>
        <dsp:cNvSpPr/>
      </dsp:nvSpPr>
      <dsp:spPr>
        <a:xfrm>
          <a:off x="0" y="47734"/>
          <a:ext cx="10784548" cy="111793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b="1" kern="1200" dirty="0">
              <a:latin typeface="+mj-lt"/>
            </a:rPr>
            <a:t>EL USO DE LA MARCA ES OBLIGATORIO (Art. 19 de la ley redactado por la ley 19.149 de 24 de octubre de 2013)</a:t>
          </a:r>
        </a:p>
      </dsp:txBody>
      <dsp:txXfrm>
        <a:off x="54573" y="102307"/>
        <a:ext cx="10675402" cy="1008789"/>
      </dsp:txXfrm>
    </dsp:sp>
    <dsp:sp modelId="{0FE0C4B7-8D09-42A5-ABAA-D4BDF3E98EBB}">
      <dsp:nvSpPr>
        <dsp:cNvPr id="0" name=""/>
        <dsp:cNvSpPr/>
      </dsp:nvSpPr>
      <dsp:spPr>
        <a:xfrm>
          <a:off x="0" y="1277989"/>
          <a:ext cx="10784548" cy="1117935"/>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b="1" kern="1200" dirty="0">
              <a:latin typeface="+mj-lt"/>
            </a:rPr>
            <a:t>CAE EL REGISTRO PORQUE:</a:t>
          </a:r>
        </a:p>
      </dsp:txBody>
      <dsp:txXfrm>
        <a:off x="54573" y="1332562"/>
        <a:ext cx="10675402" cy="1008789"/>
      </dsp:txXfrm>
    </dsp:sp>
    <dsp:sp modelId="{043F175D-F6B9-4287-8713-C6AD5F851BB4}">
      <dsp:nvSpPr>
        <dsp:cNvPr id="0" name=""/>
        <dsp:cNvSpPr/>
      </dsp:nvSpPr>
      <dsp:spPr>
        <a:xfrm>
          <a:off x="0" y="2395924"/>
          <a:ext cx="10784548" cy="1897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409"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es-ES" sz="3000" b="1" kern="1200" dirty="0">
              <a:latin typeface="+mj-lt"/>
            </a:rPr>
            <a:t>No se hubiere usado por su titular, un licenciatario dentro de los cinco años de concedida o renovada</a:t>
          </a:r>
        </a:p>
        <a:p>
          <a:pPr marL="285750" lvl="1" indent="-285750" algn="l" defTabSz="1333500" rtl="0">
            <a:lnSpc>
              <a:spcPct val="90000"/>
            </a:lnSpc>
            <a:spcBef>
              <a:spcPct val="0"/>
            </a:spcBef>
            <a:spcAft>
              <a:spcPct val="20000"/>
            </a:spcAft>
            <a:buChar char="•"/>
          </a:pPr>
          <a:r>
            <a:rPr lang="es-ES" sz="3000" b="1" kern="1200" dirty="0">
              <a:latin typeface="+mj-lt"/>
            </a:rPr>
            <a:t>El uso se hubiera interrumpido por cinco años consecutivos</a:t>
          </a:r>
        </a:p>
      </dsp:txBody>
      <dsp:txXfrm>
        <a:off x="0" y="2395924"/>
        <a:ext cx="10784548" cy="189715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0B375-D57B-4E7C-BB5D-FA62A38B5A8B}">
      <dsp:nvSpPr>
        <dsp:cNvPr id="0" name=""/>
        <dsp:cNvSpPr/>
      </dsp:nvSpPr>
      <dsp:spPr>
        <a:xfrm>
          <a:off x="0" y="541780"/>
          <a:ext cx="10812258" cy="1286634"/>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_tradnl" sz="2300" b="1" kern="1200" dirty="0">
              <a:latin typeface="+mj-lt"/>
            </a:rPr>
            <a:t>EL TITULAR DE UNA MARCA REGISTRADA TIENE LOS DERECHOS que le reconoce el art. 14 de la ley N° 17.011 que establece:</a:t>
          </a:r>
          <a:endParaRPr lang="es-ES" sz="2300" kern="1200" dirty="0">
            <a:latin typeface="+mj-lt"/>
          </a:endParaRPr>
        </a:p>
      </dsp:txBody>
      <dsp:txXfrm>
        <a:off x="62808" y="604588"/>
        <a:ext cx="10686642" cy="1161018"/>
      </dsp:txXfrm>
    </dsp:sp>
    <dsp:sp modelId="{3678DA6A-0A41-4E4D-9C51-58D17966A208}">
      <dsp:nvSpPr>
        <dsp:cNvPr id="0" name=""/>
        <dsp:cNvSpPr/>
      </dsp:nvSpPr>
      <dsp:spPr>
        <a:xfrm>
          <a:off x="0" y="1828414"/>
          <a:ext cx="10812258"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28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s-ES_tradnl" sz="1800" b="1" kern="1200" dirty="0">
              <a:latin typeface="+mj-lt"/>
            </a:rPr>
            <a:t>EL DERECHO DE OPONERSE AL USO O REGISTRO DE CUALQUIER MARCA QUE PUEDA PRODUCIR CONFUSIÓN ENTRE PRODUCTOS O SERVICIOS CORRESPONDERÁ A LA PERSONA FÍSICA O JURÍDICA QUE HAYA LLENADO LOS REQUISITOS EXIGIDOS POR LA LEY.</a:t>
          </a:r>
          <a:endParaRPr lang="es-ES" sz="1800" kern="1200" dirty="0">
            <a:latin typeface="+mj-lt"/>
          </a:endParaRPr>
        </a:p>
      </dsp:txBody>
      <dsp:txXfrm>
        <a:off x="0" y="1828414"/>
        <a:ext cx="10812258" cy="833175"/>
      </dsp:txXfrm>
    </dsp:sp>
    <dsp:sp modelId="{97C13722-84C1-49EA-A6D2-D1571322B563}">
      <dsp:nvSpPr>
        <dsp:cNvPr id="0" name=""/>
        <dsp:cNvSpPr/>
      </dsp:nvSpPr>
      <dsp:spPr>
        <a:xfrm>
          <a:off x="0" y="2661589"/>
          <a:ext cx="10812258" cy="1522294"/>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_tradnl" sz="2300" b="1" kern="1200" dirty="0">
              <a:latin typeface="+mj-lt"/>
            </a:rPr>
            <a:t>POR LO TANTO EL TITULAR DE LA MARCA PODRÁ OPONERSE A LAS SOLICITUDES CONFUNDIBLES CON LA SUYA, SOLICITAR SU REVOCACIÓN SI ES CONCEDIDA O PEDIR SU ANULACIÓN SIN LIMITACIÓN EN EL TIEMPO. </a:t>
          </a:r>
          <a:endParaRPr lang="es-ES" sz="2300" kern="1200" dirty="0">
            <a:latin typeface="+mj-lt"/>
          </a:endParaRPr>
        </a:p>
      </dsp:txBody>
      <dsp:txXfrm>
        <a:off x="74312" y="2735901"/>
        <a:ext cx="10663634" cy="137367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CCAA-8709-4CF0-AB78-EDB68403A972}">
      <dsp:nvSpPr>
        <dsp:cNvPr id="0" name=""/>
        <dsp:cNvSpPr/>
      </dsp:nvSpPr>
      <dsp:spPr>
        <a:xfrm>
          <a:off x="0" y="2075"/>
          <a:ext cx="10975777" cy="107384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_tradnl" sz="2000" b="1" kern="1200" dirty="0">
              <a:latin typeface="+mj-lt"/>
            </a:rPr>
            <a:t>PRESENTARSE ANTE UN JUEZ CIVIL Y SOLICITAR EL CESE DEL USO DE LA MARCA AJENA QUE AFECTA SUS DERECHOS POR SER CONFUNDIBLE, ACCIÓN QUE PUEDE ACUMULAR A LA DE DAÑOS Y PERJUICIOS (ARTÍCULOS 87 Y 88 DE LA LEY).</a:t>
          </a:r>
          <a:endParaRPr lang="es-ES" sz="2000" kern="1200" dirty="0">
            <a:latin typeface="+mj-lt"/>
          </a:endParaRPr>
        </a:p>
      </dsp:txBody>
      <dsp:txXfrm>
        <a:off x="52421" y="54496"/>
        <a:ext cx="10870935" cy="968998"/>
      </dsp:txXfrm>
    </dsp:sp>
    <dsp:sp modelId="{A77B663E-C871-4B51-90DB-EBBA2557BB58}">
      <dsp:nvSpPr>
        <dsp:cNvPr id="0" name=""/>
        <dsp:cNvSpPr/>
      </dsp:nvSpPr>
      <dsp:spPr>
        <a:xfrm>
          <a:off x="0" y="1089683"/>
          <a:ext cx="10975777" cy="1073840"/>
        </a:xfrm>
        <a:prstGeom prst="roundRect">
          <a:avLst/>
        </a:prstGeom>
        <a:solidFill>
          <a:schemeClr val="accent5">
            <a:hueOff val="6932061"/>
            <a:satOff val="-189"/>
            <a:lumOff val="-10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_tradnl" sz="2000" b="1" kern="1200" dirty="0">
              <a:latin typeface="+mj-lt"/>
            </a:rPr>
            <a:t>INICIAR MEDIDAS CAUTELARES DE EMBARGO Y SECUESTRO DE MERCADERÍA EN INFRACCIÓN A SUS DERECHOS.</a:t>
          </a:r>
          <a:endParaRPr lang="es-ES" sz="2000" kern="1200" dirty="0">
            <a:latin typeface="+mj-lt"/>
          </a:endParaRPr>
        </a:p>
      </dsp:txBody>
      <dsp:txXfrm>
        <a:off x="52421" y="1142104"/>
        <a:ext cx="10870935" cy="968998"/>
      </dsp:txXfrm>
    </dsp:sp>
    <dsp:sp modelId="{9D881F58-FB98-4935-8709-C434AD128621}">
      <dsp:nvSpPr>
        <dsp:cNvPr id="0" name=""/>
        <dsp:cNvSpPr/>
      </dsp:nvSpPr>
      <dsp:spPr>
        <a:xfrm>
          <a:off x="0" y="2177291"/>
          <a:ext cx="10975777" cy="1073840"/>
        </a:xfrm>
        <a:prstGeom prst="roundRect">
          <a:avLst/>
        </a:prstGeom>
        <a:solidFill>
          <a:schemeClr val="accent5">
            <a:hueOff val="13864123"/>
            <a:satOff val="-379"/>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_tradnl" sz="2000" b="1" kern="1200" dirty="0">
              <a:latin typeface="+mj-lt"/>
            </a:rPr>
            <a:t>PRESENTARSE ANTE UN JUEZ PENAL, INSTÁNDOLO A PERSEGUIR AL RESPONSABLE POR ALGUNA DE LAS FIGURAS DELICTIVAS CONTEMPLADAS EN LA LEY.</a:t>
          </a:r>
          <a:endParaRPr lang="es-ES" sz="2000" kern="1200" dirty="0">
            <a:latin typeface="+mj-lt"/>
          </a:endParaRPr>
        </a:p>
      </dsp:txBody>
      <dsp:txXfrm>
        <a:off x="52421" y="2229712"/>
        <a:ext cx="10870935" cy="968998"/>
      </dsp:txXfrm>
    </dsp:sp>
    <dsp:sp modelId="{56AC35E5-9944-4C15-83DC-CFD2A5075892}">
      <dsp:nvSpPr>
        <dsp:cNvPr id="0" name=""/>
        <dsp:cNvSpPr/>
      </dsp:nvSpPr>
      <dsp:spPr>
        <a:xfrm>
          <a:off x="0" y="3264898"/>
          <a:ext cx="10975777" cy="107384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_tradnl" sz="2000" b="1" kern="1200" dirty="0">
              <a:latin typeface="+mj-lt"/>
            </a:rPr>
            <a:t>EL DERECHO DE DEFENSA FRENTE A TERCEROS QUE PRETENDAN OBLIGARLO  A DEJAR DE USAR SU MARCA. MIENTRAS EL REGISTRO SUBSISTE, LA LEY LO PRESUME PROPIETARIO DEL SIGNO MARCARIO REGISTRADO. </a:t>
          </a:r>
          <a:endParaRPr lang="es-ES" sz="2000" kern="1200" dirty="0">
            <a:latin typeface="+mj-lt"/>
          </a:endParaRPr>
        </a:p>
      </dsp:txBody>
      <dsp:txXfrm>
        <a:off x="52421" y="3317319"/>
        <a:ext cx="10870935" cy="968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C9D1A-2474-44A2-820A-D3CAD59DDE37}">
      <dsp:nvSpPr>
        <dsp:cNvPr id="0" name=""/>
        <dsp:cNvSpPr/>
      </dsp:nvSpPr>
      <dsp:spPr>
        <a:xfrm>
          <a:off x="1612636" y="2408"/>
          <a:ext cx="3387320" cy="2032392"/>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altLang="es-UY" sz="2800" b="1" kern="1200" dirty="0">
              <a:latin typeface="+mj-lt"/>
            </a:rPr>
            <a:t>REGISTRABILIDAD</a:t>
          </a:r>
          <a:endParaRPr lang="es-UY" sz="2800" b="1" kern="1200" dirty="0">
            <a:latin typeface="+mj-lt"/>
          </a:endParaRPr>
        </a:p>
      </dsp:txBody>
      <dsp:txXfrm>
        <a:off x="1612636" y="2408"/>
        <a:ext cx="3387320" cy="2032392"/>
      </dsp:txXfrm>
    </dsp:sp>
    <dsp:sp modelId="{DB8340F8-0A7C-4B60-872F-F9769CB47A44}">
      <dsp:nvSpPr>
        <dsp:cNvPr id="0" name=""/>
        <dsp:cNvSpPr/>
      </dsp:nvSpPr>
      <dsp:spPr>
        <a:xfrm>
          <a:off x="5338689" y="2408"/>
          <a:ext cx="3387320" cy="2032392"/>
        </a:xfrm>
        <a:prstGeom prst="rect">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altLang="es-UY" sz="2800" b="1" kern="1200" dirty="0">
              <a:latin typeface="+mj-lt"/>
            </a:rPr>
            <a:t>TERRITORIALIDAD</a:t>
          </a:r>
        </a:p>
      </dsp:txBody>
      <dsp:txXfrm>
        <a:off x="5338689" y="2408"/>
        <a:ext cx="3387320" cy="2032392"/>
      </dsp:txXfrm>
    </dsp:sp>
    <dsp:sp modelId="{B0A40424-B49F-4D27-810B-0BD7B53D64CE}">
      <dsp:nvSpPr>
        <dsp:cNvPr id="0" name=""/>
        <dsp:cNvSpPr/>
      </dsp:nvSpPr>
      <dsp:spPr>
        <a:xfrm>
          <a:off x="3475662" y="2373532"/>
          <a:ext cx="3387320" cy="2032392"/>
        </a:xfrm>
        <a:prstGeom prst="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altLang="es-UY" sz="2800" b="1" kern="1200" dirty="0">
              <a:latin typeface="+mj-lt"/>
            </a:rPr>
            <a:t>DISTINTIVIDAD</a:t>
          </a:r>
        </a:p>
      </dsp:txBody>
      <dsp:txXfrm>
        <a:off x="3475662" y="2373532"/>
        <a:ext cx="3387320" cy="203239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657A3-BF25-4D01-88FA-C6F03493F2F6}">
      <dsp:nvSpPr>
        <dsp:cNvPr id="0" name=""/>
        <dsp:cNvSpPr/>
      </dsp:nvSpPr>
      <dsp:spPr>
        <a:xfrm>
          <a:off x="0" y="-174016"/>
          <a:ext cx="4309080" cy="4309080"/>
        </a:xfrm>
        <a:prstGeom prst="pie">
          <a:avLst>
            <a:gd name="adj1" fmla="val 54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613988-74CD-4EBA-8E0B-99AA90365652}">
      <dsp:nvSpPr>
        <dsp:cNvPr id="0" name=""/>
        <dsp:cNvSpPr/>
      </dsp:nvSpPr>
      <dsp:spPr>
        <a:xfrm>
          <a:off x="2154540" y="-174016"/>
          <a:ext cx="8934692" cy="4309080"/>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ES_tradnl" sz="2400" b="1" kern="1200" dirty="0">
              <a:latin typeface="+mj-lt"/>
            </a:rPr>
            <a:t>CESIÓN Y AFECTACIÓN DEL DERECHO DE LA MARCA</a:t>
          </a:r>
          <a:endParaRPr lang="es-ES" sz="2400" kern="1200" dirty="0">
            <a:latin typeface="+mj-lt"/>
          </a:endParaRPr>
        </a:p>
      </dsp:txBody>
      <dsp:txXfrm>
        <a:off x="2154540" y="-174016"/>
        <a:ext cx="4467346" cy="2046813"/>
      </dsp:txXfrm>
    </dsp:sp>
    <dsp:sp modelId="{1D9E6BCE-4F6C-43C4-953E-D371346E1D56}">
      <dsp:nvSpPr>
        <dsp:cNvPr id="0" name=""/>
        <dsp:cNvSpPr/>
      </dsp:nvSpPr>
      <dsp:spPr>
        <a:xfrm>
          <a:off x="1131133" y="1872796"/>
          <a:ext cx="2046813" cy="2046813"/>
        </a:xfrm>
        <a:prstGeom prst="pie">
          <a:avLst>
            <a:gd name="adj1" fmla="val 5400000"/>
            <a:gd name="adj2" fmla="val 16200000"/>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5C74F-21C7-4D24-8FFF-E48643F4ADBD}">
      <dsp:nvSpPr>
        <dsp:cNvPr id="0" name=""/>
        <dsp:cNvSpPr/>
      </dsp:nvSpPr>
      <dsp:spPr>
        <a:xfrm>
          <a:off x="2154540" y="1309308"/>
          <a:ext cx="8934692" cy="3173788"/>
        </a:xfrm>
        <a:prstGeom prst="rect">
          <a:avLst/>
        </a:prstGeom>
        <a:solidFill>
          <a:schemeClr val="lt1">
            <a:alpha val="90000"/>
            <a:hueOff val="0"/>
            <a:satOff val="0"/>
            <a:lumOff val="0"/>
            <a:alphaOff val="0"/>
          </a:schemeClr>
        </a:solidFill>
        <a:ln w="15875" cap="rnd" cmpd="sng" algn="ctr">
          <a:solidFill>
            <a:schemeClr val="accent5">
              <a:hueOff val="20796183"/>
              <a:satOff val="-568"/>
              <a:lumOff val="-3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_tradnl" sz="2000" b="1" kern="1200" dirty="0">
              <a:latin typeface="+mj-lt"/>
            </a:rPr>
            <a:t>EL DERECHO A LA MARCA INTEGRA EL PATRIMONIO DE LA PERSONA FÍSICA O JURÍDICA QUE APAREZCA COMO TITULAR DEL REGISTRO. SE TRATA DE UN BIEN MUEBLE INMATERIAL CUYA TITULARIDAD PUEDE CEDERSE O AFECTARSE AL IGUAL QUE OTRO TIPO DE BIENES</a:t>
          </a:r>
          <a:endParaRPr lang="es-ES" sz="2000" kern="1200" dirty="0">
            <a:latin typeface="+mj-lt"/>
          </a:endParaRPr>
        </a:p>
      </dsp:txBody>
      <dsp:txXfrm>
        <a:off x="2154540" y="1309308"/>
        <a:ext cx="4467346" cy="3173788"/>
      </dsp:txXfrm>
    </dsp:sp>
    <dsp:sp modelId="{DB819C86-4611-4F83-B20C-48E42EFF8C46}">
      <dsp:nvSpPr>
        <dsp:cNvPr id="0" name=""/>
        <dsp:cNvSpPr/>
      </dsp:nvSpPr>
      <dsp:spPr>
        <a:xfrm>
          <a:off x="6621886" y="1872796"/>
          <a:ext cx="4467346" cy="2046813"/>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rtl="0">
            <a:lnSpc>
              <a:spcPct val="90000"/>
            </a:lnSpc>
            <a:spcBef>
              <a:spcPct val="0"/>
            </a:spcBef>
            <a:spcAft>
              <a:spcPct val="15000"/>
            </a:spcAft>
            <a:buChar char="•"/>
          </a:pPr>
          <a:r>
            <a:rPr lang="es-ES_tradnl" sz="2000" b="1" i="1" kern="1200" dirty="0">
              <a:latin typeface="+mj-lt"/>
            </a:rPr>
            <a:t>a) Trasmisión plena, definitiva o a título de propiedad</a:t>
          </a:r>
          <a:r>
            <a:rPr lang="es-ES_tradnl" sz="2000" b="1" kern="1200" dirty="0">
              <a:latin typeface="+mj-lt"/>
            </a:rPr>
            <a:t> (cesión o transferencia) (art. 16 ley N° 17.011)</a:t>
          </a:r>
          <a:endParaRPr lang="es-ES" sz="2000" kern="1200" dirty="0">
            <a:latin typeface="+mj-lt"/>
          </a:endParaRPr>
        </a:p>
        <a:p>
          <a:pPr marL="228600" lvl="1" indent="-228600" algn="l" defTabSz="889000" rtl="0">
            <a:lnSpc>
              <a:spcPct val="90000"/>
            </a:lnSpc>
            <a:spcBef>
              <a:spcPct val="0"/>
            </a:spcBef>
            <a:spcAft>
              <a:spcPct val="15000"/>
            </a:spcAft>
            <a:buChar char="•"/>
          </a:pPr>
          <a:r>
            <a:rPr lang="es-ES_tradnl" sz="2000" b="1" kern="1200" dirty="0">
              <a:latin typeface="+mj-lt"/>
            </a:rPr>
            <a:t>b) </a:t>
          </a:r>
          <a:r>
            <a:rPr lang="es-ES_tradnl" sz="2000" b="1" i="1" kern="1200" dirty="0">
              <a:latin typeface="+mj-lt"/>
            </a:rPr>
            <a:t>Trasmisión limitada, temporal o a título de uso,</a:t>
          </a:r>
          <a:r>
            <a:rPr lang="es-ES_tradnl" sz="2000" b="1" kern="1200" dirty="0">
              <a:latin typeface="+mj-lt"/>
            </a:rPr>
            <a:t> que puede dividirse en:</a:t>
          </a:r>
          <a:endParaRPr lang="es-ES" sz="2000" kern="1200" dirty="0">
            <a:latin typeface="+mj-lt"/>
          </a:endParaRPr>
        </a:p>
        <a:p>
          <a:pPr marL="457200" lvl="2" indent="-228600" algn="l" defTabSz="889000" rtl="0">
            <a:lnSpc>
              <a:spcPct val="90000"/>
            </a:lnSpc>
            <a:spcBef>
              <a:spcPct val="0"/>
            </a:spcBef>
            <a:spcAft>
              <a:spcPct val="15000"/>
            </a:spcAft>
            <a:buChar char="•"/>
          </a:pPr>
          <a:r>
            <a:rPr lang="es-ES_tradnl" sz="2000" b="1" kern="1200" dirty="0">
              <a:latin typeface="+mj-lt"/>
            </a:rPr>
            <a:t>Usufructo o prenda</a:t>
          </a:r>
          <a:endParaRPr lang="es-ES" sz="2000" kern="1200" dirty="0">
            <a:latin typeface="+mj-lt"/>
          </a:endParaRPr>
        </a:p>
        <a:p>
          <a:pPr marL="457200" lvl="2" indent="-228600" algn="l" defTabSz="889000" rtl="0">
            <a:lnSpc>
              <a:spcPct val="90000"/>
            </a:lnSpc>
            <a:spcBef>
              <a:spcPct val="0"/>
            </a:spcBef>
            <a:spcAft>
              <a:spcPct val="15000"/>
            </a:spcAft>
            <a:buChar char="•"/>
          </a:pPr>
          <a:r>
            <a:rPr lang="es-ES_tradnl" sz="2000" b="1" kern="1200" dirty="0">
              <a:latin typeface="+mj-lt"/>
            </a:rPr>
            <a:t>Constitución de una relación contractual, </a:t>
          </a:r>
          <a:r>
            <a:rPr lang="es-ES_tradnl" sz="2000" b="1" i="1" kern="1200" dirty="0">
              <a:latin typeface="+mj-lt"/>
            </a:rPr>
            <a:t>licencia</a:t>
          </a:r>
          <a:endParaRPr lang="es-ES" sz="2000" kern="1200" dirty="0">
            <a:latin typeface="+mj-lt"/>
          </a:endParaRPr>
        </a:p>
      </dsp:txBody>
      <dsp:txXfrm>
        <a:off x="6621886" y="1872796"/>
        <a:ext cx="4467346" cy="204681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6E5B4-6311-4AFC-9EFD-7FB0C69FA1EB}">
      <dsp:nvSpPr>
        <dsp:cNvPr id="0" name=""/>
        <dsp:cNvSpPr/>
      </dsp:nvSpPr>
      <dsp:spPr>
        <a:xfrm>
          <a:off x="0" y="731307"/>
          <a:ext cx="11346935" cy="133087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_tradnl" sz="2400" b="1" kern="1200" dirty="0">
              <a:latin typeface="+mj-lt"/>
            </a:rPr>
            <a:t>LA MARCA PUEDE SER OBJETO DE UNA COMPRAVENTA, DONACIÓN, CESIÓN DE DERECHOS HEREDITARIOS, DOCUMENTADOS EN DOCUMENTO PÚBLICO O PRIVADO.</a:t>
          </a:r>
          <a:endParaRPr lang="es-ES" sz="2400" kern="1200" dirty="0">
            <a:latin typeface="+mj-lt"/>
          </a:endParaRPr>
        </a:p>
      </dsp:txBody>
      <dsp:txXfrm>
        <a:off x="64968" y="796275"/>
        <a:ext cx="11216999" cy="1200939"/>
      </dsp:txXfrm>
    </dsp:sp>
    <dsp:sp modelId="{FBF4A5C2-E8FB-42F2-AFE9-F9D1E770FAB0}">
      <dsp:nvSpPr>
        <dsp:cNvPr id="0" name=""/>
        <dsp:cNvSpPr/>
      </dsp:nvSpPr>
      <dsp:spPr>
        <a:xfrm>
          <a:off x="0" y="2062182"/>
          <a:ext cx="11346935"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265"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s-ES_tradnl" sz="1800" b="1" kern="1200" dirty="0">
              <a:latin typeface="+mj-lt"/>
            </a:rPr>
            <a:t>El art. 16 de la ley N° 17.011 dispone que LA PROPIEDAD DE UNA MARCA PASA A LOS HEREDEROS Y PUEDE SER TRANSFERIDA POR ACTO ENTRE VIVOS, POR DISPOSICIÓN DE ÚLTIMA VOLUNTAD, POR EJECUCIÓN FORZADA O POR LA ACCIÓN DE REIVINDICACIÓN. </a:t>
          </a:r>
          <a:endParaRPr lang="es-ES" sz="1800" kern="1200" dirty="0">
            <a:latin typeface="+mj-lt"/>
          </a:endParaRPr>
        </a:p>
        <a:p>
          <a:pPr marL="228600" lvl="1" indent="-228600" algn="l" defTabSz="1066800" rtl="0">
            <a:lnSpc>
              <a:spcPct val="90000"/>
            </a:lnSpc>
            <a:spcBef>
              <a:spcPct val="0"/>
            </a:spcBef>
            <a:spcAft>
              <a:spcPct val="20000"/>
            </a:spcAft>
            <a:buChar char="•"/>
          </a:pPr>
          <a:r>
            <a:rPr lang="es-ES_tradnl" sz="2400" b="1" kern="1200" dirty="0">
              <a:latin typeface="+mj-lt"/>
            </a:rPr>
            <a:t>SI EL TITULAR ES UNA PERSONA FÍSICA EN EL MOMENTO DE SU FALLECIMIENTO LA PROPIEDAD PASA A LOS HEREDEROS</a:t>
          </a:r>
          <a:r>
            <a:rPr lang="es-ES_tradnl" sz="900" b="1" kern="1200" dirty="0">
              <a:latin typeface="+mj-lt"/>
            </a:rPr>
            <a:t>.</a:t>
          </a:r>
          <a:endParaRPr lang="es-ES" sz="900" kern="1200" dirty="0">
            <a:latin typeface="+mj-lt"/>
          </a:endParaRPr>
        </a:p>
      </dsp:txBody>
      <dsp:txXfrm>
        <a:off x="0" y="2062182"/>
        <a:ext cx="11346935" cy="154732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964C3-8F6E-475D-8762-8E7F1B268EC1}">
      <dsp:nvSpPr>
        <dsp:cNvPr id="0" name=""/>
        <dsp:cNvSpPr/>
      </dsp:nvSpPr>
      <dsp:spPr>
        <a:xfrm>
          <a:off x="0" y="37896"/>
          <a:ext cx="10429702" cy="93541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s-ES_tradnl" sz="3900" b="1" kern="1200" dirty="0">
              <a:latin typeface="+mj-lt"/>
            </a:rPr>
            <a:t>Contrato de licencia de marca</a:t>
          </a:r>
          <a:r>
            <a:rPr lang="es-ES_tradnl" sz="3900" b="1" kern="1200" dirty="0"/>
            <a:t>:</a:t>
          </a:r>
          <a:endParaRPr lang="es-ES" sz="3900" kern="1200" dirty="0"/>
        </a:p>
      </dsp:txBody>
      <dsp:txXfrm>
        <a:off x="45663" y="83559"/>
        <a:ext cx="10338376" cy="844089"/>
      </dsp:txXfrm>
    </dsp:sp>
    <dsp:sp modelId="{C246A267-0CB4-4185-943E-B8E534237AE4}">
      <dsp:nvSpPr>
        <dsp:cNvPr id="0" name=""/>
        <dsp:cNvSpPr/>
      </dsp:nvSpPr>
      <dsp:spPr>
        <a:xfrm>
          <a:off x="0" y="973311"/>
          <a:ext cx="10429702"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143"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es-ES_tradnl" sz="3000" b="1" kern="1200" dirty="0">
              <a:latin typeface="+mj-lt"/>
            </a:rPr>
            <a:t>aquél por el cual </a:t>
          </a:r>
          <a:r>
            <a:rPr lang="es-ES_tradnl" sz="3000" b="1" i="1" kern="1200" dirty="0">
              <a:latin typeface="+mj-lt"/>
            </a:rPr>
            <a:t>el titular de una marca concede a un tercero</a:t>
          </a:r>
          <a:r>
            <a:rPr lang="es-ES_tradnl" sz="3000" b="1" kern="1200" dirty="0">
              <a:latin typeface="+mj-lt"/>
            </a:rPr>
            <a:t>, en todo o en parte, </a:t>
          </a:r>
          <a:r>
            <a:rPr lang="es-ES_tradnl" sz="3000" b="1" i="1" kern="1200" dirty="0">
              <a:latin typeface="+mj-lt"/>
            </a:rPr>
            <a:t>el goce de su derecho mediante el pago de una regalía</a:t>
          </a:r>
          <a:endParaRPr lang="es-ES" sz="3000" kern="1200" dirty="0">
            <a:latin typeface="+mj-lt"/>
          </a:endParaRPr>
        </a:p>
      </dsp:txBody>
      <dsp:txXfrm>
        <a:off x="0" y="973311"/>
        <a:ext cx="10429702" cy="1372410"/>
      </dsp:txXfrm>
    </dsp:sp>
    <dsp:sp modelId="{822168B8-CD00-4F23-8E78-5DB2CD5F31EF}">
      <dsp:nvSpPr>
        <dsp:cNvPr id="0" name=""/>
        <dsp:cNvSpPr/>
      </dsp:nvSpPr>
      <dsp:spPr>
        <a:xfrm>
          <a:off x="0" y="2345721"/>
          <a:ext cx="10429702" cy="935415"/>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es-ES_tradnl" sz="3900" b="1" kern="1200" dirty="0">
              <a:latin typeface="+mj-lt"/>
            </a:rPr>
            <a:t>RAZONES:</a:t>
          </a:r>
          <a:endParaRPr lang="es-ES" sz="3900" kern="1200" dirty="0">
            <a:latin typeface="+mj-lt"/>
          </a:endParaRPr>
        </a:p>
      </dsp:txBody>
      <dsp:txXfrm>
        <a:off x="45663" y="2391384"/>
        <a:ext cx="10338376" cy="844089"/>
      </dsp:txXfrm>
    </dsp:sp>
    <dsp:sp modelId="{F9F2372D-74D0-43F7-A9E5-E4EC6B029372}">
      <dsp:nvSpPr>
        <dsp:cNvPr id="0" name=""/>
        <dsp:cNvSpPr/>
      </dsp:nvSpPr>
      <dsp:spPr>
        <a:xfrm>
          <a:off x="0" y="3281136"/>
          <a:ext cx="10429702"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143" tIns="49530" rIns="277368" bIns="49530" numCol="1" spcCol="1270" anchor="t" anchorCtr="0">
          <a:noAutofit/>
        </a:bodyPr>
        <a:lstStyle/>
        <a:p>
          <a:pPr marL="285750" lvl="1" indent="-285750" algn="l" defTabSz="1333500" rtl="0">
            <a:lnSpc>
              <a:spcPct val="90000"/>
            </a:lnSpc>
            <a:spcBef>
              <a:spcPct val="0"/>
            </a:spcBef>
            <a:spcAft>
              <a:spcPct val="20000"/>
            </a:spcAft>
            <a:buChar char="•"/>
          </a:pPr>
          <a:r>
            <a:rPr lang="es-ES_tradnl" sz="3000" b="1" kern="1200" dirty="0">
              <a:latin typeface="+mj-lt"/>
            </a:rPr>
            <a:t>Imposibilidad de explotación propia</a:t>
          </a:r>
          <a:endParaRPr lang="es-ES" sz="3000" kern="1200" dirty="0">
            <a:latin typeface="+mj-lt"/>
          </a:endParaRPr>
        </a:p>
        <a:p>
          <a:pPr marL="285750" lvl="1" indent="-285750" algn="l" defTabSz="1333500" rtl="0">
            <a:lnSpc>
              <a:spcPct val="90000"/>
            </a:lnSpc>
            <a:spcBef>
              <a:spcPct val="0"/>
            </a:spcBef>
            <a:spcAft>
              <a:spcPct val="20000"/>
            </a:spcAft>
            <a:buChar char="•"/>
          </a:pPr>
          <a:r>
            <a:rPr lang="es-ES_tradnl" sz="3000" b="1" kern="1200" dirty="0">
              <a:latin typeface="+mj-lt"/>
            </a:rPr>
            <a:t>Protección internacional de la marca</a:t>
          </a:r>
          <a:endParaRPr lang="es-ES" sz="3000" kern="1200" dirty="0">
            <a:latin typeface="+mj-lt"/>
          </a:endParaRPr>
        </a:p>
      </dsp:txBody>
      <dsp:txXfrm>
        <a:off x="0" y="3281136"/>
        <a:ext cx="10429702" cy="104949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84DEC-C3BA-4502-ACB9-BB512D5E429D}">
      <dsp:nvSpPr>
        <dsp:cNvPr id="0" name=""/>
        <dsp:cNvSpPr/>
      </dsp:nvSpPr>
      <dsp:spPr>
        <a:xfrm>
          <a:off x="0" y="732385"/>
          <a:ext cx="11108673" cy="288989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_tradnl" sz="2800" b="1" kern="1200" dirty="0">
              <a:solidFill>
                <a:schemeClr val="tx1"/>
              </a:solidFill>
              <a:latin typeface="+mj-lt"/>
            </a:rPr>
            <a:t>CONJUNTO DE DERECHOS DE PROPIEDAD INTELECTUAL CONCERNIENTES A LAS MARCAS, NOMBRES COMERCIALES, DISEÑOS Y MODELOS INDUSTRIALES, DERECHOS DE AUTOR, “SABER – HACERLO” O PATENTES DESTINADOS A SER EXPLOTADOS PARA LA REVENTA DE PRODUCTOS O LA PRESTACIÓN DE SERVICIOS A DESTINATARIOS FINALES</a:t>
          </a:r>
          <a:endParaRPr lang="es-ES" sz="2800" kern="1200" dirty="0">
            <a:solidFill>
              <a:schemeClr val="tx1"/>
            </a:solidFill>
            <a:latin typeface="+mj-lt"/>
          </a:endParaRPr>
        </a:p>
      </dsp:txBody>
      <dsp:txXfrm>
        <a:off x="141073" y="873458"/>
        <a:ext cx="10826527" cy="2607753"/>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CBBB4-0CF4-41A6-8E77-EEF644411A24}">
      <dsp:nvSpPr>
        <dsp:cNvPr id="0" name=""/>
        <dsp:cNvSpPr/>
      </dsp:nvSpPr>
      <dsp:spPr>
        <a:xfrm>
          <a:off x="0" y="432660"/>
          <a:ext cx="10152612" cy="12168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s-ES_tradnl" sz="3200" b="1" kern="1200" dirty="0">
              <a:latin typeface="+mj-lt"/>
            </a:rPr>
            <a:t>BENEFICIOS:</a:t>
          </a:r>
          <a:endParaRPr lang="es-ES" sz="3200" kern="1200" dirty="0">
            <a:latin typeface="+mj-lt"/>
          </a:endParaRPr>
        </a:p>
      </dsp:txBody>
      <dsp:txXfrm>
        <a:off x="59399" y="492059"/>
        <a:ext cx="10033814" cy="1098002"/>
      </dsp:txXfrm>
    </dsp:sp>
    <dsp:sp modelId="{62392E4F-CCA5-4976-BC0D-BCA924DA8DF9}">
      <dsp:nvSpPr>
        <dsp:cNvPr id="0" name=""/>
        <dsp:cNvSpPr/>
      </dsp:nvSpPr>
      <dsp:spPr>
        <a:xfrm>
          <a:off x="0" y="1649460"/>
          <a:ext cx="10152612" cy="154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345" tIns="40640" rIns="227584" bIns="40640" numCol="1" spcCol="1270" anchor="t" anchorCtr="0">
          <a:noAutofit/>
        </a:bodyPr>
        <a:lstStyle/>
        <a:p>
          <a:pPr marL="285750" lvl="1" indent="-285750" algn="l" defTabSz="1422400" rtl="0">
            <a:lnSpc>
              <a:spcPct val="90000"/>
            </a:lnSpc>
            <a:spcBef>
              <a:spcPct val="0"/>
            </a:spcBef>
            <a:spcAft>
              <a:spcPct val="20000"/>
            </a:spcAft>
            <a:buChar char="•"/>
          </a:pPr>
          <a:r>
            <a:rPr lang="es-ES_tradnl" sz="3200" b="1" kern="1200" dirty="0">
              <a:latin typeface="+mj-lt"/>
            </a:rPr>
            <a:t>Homogeneización e internacionalización de los mercados. </a:t>
          </a:r>
          <a:endParaRPr lang="es-ES" sz="3200" kern="1200" dirty="0">
            <a:latin typeface="+mj-lt"/>
          </a:endParaRPr>
        </a:p>
        <a:p>
          <a:pPr marL="285750" lvl="1" indent="-285750" algn="l" defTabSz="1422400" rtl="0">
            <a:lnSpc>
              <a:spcPct val="90000"/>
            </a:lnSpc>
            <a:spcBef>
              <a:spcPct val="0"/>
            </a:spcBef>
            <a:spcAft>
              <a:spcPct val="20000"/>
            </a:spcAft>
            <a:buChar char="•"/>
          </a:pPr>
          <a:r>
            <a:rPr lang="es-ES_tradnl" sz="3200" b="1" kern="1200" dirty="0">
              <a:latin typeface="+mj-lt"/>
            </a:rPr>
            <a:t>Es una llave para la exportación.</a:t>
          </a:r>
          <a:endParaRPr lang="es-ES" sz="3200" kern="1200" dirty="0">
            <a:latin typeface="+mj-lt"/>
          </a:endParaRPr>
        </a:p>
      </dsp:txBody>
      <dsp:txXfrm>
        <a:off x="0" y="1649460"/>
        <a:ext cx="10152612" cy="154732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A8F22-20AE-4B96-B900-0E81AF2A8683}">
      <dsp:nvSpPr>
        <dsp:cNvPr id="0" name=""/>
        <dsp:cNvSpPr/>
      </dsp:nvSpPr>
      <dsp:spPr>
        <a:xfrm>
          <a:off x="0" y="60685"/>
          <a:ext cx="10975598" cy="55165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_tradnl" sz="2300" b="1" kern="1200" dirty="0">
              <a:latin typeface="+mj-lt"/>
            </a:rPr>
            <a:t>La marca puede ser objeto DE UNA PRENDA INDUSTRIAL</a:t>
          </a:r>
          <a:endParaRPr lang="es-ES" sz="2300" kern="1200" dirty="0">
            <a:latin typeface="+mj-lt"/>
          </a:endParaRPr>
        </a:p>
      </dsp:txBody>
      <dsp:txXfrm>
        <a:off x="26930" y="87615"/>
        <a:ext cx="10921738" cy="497795"/>
      </dsp:txXfrm>
    </dsp:sp>
    <dsp:sp modelId="{B7348065-D7F6-4BF9-9EDD-516DAA522E7F}">
      <dsp:nvSpPr>
        <dsp:cNvPr id="0" name=""/>
        <dsp:cNvSpPr/>
      </dsp:nvSpPr>
      <dsp:spPr>
        <a:xfrm>
          <a:off x="0" y="612340"/>
          <a:ext cx="10975598"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47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s-ES_tradnl" sz="1800" b="1" kern="1200" dirty="0">
              <a:latin typeface="+mj-lt"/>
            </a:rPr>
            <a:t>El art. 64 establece que las prendas industriales SE REGISTRARÁN EN LA DNPI y se publicarán en el BOPI. Los arts. 52 a 58 del Decreto reglamentario establecen las formalidades: se inscribirán la prenda, los endosos, ampliaciones, novaciones, reinscripciones y cancelaciones. </a:t>
          </a:r>
          <a:endParaRPr lang="es-ES" sz="1800" kern="1200" dirty="0">
            <a:latin typeface="+mj-lt"/>
          </a:endParaRPr>
        </a:p>
        <a:p>
          <a:pPr marL="171450" lvl="1" indent="-171450" algn="l" defTabSz="800100" rtl="0">
            <a:lnSpc>
              <a:spcPct val="90000"/>
            </a:lnSpc>
            <a:spcBef>
              <a:spcPct val="0"/>
            </a:spcBef>
            <a:spcAft>
              <a:spcPct val="20000"/>
            </a:spcAft>
            <a:buChar char="•"/>
          </a:pPr>
          <a:r>
            <a:rPr lang="es-ES_tradnl" sz="1800" b="1" kern="1200" dirty="0">
              <a:latin typeface="+mj-lt"/>
            </a:rPr>
            <a:t>La cancelación también debe publicarse en el BOPI.</a:t>
          </a:r>
          <a:endParaRPr lang="es-ES" sz="1800" kern="1200" dirty="0">
            <a:latin typeface="+mj-lt"/>
          </a:endParaRPr>
        </a:p>
        <a:p>
          <a:pPr marL="171450" lvl="1" indent="-171450" algn="l" defTabSz="800100" rtl="0">
            <a:lnSpc>
              <a:spcPct val="90000"/>
            </a:lnSpc>
            <a:spcBef>
              <a:spcPct val="0"/>
            </a:spcBef>
            <a:spcAft>
              <a:spcPct val="20000"/>
            </a:spcAft>
            <a:buChar char="•"/>
          </a:pPr>
          <a:r>
            <a:rPr lang="es-ES_tradnl" sz="1800" b="1" kern="1200" dirty="0">
              <a:latin typeface="+mj-lt"/>
            </a:rPr>
            <a:t>Las obligaciones del titular de la marca prendada son:</a:t>
          </a:r>
          <a:endParaRPr lang="es-ES" sz="1800" kern="1200" dirty="0">
            <a:latin typeface="+mj-lt"/>
          </a:endParaRPr>
        </a:p>
        <a:p>
          <a:pPr marL="342900" lvl="2" indent="-171450" algn="l" defTabSz="800100" rtl="0">
            <a:lnSpc>
              <a:spcPct val="90000"/>
            </a:lnSpc>
            <a:spcBef>
              <a:spcPct val="0"/>
            </a:spcBef>
            <a:spcAft>
              <a:spcPct val="20000"/>
            </a:spcAft>
            <a:buChar char="•"/>
          </a:pPr>
          <a:r>
            <a:rPr lang="es-ES_tradnl" sz="1800" b="1" kern="1200" dirty="0">
              <a:latin typeface="+mj-lt"/>
            </a:rPr>
            <a:t>Mantener y no disponer de las marcas prendadas, bajo apercibimiento de incurrir en responsabilidad penal. </a:t>
          </a:r>
          <a:endParaRPr lang="es-ES" sz="1800" kern="1200" dirty="0">
            <a:latin typeface="+mj-lt"/>
          </a:endParaRPr>
        </a:p>
        <a:p>
          <a:pPr marL="342900" lvl="2" indent="-171450" algn="l" defTabSz="800100" rtl="0">
            <a:lnSpc>
              <a:spcPct val="90000"/>
            </a:lnSpc>
            <a:spcBef>
              <a:spcPct val="0"/>
            </a:spcBef>
            <a:spcAft>
              <a:spcPct val="20000"/>
            </a:spcAft>
            <a:buChar char="•"/>
          </a:pPr>
          <a:r>
            <a:rPr lang="es-ES_tradnl" sz="1800" b="1" kern="1200" dirty="0">
              <a:latin typeface="+mj-lt"/>
            </a:rPr>
            <a:t>El acreedor prendario, con autorización judicial, puede solicitar la renovación de la marca. </a:t>
          </a:r>
          <a:endParaRPr lang="es-ES" sz="1800" kern="1200" dirty="0">
            <a:latin typeface="+mj-lt"/>
          </a:endParaRPr>
        </a:p>
        <a:p>
          <a:pPr marL="342900" lvl="2" indent="-171450" algn="l" defTabSz="800100" rtl="0">
            <a:lnSpc>
              <a:spcPct val="90000"/>
            </a:lnSpc>
            <a:spcBef>
              <a:spcPct val="0"/>
            </a:spcBef>
            <a:spcAft>
              <a:spcPct val="20000"/>
            </a:spcAft>
            <a:buChar char="•"/>
          </a:pPr>
          <a:r>
            <a:rPr lang="es-ES_tradnl" sz="1800" b="1" kern="1200" dirty="0">
              <a:latin typeface="+mj-lt"/>
            </a:rPr>
            <a:t> No puede cederla, salvo con autorización del acreedor prendario. </a:t>
          </a:r>
          <a:endParaRPr lang="es-ES" sz="1800" kern="1200" dirty="0">
            <a:latin typeface="+mj-lt"/>
          </a:endParaRPr>
        </a:p>
        <a:p>
          <a:pPr marL="171450" lvl="1" indent="-171450" algn="l" defTabSz="800100" rtl="0">
            <a:lnSpc>
              <a:spcPct val="90000"/>
            </a:lnSpc>
            <a:spcBef>
              <a:spcPct val="0"/>
            </a:spcBef>
            <a:spcAft>
              <a:spcPct val="20000"/>
            </a:spcAft>
            <a:buChar char="•"/>
          </a:pPr>
          <a:r>
            <a:rPr lang="es-ES_tradnl" sz="1800" b="1" kern="1200" dirty="0">
              <a:latin typeface="+mj-lt"/>
            </a:rPr>
            <a:t>Estos contratos caducan a los cinco años.</a:t>
          </a:r>
          <a:endParaRPr lang="es-ES" sz="1800" kern="1200" dirty="0">
            <a:latin typeface="+mj-lt"/>
          </a:endParaRPr>
        </a:p>
      </dsp:txBody>
      <dsp:txXfrm>
        <a:off x="0" y="612340"/>
        <a:ext cx="10975598" cy="342792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401DF-287F-47C8-BA22-A0C75C7227EE}">
      <dsp:nvSpPr>
        <dsp:cNvPr id="0" name=""/>
        <dsp:cNvSpPr/>
      </dsp:nvSpPr>
      <dsp:spPr>
        <a:xfrm>
          <a:off x="0" y="23587"/>
          <a:ext cx="11053256" cy="71954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s-ES_tradnl" sz="3000" b="1" kern="1200" dirty="0">
              <a:latin typeface="+mj-lt"/>
            </a:rPr>
            <a:t>EMBARGOS Y PROHIBICIONES DE INNOVAR</a:t>
          </a:r>
          <a:endParaRPr lang="es-ES" sz="3000" kern="1200" dirty="0">
            <a:latin typeface="+mj-lt"/>
          </a:endParaRPr>
        </a:p>
      </dsp:txBody>
      <dsp:txXfrm>
        <a:off x="35125" y="58712"/>
        <a:ext cx="10983006" cy="649299"/>
      </dsp:txXfrm>
    </dsp:sp>
    <dsp:sp modelId="{CEB94319-F734-43CF-8E40-4B350A732044}">
      <dsp:nvSpPr>
        <dsp:cNvPr id="0" name=""/>
        <dsp:cNvSpPr/>
      </dsp:nvSpPr>
      <dsp:spPr>
        <a:xfrm>
          <a:off x="0" y="743137"/>
          <a:ext cx="11053256" cy="360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941"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s-ES_tradnl" sz="2300" b="1" kern="1200" dirty="0">
              <a:latin typeface="+mj-lt"/>
            </a:rPr>
            <a:t>El art. 65 de la ley N° 17.011 establece el REGISTRO DE EMBARGOS Y PROHIBICIONES DE INNOVAR COMUNICADOS POR EL PODER JUDICIAL QUE AFECTEN A LAS MARCAS REGISTRADAS O EN TRÁMITE.</a:t>
          </a:r>
          <a:endParaRPr lang="es-ES" sz="2300" kern="1200" dirty="0">
            <a:latin typeface="+mj-lt"/>
          </a:endParaRPr>
        </a:p>
        <a:p>
          <a:pPr marL="228600" lvl="1" indent="-228600" algn="l" defTabSz="1022350" rtl="0">
            <a:lnSpc>
              <a:spcPct val="90000"/>
            </a:lnSpc>
            <a:spcBef>
              <a:spcPct val="0"/>
            </a:spcBef>
            <a:spcAft>
              <a:spcPct val="20000"/>
            </a:spcAft>
            <a:buChar char="•"/>
          </a:pPr>
          <a:r>
            <a:rPr lang="es-ES_tradnl" sz="2300" b="1" kern="1200" dirty="0">
              <a:latin typeface="+mj-lt"/>
            </a:rPr>
            <a:t>Siempre se trata de EMBARGOS ESPECÍFICOS, no estando incluidos en los embargos genéricos. El acreedor debe identificar todas las marcas del deudor .</a:t>
          </a:r>
          <a:endParaRPr lang="es-ES" sz="2300" kern="1200" dirty="0">
            <a:latin typeface="+mj-lt"/>
          </a:endParaRPr>
        </a:p>
        <a:p>
          <a:pPr marL="228600" lvl="1" indent="-228600" algn="l" defTabSz="1022350" rtl="0">
            <a:lnSpc>
              <a:spcPct val="90000"/>
            </a:lnSpc>
            <a:spcBef>
              <a:spcPct val="0"/>
            </a:spcBef>
            <a:spcAft>
              <a:spcPct val="20000"/>
            </a:spcAft>
            <a:buChar char="•"/>
          </a:pPr>
          <a:r>
            <a:rPr lang="es-ES_tradnl" sz="2300" b="1" kern="1200" dirty="0">
              <a:latin typeface="+mj-lt"/>
            </a:rPr>
            <a:t>El JUEZ PUEDE ORDENAR LA RENOVACIÓN DE LA MARCA A SOLICITUD DEL ACREEDOR E IMPEDIR TRANSFERENCIAS O LICENCIAS.</a:t>
          </a:r>
          <a:endParaRPr lang="es-ES" sz="2300" kern="1200" dirty="0">
            <a:latin typeface="+mj-lt"/>
          </a:endParaRPr>
        </a:p>
        <a:p>
          <a:pPr marL="228600" lvl="1" indent="-228600" algn="l" defTabSz="1022350" rtl="0">
            <a:lnSpc>
              <a:spcPct val="90000"/>
            </a:lnSpc>
            <a:spcBef>
              <a:spcPct val="0"/>
            </a:spcBef>
            <a:spcAft>
              <a:spcPct val="20000"/>
            </a:spcAft>
            <a:buChar char="•"/>
          </a:pPr>
          <a:r>
            <a:rPr lang="es-ES_tradnl" sz="2300" b="1" kern="1200" dirty="0">
              <a:latin typeface="+mj-lt"/>
            </a:rPr>
            <a:t>También se inscriben los levantamientos de las medidas. </a:t>
          </a:r>
          <a:endParaRPr lang="es-ES" sz="2300" kern="1200" dirty="0">
            <a:latin typeface="+mj-lt"/>
          </a:endParaRPr>
        </a:p>
        <a:p>
          <a:pPr marL="228600" lvl="1" indent="-228600" algn="l" defTabSz="1022350" rtl="0">
            <a:lnSpc>
              <a:spcPct val="90000"/>
            </a:lnSpc>
            <a:spcBef>
              <a:spcPct val="0"/>
            </a:spcBef>
            <a:spcAft>
              <a:spcPct val="20000"/>
            </a:spcAft>
            <a:buChar char="•"/>
          </a:pPr>
          <a:r>
            <a:rPr lang="es-ES_tradnl" sz="2300" b="1" kern="1200" dirty="0">
              <a:latin typeface="+mj-lt"/>
            </a:rPr>
            <a:t>Las inscripciones caducan a los cinco años. </a:t>
          </a:r>
          <a:endParaRPr lang="es-ES" sz="2300" kern="1200" dirty="0">
            <a:latin typeface="+mj-lt"/>
          </a:endParaRPr>
        </a:p>
      </dsp:txBody>
      <dsp:txXfrm>
        <a:off x="0" y="743137"/>
        <a:ext cx="11053256" cy="360180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7D721-8CAE-4E97-88FD-7738D4E5CE87}">
      <dsp:nvSpPr>
        <dsp:cNvPr id="0" name=""/>
        <dsp:cNvSpPr/>
      </dsp:nvSpPr>
      <dsp:spPr>
        <a:xfrm>
          <a:off x="0" y="2609"/>
          <a:ext cx="10770693" cy="4044651"/>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_tradnl" sz="2800" b="1" kern="1200" dirty="0">
              <a:latin typeface="+mj-lt"/>
            </a:rPr>
            <a:t>A diferencia de las marcas, cuya función es la de distinguir productos o servicios o aludir al origen empresarial, estas indicaciones TIENEN UNA ESTRICTA FINALIDAD PUBLICITARIA: “captar la atención del público a quien el mensaje se dirige o alcanza, a los efectos de que adquieran el producto o contraten el servicio anunciado”</a:t>
          </a:r>
          <a:endParaRPr lang="es-ES" sz="2800" kern="1200" dirty="0">
            <a:latin typeface="+mj-lt"/>
          </a:endParaRPr>
        </a:p>
      </dsp:txBody>
      <dsp:txXfrm>
        <a:off x="197444" y="200053"/>
        <a:ext cx="10375805" cy="3649763"/>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E5C81-63CC-4580-9FCA-5D1A955AD273}">
      <dsp:nvSpPr>
        <dsp:cNvPr id="0" name=""/>
        <dsp:cNvSpPr/>
      </dsp:nvSpPr>
      <dsp:spPr>
        <a:xfrm>
          <a:off x="0" y="697464"/>
          <a:ext cx="10715276" cy="133087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_tradnl" sz="2400" b="1" kern="1200" dirty="0">
              <a:latin typeface="+mj-lt"/>
            </a:rPr>
            <a:t>EL ART. 3 DE LA LEY N° 17.011 ESTABLECE QUE PODRÁN CONSTITUIRSE COMO MARCAS LAS FRASES PUBLICITARIAS QUE REÚNAN LAS CONDICIONES REQUERIDAS POR LA PRESENTE LEY.</a:t>
          </a:r>
          <a:endParaRPr lang="es-ES" sz="2400" kern="1200" dirty="0">
            <a:latin typeface="+mj-lt"/>
          </a:endParaRPr>
        </a:p>
      </dsp:txBody>
      <dsp:txXfrm>
        <a:off x="64968" y="762432"/>
        <a:ext cx="10585340" cy="1200939"/>
      </dsp:txXfrm>
    </dsp:sp>
    <dsp:sp modelId="{4BBC8AB2-8E76-4034-9E72-DD990FA014CF}">
      <dsp:nvSpPr>
        <dsp:cNvPr id="0" name=""/>
        <dsp:cNvSpPr/>
      </dsp:nvSpPr>
      <dsp:spPr>
        <a:xfrm>
          <a:off x="0" y="2028339"/>
          <a:ext cx="10715276" cy="1513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1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s-ES_tradnl" sz="2400" b="1" kern="1200" dirty="0">
              <a:latin typeface="+mj-lt"/>
            </a:rPr>
            <a:t>Esto quiere decir que la frase publicitaria puede ir acompañada o no de la marca del producto o servicio. </a:t>
          </a:r>
          <a:endParaRPr lang="es-ES" sz="2400" kern="1200" dirty="0">
            <a:latin typeface="+mj-lt"/>
          </a:endParaRPr>
        </a:p>
        <a:p>
          <a:pPr marL="228600" lvl="1" indent="-228600" algn="l" defTabSz="1066800" rtl="0">
            <a:lnSpc>
              <a:spcPct val="90000"/>
            </a:lnSpc>
            <a:spcBef>
              <a:spcPct val="0"/>
            </a:spcBef>
            <a:spcAft>
              <a:spcPct val="20000"/>
            </a:spcAft>
            <a:buChar char="•"/>
          </a:pPr>
          <a:r>
            <a:rPr lang="es-ES_tradnl" sz="2400" b="1" kern="1200" dirty="0">
              <a:latin typeface="+mj-lt"/>
            </a:rPr>
            <a:t>SIEMPRE SE VA A OTORGAR DERECHO SOBRE EL CONJUNTO PERO NO SOBRE LOS TÉRMINOS QUE LO COMPONEN</a:t>
          </a:r>
          <a:endParaRPr lang="es-ES" sz="2400" kern="1200" dirty="0">
            <a:latin typeface="+mj-lt"/>
          </a:endParaRPr>
        </a:p>
      </dsp:txBody>
      <dsp:txXfrm>
        <a:off x="0" y="2028339"/>
        <a:ext cx="10715276" cy="1513687"/>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B0716-583C-4B02-82CE-B4677A6A1FD8}">
      <dsp:nvSpPr>
        <dsp:cNvPr id="0" name=""/>
        <dsp:cNvSpPr/>
      </dsp:nvSpPr>
      <dsp:spPr>
        <a:xfrm>
          <a:off x="0" y="1385"/>
          <a:ext cx="10208030" cy="5951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_tradnl" sz="2800" b="1" kern="1200" dirty="0">
              <a:latin typeface="+mj-lt"/>
            </a:rPr>
            <a:t>CONCEPTO DE NOMBRE COMERCIAL</a:t>
          </a:r>
          <a:endParaRPr lang="es-ES" sz="2800" b="1" kern="1200" dirty="0">
            <a:latin typeface="+mj-lt"/>
          </a:endParaRPr>
        </a:p>
      </dsp:txBody>
      <dsp:txXfrm>
        <a:off x="29050" y="30435"/>
        <a:ext cx="10149930" cy="537000"/>
      </dsp:txXfrm>
    </dsp:sp>
    <dsp:sp modelId="{D10FB0B7-DE38-4129-85F5-179C32F9B70B}">
      <dsp:nvSpPr>
        <dsp:cNvPr id="0" name=""/>
        <dsp:cNvSpPr/>
      </dsp:nvSpPr>
      <dsp:spPr>
        <a:xfrm>
          <a:off x="0" y="596485"/>
          <a:ext cx="10208030" cy="336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105" tIns="35560" rIns="199136" bIns="35560" numCol="1" spcCol="1270" anchor="t" anchorCtr="0">
          <a:noAutofit/>
        </a:bodyPr>
        <a:lstStyle/>
        <a:p>
          <a:pPr marL="285750" lvl="1" indent="-285750" algn="l" defTabSz="1244600" rtl="0">
            <a:lnSpc>
              <a:spcPct val="90000"/>
            </a:lnSpc>
            <a:spcBef>
              <a:spcPct val="0"/>
            </a:spcBef>
            <a:spcAft>
              <a:spcPct val="20000"/>
            </a:spcAft>
            <a:buChar char="•"/>
          </a:pPr>
          <a:endParaRPr lang="es-ES" sz="2800" b="1" kern="1200" dirty="0">
            <a:latin typeface="+mj-lt"/>
          </a:endParaRPr>
        </a:p>
        <a:p>
          <a:pPr marL="285750" lvl="1" indent="-285750" algn="l" defTabSz="1244600" rtl="0">
            <a:lnSpc>
              <a:spcPct val="90000"/>
            </a:lnSpc>
            <a:spcBef>
              <a:spcPct val="0"/>
            </a:spcBef>
            <a:spcAft>
              <a:spcPct val="20000"/>
            </a:spcAft>
            <a:buChar char="•"/>
          </a:pPr>
          <a:r>
            <a:rPr lang="en-GB" sz="2800" b="1" kern="1200" dirty="0" err="1">
              <a:latin typeface="+mj-lt"/>
            </a:rPr>
            <a:t>Es</a:t>
          </a:r>
          <a:r>
            <a:rPr lang="en-GB" sz="2800" b="1" kern="1200" dirty="0">
              <a:latin typeface="+mj-lt"/>
            </a:rPr>
            <a:t> la </a:t>
          </a:r>
          <a:r>
            <a:rPr lang="en-GB" sz="2800" b="1" kern="1200" dirty="0" err="1">
              <a:latin typeface="+mj-lt"/>
            </a:rPr>
            <a:t>designación</a:t>
          </a:r>
          <a:r>
            <a:rPr lang="en-GB" sz="2800" b="1" kern="1200" dirty="0">
              <a:latin typeface="+mj-lt"/>
            </a:rPr>
            <a:t> que </a:t>
          </a:r>
          <a:r>
            <a:rPr lang="en-GB" sz="2800" b="1" kern="1200" dirty="0" err="1">
              <a:latin typeface="+mj-lt"/>
            </a:rPr>
            <a:t>distingue</a:t>
          </a:r>
          <a:r>
            <a:rPr lang="en-GB" sz="2800" b="1" kern="1200" dirty="0">
              <a:latin typeface="+mj-lt"/>
            </a:rPr>
            <a:t> a </a:t>
          </a:r>
          <a:r>
            <a:rPr lang="en-GB" sz="2800" b="1" kern="1200" dirty="0" err="1">
              <a:latin typeface="+mj-lt"/>
            </a:rPr>
            <a:t>una</a:t>
          </a:r>
          <a:r>
            <a:rPr lang="en-GB" sz="2800" b="1" kern="1200" dirty="0">
              <a:latin typeface="+mj-lt"/>
            </a:rPr>
            <a:t> </a:t>
          </a:r>
          <a:r>
            <a:rPr lang="en-GB" sz="2800" b="1" kern="1200" dirty="0" err="1">
              <a:latin typeface="+mj-lt"/>
            </a:rPr>
            <a:t>empresa</a:t>
          </a:r>
          <a:r>
            <a:rPr lang="en-GB" sz="2800" b="1" kern="1200" dirty="0">
              <a:latin typeface="+mj-lt"/>
            </a:rPr>
            <a:t> </a:t>
          </a:r>
          <a:r>
            <a:rPr lang="en-GB" sz="2800" b="1" kern="1200" dirty="0" err="1">
              <a:latin typeface="+mj-lt"/>
            </a:rPr>
            <a:t>en</a:t>
          </a:r>
          <a:r>
            <a:rPr lang="en-GB" sz="2800" b="1" kern="1200" dirty="0">
              <a:latin typeface="+mj-lt"/>
            </a:rPr>
            <a:t> el </a:t>
          </a:r>
          <a:r>
            <a:rPr lang="en-GB" sz="2800" b="1" kern="1200" dirty="0" err="1">
              <a:latin typeface="+mj-lt"/>
            </a:rPr>
            <a:t>ejercicio</a:t>
          </a:r>
          <a:r>
            <a:rPr lang="en-GB" sz="2800" b="1" kern="1200" dirty="0">
              <a:latin typeface="+mj-lt"/>
            </a:rPr>
            <a:t> de </a:t>
          </a:r>
          <a:r>
            <a:rPr lang="en-GB" sz="2800" b="1" kern="1200" dirty="0" err="1">
              <a:latin typeface="+mj-lt"/>
            </a:rPr>
            <a:t>su</a:t>
          </a:r>
          <a:r>
            <a:rPr lang="en-GB" sz="2800" b="1" kern="1200" dirty="0">
              <a:latin typeface="+mj-lt"/>
            </a:rPr>
            <a:t> </a:t>
          </a:r>
          <a:r>
            <a:rPr lang="en-GB" sz="2800" b="1" kern="1200" dirty="0" err="1">
              <a:latin typeface="+mj-lt"/>
            </a:rPr>
            <a:t>actividad</a:t>
          </a:r>
          <a:r>
            <a:rPr lang="en-GB" sz="2800" b="1" kern="1200" dirty="0">
              <a:latin typeface="+mj-lt"/>
            </a:rPr>
            <a:t> o a sus locales o </a:t>
          </a:r>
          <a:r>
            <a:rPr lang="en-GB" sz="2800" b="1" kern="1200" dirty="0" err="1">
              <a:latin typeface="+mj-lt"/>
            </a:rPr>
            <a:t>establecimientos</a:t>
          </a:r>
          <a:r>
            <a:rPr lang="en-GB" sz="2800" b="1" kern="1200" dirty="0">
              <a:latin typeface="+mj-lt"/>
            </a:rPr>
            <a:t> </a:t>
          </a:r>
          <a:r>
            <a:rPr lang="en-GB" sz="2800" b="1" kern="1200" dirty="0" err="1">
              <a:latin typeface="+mj-lt"/>
            </a:rPr>
            <a:t>en</a:t>
          </a:r>
          <a:r>
            <a:rPr lang="en-GB" sz="2800" b="1" kern="1200" dirty="0">
              <a:latin typeface="+mj-lt"/>
            </a:rPr>
            <a:t> </a:t>
          </a:r>
          <a:r>
            <a:rPr lang="en-GB" sz="2800" b="1" kern="1200" dirty="0" err="1">
              <a:latin typeface="+mj-lt"/>
            </a:rPr>
            <a:t>los</a:t>
          </a:r>
          <a:r>
            <a:rPr lang="en-GB" sz="2800" b="1" kern="1200" dirty="0">
              <a:latin typeface="+mj-lt"/>
            </a:rPr>
            <a:t> </a:t>
          </a:r>
          <a:r>
            <a:rPr lang="en-GB" sz="2800" b="1" kern="1200" dirty="0" err="1">
              <a:latin typeface="+mj-lt"/>
            </a:rPr>
            <a:t>cuales</a:t>
          </a:r>
          <a:r>
            <a:rPr lang="en-GB" sz="2800" b="1" kern="1200" dirty="0">
              <a:latin typeface="+mj-lt"/>
            </a:rPr>
            <a:t> se </a:t>
          </a:r>
          <a:r>
            <a:rPr lang="en-GB" sz="2800" b="1" kern="1200" dirty="0" err="1">
              <a:latin typeface="+mj-lt"/>
            </a:rPr>
            <a:t>realiza</a:t>
          </a:r>
          <a:r>
            <a:rPr lang="en-GB" sz="2800" b="1" kern="1200" dirty="0">
              <a:latin typeface="+mj-lt"/>
            </a:rPr>
            <a:t> </a:t>
          </a:r>
          <a:r>
            <a:rPr lang="en-GB" sz="2800" b="1" kern="1200" dirty="0" err="1">
              <a:latin typeface="+mj-lt"/>
            </a:rPr>
            <a:t>actividad</a:t>
          </a:r>
          <a:r>
            <a:rPr lang="en-GB" sz="2800" b="1" kern="1200" dirty="0">
              <a:latin typeface="+mj-lt"/>
            </a:rPr>
            <a:t> </a:t>
          </a:r>
          <a:r>
            <a:rPr lang="en-GB" sz="2800" b="1" kern="1200" dirty="0" err="1">
              <a:latin typeface="+mj-lt"/>
            </a:rPr>
            <a:t>comercial</a:t>
          </a:r>
          <a:endParaRPr lang="es-ES" sz="2800" b="1" kern="1200" dirty="0">
            <a:latin typeface="+mj-lt"/>
          </a:endParaRPr>
        </a:p>
      </dsp:txBody>
      <dsp:txXfrm>
        <a:off x="0" y="596485"/>
        <a:ext cx="10208030" cy="3368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8513A-67B2-4681-AAF3-00EDBC80C644}">
      <dsp:nvSpPr>
        <dsp:cNvPr id="0" name=""/>
        <dsp:cNvSpPr/>
      </dsp:nvSpPr>
      <dsp:spPr>
        <a:xfrm>
          <a:off x="0" y="48844"/>
          <a:ext cx="10044965" cy="19773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altLang="es-UY" sz="2800" b="1" kern="1200" dirty="0">
              <a:latin typeface="+mj-lt"/>
            </a:rPr>
            <a:t>BIEN INMATERIAL SOBRE EL CUAL SE CONCRETA LA REFERIDA PROTECCIÓN JURÍDICA</a:t>
          </a:r>
          <a:endParaRPr lang="es-UY" sz="2800" b="1" kern="1200" dirty="0">
            <a:latin typeface="+mj-lt"/>
          </a:endParaRPr>
        </a:p>
      </dsp:txBody>
      <dsp:txXfrm>
        <a:off x="96524" y="145368"/>
        <a:ext cx="9851917" cy="1784252"/>
      </dsp:txXfrm>
    </dsp:sp>
    <dsp:sp modelId="{8DBFB9E8-1F7E-4672-9BA2-4D069BC29B4F}">
      <dsp:nvSpPr>
        <dsp:cNvPr id="0" name=""/>
        <dsp:cNvSpPr/>
      </dsp:nvSpPr>
      <dsp:spPr>
        <a:xfrm>
          <a:off x="0" y="2213345"/>
          <a:ext cx="10044965" cy="197730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altLang="es-UY" sz="2800" b="1" kern="1200" dirty="0">
              <a:latin typeface="+mj-lt"/>
            </a:rPr>
            <a:t>ESTÁ ESTRECHAMENTE RELACIONADO CON LA FUNCIÓN QUE LA MARCA CUMPLE EN LA ECONOMÍA BASADA EN LA LIBERTAD DE INTERCAMBIO Y EN LA LIBRE COMPETENCIA</a:t>
          </a:r>
          <a:endParaRPr lang="es-UY" altLang="es-UY" sz="2800" b="1" kern="1200" dirty="0">
            <a:latin typeface="+mj-lt"/>
          </a:endParaRPr>
        </a:p>
      </dsp:txBody>
      <dsp:txXfrm>
        <a:off x="96524" y="2309869"/>
        <a:ext cx="9851917" cy="178425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7DAFC-3EB5-4955-8F8B-7CF9EE552065}">
      <dsp:nvSpPr>
        <dsp:cNvPr id="0" name=""/>
        <dsp:cNvSpPr/>
      </dsp:nvSpPr>
      <dsp:spPr>
        <a:xfrm>
          <a:off x="0" y="214287"/>
          <a:ext cx="10332720" cy="12168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_tradnl" sz="2400" b="1" kern="1200" dirty="0">
              <a:latin typeface="+mj-lt"/>
            </a:rPr>
            <a:t>NOMBRE COMERCIAL COMO PROPIEDAD INDUSTRIAL</a:t>
          </a:r>
          <a:endParaRPr lang="es-ES" sz="2400" b="1" kern="1200" dirty="0">
            <a:latin typeface="+mj-lt"/>
          </a:endParaRPr>
        </a:p>
      </dsp:txBody>
      <dsp:txXfrm>
        <a:off x="59399" y="273686"/>
        <a:ext cx="10213922" cy="1098002"/>
      </dsp:txXfrm>
    </dsp:sp>
    <dsp:sp modelId="{E39AA166-9938-4EB2-B4C3-6AB72A4AD7D9}">
      <dsp:nvSpPr>
        <dsp:cNvPr id="0" name=""/>
        <dsp:cNvSpPr/>
      </dsp:nvSpPr>
      <dsp:spPr>
        <a:xfrm>
          <a:off x="0" y="1431087"/>
          <a:ext cx="10332720"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064"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GB" sz="2400" b="1" kern="1200" dirty="0">
              <a:latin typeface="+mj-lt"/>
            </a:rPr>
            <a:t>Al </a:t>
          </a:r>
          <a:r>
            <a:rPr lang="en-GB" sz="2400" b="1" kern="1200" dirty="0" err="1">
              <a:latin typeface="+mj-lt"/>
            </a:rPr>
            <a:t>igual</a:t>
          </a:r>
          <a:r>
            <a:rPr lang="en-GB" sz="2400" b="1" kern="1200" dirty="0">
              <a:latin typeface="+mj-lt"/>
            </a:rPr>
            <a:t> que la </a:t>
          </a:r>
          <a:r>
            <a:rPr lang="en-GB" sz="2400" b="1" kern="1200" dirty="0" err="1">
              <a:latin typeface="+mj-lt"/>
            </a:rPr>
            <a:t>marca</a:t>
          </a:r>
          <a:r>
            <a:rPr lang="en-GB" sz="2400" b="1" kern="1200" dirty="0">
              <a:latin typeface="+mj-lt"/>
            </a:rPr>
            <a:t> </a:t>
          </a:r>
          <a:r>
            <a:rPr lang="en-GB" sz="2400" b="1" kern="1200" dirty="0" err="1">
              <a:latin typeface="+mj-lt"/>
            </a:rPr>
            <a:t>constituye</a:t>
          </a:r>
          <a:r>
            <a:rPr lang="en-GB" sz="2400" b="1" kern="1200" dirty="0">
              <a:latin typeface="+mj-lt"/>
            </a:rPr>
            <a:t> </a:t>
          </a:r>
          <a:r>
            <a:rPr lang="en-GB" sz="2400" b="1" kern="1200" dirty="0" err="1">
              <a:latin typeface="+mj-lt"/>
            </a:rPr>
            <a:t>uno</a:t>
          </a:r>
          <a:r>
            <a:rPr lang="en-GB" sz="2400" b="1" kern="1200" dirty="0">
              <a:latin typeface="+mj-lt"/>
            </a:rPr>
            <a:t> de </a:t>
          </a:r>
          <a:r>
            <a:rPr lang="en-GB" sz="2400" b="1" kern="1200" dirty="0" err="1">
              <a:latin typeface="+mj-lt"/>
            </a:rPr>
            <a:t>los</a:t>
          </a:r>
          <a:r>
            <a:rPr lang="en-GB" sz="2400" b="1" kern="1200" dirty="0">
              <a:latin typeface="+mj-lt"/>
            </a:rPr>
            <a:t> </a:t>
          </a:r>
          <a:r>
            <a:rPr lang="en-GB" sz="2400" b="1" kern="1200" dirty="0" err="1">
              <a:latin typeface="+mj-lt"/>
            </a:rPr>
            <a:t>signos</a:t>
          </a:r>
          <a:r>
            <a:rPr lang="en-GB" sz="2400" b="1" kern="1200" dirty="0">
              <a:latin typeface="+mj-lt"/>
            </a:rPr>
            <a:t> </a:t>
          </a:r>
          <a:r>
            <a:rPr lang="en-GB" sz="2400" b="1" kern="1200" dirty="0" err="1">
              <a:latin typeface="+mj-lt"/>
            </a:rPr>
            <a:t>distintivos</a:t>
          </a:r>
          <a:r>
            <a:rPr lang="en-GB" sz="2400" b="1" kern="1200" dirty="0">
              <a:latin typeface="+mj-lt"/>
            </a:rPr>
            <a:t> de la </a:t>
          </a:r>
          <a:r>
            <a:rPr lang="en-GB" sz="2400" b="1" kern="1200" dirty="0" err="1">
              <a:latin typeface="+mj-lt"/>
            </a:rPr>
            <a:t>empresa</a:t>
          </a:r>
          <a:r>
            <a:rPr lang="en-GB" sz="2400" b="1" kern="1200" dirty="0">
              <a:latin typeface="+mj-lt"/>
            </a:rPr>
            <a:t>. </a:t>
          </a:r>
          <a:r>
            <a:rPr lang="en-GB" sz="2400" b="1" kern="1200" dirty="0" err="1">
              <a:latin typeface="+mj-lt"/>
            </a:rPr>
            <a:t>Así</a:t>
          </a:r>
          <a:r>
            <a:rPr lang="en-GB" sz="2400" b="1" kern="1200" dirty="0">
              <a:latin typeface="+mj-lt"/>
            </a:rPr>
            <a:t> el art. 67 </a:t>
          </a:r>
          <a:r>
            <a:rPr lang="en-GB" sz="2400" b="1" kern="1200" dirty="0" err="1">
              <a:latin typeface="+mj-lt"/>
            </a:rPr>
            <a:t>establece</a:t>
          </a:r>
          <a:r>
            <a:rPr lang="en-GB" sz="2400" b="1" kern="1200" dirty="0">
              <a:latin typeface="+mj-lt"/>
            </a:rPr>
            <a:t> que </a:t>
          </a:r>
          <a:r>
            <a:rPr lang="en-GB" sz="2400" b="1" kern="1200" dirty="0" err="1">
              <a:latin typeface="+mj-lt"/>
            </a:rPr>
            <a:t>los</a:t>
          </a:r>
          <a:r>
            <a:rPr lang="en-GB" sz="2400" b="1" kern="1200" dirty="0">
              <a:latin typeface="+mj-lt"/>
            </a:rPr>
            <a:t> </a:t>
          </a:r>
          <a:r>
            <a:rPr lang="en-GB" sz="2400" b="1" kern="1200" dirty="0" err="1">
              <a:latin typeface="+mj-lt"/>
            </a:rPr>
            <a:t>nombres</a:t>
          </a:r>
          <a:r>
            <a:rPr lang="en-GB" sz="2400" b="1" kern="1200" dirty="0">
              <a:latin typeface="+mj-lt"/>
            </a:rPr>
            <a:t> </a:t>
          </a:r>
          <a:r>
            <a:rPr lang="en-GB" sz="2400" b="1" kern="1200" dirty="0" err="1">
              <a:latin typeface="+mj-lt"/>
            </a:rPr>
            <a:t>comerciales</a:t>
          </a:r>
          <a:r>
            <a:rPr lang="en-GB" sz="2400" b="1" kern="1200" dirty="0">
              <a:latin typeface="+mj-lt"/>
            </a:rPr>
            <a:t> </a:t>
          </a:r>
          <a:r>
            <a:rPr lang="en-GB" sz="2400" b="1" kern="1200" dirty="0" err="1">
              <a:latin typeface="+mj-lt"/>
            </a:rPr>
            <a:t>constituyen</a:t>
          </a:r>
          <a:r>
            <a:rPr lang="en-GB" sz="2400" b="1" kern="1200" dirty="0">
              <a:latin typeface="+mj-lt"/>
            </a:rPr>
            <a:t> </a:t>
          </a:r>
          <a:r>
            <a:rPr lang="en-GB" sz="2400" b="1" kern="1200" dirty="0" err="1">
              <a:latin typeface="+mj-lt"/>
            </a:rPr>
            <a:t>una</a:t>
          </a:r>
          <a:r>
            <a:rPr lang="en-GB" sz="2400" b="1" kern="1200" dirty="0">
              <a:latin typeface="+mj-lt"/>
            </a:rPr>
            <a:t> </a:t>
          </a:r>
          <a:r>
            <a:rPr lang="en-GB" sz="2400" b="1" kern="1200" dirty="0" err="1">
              <a:latin typeface="+mj-lt"/>
            </a:rPr>
            <a:t>propiedad</a:t>
          </a:r>
          <a:r>
            <a:rPr lang="en-GB" sz="2400" b="1" kern="1200" dirty="0">
              <a:latin typeface="+mj-lt"/>
            </a:rPr>
            <a:t> industrial a </a:t>
          </a:r>
          <a:r>
            <a:rPr lang="en-GB" sz="2400" b="1" kern="1200" dirty="0" err="1">
              <a:latin typeface="+mj-lt"/>
            </a:rPr>
            <a:t>los</a:t>
          </a:r>
          <a:r>
            <a:rPr lang="en-GB" sz="2400" b="1" kern="1200" dirty="0">
              <a:latin typeface="+mj-lt"/>
            </a:rPr>
            <a:t> </a:t>
          </a:r>
          <a:r>
            <a:rPr lang="en-GB" sz="2400" b="1" kern="1200" dirty="0" err="1">
              <a:latin typeface="+mj-lt"/>
            </a:rPr>
            <a:t>efectos</a:t>
          </a:r>
          <a:r>
            <a:rPr lang="en-GB" sz="2400" b="1" kern="1200" dirty="0">
              <a:latin typeface="+mj-lt"/>
            </a:rPr>
            <a:t> de la ley</a:t>
          </a:r>
          <a:endParaRPr lang="es-ES" sz="2400" b="1" kern="1200" dirty="0">
            <a:latin typeface="+mj-lt"/>
          </a:endParaRPr>
        </a:p>
        <a:p>
          <a:pPr marL="228600" lvl="1" indent="-228600" algn="l" defTabSz="1066800" rtl="0">
            <a:lnSpc>
              <a:spcPct val="90000"/>
            </a:lnSpc>
            <a:spcBef>
              <a:spcPct val="0"/>
            </a:spcBef>
            <a:spcAft>
              <a:spcPct val="20000"/>
            </a:spcAft>
            <a:buChar char="•"/>
          </a:pPr>
          <a:r>
            <a:rPr lang="en-GB" sz="2400" b="1" kern="1200" dirty="0">
              <a:latin typeface="+mj-lt"/>
            </a:rPr>
            <a:t>El </a:t>
          </a:r>
          <a:r>
            <a:rPr lang="en-GB" sz="2400" b="1" kern="1200" dirty="0" err="1">
              <a:latin typeface="+mj-lt"/>
            </a:rPr>
            <a:t>derecho</a:t>
          </a:r>
          <a:r>
            <a:rPr lang="en-GB" sz="2400" b="1" kern="1200" dirty="0">
              <a:latin typeface="+mj-lt"/>
            </a:rPr>
            <a:t> se </a:t>
          </a:r>
          <a:r>
            <a:rPr lang="en-GB" sz="2400" b="1" kern="1200" dirty="0" err="1">
              <a:latin typeface="+mj-lt"/>
            </a:rPr>
            <a:t>adquiere</a:t>
          </a:r>
          <a:r>
            <a:rPr lang="en-GB" sz="2400" b="1" kern="1200" dirty="0">
              <a:latin typeface="+mj-lt"/>
            </a:rPr>
            <a:t> </a:t>
          </a:r>
          <a:r>
            <a:rPr lang="en-GB" sz="2400" b="1" kern="1200" dirty="0" err="1">
              <a:latin typeface="+mj-lt"/>
            </a:rPr>
            <a:t>por</a:t>
          </a:r>
          <a:r>
            <a:rPr lang="en-GB" sz="2400" b="1" kern="1200" dirty="0">
              <a:latin typeface="+mj-lt"/>
            </a:rPr>
            <a:t> el </a:t>
          </a:r>
          <a:r>
            <a:rPr lang="en-GB" sz="2400" b="1" kern="1200" dirty="0" err="1">
              <a:latin typeface="+mj-lt"/>
            </a:rPr>
            <a:t>uso</a:t>
          </a:r>
          <a:r>
            <a:rPr lang="en-GB" sz="2400" b="1" kern="1200" dirty="0">
              <a:latin typeface="+mj-lt"/>
            </a:rPr>
            <a:t> (art. 72): “No </a:t>
          </a:r>
          <a:r>
            <a:rPr lang="en-GB" sz="2400" b="1" kern="1200" dirty="0" err="1">
              <a:latin typeface="+mj-lt"/>
            </a:rPr>
            <a:t>es</a:t>
          </a:r>
          <a:r>
            <a:rPr lang="en-GB" sz="2400" b="1" kern="1200" dirty="0">
              <a:latin typeface="+mj-lt"/>
            </a:rPr>
            <a:t> </a:t>
          </a:r>
          <a:r>
            <a:rPr lang="en-GB" sz="2400" b="1" kern="1200" dirty="0" err="1">
              <a:latin typeface="+mj-lt"/>
            </a:rPr>
            <a:t>necesario</a:t>
          </a:r>
          <a:r>
            <a:rPr lang="en-GB" sz="2400" b="1" kern="1200" dirty="0">
              <a:latin typeface="+mj-lt"/>
            </a:rPr>
            <a:t> el </a:t>
          </a:r>
          <a:r>
            <a:rPr lang="en-GB" sz="2400" b="1" kern="1200" dirty="0" err="1">
              <a:latin typeface="+mj-lt"/>
            </a:rPr>
            <a:t>registro</a:t>
          </a:r>
          <a:r>
            <a:rPr lang="en-GB" sz="2400" b="1" kern="1200" dirty="0">
              <a:latin typeface="+mj-lt"/>
            </a:rPr>
            <a:t> del </a:t>
          </a:r>
          <a:r>
            <a:rPr lang="en-GB" sz="2400" b="1" kern="1200" dirty="0" err="1">
              <a:latin typeface="+mj-lt"/>
            </a:rPr>
            <a:t>nombre</a:t>
          </a:r>
          <a:r>
            <a:rPr lang="en-GB" sz="2400" b="1" kern="1200" dirty="0">
              <a:latin typeface="+mj-lt"/>
            </a:rPr>
            <a:t> para </a:t>
          </a:r>
          <a:r>
            <a:rPr lang="en-GB" sz="2400" b="1" kern="1200" dirty="0" err="1">
              <a:latin typeface="+mj-lt"/>
            </a:rPr>
            <a:t>ejercer</a:t>
          </a:r>
          <a:r>
            <a:rPr lang="en-GB" sz="2400" b="1" kern="1200" dirty="0">
              <a:latin typeface="+mj-lt"/>
            </a:rPr>
            <a:t> </a:t>
          </a:r>
          <a:r>
            <a:rPr lang="en-GB" sz="2400" b="1" kern="1200" dirty="0" err="1">
              <a:latin typeface="+mj-lt"/>
            </a:rPr>
            <a:t>los</a:t>
          </a:r>
          <a:r>
            <a:rPr lang="en-GB" sz="2400" b="1" kern="1200" dirty="0">
              <a:latin typeface="+mj-lt"/>
            </a:rPr>
            <a:t> </a:t>
          </a:r>
          <a:r>
            <a:rPr lang="en-GB" sz="2400" b="1" kern="1200" dirty="0" err="1">
              <a:latin typeface="+mj-lt"/>
            </a:rPr>
            <a:t>derechos</a:t>
          </a:r>
          <a:r>
            <a:rPr lang="en-GB" sz="2400" b="1" kern="1200" dirty="0">
              <a:latin typeface="+mj-lt"/>
            </a:rPr>
            <a:t> </a:t>
          </a:r>
          <a:r>
            <a:rPr lang="en-GB" sz="2400" b="1" kern="1200" dirty="0" err="1">
              <a:latin typeface="+mj-lt"/>
            </a:rPr>
            <a:t>acordados</a:t>
          </a:r>
          <a:r>
            <a:rPr lang="en-GB" sz="2400" b="1" kern="1200" dirty="0">
              <a:latin typeface="+mj-lt"/>
            </a:rPr>
            <a:t> </a:t>
          </a:r>
          <a:r>
            <a:rPr lang="en-GB" sz="2400" b="1" kern="1200" dirty="0" err="1">
              <a:latin typeface="+mj-lt"/>
            </a:rPr>
            <a:t>por</a:t>
          </a:r>
          <a:r>
            <a:rPr lang="en-GB" sz="2400" b="1" kern="1200" dirty="0">
              <a:latin typeface="+mj-lt"/>
            </a:rPr>
            <a:t> la </a:t>
          </a:r>
          <a:r>
            <a:rPr lang="en-GB" sz="2400" b="1" kern="1200" dirty="0" err="1">
              <a:latin typeface="+mj-lt"/>
            </a:rPr>
            <a:t>presente</a:t>
          </a:r>
          <a:r>
            <a:rPr lang="en-GB" sz="2400" b="1" kern="1200" dirty="0">
              <a:latin typeface="+mj-lt"/>
            </a:rPr>
            <a:t> ley, salvo el </a:t>
          </a:r>
          <a:r>
            <a:rPr lang="en-GB" sz="2400" b="1" kern="1200" dirty="0" err="1">
              <a:latin typeface="+mj-lt"/>
            </a:rPr>
            <a:t>caso</a:t>
          </a:r>
          <a:r>
            <a:rPr lang="en-GB" sz="2400" b="1" kern="1200" dirty="0">
              <a:latin typeface="+mj-lt"/>
            </a:rPr>
            <a:t> </a:t>
          </a:r>
          <a:r>
            <a:rPr lang="en-GB" sz="2400" b="1" kern="1200" dirty="0" err="1">
              <a:latin typeface="+mj-lt"/>
            </a:rPr>
            <a:t>en</a:t>
          </a:r>
          <a:r>
            <a:rPr lang="en-GB" sz="2400" b="1" kern="1200" dirty="0">
              <a:latin typeface="+mj-lt"/>
            </a:rPr>
            <a:t> que </a:t>
          </a:r>
          <a:r>
            <a:rPr lang="en-GB" sz="2400" b="1" kern="1200" dirty="0" err="1">
              <a:latin typeface="+mj-lt"/>
            </a:rPr>
            <a:t>forme</a:t>
          </a:r>
          <a:r>
            <a:rPr lang="en-GB" sz="2400" b="1" kern="1200" dirty="0">
              <a:latin typeface="+mj-lt"/>
            </a:rPr>
            <a:t> parte de la </a:t>
          </a:r>
          <a:r>
            <a:rPr lang="en-GB" sz="2400" b="1" kern="1200" dirty="0" err="1">
              <a:latin typeface="+mj-lt"/>
            </a:rPr>
            <a:t>marca</a:t>
          </a:r>
          <a:r>
            <a:rPr lang="en-GB" sz="2400" b="1" kern="1200" dirty="0">
              <a:latin typeface="+mj-lt"/>
            </a:rPr>
            <a:t>”</a:t>
          </a:r>
          <a:endParaRPr lang="es-ES" sz="2400" b="1" kern="1200" dirty="0">
            <a:latin typeface="+mj-lt"/>
          </a:endParaRPr>
        </a:p>
      </dsp:txBody>
      <dsp:txXfrm>
        <a:off x="0" y="1431087"/>
        <a:ext cx="10332720" cy="255645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EBE0B-D660-4676-A0D7-CDB68B53A8BD}">
      <dsp:nvSpPr>
        <dsp:cNvPr id="0" name=""/>
        <dsp:cNvSpPr/>
      </dsp:nvSpPr>
      <dsp:spPr>
        <a:xfrm>
          <a:off x="0" y="706010"/>
          <a:ext cx="11123097" cy="12168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_tradnl" sz="2400" b="1" kern="1200" dirty="0">
              <a:latin typeface="+mj-lt"/>
            </a:rPr>
            <a:t>SON BÁSICAMENTE DE DOS TIPOS:</a:t>
          </a:r>
          <a:endParaRPr lang="es-ES" sz="2400" kern="1200" dirty="0">
            <a:latin typeface="+mj-lt"/>
          </a:endParaRPr>
        </a:p>
      </dsp:txBody>
      <dsp:txXfrm>
        <a:off x="59399" y="765409"/>
        <a:ext cx="11004299" cy="1098002"/>
      </dsp:txXfrm>
    </dsp:sp>
    <dsp:sp modelId="{4B8442EA-A611-4E75-8835-791D7F4C3AF1}">
      <dsp:nvSpPr>
        <dsp:cNvPr id="0" name=""/>
        <dsp:cNvSpPr/>
      </dsp:nvSpPr>
      <dsp:spPr>
        <a:xfrm>
          <a:off x="0" y="1922810"/>
          <a:ext cx="11123097" cy="1513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158"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s-ES_tradnl" sz="2400" b="1" kern="1200" dirty="0">
              <a:latin typeface="+mj-lt"/>
            </a:rPr>
            <a:t>Los </a:t>
          </a:r>
          <a:r>
            <a:rPr lang="es-ES_tradnl" sz="2400" b="1" kern="1200" dirty="0" err="1">
              <a:latin typeface="+mj-lt"/>
            </a:rPr>
            <a:t>gTLD</a:t>
          </a:r>
          <a:r>
            <a:rPr lang="es-ES_tradnl" sz="2400" b="1" kern="1200" dirty="0">
              <a:latin typeface="+mj-lt"/>
            </a:rPr>
            <a:t> (</a:t>
          </a:r>
          <a:r>
            <a:rPr lang="es-ES_tradnl" sz="2400" b="1" i="1" kern="1200" dirty="0" err="1">
              <a:latin typeface="+mj-lt"/>
            </a:rPr>
            <a:t>generic</a:t>
          </a:r>
          <a:r>
            <a:rPr lang="es-ES_tradnl" sz="2400" b="1" i="1" kern="1200" dirty="0">
              <a:latin typeface="+mj-lt"/>
            </a:rPr>
            <a:t> top </a:t>
          </a:r>
          <a:r>
            <a:rPr lang="es-ES_tradnl" sz="2400" b="1" i="1" kern="1200" dirty="0" err="1">
              <a:latin typeface="+mj-lt"/>
            </a:rPr>
            <a:t>level</a:t>
          </a:r>
          <a:r>
            <a:rPr lang="es-ES_tradnl" sz="2400" b="1" i="1" kern="1200" dirty="0">
              <a:latin typeface="+mj-lt"/>
            </a:rPr>
            <a:t> </a:t>
          </a:r>
          <a:r>
            <a:rPr lang="es-ES_tradnl" sz="2400" b="1" i="1" kern="1200" dirty="0" err="1">
              <a:latin typeface="+mj-lt"/>
            </a:rPr>
            <a:t>domains</a:t>
          </a:r>
          <a:r>
            <a:rPr lang="es-ES_tradnl" sz="2400" b="1" kern="1200" dirty="0">
              <a:latin typeface="+mj-lt"/>
            </a:rPr>
            <a:t>) son los dominios genéricos de nivel superior: </a:t>
          </a:r>
          <a:r>
            <a:rPr lang="es-ES_tradnl" sz="2400" b="1" kern="1200" dirty="0" err="1">
              <a:latin typeface="+mj-lt"/>
            </a:rPr>
            <a:t>com</a:t>
          </a:r>
          <a:r>
            <a:rPr lang="es-ES_tradnl" sz="2400" b="1" kern="1200" dirty="0">
              <a:latin typeface="+mj-lt"/>
            </a:rPr>
            <a:t>, net, </a:t>
          </a:r>
          <a:r>
            <a:rPr lang="es-ES_tradnl" sz="2400" b="1" kern="1200" dirty="0" err="1">
              <a:latin typeface="+mj-lt"/>
            </a:rPr>
            <a:t>org</a:t>
          </a:r>
          <a:r>
            <a:rPr lang="es-ES_tradnl" sz="2400" b="1" kern="1200" dirty="0">
              <a:latin typeface="+mj-lt"/>
            </a:rPr>
            <a:t>, </a:t>
          </a:r>
          <a:r>
            <a:rPr lang="es-ES_tradnl" sz="2400" b="1" kern="1200" dirty="0" err="1">
              <a:latin typeface="+mj-lt"/>
            </a:rPr>
            <a:t>int</a:t>
          </a:r>
          <a:r>
            <a:rPr lang="es-ES_tradnl" sz="2400" b="1" kern="1200" dirty="0">
              <a:latin typeface="+mj-lt"/>
            </a:rPr>
            <a:t>, </a:t>
          </a:r>
          <a:r>
            <a:rPr lang="es-ES_tradnl" sz="2400" b="1" kern="1200" dirty="0" err="1">
              <a:latin typeface="+mj-lt"/>
            </a:rPr>
            <a:t>edu</a:t>
          </a:r>
          <a:endParaRPr lang="es-ES" sz="2400" kern="1200" dirty="0">
            <a:latin typeface="+mj-lt"/>
          </a:endParaRPr>
        </a:p>
        <a:p>
          <a:pPr marL="228600" lvl="1" indent="-228600" algn="l" defTabSz="1066800" rtl="0">
            <a:lnSpc>
              <a:spcPct val="90000"/>
            </a:lnSpc>
            <a:spcBef>
              <a:spcPct val="0"/>
            </a:spcBef>
            <a:spcAft>
              <a:spcPct val="20000"/>
            </a:spcAft>
            <a:buChar char="•"/>
          </a:pPr>
          <a:r>
            <a:rPr lang="es-ES_tradnl" sz="2400" b="1" kern="1200" dirty="0">
              <a:latin typeface="+mj-lt"/>
            </a:rPr>
            <a:t>Los </a:t>
          </a:r>
          <a:r>
            <a:rPr lang="es-ES_tradnl" sz="2400" b="1" kern="1200" dirty="0" err="1">
              <a:latin typeface="+mj-lt"/>
            </a:rPr>
            <a:t>ccTLD</a:t>
          </a:r>
          <a:r>
            <a:rPr lang="es-ES_tradnl" sz="2400" b="1" kern="1200" dirty="0">
              <a:latin typeface="+mj-lt"/>
            </a:rPr>
            <a:t> (</a:t>
          </a:r>
          <a:r>
            <a:rPr lang="es-ES_tradnl" sz="2400" b="1" i="1" kern="1200" dirty="0">
              <a:latin typeface="+mj-lt"/>
            </a:rPr>
            <a:t>country </a:t>
          </a:r>
          <a:r>
            <a:rPr lang="es-ES_tradnl" sz="2400" b="1" i="1" kern="1200" dirty="0" err="1">
              <a:latin typeface="+mj-lt"/>
            </a:rPr>
            <a:t>code</a:t>
          </a:r>
          <a:r>
            <a:rPr lang="es-ES_tradnl" sz="2400" b="1" i="1" kern="1200" dirty="0">
              <a:latin typeface="+mj-lt"/>
            </a:rPr>
            <a:t> top </a:t>
          </a:r>
          <a:r>
            <a:rPr lang="es-ES_tradnl" sz="2400" b="1" i="1" kern="1200" dirty="0" err="1">
              <a:latin typeface="+mj-lt"/>
            </a:rPr>
            <a:t>level</a:t>
          </a:r>
          <a:r>
            <a:rPr lang="es-ES_tradnl" sz="2400" b="1" i="1" kern="1200" dirty="0">
              <a:latin typeface="+mj-lt"/>
            </a:rPr>
            <a:t> </a:t>
          </a:r>
          <a:r>
            <a:rPr lang="es-ES_tradnl" sz="2400" b="1" i="1" kern="1200" dirty="0" err="1">
              <a:latin typeface="+mj-lt"/>
            </a:rPr>
            <a:t>domains</a:t>
          </a:r>
          <a:r>
            <a:rPr lang="es-ES_tradnl" sz="2400" b="1" kern="1200" dirty="0">
              <a:latin typeface="+mj-lt"/>
            </a:rPr>
            <a:t>) son los correspondientes a los códigos de países: uy, </a:t>
          </a:r>
          <a:r>
            <a:rPr lang="es-ES_tradnl" sz="2400" b="1" kern="1200" dirty="0" err="1">
              <a:latin typeface="+mj-lt"/>
            </a:rPr>
            <a:t>ar</a:t>
          </a:r>
          <a:r>
            <a:rPr lang="es-ES_tradnl" sz="2400" b="1" kern="1200" dirty="0">
              <a:latin typeface="+mj-lt"/>
            </a:rPr>
            <a:t>, </a:t>
          </a:r>
          <a:r>
            <a:rPr lang="es-ES_tradnl" sz="2400" b="1" kern="1200" dirty="0" err="1">
              <a:latin typeface="+mj-lt"/>
            </a:rPr>
            <a:t>br</a:t>
          </a:r>
          <a:endParaRPr lang="es-ES" sz="2400" kern="1200" dirty="0">
            <a:latin typeface="+mj-lt"/>
          </a:endParaRPr>
        </a:p>
      </dsp:txBody>
      <dsp:txXfrm>
        <a:off x="0" y="1922810"/>
        <a:ext cx="11123097" cy="151368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F0171-C528-4FDC-A672-85B92751465E}">
      <dsp:nvSpPr>
        <dsp:cNvPr id="0" name=""/>
        <dsp:cNvSpPr/>
      </dsp:nvSpPr>
      <dsp:spPr>
        <a:xfrm>
          <a:off x="0" y="2263"/>
          <a:ext cx="11123097" cy="1186353"/>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_tradnl" sz="2400" b="1" kern="1200" dirty="0">
              <a:solidFill>
                <a:schemeClr val="tx1"/>
              </a:solidFill>
              <a:latin typeface="+mj-lt"/>
            </a:rPr>
            <a:t>Son administrados por ICANN (conjunto de organizaciones gubernamentales y no gubernamentales) y en Uruguay por el SECIU de la Universidad de la República</a:t>
          </a:r>
          <a:endParaRPr lang="es-ES" sz="2400" kern="1200" dirty="0">
            <a:solidFill>
              <a:schemeClr val="tx1"/>
            </a:solidFill>
            <a:latin typeface="+mj-lt"/>
          </a:endParaRPr>
        </a:p>
      </dsp:txBody>
      <dsp:txXfrm>
        <a:off x="57913" y="60176"/>
        <a:ext cx="11007271" cy="1070527"/>
      </dsp:txXfrm>
    </dsp:sp>
    <dsp:sp modelId="{CC43F860-7F2C-4573-8A04-F188F1AEA7F9}">
      <dsp:nvSpPr>
        <dsp:cNvPr id="0" name=""/>
        <dsp:cNvSpPr/>
      </dsp:nvSpPr>
      <dsp:spPr>
        <a:xfrm>
          <a:off x="0" y="1201245"/>
          <a:ext cx="11123097" cy="1186353"/>
        </a:xfrm>
        <a:prstGeom prst="roundRect">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_tradnl" sz="2400" b="1" kern="1200" dirty="0">
              <a:solidFill>
                <a:schemeClr val="bg1"/>
              </a:solidFill>
              <a:latin typeface="+mj-lt"/>
            </a:rPr>
            <a:t>La adjudicación se realiza a través de instituciones registradoras. En Uruguay el </a:t>
          </a:r>
          <a:r>
            <a:rPr lang="es-ES_tradnl" sz="2400" b="1" kern="1200" dirty="0" err="1">
              <a:solidFill>
                <a:schemeClr val="bg1"/>
              </a:solidFill>
              <a:latin typeface="+mj-lt"/>
            </a:rPr>
            <a:t>com</a:t>
          </a:r>
          <a:r>
            <a:rPr lang="es-ES_tradnl" sz="2400" b="1" kern="1200" dirty="0">
              <a:solidFill>
                <a:schemeClr val="bg1"/>
              </a:solidFill>
              <a:latin typeface="+mj-lt"/>
            </a:rPr>
            <a:t> lo hace ANTEL por delegación de la UDELAR, y el resto la propia UDELAR</a:t>
          </a:r>
          <a:endParaRPr lang="es-ES" sz="2400" kern="1200" dirty="0">
            <a:solidFill>
              <a:schemeClr val="bg1"/>
            </a:solidFill>
            <a:latin typeface="+mj-lt"/>
          </a:endParaRPr>
        </a:p>
      </dsp:txBody>
      <dsp:txXfrm>
        <a:off x="57913" y="1259158"/>
        <a:ext cx="11007271" cy="1070527"/>
      </dsp:txXfrm>
    </dsp:sp>
    <dsp:sp modelId="{F5DFF404-CA2C-4659-BFFB-6876B4331258}">
      <dsp:nvSpPr>
        <dsp:cNvPr id="0" name=""/>
        <dsp:cNvSpPr/>
      </dsp:nvSpPr>
      <dsp:spPr>
        <a:xfrm>
          <a:off x="0" y="2400226"/>
          <a:ext cx="11123097" cy="1186353"/>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UY" sz="2400" b="1" kern="1200" dirty="0"/>
            <a:t>Para la solución de controversias se utiliza la  Política Uniforme adoptada por la Cooperación entre la ICANN y la OMPI.</a:t>
          </a:r>
          <a:endParaRPr lang="es-ES" sz="2400" b="1" kern="1200" dirty="0">
            <a:latin typeface="+mj-lt"/>
          </a:endParaRPr>
        </a:p>
      </dsp:txBody>
      <dsp:txXfrm>
        <a:off x="57913" y="2458139"/>
        <a:ext cx="11007271" cy="1070527"/>
      </dsp:txXfrm>
    </dsp:sp>
    <dsp:sp modelId="{FB909188-2BFB-4FCE-9250-AE31DD4F87E4}">
      <dsp:nvSpPr>
        <dsp:cNvPr id="0" name=""/>
        <dsp:cNvSpPr/>
      </dsp:nvSpPr>
      <dsp:spPr>
        <a:xfrm>
          <a:off x="0" y="3586579"/>
          <a:ext cx="11123097" cy="553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15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s-UY" sz="2400" b="1" kern="1200" dirty="0"/>
            <a:t>se aplica exclusivamente en los casos claros de mala fe y de registro y uso abusivo en relación a las marcas registradas</a:t>
          </a:r>
          <a:endParaRPr lang="es-ES" sz="2400" b="1" kern="1200" dirty="0">
            <a:latin typeface="+mj-lt"/>
          </a:endParaRPr>
        </a:p>
      </dsp:txBody>
      <dsp:txXfrm>
        <a:off x="0" y="3586579"/>
        <a:ext cx="11123097" cy="553664"/>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6800E-8B1B-4C08-AF10-55BB808F5A65}">
      <dsp:nvSpPr>
        <dsp:cNvPr id="0" name=""/>
        <dsp:cNvSpPr/>
      </dsp:nvSpPr>
      <dsp:spPr>
        <a:xfrm>
          <a:off x="0" y="301466"/>
          <a:ext cx="11152972" cy="12168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latin typeface="+mj-lt"/>
            </a:rPr>
            <a:t>EN CUANTO A LAS ACCIONES PENALES Y CIVILES, ESTÁN ESTABLECIDAS EN LOS ARTS. 81 A 89 DE LA LEY.</a:t>
          </a:r>
          <a:endParaRPr lang="es-ES" sz="2000" kern="1200" dirty="0">
            <a:latin typeface="+mj-lt"/>
          </a:endParaRPr>
        </a:p>
      </dsp:txBody>
      <dsp:txXfrm>
        <a:off x="59399" y="360865"/>
        <a:ext cx="11034174" cy="1098002"/>
      </dsp:txXfrm>
    </dsp:sp>
    <dsp:sp modelId="{8AB87242-772F-4FA2-9B6B-56075F83E9F8}">
      <dsp:nvSpPr>
        <dsp:cNvPr id="0" name=""/>
        <dsp:cNvSpPr/>
      </dsp:nvSpPr>
      <dsp:spPr>
        <a:xfrm>
          <a:off x="0" y="1518266"/>
          <a:ext cx="11152972"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10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GB" sz="2000" b="1" kern="1200" dirty="0">
              <a:latin typeface="+mj-lt"/>
            </a:rPr>
            <a:t>SON TITULARES DE LAS “ACCIONES MARCARIAS” LOS PROPIETARIOS DE LAS MARCAS REGISTRADAS (ARTS. 14, 81 Y 88 DE LA LEY), O SEA QUE LA LEY OTORGA LAS ACCIONES PENALES Y LAS CIVILES POR DAÑOS Y PERJUICIOS QUE SE DERIVAN DE ELLAS SOLO A LOS TITULARES DE MARCA REGISTRADA, NO HACIENDO, PARA ESTE CASO, LA EXCEPCIÓN A LA MARCA NOTORIA.</a:t>
          </a:r>
          <a:endParaRPr lang="es-ES" sz="2000" kern="1200" dirty="0">
            <a:latin typeface="+mj-lt"/>
          </a:endParaRPr>
        </a:p>
      </dsp:txBody>
      <dsp:txXfrm>
        <a:off x="0" y="1518266"/>
        <a:ext cx="11152972" cy="1480049"/>
      </dsp:txXfrm>
    </dsp:sp>
    <dsp:sp modelId="{71776495-1536-41F0-8E3A-5DD66704E24D}">
      <dsp:nvSpPr>
        <dsp:cNvPr id="0" name=""/>
        <dsp:cNvSpPr/>
      </dsp:nvSpPr>
      <dsp:spPr>
        <a:xfrm>
          <a:off x="0" y="2998316"/>
          <a:ext cx="11152972" cy="121680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GB" sz="2000" b="1" kern="1200" dirty="0">
              <a:latin typeface="+mj-lt"/>
            </a:rPr>
            <a:t>NO PUEDEN EJERCERLA OTRAS PERSONAS CON DERECHOS SOBRE LA MARCA COMO LOS LICENCIATARIOS, ACREEDORES PRENDARIOS, EMBARGANTES, IMPORTADORES, REPRESENTANTES O DISTRIBUIDORES. </a:t>
          </a:r>
          <a:endParaRPr lang="es-ES" sz="2000" kern="1200" dirty="0">
            <a:latin typeface="+mj-lt"/>
          </a:endParaRPr>
        </a:p>
      </dsp:txBody>
      <dsp:txXfrm>
        <a:off x="59399" y="3057715"/>
        <a:ext cx="11034174" cy="1098002"/>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0A749-C1EC-4028-9049-9AAC077CA262}">
      <dsp:nvSpPr>
        <dsp:cNvPr id="0" name=""/>
        <dsp:cNvSpPr/>
      </dsp:nvSpPr>
      <dsp:spPr>
        <a:xfrm>
          <a:off x="0" y="41395"/>
          <a:ext cx="11446653" cy="61160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s-ES" sz="3200" b="1" u="none" kern="1200" baseline="0" dirty="0">
              <a:solidFill>
                <a:schemeClr val="tx1"/>
              </a:solidFill>
              <a:latin typeface="+mj-lt"/>
              <a:hlinkClick xmlns:r="http://schemas.openxmlformats.org/officeDocument/2006/relationships" r:id="rId1">
                <a:extLst>
                  <a:ext uri="{A12FA001-AC4F-418D-AE19-62706E023703}">
                    <ahyp:hlinkClr xmlns:ahyp="http://schemas.microsoft.com/office/drawing/2018/hyperlinkcolor" val="tx"/>
                  </a:ext>
                </a:extLst>
              </a:hlinkClick>
            </a:rPr>
            <a:t>CONVENIO DE PARÍS</a:t>
          </a:r>
          <a:endParaRPr lang="es-ES" sz="3200" b="1" u="none" kern="1200" baseline="0" dirty="0">
            <a:solidFill>
              <a:schemeClr val="tx1"/>
            </a:solidFill>
            <a:latin typeface="+mj-lt"/>
          </a:endParaRPr>
        </a:p>
      </dsp:txBody>
      <dsp:txXfrm>
        <a:off x="29856" y="71251"/>
        <a:ext cx="11386941" cy="551893"/>
      </dsp:txXfrm>
    </dsp:sp>
    <dsp:sp modelId="{B6F0ECE4-58BB-4FFE-B108-0E44B5309BDC}">
      <dsp:nvSpPr>
        <dsp:cNvPr id="0" name=""/>
        <dsp:cNvSpPr/>
      </dsp:nvSpPr>
      <dsp:spPr>
        <a:xfrm>
          <a:off x="0" y="739401"/>
          <a:ext cx="11446653" cy="77220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s-ES" sz="3200" b="1" u="none" kern="1200" dirty="0">
              <a:solidFill>
                <a:schemeClr val="tx1"/>
              </a:solidFill>
              <a:latin typeface="+mj-lt"/>
              <a:hlinkClick xmlns:r="http://schemas.openxmlformats.org/officeDocument/2006/relationships" r:id="rId2">
                <a:extLst>
                  <a:ext uri="{A12FA001-AC4F-418D-AE19-62706E023703}">
                    <ahyp:hlinkClr xmlns:ahyp="http://schemas.microsoft.com/office/drawing/2018/hyperlinkcolor" val="tx"/>
                  </a:ext>
                </a:extLst>
              </a:hlinkClick>
            </a:rPr>
            <a:t>ARREGLO DE NIZA</a:t>
          </a:r>
          <a:endParaRPr lang="es-ES" sz="3200" b="1" u="none" kern="1200" baseline="0" dirty="0">
            <a:solidFill>
              <a:schemeClr val="tx1"/>
            </a:solidFill>
            <a:latin typeface="+mj-lt"/>
          </a:endParaRPr>
        </a:p>
      </dsp:txBody>
      <dsp:txXfrm>
        <a:off x="37696" y="777097"/>
        <a:ext cx="11371261" cy="696808"/>
      </dsp:txXfrm>
    </dsp:sp>
    <dsp:sp modelId="{7CB73195-99DB-46B2-8910-D2C446311E4E}">
      <dsp:nvSpPr>
        <dsp:cNvPr id="0" name=""/>
        <dsp:cNvSpPr/>
      </dsp:nvSpPr>
      <dsp:spPr>
        <a:xfrm>
          <a:off x="0" y="1511601"/>
          <a:ext cx="11446653" cy="2732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431"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s-ES" sz="2300" b="1" kern="1200" dirty="0">
              <a:latin typeface="+mj-lt"/>
            </a:rPr>
            <a:t>Establece una clasificación de productos y servicios para el registro de las marcas de fábrica o de comercio y las marcas de servicio (la </a:t>
          </a:r>
          <a:r>
            <a:rPr lang="es-ES" sz="2300" b="1" u="sng" kern="1200" dirty="0">
              <a:latin typeface="+mj-lt"/>
              <a:hlinkClick xmlns:r="http://schemas.openxmlformats.org/officeDocument/2006/relationships" r:id="rId3"/>
            </a:rPr>
            <a:t>Clasificación de Niza</a:t>
          </a:r>
          <a:r>
            <a:rPr lang="es-ES" sz="2300" b="1" kern="1200" dirty="0">
              <a:latin typeface="+mj-lt"/>
            </a:rPr>
            <a:t>). </a:t>
          </a:r>
        </a:p>
        <a:p>
          <a:pPr marL="228600" lvl="1" indent="-228600" algn="l" defTabSz="1022350" rtl="0">
            <a:lnSpc>
              <a:spcPct val="90000"/>
            </a:lnSpc>
            <a:spcBef>
              <a:spcPct val="0"/>
            </a:spcBef>
            <a:spcAft>
              <a:spcPct val="20000"/>
            </a:spcAft>
            <a:buChar char="•"/>
          </a:pPr>
          <a:r>
            <a:rPr lang="es-ES" sz="2300" b="1" kern="1200" dirty="0">
              <a:latin typeface="+mj-lt"/>
            </a:rPr>
            <a:t>En los documentos y publicaciones oficiales correspondientes al registro de la marca, las oficinas de marcas de los Estados Contratantes deben indicar los números correspondientes a las clases de la Clasificación en las cuales se incluyan los productos y servicios que sean objeto del registro.</a:t>
          </a:r>
        </a:p>
      </dsp:txBody>
      <dsp:txXfrm>
        <a:off x="0" y="1511601"/>
        <a:ext cx="11446653" cy="273240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105EB-806A-4639-AB67-CB37D750D6C5}">
      <dsp:nvSpPr>
        <dsp:cNvPr id="0" name=""/>
        <dsp:cNvSpPr/>
      </dsp:nvSpPr>
      <dsp:spPr>
        <a:xfrm>
          <a:off x="0" y="779459"/>
          <a:ext cx="11180682" cy="119690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s-ES" sz="2400" b="1" kern="1200" dirty="0">
              <a:solidFill>
                <a:schemeClr val="tx1"/>
              </a:solidFill>
              <a:latin typeface="+mj-lt"/>
              <a:hlinkClick xmlns:r="http://schemas.openxmlformats.org/officeDocument/2006/relationships" r:id="rId1">
                <a:extLst>
                  <a:ext uri="{A12FA001-AC4F-418D-AE19-62706E023703}">
                    <ahyp:hlinkClr xmlns:ahyp="http://schemas.microsoft.com/office/drawing/2018/hyperlinkcolor" val="tx"/>
                  </a:ext>
                </a:extLst>
              </a:hlinkClick>
            </a:rPr>
            <a:t>ACUERDO DE VIENA</a:t>
          </a:r>
          <a:endParaRPr lang="es-ES" sz="2400" b="1" kern="1200" dirty="0">
            <a:solidFill>
              <a:schemeClr val="tx1"/>
            </a:solidFill>
            <a:latin typeface="+mj-lt"/>
          </a:endParaRPr>
        </a:p>
      </dsp:txBody>
      <dsp:txXfrm>
        <a:off x="58428" y="837887"/>
        <a:ext cx="11063826" cy="1080053"/>
      </dsp:txXfrm>
    </dsp:sp>
    <dsp:sp modelId="{FF885AD5-0570-4E85-9401-FE0E9D7E71AE}">
      <dsp:nvSpPr>
        <dsp:cNvPr id="0" name=""/>
        <dsp:cNvSpPr/>
      </dsp:nvSpPr>
      <dsp:spPr>
        <a:xfrm>
          <a:off x="0" y="1976369"/>
          <a:ext cx="11180682" cy="1640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987"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b="1" kern="1200" dirty="0">
              <a:latin typeface="+mj-lt"/>
            </a:rPr>
            <a:t>Establece una clasificación (la </a:t>
          </a:r>
          <a:r>
            <a:rPr lang="es-ES" sz="2000" b="1" u="sng" kern="1200" dirty="0">
              <a:latin typeface="+mj-lt"/>
              <a:hlinkClick xmlns:r="http://schemas.openxmlformats.org/officeDocument/2006/relationships" r:id="rId2"/>
            </a:rPr>
            <a:t>Clasificación de Viena</a:t>
          </a:r>
          <a:r>
            <a:rPr lang="es-ES" sz="2000" b="1" kern="1200" dirty="0">
              <a:latin typeface="+mj-lt"/>
            </a:rPr>
            <a:t>) para las marcas que consisten en elementos figurativos o que contienen dichos elementos. </a:t>
          </a:r>
        </a:p>
        <a:p>
          <a:pPr marL="228600" lvl="1" indent="-228600" algn="l" defTabSz="889000" rtl="0">
            <a:lnSpc>
              <a:spcPct val="90000"/>
            </a:lnSpc>
            <a:spcBef>
              <a:spcPct val="0"/>
            </a:spcBef>
            <a:spcAft>
              <a:spcPct val="20000"/>
            </a:spcAft>
            <a:buChar char="•"/>
          </a:pPr>
          <a:r>
            <a:rPr lang="es-ES" sz="2000" b="1" kern="1200" dirty="0">
              <a:latin typeface="+mj-lt"/>
            </a:rPr>
            <a:t>En los documentos y publicaciones oficiales relativos a los registros y renovaciones de marcas, las oficinas competentes de los Estados Contratantes deben indicar los números que señalen las categorías, divisiones y secciones de la Clasificación a las cuales correspondan los elementos figurativos de las marcas en cuestión</a:t>
          </a:r>
        </a:p>
      </dsp:txBody>
      <dsp:txXfrm>
        <a:off x="0" y="1976369"/>
        <a:ext cx="11180682" cy="1640404"/>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726FF-4BDD-41A6-9B95-67E38B5400F6}">
      <dsp:nvSpPr>
        <dsp:cNvPr id="0" name=""/>
        <dsp:cNvSpPr/>
      </dsp:nvSpPr>
      <dsp:spPr>
        <a:xfrm>
          <a:off x="0" y="14279"/>
          <a:ext cx="11161357" cy="959321"/>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b="1" u="sng" kern="1200" dirty="0">
              <a:latin typeface="+mj-lt"/>
              <a:hlinkClick xmlns:r="http://schemas.openxmlformats.org/officeDocument/2006/relationships" r:id="rId1">
                <a:extLst>
                  <a:ext uri="{A12FA001-AC4F-418D-AE19-62706E023703}">
                    <ahyp:hlinkClr xmlns:ahyp="http://schemas.microsoft.com/office/drawing/2018/hyperlinkcolor" val="tx"/>
                  </a:ext>
                </a:extLst>
              </a:hlinkClick>
            </a:rPr>
            <a:t>TRATADO DE SINGAPUR SOBRE EL DERECHO DE MARCAS</a:t>
          </a:r>
          <a:endParaRPr lang="es-ES" sz="2000" b="1" u="sng" kern="1200" dirty="0">
            <a:latin typeface="+mj-lt"/>
          </a:endParaRPr>
        </a:p>
      </dsp:txBody>
      <dsp:txXfrm>
        <a:off x="46830" y="61109"/>
        <a:ext cx="11067697" cy="865661"/>
      </dsp:txXfrm>
    </dsp:sp>
    <dsp:sp modelId="{67341F5F-8DB6-493A-8C0E-A75E755C0073}">
      <dsp:nvSpPr>
        <dsp:cNvPr id="0" name=""/>
        <dsp:cNvSpPr/>
      </dsp:nvSpPr>
      <dsp:spPr>
        <a:xfrm>
          <a:off x="0" y="959595"/>
          <a:ext cx="11161357" cy="1439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37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b="1" kern="1200" dirty="0">
              <a:latin typeface="+mj-lt"/>
            </a:rPr>
            <a:t>El objetivo del Tratado de Singapur es crear un marco internacional moderno y dinámico para la armonización de los trámites administrativos de registro de </a:t>
          </a:r>
          <a:r>
            <a:rPr lang="es-ES" sz="2000" b="1" u="sng" kern="1200" dirty="0">
              <a:latin typeface="+mj-lt"/>
              <a:hlinkClick xmlns:r="http://schemas.openxmlformats.org/officeDocument/2006/relationships" r:id="rId2">
                <a:extLst>
                  <a:ext uri="{A12FA001-AC4F-418D-AE19-62706E023703}">
                    <ahyp:hlinkClr xmlns:ahyp="http://schemas.microsoft.com/office/drawing/2018/hyperlinkcolor" val="tx"/>
                  </a:ext>
                </a:extLst>
              </a:hlinkClick>
            </a:rPr>
            <a:t>marcas</a:t>
          </a:r>
          <a:r>
            <a:rPr lang="es-ES" sz="2000" b="1" kern="1200" dirty="0">
              <a:latin typeface="+mj-lt"/>
            </a:rPr>
            <a:t>. Sobre la base del </a:t>
          </a:r>
          <a:r>
            <a:rPr lang="es-ES" sz="2000" b="1" u="sng" kern="1200" dirty="0">
              <a:latin typeface="+mj-lt"/>
              <a:hlinkClick xmlns:r="http://schemas.openxmlformats.org/officeDocument/2006/relationships" r:id="rId3">
                <a:extLst>
                  <a:ext uri="{A12FA001-AC4F-418D-AE19-62706E023703}">
                    <ahyp:hlinkClr xmlns:ahyp="http://schemas.microsoft.com/office/drawing/2018/hyperlinkcolor" val="tx"/>
                  </a:ext>
                </a:extLst>
              </a:hlinkClick>
            </a:rPr>
            <a:t>Tratado sobre el Derecho de Marcas</a:t>
          </a:r>
          <a:r>
            <a:rPr lang="es-ES" sz="2000" b="1" kern="1200" dirty="0">
              <a:latin typeface="+mj-lt"/>
            </a:rPr>
            <a:t> de 1994, el nuevo Tratado de Singapur posee un alcance más amplio y tiene en cuenta la evolución más reciente en el ámbito de las tecnologías de la comunicación</a:t>
          </a:r>
        </a:p>
      </dsp:txBody>
      <dsp:txXfrm>
        <a:off x="0" y="959595"/>
        <a:ext cx="11161357" cy="1439458"/>
      </dsp:txXfrm>
    </dsp:sp>
    <dsp:sp modelId="{024B2072-2220-41A7-BC48-7AACE7C9E7B4}">
      <dsp:nvSpPr>
        <dsp:cNvPr id="0" name=""/>
        <dsp:cNvSpPr/>
      </dsp:nvSpPr>
      <dsp:spPr>
        <a:xfrm>
          <a:off x="0" y="2399054"/>
          <a:ext cx="11161357" cy="463304"/>
        </a:xfrm>
        <a:prstGeom prst="roundRect">
          <a:avLst/>
        </a:prstGeom>
        <a:solidFill>
          <a:schemeClr val="accent5">
            <a:hueOff val="10398092"/>
            <a:satOff val="-284"/>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b="1" kern="1200">
              <a:solidFill>
                <a:schemeClr val="bg1"/>
              </a:solidFill>
              <a:latin typeface="+mj-lt"/>
              <a:hlinkClick xmlns:r="http://schemas.openxmlformats.org/officeDocument/2006/relationships" r:id="rId4">
                <a:extLst>
                  <a:ext uri="{A12FA001-AC4F-418D-AE19-62706E023703}">
                    <ahyp:hlinkClr xmlns:ahyp="http://schemas.microsoft.com/office/drawing/2018/hyperlinkcolor" val="tx"/>
                  </a:ext>
                </a:extLst>
              </a:hlinkClick>
            </a:rPr>
            <a:t>TRATADO DE NAIROBI SOBRE LA PROTECCIÓN DEL SÍMBOLO OLÍMPICO</a:t>
          </a:r>
          <a:endParaRPr lang="es-ES" sz="2000" b="1" kern="1200" dirty="0">
            <a:solidFill>
              <a:schemeClr val="bg1"/>
            </a:solidFill>
            <a:latin typeface="+mj-lt"/>
          </a:endParaRPr>
        </a:p>
      </dsp:txBody>
      <dsp:txXfrm>
        <a:off x="22617" y="2421671"/>
        <a:ext cx="11116123" cy="418070"/>
      </dsp:txXfrm>
    </dsp:sp>
    <dsp:sp modelId="{449C07C9-B651-420F-82C7-31DCB1DFB5A4}">
      <dsp:nvSpPr>
        <dsp:cNvPr id="0" name=""/>
        <dsp:cNvSpPr/>
      </dsp:nvSpPr>
      <dsp:spPr>
        <a:xfrm>
          <a:off x="0" y="2862358"/>
          <a:ext cx="11161357" cy="113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373"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s-ES" sz="2000" b="1" kern="1200" dirty="0">
              <a:latin typeface="+mj-lt"/>
            </a:rPr>
            <a:t>Todos los Estados partes en el Tratado de Nairobi tienen la obligación de proteger el símbolo olímpico - cinco anillos entrelazados - para evitar que sea utilizado con fines comerciales (en la publicidad o en productos, como marca, etc.) sin autorización del Comité Olímpico Internacional.</a:t>
          </a:r>
        </a:p>
      </dsp:txBody>
      <dsp:txXfrm>
        <a:off x="0" y="2862358"/>
        <a:ext cx="11161357" cy="1139571"/>
      </dsp:txXfrm>
    </dsp:sp>
    <dsp:sp modelId="{A86EA83A-3FDF-4C7E-8DC1-2DF8A0B5847A}">
      <dsp:nvSpPr>
        <dsp:cNvPr id="0" name=""/>
        <dsp:cNvSpPr/>
      </dsp:nvSpPr>
      <dsp:spPr>
        <a:xfrm>
          <a:off x="0" y="4001929"/>
          <a:ext cx="11161357" cy="463304"/>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s-ES" sz="2000" b="1" u="sng" kern="1200" dirty="0">
              <a:latin typeface="+mj-lt"/>
            </a:rPr>
            <a:t>TRATADO DE LISBOA SOBRE DENOMINACIONES DE ORIGEN</a:t>
          </a:r>
        </a:p>
      </dsp:txBody>
      <dsp:txXfrm>
        <a:off x="22617" y="4024546"/>
        <a:ext cx="11116123" cy="41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DA54E-0762-4DB1-B882-F8D7AEFFCC41}">
      <dsp:nvSpPr>
        <dsp:cNvPr id="0" name=""/>
        <dsp:cNvSpPr/>
      </dsp:nvSpPr>
      <dsp:spPr>
        <a:xfrm>
          <a:off x="0" y="470"/>
          <a:ext cx="10155802" cy="107833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mj-lt"/>
            </a:rPr>
            <a:t>TIENEN CONTENIDO PATRIMONIAL</a:t>
          </a:r>
          <a:endParaRPr lang="es-UY" sz="2400" b="1" kern="1200" dirty="0">
            <a:latin typeface="+mj-lt"/>
          </a:endParaRPr>
        </a:p>
      </dsp:txBody>
      <dsp:txXfrm>
        <a:off x="52640" y="53110"/>
        <a:ext cx="10050522" cy="973050"/>
      </dsp:txXfrm>
    </dsp:sp>
    <dsp:sp modelId="{09C1BDA0-16A2-4ACF-B60C-82DA11C274F0}">
      <dsp:nvSpPr>
        <dsp:cNvPr id="0" name=""/>
        <dsp:cNvSpPr/>
      </dsp:nvSpPr>
      <dsp:spPr>
        <a:xfrm>
          <a:off x="0" y="1090416"/>
          <a:ext cx="10155802" cy="1078330"/>
        </a:xfrm>
        <a:prstGeom prst="roundRect">
          <a:avLst/>
        </a:prstGeom>
        <a:solidFill>
          <a:schemeClr val="accent5">
            <a:hueOff val="6932061"/>
            <a:satOff val="-189"/>
            <a:lumOff val="-10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mj-lt"/>
            </a:rPr>
            <a:t>ES UN DERECHO DE SUS TITULARES</a:t>
          </a:r>
        </a:p>
      </dsp:txBody>
      <dsp:txXfrm>
        <a:off x="52640" y="1143056"/>
        <a:ext cx="10050522" cy="973050"/>
      </dsp:txXfrm>
    </dsp:sp>
    <dsp:sp modelId="{F34CF8DA-5D4A-49F7-83CD-1D5D89FA1D9D}">
      <dsp:nvSpPr>
        <dsp:cNvPr id="0" name=""/>
        <dsp:cNvSpPr/>
      </dsp:nvSpPr>
      <dsp:spPr>
        <a:xfrm>
          <a:off x="0" y="2180362"/>
          <a:ext cx="10155802" cy="1078330"/>
        </a:xfrm>
        <a:prstGeom prst="roundRect">
          <a:avLst/>
        </a:prstGeom>
        <a:solidFill>
          <a:schemeClr val="accent5">
            <a:hueOff val="13864123"/>
            <a:satOff val="-379"/>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mj-lt"/>
            </a:rPr>
            <a:t>GARANTÍA PARA LOS ADQUIRENTES DE LOS BIENES O LOS USUARIOS DE LOS SERVICIOS QUE ELLAS DISTINGUEN</a:t>
          </a:r>
        </a:p>
      </dsp:txBody>
      <dsp:txXfrm>
        <a:off x="52640" y="2233002"/>
        <a:ext cx="10050522" cy="973050"/>
      </dsp:txXfrm>
    </dsp:sp>
    <dsp:sp modelId="{237F12DC-5B35-42DC-B183-4C1118C9B70E}">
      <dsp:nvSpPr>
        <dsp:cNvPr id="0" name=""/>
        <dsp:cNvSpPr/>
      </dsp:nvSpPr>
      <dsp:spPr>
        <a:xfrm>
          <a:off x="0" y="3270308"/>
          <a:ext cx="10155802" cy="107833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mj-lt"/>
            </a:rPr>
            <a:t>RECIBEN PROTECCIÓN ESPECIAL DE LOS ESTADOS A TRAVÉS DE NORMAS LEGISLATIVAS, DISPOSICIONES REGLAMENTARIAS Y TRATADOS INTERNACIONALES</a:t>
          </a:r>
        </a:p>
      </dsp:txBody>
      <dsp:txXfrm>
        <a:off x="52640" y="3322948"/>
        <a:ext cx="10050522" cy="9730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5DF48-A907-44E9-AD8C-5E0BC9CB4366}">
      <dsp:nvSpPr>
        <dsp:cNvPr id="0" name=""/>
        <dsp:cNvSpPr/>
      </dsp:nvSpPr>
      <dsp:spPr>
        <a:xfrm>
          <a:off x="0" y="636142"/>
          <a:ext cx="2514599" cy="2976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kern="1200" dirty="0" err="1">
              <a:latin typeface="+mj-lt"/>
            </a:rPr>
            <a:t>Nuestra</a:t>
          </a:r>
          <a:r>
            <a:rPr lang="en-GB" sz="2000" b="1" kern="1200" dirty="0">
              <a:latin typeface="+mj-lt"/>
            </a:rPr>
            <a:t> ley,  al </a:t>
          </a:r>
          <a:r>
            <a:rPr lang="en-GB" sz="2000" b="1" kern="1200" dirty="0" err="1">
              <a:latin typeface="+mj-lt"/>
            </a:rPr>
            <a:t>definirla</a:t>
          </a:r>
          <a:r>
            <a:rPr lang="en-GB" sz="2000" b="1" kern="1200" dirty="0">
              <a:latin typeface="+mj-lt"/>
            </a:rPr>
            <a:t> </a:t>
          </a:r>
          <a:r>
            <a:rPr lang="en-GB" sz="2000" b="1" kern="1200" dirty="0" err="1">
              <a:latin typeface="+mj-lt"/>
            </a:rPr>
            <a:t>adopta</a:t>
          </a:r>
          <a:r>
            <a:rPr lang="en-GB" sz="2000" b="1" kern="1200" dirty="0">
              <a:latin typeface="+mj-lt"/>
            </a:rPr>
            <a:t> un </a:t>
          </a:r>
          <a:r>
            <a:rPr lang="en-GB" sz="2000" b="1" kern="1200" dirty="0" err="1">
              <a:latin typeface="+mj-lt"/>
            </a:rPr>
            <a:t>concepto</a:t>
          </a:r>
          <a:r>
            <a:rPr lang="en-GB" sz="2000" b="1" kern="1200" dirty="0">
              <a:latin typeface="+mj-lt"/>
            </a:rPr>
            <a:t> </a:t>
          </a:r>
          <a:r>
            <a:rPr lang="en-GB" sz="2000" b="1" kern="1200" dirty="0" err="1">
              <a:latin typeface="+mj-lt"/>
            </a:rPr>
            <a:t>amplio</a:t>
          </a:r>
          <a:r>
            <a:rPr lang="en-GB" sz="2000" b="1" kern="1200" dirty="0">
              <a:latin typeface="+mj-lt"/>
            </a:rPr>
            <a:t> y flexible adaptable a </a:t>
          </a:r>
          <a:r>
            <a:rPr lang="en-GB" sz="2000" b="1" kern="1200" dirty="0" err="1">
              <a:latin typeface="+mj-lt"/>
            </a:rPr>
            <a:t>nuevas</a:t>
          </a:r>
          <a:r>
            <a:rPr lang="en-GB" sz="2000" b="1" kern="1200" dirty="0">
              <a:latin typeface="+mj-lt"/>
            </a:rPr>
            <a:t> </a:t>
          </a:r>
          <a:r>
            <a:rPr lang="en-GB" sz="2000" b="1" kern="1200" dirty="0" err="1">
              <a:latin typeface="+mj-lt"/>
            </a:rPr>
            <a:t>modalidades</a:t>
          </a:r>
          <a:r>
            <a:rPr lang="en-GB" sz="2000" b="1" kern="1200" dirty="0">
              <a:latin typeface="+mj-lt"/>
            </a:rPr>
            <a:t> de </a:t>
          </a:r>
          <a:r>
            <a:rPr lang="en-GB" sz="2000" b="1" kern="1200" dirty="0" err="1">
              <a:latin typeface="+mj-lt"/>
            </a:rPr>
            <a:t>signos</a:t>
          </a:r>
          <a:r>
            <a:rPr lang="en-GB" sz="2000" b="1" kern="1200" dirty="0">
              <a:latin typeface="+mj-lt"/>
            </a:rPr>
            <a:t> que </a:t>
          </a:r>
          <a:r>
            <a:rPr lang="en-GB" sz="2000" b="1" kern="1200" dirty="0" err="1">
              <a:latin typeface="+mj-lt"/>
            </a:rPr>
            <a:t>puedan</a:t>
          </a:r>
          <a:r>
            <a:rPr lang="en-GB" sz="2000" b="1" kern="1200" dirty="0">
              <a:latin typeface="+mj-lt"/>
            </a:rPr>
            <a:t> </a:t>
          </a:r>
          <a:r>
            <a:rPr lang="en-GB" sz="2000" b="1" kern="1200" dirty="0" err="1">
              <a:latin typeface="+mj-lt"/>
            </a:rPr>
            <a:t>surgir</a:t>
          </a:r>
          <a:r>
            <a:rPr lang="en-GB" sz="2000" b="1" kern="1200" dirty="0">
              <a:latin typeface="+mj-lt"/>
            </a:rPr>
            <a:t> </a:t>
          </a:r>
          <a:r>
            <a:rPr lang="en-GB" sz="2000" b="1" kern="1200" dirty="0" err="1">
              <a:latin typeface="+mj-lt"/>
            </a:rPr>
            <a:t>en</a:t>
          </a:r>
          <a:r>
            <a:rPr lang="en-GB" sz="2000" b="1" kern="1200" dirty="0">
              <a:latin typeface="+mj-lt"/>
            </a:rPr>
            <a:t> el </a:t>
          </a:r>
          <a:r>
            <a:rPr lang="en-GB" sz="2000" b="1" kern="1200" dirty="0" err="1">
              <a:latin typeface="+mj-lt"/>
            </a:rPr>
            <a:t>futuro</a:t>
          </a:r>
          <a:r>
            <a:rPr lang="en-GB" sz="2000" b="1" kern="1200" dirty="0">
              <a:latin typeface="+mj-lt"/>
            </a:rPr>
            <a:t> </a:t>
          </a:r>
          <a:endParaRPr lang="es-UY" sz="2000" b="1" kern="1200" dirty="0">
            <a:latin typeface="+mj-lt"/>
          </a:endParaRPr>
        </a:p>
      </dsp:txBody>
      <dsp:txXfrm>
        <a:off x="0" y="636142"/>
        <a:ext cx="2514599" cy="2976187"/>
      </dsp:txXfrm>
    </dsp:sp>
    <dsp:sp modelId="{6BBAC66D-3FC1-4C48-BDE2-D33930429EEF}">
      <dsp:nvSpPr>
        <dsp:cNvPr id="0" name=""/>
        <dsp:cNvSpPr/>
      </dsp:nvSpPr>
      <dsp:spPr>
        <a:xfrm>
          <a:off x="2514599" y="217615"/>
          <a:ext cx="502920" cy="3813240"/>
        </a:xfrm>
        <a:prstGeom prst="leftBrace">
          <a:avLst>
            <a:gd name="adj1" fmla="val 35000"/>
            <a:gd name="adj2" fmla="val 50000"/>
          </a:avLst>
        </a:pr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EE0492-9222-4382-8833-CAF8BD5E1EFA}">
      <dsp:nvSpPr>
        <dsp:cNvPr id="0" name=""/>
        <dsp:cNvSpPr/>
      </dsp:nvSpPr>
      <dsp:spPr>
        <a:xfrm>
          <a:off x="3218687" y="217615"/>
          <a:ext cx="6839712" cy="3813240"/>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GB" sz="3600" b="1" kern="1200" dirty="0">
              <a:latin typeface="+mj-lt"/>
            </a:rPr>
            <a:t>SE ENTIENDE POR MARCA TODO SIGNO CON APTITUD PARA DISTINGUIR LOS PRODUCTOS O SERVICIOS DE UNA PERSONA FÍSICA O JURÍDICA DE LOS DE OTRO (ART. 1° DE LA LEY N° 17.011)</a:t>
          </a:r>
          <a:r>
            <a:rPr lang="x-none" sz="3600" b="1" kern="1200" dirty="0">
              <a:latin typeface="+mj-lt"/>
            </a:rPr>
            <a:t>‏</a:t>
          </a:r>
          <a:endParaRPr lang="es-UY" sz="3600" b="1" kern="1200" dirty="0">
            <a:latin typeface="+mj-lt"/>
          </a:endParaRPr>
        </a:p>
      </dsp:txBody>
      <dsp:txXfrm>
        <a:off x="3218687" y="217615"/>
        <a:ext cx="6839712" cy="3813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302F5-9EA8-4132-8B5D-6CA35E47A1BD}">
      <dsp:nvSpPr>
        <dsp:cNvPr id="0" name=""/>
        <dsp:cNvSpPr/>
      </dsp:nvSpPr>
      <dsp:spPr>
        <a:xfrm>
          <a:off x="0" y="345342"/>
          <a:ext cx="10571997" cy="1444949"/>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mj-lt"/>
            </a:rPr>
            <a:t>LA DISTINTIVIDAD ES LA CUALIDAD PRIMORDIAL QUE DEBE PRESENTAR TODO SIGNO QUE PRETENDA SER REGISTRADO COMO MARCA. LA FINALIDAD FUNDAMENTAL ES REDUCIRLE AL CONSUMIDOR LOS COSTOS DE BÚSQUEDA, PROPORCIONANDO UN IDENTIFICADOR DE LO QUE PRETENDE ADQUIRIR. </a:t>
          </a:r>
          <a:endParaRPr lang="es-UY" sz="2000" b="1" kern="1200" dirty="0">
            <a:latin typeface="+mj-lt"/>
          </a:endParaRPr>
        </a:p>
      </dsp:txBody>
      <dsp:txXfrm>
        <a:off x="70537" y="415879"/>
        <a:ext cx="10430923" cy="1303875"/>
      </dsp:txXfrm>
    </dsp:sp>
    <dsp:sp modelId="{B67D94B9-580C-4670-9BD2-AB45A47C2889}">
      <dsp:nvSpPr>
        <dsp:cNvPr id="0" name=""/>
        <dsp:cNvSpPr/>
      </dsp:nvSpPr>
      <dsp:spPr>
        <a:xfrm>
          <a:off x="0" y="1977492"/>
          <a:ext cx="10571997" cy="1444949"/>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1" kern="1200" dirty="0">
              <a:latin typeface="+mj-lt"/>
            </a:rPr>
            <a:t>PARA TENER PROTECCIÓN JURÍDICA, ENTONCES, DEBE POSEER APTITUD DISTINTIVA. ESTA PUEDE SER INTRÍNSECA O EXTRÍNSECA. </a:t>
          </a:r>
        </a:p>
      </dsp:txBody>
      <dsp:txXfrm>
        <a:off x="70537" y="2048029"/>
        <a:ext cx="10430923" cy="1303875"/>
      </dsp:txXfrm>
    </dsp:sp>
    <dsp:sp modelId="{50CB9D1E-0F8E-4CB3-8C04-5749B6F923E0}">
      <dsp:nvSpPr>
        <dsp:cNvPr id="0" name=""/>
        <dsp:cNvSpPr/>
      </dsp:nvSpPr>
      <dsp:spPr>
        <a:xfrm>
          <a:off x="0" y="3422442"/>
          <a:ext cx="1057199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66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b="1" kern="1200" dirty="0" err="1">
              <a:latin typeface="+mj-lt"/>
            </a:rPr>
            <a:t>Intrínseca</a:t>
          </a:r>
          <a:r>
            <a:rPr lang="en-GB" sz="2400" b="1" kern="1200" dirty="0">
              <a:latin typeface="+mj-lt"/>
            </a:rPr>
            <a:t> </a:t>
          </a:r>
          <a:r>
            <a:rPr lang="en-GB" sz="2400" b="1" kern="1200" dirty="0" err="1">
              <a:latin typeface="+mj-lt"/>
            </a:rPr>
            <a:t>es</a:t>
          </a:r>
          <a:r>
            <a:rPr lang="en-GB" sz="2400" b="1" kern="1200" dirty="0">
              <a:latin typeface="+mj-lt"/>
            </a:rPr>
            <a:t> </a:t>
          </a:r>
          <a:r>
            <a:rPr lang="en-GB" sz="2400" b="1" kern="1200" dirty="0" err="1">
              <a:latin typeface="+mj-lt"/>
            </a:rPr>
            <a:t>cuando</a:t>
          </a:r>
          <a:r>
            <a:rPr lang="en-GB" sz="2400" b="1" kern="1200" dirty="0">
              <a:latin typeface="+mj-lt"/>
            </a:rPr>
            <a:t> el </a:t>
          </a:r>
          <a:r>
            <a:rPr lang="en-GB" sz="2400" b="1" kern="1200" dirty="0" err="1">
              <a:latin typeface="+mj-lt"/>
            </a:rPr>
            <a:t>signo</a:t>
          </a:r>
          <a:r>
            <a:rPr lang="en-GB" sz="2400" b="1" kern="1200" dirty="0">
              <a:latin typeface="+mj-lt"/>
            </a:rPr>
            <a:t> </a:t>
          </a:r>
          <a:r>
            <a:rPr lang="en-GB" sz="2400" b="1" kern="1200" dirty="0" err="1">
              <a:latin typeface="+mj-lt"/>
            </a:rPr>
            <a:t>en</a:t>
          </a:r>
          <a:r>
            <a:rPr lang="en-GB" sz="2400" b="1" kern="1200" dirty="0">
              <a:latin typeface="+mj-lt"/>
            </a:rPr>
            <a:t> </a:t>
          </a:r>
          <a:r>
            <a:rPr lang="en-GB" sz="2400" b="1" kern="1200" dirty="0" err="1">
              <a:latin typeface="+mj-lt"/>
            </a:rPr>
            <a:t>sí</a:t>
          </a:r>
          <a:r>
            <a:rPr lang="en-GB" sz="2400" b="1" kern="1200" dirty="0">
              <a:latin typeface="+mj-lt"/>
            </a:rPr>
            <a:t> </a:t>
          </a:r>
          <a:r>
            <a:rPr lang="en-GB" sz="2400" b="1" kern="1200" dirty="0" err="1">
              <a:latin typeface="+mj-lt"/>
            </a:rPr>
            <a:t>tiene</a:t>
          </a:r>
          <a:r>
            <a:rPr lang="en-GB" sz="2400" b="1" kern="1200" dirty="0">
              <a:latin typeface="+mj-lt"/>
            </a:rPr>
            <a:t> </a:t>
          </a:r>
          <a:r>
            <a:rPr lang="en-GB" sz="2400" b="1" kern="1200" dirty="0" err="1">
              <a:latin typeface="+mj-lt"/>
            </a:rPr>
            <a:t>capacidad</a:t>
          </a:r>
          <a:r>
            <a:rPr lang="en-GB" sz="2400" b="1" kern="1200" dirty="0">
              <a:latin typeface="+mj-lt"/>
            </a:rPr>
            <a:t> </a:t>
          </a:r>
          <a:r>
            <a:rPr lang="en-GB" sz="2400" b="1" kern="1200" dirty="0" err="1">
              <a:latin typeface="+mj-lt"/>
            </a:rPr>
            <a:t>distintiva</a:t>
          </a:r>
          <a:r>
            <a:rPr lang="en-GB" sz="2400" b="1" kern="1200" dirty="0">
              <a:latin typeface="+mj-lt"/>
            </a:rPr>
            <a:t>.</a:t>
          </a:r>
        </a:p>
        <a:p>
          <a:pPr marL="228600" lvl="1" indent="-228600" algn="l" defTabSz="1066800">
            <a:lnSpc>
              <a:spcPct val="90000"/>
            </a:lnSpc>
            <a:spcBef>
              <a:spcPct val="0"/>
            </a:spcBef>
            <a:spcAft>
              <a:spcPct val="20000"/>
            </a:spcAft>
            <a:buChar char="•"/>
          </a:pPr>
          <a:r>
            <a:rPr lang="en-GB" sz="2400" b="1" kern="1200" dirty="0" err="1">
              <a:latin typeface="+mj-lt"/>
            </a:rPr>
            <a:t>Extrínseca</a:t>
          </a:r>
          <a:r>
            <a:rPr lang="en-GB" sz="2400" b="1" kern="1200" dirty="0">
              <a:latin typeface="+mj-lt"/>
            </a:rPr>
            <a:t>, </a:t>
          </a:r>
          <a:r>
            <a:rPr lang="en-GB" sz="2400" b="1" kern="1200" dirty="0" err="1">
              <a:latin typeface="+mj-lt"/>
            </a:rPr>
            <a:t>cuando</a:t>
          </a:r>
          <a:r>
            <a:rPr lang="en-GB" sz="2400" b="1" kern="1200" dirty="0">
              <a:latin typeface="+mj-lt"/>
            </a:rPr>
            <a:t> </a:t>
          </a:r>
          <a:r>
            <a:rPr lang="en-GB" sz="2400" b="1" kern="1200" dirty="0" err="1">
              <a:latin typeface="+mj-lt"/>
            </a:rPr>
            <a:t>pese</a:t>
          </a:r>
          <a:r>
            <a:rPr lang="en-GB" sz="2400" b="1" kern="1200" dirty="0">
              <a:latin typeface="+mj-lt"/>
            </a:rPr>
            <a:t> a no </a:t>
          </a:r>
          <a:r>
            <a:rPr lang="en-GB" sz="2400" b="1" kern="1200" dirty="0" err="1">
              <a:latin typeface="+mj-lt"/>
            </a:rPr>
            <a:t>tenerla</a:t>
          </a:r>
          <a:r>
            <a:rPr lang="en-GB" sz="2400" b="1" kern="1200" dirty="0">
              <a:latin typeface="+mj-lt"/>
            </a:rPr>
            <a:t>, no </a:t>
          </a:r>
          <a:r>
            <a:rPr lang="en-GB" sz="2400" b="1" kern="1200" dirty="0" err="1">
              <a:latin typeface="+mj-lt"/>
            </a:rPr>
            <a:t>es</a:t>
          </a:r>
          <a:r>
            <a:rPr lang="en-GB" sz="2400" b="1" kern="1200" dirty="0">
              <a:latin typeface="+mj-lt"/>
            </a:rPr>
            <a:t> </a:t>
          </a:r>
          <a:r>
            <a:rPr lang="en-GB" sz="2400" b="1" kern="1200" dirty="0" err="1">
              <a:latin typeface="+mj-lt"/>
            </a:rPr>
            <a:t>confundible</a:t>
          </a:r>
          <a:r>
            <a:rPr lang="en-GB" sz="2400" b="1" kern="1200" dirty="0">
              <a:latin typeface="+mj-lt"/>
            </a:rPr>
            <a:t> con </a:t>
          </a:r>
          <a:r>
            <a:rPr lang="en-GB" sz="2400" b="1" kern="1200" dirty="0" err="1">
              <a:latin typeface="+mj-lt"/>
            </a:rPr>
            <a:t>otros</a:t>
          </a:r>
          <a:endParaRPr lang="en-GB" sz="2400" b="1" kern="1200" dirty="0">
            <a:latin typeface="+mj-lt"/>
          </a:endParaRPr>
        </a:p>
      </dsp:txBody>
      <dsp:txXfrm>
        <a:off x="0" y="3422442"/>
        <a:ext cx="10571997" cy="1076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D821D-FCBB-4393-BF1F-DFBC92A597D1}">
      <dsp:nvSpPr>
        <dsp:cNvPr id="0" name=""/>
        <dsp:cNvSpPr/>
      </dsp:nvSpPr>
      <dsp:spPr>
        <a:xfrm>
          <a:off x="0" y="14303"/>
          <a:ext cx="10590584" cy="748800"/>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latin typeface="+mj-lt"/>
            </a:rPr>
            <a:t>A) LOS DISTINTIVOS:</a:t>
          </a:r>
          <a:endParaRPr lang="es-UY" sz="2400" b="1" kern="1200" dirty="0">
            <a:latin typeface="+mj-lt"/>
          </a:endParaRPr>
        </a:p>
      </dsp:txBody>
      <dsp:txXfrm>
        <a:off x="36553" y="50856"/>
        <a:ext cx="10517478" cy="675694"/>
      </dsp:txXfrm>
    </dsp:sp>
    <dsp:sp modelId="{726F1C3E-9BDB-4178-8D58-FE947B4A7BC3}">
      <dsp:nvSpPr>
        <dsp:cNvPr id="0" name=""/>
        <dsp:cNvSpPr/>
      </dsp:nvSpPr>
      <dsp:spPr>
        <a:xfrm>
          <a:off x="0" y="763103"/>
          <a:ext cx="10590584"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25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altLang="es-UY" sz="2400" b="1" kern="1200" dirty="0">
              <a:latin typeface="+mj-lt"/>
            </a:rPr>
            <a:t> </a:t>
          </a:r>
          <a:r>
            <a:rPr lang="en-GB" altLang="es-UY" sz="2400" b="1" kern="1200" dirty="0" err="1">
              <a:latin typeface="+mj-lt"/>
            </a:rPr>
            <a:t>los</a:t>
          </a:r>
          <a:r>
            <a:rPr lang="en-GB" altLang="es-UY" sz="2400" b="1" kern="1200" dirty="0">
              <a:latin typeface="+mj-lt"/>
            </a:rPr>
            <a:t> </a:t>
          </a:r>
          <a:r>
            <a:rPr lang="en-GB" altLang="es-UY" sz="2400" b="1" kern="1200" dirty="0" err="1">
              <a:latin typeface="+mj-lt"/>
            </a:rPr>
            <a:t>arbitrarios</a:t>
          </a:r>
          <a:r>
            <a:rPr lang="en-GB" altLang="es-UY" sz="2400" b="1" kern="1200" dirty="0">
              <a:latin typeface="+mj-lt"/>
            </a:rPr>
            <a:t> (palabras </a:t>
          </a:r>
          <a:r>
            <a:rPr lang="en-GB" altLang="es-UY" sz="2400" b="1" kern="1200" dirty="0" err="1">
              <a:latin typeface="+mj-lt"/>
            </a:rPr>
            <a:t>ya</a:t>
          </a:r>
          <a:r>
            <a:rPr lang="en-GB" altLang="es-UY" sz="2400" b="1" kern="1200" dirty="0">
              <a:latin typeface="+mj-lt"/>
            </a:rPr>
            <a:t> </a:t>
          </a:r>
          <a:r>
            <a:rPr lang="en-GB" altLang="es-UY" sz="2400" b="1" kern="1200" dirty="0" err="1">
              <a:latin typeface="+mj-lt"/>
            </a:rPr>
            <a:t>existentes</a:t>
          </a:r>
          <a:r>
            <a:rPr lang="en-GB" altLang="es-UY" sz="2400" b="1" kern="1200" dirty="0">
              <a:latin typeface="+mj-lt"/>
            </a:rPr>
            <a:t> </a:t>
          </a:r>
          <a:r>
            <a:rPr lang="en-GB" altLang="es-UY" sz="2400" b="1" kern="1200" dirty="0" err="1">
              <a:latin typeface="+mj-lt"/>
            </a:rPr>
            <a:t>pero</a:t>
          </a:r>
          <a:r>
            <a:rPr lang="en-GB" altLang="es-UY" sz="2400" b="1" kern="1200" dirty="0">
              <a:latin typeface="+mj-lt"/>
            </a:rPr>
            <a:t> </a:t>
          </a:r>
          <a:r>
            <a:rPr lang="en-GB" altLang="es-UY" sz="2400" b="1" kern="1200" dirty="0" err="1">
              <a:latin typeface="+mj-lt"/>
            </a:rPr>
            <a:t>aplicadas</a:t>
          </a:r>
          <a:r>
            <a:rPr lang="en-GB" altLang="es-UY" sz="2400" b="1" kern="1200" dirty="0">
              <a:latin typeface="+mj-lt"/>
            </a:rPr>
            <a:t> </a:t>
          </a:r>
          <a:r>
            <a:rPr lang="en-GB" altLang="es-UY" sz="2400" b="1" kern="1200" dirty="0" err="1">
              <a:latin typeface="+mj-lt"/>
            </a:rPr>
            <a:t>en</a:t>
          </a:r>
          <a:r>
            <a:rPr lang="en-GB" altLang="es-UY" sz="2400" b="1" kern="1200" dirty="0">
              <a:latin typeface="+mj-lt"/>
            </a:rPr>
            <a:t> forma </a:t>
          </a:r>
          <a:r>
            <a:rPr lang="en-GB" altLang="es-UY" sz="2400" b="1" kern="1200" dirty="0" err="1">
              <a:latin typeface="+mj-lt"/>
            </a:rPr>
            <a:t>novedosa</a:t>
          </a:r>
          <a:r>
            <a:rPr lang="en-GB" altLang="es-UY" sz="2400" b="1" kern="1200" dirty="0">
              <a:latin typeface="+mj-lt"/>
            </a:rPr>
            <a:t>)</a:t>
          </a:r>
          <a:endParaRPr lang="es-UY" sz="2400" b="1" kern="1200" dirty="0">
            <a:latin typeface="+mj-lt"/>
          </a:endParaRPr>
        </a:p>
        <a:p>
          <a:pPr marL="228600" lvl="1" indent="-228600" algn="l" defTabSz="1066800">
            <a:lnSpc>
              <a:spcPct val="90000"/>
            </a:lnSpc>
            <a:spcBef>
              <a:spcPct val="0"/>
            </a:spcBef>
            <a:spcAft>
              <a:spcPct val="20000"/>
            </a:spcAft>
            <a:buChar char="•"/>
          </a:pPr>
          <a:r>
            <a:rPr lang="en-GB" altLang="es-UY" sz="2400" b="1" kern="1200" dirty="0">
              <a:latin typeface="+mj-lt"/>
            </a:rPr>
            <a:t>o de </a:t>
          </a:r>
          <a:r>
            <a:rPr lang="en-GB" altLang="es-UY" sz="2400" b="1" kern="1200" dirty="0" err="1">
              <a:latin typeface="+mj-lt"/>
            </a:rPr>
            <a:t>fantasía</a:t>
          </a:r>
          <a:r>
            <a:rPr lang="en-GB" altLang="es-UY" sz="2400" b="1" kern="1200" dirty="0">
              <a:latin typeface="+mj-lt"/>
            </a:rPr>
            <a:t> (</a:t>
          </a:r>
          <a:r>
            <a:rPr lang="en-GB" altLang="es-UY" sz="2400" b="1" kern="1200" dirty="0" err="1">
              <a:latin typeface="+mj-lt"/>
            </a:rPr>
            <a:t>creados</a:t>
          </a:r>
          <a:r>
            <a:rPr lang="en-GB" altLang="es-UY" sz="2400" b="1" kern="1200" dirty="0">
              <a:latin typeface="+mj-lt"/>
            </a:rPr>
            <a:t> </a:t>
          </a:r>
          <a:r>
            <a:rPr lang="en-GB" altLang="es-UY" sz="2400" b="1" kern="1200" dirty="0" err="1">
              <a:latin typeface="+mj-lt"/>
            </a:rPr>
            <a:t>por</a:t>
          </a:r>
          <a:r>
            <a:rPr lang="en-GB" altLang="es-UY" sz="2400" b="1" kern="1200" dirty="0">
              <a:latin typeface="+mj-lt"/>
            </a:rPr>
            <a:t> la </a:t>
          </a:r>
          <a:r>
            <a:rPr lang="en-GB" altLang="es-UY" sz="2400" b="1" kern="1200" dirty="0" err="1">
              <a:latin typeface="+mj-lt"/>
            </a:rPr>
            <a:t>imaginación</a:t>
          </a:r>
          <a:r>
            <a:rPr lang="en-GB" altLang="es-UY" sz="2400" b="1" kern="1200" dirty="0">
              <a:latin typeface="+mj-lt"/>
            </a:rPr>
            <a:t>), que </a:t>
          </a:r>
          <a:r>
            <a:rPr lang="en-GB" altLang="es-UY" sz="2400" b="1" kern="1200" dirty="0" err="1">
              <a:latin typeface="+mj-lt"/>
            </a:rPr>
            <a:t>pueden</a:t>
          </a:r>
          <a:r>
            <a:rPr lang="en-GB" altLang="es-UY" sz="2400" b="1" kern="1200" dirty="0">
              <a:latin typeface="+mj-lt"/>
            </a:rPr>
            <a:t> </a:t>
          </a:r>
          <a:r>
            <a:rPr lang="en-GB" altLang="es-UY" sz="2400" b="1" kern="1200" dirty="0" err="1">
              <a:latin typeface="+mj-lt"/>
            </a:rPr>
            <a:t>registrarse</a:t>
          </a:r>
          <a:endParaRPr lang="es-UY" sz="2400" b="1" kern="1200" dirty="0">
            <a:latin typeface="+mj-lt"/>
          </a:endParaRPr>
        </a:p>
      </dsp:txBody>
      <dsp:txXfrm>
        <a:off x="0" y="763103"/>
        <a:ext cx="10590584" cy="1490400"/>
      </dsp:txXfrm>
    </dsp:sp>
    <dsp:sp modelId="{6B9D4430-9127-4546-87A7-24C655AA871B}">
      <dsp:nvSpPr>
        <dsp:cNvPr id="0" name=""/>
        <dsp:cNvSpPr/>
      </dsp:nvSpPr>
      <dsp:spPr>
        <a:xfrm>
          <a:off x="0" y="2253503"/>
          <a:ext cx="10590584" cy="748800"/>
        </a:xfrm>
        <a:prstGeom prst="roundRect">
          <a:avLst/>
        </a:prstGeom>
        <a:solidFill>
          <a:schemeClr val="accent5">
            <a:hueOff val="20796183"/>
            <a:satOff val="-568"/>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altLang="es-UY" sz="2400" b="1" kern="1200" dirty="0">
              <a:latin typeface="+mj-lt"/>
            </a:rPr>
            <a:t>B) LOS SUGESTIVOS O EVOCATIVOS</a:t>
          </a:r>
        </a:p>
      </dsp:txBody>
      <dsp:txXfrm>
        <a:off x="36553" y="2290056"/>
        <a:ext cx="10517478" cy="675694"/>
      </dsp:txXfrm>
    </dsp:sp>
    <dsp:sp modelId="{257A2064-EAE9-4DC0-BB5E-BC9C84613157}">
      <dsp:nvSpPr>
        <dsp:cNvPr id="0" name=""/>
        <dsp:cNvSpPr/>
      </dsp:nvSpPr>
      <dsp:spPr>
        <a:xfrm>
          <a:off x="0" y="3002303"/>
          <a:ext cx="1059058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251"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altLang="es-UY" sz="2400" b="1" kern="1200" dirty="0">
              <a:latin typeface="+mj-lt"/>
            </a:rPr>
            <a:t>que son  </a:t>
          </a:r>
          <a:r>
            <a:rPr lang="en-GB" altLang="es-UY" sz="2400" b="1" kern="1200" dirty="0" err="1">
              <a:latin typeface="+mj-lt"/>
            </a:rPr>
            <a:t>los</a:t>
          </a:r>
          <a:r>
            <a:rPr lang="en-GB" altLang="es-UY" sz="2400" b="1" kern="1200" dirty="0">
              <a:latin typeface="+mj-lt"/>
            </a:rPr>
            <a:t> que </a:t>
          </a:r>
          <a:r>
            <a:rPr lang="en-GB" altLang="es-UY" sz="2400" b="1" kern="1200" dirty="0" err="1">
              <a:latin typeface="+mj-lt"/>
            </a:rPr>
            <a:t>requieren</a:t>
          </a:r>
          <a:r>
            <a:rPr lang="en-GB" altLang="es-UY" sz="2400" b="1" kern="1200" dirty="0">
              <a:latin typeface="+mj-lt"/>
            </a:rPr>
            <a:t> </a:t>
          </a:r>
          <a:r>
            <a:rPr lang="en-GB" altLang="es-UY" sz="2400" b="1" kern="1200" dirty="0" err="1">
              <a:latin typeface="+mj-lt"/>
            </a:rPr>
            <a:t>imaginación</a:t>
          </a:r>
          <a:r>
            <a:rPr lang="en-GB" altLang="es-UY" sz="2400" b="1" kern="1200" dirty="0">
              <a:latin typeface="+mj-lt"/>
            </a:rPr>
            <a:t> y </a:t>
          </a:r>
          <a:r>
            <a:rPr lang="en-GB" altLang="es-UY" sz="2400" b="1" kern="1200" dirty="0" err="1">
              <a:latin typeface="+mj-lt"/>
            </a:rPr>
            <a:t>razonamiento</a:t>
          </a:r>
          <a:r>
            <a:rPr lang="en-GB" altLang="es-UY" sz="2400" b="1" kern="1200" dirty="0">
              <a:latin typeface="+mj-lt"/>
            </a:rPr>
            <a:t> para </a:t>
          </a:r>
          <a:r>
            <a:rPr lang="en-GB" altLang="es-UY" sz="2400" b="1" kern="1200" dirty="0" err="1">
              <a:latin typeface="+mj-lt"/>
            </a:rPr>
            <a:t>llegar</a:t>
          </a:r>
          <a:r>
            <a:rPr lang="en-GB" altLang="es-UY" sz="2400" b="1" kern="1200" dirty="0">
              <a:latin typeface="+mj-lt"/>
            </a:rPr>
            <a:t>  a </a:t>
          </a:r>
          <a:r>
            <a:rPr lang="en-GB" altLang="es-UY" sz="2400" b="1" kern="1200" dirty="0" err="1">
              <a:latin typeface="+mj-lt"/>
            </a:rPr>
            <a:t>una</a:t>
          </a:r>
          <a:r>
            <a:rPr lang="en-GB" altLang="es-UY" sz="2400" b="1" kern="1200" dirty="0">
              <a:latin typeface="+mj-lt"/>
            </a:rPr>
            <a:t> </a:t>
          </a:r>
          <a:r>
            <a:rPr lang="en-GB" altLang="es-UY" sz="2400" b="1" kern="1200" dirty="0" err="1">
              <a:latin typeface="+mj-lt"/>
            </a:rPr>
            <a:t>conclusión</a:t>
          </a:r>
          <a:r>
            <a:rPr lang="en-GB" altLang="es-UY" sz="2400" b="1" kern="1200" dirty="0">
              <a:latin typeface="+mj-lt"/>
            </a:rPr>
            <a:t> </a:t>
          </a:r>
          <a:r>
            <a:rPr lang="en-GB" altLang="es-UY" sz="2400" b="1" kern="1200" dirty="0" err="1">
              <a:latin typeface="+mj-lt"/>
            </a:rPr>
            <a:t>acerca</a:t>
          </a:r>
          <a:r>
            <a:rPr lang="en-GB" altLang="es-UY" sz="2400" b="1" kern="1200" dirty="0">
              <a:latin typeface="+mj-lt"/>
            </a:rPr>
            <a:t> del </a:t>
          </a:r>
          <a:r>
            <a:rPr lang="en-GB" altLang="es-UY" sz="2400" b="1" kern="1200" dirty="0" err="1">
              <a:latin typeface="+mj-lt"/>
            </a:rPr>
            <a:t>producto</a:t>
          </a:r>
          <a:r>
            <a:rPr lang="en-GB" altLang="es-UY" sz="2400" b="1" kern="1200" dirty="0">
              <a:latin typeface="+mj-lt"/>
            </a:rPr>
            <a:t> o </a:t>
          </a:r>
          <a:r>
            <a:rPr lang="en-GB" altLang="es-UY" sz="2400" b="1" kern="1200" dirty="0" err="1">
              <a:latin typeface="+mj-lt"/>
            </a:rPr>
            <a:t>servicio</a:t>
          </a:r>
          <a:r>
            <a:rPr lang="en-GB" altLang="es-UY" sz="2400" b="1" kern="1200" dirty="0">
              <a:latin typeface="+mj-lt"/>
            </a:rPr>
            <a:t> </a:t>
          </a:r>
          <a:r>
            <a:rPr lang="en-GB" altLang="es-UY" sz="2400" b="1" kern="1200" dirty="0" err="1">
              <a:latin typeface="+mj-lt"/>
            </a:rPr>
            <a:t>sugerido</a:t>
          </a:r>
          <a:r>
            <a:rPr lang="en-GB" altLang="es-UY" sz="2400" b="1" kern="1200" dirty="0">
              <a:latin typeface="+mj-lt"/>
            </a:rPr>
            <a:t> o </a:t>
          </a:r>
          <a:r>
            <a:rPr lang="en-GB" altLang="es-UY" sz="2400" b="1" kern="1200" dirty="0" err="1">
              <a:latin typeface="+mj-lt"/>
            </a:rPr>
            <a:t>evocado</a:t>
          </a:r>
          <a:r>
            <a:rPr lang="en-GB" altLang="es-UY" sz="2400" b="1" kern="1200" dirty="0">
              <a:latin typeface="+mj-lt"/>
            </a:rPr>
            <a:t> y </a:t>
          </a:r>
          <a:r>
            <a:rPr lang="en-GB" altLang="es-UY" sz="2400" b="1" kern="1200" dirty="0" err="1">
              <a:latin typeface="+mj-lt"/>
            </a:rPr>
            <a:t>también</a:t>
          </a:r>
          <a:r>
            <a:rPr lang="en-GB" altLang="es-UY" sz="2400" b="1" kern="1200" dirty="0">
              <a:latin typeface="+mj-lt"/>
            </a:rPr>
            <a:t> </a:t>
          </a:r>
          <a:r>
            <a:rPr lang="en-GB" altLang="es-UY" sz="2400" b="1" kern="1200" dirty="0" err="1">
              <a:latin typeface="+mj-lt"/>
            </a:rPr>
            <a:t>pueden</a:t>
          </a:r>
          <a:r>
            <a:rPr lang="en-GB" altLang="es-UY" sz="2400" b="1" kern="1200" dirty="0">
              <a:latin typeface="+mj-lt"/>
            </a:rPr>
            <a:t> </a:t>
          </a:r>
          <a:r>
            <a:rPr lang="en-GB" altLang="es-UY" sz="2400" b="1" kern="1200" dirty="0" err="1">
              <a:latin typeface="+mj-lt"/>
            </a:rPr>
            <a:t>registrarse</a:t>
          </a:r>
          <a:r>
            <a:rPr lang="en-GB" altLang="es-UY" sz="2400" b="1" kern="1200" dirty="0">
              <a:latin typeface="+mj-lt"/>
            </a:rPr>
            <a:t> </a:t>
          </a:r>
        </a:p>
      </dsp:txBody>
      <dsp:txXfrm>
        <a:off x="0" y="3002303"/>
        <a:ext cx="10590584"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5" name="PlaceHolder 2"/>
          <p:cNvSpPr>
            <a:spLocks noGrp="1"/>
          </p:cNvSpPr>
          <p:nvPr>
            <p:ph type="body"/>
          </p:nvPr>
        </p:nvSpPr>
        <p:spPr>
          <a:xfrm>
            <a:off x="609480" y="1604520"/>
            <a:ext cx="10972440" cy="1896840"/>
          </a:xfrm>
          <a:prstGeom prst="rect">
            <a:avLst/>
          </a:prstGeom>
        </p:spPr>
        <p:txBody>
          <a:bodyPr lIns="0" rIns="0" tIns="0" bIns="0">
            <a:normAutofit/>
          </a:bodyPr>
          <a:p>
            <a:endParaRPr b="0" lang="es-UY" sz="3200" spc="-1" strike="noStrike">
              <a:latin typeface="Arial"/>
            </a:endParaRPr>
          </a:p>
        </p:txBody>
      </p:sp>
      <p:sp>
        <p:nvSpPr>
          <p:cNvPr id="26" name="PlaceHolder 3"/>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
        <p:nvSpPr>
          <p:cNvPr id="31" name="PlaceHolder 5"/>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33" name="PlaceHolder 2"/>
          <p:cNvSpPr>
            <a:spLocks noGrp="1"/>
          </p:cNvSpPr>
          <p:nvPr>
            <p:ph type="body"/>
          </p:nvPr>
        </p:nvSpPr>
        <p:spPr>
          <a:xfrm>
            <a:off x="609480" y="1604520"/>
            <a:ext cx="3533040" cy="1896840"/>
          </a:xfrm>
          <a:prstGeom prst="rect">
            <a:avLst/>
          </a:prstGeom>
        </p:spPr>
        <p:txBody>
          <a:bodyPr lIns="0" rIns="0" tIns="0" bIns="0">
            <a:normAutofit/>
          </a:bodyPr>
          <a:p>
            <a:endParaRPr b="0" lang="es-UY" sz="3200" spc="-1" strike="noStrike">
              <a:latin typeface="Arial"/>
            </a:endParaRPr>
          </a:p>
        </p:txBody>
      </p:sp>
      <p:sp>
        <p:nvSpPr>
          <p:cNvPr id="34" name="PlaceHolder 3"/>
          <p:cNvSpPr>
            <a:spLocks noGrp="1"/>
          </p:cNvSpPr>
          <p:nvPr>
            <p:ph type="body"/>
          </p:nvPr>
        </p:nvSpPr>
        <p:spPr>
          <a:xfrm>
            <a:off x="4319640" y="1604520"/>
            <a:ext cx="3533040" cy="1896840"/>
          </a:xfrm>
          <a:prstGeom prst="rect">
            <a:avLst/>
          </a:prstGeom>
        </p:spPr>
        <p:txBody>
          <a:bodyPr lIns="0" rIns="0" tIns="0" bIns="0">
            <a:normAutofit/>
          </a:bodyPr>
          <a:p>
            <a:endParaRPr b="0" lang="es-UY" sz="3200" spc="-1" strike="noStrike">
              <a:latin typeface="Arial"/>
            </a:endParaRPr>
          </a:p>
        </p:txBody>
      </p:sp>
      <p:sp>
        <p:nvSpPr>
          <p:cNvPr id="35" name="PlaceHolder 4"/>
          <p:cNvSpPr>
            <a:spLocks noGrp="1"/>
          </p:cNvSpPr>
          <p:nvPr>
            <p:ph type="body"/>
          </p:nvPr>
        </p:nvSpPr>
        <p:spPr>
          <a:xfrm>
            <a:off x="8029800" y="1604520"/>
            <a:ext cx="3533040" cy="1896840"/>
          </a:xfrm>
          <a:prstGeom prst="rect">
            <a:avLst/>
          </a:prstGeom>
        </p:spPr>
        <p:txBody>
          <a:bodyPr lIns="0" rIns="0" tIns="0" bIns="0">
            <a:normAutofit/>
          </a:bodyPr>
          <a:p>
            <a:endParaRPr b="0" lang="es-UY" sz="3200" spc="-1" strike="noStrike">
              <a:latin typeface="Arial"/>
            </a:endParaRPr>
          </a:p>
        </p:txBody>
      </p:sp>
      <p:sp>
        <p:nvSpPr>
          <p:cNvPr id="36" name="PlaceHolder 5"/>
          <p:cNvSpPr>
            <a:spLocks noGrp="1"/>
          </p:cNvSpPr>
          <p:nvPr>
            <p:ph type="body"/>
          </p:nvPr>
        </p:nvSpPr>
        <p:spPr>
          <a:xfrm>
            <a:off x="609480" y="3682080"/>
            <a:ext cx="3533040" cy="1896840"/>
          </a:xfrm>
          <a:prstGeom prst="rect">
            <a:avLst/>
          </a:prstGeom>
        </p:spPr>
        <p:txBody>
          <a:bodyPr lIns="0" rIns="0" tIns="0" bIns="0">
            <a:normAutofit/>
          </a:bodyPr>
          <a:p>
            <a:endParaRPr b="0" lang="es-UY" sz="3200" spc="-1" strike="noStrike">
              <a:latin typeface="Arial"/>
            </a:endParaRPr>
          </a:p>
        </p:txBody>
      </p:sp>
      <p:sp>
        <p:nvSpPr>
          <p:cNvPr id="37" name="PlaceHolder 6"/>
          <p:cNvSpPr>
            <a:spLocks noGrp="1"/>
          </p:cNvSpPr>
          <p:nvPr>
            <p:ph type="body"/>
          </p:nvPr>
        </p:nvSpPr>
        <p:spPr>
          <a:xfrm>
            <a:off x="4319640" y="3682080"/>
            <a:ext cx="3533040" cy="1896840"/>
          </a:xfrm>
          <a:prstGeom prst="rect">
            <a:avLst/>
          </a:prstGeom>
        </p:spPr>
        <p:txBody>
          <a:bodyPr lIns="0" rIns="0" tIns="0" bIns="0">
            <a:normAutofit/>
          </a:bodyPr>
          <a:p>
            <a:endParaRPr b="0" lang="es-UY" sz="3200" spc="-1" strike="noStrike">
              <a:latin typeface="Arial"/>
            </a:endParaRPr>
          </a:p>
        </p:txBody>
      </p:sp>
      <p:sp>
        <p:nvSpPr>
          <p:cNvPr id="38" name="PlaceHolder 7"/>
          <p:cNvSpPr>
            <a:spLocks noGrp="1"/>
          </p:cNvSpPr>
          <p:nvPr>
            <p:ph type="body"/>
          </p:nvPr>
        </p:nvSpPr>
        <p:spPr>
          <a:xfrm>
            <a:off x="8029800" y="3682080"/>
            <a:ext cx="35330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4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45" name="PlaceHolder 2"/>
          <p:cNvSpPr>
            <a:spLocks noGrp="1"/>
          </p:cNvSpPr>
          <p:nvPr>
            <p:ph type="body"/>
          </p:nvPr>
        </p:nvSpPr>
        <p:spPr>
          <a:xfrm>
            <a:off x="609480" y="1604520"/>
            <a:ext cx="1097244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47"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48"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52"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53"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
        <p:nvSpPr>
          <p:cNvPr id="54"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4"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56"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58" name="PlaceHolder 4"/>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60"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62" name="PlaceHolder 4"/>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64" name="PlaceHolder 2"/>
          <p:cNvSpPr>
            <a:spLocks noGrp="1"/>
          </p:cNvSpPr>
          <p:nvPr>
            <p:ph type="body"/>
          </p:nvPr>
        </p:nvSpPr>
        <p:spPr>
          <a:xfrm>
            <a:off x="609480" y="1604520"/>
            <a:ext cx="10972440" cy="1896840"/>
          </a:xfrm>
          <a:prstGeom prst="rect">
            <a:avLst/>
          </a:prstGeom>
        </p:spPr>
        <p:txBody>
          <a:bodyPr lIns="0" rIns="0" tIns="0" bIns="0">
            <a:normAutofit/>
          </a:bodyPr>
          <a:p>
            <a:endParaRPr b="0" lang="es-UY" sz="3200" spc="-1" strike="noStrike">
              <a:latin typeface="Arial"/>
            </a:endParaRPr>
          </a:p>
        </p:txBody>
      </p:sp>
      <p:sp>
        <p:nvSpPr>
          <p:cNvPr id="65" name="PlaceHolder 3"/>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68"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
        <p:nvSpPr>
          <p:cNvPr id="70" name="PlaceHolder 5"/>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72" name="PlaceHolder 2"/>
          <p:cNvSpPr>
            <a:spLocks noGrp="1"/>
          </p:cNvSpPr>
          <p:nvPr>
            <p:ph type="body"/>
          </p:nvPr>
        </p:nvSpPr>
        <p:spPr>
          <a:xfrm>
            <a:off x="609480" y="1604520"/>
            <a:ext cx="3533040" cy="1896840"/>
          </a:xfrm>
          <a:prstGeom prst="rect">
            <a:avLst/>
          </a:prstGeom>
        </p:spPr>
        <p:txBody>
          <a:bodyPr lIns="0" rIns="0" tIns="0" bIns="0">
            <a:normAutofit/>
          </a:bodyPr>
          <a:p>
            <a:endParaRPr b="0" lang="es-UY" sz="3200" spc="-1" strike="noStrike">
              <a:latin typeface="Arial"/>
            </a:endParaRPr>
          </a:p>
        </p:txBody>
      </p:sp>
      <p:sp>
        <p:nvSpPr>
          <p:cNvPr id="73" name="PlaceHolder 3"/>
          <p:cNvSpPr>
            <a:spLocks noGrp="1"/>
          </p:cNvSpPr>
          <p:nvPr>
            <p:ph type="body"/>
          </p:nvPr>
        </p:nvSpPr>
        <p:spPr>
          <a:xfrm>
            <a:off x="4319640" y="1604520"/>
            <a:ext cx="3533040" cy="1896840"/>
          </a:xfrm>
          <a:prstGeom prst="rect">
            <a:avLst/>
          </a:prstGeom>
        </p:spPr>
        <p:txBody>
          <a:bodyPr lIns="0" rIns="0" tIns="0" bIns="0">
            <a:normAutofit/>
          </a:bodyPr>
          <a:p>
            <a:endParaRPr b="0" lang="es-UY" sz="3200" spc="-1" strike="noStrike">
              <a:latin typeface="Arial"/>
            </a:endParaRPr>
          </a:p>
        </p:txBody>
      </p:sp>
      <p:sp>
        <p:nvSpPr>
          <p:cNvPr id="74" name="PlaceHolder 4"/>
          <p:cNvSpPr>
            <a:spLocks noGrp="1"/>
          </p:cNvSpPr>
          <p:nvPr>
            <p:ph type="body"/>
          </p:nvPr>
        </p:nvSpPr>
        <p:spPr>
          <a:xfrm>
            <a:off x="8029800" y="1604520"/>
            <a:ext cx="3533040" cy="1896840"/>
          </a:xfrm>
          <a:prstGeom prst="rect">
            <a:avLst/>
          </a:prstGeom>
        </p:spPr>
        <p:txBody>
          <a:bodyPr lIns="0" rIns="0" tIns="0" bIns="0">
            <a:normAutofit/>
          </a:bodyPr>
          <a:p>
            <a:endParaRPr b="0" lang="es-UY" sz="3200" spc="-1" strike="noStrike">
              <a:latin typeface="Arial"/>
            </a:endParaRPr>
          </a:p>
        </p:txBody>
      </p:sp>
      <p:sp>
        <p:nvSpPr>
          <p:cNvPr id="75" name="PlaceHolder 5"/>
          <p:cNvSpPr>
            <a:spLocks noGrp="1"/>
          </p:cNvSpPr>
          <p:nvPr>
            <p:ph type="body"/>
          </p:nvPr>
        </p:nvSpPr>
        <p:spPr>
          <a:xfrm>
            <a:off x="609480" y="3682080"/>
            <a:ext cx="3533040" cy="1896840"/>
          </a:xfrm>
          <a:prstGeom prst="rect">
            <a:avLst/>
          </a:prstGeom>
        </p:spPr>
        <p:txBody>
          <a:bodyPr lIns="0" rIns="0" tIns="0" bIns="0">
            <a:normAutofit/>
          </a:bodyPr>
          <a:p>
            <a:endParaRPr b="0" lang="es-UY" sz="3200" spc="-1" strike="noStrike">
              <a:latin typeface="Arial"/>
            </a:endParaRPr>
          </a:p>
        </p:txBody>
      </p:sp>
      <p:sp>
        <p:nvSpPr>
          <p:cNvPr id="76" name="PlaceHolder 6"/>
          <p:cNvSpPr>
            <a:spLocks noGrp="1"/>
          </p:cNvSpPr>
          <p:nvPr>
            <p:ph type="body"/>
          </p:nvPr>
        </p:nvSpPr>
        <p:spPr>
          <a:xfrm>
            <a:off x="4319640" y="3682080"/>
            <a:ext cx="3533040" cy="1896840"/>
          </a:xfrm>
          <a:prstGeom prst="rect">
            <a:avLst/>
          </a:prstGeom>
        </p:spPr>
        <p:txBody>
          <a:bodyPr lIns="0" rIns="0" tIns="0" bIns="0">
            <a:normAutofit/>
          </a:bodyPr>
          <a:p>
            <a:endParaRPr b="0" lang="es-UY" sz="3200" spc="-1" strike="noStrike">
              <a:latin typeface="Arial"/>
            </a:endParaRPr>
          </a:p>
        </p:txBody>
      </p:sp>
      <p:sp>
        <p:nvSpPr>
          <p:cNvPr id="77" name="PlaceHolder 7"/>
          <p:cNvSpPr>
            <a:spLocks noGrp="1"/>
          </p:cNvSpPr>
          <p:nvPr>
            <p:ph type="body"/>
          </p:nvPr>
        </p:nvSpPr>
        <p:spPr>
          <a:xfrm>
            <a:off x="8029800" y="3682080"/>
            <a:ext cx="35330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8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84" name="PlaceHolder 2"/>
          <p:cNvSpPr>
            <a:spLocks noGrp="1"/>
          </p:cNvSpPr>
          <p:nvPr>
            <p:ph type="body"/>
          </p:nvPr>
        </p:nvSpPr>
        <p:spPr>
          <a:xfrm>
            <a:off x="609480" y="1604520"/>
            <a:ext cx="1097244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86"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87"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6" name="PlaceHolder 2"/>
          <p:cNvSpPr>
            <a:spLocks noGrp="1"/>
          </p:cNvSpPr>
          <p:nvPr>
            <p:ph type="body"/>
          </p:nvPr>
        </p:nvSpPr>
        <p:spPr>
          <a:xfrm>
            <a:off x="609480" y="1604520"/>
            <a:ext cx="1097244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91"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92"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
        <p:nvSpPr>
          <p:cNvPr id="93"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95"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96"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97" name="PlaceHolder 4"/>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99"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100"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101" name="PlaceHolder 4"/>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03" name="PlaceHolder 2"/>
          <p:cNvSpPr>
            <a:spLocks noGrp="1"/>
          </p:cNvSpPr>
          <p:nvPr>
            <p:ph type="body"/>
          </p:nvPr>
        </p:nvSpPr>
        <p:spPr>
          <a:xfrm>
            <a:off x="609480" y="1604520"/>
            <a:ext cx="10972440" cy="1896840"/>
          </a:xfrm>
          <a:prstGeom prst="rect">
            <a:avLst/>
          </a:prstGeom>
        </p:spPr>
        <p:txBody>
          <a:bodyPr lIns="0" rIns="0" tIns="0" bIns="0">
            <a:normAutofit/>
          </a:bodyPr>
          <a:p>
            <a:endParaRPr b="0" lang="es-UY" sz="3200" spc="-1" strike="noStrike">
              <a:latin typeface="Arial"/>
            </a:endParaRPr>
          </a:p>
        </p:txBody>
      </p:sp>
      <p:sp>
        <p:nvSpPr>
          <p:cNvPr id="104" name="PlaceHolder 3"/>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06"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10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108"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
        <p:nvSpPr>
          <p:cNvPr id="109" name="PlaceHolder 5"/>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11" name="PlaceHolder 2"/>
          <p:cNvSpPr>
            <a:spLocks noGrp="1"/>
          </p:cNvSpPr>
          <p:nvPr>
            <p:ph type="body"/>
          </p:nvPr>
        </p:nvSpPr>
        <p:spPr>
          <a:xfrm>
            <a:off x="609480" y="1604520"/>
            <a:ext cx="3533040" cy="1896840"/>
          </a:xfrm>
          <a:prstGeom prst="rect">
            <a:avLst/>
          </a:prstGeom>
        </p:spPr>
        <p:txBody>
          <a:bodyPr lIns="0" rIns="0" tIns="0" bIns="0">
            <a:normAutofit/>
          </a:bodyPr>
          <a:p>
            <a:endParaRPr b="0" lang="es-UY" sz="3200" spc="-1" strike="noStrike">
              <a:latin typeface="Arial"/>
            </a:endParaRPr>
          </a:p>
        </p:txBody>
      </p:sp>
      <p:sp>
        <p:nvSpPr>
          <p:cNvPr id="112" name="PlaceHolder 3"/>
          <p:cNvSpPr>
            <a:spLocks noGrp="1"/>
          </p:cNvSpPr>
          <p:nvPr>
            <p:ph type="body"/>
          </p:nvPr>
        </p:nvSpPr>
        <p:spPr>
          <a:xfrm>
            <a:off x="4319640" y="1604520"/>
            <a:ext cx="3533040" cy="1896840"/>
          </a:xfrm>
          <a:prstGeom prst="rect">
            <a:avLst/>
          </a:prstGeom>
        </p:spPr>
        <p:txBody>
          <a:bodyPr lIns="0" rIns="0" tIns="0" bIns="0">
            <a:normAutofit/>
          </a:bodyPr>
          <a:p>
            <a:endParaRPr b="0" lang="es-UY" sz="3200" spc="-1" strike="noStrike">
              <a:latin typeface="Arial"/>
            </a:endParaRPr>
          </a:p>
        </p:txBody>
      </p:sp>
      <p:sp>
        <p:nvSpPr>
          <p:cNvPr id="113" name="PlaceHolder 4"/>
          <p:cNvSpPr>
            <a:spLocks noGrp="1"/>
          </p:cNvSpPr>
          <p:nvPr>
            <p:ph type="body"/>
          </p:nvPr>
        </p:nvSpPr>
        <p:spPr>
          <a:xfrm>
            <a:off x="8029800" y="1604520"/>
            <a:ext cx="3533040" cy="1896840"/>
          </a:xfrm>
          <a:prstGeom prst="rect">
            <a:avLst/>
          </a:prstGeom>
        </p:spPr>
        <p:txBody>
          <a:bodyPr lIns="0" rIns="0" tIns="0" bIns="0">
            <a:normAutofit/>
          </a:bodyPr>
          <a:p>
            <a:endParaRPr b="0" lang="es-UY" sz="3200" spc="-1" strike="noStrike">
              <a:latin typeface="Arial"/>
            </a:endParaRPr>
          </a:p>
        </p:txBody>
      </p:sp>
      <p:sp>
        <p:nvSpPr>
          <p:cNvPr id="114" name="PlaceHolder 5"/>
          <p:cNvSpPr>
            <a:spLocks noGrp="1"/>
          </p:cNvSpPr>
          <p:nvPr>
            <p:ph type="body"/>
          </p:nvPr>
        </p:nvSpPr>
        <p:spPr>
          <a:xfrm>
            <a:off x="609480" y="3682080"/>
            <a:ext cx="3533040" cy="1896840"/>
          </a:xfrm>
          <a:prstGeom prst="rect">
            <a:avLst/>
          </a:prstGeom>
        </p:spPr>
        <p:txBody>
          <a:bodyPr lIns="0" rIns="0" tIns="0" bIns="0">
            <a:normAutofit/>
          </a:bodyPr>
          <a:p>
            <a:endParaRPr b="0" lang="es-UY" sz="3200" spc="-1" strike="noStrike">
              <a:latin typeface="Arial"/>
            </a:endParaRPr>
          </a:p>
        </p:txBody>
      </p:sp>
      <p:sp>
        <p:nvSpPr>
          <p:cNvPr id="115" name="PlaceHolder 6"/>
          <p:cNvSpPr>
            <a:spLocks noGrp="1"/>
          </p:cNvSpPr>
          <p:nvPr>
            <p:ph type="body"/>
          </p:nvPr>
        </p:nvSpPr>
        <p:spPr>
          <a:xfrm>
            <a:off x="4319640" y="3682080"/>
            <a:ext cx="3533040" cy="1896840"/>
          </a:xfrm>
          <a:prstGeom prst="rect">
            <a:avLst/>
          </a:prstGeom>
        </p:spPr>
        <p:txBody>
          <a:bodyPr lIns="0" rIns="0" tIns="0" bIns="0">
            <a:normAutofit/>
          </a:bodyPr>
          <a:p>
            <a:endParaRPr b="0" lang="es-UY" sz="3200" spc="-1" strike="noStrike">
              <a:latin typeface="Arial"/>
            </a:endParaRPr>
          </a:p>
        </p:txBody>
      </p:sp>
      <p:sp>
        <p:nvSpPr>
          <p:cNvPr id="116" name="PlaceHolder 7"/>
          <p:cNvSpPr>
            <a:spLocks noGrp="1"/>
          </p:cNvSpPr>
          <p:nvPr>
            <p:ph type="body"/>
          </p:nvPr>
        </p:nvSpPr>
        <p:spPr>
          <a:xfrm>
            <a:off x="8029800" y="3682080"/>
            <a:ext cx="35330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8"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9"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rIns="0" tIns="0" bIns="0">
            <a:normAutofit/>
          </a:bodyPr>
          <a:p>
            <a:endParaRPr b="0" lang="es-UY" sz="3200" spc="-1" strike="noStrike">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rIns="0" tIns="0" bIns="0">
            <a:normAutofit/>
          </a:bodyPr>
          <a:p>
            <a:endParaRPr b="0" lang="es-UY" sz="3200" spc="-1" strike="noStrike">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rIns="0" tIns="0" bIns="0">
            <a:normAutofit/>
          </a:bodyPr>
          <a:p>
            <a:endParaRPr b="0" lang="es-UY" sz="3200" spc="-1" strike="noStrike">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rIns="0" tIns="0" bIns="0">
            <a:normAutofit/>
          </a:bodyPr>
          <a:p>
            <a:endParaRPr b="0" lang="es-UY" sz="3200" spc="-1" strike="noStrike">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rIns="0" tIns="0" bIns="0">
            <a:normAutofit/>
          </a:bodyPr>
          <a:p>
            <a:endParaRPr b="0" lang="es-UY" sz="3200" spc="-1" strike="noStrike">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rIns="0" tIns="0" bIns="0">
            <a:normAutofit/>
          </a:bodyPr>
          <a:p>
            <a:endParaRPr b="0" lang="es-UY" sz="3200" spc="-1" strike="noStrike">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rIns="0" tIns="0" bIns="0">
            <a:normAutofit/>
          </a:bodyPr>
          <a:p>
            <a:endParaRPr b="0" lang="es-UY" sz="3200" spc="-1" strike="noStrike">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rIns="0" tIns="0" bIns="0">
            <a:normAutofit/>
          </a:bodyPr>
          <a:p>
            <a:endParaRPr b="0" lang="es-UY" sz="3200" spc="-1" strike="noStrike">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rIns="0" tIns="0" bIns="0">
            <a:normAutofit/>
          </a:bodyPr>
          <a:p>
            <a:endParaRPr b="0" lang="es-UY" sz="3200" spc="-1" strike="noStrike">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rIns="0" tIns="0" bIns="0">
            <a:normAutofit/>
          </a:bodyPr>
          <a:p>
            <a:endParaRPr b="0" lang="es-UY" sz="3200" spc="-1" strike="noStrike">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rIns="0" tIns="0" bIns="0">
            <a:normAutofit/>
          </a:bodyPr>
          <a:p>
            <a:endParaRPr b="0" lang="es-UY" sz="3200" spc="-1" strike="noStrike">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rIns="0" tIns="0" bIns="0">
            <a:normAutofit/>
          </a:bodyPr>
          <a:p>
            <a:endParaRPr b="0" lang="es-UY" sz="3200" spc="-1" strike="noStrike">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9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01" name="PlaceHolder 2"/>
          <p:cNvSpPr>
            <a:spLocks noGrp="1"/>
          </p:cNvSpPr>
          <p:nvPr>
            <p:ph type="body"/>
          </p:nvPr>
        </p:nvSpPr>
        <p:spPr>
          <a:xfrm>
            <a:off x="609480" y="1604520"/>
            <a:ext cx="1097244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03"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204"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08"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09"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
        <p:nvSpPr>
          <p:cNvPr id="210"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12"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213"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214" name="PlaceHolder 4"/>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16"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218" name="PlaceHolder 4"/>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3"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14"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
        <p:nvSpPr>
          <p:cNvPr id="15"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20" name="PlaceHolder 2"/>
          <p:cNvSpPr>
            <a:spLocks noGrp="1"/>
          </p:cNvSpPr>
          <p:nvPr>
            <p:ph type="body"/>
          </p:nvPr>
        </p:nvSpPr>
        <p:spPr>
          <a:xfrm>
            <a:off x="609480" y="1604520"/>
            <a:ext cx="10972440" cy="1896840"/>
          </a:xfrm>
          <a:prstGeom prst="rect">
            <a:avLst/>
          </a:prstGeom>
        </p:spPr>
        <p:txBody>
          <a:bodyPr lIns="0" rIns="0" tIns="0" bIns="0">
            <a:normAutofit/>
          </a:bodyPr>
          <a:p>
            <a:endParaRPr b="0" lang="es-UY" sz="3200" spc="-1" strike="noStrike">
              <a:latin typeface="Arial"/>
            </a:endParaRPr>
          </a:p>
        </p:txBody>
      </p:sp>
      <p:sp>
        <p:nvSpPr>
          <p:cNvPr id="221" name="PlaceHolder 3"/>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23"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225"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
        <p:nvSpPr>
          <p:cNvPr id="226" name="PlaceHolder 5"/>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28" name="PlaceHolder 2"/>
          <p:cNvSpPr>
            <a:spLocks noGrp="1"/>
          </p:cNvSpPr>
          <p:nvPr>
            <p:ph type="body"/>
          </p:nvPr>
        </p:nvSpPr>
        <p:spPr>
          <a:xfrm>
            <a:off x="609480" y="1604520"/>
            <a:ext cx="3533040" cy="1896840"/>
          </a:xfrm>
          <a:prstGeom prst="rect">
            <a:avLst/>
          </a:prstGeom>
        </p:spPr>
        <p:txBody>
          <a:bodyPr lIns="0" rIns="0" tIns="0" bIns="0">
            <a:normAutofit/>
          </a:bodyPr>
          <a:p>
            <a:endParaRPr b="0" lang="es-UY" sz="3200" spc="-1" strike="noStrike">
              <a:latin typeface="Arial"/>
            </a:endParaRPr>
          </a:p>
        </p:txBody>
      </p:sp>
      <p:sp>
        <p:nvSpPr>
          <p:cNvPr id="229" name="PlaceHolder 3"/>
          <p:cNvSpPr>
            <a:spLocks noGrp="1"/>
          </p:cNvSpPr>
          <p:nvPr>
            <p:ph type="body"/>
          </p:nvPr>
        </p:nvSpPr>
        <p:spPr>
          <a:xfrm>
            <a:off x="4319640" y="1604520"/>
            <a:ext cx="3533040" cy="1896840"/>
          </a:xfrm>
          <a:prstGeom prst="rect">
            <a:avLst/>
          </a:prstGeom>
        </p:spPr>
        <p:txBody>
          <a:bodyPr lIns="0" rIns="0" tIns="0" bIns="0">
            <a:normAutofit/>
          </a:bodyPr>
          <a:p>
            <a:endParaRPr b="0" lang="es-UY" sz="3200" spc="-1" strike="noStrike">
              <a:latin typeface="Arial"/>
            </a:endParaRPr>
          </a:p>
        </p:txBody>
      </p:sp>
      <p:sp>
        <p:nvSpPr>
          <p:cNvPr id="230" name="PlaceHolder 4"/>
          <p:cNvSpPr>
            <a:spLocks noGrp="1"/>
          </p:cNvSpPr>
          <p:nvPr>
            <p:ph type="body"/>
          </p:nvPr>
        </p:nvSpPr>
        <p:spPr>
          <a:xfrm>
            <a:off x="8029800" y="1604520"/>
            <a:ext cx="3533040" cy="1896840"/>
          </a:xfrm>
          <a:prstGeom prst="rect">
            <a:avLst/>
          </a:prstGeom>
        </p:spPr>
        <p:txBody>
          <a:bodyPr lIns="0" rIns="0" tIns="0" bIns="0">
            <a:normAutofit/>
          </a:bodyPr>
          <a:p>
            <a:endParaRPr b="0" lang="es-UY" sz="3200" spc="-1" strike="noStrike">
              <a:latin typeface="Arial"/>
            </a:endParaRPr>
          </a:p>
        </p:txBody>
      </p:sp>
      <p:sp>
        <p:nvSpPr>
          <p:cNvPr id="231" name="PlaceHolder 5"/>
          <p:cNvSpPr>
            <a:spLocks noGrp="1"/>
          </p:cNvSpPr>
          <p:nvPr>
            <p:ph type="body"/>
          </p:nvPr>
        </p:nvSpPr>
        <p:spPr>
          <a:xfrm>
            <a:off x="609480" y="3682080"/>
            <a:ext cx="3533040" cy="1896840"/>
          </a:xfrm>
          <a:prstGeom prst="rect">
            <a:avLst/>
          </a:prstGeom>
        </p:spPr>
        <p:txBody>
          <a:bodyPr lIns="0" rIns="0" tIns="0" bIns="0">
            <a:normAutofit/>
          </a:bodyPr>
          <a:p>
            <a:endParaRPr b="0" lang="es-UY" sz="3200" spc="-1" strike="noStrike">
              <a:latin typeface="Arial"/>
            </a:endParaRPr>
          </a:p>
        </p:txBody>
      </p:sp>
      <p:sp>
        <p:nvSpPr>
          <p:cNvPr id="232" name="PlaceHolder 6"/>
          <p:cNvSpPr>
            <a:spLocks noGrp="1"/>
          </p:cNvSpPr>
          <p:nvPr>
            <p:ph type="body"/>
          </p:nvPr>
        </p:nvSpPr>
        <p:spPr>
          <a:xfrm>
            <a:off x="4319640" y="3682080"/>
            <a:ext cx="3533040" cy="1896840"/>
          </a:xfrm>
          <a:prstGeom prst="rect">
            <a:avLst/>
          </a:prstGeom>
        </p:spPr>
        <p:txBody>
          <a:bodyPr lIns="0" rIns="0" tIns="0" bIns="0">
            <a:normAutofit/>
          </a:bodyPr>
          <a:p>
            <a:endParaRPr b="0" lang="es-UY" sz="3200" spc="-1" strike="noStrike">
              <a:latin typeface="Arial"/>
            </a:endParaRPr>
          </a:p>
        </p:txBody>
      </p:sp>
      <p:sp>
        <p:nvSpPr>
          <p:cNvPr id="233" name="PlaceHolder 7"/>
          <p:cNvSpPr>
            <a:spLocks noGrp="1"/>
          </p:cNvSpPr>
          <p:nvPr>
            <p:ph type="body"/>
          </p:nvPr>
        </p:nvSpPr>
        <p:spPr>
          <a:xfrm>
            <a:off x="8029800" y="3682080"/>
            <a:ext cx="35330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3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41" name="PlaceHolder 2"/>
          <p:cNvSpPr>
            <a:spLocks noGrp="1"/>
          </p:cNvSpPr>
          <p:nvPr>
            <p:ph type="body"/>
          </p:nvPr>
        </p:nvSpPr>
        <p:spPr>
          <a:xfrm>
            <a:off x="609480" y="1604520"/>
            <a:ext cx="1097244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43"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244"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49"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
        <p:nvSpPr>
          <p:cNvPr id="250"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52"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253"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254" name="PlaceHolder 4"/>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56"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57"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258" name="PlaceHolder 4"/>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60" name="PlaceHolder 2"/>
          <p:cNvSpPr>
            <a:spLocks noGrp="1"/>
          </p:cNvSpPr>
          <p:nvPr>
            <p:ph type="body"/>
          </p:nvPr>
        </p:nvSpPr>
        <p:spPr>
          <a:xfrm>
            <a:off x="609480" y="1604520"/>
            <a:ext cx="10972440" cy="1896840"/>
          </a:xfrm>
          <a:prstGeom prst="rect">
            <a:avLst/>
          </a:prstGeom>
        </p:spPr>
        <p:txBody>
          <a:bodyPr lIns="0" rIns="0" tIns="0" bIns="0">
            <a:normAutofit/>
          </a:bodyPr>
          <a:p>
            <a:endParaRPr b="0" lang="es-UY" sz="3200" spc="-1" strike="noStrike">
              <a:latin typeface="Arial"/>
            </a:endParaRPr>
          </a:p>
        </p:txBody>
      </p:sp>
      <p:sp>
        <p:nvSpPr>
          <p:cNvPr id="261" name="PlaceHolder 3"/>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63"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64"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265"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
        <p:nvSpPr>
          <p:cNvPr id="266" name="PlaceHolder 5"/>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68" name="PlaceHolder 2"/>
          <p:cNvSpPr>
            <a:spLocks noGrp="1"/>
          </p:cNvSpPr>
          <p:nvPr>
            <p:ph type="body"/>
          </p:nvPr>
        </p:nvSpPr>
        <p:spPr>
          <a:xfrm>
            <a:off x="609480" y="1604520"/>
            <a:ext cx="3533040" cy="1896840"/>
          </a:xfrm>
          <a:prstGeom prst="rect">
            <a:avLst/>
          </a:prstGeom>
        </p:spPr>
        <p:txBody>
          <a:bodyPr lIns="0" rIns="0" tIns="0" bIns="0">
            <a:normAutofit/>
          </a:bodyPr>
          <a:p>
            <a:endParaRPr b="0" lang="es-UY" sz="3200" spc="-1" strike="noStrike">
              <a:latin typeface="Arial"/>
            </a:endParaRPr>
          </a:p>
        </p:txBody>
      </p:sp>
      <p:sp>
        <p:nvSpPr>
          <p:cNvPr id="269" name="PlaceHolder 3"/>
          <p:cNvSpPr>
            <a:spLocks noGrp="1"/>
          </p:cNvSpPr>
          <p:nvPr>
            <p:ph type="body"/>
          </p:nvPr>
        </p:nvSpPr>
        <p:spPr>
          <a:xfrm>
            <a:off x="4319640" y="1604520"/>
            <a:ext cx="3533040" cy="1896840"/>
          </a:xfrm>
          <a:prstGeom prst="rect">
            <a:avLst/>
          </a:prstGeom>
        </p:spPr>
        <p:txBody>
          <a:bodyPr lIns="0" rIns="0" tIns="0" bIns="0">
            <a:normAutofit/>
          </a:bodyPr>
          <a:p>
            <a:endParaRPr b="0" lang="es-UY" sz="3200" spc="-1" strike="noStrike">
              <a:latin typeface="Arial"/>
            </a:endParaRPr>
          </a:p>
        </p:txBody>
      </p:sp>
      <p:sp>
        <p:nvSpPr>
          <p:cNvPr id="270" name="PlaceHolder 4"/>
          <p:cNvSpPr>
            <a:spLocks noGrp="1"/>
          </p:cNvSpPr>
          <p:nvPr>
            <p:ph type="body"/>
          </p:nvPr>
        </p:nvSpPr>
        <p:spPr>
          <a:xfrm>
            <a:off x="8029800" y="1604520"/>
            <a:ext cx="3533040" cy="1896840"/>
          </a:xfrm>
          <a:prstGeom prst="rect">
            <a:avLst/>
          </a:prstGeom>
        </p:spPr>
        <p:txBody>
          <a:bodyPr lIns="0" rIns="0" tIns="0" bIns="0">
            <a:normAutofit/>
          </a:bodyPr>
          <a:p>
            <a:endParaRPr b="0" lang="es-UY" sz="3200" spc="-1" strike="noStrike">
              <a:latin typeface="Arial"/>
            </a:endParaRPr>
          </a:p>
        </p:txBody>
      </p:sp>
      <p:sp>
        <p:nvSpPr>
          <p:cNvPr id="271" name="PlaceHolder 5"/>
          <p:cNvSpPr>
            <a:spLocks noGrp="1"/>
          </p:cNvSpPr>
          <p:nvPr>
            <p:ph type="body"/>
          </p:nvPr>
        </p:nvSpPr>
        <p:spPr>
          <a:xfrm>
            <a:off x="609480" y="3682080"/>
            <a:ext cx="3533040" cy="1896840"/>
          </a:xfrm>
          <a:prstGeom prst="rect">
            <a:avLst/>
          </a:prstGeom>
        </p:spPr>
        <p:txBody>
          <a:bodyPr lIns="0" rIns="0" tIns="0" bIns="0">
            <a:normAutofit/>
          </a:bodyPr>
          <a:p>
            <a:endParaRPr b="0" lang="es-UY" sz="3200" spc="-1" strike="noStrike">
              <a:latin typeface="Arial"/>
            </a:endParaRPr>
          </a:p>
        </p:txBody>
      </p:sp>
      <p:sp>
        <p:nvSpPr>
          <p:cNvPr id="272" name="PlaceHolder 6"/>
          <p:cNvSpPr>
            <a:spLocks noGrp="1"/>
          </p:cNvSpPr>
          <p:nvPr>
            <p:ph type="body"/>
          </p:nvPr>
        </p:nvSpPr>
        <p:spPr>
          <a:xfrm>
            <a:off x="4319640" y="3682080"/>
            <a:ext cx="3533040" cy="1896840"/>
          </a:xfrm>
          <a:prstGeom prst="rect">
            <a:avLst/>
          </a:prstGeom>
        </p:spPr>
        <p:txBody>
          <a:bodyPr lIns="0" rIns="0" tIns="0" bIns="0">
            <a:normAutofit/>
          </a:bodyPr>
          <a:p>
            <a:endParaRPr b="0" lang="es-UY" sz="3200" spc="-1" strike="noStrike">
              <a:latin typeface="Arial"/>
            </a:endParaRPr>
          </a:p>
        </p:txBody>
      </p:sp>
      <p:sp>
        <p:nvSpPr>
          <p:cNvPr id="273" name="PlaceHolder 7"/>
          <p:cNvSpPr>
            <a:spLocks noGrp="1"/>
          </p:cNvSpPr>
          <p:nvPr>
            <p:ph type="body"/>
          </p:nvPr>
        </p:nvSpPr>
        <p:spPr>
          <a:xfrm>
            <a:off x="8029800" y="3682080"/>
            <a:ext cx="35330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7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80" name="PlaceHolder 2"/>
          <p:cNvSpPr>
            <a:spLocks noGrp="1"/>
          </p:cNvSpPr>
          <p:nvPr>
            <p:ph type="body"/>
          </p:nvPr>
        </p:nvSpPr>
        <p:spPr>
          <a:xfrm>
            <a:off x="609480" y="1604520"/>
            <a:ext cx="1097244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82"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283"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23" name="PlaceHolder 4"/>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s-UY"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87"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88" name="PlaceHolder 3"/>
          <p:cNvSpPr>
            <a:spLocks noGrp="1"/>
          </p:cNvSpPr>
          <p:nvPr>
            <p:ph type="body"/>
          </p:nvPr>
        </p:nvSpPr>
        <p:spPr>
          <a:xfrm>
            <a:off x="6231960" y="1604520"/>
            <a:ext cx="5354280" cy="3977280"/>
          </a:xfrm>
          <a:prstGeom prst="rect">
            <a:avLst/>
          </a:prstGeom>
        </p:spPr>
        <p:txBody>
          <a:bodyPr lIns="0" rIns="0" tIns="0" bIns="0">
            <a:normAutofit/>
          </a:bodyPr>
          <a:p>
            <a:endParaRPr b="0" lang="es-UY" sz="3200" spc="-1" strike="noStrike">
              <a:latin typeface="Arial"/>
            </a:endParaRPr>
          </a:p>
        </p:txBody>
      </p:sp>
      <p:sp>
        <p:nvSpPr>
          <p:cNvPr id="289"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91" name="PlaceHolder 2"/>
          <p:cNvSpPr>
            <a:spLocks noGrp="1"/>
          </p:cNvSpPr>
          <p:nvPr>
            <p:ph type="body"/>
          </p:nvPr>
        </p:nvSpPr>
        <p:spPr>
          <a:xfrm>
            <a:off x="609480" y="1604520"/>
            <a:ext cx="5354280" cy="3977280"/>
          </a:xfrm>
          <a:prstGeom prst="rect">
            <a:avLst/>
          </a:prstGeom>
        </p:spPr>
        <p:txBody>
          <a:bodyPr lIns="0" rIns="0" tIns="0" bIns="0">
            <a:normAutofit/>
          </a:bodyPr>
          <a:p>
            <a:endParaRPr b="0" lang="es-UY" sz="3200" spc="-1" strike="noStrike">
              <a:latin typeface="Arial"/>
            </a:endParaRPr>
          </a:p>
        </p:txBody>
      </p:sp>
      <p:sp>
        <p:nvSpPr>
          <p:cNvPr id="292"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293" name="PlaceHolder 4"/>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95"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296"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297" name="PlaceHolder 4"/>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299" name="PlaceHolder 2"/>
          <p:cNvSpPr>
            <a:spLocks noGrp="1"/>
          </p:cNvSpPr>
          <p:nvPr>
            <p:ph type="body"/>
          </p:nvPr>
        </p:nvSpPr>
        <p:spPr>
          <a:xfrm>
            <a:off x="609480" y="1604520"/>
            <a:ext cx="10972440" cy="1896840"/>
          </a:xfrm>
          <a:prstGeom prst="rect">
            <a:avLst/>
          </a:prstGeom>
        </p:spPr>
        <p:txBody>
          <a:bodyPr lIns="0" rIns="0" tIns="0" bIns="0">
            <a:normAutofit/>
          </a:bodyPr>
          <a:p>
            <a:endParaRPr b="0" lang="es-UY" sz="3200" spc="-1" strike="noStrike">
              <a:latin typeface="Arial"/>
            </a:endParaRPr>
          </a:p>
        </p:txBody>
      </p:sp>
      <p:sp>
        <p:nvSpPr>
          <p:cNvPr id="300" name="PlaceHolder 3"/>
          <p:cNvSpPr>
            <a:spLocks noGrp="1"/>
          </p:cNvSpPr>
          <p:nvPr>
            <p:ph type="body"/>
          </p:nvPr>
        </p:nvSpPr>
        <p:spPr>
          <a:xfrm>
            <a:off x="609480" y="3682080"/>
            <a:ext cx="1097244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302" name="PlaceHolder 2"/>
          <p:cNvSpPr>
            <a:spLocks noGrp="1"/>
          </p:cNvSpPr>
          <p:nvPr>
            <p:ph type="body"/>
          </p:nvPr>
        </p:nvSpPr>
        <p:spPr>
          <a:xfrm>
            <a:off x="609480" y="1604520"/>
            <a:ext cx="5354280" cy="1896840"/>
          </a:xfrm>
          <a:prstGeom prst="rect">
            <a:avLst/>
          </a:prstGeom>
        </p:spPr>
        <p:txBody>
          <a:bodyPr lIns="0" rIns="0" tIns="0" bIns="0">
            <a:normAutofit/>
          </a:bodyPr>
          <a:p>
            <a:endParaRPr b="0" lang="es-UY" sz="3200" spc="-1" strike="noStrike">
              <a:latin typeface="Arial"/>
            </a:endParaRPr>
          </a:p>
        </p:txBody>
      </p:sp>
      <p:sp>
        <p:nvSpPr>
          <p:cNvPr id="303" name="PlaceHolder 3"/>
          <p:cNvSpPr>
            <a:spLocks noGrp="1"/>
          </p:cNvSpPr>
          <p:nvPr>
            <p:ph type="body"/>
          </p:nvPr>
        </p:nvSpPr>
        <p:spPr>
          <a:xfrm>
            <a:off x="6231960" y="1604520"/>
            <a:ext cx="5354280" cy="1896840"/>
          </a:xfrm>
          <a:prstGeom prst="rect">
            <a:avLst/>
          </a:prstGeom>
        </p:spPr>
        <p:txBody>
          <a:bodyPr lIns="0" rIns="0" tIns="0" bIns="0">
            <a:normAutofit/>
          </a:bodyPr>
          <a:p>
            <a:endParaRPr b="0" lang="es-UY" sz="3200" spc="-1" strike="noStrike">
              <a:latin typeface="Arial"/>
            </a:endParaRPr>
          </a:p>
        </p:txBody>
      </p:sp>
      <p:sp>
        <p:nvSpPr>
          <p:cNvPr id="304" name="PlaceHolder 4"/>
          <p:cNvSpPr>
            <a:spLocks noGrp="1"/>
          </p:cNvSpPr>
          <p:nvPr>
            <p:ph type="body"/>
          </p:nvPr>
        </p:nvSpPr>
        <p:spPr>
          <a:xfrm>
            <a:off x="609480" y="3682080"/>
            <a:ext cx="5354280" cy="1896840"/>
          </a:xfrm>
          <a:prstGeom prst="rect">
            <a:avLst/>
          </a:prstGeom>
        </p:spPr>
        <p:txBody>
          <a:bodyPr lIns="0" rIns="0" tIns="0" bIns="0">
            <a:normAutofit/>
          </a:bodyPr>
          <a:p>
            <a:endParaRPr b="0" lang="es-UY" sz="3200" spc="-1" strike="noStrike">
              <a:latin typeface="Arial"/>
            </a:endParaRPr>
          </a:p>
        </p:txBody>
      </p:sp>
      <p:sp>
        <p:nvSpPr>
          <p:cNvPr id="305" name="PlaceHolder 5"/>
          <p:cNvSpPr>
            <a:spLocks noGrp="1"/>
          </p:cNvSpPr>
          <p:nvPr>
            <p:ph type="body"/>
          </p:nvPr>
        </p:nvSpPr>
        <p:spPr>
          <a:xfrm>
            <a:off x="6231960" y="3682080"/>
            <a:ext cx="5354280" cy="1896840"/>
          </a:xfrm>
          <a:prstGeom prst="rect">
            <a:avLst/>
          </a:prstGeom>
        </p:spPr>
        <p:txBody>
          <a:bodyPr lIns="0" rIns="0" tIns="0" bIns="0">
            <a:normAutofit/>
          </a:bodyPr>
          <a:p>
            <a:endParaRPr b="0" lang="es-UY"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s-UY" sz="4400" spc="-1" strike="noStrike">
              <a:latin typeface="Arial"/>
            </a:endParaRPr>
          </a:p>
        </p:txBody>
      </p:sp>
      <p:sp>
        <p:nvSpPr>
          <p:cNvPr id="307" name="PlaceHolder 2"/>
          <p:cNvSpPr>
            <a:spLocks noGrp="1"/>
          </p:cNvSpPr>
          <p:nvPr>
            <p:ph type="body"/>
          </p:nvPr>
        </p:nvSpPr>
        <p:spPr>
          <a:xfrm>
            <a:off x="609480" y="1604520"/>
            <a:ext cx="3533040" cy="1896840"/>
          </a:xfrm>
          <a:prstGeom prst="rect">
            <a:avLst/>
          </a:prstGeom>
        </p:spPr>
        <p:txBody>
          <a:bodyPr lIns="0" rIns="0" tIns="0" bIns="0">
            <a:normAutofit/>
          </a:bodyPr>
          <a:p>
            <a:endParaRPr b="0" lang="es-UY" sz="3200" spc="-1" strike="noStrike">
              <a:latin typeface="Arial"/>
            </a:endParaRPr>
          </a:p>
        </p:txBody>
      </p:sp>
      <p:sp>
        <p:nvSpPr>
          <p:cNvPr id="308" name="PlaceHolder 3"/>
          <p:cNvSpPr>
            <a:spLocks noGrp="1"/>
          </p:cNvSpPr>
          <p:nvPr>
            <p:ph type="body"/>
          </p:nvPr>
        </p:nvSpPr>
        <p:spPr>
          <a:xfrm>
            <a:off x="4319640" y="1604520"/>
            <a:ext cx="3533040" cy="1896840"/>
          </a:xfrm>
          <a:prstGeom prst="rect">
            <a:avLst/>
          </a:prstGeom>
        </p:spPr>
        <p:txBody>
          <a:bodyPr lIns="0" rIns="0" tIns="0" bIns="0">
            <a:normAutofit/>
          </a:bodyPr>
          <a:p>
            <a:endParaRPr b="0" lang="es-UY" sz="3200" spc="-1" strike="noStrike">
              <a:latin typeface="Arial"/>
            </a:endParaRPr>
          </a:p>
        </p:txBody>
      </p:sp>
      <p:sp>
        <p:nvSpPr>
          <p:cNvPr id="309" name="PlaceHolder 4"/>
          <p:cNvSpPr>
            <a:spLocks noGrp="1"/>
          </p:cNvSpPr>
          <p:nvPr>
            <p:ph type="body"/>
          </p:nvPr>
        </p:nvSpPr>
        <p:spPr>
          <a:xfrm>
            <a:off x="8029800" y="1604520"/>
            <a:ext cx="3533040" cy="1896840"/>
          </a:xfrm>
          <a:prstGeom prst="rect">
            <a:avLst/>
          </a:prstGeom>
        </p:spPr>
        <p:txBody>
          <a:bodyPr lIns="0" rIns="0" tIns="0" bIns="0">
            <a:normAutofit/>
          </a:bodyPr>
          <a:p>
            <a:endParaRPr b="0" lang="es-UY" sz="3200" spc="-1" strike="noStrike">
              <a:latin typeface="Arial"/>
            </a:endParaRPr>
          </a:p>
        </p:txBody>
      </p:sp>
      <p:sp>
        <p:nvSpPr>
          <p:cNvPr id="310" name="PlaceHolder 5"/>
          <p:cNvSpPr>
            <a:spLocks noGrp="1"/>
          </p:cNvSpPr>
          <p:nvPr>
            <p:ph type="body"/>
          </p:nvPr>
        </p:nvSpPr>
        <p:spPr>
          <a:xfrm>
            <a:off x="609480" y="3682080"/>
            <a:ext cx="3533040" cy="1896840"/>
          </a:xfrm>
          <a:prstGeom prst="rect">
            <a:avLst/>
          </a:prstGeom>
        </p:spPr>
        <p:txBody>
          <a:bodyPr lIns="0" rIns="0" tIns="0" bIns="0">
            <a:normAutofit/>
          </a:bodyPr>
          <a:p>
            <a:endParaRPr b="0" lang="es-UY" sz="3200" spc="-1" strike="noStrike">
              <a:latin typeface="Arial"/>
            </a:endParaRPr>
          </a:p>
        </p:txBody>
      </p:sp>
      <p:sp>
        <p:nvSpPr>
          <p:cNvPr id="311" name="PlaceHolder 6"/>
          <p:cNvSpPr>
            <a:spLocks noGrp="1"/>
          </p:cNvSpPr>
          <p:nvPr>
            <p:ph type="body"/>
          </p:nvPr>
        </p:nvSpPr>
        <p:spPr>
          <a:xfrm>
            <a:off x="4319640" y="3682080"/>
            <a:ext cx="3533040" cy="1896840"/>
          </a:xfrm>
          <a:prstGeom prst="rect">
            <a:avLst/>
          </a:prstGeom>
        </p:spPr>
        <p:txBody>
          <a:bodyPr lIns="0" rIns="0" tIns="0" bIns="0">
            <a:normAutofit/>
          </a:bodyPr>
          <a:p>
            <a:endParaRPr b="0" lang="es-UY" sz="3200" spc="-1" strike="noStrike">
              <a:latin typeface="Arial"/>
            </a:endParaRPr>
          </a:p>
        </p:txBody>
      </p:sp>
      <p:sp>
        <p:nvSpPr>
          <p:cNvPr id="312" name="PlaceHolder 7"/>
          <p:cNvSpPr>
            <a:spLocks noGrp="1"/>
          </p:cNvSpPr>
          <p:nvPr>
            <p:ph type="body"/>
          </p:nvPr>
        </p:nvSpPr>
        <p:spPr>
          <a:xfrm>
            <a:off x="8029800" y="3682080"/>
            <a:ext cx="3533040" cy="1896840"/>
          </a:xfrm>
          <a:prstGeom prst="rect">
            <a:avLst/>
          </a:prstGeom>
        </p:spPr>
        <p:txBody>
          <a:bodyPr lIns="0" rIns="0" tIns="0" bIns="0">
            <a:normAutofit/>
          </a:bodyPr>
          <a:p>
            <a:endParaRPr b="0" lang="es-UY"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5.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6.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0" name="CustomShape 1"/>
          <p:cNvSpPr/>
          <p:nvPr/>
        </p:nvSpPr>
        <p:spPr>
          <a:xfrm>
            <a:off x="0" y="-3240"/>
            <a:ext cx="12191400" cy="5203080"/>
          </a:xfrm>
          <a:custGeom>
            <a:avLst/>
            <a:gdLst/>
            <a:ahLst/>
            <a:rect l="l" t="t"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0">
            <a:blip r:embed="rId2"/>
            <a:tile/>
          </a:blipFill>
          <a:ln cap="rnd">
            <a:solidFill>
              <a:srgbClr val="00c1b6"/>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 name="PlaceHolder 2"/>
          <p:cNvSpPr>
            <a:spLocks noGrp="1"/>
          </p:cNvSpPr>
          <p:nvPr>
            <p:ph type="title"/>
          </p:nvPr>
        </p:nvSpPr>
        <p:spPr>
          <a:xfrm>
            <a:off x="810000" y="447120"/>
            <a:ext cx="10571400" cy="969840"/>
          </a:xfrm>
          <a:prstGeom prst="rect">
            <a:avLst/>
          </a:prstGeom>
        </p:spPr>
        <p:txBody>
          <a:bodyPr lIns="0" rIns="0" tIns="0" bIns="0" anchor="ctr">
            <a:noAutofit/>
          </a:bodyPr>
          <a:p>
            <a:pPr algn="ctr"/>
            <a:r>
              <a:rPr b="0" lang="es-UY" sz="1800" spc="-1" strike="noStrike">
                <a:latin typeface="Arial"/>
              </a:rPr>
              <a:t>Click to edit the title text format</a:t>
            </a:r>
            <a:endParaRPr b="0" lang="es-UY" sz="1800" spc="-1" strike="noStrike">
              <a:latin typeface="Arial"/>
            </a:endParaRPr>
          </a:p>
        </p:txBody>
      </p:sp>
      <p:sp>
        <p:nvSpPr>
          <p:cNvPr id="2"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UY" sz="3200" spc="-1" strike="noStrike">
                <a:latin typeface="Arial"/>
              </a:rPr>
              <a:t>Click to edit the outline text format</a:t>
            </a:r>
            <a:endParaRPr b="0" lang="es-UY" sz="3200" spc="-1" strike="noStrike">
              <a:latin typeface="Arial"/>
            </a:endParaRPr>
          </a:p>
          <a:p>
            <a:pPr lvl="1" marL="864000" indent="-324000">
              <a:spcBef>
                <a:spcPts val="1134"/>
              </a:spcBef>
              <a:buClr>
                <a:srgbClr val="ffffff"/>
              </a:buClr>
              <a:buSzPct val="75000"/>
              <a:buFont typeface="Symbol" charset="2"/>
              <a:buChar char=""/>
            </a:pPr>
            <a:r>
              <a:rPr b="0" lang="es-UY" sz="2800" spc="-1" strike="noStrike">
                <a:latin typeface="Arial"/>
              </a:rPr>
              <a:t>Second Outline Level</a:t>
            </a:r>
            <a:endParaRPr b="0" lang="es-UY" sz="2800" spc="-1" strike="noStrike">
              <a:latin typeface="Arial"/>
            </a:endParaRPr>
          </a:p>
          <a:p>
            <a:pPr lvl="2" marL="1296000" indent="-288000">
              <a:spcBef>
                <a:spcPts val="850"/>
              </a:spcBef>
              <a:buClr>
                <a:srgbClr val="ffffff"/>
              </a:buClr>
              <a:buSzPct val="45000"/>
              <a:buFont typeface="Wingdings" charset="2"/>
              <a:buChar char=""/>
            </a:pPr>
            <a:r>
              <a:rPr b="0" lang="es-UY" sz="2400" spc="-1" strike="noStrike">
                <a:latin typeface="Arial"/>
              </a:rPr>
              <a:t>Third Outline Level</a:t>
            </a:r>
            <a:endParaRPr b="0" lang="es-UY" sz="2400" spc="-1" strike="noStrike">
              <a:latin typeface="Arial"/>
            </a:endParaRPr>
          </a:p>
          <a:p>
            <a:pPr lvl="3" marL="1728000" indent="-216000">
              <a:spcBef>
                <a:spcPts val="567"/>
              </a:spcBef>
              <a:buClr>
                <a:srgbClr val="ffffff"/>
              </a:buClr>
              <a:buSzPct val="75000"/>
              <a:buFont typeface="Symbol" charset="2"/>
              <a:buChar char=""/>
            </a:pPr>
            <a:r>
              <a:rPr b="0" lang="es-UY" sz="2000" spc="-1" strike="noStrike">
                <a:latin typeface="Arial"/>
              </a:rPr>
              <a:t>Fourth Outline Level</a:t>
            </a:r>
            <a:endParaRPr b="0" lang="es-UY" sz="2000" spc="-1" strike="noStrike">
              <a:latin typeface="Arial"/>
            </a:endParaRPr>
          </a:p>
          <a:p>
            <a:pPr lvl="4" marL="2160000" indent="-216000">
              <a:spcBef>
                <a:spcPts val="283"/>
              </a:spcBef>
              <a:buClr>
                <a:srgbClr val="ffffff"/>
              </a:buClr>
              <a:buSzPct val="45000"/>
              <a:buFont typeface="Wingdings" charset="2"/>
              <a:buChar char=""/>
            </a:pPr>
            <a:r>
              <a:rPr b="0" lang="es-UY" sz="2000" spc="-1" strike="noStrike">
                <a:latin typeface="Arial"/>
              </a:rPr>
              <a:t>Fifth Outline Level</a:t>
            </a:r>
            <a:endParaRPr b="0" lang="es-UY" sz="2000" spc="-1" strike="noStrike">
              <a:latin typeface="Arial"/>
            </a:endParaRPr>
          </a:p>
          <a:p>
            <a:pPr lvl="5" marL="2592000" indent="-216000">
              <a:spcBef>
                <a:spcPts val="283"/>
              </a:spcBef>
              <a:buClr>
                <a:srgbClr val="ffffff"/>
              </a:buClr>
              <a:buSzPct val="45000"/>
              <a:buFont typeface="Wingdings" charset="2"/>
              <a:buChar char=""/>
            </a:pPr>
            <a:r>
              <a:rPr b="0" lang="es-UY" sz="2000" spc="-1" strike="noStrike">
                <a:latin typeface="Arial"/>
              </a:rPr>
              <a:t>Sixth Outline Level</a:t>
            </a:r>
            <a:endParaRPr b="0" lang="es-UY" sz="2000" spc="-1" strike="noStrike">
              <a:latin typeface="Arial"/>
            </a:endParaRPr>
          </a:p>
          <a:p>
            <a:pPr lvl="6" marL="3024000" indent="-216000">
              <a:spcBef>
                <a:spcPts val="283"/>
              </a:spcBef>
              <a:buClr>
                <a:srgbClr val="ffffff"/>
              </a:buClr>
              <a:buSzPct val="45000"/>
              <a:buFont typeface="Wingdings" charset="2"/>
              <a:buChar char=""/>
            </a:pPr>
            <a:r>
              <a:rPr b="0" lang="es-UY" sz="2000" spc="-1" strike="noStrike">
                <a:latin typeface="Arial"/>
              </a:rPr>
              <a:t>Seventh Outline Level</a:t>
            </a:r>
            <a:endParaRPr b="0" lang="es-UY"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39" name="CustomShape 1"/>
          <p:cNvSpPr/>
          <p:nvPr/>
        </p:nvSpPr>
        <p:spPr>
          <a:xfrm>
            <a:off x="0" y="0"/>
            <a:ext cx="12191400" cy="5203080"/>
          </a:xfrm>
          <a:custGeom>
            <a:avLst/>
            <a:gdLst/>
            <a:ahLst/>
            <a:rect l="l" t="t"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0">
            <a:blip r:embed="rId2"/>
            <a:tile/>
          </a:blipFill>
          <a:ln cap="rnd">
            <a:solidFill>
              <a:srgbClr val="00c1b6"/>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s-UY" sz="4400" spc="-1" strike="noStrike">
                <a:latin typeface="Arial"/>
              </a:rPr>
              <a:t>Click to edit the title text format</a:t>
            </a:r>
            <a:endParaRPr b="0" lang="es-UY" sz="4400" spc="-1" strike="noStrike">
              <a:latin typeface="Arial"/>
            </a:endParaRPr>
          </a:p>
        </p:txBody>
      </p:sp>
      <p:sp>
        <p:nvSpPr>
          <p:cNvPr id="41"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UY" sz="3200" spc="-1" strike="noStrike">
                <a:latin typeface="Arial"/>
              </a:rPr>
              <a:t>Click to edit the outline text format</a:t>
            </a:r>
            <a:endParaRPr b="0" lang="es-UY" sz="3200" spc="-1" strike="noStrike">
              <a:latin typeface="Arial"/>
            </a:endParaRPr>
          </a:p>
          <a:p>
            <a:pPr lvl="1" marL="864000" indent="-324000">
              <a:spcBef>
                <a:spcPts val="1134"/>
              </a:spcBef>
              <a:buClr>
                <a:srgbClr val="ffffff"/>
              </a:buClr>
              <a:buSzPct val="75000"/>
              <a:buFont typeface="Symbol" charset="2"/>
              <a:buChar char=""/>
            </a:pPr>
            <a:r>
              <a:rPr b="0" lang="es-UY" sz="2800" spc="-1" strike="noStrike">
                <a:latin typeface="Arial"/>
              </a:rPr>
              <a:t>Second Outline Level</a:t>
            </a:r>
            <a:endParaRPr b="0" lang="es-UY" sz="2800" spc="-1" strike="noStrike">
              <a:latin typeface="Arial"/>
            </a:endParaRPr>
          </a:p>
          <a:p>
            <a:pPr lvl="2" marL="1296000" indent="-288000">
              <a:spcBef>
                <a:spcPts val="850"/>
              </a:spcBef>
              <a:buClr>
                <a:srgbClr val="ffffff"/>
              </a:buClr>
              <a:buSzPct val="45000"/>
              <a:buFont typeface="Wingdings" charset="2"/>
              <a:buChar char=""/>
            </a:pPr>
            <a:r>
              <a:rPr b="0" lang="es-UY" sz="2400" spc="-1" strike="noStrike">
                <a:latin typeface="Arial"/>
              </a:rPr>
              <a:t>Third Outline Level</a:t>
            </a:r>
            <a:endParaRPr b="0" lang="es-UY" sz="2400" spc="-1" strike="noStrike">
              <a:latin typeface="Arial"/>
            </a:endParaRPr>
          </a:p>
          <a:p>
            <a:pPr lvl="3" marL="1728000" indent="-216000">
              <a:spcBef>
                <a:spcPts val="567"/>
              </a:spcBef>
              <a:buClr>
                <a:srgbClr val="ffffff"/>
              </a:buClr>
              <a:buSzPct val="75000"/>
              <a:buFont typeface="Symbol" charset="2"/>
              <a:buChar char=""/>
            </a:pPr>
            <a:r>
              <a:rPr b="0" lang="es-UY" sz="2000" spc="-1" strike="noStrike">
                <a:latin typeface="Arial"/>
              </a:rPr>
              <a:t>Fourth Outline Level</a:t>
            </a:r>
            <a:endParaRPr b="0" lang="es-UY" sz="2000" spc="-1" strike="noStrike">
              <a:latin typeface="Arial"/>
            </a:endParaRPr>
          </a:p>
          <a:p>
            <a:pPr lvl="4" marL="2160000" indent="-216000">
              <a:spcBef>
                <a:spcPts val="283"/>
              </a:spcBef>
              <a:buClr>
                <a:srgbClr val="ffffff"/>
              </a:buClr>
              <a:buSzPct val="45000"/>
              <a:buFont typeface="Wingdings" charset="2"/>
              <a:buChar char=""/>
            </a:pPr>
            <a:r>
              <a:rPr b="0" lang="es-UY" sz="2000" spc="-1" strike="noStrike">
                <a:latin typeface="Arial"/>
              </a:rPr>
              <a:t>Fifth Outline Level</a:t>
            </a:r>
            <a:endParaRPr b="0" lang="es-UY" sz="2000" spc="-1" strike="noStrike">
              <a:latin typeface="Arial"/>
            </a:endParaRPr>
          </a:p>
          <a:p>
            <a:pPr lvl="5" marL="2592000" indent="-216000">
              <a:spcBef>
                <a:spcPts val="283"/>
              </a:spcBef>
              <a:buClr>
                <a:srgbClr val="ffffff"/>
              </a:buClr>
              <a:buSzPct val="45000"/>
              <a:buFont typeface="Wingdings" charset="2"/>
              <a:buChar char=""/>
            </a:pPr>
            <a:r>
              <a:rPr b="0" lang="es-UY" sz="2000" spc="-1" strike="noStrike">
                <a:latin typeface="Arial"/>
              </a:rPr>
              <a:t>Sixth Outline Level</a:t>
            </a:r>
            <a:endParaRPr b="0" lang="es-UY" sz="2000" spc="-1" strike="noStrike">
              <a:latin typeface="Arial"/>
            </a:endParaRPr>
          </a:p>
          <a:p>
            <a:pPr lvl="6" marL="3024000" indent="-216000">
              <a:spcBef>
                <a:spcPts val="283"/>
              </a:spcBef>
              <a:buClr>
                <a:srgbClr val="ffffff"/>
              </a:buClr>
              <a:buSzPct val="45000"/>
              <a:buFont typeface="Wingdings" charset="2"/>
              <a:buChar char=""/>
            </a:pPr>
            <a:r>
              <a:rPr b="0" lang="es-UY" sz="2000" spc="-1" strike="noStrike">
                <a:latin typeface="Arial"/>
              </a:rPr>
              <a:t>Seventh Outline Level</a:t>
            </a:r>
            <a:endParaRPr b="0" lang="es-UY"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78" name="CustomShape 1"/>
          <p:cNvSpPr/>
          <p:nvPr/>
        </p:nvSpPr>
        <p:spPr>
          <a:xfrm>
            <a:off x="0" y="0"/>
            <a:ext cx="12191400" cy="2185200"/>
          </a:xfrm>
          <a:custGeom>
            <a:avLst/>
            <a:gdLst/>
            <a:ahLst/>
            <a:rect l="l" t="t"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0">
            <a:blip r:embed="rId2"/>
            <a:tile/>
          </a:blipFill>
          <a:ln cap="rnd">
            <a:solidFill>
              <a:srgbClr val="00c1b6"/>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9"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s-UY" sz="4400" spc="-1" strike="noStrike">
                <a:latin typeface="Arial"/>
              </a:rPr>
              <a:t>Click to edit the title text format</a:t>
            </a:r>
            <a:endParaRPr b="0" lang="es-UY" sz="4400" spc="-1" strike="noStrike">
              <a:latin typeface="Arial"/>
            </a:endParaRPr>
          </a:p>
        </p:txBody>
      </p:sp>
      <p:sp>
        <p:nvSpPr>
          <p:cNvPr id="80"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UY" sz="3200" spc="-1" strike="noStrike">
                <a:latin typeface="Arial"/>
              </a:rPr>
              <a:t>Click to edit the outline text format</a:t>
            </a:r>
            <a:endParaRPr b="0" lang="es-UY" sz="3200" spc="-1" strike="noStrike">
              <a:latin typeface="Arial"/>
            </a:endParaRPr>
          </a:p>
          <a:p>
            <a:pPr lvl="1" marL="864000" indent="-324000">
              <a:spcBef>
                <a:spcPts val="1134"/>
              </a:spcBef>
              <a:buClr>
                <a:srgbClr val="ffffff"/>
              </a:buClr>
              <a:buSzPct val="75000"/>
              <a:buFont typeface="Symbol" charset="2"/>
              <a:buChar char=""/>
            </a:pPr>
            <a:r>
              <a:rPr b="0" lang="es-UY" sz="2800" spc="-1" strike="noStrike">
                <a:latin typeface="Arial"/>
              </a:rPr>
              <a:t>Second Outline Level</a:t>
            </a:r>
            <a:endParaRPr b="0" lang="es-UY" sz="2800" spc="-1" strike="noStrike">
              <a:latin typeface="Arial"/>
            </a:endParaRPr>
          </a:p>
          <a:p>
            <a:pPr lvl="2" marL="1296000" indent="-288000">
              <a:spcBef>
                <a:spcPts val="850"/>
              </a:spcBef>
              <a:buClr>
                <a:srgbClr val="ffffff"/>
              </a:buClr>
              <a:buSzPct val="45000"/>
              <a:buFont typeface="Wingdings" charset="2"/>
              <a:buChar char=""/>
            </a:pPr>
            <a:r>
              <a:rPr b="0" lang="es-UY" sz="2400" spc="-1" strike="noStrike">
                <a:latin typeface="Arial"/>
              </a:rPr>
              <a:t>Third Outline Level</a:t>
            </a:r>
            <a:endParaRPr b="0" lang="es-UY" sz="2400" spc="-1" strike="noStrike">
              <a:latin typeface="Arial"/>
            </a:endParaRPr>
          </a:p>
          <a:p>
            <a:pPr lvl="3" marL="1728000" indent="-216000">
              <a:spcBef>
                <a:spcPts val="567"/>
              </a:spcBef>
              <a:buClr>
                <a:srgbClr val="ffffff"/>
              </a:buClr>
              <a:buSzPct val="75000"/>
              <a:buFont typeface="Symbol" charset="2"/>
              <a:buChar char=""/>
            </a:pPr>
            <a:r>
              <a:rPr b="0" lang="es-UY" sz="2000" spc="-1" strike="noStrike">
                <a:latin typeface="Arial"/>
              </a:rPr>
              <a:t>Fourth Outline Level</a:t>
            </a:r>
            <a:endParaRPr b="0" lang="es-UY" sz="2000" spc="-1" strike="noStrike">
              <a:latin typeface="Arial"/>
            </a:endParaRPr>
          </a:p>
          <a:p>
            <a:pPr lvl="4" marL="2160000" indent="-216000">
              <a:spcBef>
                <a:spcPts val="283"/>
              </a:spcBef>
              <a:buClr>
                <a:srgbClr val="ffffff"/>
              </a:buClr>
              <a:buSzPct val="45000"/>
              <a:buFont typeface="Wingdings" charset="2"/>
              <a:buChar char=""/>
            </a:pPr>
            <a:r>
              <a:rPr b="0" lang="es-UY" sz="2000" spc="-1" strike="noStrike">
                <a:latin typeface="Arial"/>
              </a:rPr>
              <a:t>Fifth Outline Level</a:t>
            </a:r>
            <a:endParaRPr b="0" lang="es-UY" sz="2000" spc="-1" strike="noStrike">
              <a:latin typeface="Arial"/>
            </a:endParaRPr>
          </a:p>
          <a:p>
            <a:pPr lvl="5" marL="2592000" indent="-216000">
              <a:spcBef>
                <a:spcPts val="283"/>
              </a:spcBef>
              <a:buClr>
                <a:srgbClr val="ffffff"/>
              </a:buClr>
              <a:buSzPct val="45000"/>
              <a:buFont typeface="Wingdings" charset="2"/>
              <a:buChar char=""/>
            </a:pPr>
            <a:r>
              <a:rPr b="0" lang="es-UY" sz="2000" spc="-1" strike="noStrike">
                <a:latin typeface="Arial"/>
              </a:rPr>
              <a:t>Sixth Outline Level</a:t>
            </a:r>
            <a:endParaRPr b="0" lang="es-UY" sz="2000" spc="-1" strike="noStrike">
              <a:latin typeface="Arial"/>
            </a:endParaRPr>
          </a:p>
          <a:p>
            <a:pPr lvl="6" marL="3024000" indent="-216000">
              <a:spcBef>
                <a:spcPts val="283"/>
              </a:spcBef>
              <a:buClr>
                <a:srgbClr val="ffffff"/>
              </a:buClr>
              <a:buSzPct val="45000"/>
              <a:buFont typeface="Wingdings" charset="2"/>
              <a:buChar char=""/>
            </a:pPr>
            <a:r>
              <a:rPr b="0" lang="es-UY" sz="2000" spc="-1" strike="noStrike">
                <a:latin typeface="Arial"/>
              </a:rPr>
              <a:t>Seventh Outline Level</a:t>
            </a:r>
            <a:endParaRPr b="0" lang="es-UY"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s-UY" sz="4400" spc="-1" strike="noStrike">
                <a:latin typeface="Arial"/>
              </a:rPr>
              <a:t>Click to edit the title text format</a:t>
            </a:r>
            <a:endParaRPr b="0" lang="es-UY" sz="4400" spc="-1" strike="noStrike">
              <a:latin typeface="Arial"/>
            </a:endParaRPr>
          </a:p>
        </p:txBody>
      </p:sp>
      <p:sp>
        <p:nvSpPr>
          <p:cNvPr id="118"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UY" sz="3200" spc="-1" strike="noStrike">
                <a:latin typeface="Arial"/>
              </a:rPr>
              <a:t>Click to edit the outline text format</a:t>
            </a:r>
            <a:endParaRPr b="0" lang="es-UY" sz="3200" spc="-1" strike="noStrike">
              <a:latin typeface="Arial"/>
            </a:endParaRPr>
          </a:p>
          <a:p>
            <a:pPr lvl="1" marL="864000" indent="-324000">
              <a:spcBef>
                <a:spcPts val="1134"/>
              </a:spcBef>
              <a:buClr>
                <a:srgbClr val="ffffff"/>
              </a:buClr>
              <a:buSzPct val="75000"/>
              <a:buFont typeface="Symbol" charset="2"/>
              <a:buChar char=""/>
            </a:pPr>
            <a:r>
              <a:rPr b="0" lang="es-UY" sz="2800" spc="-1" strike="noStrike">
                <a:latin typeface="Arial"/>
              </a:rPr>
              <a:t>Second Outline Level</a:t>
            </a:r>
            <a:endParaRPr b="0" lang="es-UY" sz="2800" spc="-1" strike="noStrike">
              <a:latin typeface="Arial"/>
            </a:endParaRPr>
          </a:p>
          <a:p>
            <a:pPr lvl="2" marL="1296000" indent="-288000">
              <a:spcBef>
                <a:spcPts val="850"/>
              </a:spcBef>
              <a:buClr>
                <a:srgbClr val="ffffff"/>
              </a:buClr>
              <a:buSzPct val="45000"/>
              <a:buFont typeface="Wingdings" charset="2"/>
              <a:buChar char=""/>
            </a:pPr>
            <a:r>
              <a:rPr b="0" lang="es-UY" sz="2400" spc="-1" strike="noStrike">
                <a:latin typeface="Arial"/>
              </a:rPr>
              <a:t>Third Outline Level</a:t>
            </a:r>
            <a:endParaRPr b="0" lang="es-UY" sz="2400" spc="-1" strike="noStrike">
              <a:latin typeface="Arial"/>
            </a:endParaRPr>
          </a:p>
          <a:p>
            <a:pPr lvl="3" marL="1728000" indent="-216000">
              <a:spcBef>
                <a:spcPts val="567"/>
              </a:spcBef>
              <a:buClr>
                <a:srgbClr val="ffffff"/>
              </a:buClr>
              <a:buSzPct val="75000"/>
              <a:buFont typeface="Symbol" charset="2"/>
              <a:buChar char=""/>
            </a:pPr>
            <a:r>
              <a:rPr b="0" lang="es-UY" sz="2000" spc="-1" strike="noStrike">
                <a:latin typeface="Arial"/>
              </a:rPr>
              <a:t>Fourth Outline Level</a:t>
            </a:r>
            <a:endParaRPr b="0" lang="es-UY" sz="2000" spc="-1" strike="noStrike">
              <a:latin typeface="Arial"/>
            </a:endParaRPr>
          </a:p>
          <a:p>
            <a:pPr lvl="4" marL="2160000" indent="-216000">
              <a:spcBef>
                <a:spcPts val="283"/>
              </a:spcBef>
              <a:buClr>
                <a:srgbClr val="ffffff"/>
              </a:buClr>
              <a:buSzPct val="45000"/>
              <a:buFont typeface="Wingdings" charset="2"/>
              <a:buChar char=""/>
            </a:pPr>
            <a:r>
              <a:rPr b="0" lang="es-UY" sz="2000" spc="-1" strike="noStrike">
                <a:latin typeface="Arial"/>
              </a:rPr>
              <a:t>Fifth Outline Level</a:t>
            </a:r>
            <a:endParaRPr b="0" lang="es-UY" sz="2000" spc="-1" strike="noStrike">
              <a:latin typeface="Arial"/>
            </a:endParaRPr>
          </a:p>
          <a:p>
            <a:pPr lvl="5" marL="2592000" indent="-216000">
              <a:spcBef>
                <a:spcPts val="283"/>
              </a:spcBef>
              <a:buClr>
                <a:srgbClr val="ffffff"/>
              </a:buClr>
              <a:buSzPct val="45000"/>
              <a:buFont typeface="Wingdings" charset="2"/>
              <a:buChar char=""/>
            </a:pPr>
            <a:r>
              <a:rPr b="0" lang="es-UY" sz="2000" spc="-1" strike="noStrike">
                <a:latin typeface="Arial"/>
              </a:rPr>
              <a:t>Sixth Outline Level</a:t>
            </a:r>
            <a:endParaRPr b="0" lang="es-UY" sz="2000" spc="-1" strike="noStrike">
              <a:latin typeface="Arial"/>
            </a:endParaRPr>
          </a:p>
          <a:p>
            <a:pPr lvl="6" marL="3024000" indent="-216000">
              <a:spcBef>
                <a:spcPts val="283"/>
              </a:spcBef>
              <a:buClr>
                <a:srgbClr val="ffffff"/>
              </a:buClr>
              <a:buSzPct val="45000"/>
              <a:buFont typeface="Wingdings" charset="2"/>
              <a:buChar char=""/>
            </a:pPr>
            <a:r>
              <a:rPr b="0" lang="es-UY" sz="2000" spc="-1" strike="noStrike">
                <a:latin typeface="Arial"/>
              </a:rPr>
              <a:t>Seventh Outline Level</a:t>
            </a:r>
            <a:endParaRPr b="0" lang="es-UY"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155" name="CustomShape 1"/>
          <p:cNvSpPr/>
          <p:nvPr/>
        </p:nvSpPr>
        <p:spPr>
          <a:xfrm>
            <a:off x="0" y="0"/>
            <a:ext cx="12191400" cy="2185200"/>
          </a:xfrm>
          <a:custGeom>
            <a:avLst/>
            <a:gdLst/>
            <a:ahLst/>
            <a:rect l="l" t="t"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0">
            <a:blip r:embed="rId2"/>
            <a:tile/>
          </a:blipFill>
          <a:ln cap="rnd">
            <a:solidFill>
              <a:schemeClr val="lt1">
                <a:hueOff val="0"/>
                <a:satOff val="0"/>
                <a:lumOff val="0"/>
                <a:alphaOff val="0"/>
              </a:schemeClr>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6" name="PlaceHolder 2"/>
          <p:cNvSpPr>
            <a:spLocks noGrp="1"/>
          </p:cNvSpPr>
          <p:nvPr>
            <p:ph type="title"/>
          </p:nvPr>
        </p:nvSpPr>
        <p:spPr>
          <a:xfrm>
            <a:off x="810000" y="447120"/>
            <a:ext cx="10571400" cy="969840"/>
          </a:xfrm>
          <a:prstGeom prst="rect">
            <a:avLst/>
          </a:prstGeom>
        </p:spPr>
        <p:txBody>
          <a:bodyPr lIns="0" rIns="0" tIns="0" bIns="0" anchor="ctr">
            <a:noAutofit/>
          </a:bodyPr>
          <a:p>
            <a:pPr algn="ctr"/>
            <a:r>
              <a:rPr b="0" lang="es-UY" sz="1800" spc="-1" strike="noStrike">
                <a:latin typeface="Arial"/>
              </a:rPr>
              <a:t>Click to edit the title text format</a:t>
            </a:r>
            <a:endParaRPr b="0" lang="es-UY" sz="1800" spc="-1" strike="noStrike">
              <a:latin typeface="Arial"/>
            </a:endParaRPr>
          </a:p>
        </p:txBody>
      </p:sp>
      <p:sp>
        <p:nvSpPr>
          <p:cNvPr id="157"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UY" sz="3200" spc="-1" strike="noStrike">
                <a:latin typeface="Arial"/>
              </a:rPr>
              <a:t>Click to edit the outline text format</a:t>
            </a:r>
            <a:endParaRPr b="0" lang="es-UY" sz="3200" spc="-1" strike="noStrike">
              <a:latin typeface="Arial"/>
            </a:endParaRPr>
          </a:p>
          <a:p>
            <a:pPr lvl="1" marL="864000" indent="-324000">
              <a:spcBef>
                <a:spcPts val="1134"/>
              </a:spcBef>
              <a:buClr>
                <a:srgbClr val="ffffff"/>
              </a:buClr>
              <a:buSzPct val="75000"/>
              <a:buFont typeface="Symbol" charset="2"/>
              <a:buChar char=""/>
            </a:pPr>
            <a:r>
              <a:rPr b="0" lang="es-UY" sz="2800" spc="-1" strike="noStrike">
                <a:latin typeface="Arial"/>
              </a:rPr>
              <a:t>Second Outline Level</a:t>
            </a:r>
            <a:endParaRPr b="0" lang="es-UY" sz="2800" spc="-1" strike="noStrike">
              <a:latin typeface="Arial"/>
            </a:endParaRPr>
          </a:p>
          <a:p>
            <a:pPr lvl="2" marL="1296000" indent="-288000">
              <a:spcBef>
                <a:spcPts val="850"/>
              </a:spcBef>
              <a:buClr>
                <a:srgbClr val="ffffff"/>
              </a:buClr>
              <a:buSzPct val="45000"/>
              <a:buFont typeface="Wingdings" charset="2"/>
              <a:buChar char=""/>
            </a:pPr>
            <a:r>
              <a:rPr b="0" lang="es-UY" sz="2400" spc="-1" strike="noStrike">
                <a:latin typeface="Arial"/>
              </a:rPr>
              <a:t>Third Outline Level</a:t>
            </a:r>
            <a:endParaRPr b="0" lang="es-UY" sz="2400" spc="-1" strike="noStrike">
              <a:latin typeface="Arial"/>
            </a:endParaRPr>
          </a:p>
          <a:p>
            <a:pPr lvl="3" marL="1728000" indent="-216000">
              <a:spcBef>
                <a:spcPts val="567"/>
              </a:spcBef>
              <a:buClr>
                <a:srgbClr val="ffffff"/>
              </a:buClr>
              <a:buSzPct val="75000"/>
              <a:buFont typeface="Symbol" charset="2"/>
              <a:buChar char=""/>
            </a:pPr>
            <a:r>
              <a:rPr b="0" lang="es-UY" sz="2000" spc="-1" strike="noStrike">
                <a:latin typeface="Arial"/>
              </a:rPr>
              <a:t>Fourth Outline Level</a:t>
            </a:r>
            <a:endParaRPr b="0" lang="es-UY" sz="2000" spc="-1" strike="noStrike">
              <a:latin typeface="Arial"/>
            </a:endParaRPr>
          </a:p>
          <a:p>
            <a:pPr lvl="4" marL="2160000" indent="-216000">
              <a:spcBef>
                <a:spcPts val="283"/>
              </a:spcBef>
              <a:buClr>
                <a:srgbClr val="ffffff"/>
              </a:buClr>
              <a:buSzPct val="45000"/>
              <a:buFont typeface="Wingdings" charset="2"/>
              <a:buChar char=""/>
            </a:pPr>
            <a:r>
              <a:rPr b="0" lang="es-UY" sz="2000" spc="-1" strike="noStrike">
                <a:latin typeface="Arial"/>
              </a:rPr>
              <a:t>Fifth Outline Level</a:t>
            </a:r>
            <a:endParaRPr b="0" lang="es-UY" sz="2000" spc="-1" strike="noStrike">
              <a:latin typeface="Arial"/>
            </a:endParaRPr>
          </a:p>
          <a:p>
            <a:pPr lvl="5" marL="2592000" indent="-216000">
              <a:spcBef>
                <a:spcPts val="283"/>
              </a:spcBef>
              <a:buClr>
                <a:srgbClr val="ffffff"/>
              </a:buClr>
              <a:buSzPct val="45000"/>
              <a:buFont typeface="Wingdings" charset="2"/>
              <a:buChar char=""/>
            </a:pPr>
            <a:r>
              <a:rPr b="0" lang="es-UY" sz="2000" spc="-1" strike="noStrike">
                <a:latin typeface="Arial"/>
              </a:rPr>
              <a:t>Sixth Outline Level</a:t>
            </a:r>
            <a:endParaRPr b="0" lang="es-UY" sz="2000" spc="-1" strike="noStrike">
              <a:latin typeface="Arial"/>
            </a:endParaRPr>
          </a:p>
          <a:p>
            <a:pPr lvl="6" marL="3024000" indent="-216000">
              <a:spcBef>
                <a:spcPts val="283"/>
              </a:spcBef>
              <a:buClr>
                <a:srgbClr val="ffffff"/>
              </a:buClr>
              <a:buSzPct val="45000"/>
              <a:buFont typeface="Wingdings" charset="2"/>
              <a:buChar char=""/>
            </a:pPr>
            <a:r>
              <a:rPr b="0" lang="es-UY" sz="2000" spc="-1" strike="noStrike">
                <a:latin typeface="Arial"/>
              </a:rPr>
              <a:t>Seventh Outline Level</a:t>
            </a:r>
            <a:endParaRPr b="0" lang="es-UY"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194" name="CustomShape 1"/>
          <p:cNvSpPr/>
          <p:nvPr/>
        </p:nvSpPr>
        <p:spPr>
          <a:xfrm>
            <a:off x="0" y="0"/>
            <a:ext cx="12191400" cy="2185200"/>
          </a:xfrm>
          <a:custGeom>
            <a:avLst/>
            <a:gdLst/>
            <a:ahLst/>
            <a:rect l="l" t="t"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0">
            <a:blip r:embed="rId2"/>
            <a:tile/>
          </a:blipFill>
          <a:ln cap="rnd">
            <a:solidFill>
              <a:schemeClr val="lt1">
                <a:hueOff val="0"/>
                <a:satOff val="0"/>
                <a:lumOff val="0"/>
                <a:alphaOff val="0"/>
              </a:schemeClr>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5" name="PlaceHolder 2"/>
          <p:cNvSpPr>
            <a:spLocks noGrp="1"/>
          </p:cNvSpPr>
          <p:nvPr>
            <p:ph type="title"/>
          </p:nvPr>
        </p:nvSpPr>
        <p:spPr>
          <a:xfrm>
            <a:off x="810000" y="447120"/>
            <a:ext cx="10571400" cy="969840"/>
          </a:xfrm>
          <a:prstGeom prst="rect">
            <a:avLst/>
          </a:prstGeom>
        </p:spPr>
        <p:txBody>
          <a:bodyPr lIns="0" rIns="0" tIns="0" bIns="0" anchor="ctr">
            <a:noAutofit/>
          </a:bodyPr>
          <a:p>
            <a:pPr algn="ctr"/>
            <a:r>
              <a:rPr b="0" lang="es-UY" sz="1800" spc="-1" strike="noStrike">
                <a:latin typeface="Arial"/>
              </a:rPr>
              <a:t>Click to edit the title text format</a:t>
            </a:r>
            <a:endParaRPr b="0" lang="es-UY" sz="1800" spc="-1" strike="noStrike">
              <a:latin typeface="Arial"/>
            </a:endParaRPr>
          </a:p>
        </p:txBody>
      </p:sp>
      <p:sp>
        <p:nvSpPr>
          <p:cNvPr id="196" name="PlaceHolder 3"/>
          <p:cNvSpPr>
            <a:spLocks noGrp="1"/>
          </p:cNvSpPr>
          <p:nvPr>
            <p:ph type="body"/>
          </p:nvPr>
        </p:nvSpPr>
        <p:spPr>
          <a:xfrm>
            <a:off x="818640" y="2222280"/>
            <a:ext cx="5149800" cy="3635640"/>
          </a:xfrm>
          <a:prstGeom prst="rect">
            <a:avLst/>
          </a:prstGeom>
        </p:spPr>
        <p:txBody>
          <a:bodyPr lIns="0" rIns="0" tIns="0" bIns="0" anchor="ctr">
            <a:normAutofit/>
          </a:bodyPr>
          <a:p>
            <a:pPr marL="432000" indent="-324000" algn="ctr">
              <a:spcBef>
                <a:spcPts val="1417"/>
              </a:spcBef>
              <a:buClr>
                <a:srgbClr val="ffffff"/>
              </a:buClr>
              <a:buSzPct val="45000"/>
              <a:buFont typeface="Wingdings" charset="2"/>
              <a:buChar char=""/>
            </a:pPr>
            <a:r>
              <a:rPr b="0" lang="es-UY" sz="1800" spc="-1" strike="noStrike">
                <a:latin typeface="Arial"/>
              </a:rPr>
              <a:t>Click to edit the outline text format</a:t>
            </a:r>
            <a:endParaRPr b="0" lang="es-UY" sz="1800" spc="-1" strike="noStrike">
              <a:latin typeface="Arial"/>
            </a:endParaRPr>
          </a:p>
          <a:p>
            <a:pPr lvl="1" marL="864000" indent="-324000" algn="ctr">
              <a:spcBef>
                <a:spcPts val="1134"/>
              </a:spcBef>
              <a:buClr>
                <a:srgbClr val="ffffff"/>
              </a:buClr>
              <a:buSzPct val="75000"/>
              <a:buFont typeface="Symbol" charset="2"/>
              <a:buChar char=""/>
            </a:pPr>
            <a:r>
              <a:rPr b="0" lang="es-UY" sz="1800" spc="-1" strike="noStrike">
                <a:latin typeface="Arial"/>
              </a:rPr>
              <a:t>Second Outline Level</a:t>
            </a:r>
            <a:endParaRPr b="0" lang="es-UY" sz="1800" spc="-1" strike="noStrike">
              <a:latin typeface="Arial"/>
            </a:endParaRPr>
          </a:p>
          <a:p>
            <a:pPr lvl="2" marL="1296000" indent="-288000" algn="ctr">
              <a:spcBef>
                <a:spcPts val="850"/>
              </a:spcBef>
              <a:buClr>
                <a:srgbClr val="ffffff"/>
              </a:buClr>
              <a:buSzPct val="45000"/>
              <a:buFont typeface="Wingdings" charset="2"/>
              <a:buChar char=""/>
            </a:pPr>
            <a:r>
              <a:rPr b="0" lang="es-UY" sz="1800" spc="-1" strike="noStrike">
                <a:latin typeface="Arial"/>
              </a:rPr>
              <a:t>Third Outline Level</a:t>
            </a:r>
            <a:endParaRPr b="0" lang="es-UY" sz="1800" spc="-1" strike="noStrike">
              <a:latin typeface="Arial"/>
            </a:endParaRPr>
          </a:p>
          <a:p>
            <a:pPr lvl="3" marL="1728000" indent="-216000" algn="ctr">
              <a:spcBef>
                <a:spcPts val="567"/>
              </a:spcBef>
              <a:buClr>
                <a:srgbClr val="ffffff"/>
              </a:buClr>
              <a:buSzPct val="75000"/>
              <a:buFont typeface="Symbol" charset="2"/>
              <a:buChar char=""/>
            </a:pPr>
            <a:r>
              <a:rPr b="0" lang="es-UY" sz="1800" spc="-1" strike="noStrike">
                <a:latin typeface="Arial"/>
              </a:rPr>
              <a:t>Fourth Outline Level</a:t>
            </a:r>
            <a:endParaRPr b="0" lang="es-UY" sz="1800" spc="-1" strike="noStrike">
              <a:latin typeface="Arial"/>
            </a:endParaRPr>
          </a:p>
          <a:p>
            <a:pPr lvl="4" marL="2160000" indent="-216000" algn="ctr">
              <a:spcBef>
                <a:spcPts val="283"/>
              </a:spcBef>
              <a:buClr>
                <a:srgbClr val="ffffff"/>
              </a:buClr>
              <a:buSzPct val="45000"/>
              <a:buFont typeface="Wingdings" charset="2"/>
              <a:buChar char=""/>
            </a:pPr>
            <a:r>
              <a:rPr b="0" lang="es-UY" sz="1800" spc="-1" strike="noStrike">
                <a:latin typeface="Arial"/>
              </a:rPr>
              <a:t>Fifth Outline Level</a:t>
            </a:r>
            <a:endParaRPr b="0" lang="es-UY" sz="1800" spc="-1" strike="noStrike">
              <a:latin typeface="Arial"/>
            </a:endParaRPr>
          </a:p>
          <a:p>
            <a:pPr lvl="5" marL="2592000" indent="-216000" algn="ctr">
              <a:spcBef>
                <a:spcPts val="283"/>
              </a:spcBef>
              <a:buClr>
                <a:srgbClr val="ffffff"/>
              </a:buClr>
              <a:buSzPct val="45000"/>
              <a:buFont typeface="Wingdings" charset="2"/>
              <a:buChar char=""/>
            </a:pPr>
            <a:r>
              <a:rPr b="0" lang="es-UY" sz="1800" spc="-1" strike="noStrike">
                <a:latin typeface="Arial"/>
              </a:rPr>
              <a:t>Sixth Outline Level</a:t>
            </a:r>
            <a:endParaRPr b="0" lang="es-UY" sz="1800" spc="-1" strike="noStrike">
              <a:latin typeface="Arial"/>
            </a:endParaRPr>
          </a:p>
          <a:p>
            <a:pPr lvl="6" marL="3024000" indent="-216000" algn="ctr">
              <a:spcBef>
                <a:spcPts val="283"/>
              </a:spcBef>
              <a:buClr>
                <a:srgbClr val="ffffff"/>
              </a:buClr>
              <a:buSzPct val="45000"/>
              <a:buFont typeface="Wingdings" charset="2"/>
              <a:buChar char=""/>
            </a:pPr>
            <a:r>
              <a:rPr b="0" lang="es-UY" sz="1800" spc="-1" strike="noStrike">
                <a:latin typeface="Arial"/>
              </a:rPr>
              <a:t>Seventh Outline Level</a:t>
            </a:r>
            <a:endParaRPr b="0" lang="es-UY" sz="1800" spc="-1" strike="noStrike">
              <a:latin typeface="Arial"/>
            </a:endParaRPr>
          </a:p>
        </p:txBody>
      </p:sp>
      <p:sp>
        <p:nvSpPr>
          <p:cNvPr id="197" name="PlaceHolder 4"/>
          <p:cNvSpPr>
            <a:spLocks noGrp="1"/>
          </p:cNvSpPr>
          <p:nvPr>
            <p:ph type="body"/>
          </p:nvPr>
        </p:nvSpPr>
        <p:spPr>
          <a:xfrm>
            <a:off x="6226560" y="2222280"/>
            <a:ext cx="5149800" cy="3635640"/>
          </a:xfrm>
          <a:prstGeom prst="rect">
            <a:avLst/>
          </a:prstGeom>
        </p:spPr>
        <p:txBody>
          <a:bodyPr lIns="0" rIns="0" tIns="0" bIns="0" anchor="ctr">
            <a:normAutofit/>
          </a:bodyPr>
          <a:p>
            <a:pPr marL="432000" indent="-324000" algn="ctr">
              <a:spcBef>
                <a:spcPts val="1417"/>
              </a:spcBef>
              <a:buClr>
                <a:srgbClr val="ffffff"/>
              </a:buClr>
              <a:buSzPct val="45000"/>
              <a:buFont typeface="Wingdings" charset="2"/>
              <a:buChar char=""/>
            </a:pPr>
            <a:r>
              <a:rPr b="0" lang="es-UY" sz="1800" spc="-1" strike="noStrike">
                <a:latin typeface="Arial"/>
              </a:rPr>
              <a:t>Click to edit the outline text format</a:t>
            </a:r>
            <a:endParaRPr b="0" lang="es-UY" sz="1800" spc="-1" strike="noStrike">
              <a:latin typeface="Arial"/>
            </a:endParaRPr>
          </a:p>
          <a:p>
            <a:pPr lvl="1" marL="864000" indent="-324000" algn="ctr">
              <a:spcBef>
                <a:spcPts val="1134"/>
              </a:spcBef>
              <a:buClr>
                <a:srgbClr val="ffffff"/>
              </a:buClr>
              <a:buSzPct val="75000"/>
              <a:buFont typeface="Symbol" charset="2"/>
              <a:buChar char=""/>
            </a:pPr>
            <a:r>
              <a:rPr b="0" lang="es-UY" sz="1800" spc="-1" strike="noStrike">
                <a:latin typeface="Arial"/>
              </a:rPr>
              <a:t>Second Outline Level</a:t>
            </a:r>
            <a:endParaRPr b="0" lang="es-UY" sz="1800" spc="-1" strike="noStrike">
              <a:latin typeface="Arial"/>
            </a:endParaRPr>
          </a:p>
          <a:p>
            <a:pPr lvl="2" marL="1296000" indent="-288000" algn="ctr">
              <a:spcBef>
                <a:spcPts val="850"/>
              </a:spcBef>
              <a:buClr>
                <a:srgbClr val="ffffff"/>
              </a:buClr>
              <a:buSzPct val="45000"/>
              <a:buFont typeface="Wingdings" charset="2"/>
              <a:buChar char=""/>
            </a:pPr>
            <a:r>
              <a:rPr b="0" lang="es-UY" sz="1800" spc="-1" strike="noStrike">
                <a:latin typeface="Arial"/>
              </a:rPr>
              <a:t>Third Outline Level</a:t>
            </a:r>
            <a:endParaRPr b="0" lang="es-UY" sz="1800" spc="-1" strike="noStrike">
              <a:latin typeface="Arial"/>
            </a:endParaRPr>
          </a:p>
          <a:p>
            <a:pPr lvl="3" marL="1728000" indent="-216000" algn="ctr">
              <a:spcBef>
                <a:spcPts val="567"/>
              </a:spcBef>
              <a:buClr>
                <a:srgbClr val="ffffff"/>
              </a:buClr>
              <a:buSzPct val="75000"/>
              <a:buFont typeface="Symbol" charset="2"/>
              <a:buChar char=""/>
            </a:pPr>
            <a:r>
              <a:rPr b="0" lang="es-UY" sz="1800" spc="-1" strike="noStrike">
                <a:latin typeface="Arial"/>
              </a:rPr>
              <a:t>Fourth Outline Level</a:t>
            </a:r>
            <a:endParaRPr b="0" lang="es-UY" sz="1800" spc="-1" strike="noStrike">
              <a:latin typeface="Arial"/>
            </a:endParaRPr>
          </a:p>
          <a:p>
            <a:pPr lvl="4" marL="2160000" indent="-216000" algn="ctr">
              <a:spcBef>
                <a:spcPts val="283"/>
              </a:spcBef>
              <a:buClr>
                <a:srgbClr val="ffffff"/>
              </a:buClr>
              <a:buSzPct val="45000"/>
              <a:buFont typeface="Wingdings" charset="2"/>
              <a:buChar char=""/>
            </a:pPr>
            <a:r>
              <a:rPr b="0" lang="es-UY" sz="1800" spc="-1" strike="noStrike">
                <a:latin typeface="Arial"/>
              </a:rPr>
              <a:t>Fifth Outline Level</a:t>
            </a:r>
            <a:endParaRPr b="0" lang="es-UY" sz="1800" spc="-1" strike="noStrike">
              <a:latin typeface="Arial"/>
            </a:endParaRPr>
          </a:p>
          <a:p>
            <a:pPr lvl="5" marL="2592000" indent="-216000" algn="ctr">
              <a:spcBef>
                <a:spcPts val="283"/>
              </a:spcBef>
              <a:buClr>
                <a:srgbClr val="ffffff"/>
              </a:buClr>
              <a:buSzPct val="45000"/>
              <a:buFont typeface="Wingdings" charset="2"/>
              <a:buChar char=""/>
            </a:pPr>
            <a:r>
              <a:rPr b="0" lang="es-UY" sz="1800" spc="-1" strike="noStrike">
                <a:latin typeface="Arial"/>
              </a:rPr>
              <a:t>Sixth Outline Level</a:t>
            </a:r>
            <a:endParaRPr b="0" lang="es-UY" sz="1800" spc="-1" strike="noStrike">
              <a:latin typeface="Arial"/>
            </a:endParaRPr>
          </a:p>
          <a:p>
            <a:pPr lvl="6" marL="3024000" indent="-216000" algn="ctr">
              <a:spcBef>
                <a:spcPts val="283"/>
              </a:spcBef>
              <a:buClr>
                <a:srgbClr val="ffffff"/>
              </a:buClr>
              <a:buSzPct val="45000"/>
              <a:buFont typeface="Wingdings" charset="2"/>
              <a:buChar char=""/>
            </a:pPr>
            <a:r>
              <a:rPr b="0" lang="es-UY" sz="1800" spc="-1" strike="noStrike">
                <a:latin typeface="Arial"/>
              </a:rPr>
              <a:t>Seventh Outline Level</a:t>
            </a:r>
            <a:endParaRPr b="0" lang="es-UY"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234" name="CustomShape 1"/>
          <p:cNvSpPr/>
          <p:nvPr/>
        </p:nvSpPr>
        <p:spPr>
          <a:xfrm>
            <a:off x="0" y="4952880"/>
            <a:ext cx="12188160" cy="190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35" name="CustomShape 2"/>
          <p:cNvSpPr/>
          <p:nvPr/>
        </p:nvSpPr>
        <p:spPr>
          <a:xfrm>
            <a:off x="0" y="4915080"/>
            <a:ext cx="12188160" cy="6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36" name="PlaceHolder 3"/>
          <p:cNvSpPr>
            <a:spLocks noGrp="1"/>
          </p:cNvSpPr>
          <p:nvPr>
            <p:ph type="title"/>
          </p:nvPr>
        </p:nvSpPr>
        <p:spPr>
          <a:xfrm>
            <a:off x="609480" y="273600"/>
            <a:ext cx="10972440" cy="1144800"/>
          </a:xfrm>
          <a:prstGeom prst="rect">
            <a:avLst/>
          </a:prstGeom>
        </p:spPr>
        <p:txBody>
          <a:bodyPr lIns="0" rIns="0" tIns="0" bIns="0" anchor="ctr">
            <a:noAutofit/>
          </a:bodyPr>
          <a:p>
            <a:pPr algn="ctr"/>
            <a:r>
              <a:rPr b="0" lang="es-UY" sz="4400" spc="-1" strike="noStrike">
                <a:latin typeface="Arial"/>
              </a:rPr>
              <a:t>Click to edit the title text format</a:t>
            </a:r>
            <a:endParaRPr b="0" lang="es-UY" sz="4400" spc="-1" strike="noStrike">
              <a:latin typeface="Arial"/>
            </a:endParaRPr>
          </a:p>
        </p:txBody>
      </p:sp>
      <p:sp>
        <p:nvSpPr>
          <p:cNvPr id="237"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UY" sz="3200" spc="-1" strike="noStrike">
                <a:latin typeface="Arial"/>
              </a:rPr>
              <a:t>Click to edit the outline text format</a:t>
            </a:r>
            <a:endParaRPr b="0" lang="es-UY" sz="3200" spc="-1" strike="noStrike">
              <a:latin typeface="Arial"/>
            </a:endParaRPr>
          </a:p>
          <a:p>
            <a:pPr lvl="1" marL="864000" indent="-324000">
              <a:spcBef>
                <a:spcPts val="1134"/>
              </a:spcBef>
              <a:buClr>
                <a:srgbClr val="ffffff"/>
              </a:buClr>
              <a:buSzPct val="75000"/>
              <a:buFont typeface="Symbol" charset="2"/>
              <a:buChar char=""/>
            </a:pPr>
            <a:r>
              <a:rPr b="0" lang="es-UY" sz="2800" spc="-1" strike="noStrike">
                <a:latin typeface="Arial"/>
              </a:rPr>
              <a:t>Second Outline Level</a:t>
            </a:r>
            <a:endParaRPr b="0" lang="es-UY" sz="2800" spc="-1" strike="noStrike">
              <a:latin typeface="Arial"/>
            </a:endParaRPr>
          </a:p>
          <a:p>
            <a:pPr lvl="2" marL="1296000" indent="-288000">
              <a:spcBef>
                <a:spcPts val="850"/>
              </a:spcBef>
              <a:buClr>
                <a:srgbClr val="ffffff"/>
              </a:buClr>
              <a:buSzPct val="45000"/>
              <a:buFont typeface="Wingdings" charset="2"/>
              <a:buChar char=""/>
            </a:pPr>
            <a:r>
              <a:rPr b="0" lang="es-UY" sz="2400" spc="-1" strike="noStrike">
                <a:latin typeface="Arial"/>
              </a:rPr>
              <a:t>Third Outline Level</a:t>
            </a:r>
            <a:endParaRPr b="0" lang="es-UY" sz="2400" spc="-1" strike="noStrike">
              <a:latin typeface="Arial"/>
            </a:endParaRPr>
          </a:p>
          <a:p>
            <a:pPr lvl="3" marL="1728000" indent="-216000">
              <a:spcBef>
                <a:spcPts val="567"/>
              </a:spcBef>
              <a:buClr>
                <a:srgbClr val="ffffff"/>
              </a:buClr>
              <a:buSzPct val="75000"/>
              <a:buFont typeface="Symbol" charset="2"/>
              <a:buChar char=""/>
            </a:pPr>
            <a:r>
              <a:rPr b="0" lang="es-UY" sz="2000" spc="-1" strike="noStrike">
                <a:latin typeface="Arial"/>
              </a:rPr>
              <a:t>Fourth Outline Level</a:t>
            </a:r>
            <a:endParaRPr b="0" lang="es-UY" sz="2000" spc="-1" strike="noStrike">
              <a:latin typeface="Arial"/>
            </a:endParaRPr>
          </a:p>
          <a:p>
            <a:pPr lvl="4" marL="2160000" indent="-216000">
              <a:spcBef>
                <a:spcPts val="283"/>
              </a:spcBef>
              <a:buClr>
                <a:srgbClr val="ffffff"/>
              </a:buClr>
              <a:buSzPct val="45000"/>
              <a:buFont typeface="Wingdings" charset="2"/>
              <a:buChar char=""/>
            </a:pPr>
            <a:r>
              <a:rPr b="0" lang="es-UY" sz="2000" spc="-1" strike="noStrike">
                <a:latin typeface="Arial"/>
              </a:rPr>
              <a:t>Fifth Outline Level</a:t>
            </a:r>
            <a:endParaRPr b="0" lang="es-UY" sz="2000" spc="-1" strike="noStrike">
              <a:latin typeface="Arial"/>
            </a:endParaRPr>
          </a:p>
          <a:p>
            <a:pPr lvl="5" marL="2592000" indent="-216000">
              <a:spcBef>
                <a:spcPts val="283"/>
              </a:spcBef>
              <a:buClr>
                <a:srgbClr val="ffffff"/>
              </a:buClr>
              <a:buSzPct val="45000"/>
              <a:buFont typeface="Wingdings" charset="2"/>
              <a:buChar char=""/>
            </a:pPr>
            <a:r>
              <a:rPr b="0" lang="es-UY" sz="2000" spc="-1" strike="noStrike">
                <a:latin typeface="Arial"/>
              </a:rPr>
              <a:t>Sixth Outline Level</a:t>
            </a:r>
            <a:endParaRPr b="0" lang="es-UY" sz="2000" spc="-1" strike="noStrike">
              <a:latin typeface="Arial"/>
            </a:endParaRPr>
          </a:p>
          <a:p>
            <a:pPr lvl="6" marL="3024000" indent="-216000">
              <a:spcBef>
                <a:spcPts val="283"/>
              </a:spcBef>
              <a:buClr>
                <a:srgbClr val="ffffff"/>
              </a:buClr>
              <a:buSzPct val="45000"/>
              <a:buFont typeface="Wingdings" charset="2"/>
              <a:buChar char=""/>
            </a:pPr>
            <a:r>
              <a:rPr b="0" lang="es-UY" sz="2000" spc="-1" strike="noStrike">
                <a:latin typeface="Arial"/>
              </a:rPr>
              <a:t>Seventh Outline Level</a:t>
            </a:r>
            <a:endParaRPr b="0" lang="es-UY"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212121"/>
        </a:solidFill>
      </p:bgPr>
    </p:bg>
    <p:spTree>
      <p:nvGrpSpPr>
        <p:cNvPr id="1" name=""/>
        <p:cNvGrpSpPr/>
        <p:nvPr/>
      </p:nvGrpSpPr>
      <p:grpSpPr>
        <a:xfrm>
          <a:off x="0" y="0"/>
          <a:ext cx="0" cy="0"/>
          <a:chOff x="0" y="0"/>
          <a:chExt cx="0" cy="0"/>
        </a:xfrm>
      </p:grpSpPr>
      <p:sp>
        <p:nvSpPr>
          <p:cNvPr id="274" name="CustomShape 1"/>
          <p:cNvSpPr/>
          <p:nvPr/>
        </p:nvSpPr>
        <p:spPr>
          <a:xfrm>
            <a:off x="1073160" y="446040"/>
            <a:ext cx="3546720" cy="1814040"/>
          </a:xfrm>
          <a:custGeom>
            <a:avLst/>
            <a:gdLst/>
            <a:ahLst/>
            <a:rect l="l" t="t"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0">
            <a:blip r:embed="rId2"/>
            <a:tile/>
          </a:blipFill>
          <a:ln cap="rnd">
            <a:solidFill>
              <a:schemeClr val="lt1">
                <a:hueOff val="0"/>
                <a:satOff val="0"/>
                <a:lumOff val="0"/>
                <a:alphaOff val="0"/>
              </a:schemeClr>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5" name="PlaceHolder 2"/>
          <p:cNvSpPr>
            <a:spLocks noGrp="1"/>
          </p:cNvSpPr>
          <p:nvPr>
            <p:ph type="title"/>
          </p:nvPr>
        </p:nvSpPr>
        <p:spPr>
          <a:xfrm>
            <a:off x="609480" y="273600"/>
            <a:ext cx="10972440" cy="1144800"/>
          </a:xfrm>
          <a:prstGeom prst="rect">
            <a:avLst/>
          </a:prstGeom>
        </p:spPr>
        <p:txBody>
          <a:bodyPr lIns="0" rIns="0" tIns="0" bIns="0" anchor="ctr">
            <a:noAutofit/>
          </a:bodyPr>
          <a:p>
            <a:pPr algn="ctr"/>
            <a:r>
              <a:rPr b="0" lang="es-UY" sz="4400" spc="-1" strike="noStrike">
                <a:latin typeface="Arial"/>
              </a:rPr>
              <a:t>Click to edit the title text format</a:t>
            </a:r>
            <a:endParaRPr b="0" lang="es-UY" sz="4400" spc="-1" strike="noStrike">
              <a:latin typeface="Arial"/>
            </a:endParaRPr>
          </a:p>
        </p:txBody>
      </p:sp>
      <p:sp>
        <p:nvSpPr>
          <p:cNvPr id="276"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s-UY" sz="3200" spc="-1" strike="noStrike">
                <a:latin typeface="Arial"/>
              </a:rPr>
              <a:t>Click to edit the outline text format</a:t>
            </a:r>
            <a:endParaRPr b="0" lang="es-UY" sz="3200" spc="-1" strike="noStrike">
              <a:latin typeface="Arial"/>
            </a:endParaRPr>
          </a:p>
          <a:p>
            <a:pPr lvl="1" marL="864000" indent="-324000">
              <a:spcBef>
                <a:spcPts val="1134"/>
              </a:spcBef>
              <a:buClr>
                <a:srgbClr val="ffffff"/>
              </a:buClr>
              <a:buSzPct val="75000"/>
              <a:buFont typeface="Symbol" charset="2"/>
              <a:buChar char=""/>
            </a:pPr>
            <a:r>
              <a:rPr b="0" lang="es-UY" sz="2800" spc="-1" strike="noStrike">
                <a:latin typeface="Arial"/>
              </a:rPr>
              <a:t>Second Outline Level</a:t>
            </a:r>
            <a:endParaRPr b="0" lang="es-UY" sz="2800" spc="-1" strike="noStrike">
              <a:latin typeface="Arial"/>
            </a:endParaRPr>
          </a:p>
          <a:p>
            <a:pPr lvl="2" marL="1296000" indent="-288000">
              <a:spcBef>
                <a:spcPts val="850"/>
              </a:spcBef>
              <a:buClr>
                <a:srgbClr val="ffffff"/>
              </a:buClr>
              <a:buSzPct val="45000"/>
              <a:buFont typeface="Wingdings" charset="2"/>
              <a:buChar char=""/>
            </a:pPr>
            <a:r>
              <a:rPr b="0" lang="es-UY" sz="2400" spc="-1" strike="noStrike">
                <a:latin typeface="Arial"/>
              </a:rPr>
              <a:t>Third Outline Level</a:t>
            </a:r>
            <a:endParaRPr b="0" lang="es-UY" sz="2400" spc="-1" strike="noStrike">
              <a:latin typeface="Arial"/>
            </a:endParaRPr>
          </a:p>
          <a:p>
            <a:pPr lvl="3" marL="1728000" indent="-216000">
              <a:spcBef>
                <a:spcPts val="567"/>
              </a:spcBef>
              <a:buClr>
                <a:srgbClr val="ffffff"/>
              </a:buClr>
              <a:buSzPct val="75000"/>
              <a:buFont typeface="Symbol" charset="2"/>
              <a:buChar char=""/>
            </a:pPr>
            <a:r>
              <a:rPr b="0" lang="es-UY" sz="2000" spc="-1" strike="noStrike">
                <a:latin typeface="Arial"/>
              </a:rPr>
              <a:t>Fourth Outline Level</a:t>
            </a:r>
            <a:endParaRPr b="0" lang="es-UY" sz="2000" spc="-1" strike="noStrike">
              <a:latin typeface="Arial"/>
            </a:endParaRPr>
          </a:p>
          <a:p>
            <a:pPr lvl="4" marL="2160000" indent="-216000">
              <a:spcBef>
                <a:spcPts val="283"/>
              </a:spcBef>
              <a:buClr>
                <a:srgbClr val="ffffff"/>
              </a:buClr>
              <a:buSzPct val="45000"/>
              <a:buFont typeface="Wingdings" charset="2"/>
              <a:buChar char=""/>
            </a:pPr>
            <a:r>
              <a:rPr b="0" lang="es-UY" sz="2000" spc="-1" strike="noStrike">
                <a:latin typeface="Arial"/>
              </a:rPr>
              <a:t>Fifth Outline Level</a:t>
            </a:r>
            <a:endParaRPr b="0" lang="es-UY" sz="2000" spc="-1" strike="noStrike">
              <a:latin typeface="Arial"/>
            </a:endParaRPr>
          </a:p>
          <a:p>
            <a:pPr lvl="5" marL="2592000" indent="-216000">
              <a:spcBef>
                <a:spcPts val="283"/>
              </a:spcBef>
              <a:buClr>
                <a:srgbClr val="ffffff"/>
              </a:buClr>
              <a:buSzPct val="45000"/>
              <a:buFont typeface="Wingdings" charset="2"/>
              <a:buChar char=""/>
            </a:pPr>
            <a:r>
              <a:rPr b="0" lang="es-UY" sz="2000" spc="-1" strike="noStrike">
                <a:latin typeface="Arial"/>
              </a:rPr>
              <a:t>Sixth Outline Level</a:t>
            </a:r>
            <a:endParaRPr b="0" lang="es-UY" sz="2000" spc="-1" strike="noStrike">
              <a:latin typeface="Arial"/>
            </a:endParaRPr>
          </a:p>
          <a:p>
            <a:pPr lvl="6" marL="3024000" indent="-216000">
              <a:spcBef>
                <a:spcPts val="283"/>
              </a:spcBef>
              <a:buClr>
                <a:srgbClr val="ffffff"/>
              </a:buClr>
              <a:buSzPct val="45000"/>
              <a:buFont typeface="Wingdings" charset="2"/>
              <a:buChar char=""/>
            </a:pPr>
            <a:r>
              <a:rPr b="0" lang="es-UY" sz="2000" spc="-1" strike="noStrike">
                <a:latin typeface="Arial"/>
              </a:rPr>
              <a:t>Seventh Outline Level</a:t>
            </a:r>
            <a:endParaRPr b="0" lang="es-UY"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diagramData" Target="../diagrams/data7.xml"/><Relationship Id="rId2" Type="http://schemas.openxmlformats.org/officeDocument/2006/relationships/diagramLayout" Target="../diagrams/layout7.xml"/><Relationship Id="rId3" Type="http://schemas.openxmlformats.org/officeDocument/2006/relationships/diagramQuickStyle" Target="../diagrams/quickStyle7.xml"/><Relationship Id="rId4" Type="http://schemas.openxmlformats.org/officeDocument/2006/relationships/diagramColors" Target="../diagrams/colors7.xml"/><Relationship Id="rId5" Type="http://schemas.microsoft.com/office/2007/relationships/diagramDrawing" Target="../diagrams/drawing7.xml"/><Relationship Id="rId6"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diagramData" Target="../diagrams/data8.xml"/><Relationship Id="rId2" Type="http://schemas.openxmlformats.org/officeDocument/2006/relationships/diagramLayout" Target="../diagrams/layout8.xml"/><Relationship Id="rId3" Type="http://schemas.openxmlformats.org/officeDocument/2006/relationships/diagramQuickStyle" Target="../diagrams/quickStyle8.xml"/><Relationship Id="rId4" Type="http://schemas.openxmlformats.org/officeDocument/2006/relationships/diagramColors" Target="../diagrams/colors8.xml"/><Relationship Id="rId5" Type="http://schemas.microsoft.com/office/2007/relationships/diagramDrawing" Target="../diagrams/drawing8.xml"/><Relationship Id="rId6"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diagramData" Target="../diagrams/data9.xml"/><Relationship Id="rId2" Type="http://schemas.openxmlformats.org/officeDocument/2006/relationships/diagramLayout" Target="../diagrams/layout9.xml"/><Relationship Id="rId3" Type="http://schemas.openxmlformats.org/officeDocument/2006/relationships/diagramQuickStyle" Target="../diagrams/quickStyle9.xml"/><Relationship Id="rId4" Type="http://schemas.openxmlformats.org/officeDocument/2006/relationships/diagramColors" Target="../diagrams/colors9.xml"/><Relationship Id="rId5" Type="http://schemas.microsoft.com/office/2007/relationships/diagramDrawing" Target="../diagrams/drawing9.xml"/><Relationship Id="rId6"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diagramData" Target="../diagrams/data10.xml"/><Relationship Id="rId2" Type="http://schemas.openxmlformats.org/officeDocument/2006/relationships/diagramLayout" Target="../diagrams/layout10.xml"/><Relationship Id="rId3" Type="http://schemas.openxmlformats.org/officeDocument/2006/relationships/diagramQuickStyle" Target="../diagrams/quickStyle10.xml"/><Relationship Id="rId4" Type="http://schemas.openxmlformats.org/officeDocument/2006/relationships/diagramColors" Target="../diagrams/colors10.xml"/><Relationship Id="rId5" Type="http://schemas.microsoft.com/office/2007/relationships/diagramDrawing" Target="../diagrams/drawing10.xml"/><Relationship Id="rId6"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diagramData" Target="../diagrams/data11.xml"/><Relationship Id="rId2" Type="http://schemas.openxmlformats.org/officeDocument/2006/relationships/diagramLayout" Target="../diagrams/layout11.xml"/><Relationship Id="rId3" Type="http://schemas.openxmlformats.org/officeDocument/2006/relationships/diagramQuickStyle" Target="../diagrams/quickStyle11.xml"/><Relationship Id="rId4" Type="http://schemas.openxmlformats.org/officeDocument/2006/relationships/diagramColors" Target="../diagrams/colors11.xml"/><Relationship Id="rId5" Type="http://schemas.microsoft.com/office/2007/relationships/diagramDrawing" Target="../diagrams/drawing11.xml"/><Relationship Id="rId6"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diagramData" Target="../diagrams/data12.xml"/><Relationship Id="rId2" Type="http://schemas.openxmlformats.org/officeDocument/2006/relationships/diagramLayout" Target="../diagrams/layout12.xml"/><Relationship Id="rId3" Type="http://schemas.openxmlformats.org/officeDocument/2006/relationships/diagramQuickStyle" Target="../diagrams/quickStyle12.xml"/><Relationship Id="rId4" Type="http://schemas.openxmlformats.org/officeDocument/2006/relationships/diagramColors" Target="../diagrams/colors12.xml"/><Relationship Id="rId5" Type="http://schemas.microsoft.com/office/2007/relationships/diagramDrawing" Target="../diagrams/drawing12.xml"/><Relationship Id="rId6"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diagramData" Target="../diagrams/data13.xml"/><Relationship Id="rId2" Type="http://schemas.openxmlformats.org/officeDocument/2006/relationships/diagramLayout" Target="../diagrams/layout13.xml"/><Relationship Id="rId3" Type="http://schemas.openxmlformats.org/officeDocument/2006/relationships/diagramQuickStyle" Target="../diagrams/quickStyle13.xml"/><Relationship Id="rId4" Type="http://schemas.openxmlformats.org/officeDocument/2006/relationships/diagramColors" Target="../diagrams/colors13.xml"/><Relationship Id="rId5" Type="http://schemas.microsoft.com/office/2007/relationships/diagramDrawing" Target="../diagrams/drawing13.xml"/><Relationship Id="rId6"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diagramData" Target="../diagrams/data14.xml"/><Relationship Id="rId2" Type="http://schemas.openxmlformats.org/officeDocument/2006/relationships/diagramLayout" Target="../diagrams/layout14.xml"/><Relationship Id="rId3" Type="http://schemas.openxmlformats.org/officeDocument/2006/relationships/diagramQuickStyle" Target="../diagrams/quickStyle14.xml"/><Relationship Id="rId4" Type="http://schemas.openxmlformats.org/officeDocument/2006/relationships/diagramColors" Target="../diagrams/colors14.xml"/><Relationship Id="rId5" Type="http://schemas.microsoft.com/office/2007/relationships/diagramDrawing" Target="../diagrams/drawing14.xml"/><Relationship Id="rId6"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diagramData" Target="../diagrams/data15.xml"/><Relationship Id="rId2" Type="http://schemas.openxmlformats.org/officeDocument/2006/relationships/diagramLayout" Target="../diagrams/layout15.xml"/><Relationship Id="rId3" Type="http://schemas.openxmlformats.org/officeDocument/2006/relationships/diagramQuickStyle" Target="../diagrams/quickStyle15.xml"/><Relationship Id="rId4" Type="http://schemas.openxmlformats.org/officeDocument/2006/relationships/diagramColors" Target="../diagrams/colors15.xml"/><Relationship Id="rId5" Type="http://schemas.microsoft.com/office/2007/relationships/diagramDrawing" Target="../diagrams/drawing15.xml"/><Relationship Id="rId6"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25.xml"/>
</Relationships>
</file>

<file path=ppt/slides/_rels/slide2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diagramData" Target="../diagrams/data16.xml"/><Relationship Id="rId2" Type="http://schemas.openxmlformats.org/officeDocument/2006/relationships/diagramLayout" Target="../diagrams/layout16.xml"/><Relationship Id="rId3" Type="http://schemas.openxmlformats.org/officeDocument/2006/relationships/diagramQuickStyle" Target="../diagrams/quickStyle16.xml"/><Relationship Id="rId4" Type="http://schemas.openxmlformats.org/officeDocument/2006/relationships/diagramColors" Target="../diagrams/colors16.xml"/><Relationship Id="rId5" Type="http://schemas.microsoft.com/office/2007/relationships/diagramDrawing" Target="../diagrams/drawing16.xml"/><Relationship Id="rId6"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diagramData" Target="../diagrams/data17.xml"/><Relationship Id="rId2" Type="http://schemas.openxmlformats.org/officeDocument/2006/relationships/diagramLayout" Target="../diagrams/layout17.xml"/><Relationship Id="rId3" Type="http://schemas.openxmlformats.org/officeDocument/2006/relationships/diagramQuickStyle" Target="../diagrams/quickStyle17.xml"/><Relationship Id="rId4" Type="http://schemas.openxmlformats.org/officeDocument/2006/relationships/diagramColors" Target="../diagrams/colors17.xml"/><Relationship Id="rId5" Type="http://schemas.microsoft.com/office/2007/relationships/diagramDrawing" Target="../diagrams/drawing17.xml"/><Relationship Id="rId6"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diagramData" Target="../diagrams/data18.xml"/><Relationship Id="rId2" Type="http://schemas.openxmlformats.org/officeDocument/2006/relationships/diagramLayout" Target="../diagrams/layout18.xml"/><Relationship Id="rId3" Type="http://schemas.openxmlformats.org/officeDocument/2006/relationships/diagramQuickStyle" Target="../diagrams/quickStyle18.xml"/><Relationship Id="rId4" Type="http://schemas.openxmlformats.org/officeDocument/2006/relationships/diagramColors" Target="../diagrams/colors18.xml"/><Relationship Id="rId5" Type="http://schemas.microsoft.com/office/2007/relationships/diagramDrawing" Target="../diagrams/drawing18.xml"/><Relationship Id="rId6"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diagramData" Target="../diagrams/data19.xml"/><Relationship Id="rId2" Type="http://schemas.openxmlformats.org/officeDocument/2006/relationships/diagramLayout" Target="../diagrams/layout19.xml"/><Relationship Id="rId3" Type="http://schemas.openxmlformats.org/officeDocument/2006/relationships/diagramQuickStyle" Target="../diagrams/quickStyle19.xml"/><Relationship Id="rId4" Type="http://schemas.openxmlformats.org/officeDocument/2006/relationships/diagramColors" Target="../diagrams/colors19.xml"/><Relationship Id="rId5" Type="http://schemas.microsoft.com/office/2007/relationships/diagramDrawing" Target="../diagrams/drawing19.xml"/><Relationship Id="rId6"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diagramData" Target="../diagrams/data20.xml"/><Relationship Id="rId2" Type="http://schemas.openxmlformats.org/officeDocument/2006/relationships/diagramLayout" Target="../diagrams/layout20.xml"/><Relationship Id="rId3" Type="http://schemas.openxmlformats.org/officeDocument/2006/relationships/diagramQuickStyle" Target="../diagrams/quickStyle20.xml"/><Relationship Id="rId4" Type="http://schemas.openxmlformats.org/officeDocument/2006/relationships/diagramColors" Target="../diagrams/colors20.xml"/><Relationship Id="rId5" Type="http://schemas.microsoft.com/office/2007/relationships/diagramDrawing" Target="../diagrams/drawing20.xml"/><Relationship Id="rId6"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diagramData" Target="../diagrams/data21.xml"/><Relationship Id="rId2" Type="http://schemas.openxmlformats.org/officeDocument/2006/relationships/diagramLayout" Target="../diagrams/layout21.xml"/><Relationship Id="rId3" Type="http://schemas.openxmlformats.org/officeDocument/2006/relationships/diagramQuickStyle" Target="../diagrams/quickStyle21.xml"/><Relationship Id="rId4" Type="http://schemas.openxmlformats.org/officeDocument/2006/relationships/diagramColors" Target="../diagrams/colors21.xml"/><Relationship Id="rId5" Type="http://schemas.openxmlformats.org/officeDocument/2006/relationships/diagramData" Target="../diagrams/data22.xml"/><Relationship Id="rId6" Type="http://schemas.openxmlformats.org/officeDocument/2006/relationships/diagramLayout" Target="../diagrams/layout22.xml"/><Relationship Id="rId7" Type="http://schemas.openxmlformats.org/officeDocument/2006/relationships/diagramQuickStyle" Target="../diagrams/quickStyle22.xml"/><Relationship Id="rId8" Type="http://schemas.openxmlformats.org/officeDocument/2006/relationships/diagramColors" Target="../diagrams/colors22.xml"/><Relationship Id="rId9" Type="http://schemas.microsoft.com/office/2007/relationships/diagramDrawing" Target="../diagrams/drawing22.xml"/><Relationship Id="rId10"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diagramData" Target="../diagrams/data23.xml"/><Relationship Id="rId2" Type="http://schemas.openxmlformats.org/officeDocument/2006/relationships/diagramLayout" Target="../diagrams/layout23.xml"/><Relationship Id="rId3" Type="http://schemas.openxmlformats.org/officeDocument/2006/relationships/diagramQuickStyle" Target="../diagrams/quickStyle23.xml"/><Relationship Id="rId4" Type="http://schemas.openxmlformats.org/officeDocument/2006/relationships/diagramColors" Target="../diagrams/colors23.xml"/><Relationship Id="rId5" Type="http://schemas.microsoft.com/office/2007/relationships/diagramDrawing" Target="../diagrams/drawing23.xml"/><Relationship Id="rId6"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73.xml"/>
</Relationships>
</file>

<file path=ppt/slides/_rels/slide3.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64.xml"/>
</Relationships>
</file>

<file path=ppt/slides/_rels/slide31.xml.rels><?xml version="1.0" encoding="UTF-8"?>
<Relationships xmlns="http://schemas.openxmlformats.org/package/2006/relationships"><Relationship Id="rId1" Type="http://schemas.openxmlformats.org/officeDocument/2006/relationships/diagramData" Target="../diagrams/data24.xml"/><Relationship Id="rId2" Type="http://schemas.openxmlformats.org/officeDocument/2006/relationships/diagramLayout" Target="../diagrams/layout24.xml"/><Relationship Id="rId3" Type="http://schemas.openxmlformats.org/officeDocument/2006/relationships/diagramQuickStyle" Target="../diagrams/quickStyle24.xml"/><Relationship Id="rId4" Type="http://schemas.openxmlformats.org/officeDocument/2006/relationships/diagramColors" Target="../diagrams/colors24.xml"/><Relationship Id="rId5" Type="http://schemas.microsoft.com/office/2007/relationships/diagramDrawing" Target="../diagrams/drawing24.xml"/><Relationship Id="rId6"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diagramData" Target="../diagrams/data25.xml"/><Relationship Id="rId2" Type="http://schemas.openxmlformats.org/officeDocument/2006/relationships/diagramLayout" Target="../diagrams/layout25.xml"/><Relationship Id="rId3" Type="http://schemas.openxmlformats.org/officeDocument/2006/relationships/diagramQuickStyle" Target="../diagrams/quickStyle25.xml"/><Relationship Id="rId4" Type="http://schemas.openxmlformats.org/officeDocument/2006/relationships/diagramColors" Target="../diagrams/colors25.xml"/><Relationship Id="rId5" Type="http://schemas.microsoft.com/office/2007/relationships/diagramDrawing" Target="../diagrams/drawing25.xml"/><Relationship Id="rId6" Type="http://schemas.openxmlformats.org/officeDocument/2006/relationships/image" Target="../media/image20.png"/><Relationship Id="rId7"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diagramData" Target="../diagrams/data26.xml"/><Relationship Id="rId2" Type="http://schemas.openxmlformats.org/officeDocument/2006/relationships/diagramLayout" Target="../diagrams/layout26.xml"/><Relationship Id="rId3" Type="http://schemas.openxmlformats.org/officeDocument/2006/relationships/diagramQuickStyle" Target="../diagrams/quickStyle26.xml"/><Relationship Id="rId4" Type="http://schemas.openxmlformats.org/officeDocument/2006/relationships/diagramColors" Target="../diagrams/colors26.xml"/><Relationship Id="rId5" Type="http://schemas.microsoft.com/office/2007/relationships/diagramDrawing" Target="../diagrams/drawing26.xml"/><Relationship Id="rId6" Type="http://schemas.openxmlformats.org/officeDocument/2006/relationships/image" Target="../media/image21.png"/><Relationship Id="rId7"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diagramData" Target="../diagrams/data27.xml"/><Relationship Id="rId2" Type="http://schemas.openxmlformats.org/officeDocument/2006/relationships/diagramLayout" Target="../diagrams/layout27.xml"/><Relationship Id="rId3" Type="http://schemas.openxmlformats.org/officeDocument/2006/relationships/diagramQuickStyle" Target="../diagrams/quickStyle27.xml"/><Relationship Id="rId4" Type="http://schemas.openxmlformats.org/officeDocument/2006/relationships/diagramColors" Target="../diagrams/colors27.xml"/><Relationship Id="rId5" Type="http://schemas.microsoft.com/office/2007/relationships/diagramDrawing" Target="../diagrams/drawing27.xml"/><Relationship Id="rId6" Type="http://schemas.openxmlformats.org/officeDocument/2006/relationships/image" Target="../media/image22.jpeg"/><Relationship Id="rId7"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diagramData" Target="../diagrams/data28.xml"/><Relationship Id="rId2" Type="http://schemas.openxmlformats.org/officeDocument/2006/relationships/diagramLayout" Target="../diagrams/layout28.xml"/><Relationship Id="rId3" Type="http://schemas.openxmlformats.org/officeDocument/2006/relationships/diagramQuickStyle" Target="../diagrams/quickStyle28.xml"/><Relationship Id="rId4" Type="http://schemas.openxmlformats.org/officeDocument/2006/relationships/diagramColors" Target="../diagrams/colors28.xml"/><Relationship Id="rId5" Type="http://schemas.microsoft.com/office/2007/relationships/diagramDrawing" Target="../diagrams/drawing28.xml"/><Relationship Id="rId6"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37.xml"/>
</Relationships>
</file>

<file path=ppt/slides/_rels/slide38.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85.xml"/>
</Relationships>
</file>

<file path=ppt/slides/_rels/slide39.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85.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85.xml"/>
</Relationships>
</file>

<file path=ppt/slides/_rels/slide41.xml.rels><?xml version="1.0" encoding="UTF-8"?>
<Relationships xmlns="http://schemas.openxmlformats.org/package/2006/relationships"><Relationship Id="rId1" Type="http://schemas.openxmlformats.org/officeDocument/2006/relationships/diagramData" Target="../diagrams/data29.xml"/><Relationship Id="rId2" Type="http://schemas.openxmlformats.org/officeDocument/2006/relationships/diagramLayout" Target="../diagrams/layout29.xml"/><Relationship Id="rId3" Type="http://schemas.openxmlformats.org/officeDocument/2006/relationships/diagramQuickStyle" Target="../diagrams/quickStyle29.xml"/><Relationship Id="rId4" Type="http://schemas.openxmlformats.org/officeDocument/2006/relationships/diagramColors" Target="../diagrams/colors29.xml"/><Relationship Id="rId5" Type="http://schemas.microsoft.com/office/2007/relationships/diagramDrawing" Target="../diagrams/drawing29.xml"/><Relationship Id="rId6"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diagramData" Target="../diagrams/data30.xml"/><Relationship Id="rId2" Type="http://schemas.openxmlformats.org/officeDocument/2006/relationships/diagramLayout" Target="../diagrams/layout30.xml"/><Relationship Id="rId3" Type="http://schemas.openxmlformats.org/officeDocument/2006/relationships/diagramQuickStyle" Target="../diagrams/quickStyle30.xml"/><Relationship Id="rId4" Type="http://schemas.openxmlformats.org/officeDocument/2006/relationships/diagramColors" Target="../diagrams/colors30.xml"/><Relationship Id="rId5" Type="http://schemas.microsoft.com/office/2007/relationships/diagramDrawing" Target="../diagrams/drawing30.xml"/><Relationship Id="rId6"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diagramData" Target="../diagrams/data31.xml"/><Relationship Id="rId2" Type="http://schemas.openxmlformats.org/officeDocument/2006/relationships/diagramLayout" Target="../diagrams/layout31.xml"/><Relationship Id="rId3" Type="http://schemas.openxmlformats.org/officeDocument/2006/relationships/diagramQuickStyle" Target="../diagrams/quickStyle31.xml"/><Relationship Id="rId4" Type="http://schemas.openxmlformats.org/officeDocument/2006/relationships/diagramColors" Target="../diagrams/colors31.xml"/><Relationship Id="rId5" Type="http://schemas.microsoft.com/office/2007/relationships/diagramDrawing" Target="../diagrams/drawing31.xml"/><Relationship Id="rId6"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diagramData" Target="../diagrams/data32.xml"/><Relationship Id="rId2" Type="http://schemas.openxmlformats.org/officeDocument/2006/relationships/diagramLayout" Target="../diagrams/layout32.xml"/><Relationship Id="rId3" Type="http://schemas.openxmlformats.org/officeDocument/2006/relationships/diagramQuickStyle" Target="../diagrams/quickStyle32.xml"/><Relationship Id="rId4" Type="http://schemas.openxmlformats.org/officeDocument/2006/relationships/diagramColors" Target="../diagrams/colors32.xml"/><Relationship Id="rId5" Type="http://schemas.microsoft.com/office/2007/relationships/diagramDrawing" Target="../diagrams/drawing32.xml"/><Relationship Id="rId6"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diagramData" Target="../diagrams/data33.xml"/><Relationship Id="rId2" Type="http://schemas.openxmlformats.org/officeDocument/2006/relationships/diagramLayout" Target="../diagrams/layout33.xml"/><Relationship Id="rId3" Type="http://schemas.openxmlformats.org/officeDocument/2006/relationships/diagramQuickStyle" Target="../diagrams/quickStyle33.xml"/><Relationship Id="rId4" Type="http://schemas.openxmlformats.org/officeDocument/2006/relationships/diagramColors" Target="../diagrams/colors33.xml"/><Relationship Id="rId5" Type="http://schemas.microsoft.com/office/2007/relationships/diagramDrawing" Target="../diagrams/drawing33.xml"/><Relationship Id="rId6"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diagramData" Target="../diagrams/data34.xml"/><Relationship Id="rId2" Type="http://schemas.openxmlformats.org/officeDocument/2006/relationships/diagramLayout" Target="../diagrams/layout34.xml"/><Relationship Id="rId3" Type="http://schemas.openxmlformats.org/officeDocument/2006/relationships/diagramQuickStyle" Target="../diagrams/quickStyle34.xml"/><Relationship Id="rId4" Type="http://schemas.openxmlformats.org/officeDocument/2006/relationships/diagramColors" Target="../diagrams/colors34.xml"/><Relationship Id="rId5" Type="http://schemas.microsoft.com/office/2007/relationships/diagramDrawing" Target="../diagrams/drawing34.xml"/><Relationship Id="rId6"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diagramData" Target="../diagrams/data35.xml"/><Relationship Id="rId2" Type="http://schemas.openxmlformats.org/officeDocument/2006/relationships/diagramLayout" Target="../diagrams/layout35.xml"/><Relationship Id="rId3" Type="http://schemas.openxmlformats.org/officeDocument/2006/relationships/diagramQuickStyle" Target="../diagrams/quickStyle35.xml"/><Relationship Id="rId4" Type="http://schemas.openxmlformats.org/officeDocument/2006/relationships/diagramColors" Target="../diagrams/colors35.xml"/><Relationship Id="rId5" Type="http://schemas.microsoft.com/office/2007/relationships/diagramDrawing" Target="../diagrams/drawing35.xml"/><Relationship Id="rId6"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diagramData" Target="../diagrams/data36.xml"/><Relationship Id="rId2" Type="http://schemas.openxmlformats.org/officeDocument/2006/relationships/diagramLayout" Target="../diagrams/layout36.xml"/><Relationship Id="rId3" Type="http://schemas.openxmlformats.org/officeDocument/2006/relationships/diagramQuickStyle" Target="../diagrams/quickStyle36.xml"/><Relationship Id="rId4" Type="http://schemas.openxmlformats.org/officeDocument/2006/relationships/diagramColors" Target="../diagrams/colors36.xml"/><Relationship Id="rId5" Type="http://schemas.microsoft.com/office/2007/relationships/diagramDrawing" Target="../diagrams/drawing36.xml"/><Relationship Id="rId6"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diagramData" Target="../diagrams/data37.xml"/><Relationship Id="rId2" Type="http://schemas.openxmlformats.org/officeDocument/2006/relationships/diagramLayout" Target="../diagrams/layout37.xml"/><Relationship Id="rId3" Type="http://schemas.openxmlformats.org/officeDocument/2006/relationships/diagramQuickStyle" Target="../diagrams/quickStyle37.xml"/><Relationship Id="rId4" Type="http://schemas.openxmlformats.org/officeDocument/2006/relationships/diagramColors" Target="../diagrams/colors37.xml"/><Relationship Id="rId5" Type="http://schemas.microsoft.com/office/2007/relationships/diagramDrawing" Target="../diagrams/drawing37.xml"/><Relationship Id="rId6"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diagramData" Target="../diagrams/data38.xml"/><Relationship Id="rId2" Type="http://schemas.openxmlformats.org/officeDocument/2006/relationships/diagramLayout" Target="../diagrams/layout38.xml"/><Relationship Id="rId3" Type="http://schemas.openxmlformats.org/officeDocument/2006/relationships/diagramQuickStyle" Target="../diagrams/quickStyle38.xml"/><Relationship Id="rId4" Type="http://schemas.openxmlformats.org/officeDocument/2006/relationships/diagramColors" Target="../diagrams/colors38.xml"/><Relationship Id="rId5" Type="http://schemas.microsoft.com/office/2007/relationships/diagramDrawing" Target="../diagrams/drawing38.xml"/><Relationship Id="rId6"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diagramData" Target="../diagrams/data39.xml"/><Relationship Id="rId2" Type="http://schemas.openxmlformats.org/officeDocument/2006/relationships/diagramLayout" Target="../diagrams/layout39.xml"/><Relationship Id="rId3" Type="http://schemas.openxmlformats.org/officeDocument/2006/relationships/diagramQuickStyle" Target="../diagrams/quickStyle39.xml"/><Relationship Id="rId4" Type="http://schemas.openxmlformats.org/officeDocument/2006/relationships/diagramColors" Target="../diagrams/colors39.xml"/><Relationship Id="rId5" Type="http://schemas.microsoft.com/office/2007/relationships/diagramDrawing" Target="../diagrams/drawing39.xml"/><Relationship Id="rId6"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diagramData" Target="../diagrams/data40.xml"/><Relationship Id="rId2" Type="http://schemas.openxmlformats.org/officeDocument/2006/relationships/diagramLayout" Target="../diagrams/layout40.xml"/><Relationship Id="rId3" Type="http://schemas.openxmlformats.org/officeDocument/2006/relationships/diagramQuickStyle" Target="../diagrams/quickStyle40.xml"/><Relationship Id="rId4" Type="http://schemas.openxmlformats.org/officeDocument/2006/relationships/diagramColors" Target="../diagrams/colors40.xml"/><Relationship Id="rId5" Type="http://schemas.microsoft.com/office/2007/relationships/diagramDrawing" Target="../diagrams/drawing40.xml"/><Relationship Id="rId6"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diagramData" Target="../diagrams/data41.xml"/><Relationship Id="rId2" Type="http://schemas.openxmlformats.org/officeDocument/2006/relationships/diagramLayout" Target="../diagrams/layout41.xml"/><Relationship Id="rId3" Type="http://schemas.openxmlformats.org/officeDocument/2006/relationships/diagramQuickStyle" Target="../diagrams/quickStyle41.xml"/><Relationship Id="rId4" Type="http://schemas.openxmlformats.org/officeDocument/2006/relationships/diagramColors" Target="../diagrams/colors41.xml"/><Relationship Id="rId5" Type="http://schemas.microsoft.com/office/2007/relationships/diagramDrawing" Target="../diagrams/drawing41.xml"/><Relationship Id="rId6"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diagramData" Target="../diagrams/data42.xml"/><Relationship Id="rId2" Type="http://schemas.openxmlformats.org/officeDocument/2006/relationships/diagramLayout" Target="../diagrams/layout42.xml"/><Relationship Id="rId3" Type="http://schemas.openxmlformats.org/officeDocument/2006/relationships/diagramQuickStyle" Target="../diagrams/quickStyle42.xml"/><Relationship Id="rId4" Type="http://schemas.openxmlformats.org/officeDocument/2006/relationships/diagramColors" Target="../diagrams/colors42.xml"/><Relationship Id="rId5" Type="http://schemas.microsoft.com/office/2007/relationships/diagramDrawing" Target="../diagrams/drawing42.xml"/><Relationship Id="rId6"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diagramData" Target="../diagrams/data43.xml"/><Relationship Id="rId2" Type="http://schemas.openxmlformats.org/officeDocument/2006/relationships/diagramLayout" Target="../diagrams/layout43.xml"/><Relationship Id="rId3" Type="http://schemas.openxmlformats.org/officeDocument/2006/relationships/diagramQuickStyle" Target="../diagrams/quickStyle43.xml"/><Relationship Id="rId4" Type="http://schemas.openxmlformats.org/officeDocument/2006/relationships/diagramColors" Target="../diagrams/colors43.xml"/><Relationship Id="rId5" Type="http://schemas.microsoft.com/office/2007/relationships/diagramDrawing" Target="../diagrams/drawing43.xml"/><Relationship Id="rId6"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diagramData" Target="../diagrams/data44.xml"/><Relationship Id="rId2" Type="http://schemas.openxmlformats.org/officeDocument/2006/relationships/diagramLayout" Target="../diagrams/layout44.xml"/><Relationship Id="rId3" Type="http://schemas.openxmlformats.org/officeDocument/2006/relationships/diagramQuickStyle" Target="../diagrams/quickStyle44.xml"/><Relationship Id="rId4" Type="http://schemas.openxmlformats.org/officeDocument/2006/relationships/diagramColors" Target="../diagrams/colors44.xml"/><Relationship Id="rId5" Type="http://schemas.microsoft.com/office/2007/relationships/diagramDrawing" Target="../diagrams/drawing44.xml"/><Relationship Id="rId6"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diagramData" Target="../diagrams/data45.xml"/><Relationship Id="rId2" Type="http://schemas.openxmlformats.org/officeDocument/2006/relationships/diagramLayout" Target="../diagrams/layout45.xml"/><Relationship Id="rId3" Type="http://schemas.openxmlformats.org/officeDocument/2006/relationships/diagramQuickStyle" Target="../diagrams/quickStyle45.xml"/><Relationship Id="rId4" Type="http://schemas.openxmlformats.org/officeDocument/2006/relationships/diagramColors" Target="../diagrams/colors45.xml"/><Relationship Id="rId5" Type="http://schemas.microsoft.com/office/2007/relationships/diagramDrawing" Target="../diagrams/drawing45.xml"/><Relationship Id="rId6"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diagramData" Target="../diagrams/data46.xml"/><Relationship Id="rId2" Type="http://schemas.openxmlformats.org/officeDocument/2006/relationships/diagramLayout" Target="../diagrams/layout46.xml"/><Relationship Id="rId3" Type="http://schemas.openxmlformats.org/officeDocument/2006/relationships/diagramQuickStyle" Target="../diagrams/quickStyle46.xml"/><Relationship Id="rId4" Type="http://schemas.openxmlformats.org/officeDocument/2006/relationships/diagramColors" Target="../diagrams/colors46.xml"/><Relationship Id="rId5" Type="http://schemas.microsoft.com/office/2007/relationships/diagramDrawing" Target="../diagrams/drawing46.xml"/><Relationship Id="rId6"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diagramData" Target="../diagrams/data47.xml"/><Relationship Id="rId2" Type="http://schemas.openxmlformats.org/officeDocument/2006/relationships/diagramLayout" Target="../diagrams/layout47.xml"/><Relationship Id="rId3" Type="http://schemas.openxmlformats.org/officeDocument/2006/relationships/diagramQuickStyle" Target="../diagrams/quickStyle47.xml"/><Relationship Id="rId4" Type="http://schemas.openxmlformats.org/officeDocument/2006/relationships/diagramColors" Target="../diagrams/colors47.xml"/><Relationship Id="rId5" Type="http://schemas.microsoft.com/office/2007/relationships/diagramDrawing" Target="../diagrams/drawing47.xml"/><Relationship Id="rId6"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diagramData" Target="../diagrams/data3.xml"/><Relationship Id="rId2" Type="http://schemas.openxmlformats.org/officeDocument/2006/relationships/diagramLayout" Target="../diagrams/layout3.xml"/><Relationship Id="rId3" Type="http://schemas.openxmlformats.org/officeDocument/2006/relationships/diagramQuickStyle" Target="../diagrams/quickStyle3.xml"/><Relationship Id="rId4" Type="http://schemas.openxmlformats.org/officeDocument/2006/relationships/diagramColors" Target="../diagrams/colors3.xml"/><Relationship Id="rId5" Type="http://schemas.microsoft.com/office/2007/relationships/diagramDrawing" Target="../diagrams/drawing3.xml"/><Relationship Id="rId6"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diagramData" Target="../diagrams/data48.xml"/><Relationship Id="rId2" Type="http://schemas.openxmlformats.org/officeDocument/2006/relationships/diagramLayout" Target="../diagrams/layout48.xml"/><Relationship Id="rId3" Type="http://schemas.openxmlformats.org/officeDocument/2006/relationships/diagramQuickStyle" Target="../diagrams/quickStyle48.xml"/><Relationship Id="rId4" Type="http://schemas.openxmlformats.org/officeDocument/2006/relationships/diagramColors" Target="../diagrams/colors48.xml"/><Relationship Id="rId5" Type="http://schemas.microsoft.com/office/2007/relationships/diagramDrawing" Target="../diagrams/drawing48.xml"/><Relationship Id="rId6" Type="http://schemas.openxmlformats.org/officeDocument/2006/relationships/slideLayout" Target="../slideLayouts/slideLayout25.xml"/>
</Relationships>
</file>

<file path=ppt/slides/_rels/slide61.xml.rels><?xml version="1.0" encoding="UTF-8"?>
<Relationships xmlns="http://schemas.openxmlformats.org/package/2006/relationships"><Relationship Id="rId1" Type="http://schemas.openxmlformats.org/officeDocument/2006/relationships/diagramData" Target="../diagrams/data49.xml"/><Relationship Id="rId2" Type="http://schemas.openxmlformats.org/officeDocument/2006/relationships/diagramLayout" Target="../diagrams/layout49.xml"/><Relationship Id="rId3" Type="http://schemas.openxmlformats.org/officeDocument/2006/relationships/diagramQuickStyle" Target="../diagrams/quickStyle49.xml"/><Relationship Id="rId4" Type="http://schemas.openxmlformats.org/officeDocument/2006/relationships/diagramColors" Target="../diagrams/colors49.xml"/><Relationship Id="rId5" Type="http://schemas.microsoft.com/office/2007/relationships/diagramDrawing" Target="../diagrams/drawing49.xml"/><Relationship Id="rId6"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diagramData" Target="../diagrams/data50.xml"/><Relationship Id="rId2" Type="http://schemas.openxmlformats.org/officeDocument/2006/relationships/diagramLayout" Target="../diagrams/layout50.xml"/><Relationship Id="rId3" Type="http://schemas.openxmlformats.org/officeDocument/2006/relationships/diagramQuickStyle" Target="../diagrams/quickStyle50.xml"/><Relationship Id="rId4" Type="http://schemas.openxmlformats.org/officeDocument/2006/relationships/diagramColors" Target="../diagrams/colors50.xml"/><Relationship Id="rId5" Type="http://schemas.microsoft.com/office/2007/relationships/diagramDrawing" Target="../diagrams/drawing50.xml"/><Relationship Id="rId6"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diagramData" Target="../diagrams/data51.xml"/><Relationship Id="rId2" Type="http://schemas.openxmlformats.org/officeDocument/2006/relationships/diagramLayout" Target="../diagrams/layout51.xml"/><Relationship Id="rId3" Type="http://schemas.openxmlformats.org/officeDocument/2006/relationships/diagramQuickStyle" Target="../diagrams/quickStyle51.xml"/><Relationship Id="rId4" Type="http://schemas.openxmlformats.org/officeDocument/2006/relationships/diagramColors" Target="../diagrams/colors51.xml"/><Relationship Id="rId5" Type="http://schemas.microsoft.com/office/2007/relationships/diagramDrawing" Target="../diagrams/drawing51.xml"/><Relationship Id="rId6"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diagramData" Target="../diagrams/data52.xml"/><Relationship Id="rId2" Type="http://schemas.openxmlformats.org/officeDocument/2006/relationships/diagramLayout" Target="../diagrams/layout52.xml"/><Relationship Id="rId3" Type="http://schemas.openxmlformats.org/officeDocument/2006/relationships/diagramQuickStyle" Target="../diagrams/quickStyle52.xml"/><Relationship Id="rId4" Type="http://schemas.openxmlformats.org/officeDocument/2006/relationships/diagramColors" Target="../diagrams/colors52.xml"/><Relationship Id="rId5" Type="http://schemas.microsoft.com/office/2007/relationships/diagramDrawing" Target="../diagrams/drawing52.xml"/><Relationship Id="rId6"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diagramData" Target="../diagrams/data53.xml"/><Relationship Id="rId2" Type="http://schemas.openxmlformats.org/officeDocument/2006/relationships/diagramLayout" Target="../diagrams/layout53.xml"/><Relationship Id="rId3" Type="http://schemas.openxmlformats.org/officeDocument/2006/relationships/diagramQuickStyle" Target="../diagrams/quickStyle53.xml"/><Relationship Id="rId4" Type="http://schemas.openxmlformats.org/officeDocument/2006/relationships/diagramColors" Target="../diagrams/colors53.xml"/><Relationship Id="rId5" Type="http://schemas.microsoft.com/office/2007/relationships/diagramDrawing" Target="../diagrams/drawing53.xml"/><Relationship Id="rId6" Type="http://schemas.openxmlformats.org/officeDocument/2006/relationships/slideLayout" Target="../slideLayouts/slideLayout25.xml"/>
</Relationships>
</file>

<file path=ppt/slides/_rels/slide66.xml.rels><?xml version="1.0" encoding="UTF-8"?>
<Relationships xmlns="http://schemas.openxmlformats.org/package/2006/relationships"><Relationship Id="rId1" Type="http://schemas.openxmlformats.org/officeDocument/2006/relationships/diagramData" Target="../diagrams/data54.xml"/><Relationship Id="rId2" Type="http://schemas.openxmlformats.org/officeDocument/2006/relationships/diagramLayout" Target="../diagrams/layout54.xml"/><Relationship Id="rId3" Type="http://schemas.openxmlformats.org/officeDocument/2006/relationships/diagramQuickStyle" Target="../diagrams/quickStyle54.xml"/><Relationship Id="rId4" Type="http://schemas.openxmlformats.org/officeDocument/2006/relationships/diagramColors" Target="../diagrams/colors54.xml"/><Relationship Id="rId5" Type="http://schemas.microsoft.com/office/2007/relationships/diagramDrawing" Target="../diagrams/drawing54.xml"/><Relationship Id="rId6"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diagramData" Target="../diagrams/data55.xml"/><Relationship Id="rId2" Type="http://schemas.openxmlformats.org/officeDocument/2006/relationships/diagramLayout" Target="../diagrams/layout55.xml"/><Relationship Id="rId3" Type="http://schemas.openxmlformats.org/officeDocument/2006/relationships/diagramQuickStyle" Target="../diagrams/quickStyle55.xml"/><Relationship Id="rId4" Type="http://schemas.openxmlformats.org/officeDocument/2006/relationships/diagramColors" Target="../diagrams/colors55.xml"/><Relationship Id="rId5" Type="http://schemas.microsoft.com/office/2007/relationships/diagramDrawing" Target="../diagrams/drawing55.xml"/><Relationship Id="rId6"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diagramData" Target="../diagrams/data56.xml"/><Relationship Id="rId2" Type="http://schemas.openxmlformats.org/officeDocument/2006/relationships/diagramLayout" Target="../diagrams/layout56.xml"/><Relationship Id="rId3" Type="http://schemas.openxmlformats.org/officeDocument/2006/relationships/diagramQuickStyle" Target="../diagrams/quickStyle56.xml"/><Relationship Id="rId4" Type="http://schemas.openxmlformats.org/officeDocument/2006/relationships/diagramColors" Target="../diagrams/colors56.xml"/><Relationship Id="rId5" Type="http://schemas.microsoft.com/office/2007/relationships/diagramDrawing" Target="../diagrams/drawing56.xml"/><Relationship Id="rId6"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diagramData" Target="../diagrams/data4.xml"/><Relationship Id="rId2" Type="http://schemas.openxmlformats.org/officeDocument/2006/relationships/diagramLayout" Target="../diagrams/layout4.xml"/><Relationship Id="rId3" Type="http://schemas.openxmlformats.org/officeDocument/2006/relationships/diagramQuickStyle" Target="../diagrams/quickStyle4.xml"/><Relationship Id="rId4" Type="http://schemas.openxmlformats.org/officeDocument/2006/relationships/diagramColors" Target="../diagrams/colors4.xml"/><Relationship Id="rId5" Type="http://schemas.microsoft.com/office/2007/relationships/diagramDrawing" Target="../diagrams/drawing4.xml"/><Relationship Id="rId6"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diagramData" Target="../diagrams/data5.xml"/><Relationship Id="rId2" Type="http://schemas.openxmlformats.org/officeDocument/2006/relationships/diagramLayout" Target="../diagrams/layout5.xml"/><Relationship Id="rId3" Type="http://schemas.openxmlformats.org/officeDocument/2006/relationships/diagramQuickStyle" Target="../diagrams/quickStyle5.xml"/><Relationship Id="rId4" Type="http://schemas.openxmlformats.org/officeDocument/2006/relationships/diagramColors" Target="../diagrams/colors5.xml"/><Relationship Id="rId5" Type="http://schemas.microsoft.com/office/2007/relationships/diagramDrawing" Target="../diagrams/drawing5.xml"/><Relationship Id="rId6"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diagramData" Target="../diagrams/data6.xml"/><Relationship Id="rId2" Type="http://schemas.openxmlformats.org/officeDocument/2006/relationships/diagramLayout" Target="../diagrams/layout6.xml"/><Relationship Id="rId3" Type="http://schemas.openxmlformats.org/officeDocument/2006/relationships/diagramQuickStyle" Target="../diagrams/quickStyle6.xml"/><Relationship Id="rId4" Type="http://schemas.openxmlformats.org/officeDocument/2006/relationships/diagramColors" Target="../diagrams/colors6.xml"/><Relationship Id="rId5" Type="http://schemas.microsoft.com/office/2007/relationships/diagramDrawing" Target="../diagrams/drawing6.xml"/><Relationship Id="rId6"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810000" y="2951280"/>
            <a:ext cx="10560600" cy="146808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UY" sz="4800" spc="-1" strike="noStrike">
                <a:solidFill>
                  <a:srgbClr val="fefefe"/>
                </a:solidFill>
                <a:latin typeface="Century Gothic"/>
              </a:rPr>
              <a:t>SIGNOS DISTINTIVOS</a:t>
            </a:r>
            <a:endParaRPr b="0" lang="es-UY" sz="4800" spc="-1" strike="noStrike">
              <a:latin typeface="Arial"/>
            </a:endParaRPr>
          </a:p>
        </p:txBody>
      </p:sp>
      <p:sp>
        <p:nvSpPr>
          <p:cNvPr id="314" name="CustomShape 2"/>
          <p:cNvSpPr/>
          <p:nvPr/>
        </p:nvSpPr>
        <p:spPr>
          <a:xfrm>
            <a:off x="810000" y="5281200"/>
            <a:ext cx="10560600" cy="433080"/>
          </a:xfrm>
          <a:prstGeom prst="rect">
            <a:avLst/>
          </a:prstGeom>
          <a:noFill/>
          <a:ln w="0">
            <a:noFill/>
          </a:ln>
          <a:effectLst>
            <a:outerShdw dir="0" dist="0">
              <a:srgbClr val="000000">
                <a:alpha val="40000"/>
              </a:srgbClr>
            </a:outerShdw>
          </a:effectLst>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CustomShape 1"/>
          <p:cNvSpPr/>
          <p:nvPr/>
        </p:nvSpPr>
        <p:spPr>
          <a:xfrm>
            <a:off x="1097280" y="286560"/>
            <a:ext cx="10057680" cy="126936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r>
              <a:rPr b="1" lang="en-GB" sz="3200" spc="-1" strike="noStrike">
                <a:solidFill>
                  <a:srgbClr val="fefefe"/>
                </a:solidFill>
                <a:latin typeface="Century Gothic"/>
              </a:rPr>
              <a:t>NORMATIVA NACIONAL EN MATERIA DE SIGNOS DISTINTIVOS</a:t>
            </a:r>
            <a:endParaRPr b="0" lang="es-UY" sz="3200" spc="-1" strike="noStrike">
              <a:latin typeface="Arial"/>
            </a:endParaRPr>
          </a:p>
        </p:txBody>
      </p:sp>
      <p:sp>
        <p:nvSpPr>
          <p:cNvPr id="332" name="CustomShape 2"/>
          <p:cNvSpPr/>
          <p:nvPr/>
        </p:nvSpPr>
        <p:spPr>
          <a:xfrm>
            <a:off x="911520" y="2480040"/>
            <a:ext cx="10822680" cy="409068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fontScale="4000"/>
          </a:bodyPr>
          <a:p>
            <a:pPr marL="343080" indent="-342360">
              <a:lnSpc>
                <a:spcPct val="90000"/>
              </a:lnSpc>
              <a:spcBef>
                <a:spcPts val="601"/>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1" lang="en-GB" sz="5600" spc="-1" strike="noStrike">
                <a:solidFill>
                  <a:srgbClr val="ffffff"/>
                </a:solidFill>
                <a:latin typeface="Century Gothic"/>
              </a:rPr>
              <a:t>DECRETO-LEY DEL GOBIERNO DE LATORRE DE 1° DE MARZO DE 1877</a:t>
            </a:r>
            <a:endParaRPr b="0" lang="es-UY" sz="5600" spc="-1" strike="noStrike">
              <a:latin typeface="Arial"/>
            </a:endParaRPr>
          </a:p>
          <a:p>
            <a:pPr>
              <a:lnSpc>
                <a:spcPct val="90000"/>
              </a:lnSpc>
              <a:spcBef>
                <a:spcPts val="60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5600" spc="-1" strike="noStrike">
              <a:latin typeface="Arial"/>
            </a:endParaRPr>
          </a:p>
          <a:p>
            <a:pPr marL="343080" indent="-342360">
              <a:lnSpc>
                <a:spcPct val="90000"/>
              </a:lnSpc>
              <a:spcBef>
                <a:spcPts val="601"/>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1" lang="en-GB" sz="5600" spc="-1" strike="noStrike">
                <a:solidFill>
                  <a:srgbClr val="ffffff"/>
                </a:solidFill>
                <a:latin typeface="Century Gothic"/>
              </a:rPr>
              <a:t>LEY N° 3.452 DE 17 DE JULIO DE 1909</a:t>
            </a:r>
            <a:endParaRPr b="0" lang="es-UY" sz="5600" spc="-1" strike="noStrike">
              <a:latin typeface="Arial"/>
            </a:endParaRPr>
          </a:p>
          <a:p>
            <a:pPr>
              <a:lnSpc>
                <a:spcPct val="90000"/>
              </a:lnSpc>
              <a:spcBef>
                <a:spcPts val="60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5600" spc="-1" strike="noStrike">
              <a:latin typeface="Arial"/>
            </a:endParaRPr>
          </a:p>
          <a:p>
            <a:pPr marL="343080" indent="-342360">
              <a:lnSpc>
                <a:spcPct val="90000"/>
              </a:lnSpc>
              <a:spcBef>
                <a:spcPts val="601"/>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1" lang="en-GB" sz="5600" spc="-1" strike="noStrike">
                <a:solidFill>
                  <a:srgbClr val="ffffff"/>
                </a:solidFill>
                <a:latin typeface="Century Gothic"/>
              </a:rPr>
              <a:t>LEY N° 9.956, DE 4 DE OCTUBRE DE 1940</a:t>
            </a:r>
            <a:endParaRPr b="0" lang="es-UY" sz="5600" spc="-1" strike="noStrike">
              <a:latin typeface="Arial"/>
            </a:endParaRPr>
          </a:p>
          <a:p>
            <a:pPr>
              <a:lnSpc>
                <a:spcPct val="90000"/>
              </a:lnSpc>
              <a:spcBef>
                <a:spcPts val="60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5600" spc="-1" strike="noStrike">
              <a:latin typeface="Arial"/>
            </a:endParaRPr>
          </a:p>
          <a:p>
            <a:pPr marL="343080" indent="-342360">
              <a:lnSpc>
                <a:spcPct val="90000"/>
              </a:lnSpc>
              <a:spcBef>
                <a:spcPts val="601"/>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1" lang="en-GB" sz="5600" spc="-1" strike="noStrike">
                <a:solidFill>
                  <a:srgbClr val="ffffff"/>
                </a:solidFill>
                <a:latin typeface="Century Gothic"/>
              </a:rPr>
              <a:t>LEY DE MARCAS Nº 17.011 de 25/09/98</a:t>
            </a:r>
            <a:endParaRPr b="0" lang="es-UY" sz="5600" spc="-1" strike="noStrike">
              <a:latin typeface="Arial"/>
            </a:endParaRPr>
          </a:p>
          <a:p>
            <a:pPr marL="343080" indent="-342360">
              <a:lnSpc>
                <a:spcPct val="90000"/>
              </a:lnSpc>
              <a:spcBef>
                <a:spcPts val="601"/>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1" lang="en-GB" sz="5600" spc="-1" strike="noStrike">
                <a:solidFill>
                  <a:srgbClr val="ffffff"/>
                </a:solidFill>
                <a:latin typeface="Century Gothic"/>
              </a:rPr>
              <a:t>DTO. REGLAMENTARIO Nº 34/999 de 03/02/99</a:t>
            </a:r>
            <a:endParaRPr b="0" lang="es-UY" sz="5600" spc="-1" strike="noStrike">
              <a:latin typeface="Arial"/>
            </a:endParaRPr>
          </a:p>
          <a:p>
            <a:pPr marL="343080" indent="-342360">
              <a:lnSpc>
                <a:spcPct val="90000"/>
              </a:lnSpc>
              <a:spcBef>
                <a:spcPts val="601"/>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1" lang="en-GB" sz="5600" spc="-1" strike="noStrike">
                <a:solidFill>
                  <a:srgbClr val="ffffff"/>
                </a:solidFill>
                <a:latin typeface="Century Gothic"/>
              </a:rPr>
              <a:t>DTO. 146/001 DE 03/05/2001</a:t>
            </a:r>
            <a:endParaRPr b="0" lang="es-UY" sz="5600" spc="-1" strike="noStrike">
              <a:latin typeface="Arial"/>
            </a:endParaRPr>
          </a:p>
          <a:p>
            <a:pPr marL="343080" indent="-342360">
              <a:lnSpc>
                <a:spcPct val="90000"/>
              </a:lnSpc>
              <a:spcBef>
                <a:spcPts val="601"/>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1" lang="en-GB" sz="5600" spc="-1" strike="noStrike">
                <a:solidFill>
                  <a:srgbClr val="ffffff"/>
                </a:solidFill>
                <a:latin typeface="Century Gothic"/>
              </a:rPr>
              <a:t>LEYES MODIFICATIVAS: Nº 17.930 DE 19/12/2005, ART. 180; Nº 18.172 DE 31/08/2007,  ART. 193; Nº 18.719 DE 27/12/2010, ART. 395; Nº 18.834 DE 04/11/2011, ART. 168; Nº 19.149 DE 24/10/2013, ART. 187, 188, 189; Nº 19.355 DE 19/12/2015, ART. 235, 334, 335; Nº 19.670, DE 15/10/2018, ART. 138, 139, 140, 141, 142, 143, 144</a:t>
            </a:r>
            <a:endParaRPr b="0" lang="es-UY" sz="5600" spc="-1" strike="noStrike">
              <a:latin typeface="Arial"/>
            </a:endParaRPr>
          </a:p>
          <a:p>
            <a:pPr>
              <a:lnSpc>
                <a:spcPct val="90000"/>
              </a:lnSpc>
              <a:spcBef>
                <a:spcPts val="60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5600" spc="-1" strike="noStrike">
              <a:latin typeface="Arial"/>
            </a:endParaRPr>
          </a:p>
          <a:p>
            <a:pPr marL="343080" indent="-342360">
              <a:lnSpc>
                <a:spcPct val="90000"/>
              </a:lnSpc>
              <a:spcBef>
                <a:spcPts val="601"/>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1" lang="en-GB" sz="5600" spc="-1" strike="noStrike">
                <a:solidFill>
                  <a:srgbClr val="ffffff"/>
                </a:solidFill>
                <a:latin typeface="Century Gothic"/>
              </a:rPr>
              <a:t>LEY Nº 14.910 DE 23/08/79 – CONVENIO DE PARIS</a:t>
            </a:r>
            <a:endParaRPr b="0" lang="es-UY" sz="5600" spc="-1" strike="noStrike">
              <a:latin typeface="Arial"/>
            </a:endParaRPr>
          </a:p>
          <a:p>
            <a:pPr>
              <a:lnSpc>
                <a:spcPct val="90000"/>
              </a:lnSpc>
              <a:spcBef>
                <a:spcPts val="60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5600" spc="-1" strike="noStrike">
              <a:latin typeface="Arial"/>
            </a:endParaRPr>
          </a:p>
          <a:p>
            <a:pPr marL="343080" indent="-342360">
              <a:lnSpc>
                <a:spcPct val="90000"/>
              </a:lnSpc>
              <a:spcBef>
                <a:spcPts val="601"/>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1" lang="en-GB" sz="5600" spc="-1" strike="noStrike">
                <a:solidFill>
                  <a:srgbClr val="ffffff"/>
                </a:solidFill>
                <a:latin typeface="Century Gothic"/>
              </a:rPr>
              <a:t>LEY Nº 16.671 DE 29/12/94 – ACUERDO ADPIC</a:t>
            </a:r>
            <a:endParaRPr b="0" lang="es-UY" sz="5600" spc="-1" strike="noStrike">
              <a:latin typeface="Arial"/>
            </a:endParaRPr>
          </a:p>
          <a:p>
            <a:pPr>
              <a:lnSpc>
                <a:spcPct val="90000"/>
              </a:lnSpc>
              <a:spcBef>
                <a:spcPts val="60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5600" spc="-1" strike="noStrike">
              <a:latin typeface="Arial"/>
            </a:endParaRPr>
          </a:p>
          <a:p>
            <a:pPr>
              <a:lnSpc>
                <a:spcPct val="100000"/>
              </a:lnSpc>
              <a:spcBef>
                <a:spcPts val="360"/>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5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CustomShape 1"/>
          <p:cNvSpPr/>
          <p:nvPr/>
        </p:nvSpPr>
        <p:spPr>
          <a:xfrm>
            <a:off x="1097280" y="286560"/>
            <a:ext cx="989460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n-GB" sz="3200" spc="-1" strike="noStrike">
                <a:solidFill>
                  <a:srgbClr val="fefefe"/>
                </a:solidFill>
                <a:latin typeface="Century Gothic"/>
              </a:rPr>
              <a:t>DEFINICION DE MARCA</a:t>
            </a:r>
            <a:endParaRPr b="0" lang="es-UY" sz="3200" spc="-1" strike="noStrike">
              <a:latin typeface="Arial"/>
            </a:endParaRPr>
          </a:p>
        </p:txBody>
      </p:sp>
      <p:sp>
        <p:nvSpPr>
          <p:cNvPr id="334" name="CustomShape 2"/>
          <p:cNvSpPr/>
          <p:nvPr/>
        </p:nvSpPr>
        <p:spPr>
          <a:xfrm>
            <a:off x="818640" y="2222280"/>
            <a:ext cx="10553760" cy="3635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a:bodyPr>
          <a:p>
            <a:pPr>
              <a:lnSpc>
                <a:spcPct val="100000"/>
              </a:lnSpc>
              <a:spcBef>
                <a:spcPts val="799"/>
              </a:spcBef>
              <a:spcAft>
                <a:spcPts val="601"/>
              </a:spcAft>
            </a:pPr>
            <a:endParaRPr b="0" lang="es-UY" sz="1800" spc="-1" strike="noStrike">
              <a:latin typeface="Arial"/>
            </a:endParaRPr>
          </a:p>
          <a:p>
            <a:pPr>
              <a:lnSpc>
                <a:spcPct val="100000"/>
              </a:lnSpc>
              <a:spcBef>
                <a:spcPts val="360"/>
              </a:spcBef>
              <a:spcAft>
                <a:spcPts val="601"/>
              </a:spcAft>
            </a:pPr>
            <a:endParaRPr b="0" lang="es-UY" sz="1800" spc="-1" strike="noStrike">
              <a:latin typeface="Arial"/>
            </a:endParaRPr>
          </a:p>
        </p:txBody>
      </p:sp>
      <p:graphicFrame>
        <p:nvGraphicFramePr>
          <p:cNvPr id="7" name="Diagram7"/>
          <p:cNvGraphicFramePr/>
          <p:nvPr>
            <p:extLst>
              <p:ext uri="{D42A27DB-BD31-4B8C-83A1-F6EECF244321}">
                <p14:modId xmlns:p14="http://schemas.microsoft.com/office/powerpoint/2010/main" val="92513976"/>
              </p:ext>
            </p:extLst>
          </p:nvPr>
        </p:nvGraphicFramePr>
        <p:xfrm>
          <a:off x="1097280" y="1989000"/>
          <a:ext cx="10057680" cy="4247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CustomShape 1"/>
          <p:cNvSpPr/>
          <p:nvPr/>
        </p:nvSpPr>
        <p:spPr>
          <a:xfrm>
            <a:off x="810000" y="447120"/>
            <a:ext cx="10571400" cy="96984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Autofit/>
          </a:bodyPr>
          <a:p>
            <a:pPr algn="ctr">
              <a:lnSpc>
                <a:spcPct val="100000"/>
              </a:lnSpc>
            </a:pPr>
            <a:r>
              <a:rPr b="1" lang="en-GB" sz="3200" spc="-1" strike="noStrike">
                <a:solidFill>
                  <a:srgbClr val="fefefe"/>
                </a:solidFill>
                <a:latin typeface="Century Gothic"/>
              </a:rPr>
              <a:t>LA MARCA COMO SIGNO DISTINTIVO</a:t>
            </a:r>
            <a:endParaRPr b="0" lang="es-UY" sz="3200" spc="-1" strike="noStrike">
              <a:latin typeface="Arial"/>
            </a:endParaRPr>
          </a:p>
        </p:txBody>
      </p:sp>
      <p:graphicFrame>
        <p:nvGraphicFramePr>
          <p:cNvPr id="8" name="Diagram8"/>
          <p:cNvGraphicFramePr/>
          <p:nvPr>
            <p:extLst>
              <p:ext uri="{D42A27DB-BD31-4B8C-83A1-F6EECF244321}">
                <p14:modId xmlns:p14="http://schemas.microsoft.com/office/powerpoint/2010/main" val="3839966014"/>
              </p:ext>
            </p:extLst>
          </p:nvPr>
        </p:nvGraphicFramePr>
        <p:xfrm>
          <a:off x="1097280" y="1875240"/>
          <a:ext cx="10571400" cy="4843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CustomShape 1"/>
          <p:cNvSpPr/>
          <p:nvPr/>
        </p:nvSpPr>
        <p:spPr>
          <a:xfrm>
            <a:off x="2209680" y="465120"/>
            <a:ext cx="7485840" cy="109080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200" spc="-1" strike="noStrike">
                <a:solidFill>
                  <a:srgbClr val="fefefe"/>
                </a:solidFill>
                <a:latin typeface="Century Gothic"/>
              </a:rPr>
              <a:t>CLASIFICACIÓN DE SIGNOS DISTINTIVOS</a:t>
            </a:r>
            <a:endParaRPr b="0" lang="es-UY" sz="3200" spc="-1" strike="noStrike">
              <a:latin typeface="Arial"/>
            </a:endParaRPr>
          </a:p>
        </p:txBody>
      </p:sp>
      <p:sp>
        <p:nvSpPr>
          <p:cNvPr id="337" name="CustomShape 2"/>
          <p:cNvSpPr/>
          <p:nvPr/>
        </p:nvSpPr>
        <p:spPr>
          <a:xfrm>
            <a:off x="2209680" y="1981080"/>
            <a:ext cx="7771680" cy="4580640"/>
          </a:xfrm>
          <a:prstGeom prst="rect">
            <a:avLst/>
          </a:prstGeom>
          <a:noFill/>
          <a:ln w="0">
            <a:noFill/>
          </a:ln>
          <a:effectLst>
            <a:outerShdw dir="0" dist="0">
              <a:srgbClr val="000000">
                <a:alpha val="40000"/>
              </a:srgbClr>
            </a:outerShdw>
          </a:effectLst>
        </p:spPr>
        <p:style>
          <a:lnRef idx="0"/>
          <a:fillRef idx="0"/>
          <a:effectRef idx="0"/>
          <a:fontRef idx="minor"/>
        </p:style>
      </p:sp>
      <p:graphicFrame>
        <p:nvGraphicFramePr>
          <p:cNvPr id="9" name="Diagram9"/>
          <p:cNvGraphicFramePr/>
          <p:nvPr>
            <p:extLst>
              <p:ext uri="{D42A27DB-BD31-4B8C-83A1-F6EECF244321}">
                <p14:modId xmlns:p14="http://schemas.microsoft.com/office/powerpoint/2010/main" val="4017627157"/>
              </p:ext>
            </p:extLst>
          </p:nvPr>
        </p:nvGraphicFramePr>
        <p:xfrm>
          <a:off x="839520" y="2299680"/>
          <a:ext cx="10589760" cy="4092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CustomShape 1"/>
          <p:cNvSpPr/>
          <p:nvPr/>
        </p:nvSpPr>
        <p:spPr>
          <a:xfrm>
            <a:off x="2209680" y="260640"/>
            <a:ext cx="7557840" cy="136728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200" spc="-1" strike="noStrike">
                <a:solidFill>
                  <a:srgbClr val="fefefe"/>
                </a:solidFill>
                <a:latin typeface="Century Gothic"/>
              </a:rPr>
              <a:t>CLASIFICACIÓN DE SIGNOS DISTINTIVOS</a:t>
            </a:r>
            <a:endParaRPr b="0" lang="es-UY" sz="3200" spc="-1" strike="noStrike">
              <a:latin typeface="Arial"/>
            </a:endParaRPr>
          </a:p>
        </p:txBody>
      </p:sp>
      <p:sp>
        <p:nvSpPr>
          <p:cNvPr id="339" name="CustomShape 2"/>
          <p:cNvSpPr/>
          <p:nvPr/>
        </p:nvSpPr>
        <p:spPr>
          <a:xfrm>
            <a:off x="2209680" y="1981080"/>
            <a:ext cx="7771680" cy="4114080"/>
          </a:xfrm>
          <a:prstGeom prst="rect">
            <a:avLst/>
          </a:prstGeom>
          <a:noFill/>
          <a:ln w="0">
            <a:noFill/>
          </a:ln>
          <a:effectLst>
            <a:outerShdw dir="0" dist="0">
              <a:srgbClr val="000000">
                <a:alpha val="40000"/>
              </a:srgbClr>
            </a:outerShdw>
          </a:effectLst>
        </p:spPr>
        <p:style>
          <a:lnRef idx="0"/>
          <a:fillRef idx="0"/>
          <a:effectRef idx="0"/>
          <a:fontRef idx="minor"/>
        </p:style>
      </p:sp>
      <p:graphicFrame>
        <p:nvGraphicFramePr>
          <p:cNvPr id="10" name="Diagram10"/>
          <p:cNvGraphicFramePr/>
          <p:nvPr>
            <p:extLst>
              <p:ext uri="{D42A27DB-BD31-4B8C-83A1-F6EECF244321}">
                <p14:modId xmlns:p14="http://schemas.microsoft.com/office/powerpoint/2010/main" val="3265056530"/>
              </p:ext>
            </p:extLst>
          </p:nvPr>
        </p:nvGraphicFramePr>
        <p:xfrm>
          <a:off x="1127520" y="2216880"/>
          <a:ext cx="10163160" cy="43797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CustomShape 1"/>
          <p:cNvSpPr/>
          <p:nvPr/>
        </p:nvSpPr>
        <p:spPr>
          <a:xfrm>
            <a:off x="1097280" y="286560"/>
            <a:ext cx="10254600" cy="162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br/>
            <a:r>
              <a:rPr b="1" lang="es-ES_tradnl" sz="2800" spc="-1" strike="noStrike">
                <a:solidFill>
                  <a:srgbClr val="ffffff"/>
                </a:solidFill>
                <a:latin typeface="Century Gothic"/>
              </a:rPr>
              <a:t> </a:t>
            </a:r>
            <a:r>
              <a:rPr b="1" lang="es-ES_tradnl" sz="3200" spc="-1" strike="noStrike">
                <a:solidFill>
                  <a:srgbClr val="ffffff"/>
                </a:solidFill>
                <a:latin typeface="Century Gothic"/>
              </a:rPr>
              <a:t>FUNCIONES DE LA MARCA</a:t>
            </a:r>
            <a:r>
              <a:rPr b="1" lang="es-ES_tradnl" sz="2800" spc="-1" strike="noStrike">
                <a:solidFill>
                  <a:srgbClr val="ffffff"/>
                </a:solidFill>
                <a:latin typeface="Century Gothic"/>
              </a:rPr>
              <a:t> </a:t>
            </a:r>
            <a:br/>
            <a:endParaRPr b="0" lang="es-UY" sz="2800" spc="-1" strike="noStrike">
              <a:latin typeface="Arial"/>
            </a:endParaRPr>
          </a:p>
        </p:txBody>
      </p:sp>
      <p:graphicFrame>
        <p:nvGraphicFramePr>
          <p:cNvPr id="11" name="Diagram11"/>
          <p:cNvGraphicFramePr/>
          <p:nvPr>
            <p:extLst>
              <p:ext uri="{D42A27DB-BD31-4B8C-83A1-F6EECF244321}">
                <p14:modId xmlns:p14="http://schemas.microsoft.com/office/powerpoint/2010/main" val="1976018222"/>
              </p:ext>
            </p:extLst>
          </p:nvPr>
        </p:nvGraphicFramePr>
        <p:xfrm>
          <a:off x="1097280" y="2272320"/>
          <a:ext cx="10254600" cy="41972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CustomShape 1"/>
          <p:cNvSpPr/>
          <p:nvPr/>
        </p:nvSpPr>
        <p:spPr>
          <a:xfrm>
            <a:off x="1097280" y="286560"/>
            <a:ext cx="10182600" cy="170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br/>
            <a:r>
              <a:rPr b="1" lang="es-ES_tradnl" sz="2800" spc="-1" strike="noStrike">
                <a:solidFill>
                  <a:srgbClr val="ffffff"/>
                </a:solidFill>
                <a:latin typeface="Century Gothic"/>
              </a:rPr>
              <a:t> </a:t>
            </a:r>
            <a:r>
              <a:rPr b="1" lang="es-ES_tradnl" sz="3200" spc="-1" strike="noStrike">
                <a:solidFill>
                  <a:srgbClr val="ffffff"/>
                </a:solidFill>
                <a:latin typeface="Century Gothic"/>
              </a:rPr>
              <a:t>FUNCIONES DE LA MARCA </a:t>
            </a:r>
            <a:br/>
            <a:endParaRPr b="0" lang="es-UY" sz="3200" spc="-1" strike="noStrike">
              <a:latin typeface="Arial"/>
            </a:endParaRPr>
          </a:p>
        </p:txBody>
      </p:sp>
      <p:graphicFrame>
        <p:nvGraphicFramePr>
          <p:cNvPr id="12" name="Diagram12"/>
          <p:cNvGraphicFramePr/>
          <p:nvPr>
            <p:extLst>
              <p:ext uri="{D42A27DB-BD31-4B8C-83A1-F6EECF244321}">
                <p14:modId xmlns:p14="http://schemas.microsoft.com/office/powerpoint/2010/main" val="2624062552"/>
              </p:ext>
            </p:extLst>
          </p:nvPr>
        </p:nvGraphicFramePr>
        <p:xfrm>
          <a:off x="1288440" y="2252160"/>
          <a:ext cx="10182600" cy="43185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1097280" y="286560"/>
            <a:ext cx="10182600" cy="170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br/>
            <a:r>
              <a:rPr b="1" lang="es-ES" sz="3200" spc="-1" strike="noStrike">
                <a:solidFill>
                  <a:srgbClr val="ffffff"/>
                </a:solidFill>
                <a:latin typeface="Century Gothic"/>
              </a:rPr>
              <a:t>LA FUNCIÓN DE DISTINTIVIDAD</a:t>
            </a:r>
            <a:r>
              <a:rPr b="1" lang="es-ES_tradnl" sz="2800" spc="-1" strike="noStrike">
                <a:solidFill>
                  <a:srgbClr val="ffffff"/>
                </a:solidFill>
                <a:latin typeface="Century Gothic"/>
              </a:rPr>
              <a:t> </a:t>
            </a:r>
            <a:br/>
            <a:endParaRPr b="0" lang="es-UY" sz="2800" spc="-1" strike="noStrike">
              <a:latin typeface="Arial"/>
            </a:endParaRPr>
          </a:p>
        </p:txBody>
      </p:sp>
      <p:graphicFrame>
        <p:nvGraphicFramePr>
          <p:cNvPr id="13" name="Diagram13"/>
          <p:cNvGraphicFramePr/>
          <p:nvPr>
            <p:extLst>
              <p:ext uri="{D42A27DB-BD31-4B8C-83A1-F6EECF244321}">
                <p14:modId xmlns:p14="http://schemas.microsoft.com/office/powerpoint/2010/main" val="118503391"/>
              </p:ext>
            </p:extLst>
          </p:nvPr>
        </p:nvGraphicFramePr>
        <p:xfrm>
          <a:off x="1097280" y="2258280"/>
          <a:ext cx="10622880" cy="4312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1097280" y="286560"/>
            <a:ext cx="10182600" cy="162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br/>
            <a:r>
              <a:rPr b="1" lang="es-ES" sz="3200" spc="-1" strike="noStrike">
                <a:solidFill>
                  <a:srgbClr val="ffffff"/>
                </a:solidFill>
                <a:latin typeface="Century Gothic"/>
              </a:rPr>
              <a:t>LA FUNCIÓN DE DISTINTIVIDAD</a:t>
            </a:r>
            <a:r>
              <a:rPr b="1" lang="es-ES_tradnl" sz="2800" spc="-1" strike="noStrike">
                <a:solidFill>
                  <a:srgbClr val="ffffff"/>
                </a:solidFill>
                <a:latin typeface="Century Gothic"/>
              </a:rPr>
              <a:t> </a:t>
            </a:r>
            <a:br/>
            <a:endParaRPr b="0" lang="es-UY" sz="2800" spc="-1" strike="noStrike">
              <a:latin typeface="Arial"/>
            </a:endParaRPr>
          </a:p>
        </p:txBody>
      </p:sp>
      <p:graphicFrame>
        <p:nvGraphicFramePr>
          <p:cNvPr id="14" name="Diagram14"/>
          <p:cNvGraphicFramePr/>
          <p:nvPr>
            <p:extLst>
              <p:ext uri="{D42A27DB-BD31-4B8C-83A1-F6EECF244321}">
                <p14:modId xmlns:p14="http://schemas.microsoft.com/office/powerpoint/2010/main" val="2454165326"/>
              </p:ext>
            </p:extLst>
          </p:nvPr>
        </p:nvGraphicFramePr>
        <p:xfrm>
          <a:off x="1097280" y="2064240"/>
          <a:ext cx="10318320" cy="43772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CustomShape 1"/>
          <p:cNvSpPr/>
          <p:nvPr/>
        </p:nvSpPr>
        <p:spPr>
          <a:xfrm>
            <a:off x="1097280" y="286560"/>
            <a:ext cx="10110600" cy="1557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br/>
            <a:r>
              <a:rPr b="1" lang="es-ES_tradnl" sz="2800" spc="-1" strike="noStrike">
                <a:solidFill>
                  <a:srgbClr val="ffffff"/>
                </a:solidFill>
                <a:latin typeface="Century Gothic"/>
              </a:rPr>
              <a:t> </a:t>
            </a:r>
            <a:r>
              <a:rPr b="1" lang="es-ES_tradnl" sz="3200" spc="-1" strike="noStrike">
                <a:solidFill>
                  <a:srgbClr val="ffffff"/>
                </a:solidFill>
                <a:latin typeface="Century Gothic"/>
              </a:rPr>
              <a:t>LA FUNCIÓN DE PUBLICIDAD</a:t>
            </a:r>
            <a:r>
              <a:rPr b="1" lang="es-ES_tradnl" sz="2800" spc="-1" strike="noStrike">
                <a:solidFill>
                  <a:srgbClr val="ffffff"/>
                </a:solidFill>
                <a:latin typeface="Century Gothic"/>
              </a:rPr>
              <a:t> </a:t>
            </a:r>
            <a:br/>
            <a:endParaRPr b="0" lang="es-UY" sz="2800" spc="-1" strike="noStrike">
              <a:latin typeface="Arial"/>
            </a:endParaRPr>
          </a:p>
        </p:txBody>
      </p:sp>
      <p:graphicFrame>
        <p:nvGraphicFramePr>
          <p:cNvPr id="15" name="Diagram15"/>
          <p:cNvGraphicFramePr/>
          <p:nvPr>
            <p:extLst>
              <p:ext uri="{D42A27DB-BD31-4B8C-83A1-F6EECF244321}">
                <p14:modId xmlns:p14="http://schemas.microsoft.com/office/powerpoint/2010/main" val="2517023547"/>
              </p:ext>
            </p:extLst>
          </p:nvPr>
        </p:nvGraphicFramePr>
        <p:xfrm>
          <a:off x="1097280" y="2216880"/>
          <a:ext cx="10304280" cy="43538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CustomShape 1"/>
          <p:cNvSpPr/>
          <p:nvPr/>
        </p:nvSpPr>
        <p:spPr>
          <a:xfrm>
            <a:off x="2136600" y="228600"/>
            <a:ext cx="8350920" cy="161568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90000"/>
              </a:lnSpc>
              <a:spcBef>
                <a:spcPts val="601"/>
              </a:spcBef>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br/>
            <a:r>
              <a:rPr b="1" lang="en-GB" sz="3600" spc="-1" strike="noStrike">
                <a:solidFill>
                  <a:srgbClr val="fefefe"/>
                </a:solidFill>
                <a:latin typeface="Century Gothic"/>
              </a:rPr>
              <a:t>SISTEMA COMERCIAL ACTUAL</a:t>
            </a:r>
            <a:br/>
            <a:endParaRPr b="0" lang="es-UY" sz="3600" spc="-1" strike="noStrike">
              <a:latin typeface="Arial"/>
            </a:endParaRPr>
          </a:p>
        </p:txBody>
      </p:sp>
      <p:sp>
        <p:nvSpPr>
          <p:cNvPr id="316" name="CustomShape 2"/>
          <p:cNvSpPr/>
          <p:nvPr/>
        </p:nvSpPr>
        <p:spPr>
          <a:xfrm>
            <a:off x="2136600" y="1600200"/>
            <a:ext cx="8152560" cy="449496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a:bodyPr>
          <a:p>
            <a:pPr>
              <a:lnSpc>
                <a:spcPct val="100000"/>
              </a:lnSpc>
              <a:spcBef>
                <a:spcPts val="56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br/>
            <a:endParaRPr b="0" lang="es-UY" sz="1800" spc="-1" strike="noStrike">
              <a:latin typeface="Arial"/>
            </a:endParaRPr>
          </a:p>
          <a:p>
            <a:pPr marL="343080" indent="-342360" algn="ctr">
              <a:lnSpc>
                <a:spcPct val="100000"/>
              </a:lnSpc>
              <a:spcBef>
                <a:spcPts val="561"/>
              </a:spcBef>
              <a:spcAft>
                <a:spcPts val="601"/>
              </a:spcAft>
              <a:tabLst>
                <a:tab algn="l" pos="0"/>
              </a:tabLst>
            </a:pPr>
            <a:endParaRPr b="0" lang="es-UY" sz="1800" spc="-1" strike="noStrike">
              <a:latin typeface="Arial"/>
            </a:endParaRPr>
          </a:p>
          <a:p>
            <a:pPr marL="343080" indent="-342360" algn="ctr">
              <a:lnSpc>
                <a:spcPct val="100000"/>
              </a:lnSpc>
              <a:spcBef>
                <a:spcPts val="561"/>
              </a:spcBef>
              <a:spcAft>
                <a:spcPts val="601"/>
              </a:spcAft>
              <a:tabLst>
                <a:tab algn="l" pos="0"/>
              </a:tabLst>
            </a:pPr>
            <a:endParaRPr b="0" lang="es-UY" sz="1800" spc="-1" strike="noStrike">
              <a:latin typeface="Arial"/>
            </a:endParaRPr>
          </a:p>
        </p:txBody>
      </p:sp>
      <p:graphicFrame>
        <p:nvGraphicFramePr>
          <p:cNvPr id="1" name="Diagram1"/>
          <p:cNvGraphicFramePr/>
          <p:nvPr>
            <p:extLst>
              <p:ext uri="{D42A27DB-BD31-4B8C-83A1-F6EECF244321}">
                <p14:modId xmlns:p14="http://schemas.microsoft.com/office/powerpoint/2010/main" val="2617534690"/>
              </p:ext>
            </p:extLst>
          </p:nvPr>
        </p:nvGraphicFramePr>
        <p:xfrm>
          <a:off x="1227240" y="2073600"/>
          <a:ext cx="10479240" cy="47836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5" name="1 Imagen" descr="iStock_000019152244_600"/>
          <p:cNvPicPr/>
          <p:nvPr/>
        </p:nvPicPr>
        <p:blipFill>
          <a:blip r:embed="rId1"/>
          <a:stretch/>
        </p:blipFill>
        <p:spPr>
          <a:xfrm>
            <a:off x="2567520" y="1052640"/>
            <a:ext cx="6696000" cy="453564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1097280" y="286560"/>
            <a:ext cx="10057680" cy="155844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br/>
            <a:r>
              <a:rPr b="1" lang="es-ES_tradnl" sz="2800" spc="-1" strike="noStrike">
                <a:solidFill>
                  <a:srgbClr val="ffffff"/>
                </a:solidFill>
                <a:latin typeface="Century Gothic"/>
              </a:rPr>
              <a:t> </a:t>
            </a:r>
            <a:r>
              <a:rPr b="1" lang="es-ES_tradnl" sz="3200" spc="-1" strike="noStrike">
                <a:solidFill>
                  <a:srgbClr val="ffffff"/>
                </a:solidFill>
                <a:latin typeface="Century Gothic"/>
              </a:rPr>
              <a:t>OTRAS FUNCIONES</a:t>
            </a:r>
            <a:r>
              <a:rPr b="1" lang="es-ES_tradnl" sz="2800" spc="-1" strike="noStrike">
                <a:solidFill>
                  <a:srgbClr val="ffffff"/>
                </a:solidFill>
                <a:latin typeface="Century Gothic"/>
              </a:rPr>
              <a:t> </a:t>
            </a:r>
            <a:br/>
            <a:endParaRPr b="0" lang="es-UY" sz="2800" spc="-1" strike="noStrike">
              <a:latin typeface="Arial"/>
            </a:endParaRPr>
          </a:p>
        </p:txBody>
      </p:sp>
      <p:sp>
        <p:nvSpPr>
          <p:cNvPr id="347" name="CustomShape 2"/>
          <p:cNvSpPr/>
          <p:nvPr/>
        </p:nvSpPr>
        <p:spPr>
          <a:xfrm>
            <a:off x="818640" y="2222280"/>
            <a:ext cx="10553760" cy="3635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a:bodyPr>
          <a:p>
            <a:pPr marL="343080" indent="-342360">
              <a:lnSpc>
                <a:spcPct val="100000"/>
              </a:lnSpc>
              <a:spcBef>
                <a:spcPts val="360"/>
              </a:spcBef>
              <a:spcAft>
                <a:spcPts val="601"/>
              </a:spcAft>
              <a:buClr>
                <a:srgbClr val="00c6bb"/>
              </a:buClr>
              <a:buFont typeface="Wingdings 2" charset="2"/>
              <a:buChar char=""/>
            </a:pPr>
            <a:r>
              <a:rPr b="0" lang="es-ES_tradnl" sz="1800" spc="-1" strike="noStrike">
                <a:solidFill>
                  <a:srgbClr val="ffffff"/>
                </a:solidFill>
                <a:latin typeface="Century Gothic"/>
              </a:rPr>
              <a:t> </a:t>
            </a:r>
            <a:endParaRPr b="0" lang="es-UY" sz="1800" spc="-1" strike="noStrike">
              <a:latin typeface="Arial"/>
            </a:endParaRPr>
          </a:p>
        </p:txBody>
      </p:sp>
      <p:graphicFrame>
        <p:nvGraphicFramePr>
          <p:cNvPr id="16" name="Diagram16"/>
          <p:cNvGraphicFramePr/>
          <p:nvPr>
            <p:extLst>
              <p:ext uri="{D42A27DB-BD31-4B8C-83A1-F6EECF244321}">
                <p14:modId xmlns:p14="http://schemas.microsoft.com/office/powerpoint/2010/main" val="2453816989"/>
              </p:ext>
            </p:extLst>
          </p:nvPr>
        </p:nvGraphicFramePr>
        <p:xfrm>
          <a:off x="1271520" y="2341440"/>
          <a:ext cx="10324080" cy="4229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CustomShape 1"/>
          <p:cNvSpPr/>
          <p:nvPr/>
        </p:nvSpPr>
        <p:spPr>
          <a:xfrm>
            <a:off x="2209680" y="609480"/>
            <a:ext cx="7771680" cy="101844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200" spc="-1" strike="noStrike">
                <a:solidFill>
                  <a:srgbClr val="fefefe"/>
                </a:solidFill>
                <a:latin typeface="Century Gothic"/>
              </a:rPr>
              <a:t>PROHIBICIONES DE REGISTRO</a:t>
            </a:r>
            <a:endParaRPr b="0" lang="es-UY" sz="3200" spc="-1" strike="noStrike">
              <a:latin typeface="Arial"/>
            </a:endParaRPr>
          </a:p>
        </p:txBody>
      </p:sp>
      <p:sp>
        <p:nvSpPr>
          <p:cNvPr id="349" name="CustomShape 2"/>
          <p:cNvSpPr/>
          <p:nvPr/>
        </p:nvSpPr>
        <p:spPr>
          <a:xfrm>
            <a:off x="2209680" y="1981080"/>
            <a:ext cx="7771680" cy="4479120"/>
          </a:xfrm>
          <a:prstGeom prst="rect">
            <a:avLst/>
          </a:prstGeom>
          <a:noFill/>
          <a:ln w="0">
            <a:noFill/>
          </a:ln>
          <a:effectLst>
            <a:outerShdw dir="0" dist="0">
              <a:srgbClr val="000000">
                <a:alpha val="40000"/>
              </a:srgbClr>
            </a:outerShdw>
          </a:effectLst>
        </p:spPr>
        <p:style>
          <a:lnRef idx="0"/>
          <a:fillRef idx="0"/>
          <a:effectRef idx="0"/>
          <a:fontRef idx="minor"/>
        </p:style>
      </p:sp>
      <p:graphicFrame>
        <p:nvGraphicFramePr>
          <p:cNvPr id="17" name="Diagram17"/>
          <p:cNvGraphicFramePr/>
          <p:nvPr>
            <p:extLst>
              <p:ext uri="{D42A27DB-BD31-4B8C-83A1-F6EECF244321}">
                <p14:modId xmlns:p14="http://schemas.microsoft.com/office/powerpoint/2010/main" val="3592190447"/>
              </p:ext>
            </p:extLst>
          </p:nvPr>
        </p:nvGraphicFramePr>
        <p:xfrm>
          <a:off x="1127520" y="2355120"/>
          <a:ext cx="10412640" cy="41050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CustomShape 1"/>
          <p:cNvSpPr/>
          <p:nvPr/>
        </p:nvSpPr>
        <p:spPr>
          <a:xfrm>
            <a:off x="2209680" y="609480"/>
            <a:ext cx="7771680" cy="94644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200" spc="-1" strike="noStrike">
                <a:solidFill>
                  <a:srgbClr val="fefefe"/>
                </a:solidFill>
                <a:latin typeface="Century Gothic"/>
              </a:rPr>
              <a:t>PROHIBICIONES DE REGISTRO</a:t>
            </a:r>
            <a:endParaRPr b="0" lang="es-UY" sz="3200" spc="-1" strike="noStrike">
              <a:latin typeface="Arial"/>
            </a:endParaRPr>
          </a:p>
        </p:txBody>
      </p:sp>
      <p:sp>
        <p:nvSpPr>
          <p:cNvPr id="351" name="CustomShape 2"/>
          <p:cNvSpPr/>
          <p:nvPr/>
        </p:nvSpPr>
        <p:spPr>
          <a:xfrm>
            <a:off x="1919520" y="1981080"/>
            <a:ext cx="8061840" cy="4479120"/>
          </a:xfrm>
          <a:prstGeom prst="rect">
            <a:avLst/>
          </a:prstGeom>
          <a:noFill/>
          <a:ln w="0">
            <a:noFill/>
          </a:ln>
          <a:effectLst>
            <a:outerShdw dir="0" dist="0">
              <a:srgbClr val="000000">
                <a:alpha val="40000"/>
              </a:srgbClr>
            </a:outerShdw>
          </a:effectLst>
        </p:spPr>
        <p:style>
          <a:lnRef idx="0"/>
          <a:fillRef idx="0"/>
          <a:effectRef idx="0"/>
          <a:fontRef idx="minor"/>
        </p:style>
      </p:sp>
      <p:graphicFrame>
        <p:nvGraphicFramePr>
          <p:cNvPr id="18" name="Diagram18"/>
          <p:cNvGraphicFramePr/>
          <p:nvPr>
            <p:extLst>
              <p:ext uri="{D42A27DB-BD31-4B8C-83A1-F6EECF244321}">
                <p14:modId xmlns:p14="http://schemas.microsoft.com/office/powerpoint/2010/main" val="1162993354"/>
              </p:ext>
            </p:extLst>
          </p:nvPr>
        </p:nvGraphicFramePr>
        <p:xfrm>
          <a:off x="1819800" y="2119680"/>
          <a:ext cx="8847360" cy="4348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r>
              <a:rPr b="1" lang="es-ES" sz="3200" spc="-1" strike="noStrike">
                <a:solidFill>
                  <a:srgbClr val="ffffff"/>
                </a:solidFill>
                <a:latin typeface="Century Gothic"/>
              </a:rPr>
              <a:t>MARCA NOTORIA</a:t>
            </a:r>
            <a:endParaRPr b="0" lang="es-UY" sz="3200" spc="-1" strike="noStrike">
              <a:latin typeface="Arial"/>
            </a:endParaRPr>
          </a:p>
        </p:txBody>
      </p:sp>
      <p:sp>
        <p:nvSpPr>
          <p:cNvPr id="353" name="CustomShape 2"/>
          <p:cNvSpPr/>
          <p:nvPr/>
        </p:nvSpPr>
        <p:spPr>
          <a:xfrm>
            <a:off x="818640" y="2222280"/>
            <a:ext cx="10553760" cy="3635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Autofit/>
          </a:bodyPr>
          <a:p>
            <a:pPr marL="343080" indent="-342360" algn="ctr">
              <a:lnSpc>
                <a:spcPct val="90000"/>
              </a:lnSpc>
              <a:spcBef>
                <a:spcPts val="499"/>
              </a:spcBef>
              <a:spcAft>
                <a:spcPts val="601"/>
              </a:spcAft>
              <a:tabLst>
                <a:tab algn="l" pos="0"/>
              </a:tabLst>
            </a:pPr>
            <a:endParaRPr b="0" lang="es-UY" sz="1800" spc="-1" strike="noStrike">
              <a:latin typeface="Arial"/>
            </a:endParaRPr>
          </a:p>
          <a:p>
            <a:pPr marL="343080" indent="-342360" algn="ctr">
              <a:lnSpc>
                <a:spcPct val="90000"/>
              </a:lnSpc>
              <a:spcBef>
                <a:spcPts val="499"/>
              </a:spcBef>
              <a:spcAft>
                <a:spcPts val="601"/>
              </a:spcAft>
              <a:tabLst>
                <a:tab algn="l" pos="0"/>
              </a:tabLst>
            </a:pPr>
            <a:endParaRPr b="0" lang="es-UY" sz="1800" spc="-1" strike="noStrike">
              <a:latin typeface="Arial"/>
            </a:endParaRPr>
          </a:p>
          <a:p>
            <a:pPr marL="343080" indent="-342360" algn="ctr">
              <a:lnSpc>
                <a:spcPct val="90000"/>
              </a:lnSpc>
              <a:spcBef>
                <a:spcPts val="499"/>
              </a:spcBef>
              <a:spcAft>
                <a:spcPts val="601"/>
              </a:spcAft>
              <a:tabLst>
                <a:tab algn="l" pos="0"/>
              </a:tabLst>
            </a:pPr>
            <a:endParaRPr b="0" lang="es-UY" sz="1800" spc="-1" strike="noStrike">
              <a:latin typeface="Arial"/>
            </a:endParaRPr>
          </a:p>
          <a:p>
            <a:pPr marL="343080" indent="-342360" algn="ctr">
              <a:lnSpc>
                <a:spcPct val="90000"/>
              </a:lnSpc>
              <a:spcBef>
                <a:spcPts val="499"/>
              </a:spcBef>
              <a:spcAft>
                <a:spcPts val="601"/>
              </a:spcAft>
              <a:tabLst>
                <a:tab algn="l" pos="0"/>
              </a:tabLst>
            </a:pPr>
            <a:endParaRPr b="0" lang="es-UY" sz="1800" spc="-1" strike="noStrike">
              <a:latin typeface="Arial"/>
            </a:endParaRPr>
          </a:p>
          <a:p>
            <a:pPr marL="343080" indent="-342360" algn="ctr">
              <a:lnSpc>
                <a:spcPct val="90000"/>
              </a:lnSpc>
              <a:spcBef>
                <a:spcPts val="499"/>
              </a:spcBef>
              <a:spcAft>
                <a:spcPts val="601"/>
              </a:spcAft>
              <a:tabLst>
                <a:tab algn="l" pos="0"/>
              </a:tabLst>
            </a:pPr>
            <a:endParaRPr b="0" lang="es-UY" sz="1800" spc="-1" strike="noStrike">
              <a:latin typeface="Arial"/>
            </a:endParaRPr>
          </a:p>
          <a:p>
            <a:pPr marL="343080" indent="-342360">
              <a:lnSpc>
                <a:spcPct val="100000"/>
              </a:lnSpc>
              <a:spcBef>
                <a:spcPts val="400"/>
              </a:spcBef>
              <a:spcAft>
                <a:spcPts val="601"/>
              </a:spcAft>
              <a:tabLst>
                <a:tab algn="l" pos="0"/>
              </a:tabLst>
            </a:pPr>
            <a:endParaRPr b="0" lang="es-UY" sz="1800" spc="-1" strike="noStrike">
              <a:latin typeface="Arial"/>
            </a:endParaRPr>
          </a:p>
          <a:p>
            <a:pPr marL="343080" indent="-342360">
              <a:lnSpc>
                <a:spcPct val="100000"/>
              </a:lnSpc>
              <a:spcBef>
                <a:spcPts val="400"/>
              </a:spcBef>
              <a:spcAft>
                <a:spcPts val="601"/>
              </a:spcAft>
              <a:tabLst>
                <a:tab algn="l" pos="0"/>
              </a:tabLst>
            </a:pPr>
            <a:endParaRPr b="0" lang="es-UY" sz="1800" spc="-1" strike="noStrike">
              <a:latin typeface="Arial"/>
            </a:endParaRPr>
          </a:p>
        </p:txBody>
      </p:sp>
      <p:graphicFrame>
        <p:nvGraphicFramePr>
          <p:cNvPr id="19" name="Diagram19"/>
          <p:cNvGraphicFramePr/>
          <p:nvPr>
            <p:extLst>
              <p:ext uri="{D42A27DB-BD31-4B8C-83A1-F6EECF244321}">
                <p14:modId xmlns:p14="http://schemas.microsoft.com/office/powerpoint/2010/main" val="3323070205"/>
              </p:ext>
            </p:extLst>
          </p:nvPr>
        </p:nvGraphicFramePr>
        <p:xfrm>
          <a:off x="623520" y="2050560"/>
          <a:ext cx="11055240" cy="4520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ustomShape 1"/>
          <p:cNvSpPr/>
          <p:nvPr/>
        </p:nvSpPr>
        <p:spPr>
          <a:xfrm>
            <a:off x="1097280" y="286560"/>
            <a:ext cx="9894600" cy="119736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r>
              <a:rPr b="1" lang="es-ES" sz="3200" spc="-1" strike="noStrike">
                <a:solidFill>
                  <a:srgbClr val="ffffff"/>
                </a:solidFill>
                <a:latin typeface="Century Gothic"/>
              </a:rPr>
              <a:t>COMPETENCIA DESLEAL</a:t>
            </a:r>
            <a:endParaRPr b="0" lang="es-UY" sz="3200" spc="-1" strike="noStrike">
              <a:latin typeface="Arial"/>
            </a:endParaRPr>
          </a:p>
        </p:txBody>
      </p:sp>
      <p:graphicFrame>
        <p:nvGraphicFramePr>
          <p:cNvPr id="20" name="Diagram20"/>
          <p:cNvGraphicFramePr/>
          <p:nvPr>
            <p:extLst>
              <p:ext uri="{D42A27DB-BD31-4B8C-83A1-F6EECF244321}">
                <p14:modId xmlns:p14="http://schemas.microsoft.com/office/powerpoint/2010/main" val="777247937"/>
              </p:ext>
            </p:extLst>
          </p:nvPr>
        </p:nvGraphicFramePr>
        <p:xfrm>
          <a:off x="1097280" y="2244600"/>
          <a:ext cx="10332000" cy="4326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55"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CustomShape 1"/>
          <p:cNvSpPr/>
          <p:nvPr/>
        </p:nvSpPr>
        <p:spPr>
          <a:xfrm>
            <a:off x="1097280" y="286560"/>
            <a:ext cx="1003860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s-ES" sz="3200" spc="-1" strike="noStrike">
                <a:solidFill>
                  <a:srgbClr val="ffffff"/>
                </a:solidFill>
                <a:latin typeface="Century Gothic"/>
              </a:rPr>
              <a:t>CONDICIONES DE REGISTRABILIDAD</a:t>
            </a:r>
            <a:endParaRPr b="0" lang="es-UY" sz="3200" spc="-1" strike="noStrike">
              <a:latin typeface="Arial"/>
            </a:endParaRPr>
          </a:p>
        </p:txBody>
      </p:sp>
      <p:graphicFrame>
        <p:nvGraphicFramePr>
          <p:cNvPr id="21" name="Diagram21"/>
          <p:cNvGraphicFramePr/>
          <p:nvPr>
            <p:extLst>
              <p:ext uri="{D42A27DB-BD31-4B8C-83A1-F6EECF244321}">
                <p14:modId xmlns:p14="http://schemas.microsoft.com/office/powerpoint/2010/main" val="2689598622"/>
              </p:ext>
            </p:extLst>
          </p:nvPr>
        </p:nvGraphicFramePr>
        <p:xfrm>
          <a:off x="1981080" y="1752480"/>
          <a:ext cx="8228880" cy="4372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57" name="CustomShape 2"/>
          <p:cNvSpPr/>
          <p:nvPr/>
        </p:nvSpPr>
        <p:spPr>
          <a:xfrm>
            <a:off x="2452680" y="2000160"/>
            <a:ext cx="7428960" cy="368640"/>
          </a:xfrm>
          <a:prstGeom prst="rect">
            <a:avLst/>
          </a:prstGeom>
          <a:noFill/>
          <a:ln w="0">
            <a:noFill/>
          </a:ln>
        </p:spPr>
        <p:style>
          <a:lnRef idx="0"/>
          <a:fillRef idx="0"/>
          <a:effectRef idx="0"/>
          <a:fontRef idx="minor"/>
        </p:style>
      </p:sp>
      <p:graphicFrame>
        <p:nvGraphicFramePr>
          <p:cNvPr id="22" name="Diagram22"/>
          <p:cNvGraphicFramePr/>
          <p:nvPr>
            <p:extLst>
              <p:ext uri="{D42A27DB-BD31-4B8C-83A1-F6EECF244321}">
                <p14:modId xmlns:p14="http://schemas.microsoft.com/office/powerpoint/2010/main" val="430048709"/>
              </p:ext>
            </p:extLst>
          </p:nvPr>
        </p:nvGraphicFramePr>
        <p:xfrm>
          <a:off x="1097280" y="2369520"/>
          <a:ext cx="10442880" cy="4003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1097280" y="286560"/>
            <a:ext cx="9894600" cy="126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s-ES" sz="3200" spc="-1" strike="noStrike">
                <a:solidFill>
                  <a:srgbClr val="ffffff"/>
                </a:solidFill>
                <a:latin typeface="Century Gothic"/>
              </a:rPr>
              <a:t>CONFUNDIBILIDAD MARCARIA</a:t>
            </a:r>
            <a:endParaRPr b="0" lang="es-UY" sz="3200" spc="-1" strike="noStrike">
              <a:latin typeface="Arial"/>
            </a:endParaRPr>
          </a:p>
        </p:txBody>
      </p:sp>
      <p:graphicFrame>
        <p:nvGraphicFramePr>
          <p:cNvPr id="23" name="Diagram23"/>
          <p:cNvGraphicFramePr/>
          <p:nvPr>
            <p:extLst>
              <p:ext uri="{D42A27DB-BD31-4B8C-83A1-F6EECF244321}">
                <p14:modId xmlns:p14="http://schemas.microsoft.com/office/powerpoint/2010/main" val="798883677"/>
              </p:ext>
            </p:extLst>
          </p:nvPr>
        </p:nvGraphicFramePr>
        <p:xfrm>
          <a:off x="1981080" y="2197800"/>
          <a:ext cx="8464320" cy="4372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s-ES" sz="3200" spc="-1" strike="noStrike">
                <a:solidFill>
                  <a:srgbClr val="ffffff"/>
                </a:solidFill>
                <a:latin typeface="Century Gothic"/>
              </a:rPr>
              <a:t>CONFUNDIBILIDAD MARCARIA</a:t>
            </a:r>
            <a:endParaRPr b="0" lang="es-UY" sz="3200" spc="-1" strike="noStrike">
              <a:latin typeface="Arial"/>
            </a:endParaRPr>
          </a:p>
        </p:txBody>
      </p:sp>
      <p:sp>
        <p:nvSpPr>
          <p:cNvPr id="360" name="CustomShape 2"/>
          <p:cNvSpPr/>
          <p:nvPr/>
        </p:nvSpPr>
        <p:spPr>
          <a:xfrm>
            <a:off x="818640" y="2222280"/>
            <a:ext cx="10553760" cy="3635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Autofit/>
          </a:bodyPr>
          <a:p>
            <a:pPr marL="343080" indent="-342360" algn="ctr">
              <a:lnSpc>
                <a:spcPct val="90000"/>
              </a:lnSpc>
              <a:spcBef>
                <a:spcPts val="499"/>
              </a:spcBef>
              <a:spcAft>
                <a:spcPts val="601"/>
              </a:spcAft>
              <a:tabLst>
                <a:tab algn="l" pos="0"/>
              </a:tabLst>
            </a:pPr>
            <a:endParaRPr b="0" lang="es-UY" sz="1800" spc="-1" strike="noStrike">
              <a:latin typeface="Arial"/>
            </a:endParaRPr>
          </a:p>
          <a:p>
            <a:pPr marL="343080" indent="-342360" algn="ctr">
              <a:lnSpc>
                <a:spcPct val="90000"/>
              </a:lnSpc>
              <a:spcBef>
                <a:spcPts val="499"/>
              </a:spcBef>
              <a:spcAft>
                <a:spcPts val="601"/>
              </a:spcAft>
              <a:tabLst>
                <a:tab algn="l" pos="0"/>
              </a:tabLst>
            </a:pPr>
            <a:endParaRPr b="0" lang="es-UY" sz="1800" spc="-1" strike="noStrike">
              <a:latin typeface="Arial"/>
            </a:endParaRPr>
          </a:p>
          <a:p>
            <a:pPr marL="343080" indent="-342360" algn="ctr">
              <a:lnSpc>
                <a:spcPct val="90000"/>
              </a:lnSpc>
              <a:spcBef>
                <a:spcPts val="499"/>
              </a:spcBef>
              <a:spcAft>
                <a:spcPts val="601"/>
              </a:spcAft>
              <a:tabLst>
                <a:tab algn="l" pos="0"/>
              </a:tabLst>
            </a:pPr>
            <a:r>
              <a:rPr b="1" lang="en-GB" sz="2800" spc="-1" strike="noStrike">
                <a:solidFill>
                  <a:srgbClr val="ffffff"/>
                </a:solidFill>
                <a:latin typeface="Century Gothic"/>
              </a:rPr>
              <a:t>SCHNEK vs. SHNEC</a:t>
            </a:r>
            <a:endParaRPr b="0" lang="es-UY" sz="2800" spc="-1" strike="noStrike">
              <a:latin typeface="Arial"/>
            </a:endParaRPr>
          </a:p>
          <a:p>
            <a:pPr marL="343080" indent="-342360" algn="ctr">
              <a:lnSpc>
                <a:spcPct val="90000"/>
              </a:lnSpc>
              <a:spcBef>
                <a:spcPts val="499"/>
              </a:spcBef>
              <a:spcAft>
                <a:spcPts val="601"/>
              </a:spcAft>
              <a:tabLst>
                <a:tab algn="l" pos="0"/>
              </a:tabLst>
            </a:pPr>
            <a:endParaRPr b="0" lang="es-UY" sz="2800" spc="-1" strike="noStrike">
              <a:latin typeface="Arial"/>
            </a:endParaRPr>
          </a:p>
          <a:p>
            <a:pPr marL="343080" indent="-342360" algn="ctr">
              <a:lnSpc>
                <a:spcPct val="90000"/>
              </a:lnSpc>
              <a:spcBef>
                <a:spcPts val="499"/>
              </a:spcBef>
              <a:spcAft>
                <a:spcPts val="601"/>
              </a:spcAft>
              <a:tabLst>
                <a:tab algn="l" pos="0"/>
              </a:tabLst>
            </a:pPr>
            <a:endParaRPr b="0" lang="es-UY" sz="2800" spc="-1" strike="noStrike">
              <a:latin typeface="Arial"/>
            </a:endParaRPr>
          </a:p>
          <a:p>
            <a:pPr marL="343080" indent="-342360">
              <a:lnSpc>
                <a:spcPct val="100000"/>
              </a:lnSpc>
              <a:spcBef>
                <a:spcPts val="400"/>
              </a:spcBef>
              <a:spcAft>
                <a:spcPts val="601"/>
              </a:spcAft>
              <a:tabLst>
                <a:tab algn="l" pos="0"/>
              </a:tabLst>
            </a:pPr>
            <a:endParaRPr b="0" lang="es-UY" sz="2800" spc="-1" strike="noStrike">
              <a:latin typeface="Arial"/>
            </a:endParaRPr>
          </a:p>
          <a:p>
            <a:pPr marL="343080" indent="-342360">
              <a:lnSpc>
                <a:spcPct val="100000"/>
              </a:lnSpc>
              <a:spcBef>
                <a:spcPts val="400"/>
              </a:spcBef>
              <a:spcAft>
                <a:spcPts val="601"/>
              </a:spcAft>
              <a:tabLst>
                <a:tab algn="l" pos="0"/>
              </a:tabLst>
            </a:pPr>
            <a:endParaRPr b="0" lang="es-UY" sz="2800" spc="-1" strike="noStrike">
              <a:latin typeface="Arial"/>
            </a:endParaRPr>
          </a:p>
        </p:txBody>
      </p:sp>
      <p:pic>
        <p:nvPicPr>
          <p:cNvPr id="361" name="Picture 1" descr=""/>
          <p:cNvPicPr/>
          <p:nvPr/>
        </p:nvPicPr>
        <p:blipFill>
          <a:blip r:embed="rId1"/>
          <a:stretch/>
        </p:blipFill>
        <p:spPr>
          <a:xfrm>
            <a:off x="2895480" y="4191120"/>
            <a:ext cx="2685240" cy="1256760"/>
          </a:xfrm>
          <a:prstGeom prst="rect">
            <a:avLst/>
          </a:prstGeom>
          <a:ln w="9525">
            <a:noFill/>
          </a:ln>
        </p:spPr>
      </p:pic>
      <p:pic>
        <p:nvPicPr>
          <p:cNvPr id="362" name="Picture 2" descr=""/>
          <p:cNvPicPr/>
          <p:nvPr/>
        </p:nvPicPr>
        <p:blipFill>
          <a:blip r:embed="rId2"/>
          <a:stretch/>
        </p:blipFill>
        <p:spPr>
          <a:xfrm>
            <a:off x="6477120" y="4114800"/>
            <a:ext cx="2666160" cy="1323360"/>
          </a:xfrm>
          <a:prstGeom prst="rect">
            <a:avLst/>
          </a:prstGeom>
          <a:ln w="9525">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CustomShape 1"/>
          <p:cNvSpPr/>
          <p:nvPr/>
        </p:nvSpPr>
        <p:spPr>
          <a:xfrm>
            <a:off x="1097280" y="260640"/>
            <a:ext cx="8994240" cy="93528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0" bIns="0" anchor="b">
            <a:noAutofit/>
          </a:bodyPr>
          <a:p>
            <a:pPr>
              <a:lnSpc>
                <a:spcPct val="100000"/>
              </a:lnSpc>
            </a:pPr>
            <a:r>
              <a:rPr b="1" lang="es-ES" sz="2800" spc="-1" strike="noStrike">
                <a:solidFill>
                  <a:srgbClr val="ffffff"/>
                </a:solidFill>
                <a:latin typeface="Century Gothic"/>
              </a:rPr>
              <a:t>TIPOS DE MARCAS</a:t>
            </a:r>
            <a:endParaRPr b="0" lang="es-UY" sz="2800" spc="-1" strike="noStrike">
              <a:latin typeface="Arial"/>
            </a:endParaRPr>
          </a:p>
        </p:txBody>
      </p:sp>
      <p:pic>
        <p:nvPicPr>
          <p:cNvPr id="364" name="Picture 6" descr="361634"/>
          <p:cNvPicPr/>
          <p:nvPr/>
        </p:nvPicPr>
        <p:blipFill>
          <a:blip r:embed="rId1"/>
          <a:srcRect l="0" t="12472" r="0" b="12472"/>
          <a:stretch/>
        </p:blipFill>
        <p:spPr>
          <a:xfrm>
            <a:off x="911520" y="603720"/>
            <a:ext cx="6336000" cy="4348800"/>
          </a:xfrm>
          <a:prstGeom prst="rect">
            <a:avLst/>
          </a:prstGeom>
          <a:ln w="9525">
            <a:noFill/>
          </a:ln>
        </p:spPr>
      </p:pic>
      <p:sp>
        <p:nvSpPr>
          <p:cNvPr id="365" name="CustomShape 2"/>
          <p:cNvSpPr/>
          <p:nvPr/>
        </p:nvSpPr>
        <p:spPr>
          <a:xfrm>
            <a:off x="1097280" y="5906880"/>
            <a:ext cx="10112400" cy="593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0" bIns="0" anchor="ctr">
            <a:normAutofit/>
          </a:bodyPr>
          <a:p>
            <a:pPr algn="ctr">
              <a:lnSpc>
                <a:spcPct val="100000"/>
              </a:lnSpc>
              <a:spcAft>
                <a:spcPts val="601"/>
              </a:spcAft>
              <a:tabLst>
                <a:tab algn="l" pos="0"/>
              </a:tabLst>
            </a:pPr>
            <a:r>
              <a:rPr b="1" lang="es-ES" sz="3200" spc="-1" strike="noStrike">
                <a:solidFill>
                  <a:srgbClr val="ffffff"/>
                </a:solidFill>
                <a:latin typeface="Century Gothic"/>
              </a:rPr>
              <a:t>MARCAS DE PRODUCTOS Y DE SERVICIOS</a:t>
            </a:r>
            <a:endParaRPr b="0" lang="es-UY" sz="3200" spc="-1" strike="noStrike">
              <a:latin typeface="Arial"/>
            </a:endParaRPr>
          </a:p>
        </p:txBody>
      </p:sp>
      <p:pic>
        <p:nvPicPr>
          <p:cNvPr id="366" name="Picture 7" descr="331746"/>
          <p:cNvPicPr/>
          <p:nvPr/>
        </p:nvPicPr>
        <p:blipFill>
          <a:blip r:embed="rId2"/>
          <a:stretch/>
        </p:blipFill>
        <p:spPr>
          <a:xfrm>
            <a:off x="7968240" y="409680"/>
            <a:ext cx="3023640" cy="4095000"/>
          </a:xfrm>
          <a:prstGeom prst="rect">
            <a:avLst/>
          </a:prstGeom>
          <a:ln w="9525">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CustomShape 1"/>
          <p:cNvSpPr/>
          <p:nvPr/>
        </p:nvSpPr>
        <p:spPr>
          <a:xfrm>
            <a:off x="2136600" y="228600"/>
            <a:ext cx="8206920" cy="125532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ES_tradnl" sz="3600" spc="-1" strike="noStrike">
                <a:solidFill>
                  <a:srgbClr val="6feba0"/>
                </a:solidFill>
                <a:latin typeface="Century Gothic"/>
              </a:rPr>
              <a:t> </a:t>
            </a:r>
            <a:r>
              <a:rPr b="1" lang="es-ES_tradnl" sz="3200" spc="-1" strike="noStrike">
                <a:solidFill>
                  <a:srgbClr val="ffffff"/>
                </a:solidFill>
                <a:latin typeface="Century Gothic"/>
              </a:rPr>
              <a:t>ÉPOCA PRESENTE</a:t>
            </a:r>
            <a:endParaRPr b="0" lang="es-UY" sz="3200" spc="-1" strike="noStrike">
              <a:latin typeface="Arial"/>
            </a:endParaRPr>
          </a:p>
        </p:txBody>
      </p:sp>
      <p:sp>
        <p:nvSpPr>
          <p:cNvPr id="318" name="CustomShape 2"/>
          <p:cNvSpPr/>
          <p:nvPr/>
        </p:nvSpPr>
        <p:spPr>
          <a:xfrm>
            <a:off x="983520" y="1989000"/>
            <a:ext cx="10296360" cy="4679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Autofit/>
          </a:bodyPr>
          <a:p>
            <a:pPr>
              <a:lnSpc>
                <a:spcPct val="100000"/>
              </a:lnSpc>
              <a:spcBef>
                <a:spcPts val="360"/>
              </a:spcBef>
              <a:spcAft>
                <a:spcPts val="601"/>
              </a:spcAft>
            </a:pPr>
            <a:endParaRPr b="0" lang="es-UY" sz="1800" spc="-1" strike="noStrike">
              <a:latin typeface="Arial"/>
            </a:endParaRPr>
          </a:p>
          <a:p>
            <a:pPr marL="343080" indent="-342360">
              <a:lnSpc>
                <a:spcPct val="100000"/>
              </a:lnSpc>
              <a:spcBef>
                <a:spcPts val="479"/>
              </a:spcBef>
              <a:spcAft>
                <a:spcPts val="601"/>
              </a:spcAft>
              <a:buClr>
                <a:srgbClr val="00c6bb"/>
              </a:buClr>
              <a:buFont typeface="Wingdings 2" charset="2"/>
              <a:buChar char=""/>
            </a:pPr>
            <a:r>
              <a:rPr b="1" lang="es-ES_tradnl" sz="2400" spc="-1" strike="noStrike">
                <a:solidFill>
                  <a:srgbClr val="ffffff"/>
                </a:solidFill>
                <a:latin typeface="Century Gothic"/>
              </a:rPr>
              <a:t>Internacionalización de la economía</a:t>
            </a:r>
            <a:endParaRPr b="0" lang="es-UY" sz="2400" spc="-1" strike="noStrike">
              <a:latin typeface="Arial"/>
            </a:endParaRPr>
          </a:p>
          <a:p>
            <a:pPr marL="343080" indent="-342360">
              <a:lnSpc>
                <a:spcPct val="100000"/>
              </a:lnSpc>
              <a:spcBef>
                <a:spcPts val="479"/>
              </a:spcBef>
              <a:spcAft>
                <a:spcPts val="601"/>
              </a:spcAft>
              <a:buClr>
                <a:srgbClr val="00c6bb"/>
              </a:buClr>
              <a:buFont typeface="Wingdings 2" charset="2"/>
              <a:buChar char=""/>
            </a:pPr>
            <a:r>
              <a:rPr b="1" lang="es-ES_tradnl" sz="2400" spc="-1" strike="noStrike">
                <a:solidFill>
                  <a:srgbClr val="ffffff"/>
                </a:solidFill>
                <a:latin typeface="Century Gothic"/>
              </a:rPr>
              <a:t>Uniformización de los modelos económicos</a:t>
            </a:r>
            <a:endParaRPr b="0" lang="es-UY" sz="2400" spc="-1" strike="noStrike">
              <a:latin typeface="Arial"/>
            </a:endParaRPr>
          </a:p>
          <a:p>
            <a:pPr marL="343080" indent="-342360">
              <a:lnSpc>
                <a:spcPct val="100000"/>
              </a:lnSpc>
              <a:spcBef>
                <a:spcPts val="479"/>
              </a:spcBef>
              <a:spcAft>
                <a:spcPts val="601"/>
              </a:spcAft>
              <a:buClr>
                <a:srgbClr val="00c6bb"/>
              </a:buClr>
              <a:buFont typeface="Wingdings 2" charset="2"/>
              <a:buChar char=""/>
            </a:pPr>
            <a:r>
              <a:rPr b="1" lang="es-ES_tradnl" sz="2400" spc="-1" strike="noStrike">
                <a:solidFill>
                  <a:srgbClr val="ffffff"/>
                </a:solidFill>
                <a:latin typeface="Century Gothic"/>
              </a:rPr>
              <a:t>Aumento de los intercambios mercantiles y de la transferencia de tecnologías</a:t>
            </a:r>
            <a:endParaRPr b="0" lang="es-UY" sz="2400" spc="-1" strike="noStrike">
              <a:latin typeface="Arial"/>
            </a:endParaRPr>
          </a:p>
          <a:p>
            <a:pPr marL="343080" indent="-342360">
              <a:lnSpc>
                <a:spcPct val="100000"/>
              </a:lnSpc>
              <a:spcBef>
                <a:spcPts val="479"/>
              </a:spcBef>
              <a:spcAft>
                <a:spcPts val="601"/>
              </a:spcAft>
              <a:buClr>
                <a:srgbClr val="00c6bb"/>
              </a:buClr>
              <a:buFont typeface="Wingdings 2" charset="2"/>
              <a:buChar char=""/>
            </a:pPr>
            <a:r>
              <a:rPr b="1" lang="es-ES_tradnl" sz="2400" spc="-1" strike="noStrike">
                <a:solidFill>
                  <a:srgbClr val="ffffff"/>
                </a:solidFill>
                <a:latin typeface="Century Gothic"/>
              </a:rPr>
              <a:t>Importancia de los servicios</a:t>
            </a:r>
            <a:endParaRPr b="0" lang="es-UY" sz="2400" spc="-1" strike="noStrike">
              <a:latin typeface="Arial"/>
            </a:endParaRPr>
          </a:p>
          <a:p>
            <a:pPr marL="343080" indent="-342360">
              <a:lnSpc>
                <a:spcPct val="100000"/>
              </a:lnSpc>
              <a:spcBef>
                <a:spcPts val="479"/>
              </a:spcBef>
              <a:spcAft>
                <a:spcPts val="601"/>
              </a:spcAft>
              <a:buClr>
                <a:srgbClr val="00c6bb"/>
              </a:buClr>
              <a:buFont typeface="Wingdings 2" charset="2"/>
              <a:buChar char=""/>
            </a:pPr>
            <a:r>
              <a:rPr b="1" lang="es-ES_tradnl" sz="2400" spc="-1" strike="noStrike">
                <a:solidFill>
                  <a:srgbClr val="ffffff"/>
                </a:solidFill>
                <a:latin typeface="Century Gothic"/>
              </a:rPr>
              <a:t>Sustitución de criterios políticos y militares por consideraciones económicas</a:t>
            </a:r>
            <a:endParaRPr b="0" lang="es-UY" sz="2400" spc="-1" strike="noStrike">
              <a:latin typeface="Arial"/>
            </a:endParaRPr>
          </a:p>
          <a:p>
            <a:pPr marL="343080" indent="-342360">
              <a:lnSpc>
                <a:spcPct val="100000"/>
              </a:lnSpc>
              <a:spcBef>
                <a:spcPts val="479"/>
              </a:spcBef>
              <a:spcAft>
                <a:spcPts val="601"/>
              </a:spcAft>
              <a:buClr>
                <a:srgbClr val="00c6bb"/>
              </a:buClr>
              <a:buFont typeface="Wingdings 2" charset="2"/>
              <a:buChar char=""/>
            </a:pPr>
            <a:r>
              <a:rPr b="1" lang="es-ES_tradnl" sz="2400" spc="-1" strike="noStrike">
                <a:solidFill>
                  <a:srgbClr val="ffffff"/>
                </a:solidFill>
                <a:latin typeface="Century Gothic"/>
              </a:rPr>
              <a:t>Formación de mercados supranacionales</a:t>
            </a:r>
            <a:endParaRPr b="0" lang="es-UY" sz="2400" spc="-1" strike="noStrike">
              <a:latin typeface="Arial"/>
            </a:endParaRPr>
          </a:p>
        </p:txBody>
      </p:sp>
      <p:pic>
        <p:nvPicPr>
          <p:cNvPr id="319" name="Picture 4" descr="BS01635_"/>
          <p:cNvPicPr/>
          <p:nvPr/>
        </p:nvPicPr>
        <p:blipFill>
          <a:blip r:embed="rId1"/>
          <a:stretch/>
        </p:blipFill>
        <p:spPr>
          <a:xfrm>
            <a:off x="9480240" y="884880"/>
            <a:ext cx="2558160" cy="253296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CustomShape 1"/>
          <p:cNvSpPr/>
          <p:nvPr/>
        </p:nvSpPr>
        <p:spPr>
          <a:xfrm>
            <a:off x="1097280" y="286560"/>
            <a:ext cx="9894600" cy="126144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s-ES_tradnl" sz="3600" spc="-1" strike="noStrike">
                <a:solidFill>
                  <a:srgbClr val="ffffff"/>
                </a:solidFill>
                <a:latin typeface="Century Gothic"/>
              </a:rPr>
              <a:t>TIPOS DE MARCAS</a:t>
            </a:r>
            <a:endParaRPr b="0" lang="es-UY" sz="3600" spc="-1" strike="noStrike">
              <a:latin typeface="Arial"/>
            </a:endParaRPr>
          </a:p>
        </p:txBody>
      </p:sp>
      <p:sp>
        <p:nvSpPr>
          <p:cNvPr id="368" name="CustomShape 2"/>
          <p:cNvSpPr/>
          <p:nvPr/>
        </p:nvSpPr>
        <p:spPr>
          <a:xfrm>
            <a:off x="818640" y="2222280"/>
            <a:ext cx="5185080" cy="363816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fontScale="64000"/>
          </a:bodyPr>
          <a:p>
            <a:pPr>
              <a:lnSpc>
                <a:spcPct val="100000"/>
              </a:lnSpc>
              <a:spcBef>
                <a:spcPts val="720"/>
              </a:spcBef>
              <a:spcAft>
                <a:spcPts val="601"/>
              </a:spcAft>
            </a:pPr>
            <a:endParaRPr b="0" lang="es-UY" sz="1800" spc="-1" strike="noStrike">
              <a:latin typeface="Arial"/>
            </a:endParaRPr>
          </a:p>
          <a:p>
            <a:pPr marL="343080" indent="-342360">
              <a:lnSpc>
                <a:spcPct val="100000"/>
              </a:lnSpc>
              <a:spcBef>
                <a:spcPts val="720"/>
              </a:spcBef>
              <a:spcAft>
                <a:spcPts val="601"/>
              </a:spcAft>
              <a:buClr>
                <a:srgbClr val="00c6bb"/>
              </a:buClr>
              <a:buFont typeface="Wingdings 2" charset="2"/>
              <a:buChar char=""/>
            </a:pPr>
            <a:r>
              <a:rPr b="1" lang="es-ES_tradnl" sz="3600" spc="-1" strike="noStrike">
                <a:solidFill>
                  <a:srgbClr val="ffffff"/>
                </a:solidFill>
                <a:latin typeface="Century Gothic"/>
              </a:rPr>
              <a:t>Denominativa</a:t>
            </a:r>
            <a:endParaRPr b="0" lang="es-UY" sz="3600" spc="-1" strike="noStrike">
              <a:latin typeface="Arial"/>
            </a:endParaRPr>
          </a:p>
          <a:p>
            <a:pPr marL="343080" indent="-342360">
              <a:lnSpc>
                <a:spcPct val="100000"/>
              </a:lnSpc>
              <a:spcBef>
                <a:spcPts val="720"/>
              </a:spcBef>
              <a:spcAft>
                <a:spcPts val="601"/>
              </a:spcAft>
              <a:buClr>
                <a:srgbClr val="00c6bb"/>
              </a:buClr>
              <a:buFont typeface="Wingdings 2" charset="2"/>
              <a:buChar char=""/>
            </a:pPr>
            <a:r>
              <a:rPr b="1" lang="es-ES_tradnl" sz="3600" spc="-1" strike="noStrike">
                <a:solidFill>
                  <a:srgbClr val="ffffff"/>
                </a:solidFill>
                <a:latin typeface="Century Gothic"/>
              </a:rPr>
              <a:t>Figurativa</a:t>
            </a:r>
            <a:endParaRPr b="0" lang="es-UY" sz="3600" spc="-1" strike="noStrike">
              <a:latin typeface="Arial"/>
            </a:endParaRPr>
          </a:p>
          <a:p>
            <a:pPr marL="343080" indent="-342360">
              <a:lnSpc>
                <a:spcPct val="100000"/>
              </a:lnSpc>
              <a:spcBef>
                <a:spcPts val="720"/>
              </a:spcBef>
              <a:spcAft>
                <a:spcPts val="601"/>
              </a:spcAft>
              <a:buClr>
                <a:srgbClr val="00c6bb"/>
              </a:buClr>
              <a:buFont typeface="Wingdings 2" charset="2"/>
              <a:buChar char=""/>
            </a:pPr>
            <a:r>
              <a:rPr b="1" lang="es-ES_tradnl" sz="3600" spc="-1" strike="noStrike">
                <a:solidFill>
                  <a:srgbClr val="ffffff"/>
                </a:solidFill>
                <a:latin typeface="Century Gothic"/>
              </a:rPr>
              <a:t>Mixta</a:t>
            </a:r>
            <a:endParaRPr b="0" lang="es-UY" sz="3600" spc="-1" strike="noStrike">
              <a:latin typeface="Arial"/>
            </a:endParaRPr>
          </a:p>
          <a:p>
            <a:pPr marL="343080" indent="-342360">
              <a:lnSpc>
                <a:spcPct val="100000"/>
              </a:lnSpc>
              <a:spcBef>
                <a:spcPts val="720"/>
              </a:spcBef>
              <a:spcAft>
                <a:spcPts val="601"/>
              </a:spcAft>
              <a:buClr>
                <a:srgbClr val="00c6bb"/>
              </a:buClr>
              <a:buFont typeface="Wingdings 2" charset="2"/>
              <a:buChar char=""/>
            </a:pPr>
            <a:r>
              <a:rPr b="1" lang="es-ES_tradnl" sz="3600" spc="-1" strike="noStrike">
                <a:solidFill>
                  <a:srgbClr val="ffffff"/>
                </a:solidFill>
                <a:latin typeface="Century Gothic"/>
              </a:rPr>
              <a:t>Tridimensional</a:t>
            </a:r>
            <a:endParaRPr b="0" lang="es-UY" sz="3600" spc="-1" strike="noStrike">
              <a:latin typeface="Arial"/>
            </a:endParaRPr>
          </a:p>
          <a:p>
            <a:pPr marL="343080" indent="-342360">
              <a:lnSpc>
                <a:spcPct val="100000"/>
              </a:lnSpc>
              <a:spcBef>
                <a:spcPts val="720"/>
              </a:spcBef>
              <a:spcAft>
                <a:spcPts val="601"/>
              </a:spcAft>
              <a:buClr>
                <a:srgbClr val="00c6bb"/>
              </a:buClr>
              <a:buFont typeface="Wingdings 2" charset="2"/>
              <a:buChar char=""/>
            </a:pPr>
            <a:r>
              <a:rPr b="1" lang="es-ES_tradnl" sz="3600" spc="-1" strike="noStrike">
                <a:solidFill>
                  <a:srgbClr val="ffffff"/>
                </a:solidFill>
                <a:latin typeface="Century Gothic"/>
              </a:rPr>
              <a:t>Sonora</a:t>
            </a:r>
            <a:endParaRPr b="0" lang="es-UY" sz="3600" spc="-1" strike="noStrike">
              <a:latin typeface="Arial"/>
            </a:endParaRPr>
          </a:p>
          <a:p>
            <a:pPr marL="343080" indent="-342360">
              <a:lnSpc>
                <a:spcPct val="100000"/>
              </a:lnSpc>
              <a:spcBef>
                <a:spcPts val="720"/>
              </a:spcBef>
              <a:spcAft>
                <a:spcPts val="601"/>
              </a:spcAft>
              <a:buClr>
                <a:srgbClr val="00c6bb"/>
              </a:buClr>
              <a:buFont typeface="Wingdings 2" charset="2"/>
              <a:buChar char=""/>
            </a:pPr>
            <a:r>
              <a:rPr b="1" lang="es-ES_tradnl" sz="3600" spc="-1" strike="noStrike">
                <a:solidFill>
                  <a:srgbClr val="ffffff"/>
                </a:solidFill>
                <a:latin typeface="Century Gothic"/>
              </a:rPr>
              <a:t>Olfativa</a:t>
            </a:r>
            <a:endParaRPr b="0" lang="es-UY" sz="3600" spc="-1" strike="noStrike">
              <a:latin typeface="Arial"/>
            </a:endParaRPr>
          </a:p>
          <a:p>
            <a:pPr>
              <a:lnSpc>
                <a:spcPct val="100000"/>
              </a:lnSpc>
            </a:pPr>
            <a:endParaRPr b="0" lang="es-UY" sz="3600" spc="-1" strike="noStrike">
              <a:latin typeface="Arial"/>
            </a:endParaRPr>
          </a:p>
          <a:p>
            <a:pPr>
              <a:lnSpc>
                <a:spcPct val="100000"/>
              </a:lnSpc>
              <a:spcBef>
                <a:spcPts val="479"/>
              </a:spcBef>
              <a:spcAft>
                <a:spcPts val="601"/>
              </a:spcAft>
            </a:pPr>
            <a:endParaRPr b="0" lang="es-UY" sz="3600" spc="-1" strike="noStrike">
              <a:latin typeface="Arial"/>
            </a:endParaRPr>
          </a:p>
        </p:txBody>
      </p:sp>
      <p:sp>
        <p:nvSpPr>
          <p:cNvPr id="369" name="CustomShape 3"/>
          <p:cNvSpPr/>
          <p:nvPr/>
        </p:nvSpPr>
        <p:spPr>
          <a:xfrm>
            <a:off x="6187320" y="2222280"/>
            <a:ext cx="5193720" cy="3638160"/>
          </a:xfrm>
          <a:prstGeom prst="rect">
            <a:avLst/>
          </a:prstGeom>
          <a:noFill/>
          <a:ln w="0">
            <a:noFill/>
          </a:ln>
          <a:effectLst>
            <a:outerShdw dir="0" dist="0">
              <a:srgbClr val="000000">
                <a:alpha val="40000"/>
              </a:srgbClr>
            </a:outerShdw>
          </a:effectLst>
        </p:spPr>
        <p:style>
          <a:lnRef idx="0"/>
          <a:fillRef idx="0"/>
          <a:effectRef idx="0"/>
          <a:fontRef idx="minor"/>
        </p:style>
      </p:sp>
      <p:pic>
        <p:nvPicPr>
          <p:cNvPr id="370" name="Picture 6" descr="392482"/>
          <p:cNvPicPr/>
          <p:nvPr/>
        </p:nvPicPr>
        <p:blipFill>
          <a:blip r:embed="rId1"/>
          <a:stretch/>
        </p:blipFill>
        <p:spPr>
          <a:xfrm>
            <a:off x="6095880" y="2786040"/>
            <a:ext cx="1420200" cy="2785320"/>
          </a:xfrm>
          <a:prstGeom prst="rect">
            <a:avLst/>
          </a:prstGeom>
          <a:ln w="9525">
            <a:noFill/>
          </a:ln>
        </p:spPr>
      </p:pic>
      <p:pic>
        <p:nvPicPr>
          <p:cNvPr id="371" name="Picture 5" descr="341444"/>
          <p:cNvPicPr/>
          <p:nvPr/>
        </p:nvPicPr>
        <p:blipFill>
          <a:blip r:embed="rId2"/>
          <a:stretch/>
        </p:blipFill>
        <p:spPr>
          <a:xfrm>
            <a:off x="6024600" y="1714320"/>
            <a:ext cx="2085120" cy="1571040"/>
          </a:xfrm>
          <a:prstGeom prst="rect">
            <a:avLst/>
          </a:prstGeom>
          <a:ln w="9525">
            <a:noFill/>
          </a:ln>
        </p:spPr>
      </p:pic>
      <p:pic>
        <p:nvPicPr>
          <p:cNvPr id="372" name="Picture 4" descr="372488"/>
          <p:cNvPicPr/>
          <p:nvPr/>
        </p:nvPicPr>
        <p:blipFill>
          <a:blip r:embed="rId3"/>
          <a:stretch/>
        </p:blipFill>
        <p:spPr>
          <a:xfrm>
            <a:off x="8282160" y="1989000"/>
            <a:ext cx="2385360" cy="2023200"/>
          </a:xfrm>
          <a:prstGeom prst="rect">
            <a:avLst/>
          </a:prstGeom>
          <a:ln w="9525">
            <a:noFill/>
          </a:ln>
        </p:spPr>
      </p:pic>
      <p:pic>
        <p:nvPicPr>
          <p:cNvPr id="373" name="Picture 7" descr="315680"/>
          <p:cNvPicPr/>
          <p:nvPr/>
        </p:nvPicPr>
        <p:blipFill>
          <a:blip r:embed="rId4"/>
          <a:stretch/>
        </p:blipFill>
        <p:spPr>
          <a:xfrm>
            <a:off x="8400960" y="3860640"/>
            <a:ext cx="2754000" cy="2591640"/>
          </a:xfrm>
          <a:prstGeom prst="rect">
            <a:avLst/>
          </a:prstGeom>
          <a:ln w="9525">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CustomShape 1"/>
          <p:cNvSpPr/>
          <p:nvPr/>
        </p:nvSpPr>
        <p:spPr>
          <a:xfrm>
            <a:off x="1097280" y="286560"/>
            <a:ext cx="10038600" cy="170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br/>
            <a:r>
              <a:rPr b="1" lang="en-GB" sz="3600" spc="-1" strike="noStrike">
                <a:solidFill>
                  <a:srgbClr val="ffffff"/>
                </a:solidFill>
                <a:latin typeface="Century Gothic"/>
              </a:rPr>
              <a:t>OTROS TIPOS DE MARCAS</a:t>
            </a:r>
            <a:br/>
            <a:endParaRPr b="0" lang="es-UY" sz="3600" spc="-1" strike="noStrike">
              <a:latin typeface="Arial"/>
            </a:endParaRPr>
          </a:p>
        </p:txBody>
      </p:sp>
      <p:graphicFrame>
        <p:nvGraphicFramePr>
          <p:cNvPr id="24" name="Diagram24"/>
          <p:cNvGraphicFramePr/>
          <p:nvPr>
            <p:extLst>
              <p:ext uri="{D42A27DB-BD31-4B8C-83A1-F6EECF244321}">
                <p14:modId xmlns:p14="http://schemas.microsoft.com/office/powerpoint/2010/main" val="1501294370"/>
              </p:ext>
            </p:extLst>
          </p:nvPr>
        </p:nvGraphicFramePr>
        <p:xfrm>
          <a:off x="767520" y="2286000"/>
          <a:ext cx="10911240" cy="42847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CustomShape 1"/>
          <p:cNvSpPr/>
          <p:nvPr/>
        </p:nvSpPr>
        <p:spPr>
          <a:xfrm>
            <a:off x="810000" y="447120"/>
            <a:ext cx="10571400" cy="96984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fontScale="50000"/>
          </a:bodyPr>
          <a:p>
            <a:pPr algn="ctr">
              <a:lnSpc>
                <a:spcPct val="100000"/>
              </a:lnSpc>
            </a:pPr>
            <a:br/>
            <a:r>
              <a:rPr b="1" lang="en-GB" sz="3600" spc="-1" strike="noStrike">
                <a:solidFill>
                  <a:srgbClr val="fefefe"/>
                </a:solidFill>
                <a:latin typeface="Century Gothic"/>
              </a:rPr>
              <a:t>OTROS TIPOS DE MARCAS</a:t>
            </a:r>
            <a:br/>
            <a:endParaRPr b="0" lang="es-UY" sz="3600" spc="-1" strike="noStrike">
              <a:latin typeface="Arial"/>
            </a:endParaRPr>
          </a:p>
        </p:txBody>
      </p:sp>
      <p:sp>
        <p:nvSpPr>
          <p:cNvPr id="376" name="CustomShape 2"/>
          <p:cNvSpPr/>
          <p:nvPr/>
        </p:nvSpPr>
        <p:spPr>
          <a:xfrm>
            <a:off x="818640" y="2222280"/>
            <a:ext cx="10553760" cy="3635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Autofit/>
          </a:bodyPr>
          <a:p>
            <a:pPr marL="343080" indent="-342360">
              <a:lnSpc>
                <a:spcPct val="100000"/>
              </a:lnSpc>
              <a:spcBef>
                <a:spcPts val="561"/>
              </a:spcBef>
              <a:spcAft>
                <a:spcPts val="601"/>
              </a:spcAft>
              <a:buClr>
                <a:srgbClr val="00c6bb"/>
              </a:buClr>
              <a:buFont typeface="Wingdings 2" charset="2"/>
              <a:buChar char=""/>
            </a:pPr>
            <a:r>
              <a:rPr b="1" lang="es-ES_tradnl" sz="2800" spc="-1" strike="noStrike">
                <a:solidFill>
                  <a:srgbClr val="ffffff"/>
                </a:solidFill>
                <a:latin typeface="Century Gothic"/>
              </a:rPr>
              <a:t>MARCAS COLECTIVAS</a:t>
            </a:r>
            <a:endParaRPr b="0" lang="es-UY" sz="2800" spc="-1" strike="noStrike">
              <a:latin typeface="Arial"/>
            </a:endParaRPr>
          </a:p>
          <a:p>
            <a:pPr marL="343080" indent="-342360">
              <a:lnSpc>
                <a:spcPct val="100000"/>
              </a:lnSpc>
              <a:spcBef>
                <a:spcPts val="561"/>
              </a:spcBef>
              <a:spcAft>
                <a:spcPts val="601"/>
              </a:spcAft>
              <a:buClr>
                <a:srgbClr val="00c6bb"/>
              </a:buClr>
              <a:buFont typeface="Wingdings 2" charset="2"/>
              <a:buChar char=""/>
            </a:pPr>
            <a:r>
              <a:rPr b="1" lang="es-ES_tradnl" sz="2800" spc="-1" strike="noStrike">
                <a:solidFill>
                  <a:srgbClr val="ffffff"/>
                </a:solidFill>
                <a:latin typeface="Century Gothic"/>
              </a:rPr>
              <a:t>MARCAS DE CERTIFICACIÓN O GARANTÍA</a:t>
            </a:r>
            <a:endParaRPr b="0" lang="es-UY" sz="2800" spc="-1" strike="noStrike">
              <a:latin typeface="Arial"/>
            </a:endParaRPr>
          </a:p>
          <a:p>
            <a:pPr marL="343080" indent="-342360">
              <a:lnSpc>
                <a:spcPct val="100000"/>
              </a:lnSpc>
              <a:spcBef>
                <a:spcPts val="360"/>
              </a:spcBef>
              <a:spcAft>
                <a:spcPts val="601"/>
              </a:spcAft>
              <a:tabLst>
                <a:tab algn="l" pos="0"/>
              </a:tabLst>
            </a:pPr>
            <a:endParaRPr b="0" lang="es-UY" sz="2800" spc="-1" strike="noStrike">
              <a:latin typeface="Arial"/>
            </a:endParaRPr>
          </a:p>
        </p:txBody>
      </p:sp>
      <p:pic>
        <p:nvPicPr>
          <p:cNvPr id="377" name="Picture 5" descr="366143"/>
          <p:cNvPicPr/>
          <p:nvPr/>
        </p:nvPicPr>
        <p:blipFill>
          <a:blip r:embed="rId1"/>
          <a:stretch/>
        </p:blipFill>
        <p:spPr>
          <a:xfrm>
            <a:off x="8680320" y="447120"/>
            <a:ext cx="2633040" cy="3710880"/>
          </a:xfrm>
          <a:prstGeom prst="rect">
            <a:avLst/>
          </a:prstGeom>
          <a:ln w="9525">
            <a:noFill/>
          </a:ln>
        </p:spPr>
      </p:pic>
      <p:pic>
        <p:nvPicPr>
          <p:cNvPr id="378" name="Picture 4" descr="338020"/>
          <p:cNvPicPr/>
          <p:nvPr/>
        </p:nvPicPr>
        <p:blipFill>
          <a:blip r:embed="rId2"/>
          <a:stretch/>
        </p:blipFill>
        <p:spPr>
          <a:xfrm>
            <a:off x="9996840" y="4040640"/>
            <a:ext cx="2075760" cy="2961720"/>
          </a:xfrm>
          <a:prstGeom prst="rect">
            <a:avLst/>
          </a:prstGeom>
          <a:ln w="9525">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CustomShape 1"/>
          <p:cNvSpPr/>
          <p:nvPr/>
        </p:nvSpPr>
        <p:spPr>
          <a:xfrm>
            <a:off x="810000" y="447120"/>
            <a:ext cx="10571400" cy="96984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n-GB" sz="3200" spc="-1" strike="noStrike">
                <a:solidFill>
                  <a:srgbClr val="ffffff"/>
                </a:solidFill>
                <a:latin typeface="Century Gothic"/>
              </a:rPr>
              <a:t>MARCAS COLECTIVAS</a:t>
            </a:r>
            <a:endParaRPr b="0" lang="es-UY" sz="3200" spc="-1" strike="noStrike">
              <a:latin typeface="Arial"/>
            </a:endParaRPr>
          </a:p>
        </p:txBody>
      </p:sp>
      <p:graphicFrame>
        <p:nvGraphicFramePr>
          <p:cNvPr id="25" name="Diagram25"/>
          <p:cNvGraphicFramePr/>
          <p:nvPr>
            <p:extLst>
              <p:ext uri="{D42A27DB-BD31-4B8C-83A1-F6EECF244321}">
                <p14:modId xmlns:p14="http://schemas.microsoft.com/office/powerpoint/2010/main" val="3520671203"/>
              </p:ext>
            </p:extLst>
          </p:nvPr>
        </p:nvGraphicFramePr>
        <p:xfrm>
          <a:off x="839520" y="2258280"/>
          <a:ext cx="10825560" cy="4255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80" name="Picture 3" descr=""/>
          <p:cNvPicPr/>
          <p:nvPr/>
        </p:nvPicPr>
        <p:blipFill>
          <a:blip r:embed="rId6"/>
          <a:stretch/>
        </p:blipFill>
        <p:spPr>
          <a:xfrm>
            <a:off x="9264240" y="343800"/>
            <a:ext cx="1599480" cy="1447200"/>
          </a:xfrm>
          <a:prstGeom prst="rect">
            <a:avLst/>
          </a:prstGeom>
          <a:ln w="9525">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CustomShape 1"/>
          <p:cNvSpPr/>
          <p:nvPr/>
        </p:nvSpPr>
        <p:spPr>
          <a:xfrm>
            <a:off x="1119600" y="831240"/>
            <a:ext cx="10536120" cy="98748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fontScale="21000"/>
          </a:bodyPr>
          <a:p>
            <a:pPr algn="ctr">
              <a:lnSpc>
                <a:spcPct val="100000"/>
              </a:lnSpc>
            </a:pPr>
            <a:br/>
            <a:br/>
            <a:br/>
            <a:r>
              <a:rPr b="1" lang="en-GB" sz="3600" spc="-1" strike="noStrike">
                <a:solidFill>
                  <a:srgbClr val="ffffff"/>
                </a:solidFill>
                <a:latin typeface="Century Gothic"/>
              </a:rPr>
              <a:t>MARCAS DE CERTIFICACIÓN</a:t>
            </a:r>
            <a:br/>
            <a:r>
              <a:rPr b="1" lang="en-GB" sz="3600" spc="-1" strike="noStrike">
                <a:solidFill>
                  <a:srgbClr val="ffffff"/>
                </a:solidFill>
                <a:latin typeface="Century Gothic"/>
              </a:rPr>
              <a:t>O GARANTÍA</a:t>
            </a:r>
            <a:br/>
            <a:endParaRPr b="0" lang="es-UY" sz="3600" spc="-1" strike="noStrike">
              <a:latin typeface="Arial"/>
            </a:endParaRPr>
          </a:p>
        </p:txBody>
      </p:sp>
      <p:graphicFrame>
        <p:nvGraphicFramePr>
          <p:cNvPr id="26" name="Diagram26"/>
          <p:cNvGraphicFramePr/>
          <p:nvPr>
            <p:extLst>
              <p:ext uri="{D42A27DB-BD31-4B8C-83A1-F6EECF244321}">
                <p14:modId xmlns:p14="http://schemas.microsoft.com/office/powerpoint/2010/main" val="95939367"/>
              </p:ext>
            </p:extLst>
          </p:nvPr>
        </p:nvGraphicFramePr>
        <p:xfrm>
          <a:off x="335520" y="2364120"/>
          <a:ext cx="11320200" cy="4206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82" name="Picture 4" descr=""/>
          <p:cNvPicPr/>
          <p:nvPr/>
        </p:nvPicPr>
        <p:blipFill>
          <a:blip r:embed="rId6"/>
          <a:stretch/>
        </p:blipFill>
        <p:spPr>
          <a:xfrm>
            <a:off x="9264240" y="286560"/>
            <a:ext cx="2391120" cy="1799640"/>
          </a:xfrm>
          <a:prstGeom prst="rect">
            <a:avLst/>
          </a:prstGeom>
          <a:ln w="9525">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CustomShape 1"/>
          <p:cNvSpPr/>
          <p:nvPr/>
        </p:nvSpPr>
        <p:spPr>
          <a:xfrm>
            <a:off x="1097280" y="286560"/>
            <a:ext cx="10398600" cy="1773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fontScale="56000"/>
          </a:bodyPr>
          <a:p>
            <a:pPr algn="ctr">
              <a:lnSpc>
                <a:spcPct val="100000"/>
              </a:lnSpc>
            </a:pPr>
            <a:br/>
            <a:br/>
            <a:br/>
            <a:r>
              <a:rPr b="1" lang="en-GB" sz="3600" spc="-1" strike="noStrike">
                <a:solidFill>
                  <a:srgbClr val="ffffff"/>
                </a:solidFill>
                <a:latin typeface="Century Gothic"/>
              </a:rPr>
              <a:t>INDICACIONES GEOGRÁFICAS</a:t>
            </a:r>
            <a:br/>
            <a:r>
              <a:rPr b="1" lang="x-none" sz="3600" spc="-1" strike="noStrike">
                <a:solidFill>
                  <a:srgbClr val="ffffff"/>
                </a:solidFill>
                <a:latin typeface="Century Gothic"/>
              </a:rPr>
              <a:t>‏</a:t>
            </a:r>
            <a:br/>
            <a:endParaRPr b="0" lang="es-UY" sz="3600" spc="-1" strike="noStrike">
              <a:latin typeface="Arial"/>
            </a:endParaRPr>
          </a:p>
        </p:txBody>
      </p:sp>
      <p:graphicFrame>
        <p:nvGraphicFramePr>
          <p:cNvPr id="27" name="Diagram27"/>
          <p:cNvGraphicFramePr/>
          <p:nvPr>
            <p:extLst>
              <p:ext uri="{D42A27DB-BD31-4B8C-83A1-F6EECF244321}">
                <p14:modId xmlns:p14="http://schemas.microsoft.com/office/powerpoint/2010/main" val="1273709382"/>
              </p:ext>
            </p:extLst>
          </p:nvPr>
        </p:nvGraphicFramePr>
        <p:xfrm>
          <a:off x="1097280" y="2061000"/>
          <a:ext cx="10398600" cy="4319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384" name="Picture 2" descr=""/>
          <p:cNvPicPr/>
          <p:nvPr/>
        </p:nvPicPr>
        <p:blipFill>
          <a:blip r:embed="rId6"/>
          <a:stretch/>
        </p:blipFill>
        <p:spPr>
          <a:xfrm>
            <a:off x="8998560" y="476640"/>
            <a:ext cx="2467800" cy="1142280"/>
          </a:xfrm>
          <a:prstGeom prst="rect">
            <a:avLst/>
          </a:prstGeom>
          <a:ln w="9525">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CustomShape 1"/>
          <p:cNvSpPr/>
          <p:nvPr/>
        </p:nvSpPr>
        <p:spPr>
          <a:xfrm>
            <a:off x="2166840" y="214200"/>
            <a:ext cx="8536680" cy="129960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fontScale="63000"/>
          </a:bodyPr>
          <a:p>
            <a:pPr algn="ctr">
              <a:lnSpc>
                <a:spcPct val="100000"/>
              </a:lnSpc>
            </a:pPr>
            <a:br/>
            <a:br/>
            <a:r>
              <a:rPr b="1" lang="en-GB" sz="3600" spc="-1" strike="noStrike">
                <a:solidFill>
                  <a:srgbClr val="ffffff"/>
                </a:solidFill>
                <a:latin typeface="Century Gothic"/>
              </a:rPr>
              <a:t>INDICACIONES GEOGRÁFICAS</a:t>
            </a:r>
            <a:br/>
            <a:r>
              <a:rPr b="1" lang="en-GB" sz="3600" spc="-1" strike="noStrike">
                <a:solidFill>
                  <a:srgbClr val="ffffff"/>
                </a:solidFill>
                <a:latin typeface="Century Gothic"/>
              </a:rPr>
              <a:t>(ARTS. 73 A 79)</a:t>
            </a:r>
            <a:r>
              <a:rPr b="1" lang="x-none" sz="3600" spc="-1" strike="noStrike">
                <a:solidFill>
                  <a:srgbClr val="ffffff"/>
                </a:solidFill>
                <a:latin typeface="Century Gothic"/>
              </a:rPr>
              <a:t>‏‏‏‏</a:t>
            </a:r>
            <a:endParaRPr b="0" lang="es-UY" sz="3600" spc="-1" strike="noStrike">
              <a:latin typeface="Arial"/>
            </a:endParaRPr>
          </a:p>
        </p:txBody>
      </p:sp>
      <p:sp>
        <p:nvSpPr>
          <p:cNvPr id="386" name="CustomShape 2"/>
          <p:cNvSpPr/>
          <p:nvPr/>
        </p:nvSpPr>
        <p:spPr>
          <a:xfrm>
            <a:off x="2166840" y="1619280"/>
            <a:ext cx="8152560" cy="452376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a:bodyPr>
          <a:p>
            <a:pPr marL="343080" indent="-342360">
              <a:lnSpc>
                <a:spcPct val="90000"/>
              </a:lnSpc>
              <a:spcBef>
                <a:spcPts val="499"/>
              </a:spcBef>
              <a:spcAft>
                <a:spcPts val="601"/>
              </a:spcAft>
              <a:tabLst>
                <a:tab algn="l" pos="0"/>
              </a:tabLst>
            </a:pPr>
            <a:r>
              <a:rPr b="0" lang="en-GB" sz="2800" spc="-1" strike="noStrike">
                <a:solidFill>
                  <a:srgbClr val="ffffff"/>
                </a:solidFill>
                <a:latin typeface="Century Gothic"/>
              </a:rPr>
              <a:t>	</a:t>
            </a:r>
            <a:r>
              <a:rPr b="0" lang="en-GB" sz="2800" spc="-1" strike="noStrike">
                <a:solidFill>
                  <a:srgbClr val="ffffff"/>
                </a:solidFill>
                <a:latin typeface="Century Gothic"/>
              </a:rPr>
              <a:t>	</a:t>
            </a:r>
            <a:endParaRPr b="0" lang="es-UY" sz="2800" spc="-1" strike="noStrike">
              <a:latin typeface="Arial"/>
            </a:endParaRPr>
          </a:p>
        </p:txBody>
      </p:sp>
      <p:graphicFrame>
        <p:nvGraphicFramePr>
          <p:cNvPr id="28" name="Diagram28"/>
          <p:cNvGraphicFramePr/>
          <p:nvPr>
            <p:extLst>
              <p:ext uri="{D42A27DB-BD31-4B8C-83A1-F6EECF244321}">
                <p14:modId xmlns:p14="http://schemas.microsoft.com/office/powerpoint/2010/main" val="145164535"/>
              </p:ext>
            </p:extLst>
          </p:nvPr>
        </p:nvGraphicFramePr>
        <p:xfrm>
          <a:off x="1357200" y="2215800"/>
          <a:ext cx="10238040" cy="47260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7" name="1 Imagen" descr="http://www.wipo.int/export/sites/www/shared/pics/i_000004990506_600.jpg"/>
          <p:cNvPicPr/>
          <p:nvPr/>
        </p:nvPicPr>
        <p:blipFill>
          <a:blip r:embed="rId1"/>
          <a:stretch/>
        </p:blipFill>
        <p:spPr>
          <a:xfrm>
            <a:off x="2855520" y="1124640"/>
            <a:ext cx="6768000" cy="4319640"/>
          </a:xfrm>
          <a:prstGeom prst="rect">
            <a:avLst/>
          </a:prstGeom>
          <a:ln w="0">
            <a:noFill/>
          </a:ln>
        </p:spPr>
      </p:pic>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CustomShape 1"/>
          <p:cNvSpPr/>
          <p:nvPr/>
        </p:nvSpPr>
        <p:spPr>
          <a:xfrm>
            <a:off x="407520" y="980640"/>
            <a:ext cx="3671640" cy="215964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nSpc>
                <a:spcPct val="100000"/>
              </a:lnSpc>
            </a:pPr>
            <a:r>
              <a:rPr b="1" lang="es-ES" sz="3200" spc="-1" strike="noStrike">
                <a:solidFill>
                  <a:srgbClr val="fefefe"/>
                </a:solidFill>
                <a:latin typeface="Century Gothic"/>
              </a:rPr>
              <a:t>DISTINTOS EJEMPLOS DE DENOMINACIONES DE ORIGEN</a:t>
            </a:r>
            <a:endParaRPr b="0" lang="es-UY" sz="3200" spc="-1" strike="noStrike">
              <a:latin typeface="Arial"/>
            </a:endParaRPr>
          </a:p>
        </p:txBody>
      </p:sp>
      <p:pic>
        <p:nvPicPr>
          <p:cNvPr id="389" name="4 Marcador de contenido" descr="http://www.wipo.int/export/sites/www/shared/pics/f_2612698321_739a70d381_z_600.jpg"/>
          <p:cNvPicPr/>
          <p:nvPr/>
        </p:nvPicPr>
        <p:blipFill>
          <a:blip r:embed="rId1"/>
          <a:stretch/>
        </p:blipFill>
        <p:spPr>
          <a:xfrm>
            <a:off x="4800600" y="1268640"/>
            <a:ext cx="6623280" cy="4103640"/>
          </a:xfrm>
          <a:prstGeom prst="rect">
            <a:avLst/>
          </a:prstGeom>
          <a:ln w="0">
            <a:noFill/>
          </a:ln>
          <a:effectLst>
            <a:outerShdw blurRad="50800" dir="0">
              <a:srgbClr val="000000">
                <a:alpha val="40000"/>
              </a:srgbClr>
            </a:outerShdw>
          </a:effectLst>
        </p:spPr>
      </p:pic>
      <p:sp>
        <p:nvSpPr>
          <p:cNvPr id="390" name="CustomShape 2"/>
          <p:cNvSpPr/>
          <p:nvPr/>
        </p:nvSpPr>
        <p:spPr>
          <a:xfrm>
            <a:off x="1055520" y="3501000"/>
            <a:ext cx="2807640" cy="2951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fontScale="73000"/>
          </a:bodyPr>
          <a:p>
            <a:pPr>
              <a:lnSpc>
                <a:spcPct val="100000"/>
              </a:lnSpc>
              <a:spcBef>
                <a:spcPts val="400"/>
              </a:spcBef>
              <a:spcAft>
                <a:spcPts val="601"/>
              </a:spcAft>
              <a:tabLst>
                <a:tab algn="l" pos="0"/>
              </a:tabLst>
            </a:pPr>
            <a:r>
              <a:rPr b="1" lang="es-ES" sz="2000" spc="-1" strike="noStrike">
                <a:solidFill>
                  <a:srgbClr val="ffffff"/>
                </a:solidFill>
                <a:latin typeface="Century Gothic"/>
              </a:rPr>
              <a:t>QUESO ROQUEFORT  El singular queso azul francés se deja madurar en cuevas naturales situadas en la región de Roquefort sur-Soulzon y se protege por medio de las indicaciones geográficas.</a:t>
            </a:r>
            <a:endParaRPr b="0" lang="es-UY" sz="2000" spc="-1" strike="noStrike">
              <a:latin typeface="Arial"/>
            </a:endParaRPr>
          </a:p>
          <a:p>
            <a:pPr>
              <a:lnSpc>
                <a:spcPct val="100000"/>
              </a:lnSpc>
              <a:spcBef>
                <a:spcPts val="281"/>
              </a:spcBef>
              <a:spcAft>
                <a:spcPts val="601"/>
              </a:spcAft>
              <a:tabLst>
                <a:tab algn="l" pos="0"/>
              </a:tabLst>
            </a:pPr>
            <a:endParaRPr b="0" lang="es-UY" sz="20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CustomShape 1"/>
          <p:cNvSpPr/>
          <p:nvPr/>
        </p:nvSpPr>
        <p:spPr>
          <a:xfrm>
            <a:off x="263520" y="764640"/>
            <a:ext cx="3671640" cy="194364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nSpc>
                <a:spcPct val="100000"/>
              </a:lnSpc>
            </a:pPr>
            <a:r>
              <a:rPr b="1" lang="es-ES" sz="2000" spc="-1" strike="noStrike">
                <a:solidFill>
                  <a:srgbClr val="fefefe"/>
                </a:solidFill>
                <a:latin typeface="Century Gothic"/>
              </a:rPr>
              <a:t>DISTINTOS EJEMPLOS DE DENOMINACIONES DE ORIGEN</a:t>
            </a:r>
            <a:endParaRPr b="0" lang="es-UY" sz="2000" spc="-1" strike="noStrike">
              <a:latin typeface="Arial"/>
            </a:endParaRPr>
          </a:p>
        </p:txBody>
      </p:sp>
      <p:pic>
        <p:nvPicPr>
          <p:cNvPr id="392" name="5 Marcador de contenido" descr="http://www.wipo.int/export/sites/www/shared/pics/e_gogochanadiri_600.jpg"/>
          <p:cNvPicPr/>
          <p:nvPr/>
        </p:nvPicPr>
        <p:blipFill>
          <a:blip r:embed="rId1"/>
          <a:stretch/>
        </p:blipFill>
        <p:spPr>
          <a:xfrm>
            <a:off x="4800600" y="1521000"/>
            <a:ext cx="6551280" cy="4067280"/>
          </a:xfrm>
          <a:prstGeom prst="rect">
            <a:avLst/>
          </a:prstGeom>
          <a:ln w="0">
            <a:noFill/>
          </a:ln>
          <a:effectLst>
            <a:outerShdw blurRad="50800" dir="0">
              <a:srgbClr val="000000">
                <a:alpha val="40000"/>
              </a:srgbClr>
            </a:outerShdw>
          </a:effectLst>
        </p:spPr>
      </p:pic>
      <p:sp>
        <p:nvSpPr>
          <p:cNvPr id="393" name="CustomShape 2"/>
          <p:cNvSpPr/>
          <p:nvPr/>
        </p:nvSpPr>
        <p:spPr>
          <a:xfrm>
            <a:off x="983520" y="3141000"/>
            <a:ext cx="2951640" cy="2231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fontScale="63000"/>
          </a:bodyPr>
          <a:p>
            <a:pPr>
              <a:lnSpc>
                <a:spcPct val="100000"/>
              </a:lnSpc>
              <a:spcBef>
                <a:spcPts val="400"/>
              </a:spcBef>
              <a:spcAft>
                <a:spcPts val="601"/>
              </a:spcAft>
              <a:tabLst>
                <a:tab algn="l" pos="0"/>
              </a:tabLst>
            </a:pPr>
            <a:r>
              <a:rPr b="1" lang="es-ES" sz="2000" spc="-1" strike="noStrike">
                <a:solidFill>
                  <a:srgbClr val="ffffff"/>
                </a:solidFill>
                <a:latin typeface="Century Gothic"/>
              </a:rPr>
              <a:t>VINOS DE GEORGIA Mediante las indicaciones geográficas, la antigua industria vitivinícola de Georgia puede aprovechar todo su potencial.</a:t>
            </a:r>
            <a:endParaRPr b="0" lang="es-UY" sz="2000" spc="-1" strike="noStrike">
              <a:latin typeface="Arial"/>
            </a:endParaRPr>
          </a:p>
          <a:p>
            <a:pPr>
              <a:lnSpc>
                <a:spcPct val="100000"/>
              </a:lnSpc>
              <a:spcBef>
                <a:spcPts val="281"/>
              </a:spcBef>
              <a:spcAft>
                <a:spcPts val="601"/>
              </a:spcAft>
              <a:tabLst>
                <a:tab algn="l" pos="0"/>
              </a:tabLst>
            </a:pPr>
            <a:endParaRPr b="0" lang="es-UY"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CustomShape 1"/>
          <p:cNvSpPr/>
          <p:nvPr/>
        </p:nvSpPr>
        <p:spPr>
          <a:xfrm>
            <a:off x="1097280" y="286560"/>
            <a:ext cx="9966600" cy="1125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s-ES" sz="3200" spc="-1" strike="noStrike">
                <a:solidFill>
                  <a:srgbClr val="fefefe"/>
                </a:solidFill>
                <a:latin typeface="Century Gothic"/>
              </a:rPr>
              <a:t>UNIVERSALIZACION DE LA MARCA COMO SIGNO DISTINTIVO</a:t>
            </a:r>
            <a:endParaRPr b="0" lang="es-UY" sz="3200" spc="-1" strike="noStrike">
              <a:latin typeface="Arial"/>
            </a:endParaRPr>
          </a:p>
        </p:txBody>
      </p:sp>
      <p:pic>
        <p:nvPicPr>
          <p:cNvPr id="321" name="4 Marcador de posición de imagen" descr="http://www.wipo.int/export/sites/www/shared/pics/wipo_tm_map_600.jpg"/>
          <p:cNvPicPr/>
          <p:nvPr/>
        </p:nvPicPr>
        <p:blipFill>
          <a:blip r:embed="rId1"/>
          <a:stretch/>
        </p:blipFill>
        <p:spPr>
          <a:xfrm>
            <a:off x="2576520" y="2327400"/>
            <a:ext cx="7550280" cy="4155480"/>
          </a:xfrm>
          <a:prstGeom prst="rect">
            <a:avLst/>
          </a:prstGeom>
          <a:ln w="0">
            <a:noFill/>
          </a:ln>
          <a:effectLst>
            <a:outerShdw blurRad="50800" dir="0">
              <a:srgbClr val="000000">
                <a:alpha val="40000"/>
              </a:srgbClr>
            </a:outerShdw>
          </a:effectLst>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CustomShape 1"/>
          <p:cNvSpPr/>
          <p:nvPr/>
        </p:nvSpPr>
        <p:spPr>
          <a:xfrm>
            <a:off x="119160" y="332640"/>
            <a:ext cx="3815640" cy="237960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nSpc>
                <a:spcPct val="100000"/>
              </a:lnSpc>
            </a:pPr>
            <a:r>
              <a:rPr b="1" lang="es-ES" sz="3200" spc="-1" strike="noStrike">
                <a:solidFill>
                  <a:srgbClr val="fefefe"/>
                </a:solidFill>
                <a:latin typeface="Century Gothic"/>
              </a:rPr>
              <a:t>DISTINTOS EJEMPLOS DE DENOMINACIONES DE ORIGEN</a:t>
            </a:r>
            <a:endParaRPr b="0" lang="es-UY" sz="3200" spc="-1" strike="noStrike">
              <a:latin typeface="Arial"/>
            </a:endParaRPr>
          </a:p>
        </p:txBody>
      </p:sp>
      <p:pic>
        <p:nvPicPr>
          <p:cNvPr id="395" name="6 Marcador de contenido" descr="http://www.wipo.int/export/sites/www/shared/pics/e_lizwest_600.jpg"/>
          <p:cNvPicPr/>
          <p:nvPr/>
        </p:nvPicPr>
        <p:blipFill>
          <a:blip r:embed="rId1"/>
          <a:stretch/>
        </p:blipFill>
        <p:spPr>
          <a:xfrm>
            <a:off x="5807880" y="1989000"/>
            <a:ext cx="3887640" cy="2663640"/>
          </a:xfrm>
          <a:prstGeom prst="rect">
            <a:avLst/>
          </a:prstGeom>
          <a:ln w="0">
            <a:noFill/>
          </a:ln>
          <a:effectLst>
            <a:outerShdw blurRad="50800" dir="0">
              <a:srgbClr val="000000">
                <a:alpha val="40000"/>
              </a:srgbClr>
            </a:outerShdw>
          </a:effectLst>
        </p:spPr>
      </p:pic>
      <p:sp>
        <p:nvSpPr>
          <p:cNvPr id="396" name="CustomShape 2"/>
          <p:cNvSpPr/>
          <p:nvPr/>
        </p:nvSpPr>
        <p:spPr>
          <a:xfrm>
            <a:off x="839520" y="2971800"/>
            <a:ext cx="3095640" cy="24008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fontScale="60000"/>
          </a:bodyPr>
          <a:p>
            <a:pPr>
              <a:lnSpc>
                <a:spcPct val="100000"/>
              </a:lnSpc>
              <a:spcBef>
                <a:spcPts val="400"/>
              </a:spcBef>
              <a:spcAft>
                <a:spcPts val="601"/>
              </a:spcAft>
              <a:tabLst>
                <a:tab algn="l" pos="0"/>
              </a:tabLst>
            </a:pPr>
            <a:r>
              <a:rPr b="1" lang="es-ES" sz="2000" spc="-1" strike="noStrike">
                <a:solidFill>
                  <a:srgbClr val="ffffff"/>
                </a:solidFill>
                <a:latin typeface="Century Gothic"/>
              </a:rPr>
              <a:t>DURAZNOS DE PINGGU El distrito de Pinggu, al norte de Beijing (China), está considerado como el principal productor de melocotones del mundo que da trabajo a más de 150.000 personas.</a:t>
            </a:r>
            <a:endParaRPr b="0" lang="es-UY" sz="2000" spc="-1" strike="noStrike">
              <a:latin typeface="Arial"/>
            </a:endParaRPr>
          </a:p>
          <a:p>
            <a:pPr>
              <a:lnSpc>
                <a:spcPct val="100000"/>
              </a:lnSpc>
              <a:spcBef>
                <a:spcPts val="320"/>
              </a:spcBef>
              <a:spcAft>
                <a:spcPts val="601"/>
              </a:spcAft>
              <a:tabLst>
                <a:tab algn="l" pos="0"/>
              </a:tabLst>
            </a:pPr>
            <a:endParaRPr b="0" lang="es-UY" sz="2000" spc="-1" strike="noStrike">
              <a:latin typeface="Arial"/>
            </a:endParaRPr>
          </a:p>
          <a:p>
            <a:pPr>
              <a:lnSpc>
                <a:spcPct val="100000"/>
              </a:lnSpc>
              <a:spcBef>
                <a:spcPts val="281"/>
              </a:spcBef>
              <a:spcAft>
                <a:spcPts val="601"/>
              </a:spcAft>
              <a:tabLst>
                <a:tab algn="l" pos="0"/>
              </a:tabLst>
            </a:pPr>
            <a:endParaRPr b="0" lang="es-UY" sz="20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CustomShape 1"/>
          <p:cNvSpPr/>
          <p:nvPr/>
        </p:nvSpPr>
        <p:spPr>
          <a:xfrm>
            <a:off x="2166840" y="214200"/>
            <a:ext cx="8536680" cy="126972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fontScale="60000"/>
          </a:bodyPr>
          <a:p>
            <a:pPr algn="ctr">
              <a:lnSpc>
                <a:spcPct val="100000"/>
              </a:lnSpc>
            </a:pPr>
            <a:br/>
            <a:br/>
            <a:r>
              <a:rPr b="1" lang="en-GB" sz="3600" spc="-1" strike="noStrike">
                <a:solidFill>
                  <a:srgbClr val="fefefe"/>
                </a:solidFill>
                <a:latin typeface="Century Gothic"/>
              </a:rPr>
              <a:t>ADQUISICIÓN DE LOS DERECHOS</a:t>
            </a:r>
            <a:r>
              <a:rPr b="1" lang="x-none" sz="3600" spc="-1" strike="noStrike">
                <a:solidFill>
                  <a:srgbClr val="fefefe"/>
                </a:solidFill>
                <a:latin typeface="Century Gothic"/>
              </a:rPr>
              <a:t>‏‏‏</a:t>
            </a:r>
            <a:r>
              <a:rPr b="1" lang="es-ES" sz="3600" spc="-1" strike="noStrike">
                <a:solidFill>
                  <a:srgbClr val="fefefe"/>
                </a:solidFill>
                <a:latin typeface="Century Gothic"/>
              </a:rPr>
              <a:t> MARCARIOS</a:t>
            </a:r>
            <a:endParaRPr b="0" lang="es-UY" sz="3600" spc="-1" strike="noStrike">
              <a:latin typeface="Arial"/>
            </a:endParaRPr>
          </a:p>
        </p:txBody>
      </p:sp>
      <p:sp>
        <p:nvSpPr>
          <p:cNvPr id="398" name="CustomShape 2"/>
          <p:cNvSpPr/>
          <p:nvPr/>
        </p:nvSpPr>
        <p:spPr>
          <a:xfrm>
            <a:off x="2166840" y="1619280"/>
            <a:ext cx="8152560" cy="452376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a:bodyPr>
          <a:p>
            <a:pPr>
              <a:lnSpc>
                <a:spcPct val="90000"/>
              </a:lnSpc>
              <a:spcBef>
                <a:spcPts val="60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a:p>
            <a:pPr>
              <a:lnSpc>
                <a:spcPct val="90000"/>
              </a:lnSpc>
              <a:spcBef>
                <a:spcPts val="60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a:p>
            <a:pPr>
              <a:lnSpc>
                <a:spcPct val="90000"/>
              </a:lnSpc>
              <a:spcBef>
                <a:spcPts val="799"/>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p:txBody>
      </p:sp>
      <p:graphicFrame>
        <p:nvGraphicFramePr>
          <p:cNvPr id="29" name="Diagram29"/>
          <p:cNvGraphicFramePr/>
          <p:nvPr>
            <p:extLst>
              <p:ext uri="{D42A27DB-BD31-4B8C-83A1-F6EECF244321}">
                <p14:modId xmlns:p14="http://schemas.microsoft.com/office/powerpoint/2010/main" val="2745768205"/>
              </p:ext>
            </p:extLst>
          </p:nvPr>
        </p:nvGraphicFramePr>
        <p:xfrm>
          <a:off x="1992960" y="1770120"/>
          <a:ext cx="8111520" cy="4794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CustomShape 1"/>
          <p:cNvSpPr/>
          <p:nvPr/>
        </p:nvSpPr>
        <p:spPr>
          <a:xfrm>
            <a:off x="810000" y="447120"/>
            <a:ext cx="10571400" cy="96984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fontScale="62000"/>
          </a:bodyPr>
          <a:p>
            <a:pPr algn="ctr">
              <a:lnSpc>
                <a:spcPct val="100000"/>
              </a:lnSpc>
            </a:pPr>
            <a:br/>
            <a:r>
              <a:rPr b="1" lang="es-ES_tradnl" sz="2800" spc="-1" strike="noStrike">
                <a:solidFill>
                  <a:srgbClr val="ffffff"/>
                </a:solidFill>
                <a:latin typeface="Century Gothic"/>
              </a:rPr>
              <a:t> </a:t>
            </a:r>
            <a:r>
              <a:rPr b="1" lang="es-ES_tradnl" sz="3200" spc="-1" strike="noStrike">
                <a:solidFill>
                  <a:srgbClr val="ffffff"/>
                </a:solidFill>
                <a:latin typeface="Century Gothic"/>
              </a:rPr>
              <a:t>EL REGISTRO DE LAS MARCAS</a:t>
            </a:r>
            <a:r>
              <a:rPr b="1" lang="es-ES_tradnl" sz="2800" spc="-1" strike="noStrike">
                <a:solidFill>
                  <a:srgbClr val="ffffff"/>
                </a:solidFill>
                <a:latin typeface="Century Gothic"/>
              </a:rPr>
              <a:t> </a:t>
            </a:r>
            <a:br/>
            <a:endParaRPr b="0" lang="es-UY" sz="2800" spc="-1" strike="noStrike">
              <a:latin typeface="Arial"/>
            </a:endParaRPr>
          </a:p>
        </p:txBody>
      </p:sp>
      <p:graphicFrame>
        <p:nvGraphicFramePr>
          <p:cNvPr id="30" name="Diagram30"/>
          <p:cNvGraphicFramePr/>
          <p:nvPr>
            <p:extLst>
              <p:ext uri="{D42A27DB-BD31-4B8C-83A1-F6EECF244321}">
                <p14:modId xmlns:p14="http://schemas.microsoft.com/office/powerpoint/2010/main" val="636483975"/>
              </p:ext>
            </p:extLst>
          </p:nvPr>
        </p:nvGraphicFramePr>
        <p:xfrm>
          <a:off x="810000" y="2272320"/>
          <a:ext cx="11062800" cy="42940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CustomShape 1"/>
          <p:cNvSpPr/>
          <p:nvPr/>
        </p:nvSpPr>
        <p:spPr>
          <a:xfrm>
            <a:off x="810000" y="447120"/>
            <a:ext cx="10571400" cy="96984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Autofit/>
          </a:bodyPr>
          <a:p>
            <a:pPr algn="ctr">
              <a:lnSpc>
                <a:spcPct val="100000"/>
              </a:lnSpc>
            </a:pPr>
            <a:r>
              <a:rPr b="1" lang="es-ES_tradnl" sz="4000" spc="-1" strike="noStrike">
                <a:solidFill>
                  <a:srgbClr val="ffffff"/>
                </a:solidFill>
                <a:latin typeface="Century Gothic"/>
              </a:rPr>
              <a:t>EL REGISTRO DE LAS MARCAS</a:t>
            </a:r>
            <a:endParaRPr b="0" lang="es-UY" sz="4000" spc="-1" strike="noStrike">
              <a:latin typeface="Arial"/>
            </a:endParaRPr>
          </a:p>
        </p:txBody>
      </p:sp>
      <p:graphicFrame>
        <p:nvGraphicFramePr>
          <p:cNvPr id="31" name="Diagram31"/>
          <p:cNvGraphicFramePr/>
          <p:nvPr>
            <p:extLst>
              <p:ext uri="{D42A27DB-BD31-4B8C-83A1-F6EECF244321}">
                <p14:modId xmlns:p14="http://schemas.microsoft.com/office/powerpoint/2010/main" val="2770033429"/>
              </p:ext>
            </p:extLst>
          </p:nvPr>
        </p:nvGraphicFramePr>
        <p:xfrm>
          <a:off x="819000" y="2222640"/>
          <a:ext cx="10831680" cy="41875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CustomShape 1"/>
          <p:cNvSpPr/>
          <p:nvPr/>
        </p:nvSpPr>
        <p:spPr>
          <a:xfrm>
            <a:off x="1097280" y="286560"/>
            <a:ext cx="10057680" cy="155844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br/>
            <a:r>
              <a:rPr b="1" lang="es-ES_tradnl" sz="2800" spc="-1" strike="noStrike">
                <a:solidFill>
                  <a:srgbClr val="ffffff"/>
                </a:solidFill>
                <a:latin typeface="Century Gothic"/>
              </a:rPr>
              <a:t> </a:t>
            </a:r>
            <a:r>
              <a:rPr b="1" lang="es-ES_tradnl" sz="3200" spc="-1" strike="noStrike">
                <a:solidFill>
                  <a:srgbClr val="ffffff"/>
                </a:solidFill>
                <a:latin typeface="Century Gothic"/>
              </a:rPr>
              <a:t>REGISTRO DE MARCAS: OPOSICIONES</a:t>
            </a:r>
            <a:r>
              <a:rPr b="1" lang="es-ES_tradnl" sz="2800" spc="-1" strike="noStrike">
                <a:solidFill>
                  <a:srgbClr val="ffffff"/>
                </a:solidFill>
                <a:latin typeface="Century Gothic"/>
              </a:rPr>
              <a:t> </a:t>
            </a:r>
            <a:br/>
            <a:endParaRPr b="0" lang="es-UY" sz="2800" spc="-1" strike="noStrike">
              <a:latin typeface="Arial"/>
            </a:endParaRPr>
          </a:p>
        </p:txBody>
      </p:sp>
      <p:graphicFrame>
        <p:nvGraphicFramePr>
          <p:cNvPr id="32" name="Diagram32"/>
          <p:cNvGraphicFramePr/>
          <p:nvPr>
            <p:extLst>
              <p:ext uri="{D42A27DB-BD31-4B8C-83A1-F6EECF244321}">
                <p14:modId xmlns:p14="http://schemas.microsoft.com/office/powerpoint/2010/main" val="1072365056"/>
              </p:ext>
            </p:extLst>
          </p:nvPr>
        </p:nvGraphicFramePr>
        <p:xfrm>
          <a:off x="839520" y="2286000"/>
          <a:ext cx="10908360" cy="42847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r>
              <a:rPr b="1" lang="es-ES_tradnl" sz="3200" spc="-1" strike="noStrike">
                <a:solidFill>
                  <a:srgbClr val="ffffff"/>
                </a:solidFill>
                <a:latin typeface="Century Gothic"/>
              </a:rPr>
              <a:t>REGISTRO DE MARCAS: RESOLUCIÓN</a:t>
            </a:r>
            <a:endParaRPr b="0" lang="es-UY" sz="3200" spc="-1" strike="noStrike">
              <a:latin typeface="Arial"/>
            </a:endParaRPr>
          </a:p>
        </p:txBody>
      </p:sp>
      <p:graphicFrame>
        <p:nvGraphicFramePr>
          <p:cNvPr id="33" name="Diagram33"/>
          <p:cNvGraphicFramePr/>
          <p:nvPr>
            <p:extLst>
              <p:ext uri="{D42A27DB-BD31-4B8C-83A1-F6EECF244321}">
                <p14:modId xmlns:p14="http://schemas.microsoft.com/office/powerpoint/2010/main" val="1935385089"/>
              </p:ext>
            </p:extLst>
          </p:nvPr>
        </p:nvGraphicFramePr>
        <p:xfrm>
          <a:off x="767520" y="2258280"/>
          <a:ext cx="10869840" cy="4210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r>
              <a:rPr b="1" lang="es-ES_tradnl" sz="3200" spc="-1" strike="noStrike">
                <a:solidFill>
                  <a:srgbClr val="ffffff"/>
                </a:solidFill>
                <a:latin typeface="Century Gothic"/>
              </a:rPr>
              <a:t>REGISTRO DE MARCAS: RECURSOS Y ACCIÓN DE ANULACIÓN </a:t>
            </a:r>
            <a:endParaRPr b="0" lang="es-UY" sz="3200" spc="-1" strike="noStrike">
              <a:latin typeface="Arial"/>
            </a:endParaRPr>
          </a:p>
        </p:txBody>
      </p:sp>
      <p:graphicFrame>
        <p:nvGraphicFramePr>
          <p:cNvPr id="34" name="Diagram34"/>
          <p:cNvGraphicFramePr/>
          <p:nvPr>
            <p:extLst>
              <p:ext uri="{D42A27DB-BD31-4B8C-83A1-F6EECF244321}">
                <p14:modId xmlns:p14="http://schemas.microsoft.com/office/powerpoint/2010/main" val="2305420659"/>
              </p:ext>
            </p:extLst>
          </p:nvPr>
        </p:nvGraphicFramePr>
        <p:xfrm>
          <a:off x="1097280" y="2258280"/>
          <a:ext cx="10498320" cy="4312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810000" y="447120"/>
            <a:ext cx="10571400" cy="96984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r>
              <a:rPr b="1" lang="es-ES_tradnl" sz="3200" spc="-1" strike="noStrike">
                <a:solidFill>
                  <a:srgbClr val="ffffff"/>
                </a:solidFill>
                <a:latin typeface="Century Gothic"/>
              </a:rPr>
              <a:t>REGISTRO DE MARCAS: ACCIÓN DE REIVINDICACIÓN </a:t>
            </a:r>
            <a:endParaRPr b="0" lang="es-UY" sz="3200" spc="-1" strike="noStrike">
              <a:latin typeface="Arial"/>
            </a:endParaRPr>
          </a:p>
        </p:txBody>
      </p:sp>
      <p:graphicFrame>
        <p:nvGraphicFramePr>
          <p:cNvPr id="35" name="Diagram35"/>
          <p:cNvGraphicFramePr/>
          <p:nvPr>
            <p:extLst>
              <p:ext uri="{D42A27DB-BD31-4B8C-83A1-F6EECF244321}">
                <p14:modId xmlns:p14="http://schemas.microsoft.com/office/powerpoint/2010/main" val="1930217921"/>
              </p:ext>
            </p:extLst>
          </p:nvPr>
        </p:nvGraphicFramePr>
        <p:xfrm>
          <a:off x="1126800" y="2299680"/>
          <a:ext cx="10254600" cy="4110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n-GB" sz="3200" spc="-1" strike="noStrike">
                <a:solidFill>
                  <a:srgbClr val="ffffff"/>
                </a:solidFill>
                <a:latin typeface="Century Gothic"/>
              </a:rPr>
              <a:t>MANTENIMIENTO DE LOS DERECHOS</a:t>
            </a:r>
            <a:r>
              <a:rPr b="1" lang="x-none" sz="2800" spc="-1" strike="noStrike">
                <a:solidFill>
                  <a:srgbClr val="000000"/>
                </a:solidFill>
                <a:latin typeface="Century Gothic"/>
              </a:rPr>
              <a:t>‏‏‏</a:t>
            </a:r>
            <a:endParaRPr b="0" lang="es-UY" sz="2800" spc="-1" strike="noStrike">
              <a:latin typeface="Arial"/>
            </a:endParaRPr>
          </a:p>
        </p:txBody>
      </p:sp>
      <p:graphicFrame>
        <p:nvGraphicFramePr>
          <p:cNvPr id="36" name="Diagram36"/>
          <p:cNvGraphicFramePr/>
          <p:nvPr>
            <p:extLst>
              <p:ext uri="{D42A27DB-BD31-4B8C-83A1-F6EECF244321}">
                <p14:modId xmlns:p14="http://schemas.microsoft.com/office/powerpoint/2010/main" val="138128064"/>
              </p:ext>
            </p:extLst>
          </p:nvPr>
        </p:nvGraphicFramePr>
        <p:xfrm>
          <a:off x="623520" y="1845720"/>
          <a:ext cx="11016360" cy="43909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06"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s-ES" sz="3200" spc="-1" strike="noStrike">
                <a:solidFill>
                  <a:srgbClr val="ffffff"/>
                </a:solidFill>
                <a:latin typeface="Century Gothic"/>
              </a:rPr>
              <a:t>CADUCIDAD POR NO USO</a:t>
            </a:r>
            <a:endParaRPr b="0" lang="es-UY" sz="3200" spc="-1" strike="noStrike">
              <a:latin typeface="Arial"/>
            </a:endParaRPr>
          </a:p>
        </p:txBody>
      </p:sp>
      <p:graphicFrame>
        <p:nvGraphicFramePr>
          <p:cNvPr id="37" name="Diagram37"/>
          <p:cNvGraphicFramePr/>
          <p:nvPr>
            <p:extLst>
              <p:ext uri="{D42A27DB-BD31-4B8C-83A1-F6EECF244321}">
                <p14:modId xmlns:p14="http://schemas.microsoft.com/office/powerpoint/2010/main" val="2571290472"/>
              </p:ext>
            </p:extLst>
          </p:nvPr>
        </p:nvGraphicFramePr>
        <p:xfrm>
          <a:off x="839520" y="2230560"/>
          <a:ext cx="10783800" cy="4340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2166840" y="214200"/>
            <a:ext cx="8152560" cy="13215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br/>
            <a:r>
              <a:rPr b="1" lang="es-ES_tradnl" sz="3200" spc="-1" strike="noStrike">
                <a:solidFill>
                  <a:srgbClr val="fefefe"/>
                </a:solidFill>
                <a:latin typeface="Century Gothic"/>
              </a:rPr>
              <a:t>PRINCIPIO GENERAL</a:t>
            </a:r>
            <a:endParaRPr b="0" lang="es-UY" sz="3200" spc="-1" strike="noStrike">
              <a:latin typeface="Arial"/>
            </a:endParaRPr>
          </a:p>
        </p:txBody>
      </p:sp>
      <p:sp>
        <p:nvSpPr>
          <p:cNvPr id="323" name="CustomShape 2"/>
          <p:cNvSpPr/>
          <p:nvPr/>
        </p:nvSpPr>
        <p:spPr>
          <a:xfrm>
            <a:off x="2166840" y="1619280"/>
            <a:ext cx="8152560" cy="452376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rmAutofit/>
          </a:bodyPr>
          <a:p>
            <a:pPr marL="343080" indent="-342360">
              <a:lnSpc>
                <a:spcPct val="90000"/>
              </a:lnSpc>
              <a:spcBef>
                <a:spcPts val="601"/>
              </a:spcBef>
              <a:spcAft>
                <a:spcPts val="601"/>
              </a:spcAft>
              <a:tabLst>
                <a:tab algn="l" pos="0"/>
              </a:tabLst>
            </a:pPr>
            <a:endParaRPr b="0" lang="es-UY" sz="1800" spc="-1" strike="noStrike">
              <a:latin typeface="Arial"/>
            </a:endParaRPr>
          </a:p>
          <a:p>
            <a:pPr marL="343080" indent="-342360">
              <a:lnSpc>
                <a:spcPct val="90000"/>
              </a:lnSpc>
              <a:spcBef>
                <a:spcPts val="601"/>
              </a:spcBef>
              <a:spcAft>
                <a:spcPts val="601"/>
              </a:spcAft>
              <a:tabLst>
                <a:tab algn="l" pos="0"/>
              </a:tabLst>
            </a:pPr>
            <a:endParaRPr b="0" lang="es-UY" sz="1800" spc="-1" strike="noStrike">
              <a:latin typeface="Arial"/>
            </a:endParaRPr>
          </a:p>
          <a:p>
            <a:pPr marL="343080" indent="-342360">
              <a:lnSpc>
                <a:spcPct val="90000"/>
              </a:lnSpc>
              <a:spcBef>
                <a:spcPts val="601"/>
              </a:spcBef>
              <a:spcAft>
                <a:spcPts val="601"/>
              </a:spcAft>
              <a:tabLst>
                <a:tab algn="l" pos="0"/>
              </a:tabLst>
            </a:pPr>
            <a:endParaRPr b="0" lang="es-UY" sz="1800" spc="-1" strike="noStrike">
              <a:latin typeface="Arial"/>
            </a:endParaRPr>
          </a:p>
          <a:p>
            <a:pPr marL="343080" indent="-342360">
              <a:lnSpc>
                <a:spcPct val="100000"/>
              </a:lnSpc>
              <a:spcBef>
                <a:spcPts val="879"/>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a:p>
            <a:pPr marL="343080" indent="-342360">
              <a:lnSpc>
                <a:spcPct val="100000"/>
              </a:lnSpc>
              <a:spcBef>
                <a:spcPts val="879"/>
              </a:spcBef>
              <a:spcAft>
                <a:spcPts val="601"/>
              </a:spcAft>
              <a:tabLst>
                <a:tab algn="l" pos="0"/>
              </a:tabLst>
            </a:pPr>
            <a:r>
              <a:rPr b="0" lang="en-GB" sz="4400" spc="-1" strike="noStrike">
                <a:solidFill>
                  <a:srgbClr val="ffffff"/>
                </a:solidFill>
                <a:latin typeface="Century Gothic"/>
              </a:rPr>
              <a:t> </a:t>
            </a:r>
            <a:endParaRPr b="0" lang="es-UY" sz="4400" spc="-1" strike="noStrike">
              <a:latin typeface="Arial"/>
            </a:endParaRPr>
          </a:p>
          <a:p>
            <a:pPr marL="343080" indent="-342360">
              <a:lnSpc>
                <a:spcPct val="90000"/>
              </a:lnSpc>
              <a:spcBef>
                <a:spcPts val="799"/>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4400" spc="-1" strike="noStrike">
              <a:latin typeface="Arial"/>
            </a:endParaRPr>
          </a:p>
        </p:txBody>
      </p:sp>
      <p:graphicFrame>
        <p:nvGraphicFramePr>
          <p:cNvPr id="2" name="Diagram2"/>
          <p:cNvGraphicFramePr/>
          <p:nvPr>
            <p:extLst>
              <p:ext uri="{D42A27DB-BD31-4B8C-83A1-F6EECF244321}">
                <p14:modId xmlns:p14="http://schemas.microsoft.com/office/powerpoint/2010/main" val="275746404"/>
              </p:ext>
            </p:extLst>
          </p:nvPr>
        </p:nvGraphicFramePr>
        <p:xfrm>
          <a:off x="911520" y="2119320"/>
          <a:ext cx="10780920" cy="45237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CustomShape 1"/>
          <p:cNvSpPr/>
          <p:nvPr/>
        </p:nvSpPr>
        <p:spPr>
          <a:xfrm>
            <a:off x="1097280" y="286560"/>
            <a:ext cx="10057680" cy="126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n-GB" sz="3200" spc="-1" strike="noStrike">
                <a:solidFill>
                  <a:srgbClr val="ffffff"/>
                </a:solidFill>
                <a:latin typeface="Century Gothic"/>
              </a:rPr>
              <a:t>DERECHOS CONFERIDOS</a:t>
            </a:r>
            <a:r>
              <a:rPr b="1" lang="en-GB" sz="2800" spc="-1" strike="noStrike">
                <a:solidFill>
                  <a:srgbClr val="ffffff"/>
                </a:solidFill>
                <a:latin typeface="Century Gothic"/>
              </a:rPr>
              <a:t> </a:t>
            </a:r>
            <a:r>
              <a:rPr b="1" lang="x-none" sz="2800" spc="-1" strike="noStrike">
                <a:solidFill>
                  <a:srgbClr val="ffffff"/>
                </a:solidFill>
                <a:latin typeface="Century Gothic"/>
              </a:rPr>
              <a:t>‏‏‏</a:t>
            </a:r>
            <a:endParaRPr b="0" lang="es-UY" sz="2800" spc="-1" strike="noStrike">
              <a:latin typeface="Arial"/>
            </a:endParaRPr>
          </a:p>
        </p:txBody>
      </p:sp>
      <p:graphicFrame>
        <p:nvGraphicFramePr>
          <p:cNvPr id="38" name="Diagram38"/>
          <p:cNvGraphicFramePr/>
          <p:nvPr>
            <p:extLst>
              <p:ext uri="{D42A27DB-BD31-4B8C-83A1-F6EECF244321}">
                <p14:modId xmlns:p14="http://schemas.microsoft.com/office/powerpoint/2010/main" val="1076766270"/>
              </p:ext>
            </p:extLst>
          </p:nvPr>
        </p:nvGraphicFramePr>
        <p:xfrm>
          <a:off x="839520" y="1845720"/>
          <a:ext cx="10811520" cy="4725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09" name="CustomShape 2"/>
          <p:cNvSpPr/>
          <p:nvPr/>
        </p:nvSpPr>
        <p:spPr>
          <a:xfrm>
            <a:off x="2452680" y="2000160"/>
            <a:ext cx="7428960" cy="368640"/>
          </a:xfrm>
          <a:prstGeom prst="rect">
            <a:avLst/>
          </a:prstGeom>
          <a:noFill/>
          <a:ln w="0">
            <a:noFill/>
          </a:ln>
        </p:spPr>
        <p:style>
          <a:lnRef idx="2"/>
          <a:fillRef idx="0"/>
          <a:effectRef idx="0"/>
          <a:fontRef idx="minor"/>
        </p:style>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n-GB" sz="3200" spc="-1" strike="noStrike">
                <a:solidFill>
                  <a:srgbClr val="ffffff"/>
                </a:solidFill>
                <a:latin typeface="Century Gothic"/>
              </a:rPr>
              <a:t>DERECHOS CONFERIDOS</a:t>
            </a:r>
            <a:r>
              <a:rPr b="1" lang="en-GB" sz="2800" spc="-1" strike="noStrike">
                <a:solidFill>
                  <a:srgbClr val="ffffff"/>
                </a:solidFill>
                <a:latin typeface="Century Gothic"/>
              </a:rPr>
              <a:t> </a:t>
            </a:r>
            <a:r>
              <a:rPr b="1" lang="x-none" sz="2800" spc="-1" strike="noStrike">
                <a:solidFill>
                  <a:srgbClr val="ffffff"/>
                </a:solidFill>
                <a:latin typeface="Century Gothic"/>
              </a:rPr>
              <a:t>‏‏‏</a:t>
            </a:r>
            <a:endParaRPr b="0" lang="es-UY" sz="2800" spc="-1" strike="noStrike">
              <a:latin typeface="Arial"/>
            </a:endParaRPr>
          </a:p>
        </p:txBody>
      </p:sp>
      <p:graphicFrame>
        <p:nvGraphicFramePr>
          <p:cNvPr id="39" name="Diagram39"/>
          <p:cNvGraphicFramePr/>
          <p:nvPr>
            <p:extLst>
              <p:ext uri="{D42A27DB-BD31-4B8C-83A1-F6EECF244321}">
                <p14:modId xmlns:p14="http://schemas.microsoft.com/office/powerpoint/2010/main" val="4137982201"/>
              </p:ext>
            </p:extLst>
          </p:nvPr>
        </p:nvGraphicFramePr>
        <p:xfrm>
          <a:off x="911520" y="2230560"/>
          <a:ext cx="10974960" cy="4340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1" name="CustomShape 2"/>
          <p:cNvSpPr/>
          <p:nvPr/>
        </p:nvSpPr>
        <p:spPr>
          <a:xfrm>
            <a:off x="2452680" y="2000160"/>
            <a:ext cx="7428960" cy="368640"/>
          </a:xfrm>
          <a:prstGeom prst="rect">
            <a:avLst/>
          </a:prstGeom>
          <a:noFill/>
          <a:ln w="0">
            <a:noFill/>
          </a:ln>
        </p:spPr>
        <p:style>
          <a:lnRef idx="2"/>
          <a:fillRef idx="0"/>
          <a:effectRef idx="0"/>
          <a:fontRef idx="minor"/>
        </p:style>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CustomShape 1"/>
          <p:cNvSpPr/>
          <p:nvPr/>
        </p:nvSpPr>
        <p:spPr>
          <a:xfrm>
            <a:off x="1097280" y="286560"/>
            <a:ext cx="9894600" cy="1413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MX" sz="3200" spc="-1" strike="noStrike">
                <a:solidFill>
                  <a:srgbClr val="ffffff"/>
                </a:solidFill>
                <a:latin typeface="Century Gothic"/>
              </a:rPr>
              <a:t>FORMAS DE TRASMISIÓN DE LAS MARCAS</a:t>
            </a:r>
            <a:r>
              <a:rPr b="1" lang="en-GB" sz="2800" spc="-1" strike="noStrike">
                <a:solidFill>
                  <a:srgbClr val="ffffff"/>
                </a:solidFill>
                <a:latin typeface="Century Gothic"/>
              </a:rPr>
              <a:t> </a:t>
            </a:r>
            <a:r>
              <a:rPr b="1" lang="x-none" sz="2800" spc="-1" strike="noStrike">
                <a:solidFill>
                  <a:srgbClr val="ffffff"/>
                </a:solidFill>
                <a:latin typeface="Century Gothic"/>
              </a:rPr>
              <a:t>‏‏‏</a:t>
            </a:r>
            <a:endParaRPr b="0" lang="es-UY" sz="2800" spc="-1" strike="noStrike">
              <a:latin typeface="Arial"/>
            </a:endParaRPr>
          </a:p>
        </p:txBody>
      </p:sp>
      <p:graphicFrame>
        <p:nvGraphicFramePr>
          <p:cNvPr id="40" name="Diagram40"/>
          <p:cNvGraphicFramePr/>
          <p:nvPr>
            <p:extLst>
              <p:ext uri="{D42A27DB-BD31-4B8C-83A1-F6EECF244321}">
                <p14:modId xmlns:p14="http://schemas.microsoft.com/office/powerpoint/2010/main" val="2144174395"/>
              </p:ext>
            </p:extLst>
          </p:nvPr>
        </p:nvGraphicFramePr>
        <p:xfrm>
          <a:off x="839520" y="2184840"/>
          <a:ext cx="11088360" cy="4308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3" name="CustomShape 2"/>
          <p:cNvSpPr/>
          <p:nvPr/>
        </p:nvSpPr>
        <p:spPr>
          <a:xfrm>
            <a:off x="2452680" y="2000160"/>
            <a:ext cx="7428960" cy="368640"/>
          </a:xfrm>
          <a:prstGeom prst="rect">
            <a:avLst/>
          </a:prstGeom>
          <a:noFill/>
          <a:ln w="0">
            <a:noFill/>
          </a:ln>
        </p:spPr>
        <p:style>
          <a:lnRef idx="2"/>
          <a:fillRef idx="0"/>
          <a:effectRef idx="0"/>
          <a:fontRef idx="minor"/>
        </p:style>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CustomShape 1"/>
          <p:cNvSpPr/>
          <p:nvPr/>
        </p:nvSpPr>
        <p:spPr>
          <a:xfrm>
            <a:off x="1097280" y="286560"/>
            <a:ext cx="996660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ES" sz="3200" spc="-1" strike="noStrike">
                <a:solidFill>
                  <a:srgbClr val="ffffff"/>
                </a:solidFill>
                <a:latin typeface="Century Gothic"/>
              </a:rPr>
              <a:t>TRANSFERENCIA DE MARCAS</a:t>
            </a:r>
            <a:r>
              <a:rPr b="1" lang="es-MX" sz="2800" spc="-1" strike="noStrike">
                <a:solidFill>
                  <a:srgbClr val="fefefe"/>
                </a:solidFill>
                <a:latin typeface="Century Gothic"/>
              </a:rPr>
              <a:t> </a:t>
            </a:r>
            <a:r>
              <a:rPr b="1" lang="x-none" sz="2800" spc="-1" strike="noStrike">
                <a:solidFill>
                  <a:srgbClr val="ffffff"/>
                </a:solidFill>
                <a:latin typeface="Century Gothic"/>
              </a:rPr>
              <a:t>‏‏‏</a:t>
            </a:r>
            <a:endParaRPr b="0" lang="es-UY" sz="2800" spc="-1" strike="noStrike">
              <a:latin typeface="Arial"/>
            </a:endParaRPr>
          </a:p>
        </p:txBody>
      </p:sp>
      <p:graphicFrame>
        <p:nvGraphicFramePr>
          <p:cNvPr id="41" name="Diagram41"/>
          <p:cNvGraphicFramePr/>
          <p:nvPr>
            <p:extLst>
              <p:ext uri="{D42A27DB-BD31-4B8C-83A1-F6EECF244321}">
                <p14:modId xmlns:p14="http://schemas.microsoft.com/office/powerpoint/2010/main" val="1630474622"/>
              </p:ext>
            </p:extLst>
          </p:nvPr>
        </p:nvGraphicFramePr>
        <p:xfrm>
          <a:off x="623520" y="2230560"/>
          <a:ext cx="11346120" cy="4340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5"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CustomShape 1"/>
          <p:cNvSpPr/>
          <p:nvPr/>
        </p:nvSpPr>
        <p:spPr>
          <a:xfrm>
            <a:off x="1097280" y="286560"/>
            <a:ext cx="10057680" cy="126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MX" sz="2800" spc="-1" strike="noStrike">
                <a:solidFill>
                  <a:srgbClr val="fefefe"/>
                </a:solidFill>
                <a:latin typeface="Century Gothic"/>
              </a:rPr>
              <a:t> </a:t>
            </a:r>
            <a:r>
              <a:rPr b="1" lang="es-MX" sz="3200" spc="-1" strike="noStrike">
                <a:solidFill>
                  <a:srgbClr val="ffffff"/>
                </a:solidFill>
                <a:latin typeface="Century Gothic"/>
              </a:rPr>
              <a:t>LA LICENCIA DE MARCAS </a:t>
            </a:r>
            <a:r>
              <a:rPr b="1" lang="x-none" sz="3200" spc="-1" strike="noStrike">
                <a:solidFill>
                  <a:srgbClr val="ffffff"/>
                </a:solidFill>
                <a:latin typeface="Century Gothic"/>
              </a:rPr>
              <a:t>‏‏‏</a:t>
            </a:r>
            <a:endParaRPr b="0" lang="es-UY" sz="3200" spc="-1" strike="noStrike">
              <a:latin typeface="Arial"/>
            </a:endParaRPr>
          </a:p>
        </p:txBody>
      </p:sp>
      <p:graphicFrame>
        <p:nvGraphicFramePr>
          <p:cNvPr id="42" name="Diagram42"/>
          <p:cNvGraphicFramePr/>
          <p:nvPr>
            <p:extLst>
              <p:ext uri="{D42A27DB-BD31-4B8C-83A1-F6EECF244321}">
                <p14:modId xmlns:p14="http://schemas.microsoft.com/office/powerpoint/2010/main" val="1867432756"/>
              </p:ext>
            </p:extLst>
          </p:nvPr>
        </p:nvGraphicFramePr>
        <p:xfrm>
          <a:off x="1097280" y="2202840"/>
          <a:ext cx="10428840" cy="4367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7"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CustomShape 1"/>
          <p:cNvSpPr/>
          <p:nvPr/>
        </p:nvSpPr>
        <p:spPr>
          <a:xfrm>
            <a:off x="1097280" y="286560"/>
            <a:ext cx="9894600" cy="126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ES_tradnl" sz="2800" spc="-1" strike="noStrike">
                <a:solidFill>
                  <a:srgbClr val="ffffff"/>
                </a:solidFill>
                <a:latin typeface="Century Gothic"/>
              </a:rPr>
              <a:t> </a:t>
            </a:r>
            <a:r>
              <a:rPr b="1" lang="es-ES_tradnl" sz="3200" spc="-1" strike="noStrike">
                <a:solidFill>
                  <a:srgbClr val="ffffff"/>
                </a:solidFill>
                <a:latin typeface="Century Gothic"/>
              </a:rPr>
              <a:t>FRANQUICIA</a:t>
            </a:r>
            <a:r>
              <a:rPr b="1" lang="x-none" sz="3200" spc="-1" strike="noStrike">
                <a:solidFill>
                  <a:srgbClr val="ffffff"/>
                </a:solidFill>
                <a:latin typeface="Century Gothic"/>
              </a:rPr>
              <a:t>‏</a:t>
            </a:r>
            <a:r>
              <a:rPr b="1" lang="x-none" sz="2800" spc="-1" strike="noStrike">
                <a:solidFill>
                  <a:srgbClr val="ffffff"/>
                </a:solidFill>
                <a:latin typeface="Century Gothic"/>
              </a:rPr>
              <a:t>‏‏</a:t>
            </a:r>
            <a:endParaRPr b="0" lang="es-UY" sz="2800" spc="-1" strike="noStrike">
              <a:latin typeface="Arial"/>
            </a:endParaRPr>
          </a:p>
        </p:txBody>
      </p:sp>
      <p:graphicFrame>
        <p:nvGraphicFramePr>
          <p:cNvPr id="43" name="Diagram43"/>
          <p:cNvGraphicFramePr/>
          <p:nvPr>
            <p:extLst>
              <p:ext uri="{D42A27DB-BD31-4B8C-83A1-F6EECF244321}">
                <p14:modId xmlns:p14="http://schemas.microsoft.com/office/powerpoint/2010/main" val="3095654267"/>
              </p:ext>
            </p:extLst>
          </p:nvPr>
        </p:nvGraphicFramePr>
        <p:xfrm>
          <a:off x="695520" y="2216880"/>
          <a:ext cx="11107800" cy="43538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19" name="CustomShape 2"/>
          <p:cNvSpPr/>
          <p:nvPr/>
        </p:nvSpPr>
        <p:spPr>
          <a:xfrm>
            <a:off x="2452680" y="2000160"/>
            <a:ext cx="7428960" cy="368640"/>
          </a:xfrm>
          <a:prstGeom prst="rect">
            <a:avLst/>
          </a:prstGeom>
          <a:noFill/>
          <a:ln w="0">
            <a:noFill/>
          </a:ln>
        </p:spPr>
        <p:style>
          <a:lnRef idx="2"/>
          <a:fillRef idx="0"/>
          <a:effectRef idx="0"/>
          <a:fontRef idx="minor"/>
        </p:style>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CustomShape 1"/>
          <p:cNvSpPr/>
          <p:nvPr/>
        </p:nvSpPr>
        <p:spPr>
          <a:xfrm>
            <a:off x="1097280" y="286560"/>
            <a:ext cx="9894600" cy="126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ES_tradnl" sz="2800" spc="-1" strike="noStrike">
                <a:solidFill>
                  <a:srgbClr val="ffffff"/>
                </a:solidFill>
                <a:latin typeface="Century Gothic"/>
              </a:rPr>
              <a:t> </a:t>
            </a:r>
            <a:r>
              <a:rPr b="1" lang="es-ES_tradnl" sz="3200" spc="-1" strike="noStrike">
                <a:solidFill>
                  <a:srgbClr val="ffffff"/>
                </a:solidFill>
                <a:latin typeface="Century Gothic"/>
              </a:rPr>
              <a:t>FRANQUICIA</a:t>
            </a:r>
            <a:r>
              <a:rPr b="1" lang="x-none" sz="3200" spc="-1" strike="noStrike">
                <a:solidFill>
                  <a:srgbClr val="ffffff"/>
                </a:solidFill>
                <a:latin typeface="Century Gothic"/>
              </a:rPr>
              <a:t>‏</a:t>
            </a:r>
            <a:r>
              <a:rPr b="1" lang="x-none" sz="2800" spc="-1" strike="noStrike">
                <a:solidFill>
                  <a:srgbClr val="ffffff"/>
                </a:solidFill>
                <a:latin typeface="Century Gothic"/>
              </a:rPr>
              <a:t>‏‏</a:t>
            </a:r>
            <a:endParaRPr b="0" lang="es-UY" sz="2800" spc="-1" strike="noStrike">
              <a:latin typeface="Arial"/>
            </a:endParaRPr>
          </a:p>
        </p:txBody>
      </p:sp>
      <p:graphicFrame>
        <p:nvGraphicFramePr>
          <p:cNvPr id="44" name="Diagram44"/>
          <p:cNvGraphicFramePr/>
          <p:nvPr>
            <p:extLst>
              <p:ext uri="{D42A27DB-BD31-4B8C-83A1-F6EECF244321}">
                <p14:modId xmlns:p14="http://schemas.microsoft.com/office/powerpoint/2010/main" val="977149301"/>
              </p:ext>
            </p:extLst>
          </p:nvPr>
        </p:nvGraphicFramePr>
        <p:xfrm>
          <a:off x="1097280" y="2297520"/>
          <a:ext cx="10152000" cy="3628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21"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CustomShape 1"/>
          <p:cNvSpPr/>
          <p:nvPr/>
        </p:nvSpPr>
        <p:spPr>
          <a:xfrm>
            <a:off x="1097280" y="286560"/>
            <a:ext cx="10057680" cy="126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s-ES" sz="3600" spc="-1" strike="noStrike">
                <a:solidFill>
                  <a:srgbClr val="ffffff"/>
                </a:solidFill>
                <a:latin typeface="Century Gothic"/>
              </a:rPr>
              <a:t>GRAVAMENES</a:t>
            </a:r>
            <a:r>
              <a:rPr b="1" lang="x-none" sz="3600" spc="-1" strike="noStrike">
                <a:solidFill>
                  <a:srgbClr val="ffffff"/>
                </a:solidFill>
                <a:latin typeface="Century Gothic"/>
              </a:rPr>
              <a:t>‏</a:t>
            </a:r>
            <a:endParaRPr b="0" lang="es-UY" sz="3600" spc="-1" strike="noStrike">
              <a:latin typeface="Arial"/>
            </a:endParaRPr>
          </a:p>
        </p:txBody>
      </p:sp>
      <p:graphicFrame>
        <p:nvGraphicFramePr>
          <p:cNvPr id="45" name="Diagram45"/>
          <p:cNvGraphicFramePr/>
          <p:nvPr>
            <p:extLst>
              <p:ext uri="{D42A27DB-BD31-4B8C-83A1-F6EECF244321}">
                <p14:modId xmlns:p14="http://schemas.microsoft.com/office/powerpoint/2010/main" val="4186214398"/>
              </p:ext>
            </p:extLst>
          </p:nvPr>
        </p:nvGraphicFramePr>
        <p:xfrm>
          <a:off x="551520" y="2119680"/>
          <a:ext cx="10974960" cy="4100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23"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CustomShape 1"/>
          <p:cNvSpPr/>
          <p:nvPr/>
        </p:nvSpPr>
        <p:spPr>
          <a:xfrm>
            <a:off x="1097280" y="286560"/>
            <a:ext cx="10057680" cy="126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s-ES" sz="3600" spc="-1" strike="noStrike">
                <a:solidFill>
                  <a:srgbClr val="ffffff"/>
                </a:solidFill>
                <a:latin typeface="Century Gothic"/>
              </a:rPr>
              <a:t>GRAVAMENES</a:t>
            </a:r>
            <a:r>
              <a:rPr b="1" lang="x-none" sz="3200" spc="-1" strike="noStrike">
                <a:solidFill>
                  <a:srgbClr val="ffffff"/>
                </a:solidFill>
                <a:latin typeface="Century Gothic"/>
              </a:rPr>
              <a:t>‏</a:t>
            </a:r>
            <a:endParaRPr b="0" lang="es-UY" sz="3200" spc="-1" strike="noStrike">
              <a:latin typeface="Arial"/>
            </a:endParaRPr>
          </a:p>
        </p:txBody>
      </p:sp>
      <p:graphicFrame>
        <p:nvGraphicFramePr>
          <p:cNvPr id="46" name="Diagram46"/>
          <p:cNvGraphicFramePr/>
          <p:nvPr>
            <p:extLst>
              <p:ext uri="{D42A27DB-BD31-4B8C-83A1-F6EECF244321}">
                <p14:modId xmlns:p14="http://schemas.microsoft.com/office/powerpoint/2010/main" val="3741107000"/>
              </p:ext>
            </p:extLst>
          </p:nvPr>
        </p:nvGraphicFramePr>
        <p:xfrm>
          <a:off x="695520" y="2058840"/>
          <a:ext cx="11052360" cy="43678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25"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ES" sz="3600" spc="-1" strike="noStrike">
                <a:solidFill>
                  <a:srgbClr val="ffffff"/>
                </a:solidFill>
                <a:latin typeface="Century Gothic"/>
              </a:rPr>
              <a:t>FRASES PUBLICITARIAS</a:t>
            </a:r>
            <a:r>
              <a:rPr b="1" lang="x-none" sz="2800" spc="-1" strike="noStrike">
                <a:solidFill>
                  <a:srgbClr val="ffffff"/>
                </a:solidFill>
                <a:latin typeface="Century Gothic"/>
              </a:rPr>
              <a:t>‏</a:t>
            </a:r>
            <a:endParaRPr b="0" lang="es-UY" sz="2800" spc="-1" strike="noStrike">
              <a:latin typeface="Arial"/>
            </a:endParaRPr>
          </a:p>
        </p:txBody>
      </p:sp>
      <p:graphicFrame>
        <p:nvGraphicFramePr>
          <p:cNvPr id="47" name="Diagram47"/>
          <p:cNvGraphicFramePr/>
          <p:nvPr>
            <p:extLst>
              <p:ext uri="{D42A27DB-BD31-4B8C-83A1-F6EECF244321}">
                <p14:modId xmlns:p14="http://schemas.microsoft.com/office/powerpoint/2010/main" val="1093969064"/>
              </p:ext>
            </p:extLst>
          </p:nvPr>
        </p:nvGraphicFramePr>
        <p:xfrm>
          <a:off x="839520" y="2521440"/>
          <a:ext cx="10770120" cy="4049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27" name="CustomShape 2"/>
          <p:cNvSpPr/>
          <p:nvPr/>
        </p:nvSpPr>
        <p:spPr>
          <a:xfrm>
            <a:off x="2452680" y="2000160"/>
            <a:ext cx="7428960" cy="368640"/>
          </a:xfrm>
          <a:prstGeom prst="rect">
            <a:avLst/>
          </a:prstGeom>
          <a:noFill/>
          <a:ln w="0">
            <a:noFill/>
          </a:ln>
        </p:spPr>
        <p:style>
          <a:lnRef idx="2"/>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CustomShape 1"/>
          <p:cNvSpPr/>
          <p:nvPr/>
        </p:nvSpPr>
        <p:spPr>
          <a:xfrm>
            <a:off x="1097280" y="286560"/>
            <a:ext cx="9966600" cy="132264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r>
              <a:rPr b="1" lang="en-GB" sz="3200" spc="-1" strike="noStrike">
                <a:solidFill>
                  <a:srgbClr val="fefefe"/>
                </a:solidFill>
                <a:latin typeface="Century Gothic"/>
              </a:rPr>
              <a:t>SIGNOS DISTINTIVOS</a:t>
            </a:r>
            <a:br/>
            <a:r>
              <a:rPr b="1" lang="en-GB" sz="3200" spc="-1" strike="noStrike">
                <a:solidFill>
                  <a:srgbClr val="fefefe"/>
                </a:solidFill>
                <a:latin typeface="Century Gothic"/>
              </a:rPr>
              <a:t>Ley MADRE N° 17.011</a:t>
            </a:r>
            <a:endParaRPr b="0" lang="es-UY" sz="3200" spc="-1" strike="noStrike">
              <a:latin typeface="Arial"/>
            </a:endParaRPr>
          </a:p>
        </p:txBody>
      </p:sp>
      <p:sp>
        <p:nvSpPr>
          <p:cNvPr id="325" name="CustomShape 2"/>
          <p:cNvSpPr/>
          <p:nvPr/>
        </p:nvSpPr>
        <p:spPr>
          <a:xfrm>
            <a:off x="2135520" y="1700640"/>
            <a:ext cx="8228880" cy="437292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Autofit/>
          </a:bodyPr>
          <a:p>
            <a:pPr>
              <a:lnSpc>
                <a:spcPct val="100000"/>
              </a:lnSpc>
              <a:spcBef>
                <a:spcPts val="360"/>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a:p>
            <a:pPr>
              <a:lnSpc>
                <a:spcPct val="100000"/>
              </a:lnSpc>
              <a:spcBef>
                <a:spcPts val="360"/>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a:p>
            <a:pPr>
              <a:lnSpc>
                <a:spcPct val="100000"/>
              </a:lnSpc>
              <a:spcBef>
                <a:spcPts val="360"/>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a:p>
            <a:pPr marL="343080" indent="-342360">
              <a:lnSpc>
                <a:spcPct val="100000"/>
              </a:lnSpc>
              <a:spcBef>
                <a:spcPts val="360"/>
              </a:spcBef>
              <a:spcAft>
                <a:spcPts val="601"/>
              </a:spcAft>
              <a:buClr>
                <a:srgbClr val="00c6bb"/>
              </a:buClr>
              <a:buFont typeface="Wingdings 2" charset="2"/>
              <a:buChar char=""/>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r>
              <a:rPr b="0" lang="en-GB" sz="1800" spc="-1" strike="noStrike">
                <a:solidFill>
                  <a:srgbClr val="ffffff"/>
                </a:solidFill>
                <a:latin typeface="Century Gothic"/>
              </a:rPr>
              <a:t> </a:t>
            </a:r>
            <a:endParaRPr b="0" lang="es-UY" sz="1800" spc="-1" strike="noStrike">
              <a:latin typeface="Arial"/>
            </a:endParaRPr>
          </a:p>
          <a:p>
            <a:pPr>
              <a:lnSpc>
                <a:spcPct val="90000"/>
              </a:lnSpc>
              <a:spcBef>
                <a:spcPts val="64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a:p>
            <a:pPr>
              <a:lnSpc>
                <a:spcPct val="100000"/>
              </a:lnSpc>
              <a:spcBef>
                <a:spcPts val="360"/>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p:txBody>
      </p:sp>
      <p:graphicFrame>
        <p:nvGraphicFramePr>
          <p:cNvPr id="3" name="Diagram3"/>
          <p:cNvGraphicFramePr/>
          <p:nvPr>
            <p:extLst>
              <p:ext uri="{D42A27DB-BD31-4B8C-83A1-F6EECF244321}">
                <p14:modId xmlns:p14="http://schemas.microsoft.com/office/powerpoint/2010/main" val="2945791802"/>
              </p:ext>
            </p:extLst>
          </p:nvPr>
        </p:nvGraphicFramePr>
        <p:xfrm>
          <a:off x="2279520" y="2100960"/>
          <a:ext cx="7889040" cy="45201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ES" sz="3600" spc="-1" strike="noStrike">
                <a:solidFill>
                  <a:srgbClr val="ffffff"/>
                </a:solidFill>
                <a:latin typeface="Century Gothic"/>
              </a:rPr>
              <a:t>FRASES PUBLICITARIAS</a:t>
            </a:r>
            <a:r>
              <a:rPr b="1" lang="x-none" sz="2800" spc="-1" strike="noStrike">
                <a:solidFill>
                  <a:srgbClr val="ffffff"/>
                </a:solidFill>
                <a:latin typeface="Century Gothic"/>
              </a:rPr>
              <a:t>‏</a:t>
            </a:r>
            <a:endParaRPr b="0" lang="es-UY" sz="2800" spc="-1" strike="noStrike">
              <a:latin typeface="Arial"/>
            </a:endParaRPr>
          </a:p>
        </p:txBody>
      </p:sp>
      <p:graphicFrame>
        <p:nvGraphicFramePr>
          <p:cNvPr id="48" name="Diagram48"/>
          <p:cNvGraphicFramePr/>
          <p:nvPr>
            <p:extLst>
              <p:ext uri="{D42A27DB-BD31-4B8C-83A1-F6EECF244321}">
                <p14:modId xmlns:p14="http://schemas.microsoft.com/office/powerpoint/2010/main" val="975035124"/>
              </p:ext>
            </p:extLst>
          </p:nvPr>
        </p:nvGraphicFramePr>
        <p:xfrm>
          <a:off x="839520" y="2175120"/>
          <a:ext cx="10714680" cy="4238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29"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CustomShape 1"/>
          <p:cNvSpPr/>
          <p:nvPr/>
        </p:nvSpPr>
        <p:spPr>
          <a:xfrm>
            <a:off x="1097280" y="286560"/>
            <a:ext cx="9966600" cy="126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n-GB" sz="3200" spc="-1" strike="noStrike">
                <a:solidFill>
                  <a:srgbClr val="ffffff"/>
                </a:solidFill>
                <a:latin typeface="Century Gothic"/>
              </a:rPr>
              <a:t>NOMBRE COMERCIAL</a:t>
            </a:r>
            <a:br/>
            <a:r>
              <a:rPr b="1" lang="en-GB" sz="3200" spc="-1" strike="noStrike">
                <a:solidFill>
                  <a:srgbClr val="ffffff"/>
                </a:solidFill>
                <a:latin typeface="Century Gothic"/>
              </a:rPr>
              <a:t>(arts. 67 a 72)</a:t>
            </a:r>
            <a:r>
              <a:rPr b="1" lang="x-none" sz="3200" spc="-1" strike="noStrike">
                <a:solidFill>
                  <a:srgbClr val="ffffff"/>
                </a:solidFill>
                <a:latin typeface="Century Gothic"/>
              </a:rPr>
              <a:t>‏‏</a:t>
            </a:r>
            <a:endParaRPr b="0" lang="es-UY" sz="3200" spc="-1" strike="noStrike">
              <a:latin typeface="Arial"/>
            </a:endParaRPr>
          </a:p>
        </p:txBody>
      </p:sp>
      <p:graphicFrame>
        <p:nvGraphicFramePr>
          <p:cNvPr id="49" name="Diagram49"/>
          <p:cNvGraphicFramePr/>
          <p:nvPr>
            <p:extLst>
              <p:ext uri="{D42A27DB-BD31-4B8C-83A1-F6EECF244321}">
                <p14:modId xmlns:p14="http://schemas.microsoft.com/office/powerpoint/2010/main" val="1209566583"/>
              </p:ext>
            </p:extLst>
          </p:nvPr>
        </p:nvGraphicFramePr>
        <p:xfrm>
          <a:off x="1097280" y="2604600"/>
          <a:ext cx="10207440" cy="3966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31"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CustomShape 1"/>
          <p:cNvSpPr/>
          <p:nvPr/>
        </p:nvSpPr>
        <p:spPr>
          <a:xfrm>
            <a:off x="1097280" y="286560"/>
            <a:ext cx="9966600" cy="1269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a:bodyPr>
          <a:p>
            <a:pPr algn="ctr">
              <a:lnSpc>
                <a:spcPct val="100000"/>
              </a:lnSpc>
            </a:pPr>
            <a:r>
              <a:rPr b="1" lang="en-GB" sz="3200" spc="-1" strike="noStrike">
                <a:solidFill>
                  <a:srgbClr val="ffffff"/>
                </a:solidFill>
                <a:latin typeface="Century Gothic"/>
              </a:rPr>
              <a:t>NOMBRE COMERCIAL</a:t>
            </a:r>
            <a:br/>
            <a:r>
              <a:rPr b="1" lang="en-GB" sz="3200" spc="-1" strike="noStrike">
                <a:solidFill>
                  <a:srgbClr val="ffffff"/>
                </a:solidFill>
                <a:latin typeface="Century Gothic"/>
              </a:rPr>
              <a:t>(arts. 67 a 72)</a:t>
            </a:r>
            <a:r>
              <a:rPr b="1" lang="x-none" sz="3200" spc="-1" strike="noStrike">
                <a:solidFill>
                  <a:srgbClr val="ffffff"/>
                </a:solidFill>
                <a:latin typeface="Century Gothic"/>
              </a:rPr>
              <a:t>‏‏</a:t>
            </a:r>
            <a:endParaRPr b="0" lang="es-UY" sz="3200" spc="-1" strike="noStrike">
              <a:latin typeface="Arial"/>
            </a:endParaRPr>
          </a:p>
        </p:txBody>
      </p:sp>
      <p:graphicFrame>
        <p:nvGraphicFramePr>
          <p:cNvPr id="50" name="Diagram50"/>
          <p:cNvGraphicFramePr/>
          <p:nvPr>
            <p:extLst>
              <p:ext uri="{D42A27DB-BD31-4B8C-83A1-F6EECF244321}">
                <p14:modId xmlns:p14="http://schemas.microsoft.com/office/powerpoint/2010/main" val="757885102"/>
              </p:ext>
            </p:extLst>
          </p:nvPr>
        </p:nvGraphicFramePr>
        <p:xfrm>
          <a:off x="1097280" y="2369520"/>
          <a:ext cx="10332000" cy="42012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33"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ES_tradnl" sz="3600" spc="-1" strike="noStrike">
                <a:solidFill>
                  <a:srgbClr val="ffffff"/>
                </a:solidFill>
                <a:latin typeface="Century Gothic"/>
              </a:rPr>
              <a:t>NOMBRES DE DOMINIO</a:t>
            </a:r>
            <a:r>
              <a:rPr b="1" lang="x-none" sz="2800" spc="-1" strike="noStrike">
                <a:solidFill>
                  <a:srgbClr val="ffffff"/>
                </a:solidFill>
                <a:latin typeface="Century Gothic"/>
              </a:rPr>
              <a:t>‏‏</a:t>
            </a:r>
            <a:endParaRPr b="0" lang="es-UY" sz="2800" spc="-1" strike="noStrike">
              <a:latin typeface="Arial"/>
            </a:endParaRPr>
          </a:p>
        </p:txBody>
      </p:sp>
      <p:graphicFrame>
        <p:nvGraphicFramePr>
          <p:cNvPr id="51" name="Diagram51"/>
          <p:cNvGraphicFramePr/>
          <p:nvPr>
            <p:extLst>
              <p:ext uri="{D42A27DB-BD31-4B8C-83A1-F6EECF244321}">
                <p14:modId xmlns:p14="http://schemas.microsoft.com/office/powerpoint/2010/main" val="384459557"/>
              </p:ext>
            </p:extLst>
          </p:nvPr>
        </p:nvGraphicFramePr>
        <p:xfrm>
          <a:off x="694800" y="2147400"/>
          <a:ext cx="11122200" cy="4141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35"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CustomShape 1"/>
          <p:cNvSpPr/>
          <p:nvPr/>
        </p:nvSpPr>
        <p:spPr>
          <a:xfrm>
            <a:off x="1097280" y="286560"/>
            <a:ext cx="10057680" cy="134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r>
              <a:rPr b="1" lang="es-ES_tradnl" sz="3600" spc="-1" strike="noStrike">
                <a:solidFill>
                  <a:srgbClr val="ffffff"/>
                </a:solidFill>
                <a:latin typeface="Century Gothic"/>
              </a:rPr>
              <a:t>NOMBRES DE DOMINIO</a:t>
            </a:r>
            <a:r>
              <a:rPr b="1" lang="x-none" sz="2800" spc="-1" strike="noStrike">
                <a:solidFill>
                  <a:srgbClr val="ffffff"/>
                </a:solidFill>
                <a:latin typeface="Century Gothic"/>
              </a:rPr>
              <a:t>‏‏</a:t>
            </a:r>
            <a:endParaRPr b="0" lang="es-UY" sz="2800" spc="-1" strike="noStrike">
              <a:latin typeface="Arial"/>
            </a:endParaRPr>
          </a:p>
        </p:txBody>
      </p:sp>
      <p:graphicFrame>
        <p:nvGraphicFramePr>
          <p:cNvPr id="52" name="Diagram52"/>
          <p:cNvGraphicFramePr/>
          <p:nvPr>
            <p:extLst>
              <p:ext uri="{D42A27DB-BD31-4B8C-83A1-F6EECF244321}">
                <p14:modId xmlns:p14="http://schemas.microsoft.com/office/powerpoint/2010/main" val="3277641023"/>
              </p:ext>
            </p:extLst>
          </p:nvPr>
        </p:nvGraphicFramePr>
        <p:xfrm>
          <a:off x="694800" y="2147400"/>
          <a:ext cx="11122200" cy="4141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37" name="CustomShape 2"/>
          <p:cNvSpPr/>
          <p:nvPr/>
        </p:nvSpPr>
        <p:spPr>
          <a:xfrm>
            <a:off x="2452680" y="2000160"/>
            <a:ext cx="7428960" cy="3686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1097280" y="286560"/>
            <a:ext cx="10470600" cy="206172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rmAutofit fontScale="60000"/>
          </a:bodyPr>
          <a:p>
            <a:pPr algn="ctr">
              <a:lnSpc>
                <a:spcPct val="100000"/>
              </a:lnSpc>
            </a:pPr>
            <a:br/>
            <a:br/>
            <a:r>
              <a:rPr b="1" lang="en-GB" sz="3600" spc="-1" strike="noStrike">
                <a:solidFill>
                  <a:srgbClr val="ffffff"/>
                </a:solidFill>
                <a:latin typeface="Century Gothic"/>
              </a:rPr>
              <a:t>ACCIONES CIVILES Y PENALES QUE OTORGA LA LEY N° 17.011 </a:t>
            </a:r>
            <a:br/>
            <a:r>
              <a:rPr b="1" lang="x-none" sz="3600" spc="-1" strike="noStrike">
                <a:solidFill>
                  <a:srgbClr val="ffffff"/>
                </a:solidFill>
                <a:latin typeface="Century Gothic"/>
              </a:rPr>
              <a:t>‏</a:t>
            </a:r>
            <a:br/>
            <a:endParaRPr b="0" lang="es-UY" sz="3600" spc="-1" strike="noStrike">
              <a:latin typeface="Arial"/>
            </a:endParaRPr>
          </a:p>
        </p:txBody>
      </p:sp>
      <p:graphicFrame>
        <p:nvGraphicFramePr>
          <p:cNvPr id="53" name="Diagram53"/>
          <p:cNvGraphicFramePr/>
          <p:nvPr>
            <p:extLst>
              <p:ext uri="{D42A27DB-BD31-4B8C-83A1-F6EECF244321}">
                <p14:modId xmlns:p14="http://schemas.microsoft.com/office/powerpoint/2010/main" val="134803524"/>
              </p:ext>
            </p:extLst>
          </p:nvPr>
        </p:nvGraphicFramePr>
        <p:xfrm>
          <a:off x="623520" y="2161440"/>
          <a:ext cx="11152080" cy="45158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1097280" y="286560"/>
            <a:ext cx="10057680" cy="170136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Autofit/>
          </a:bodyPr>
          <a:p>
            <a:pPr algn="ctr">
              <a:lnSpc>
                <a:spcPct val="100000"/>
              </a:lnSpc>
            </a:pPr>
            <a:br/>
            <a:r>
              <a:rPr b="1" lang="es-ES" sz="3200" spc="-1" strike="noStrike">
                <a:solidFill>
                  <a:srgbClr val="fefefe"/>
                </a:solidFill>
                <a:latin typeface="Century Gothic"/>
              </a:rPr>
              <a:t>TRATADOS RELACIONADOS CON LAS MARCAS ADMINISTRADOS POR LA OMPI</a:t>
            </a:r>
            <a:br/>
            <a:endParaRPr b="0" lang="es-UY" sz="3200" spc="-1" strike="noStrike">
              <a:latin typeface="Arial"/>
            </a:endParaRPr>
          </a:p>
        </p:txBody>
      </p:sp>
      <p:graphicFrame>
        <p:nvGraphicFramePr>
          <p:cNvPr id="54" name="Diagram54"/>
          <p:cNvGraphicFramePr/>
          <p:nvPr>
            <p:extLst>
              <p:ext uri="{D42A27DB-BD31-4B8C-83A1-F6EECF244321}">
                <p14:modId xmlns:p14="http://schemas.microsoft.com/office/powerpoint/2010/main" val="1636982569"/>
              </p:ext>
            </p:extLst>
          </p:nvPr>
        </p:nvGraphicFramePr>
        <p:xfrm>
          <a:off x="551520" y="2286000"/>
          <a:ext cx="11445840" cy="42847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CustomShape 1"/>
          <p:cNvSpPr/>
          <p:nvPr/>
        </p:nvSpPr>
        <p:spPr>
          <a:xfrm>
            <a:off x="1097280" y="286560"/>
            <a:ext cx="10057680" cy="170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br/>
            <a:r>
              <a:rPr b="1" lang="es-ES" sz="3200" spc="-1" strike="noStrike">
                <a:solidFill>
                  <a:srgbClr val="ffffff"/>
                </a:solidFill>
                <a:latin typeface="Century Gothic"/>
              </a:rPr>
              <a:t>TRATADOS RELACIONADOS CON LAS MARCAS ADMINISTRADOS POR LA OMPI</a:t>
            </a:r>
            <a:br/>
            <a:endParaRPr b="0" lang="es-UY" sz="3200" spc="-1" strike="noStrike">
              <a:latin typeface="Arial"/>
            </a:endParaRPr>
          </a:p>
        </p:txBody>
      </p:sp>
      <p:graphicFrame>
        <p:nvGraphicFramePr>
          <p:cNvPr id="55" name="Diagram55"/>
          <p:cNvGraphicFramePr/>
          <p:nvPr>
            <p:extLst>
              <p:ext uri="{D42A27DB-BD31-4B8C-83A1-F6EECF244321}">
                <p14:modId xmlns:p14="http://schemas.microsoft.com/office/powerpoint/2010/main" val="731021315"/>
              </p:ext>
            </p:extLst>
          </p:nvPr>
        </p:nvGraphicFramePr>
        <p:xfrm>
          <a:off x="623520" y="2175120"/>
          <a:ext cx="11179800" cy="43956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CustomShape 1"/>
          <p:cNvSpPr/>
          <p:nvPr/>
        </p:nvSpPr>
        <p:spPr>
          <a:xfrm>
            <a:off x="1097280" y="286560"/>
            <a:ext cx="10057680" cy="1701360"/>
          </a:xfrm>
          <a:prstGeom prst="rect">
            <a:avLst/>
          </a:prstGeom>
          <a:noFill/>
          <a:ln w="0">
            <a:noFill/>
          </a:ln>
          <a:effectLst>
            <a:outerShdw dir="0" dist="0">
              <a:srgbClr val="000000">
                <a:alpha val="60000"/>
              </a:srgbClr>
            </a:outerShdw>
          </a:effectLst>
        </p:spPr>
        <p:style>
          <a:lnRef idx="0"/>
          <a:fillRef idx="0"/>
          <a:effectRef idx="0"/>
          <a:fontRef idx="minor"/>
        </p:style>
        <p:txBody>
          <a:bodyPr lIns="90000" rIns="90000" tIns="45000" bIns="45000" anchor="b">
            <a:noAutofit/>
          </a:bodyPr>
          <a:p>
            <a:pPr algn="ctr">
              <a:lnSpc>
                <a:spcPct val="100000"/>
              </a:lnSpc>
            </a:pPr>
            <a:br/>
            <a:r>
              <a:rPr b="1" lang="es-ES" sz="3200" spc="-1" strike="noStrike">
                <a:solidFill>
                  <a:srgbClr val="fefefe"/>
                </a:solidFill>
                <a:latin typeface="Century Gothic"/>
              </a:rPr>
              <a:t>TRATADOS RELACIONADOS CON LAS MARCAS ADMINISTRADOS POR LA OMPI</a:t>
            </a:r>
            <a:br/>
            <a:endParaRPr b="0" lang="es-UY" sz="3200" spc="-1" strike="noStrike">
              <a:latin typeface="Arial"/>
            </a:endParaRPr>
          </a:p>
        </p:txBody>
      </p:sp>
      <p:graphicFrame>
        <p:nvGraphicFramePr>
          <p:cNvPr id="56" name="Diagram56"/>
          <p:cNvGraphicFramePr/>
          <p:nvPr>
            <p:extLst>
              <p:ext uri="{D42A27DB-BD31-4B8C-83A1-F6EECF244321}">
                <p14:modId xmlns:p14="http://schemas.microsoft.com/office/powerpoint/2010/main" val="2281876745"/>
              </p:ext>
            </p:extLst>
          </p:nvPr>
        </p:nvGraphicFramePr>
        <p:xfrm>
          <a:off x="767520" y="2106000"/>
          <a:ext cx="11160720" cy="44647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CustomShape 1"/>
          <p:cNvSpPr/>
          <p:nvPr/>
        </p:nvSpPr>
        <p:spPr>
          <a:xfrm>
            <a:off x="2209680" y="260640"/>
            <a:ext cx="7629840" cy="122328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GB" sz="3200" spc="-1" strike="noStrike">
                <a:solidFill>
                  <a:srgbClr val="fefefe"/>
                </a:solidFill>
                <a:latin typeface="Century Gothic"/>
              </a:rPr>
              <a:t>PRINCIPIOS GENERALES</a:t>
            </a:r>
            <a:endParaRPr b="0" lang="es-UY" sz="3200" spc="-1" strike="noStrike">
              <a:latin typeface="Arial"/>
            </a:endParaRPr>
          </a:p>
        </p:txBody>
      </p:sp>
      <p:sp>
        <p:nvSpPr>
          <p:cNvPr id="327" name="CustomShape 2"/>
          <p:cNvSpPr/>
          <p:nvPr/>
        </p:nvSpPr>
        <p:spPr>
          <a:xfrm>
            <a:off x="2209680" y="1981080"/>
            <a:ext cx="7771680" cy="4114080"/>
          </a:xfrm>
          <a:prstGeom prst="rect">
            <a:avLst/>
          </a:prstGeom>
          <a:noFill/>
          <a:ln w="0">
            <a:noFill/>
          </a:ln>
          <a:effectLst>
            <a:outerShdw dir="0" dist="0">
              <a:srgbClr val="000000">
                <a:alpha val="40000"/>
              </a:srgbClr>
            </a:outerShdw>
          </a:effectLst>
        </p:spPr>
        <p:style>
          <a:lnRef idx="0"/>
          <a:fillRef idx="0"/>
          <a:effectRef idx="0"/>
          <a:fontRef idx="minor"/>
        </p:style>
      </p:sp>
      <p:graphicFrame>
        <p:nvGraphicFramePr>
          <p:cNvPr id="4" name="Diagram4"/>
          <p:cNvGraphicFramePr/>
          <p:nvPr>
            <p:extLst>
              <p:ext uri="{D42A27DB-BD31-4B8C-83A1-F6EECF244321}">
                <p14:modId xmlns:p14="http://schemas.microsoft.com/office/powerpoint/2010/main" val="979018941"/>
              </p:ext>
            </p:extLst>
          </p:nvPr>
        </p:nvGraphicFramePr>
        <p:xfrm>
          <a:off x="1271520" y="2189160"/>
          <a:ext cx="10337760" cy="4407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2136600" y="228600"/>
            <a:ext cx="8182800" cy="125532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br/>
            <a:r>
              <a:rPr b="1" lang="en-GB" sz="3600" spc="-1" strike="noStrike">
                <a:solidFill>
                  <a:srgbClr val="fefefe"/>
                </a:solidFill>
                <a:latin typeface="Century Gothic"/>
              </a:rPr>
              <a:t>CONCEPTO DE MARCA</a:t>
            </a:r>
            <a:endParaRPr b="0" lang="es-UY" sz="3600" spc="-1" strike="noStrike">
              <a:latin typeface="Arial"/>
            </a:endParaRPr>
          </a:p>
        </p:txBody>
      </p:sp>
      <p:graphicFrame>
        <p:nvGraphicFramePr>
          <p:cNvPr id="5" name="Diagram5"/>
          <p:cNvGraphicFramePr/>
          <p:nvPr>
            <p:extLst>
              <p:ext uri="{D42A27DB-BD31-4B8C-83A1-F6EECF244321}">
                <p14:modId xmlns:p14="http://schemas.microsoft.com/office/powerpoint/2010/main" val="2985188166"/>
              </p:ext>
            </p:extLst>
          </p:nvPr>
        </p:nvGraphicFramePr>
        <p:xfrm>
          <a:off x="1343520" y="2175120"/>
          <a:ext cx="10044360" cy="4238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CustomShape 1"/>
          <p:cNvSpPr/>
          <p:nvPr/>
        </p:nvSpPr>
        <p:spPr>
          <a:xfrm>
            <a:off x="1097280" y="286560"/>
            <a:ext cx="9966600" cy="1125360"/>
          </a:xfrm>
          <a:prstGeom prst="rect">
            <a:avLst/>
          </a:prstGeom>
          <a:noFill/>
          <a:ln w="0">
            <a:noFill/>
          </a:ln>
          <a:effectLst>
            <a:outerShdw dir="0" dist="0">
              <a:srgbClr val="000000">
                <a:alpha val="60000"/>
              </a:srgbClr>
            </a:outerShdw>
          </a:effectLst>
        </p:spPr>
        <p:style>
          <a:lnRef idx="2"/>
          <a:fillRef idx="0"/>
          <a:effectRef idx="0"/>
          <a:fontRef idx="minor"/>
        </p:style>
        <p:txBody>
          <a:bodyPr lIns="90000" rIns="90000" tIns="45000" bIns="45000" anchor="b">
            <a:normAutofit/>
          </a:bodyPr>
          <a:p>
            <a:pPr algn="ctr">
              <a:lnSpc>
                <a:spcPct val="100000"/>
              </a:lnSpc>
            </a:pPr>
            <a:r>
              <a:rPr b="1" lang="en-GB" sz="3200" spc="-1" strike="noStrike">
                <a:solidFill>
                  <a:srgbClr val="fefefe"/>
                </a:solidFill>
                <a:latin typeface="Century Gothic"/>
              </a:rPr>
              <a:t>CARACTERÍSTICAS  DE LAS MARCAS</a:t>
            </a:r>
            <a:endParaRPr b="0" lang="es-UY" sz="3200" spc="-1" strike="noStrike">
              <a:latin typeface="Arial"/>
            </a:endParaRPr>
          </a:p>
        </p:txBody>
      </p:sp>
      <p:sp>
        <p:nvSpPr>
          <p:cNvPr id="330" name="CustomShape 2"/>
          <p:cNvSpPr/>
          <p:nvPr/>
        </p:nvSpPr>
        <p:spPr>
          <a:xfrm>
            <a:off x="818640" y="2222280"/>
            <a:ext cx="10553760" cy="3635640"/>
          </a:xfrm>
          <a:prstGeom prst="rect">
            <a:avLst/>
          </a:prstGeom>
          <a:noFill/>
          <a:ln w="0">
            <a:noFill/>
          </a:ln>
          <a:effectLst>
            <a:outerShdw dir="0" dist="0">
              <a:srgbClr val="000000">
                <a:alpha val="40000"/>
              </a:srgbClr>
            </a:outerShdw>
          </a:effectLst>
        </p:spPr>
        <p:style>
          <a:lnRef idx="0"/>
          <a:fillRef idx="0"/>
          <a:effectRef idx="0"/>
          <a:fontRef idx="minor"/>
        </p:style>
        <p:txBody>
          <a:bodyPr lIns="90000" rIns="90000" tIns="45000" bIns="45000" anchor="ctr">
            <a:noAutofit/>
          </a:bodyPr>
          <a:p>
            <a:pPr>
              <a:lnSpc>
                <a:spcPct val="90000"/>
              </a:lnSpc>
              <a:spcBef>
                <a:spcPts val="601"/>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a:p>
            <a:pPr>
              <a:lnSpc>
                <a:spcPct val="100000"/>
              </a:lnSpc>
              <a:spcBef>
                <a:spcPts val="360"/>
              </a:spcBef>
              <a:spcAft>
                <a:spcPts val="601"/>
              </a:spcAft>
              <a:tabLst>
                <a:tab algn="l" pos="446040"/>
                <a:tab algn="l" pos="895320"/>
                <a:tab algn="l" pos="1344600"/>
                <a:tab algn="l" pos="1793880"/>
                <a:tab algn="l" pos="2243160"/>
                <a:tab algn="l" pos="2692440"/>
                <a:tab algn="l" pos="3141720"/>
                <a:tab algn="l" pos="3591000"/>
                <a:tab algn="l" pos="4040280"/>
                <a:tab algn="l" pos="4489560"/>
                <a:tab algn="l" pos="4938840"/>
                <a:tab algn="l" pos="5388120"/>
                <a:tab algn="l" pos="5837400"/>
                <a:tab algn="l" pos="6286680"/>
                <a:tab algn="l" pos="6735600"/>
                <a:tab algn="l" pos="7184880"/>
                <a:tab algn="l" pos="7634160"/>
                <a:tab algn="l" pos="8083440"/>
                <a:tab algn="l" pos="8532720"/>
                <a:tab algn="l" pos="8982000"/>
              </a:tabLst>
            </a:pPr>
            <a:endParaRPr b="0" lang="es-UY" sz="1800" spc="-1" strike="noStrike">
              <a:latin typeface="Arial"/>
            </a:endParaRPr>
          </a:p>
        </p:txBody>
      </p:sp>
      <p:graphicFrame>
        <p:nvGraphicFramePr>
          <p:cNvPr id="6" name="Diagram6"/>
          <p:cNvGraphicFramePr/>
          <p:nvPr>
            <p:extLst>
              <p:ext uri="{D42A27DB-BD31-4B8C-83A1-F6EECF244321}">
                <p14:modId xmlns:p14="http://schemas.microsoft.com/office/powerpoint/2010/main" val="2663832446"/>
              </p:ext>
            </p:extLst>
          </p:nvPr>
        </p:nvGraphicFramePr>
        <p:xfrm>
          <a:off x="1343520" y="2222280"/>
          <a:ext cx="10155240" cy="43484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1269</TotalTime>
  <Application>LibreOffice/7.0.1.2$Windows_X86_64 LibreOffice_project/7cbcfc562f6eb6708b5ff7d7397325de9e764452</Application>
  <Words>16650</Words>
  <Paragraphs>1459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2022-04-25T16:26:12Z</dcterms:created>
  <dc:creator>Cristina</dc:creator>
  <dc:description/>
  <dc:language>es-UY</dc:language>
  <cp:lastModifiedBy/>
  <dcterms:modified xsi:type="dcterms:W3CDTF">2022-05-19T19:40:56Z</dcterms:modified>
  <cp:revision>17</cp:revision>
  <dc:subject/>
  <dc:title>CURSO DE PROPIEDAD INTELECTUAL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20</vt:i4>
  </property>
  <property fmtid="{D5CDD505-2E9C-101B-9397-08002B2CF9AE}" pid="8" name="PresentationFormat">
    <vt:lpwstr>Panorámica</vt:lpwstr>
  </property>
  <property fmtid="{D5CDD505-2E9C-101B-9397-08002B2CF9AE}" pid="9" name="ScaleCrop">
    <vt:bool>0</vt:bool>
  </property>
  <property fmtid="{D5CDD505-2E9C-101B-9397-08002B2CF9AE}" pid="10" name="ShareDoc">
    <vt:bool>0</vt:bool>
  </property>
  <property fmtid="{D5CDD505-2E9C-101B-9397-08002B2CF9AE}" pid="11" name="Slides">
    <vt:i4>268</vt:i4>
  </property>
</Properties>
</file>