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slide" Target="slides/slide14.xml"/><Relationship Id="rId6" Type="http://schemas.openxmlformats.org/officeDocument/2006/relationships/slide" Target="slides/slide1.xml"/><Relationship Id="rId18" Type="http://schemas.openxmlformats.org/officeDocument/2006/relationships/slide" Target="slides/slide13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ff8a6b924c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1ff8a6b924c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ff8a6b924c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ff8a6b924c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ff8a6b924c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ff8a6b924c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1ff8a6b924c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1ff8a6b924c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ff8a6b924c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ff8a6b924c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ff8a6b924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1ff8a6b924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ff8a6b924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1ff8a6b924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ff8a6b924c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ff8a6b924c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ff8a6b924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ff8a6b924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ff8a6b924c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ff8a6b924c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ff8a6b924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ff8a6b924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1ff8a6b924c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1ff8a6b924c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ff8a6b924c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ff8a6b924c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6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Relationship Id="rId4" Type="http://schemas.openxmlformats.org/officeDocument/2006/relationships/image" Target="../media/image7.png"/><Relationship Id="rId5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Proyecto </a:t>
            </a:r>
            <a:r>
              <a:rPr lang="es-419"/>
              <a:t>Satélites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3 Taller: Mejorar la calidad de la imagen</a:t>
            </a:r>
            <a:endParaRPr/>
          </a:p>
        </p:txBody>
      </p:sp>
      <p:pic>
        <p:nvPicPr>
          <p:cNvPr id="112" name="Google Shape;11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9025" y="1439851"/>
            <a:ext cx="3763274" cy="2666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439850"/>
            <a:ext cx="3652415" cy="2666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2"/>
          <p:cNvSpPr/>
          <p:nvPr/>
        </p:nvSpPr>
        <p:spPr>
          <a:xfrm>
            <a:off x="4222200" y="2399913"/>
            <a:ext cx="547200" cy="56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3"/>
          <p:cNvSpPr txBox="1"/>
          <p:nvPr>
            <p:ph type="title"/>
          </p:nvPr>
        </p:nvSpPr>
        <p:spPr>
          <a:xfrm>
            <a:off x="311700" y="22854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419"/>
              <a:t>Capturar una señal satelital real</a:t>
            </a:r>
            <a:br>
              <a:rPr lang="es-419" sz="1800"/>
            </a:b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Crear una Antena: DIY!</a:t>
            </a:r>
            <a:endParaRPr/>
          </a:p>
        </p:txBody>
      </p:sp>
      <p:pic>
        <p:nvPicPr>
          <p:cNvPr id="125" name="Google Shape;12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4675" y="1383938"/>
            <a:ext cx="4214625" cy="291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/>
          <p:nvPr>
            <p:ph type="title"/>
          </p:nvPr>
        </p:nvSpPr>
        <p:spPr>
          <a:xfrm>
            <a:off x="3202050" y="445025"/>
            <a:ext cx="2739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Capturar la señal</a:t>
            </a:r>
            <a:endParaRPr/>
          </a:p>
        </p:txBody>
      </p:sp>
      <p:pic>
        <p:nvPicPr>
          <p:cNvPr id="131" name="Google Shape;1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37138" y="1181550"/>
            <a:ext cx="1460126" cy="1460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181551"/>
            <a:ext cx="1911580" cy="1323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44675" y="1107888"/>
            <a:ext cx="2740026" cy="160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5"/>
          <p:cNvSpPr/>
          <p:nvPr/>
        </p:nvSpPr>
        <p:spPr>
          <a:xfrm>
            <a:off x="2631675" y="1585725"/>
            <a:ext cx="609600" cy="6723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" name="Google Shape;135;p25"/>
          <p:cNvSpPr/>
          <p:nvPr/>
        </p:nvSpPr>
        <p:spPr>
          <a:xfrm>
            <a:off x="5392375" y="1585725"/>
            <a:ext cx="609600" cy="6723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6" name="Google Shape;13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84075" y="3020150"/>
            <a:ext cx="3370300" cy="1840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5"/>
          <p:cNvSpPr/>
          <p:nvPr/>
        </p:nvSpPr>
        <p:spPr>
          <a:xfrm>
            <a:off x="1613675" y="3604175"/>
            <a:ext cx="609600" cy="672300"/>
          </a:xfrm>
          <a:prstGeom prst="mathPlus">
            <a:avLst>
              <a:gd fmla="val 23520" name="adj1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¿Preguntas?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2175" y="449450"/>
            <a:ext cx="5705976" cy="427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Funciones de un </a:t>
            </a:r>
            <a:r>
              <a:rPr lang="es-419"/>
              <a:t>Satélite</a:t>
            </a:r>
            <a:endParaRPr/>
          </a:p>
        </p:txBody>
      </p:sp>
      <p:pic>
        <p:nvPicPr>
          <p:cNvPr id="65" name="Google Shape;6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50" y="1863475"/>
            <a:ext cx="2866549" cy="190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17375" y="1584563"/>
            <a:ext cx="2467324" cy="2467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1199" y="1779225"/>
            <a:ext cx="2991375" cy="207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65750" y="2081312"/>
            <a:ext cx="2658749" cy="17720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250" y="1498563"/>
            <a:ext cx="2473950" cy="313778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1377" y="1168600"/>
            <a:ext cx="2542324" cy="379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7775" y="853964"/>
            <a:ext cx="4848425" cy="3435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3520"/>
              <a:t>Objetivos</a:t>
            </a:r>
            <a:endParaRPr sz="3520"/>
          </a:p>
        </p:txBody>
      </p:sp>
      <p:sp>
        <p:nvSpPr>
          <p:cNvPr id="85" name="Google Shape;85;p18"/>
          <p:cNvSpPr txBox="1"/>
          <p:nvPr>
            <p:ph idx="1" type="body"/>
          </p:nvPr>
        </p:nvSpPr>
        <p:spPr>
          <a:xfrm>
            <a:off x="311700" y="1512050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arenR"/>
            </a:pPr>
            <a:r>
              <a:rPr lang="es-419" sz="2800">
                <a:solidFill>
                  <a:schemeClr val="dk1"/>
                </a:solidFill>
              </a:rPr>
              <a:t>Recuperar </a:t>
            </a:r>
            <a:r>
              <a:rPr lang="es-419" sz="2800">
                <a:solidFill>
                  <a:schemeClr val="dk1"/>
                </a:solidFill>
              </a:rPr>
              <a:t>imagen</a:t>
            </a:r>
            <a:r>
              <a:rPr lang="es-419" sz="2800">
                <a:solidFill>
                  <a:schemeClr val="dk1"/>
                </a:solidFill>
              </a:rPr>
              <a:t> </a:t>
            </a:r>
            <a:r>
              <a:rPr lang="es-419" sz="2800">
                <a:solidFill>
                  <a:schemeClr val="dk1"/>
                </a:solidFill>
              </a:rPr>
              <a:t>meteorológica</a:t>
            </a:r>
            <a:r>
              <a:rPr lang="es-419" sz="2800">
                <a:solidFill>
                  <a:schemeClr val="dk1"/>
                </a:solidFill>
              </a:rPr>
              <a:t> a partir de una señal satelital</a:t>
            </a:r>
            <a:endParaRPr sz="2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AutoNum type="arabicParenR"/>
            </a:pPr>
            <a:r>
              <a:rPr lang="es-419" sz="2800">
                <a:solidFill>
                  <a:schemeClr val="dk1"/>
                </a:solidFill>
              </a:rPr>
              <a:t>Capturar una señal satelital real</a:t>
            </a:r>
            <a:br>
              <a:rPr lang="es-419"/>
            </a:br>
            <a:br>
              <a:rPr lang="es-419"/>
            </a:br>
            <a:endParaRPr/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/>
          <p:nvPr>
            <p:ph type="title"/>
          </p:nvPr>
        </p:nvSpPr>
        <p:spPr>
          <a:xfrm>
            <a:off x="308700" y="1680100"/>
            <a:ext cx="8545200" cy="145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45720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419"/>
              <a:t>Recuperar imagen meteorológica a partir de una señal satelital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1er Taller: Intro a los NOAA, la señal APT y </a:t>
            </a:r>
            <a:r>
              <a:rPr lang="es-419"/>
              <a:t>modulación</a:t>
            </a:r>
            <a:endParaRPr/>
          </a:p>
        </p:txBody>
      </p:sp>
      <p:pic>
        <p:nvPicPr>
          <p:cNvPr id="96" name="Google Shape;9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7850" y="1389000"/>
            <a:ext cx="2948300" cy="32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389000"/>
            <a:ext cx="2176610" cy="325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07975" y="1967450"/>
            <a:ext cx="2524325" cy="19677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2do Taller: Implementar el demodulador</a:t>
            </a:r>
            <a:endParaRPr/>
          </a:p>
        </p:txBody>
      </p:sp>
      <p:pic>
        <p:nvPicPr>
          <p:cNvPr id="104" name="Google Shape;10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875" y="1424200"/>
            <a:ext cx="3652415" cy="266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175" y="1828700"/>
            <a:ext cx="3891350" cy="18576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21"/>
          <p:cNvSpPr/>
          <p:nvPr/>
        </p:nvSpPr>
        <p:spPr>
          <a:xfrm>
            <a:off x="4298400" y="2476113"/>
            <a:ext cx="547200" cy="5628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