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54E1-198C-411D-B12E-46FA60F03650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4CEE-ECB3-415C-9A9F-2234E5DB5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W3 solution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Kalli Dan.</dc:creator>
  <cp:lastModifiedBy>Kalli Dan.</cp:lastModifiedBy>
  <cp:revision>1</cp:revision>
  <dcterms:created xsi:type="dcterms:W3CDTF">2012-01-20T05:18:42Z</dcterms:created>
  <dcterms:modified xsi:type="dcterms:W3CDTF">2012-01-20T05:19:37Z</dcterms:modified>
</cp:coreProperties>
</file>