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12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6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767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1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07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0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01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2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4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0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8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3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7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3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0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bookspdf.com/category/mechanical-engineering-books/mechanical-books/page/2/" TargetMode="External"/><Relationship Id="rId2" Type="http://schemas.openxmlformats.org/officeDocument/2006/relationships/hyperlink" Target="https://engineeringinterviewquestions.com/mechanical-engineering-terms-definitions-terminology-meaning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961256" cy="5222117"/>
          </a:xfrm>
        </p:spPr>
        <p:txBody>
          <a:bodyPr anchor="ctr">
            <a:normAutofit/>
          </a:bodyPr>
          <a:lstStyle/>
          <a:p>
            <a:r>
              <a:rPr lang="en-US" sz="5400" dirty="0"/>
              <a:t>Vocabulary</a:t>
            </a:r>
            <a:br>
              <a:rPr lang="en-US" sz="5400" dirty="0"/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tools &amp; equipment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5E158-A081-462D-8160-299787AD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099" y="782573"/>
            <a:ext cx="5787385" cy="578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E8733E-094C-4A2B-8141-9C5B89137232}"/>
              </a:ext>
            </a:extLst>
          </p:cNvPr>
          <p:cNvSpPr txBox="1"/>
          <p:nvPr/>
        </p:nvSpPr>
        <p:spPr>
          <a:xfrm>
            <a:off x="2857500" y="13195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https://engineeringinterviewquestions.com/mechanical-engineering-terms-definitions-terminology-meanings/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7CBC1-EC21-445F-9D5B-1C0D540738D1}"/>
              </a:ext>
            </a:extLst>
          </p:cNvPr>
          <p:cNvSpPr txBox="1"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https://engineeringbookspdf.com/category/mechanical-engineering-books/mechanical-books/page/2/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3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7F567E-0BF8-87D5-8A37-F205F16D0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41"/>
          <a:stretch/>
        </p:blipFill>
        <p:spPr>
          <a:xfrm>
            <a:off x="3534335" y="1558212"/>
            <a:ext cx="7264294" cy="49545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970771-CA17-BD7A-F5A1-0046170566CE}"/>
              </a:ext>
            </a:extLst>
          </p:cNvPr>
          <p:cNvSpPr/>
          <p:nvPr/>
        </p:nvSpPr>
        <p:spPr>
          <a:xfrm>
            <a:off x="0" y="102637"/>
            <a:ext cx="2724539" cy="67553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-</a:t>
            </a:r>
            <a:r>
              <a:rPr lang="es-UY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Flame</a:t>
            </a:r>
            <a:r>
              <a:rPr lang="es-U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s-UY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retardant</a:t>
            </a:r>
            <a:r>
              <a:rPr lang="es-U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s-UY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suit</a:t>
            </a:r>
            <a:endParaRPr lang="es-U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r>
              <a:rPr lang="es-U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-</a:t>
            </a:r>
            <a:r>
              <a:rPr lang="es-UY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Compressor</a:t>
            </a:r>
            <a:endParaRPr lang="es-U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r>
              <a:rPr lang="es-U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-</a:t>
            </a:r>
            <a:r>
              <a:rPr lang="es-UY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Face</a:t>
            </a:r>
            <a:r>
              <a:rPr lang="es-U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s-UY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mask</a:t>
            </a:r>
            <a:endParaRPr lang="es-U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r>
              <a:rPr lang="es-U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-Turbine</a:t>
            </a:r>
          </a:p>
          <a:p>
            <a:r>
              <a:rPr lang="es-U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-</a:t>
            </a:r>
            <a:r>
              <a:rPr lang="es-UY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Face</a:t>
            </a:r>
            <a:r>
              <a:rPr lang="es-U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s-UY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shield</a:t>
            </a:r>
            <a:endParaRPr lang="es-U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r>
              <a:rPr lang="es-U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-Laser </a:t>
            </a:r>
            <a:r>
              <a:rPr lang="es-UY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glasses</a:t>
            </a:r>
            <a:endParaRPr lang="es-U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endParaRPr lang="es-U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03A7D9-6242-8AE3-E354-BC4349711861}"/>
              </a:ext>
            </a:extLst>
          </p:cNvPr>
          <p:cNvSpPr/>
          <p:nvPr/>
        </p:nvSpPr>
        <p:spPr>
          <a:xfrm>
            <a:off x="0" y="0"/>
            <a:ext cx="12192000" cy="14462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5400" dirty="0">
                <a:latin typeface="Ink Free" panose="03080402000500000000" pitchFamily="66" charset="0"/>
              </a:rPr>
              <a:t>Match </a:t>
            </a:r>
            <a:r>
              <a:rPr lang="es-UY" sz="5400" dirty="0" err="1">
                <a:latin typeface="Ink Free" panose="03080402000500000000" pitchFamily="66" charset="0"/>
              </a:rPr>
              <a:t>the</a:t>
            </a:r>
            <a:r>
              <a:rPr lang="es-UY" sz="5400" dirty="0">
                <a:latin typeface="Ink Free" panose="03080402000500000000" pitchFamily="66" charset="0"/>
              </a:rPr>
              <a:t> </a:t>
            </a:r>
            <a:r>
              <a:rPr lang="es-UY" sz="5400" dirty="0" err="1">
                <a:latin typeface="Ink Free" panose="03080402000500000000" pitchFamily="66" charset="0"/>
              </a:rPr>
              <a:t>object</a:t>
            </a:r>
            <a:r>
              <a:rPr lang="es-UY" sz="5400" dirty="0">
                <a:latin typeface="Ink Free" panose="03080402000500000000" pitchFamily="66" charset="0"/>
              </a:rPr>
              <a:t> </a:t>
            </a:r>
            <a:r>
              <a:rPr lang="es-UY" sz="5400" dirty="0" err="1">
                <a:latin typeface="Ink Free" panose="03080402000500000000" pitchFamily="66" charset="0"/>
              </a:rPr>
              <a:t>with</a:t>
            </a:r>
            <a:r>
              <a:rPr lang="es-UY" sz="5400" dirty="0">
                <a:latin typeface="Ink Free" panose="03080402000500000000" pitchFamily="66" charset="0"/>
              </a:rPr>
              <a:t> </a:t>
            </a:r>
            <a:r>
              <a:rPr lang="es-UY" sz="5400" dirty="0" err="1">
                <a:latin typeface="Ink Free" panose="03080402000500000000" pitchFamily="66" charset="0"/>
              </a:rPr>
              <a:t>its</a:t>
            </a:r>
            <a:r>
              <a:rPr lang="es-UY" sz="5400" dirty="0">
                <a:latin typeface="Ink Free" panose="03080402000500000000" pitchFamily="66" charset="0"/>
              </a:rPr>
              <a:t> </a:t>
            </a:r>
            <a:r>
              <a:rPr lang="es-UY" sz="5400" dirty="0" err="1">
                <a:latin typeface="Ink Free" panose="03080402000500000000" pitchFamily="66" charset="0"/>
              </a:rPr>
              <a:t>name</a:t>
            </a:r>
            <a:endParaRPr lang="en-US" sz="5400" dirty="0">
              <a:latin typeface="Ink Free" panose="030804020005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0BE6DB-8D54-542E-3E47-BAA62E0B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208" y="3752858"/>
            <a:ext cx="1760376" cy="1546930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AF9343E7-FC0E-7A73-066D-EFFE621479D1}"/>
              </a:ext>
            </a:extLst>
          </p:cNvPr>
          <p:cNvSpPr/>
          <p:nvPr/>
        </p:nvSpPr>
        <p:spPr>
          <a:xfrm>
            <a:off x="2854184" y="2603240"/>
            <a:ext cx="951723" cy="9377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1</a:t>
            </a:r>
            <a:endParaRPr lang="en-US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3144F633-0C2E-9AC2-B0FF-3932F93B9F7A}"/>
              </a:ext>
            </a:extLst>
          </p:cNvPr>
          <p:cNvSpPr/>
          <p:nvPr/>
        </p:nvSpPr>
        <p:spPr>
          <a:xfrm>
            <a:off x="5292664" y="5809859"/>
            <a:ext cx="951723" cy="9377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4</a:t>
            </a:r>
            <a:endParaRPr lang="en-US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D7A8C97-AAB5-7363-91EB-1EEBABDE9339}"/>
              </a:ext>
            </a:extLst>
          </p:cNvPr>
          <p:cNvSpPr/>
          <p:nvPr/>
        </p:nvSpPr>
        <p:spPr>
          <a:xfrm>
            <a:off x="2924163" y="5887615"/>
            <a:ext cx="951723" cy="9377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3</a:t>
            </a:r>
            <a:endParaRPr lang="en-US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45BB579A-85E3-2AEA-86E1-0E7DFAFB9242}"/>
              </a:ext>
            </a:extLst>
          </p:cNvPr>
          <p:cNvSpPr/>
          <p:nvPr/>
        </p:nvSpPr>
        <p:spPr>
          <a:xfrm>
            <a:off x="7986021" y="5476490"/>
            <a:ext cx="951723" cy="9377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5</a:t>
            </a:r>
            <a:endParaRPr lang="en-US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8C83571-C6CA-2BBC-084C-097A6360E208}"/>
              </a:ext>
            </a:extLst>
          </p:cNvPr>
          <p:cNvSpPr/>
          <p:nvPr/>
        </p:nvSpPr>
        <p:spPr>
          <a:xfrm>
            <a:off x="8709554" y="2121158"/>
            <a:ext cx="951723" cy="9377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2</a:t>
            </a:r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73FA289-751D-D60F-9816-5634CD2882AB}"/>
              </a:ext>
            </a:extLst>
          </p:cNvPr>
          <p:cNvSpPr/>
          <p:nvPr/>
        </p:nvSpPr>
        <p:spPr>
          <a:xfrm>
            <a:off x="10222257" y="5400869"/>
            <a:ext cx="951723" cy="9377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8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1FE6F-968C-4D25-A36C-36004491C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994" y="0"/>
            <a:ext cx="5398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0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2F796-F9D7-4DFA-9F7B-87FA92E20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7" y="576262"/>
            <a:ext cx="46196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8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A4D24-4202-4A63-B389-8A5701681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810" y="0"/>
            <a:ext cx="4364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620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119</TotalTime>
  <Words>60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Ink Free</vt:lpstr>
      <vt:lpstr>Vapor Trail</vt:lpstr>
      <vt:lpstr>Vocabulary tools &amp; equipment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c cnudde</dc:creator>
  <cp:lastModifiedBy>c cnudde</cp:lastModifiedBy>
  <cp:revision>14</cp:revision>
  <dcterms:created xsi:type="dcterms:W3CDTF">2022-03-20T04:00:14Z</dcterms:created>
  <dcterms:modified xsi:type="dcterms:W3CDTF">2023-03-12T05:15:22Z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