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5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108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E9AFF-9D63-47BB-A3BB-47877D28C90C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308B4-D779-42E7-945B-3EDE54C908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D3FBCF-FD6A-4257-A130-3765CF9DD804}" type="datetimeFigureOut">
              <a:rPr lang="es-ES" smtClean="0"/>
              <a:pPr/>
              <a:t>03/11/2022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 Dra. Ana </a:t>
            </a:r>
            <a:r>
              <a:rPr lang="es-MX" dirty="0" err="1" smtClean="0"/>
              <a:t>Sotelo</a:t>
            </a:r>
            <a:r>
              <a:rPr lang="es-MX" dirty="0" smtClean="0"/>
              <a:t> Márquez</a:t>
            </a:r>
          </a:p>
          <a:p>
            <a:r>
              <a:rPr lang="es-MX" smtClean="0"/>
              <a:t>Lección </a:t>
            </a:r>
            <a:r>
              <a:rPr lang="es-MX" smtClean="0"/>
              <a:t>6</a:t>
            </a:r>
            <a:endParaRPr lang="es-MX" dirty="0" smtClean="0"/>
          </a:p>
          <a:p>
            <a:r>
              <a:rPr lang="es-MX" dirty="0" smtClean="0"/>
              <a:t>Derecho público. Constitución. Estado. 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Pizarra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Importa el texto y no la voluntad del constituyente.</a:t>
            </a:r>
          </a:p>
          <a:p>
            <a:r>
              <a:rPr lang="es-UY" dirty="0" smtClean="0"/>
              <a:t>Importa que se armonicen las disposiciones ( aspecto sistemático), pero también es válido acudir al fin (aspecto teleológico) de la disposición, se admite también la interpretación lógica o literal conforme lo que el CC establece en los artículos 17 y 18.</a:t>
            </a:r>
          </a:p>
          <a:p>
            <a:r>
              <a:rPr lang="es-UY" dirty="0" smtClean="0"/>
              <a:t>Nuestra constitución no tiene un preámbulo que se refiera a la interpretación, ni existen normas que se refieran a este tema.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Los operadores que interpretan la Constitución son múltiples.</a:t>
            </a:r>
            <a:endParaRPr lang="es-ES" dirty="0" smtClean="0"/>
          </a:p>
          <a:p>
            <a:r>
              <a:rPr lang="es-UY" dirty="0" smtClean="0"/>
              <a:t>Solo la interpretación judicial es obligatoria aunque para las partes del juicio. </a:t>
            </a:r>
          </a:p>
          <a:p>
            <a:r>
              <a:rPr lang="es-UY" dirty="0" smtClean="0"/>
              <a:t>El legislador razona sus decisiones con criterios políticos.</a:t>
            </a:r>
          </a:p>
          <a:p>
            <a:r>
              <a:rPr lang="es-UY" dirty="0" smtClean="0"/>
              <a:t>También la doctrina interpreta y los particulares también lo hacen.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Los temas de la inconstitucionalidad de los actos legislativos está en los artículos 256 a 261 de la Constitución Nacional.</a:t>
            </a:r>
          </a:p>
          <a:p>
            <a:r>
              <a:rPr lang="es-UY" dirty="0" smtClean="0"/>
              <a:t>La desaplicación de los actos administrativos inconstitucionales está en el artículo 309 de la CN.</a:t>
            </a:r>
          </a:p>
          <a:p>
            <a:r>
              <a:rPr lang="es-UY" dirty="0" smtClean="0"/>
              <a:t>Sino se reglamentó la constitución (art 332) hay una defensa en la </a:t>
            </a:r>
            <a:r>
              <a:rPr lang="es-UY" dirty="0" err="1" smtClean="0"/>
              <a:t>autoejecutabilidad</a:t>
            </a:r>
            <a:r>
              <a:rPr lang="es-UY" dirty="0" smtClean="0"/>
              <a:t> en el caso de los derechos, deberes y garantías previstos en la Constitución.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UY" dirty="0" smtClean="0"/>
              <a:t>A su vez hay una defensa de la Constitución a través del art. 330 de la CN. Atentado contra la Constitución art. 132 </a:t>
            </a:r>
            <a:r>
              <a:rPr lang="es-UY" dirty="0" err="1" smtClean="0"/>
              <a:t>nral</a:t>
            </a:r>
            <a:r>
              <a:rPr lang="es-UY" dirty="0" smtClean="0"/>
              <a:t>. 6 del Código Penal.</a:t>
            </a:r>
          </a:p>
          <a:p>
            <a:pPr algn="just"/>
            <a:endParaRPr lang="es-UY" dirty="0" smtClean="0"/>
          </a:p>
          <a:p>
            <a:pPr algn="just"/>
            <a:r>
              <a:rPr lang="es-UY" dirty="0" smtClean="0"/>
              <a:t>La responsabilidad político penal: juicio político, arts. 93, 102 y 103 CN.</a:t>
            </a:r>
          </a:p>
          <a:p>
            <a:pPr algn="just"/>
            <a:r>
              <a:rPr lang="es-UY" dirty="0" smtClean="0"/>
              <a:t>Responsabilidad política (censura parlamentaria, arts. 147 y 148).</a:t>
            </a:r>
          </a:p>
          <a:p>
            <a:pPr algn="just"/>
            <a:endParaRPr lang="es-UY" dirty="0" smtClean="0"/>
          </a:p>
          <a:p>
            <a:pPr algn="just"/>
            <a:r>
              <a:rPr lang="es-UY" dirty="0" smtClean="0"/>
              <a:t>La responsabilidad civil de los arts. 24 y 25 de la CN.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Estado en sentido estricto es la persona jurídica estatal mayor.</a:t>
            </a:r>
          </a:p>
          <a:p>
            <a:pPr>
              <a:buNone/>
            </a:pPr>
            <a:endParaRPr lang="es-UY" dirty="0" smtClean="0"/>
          </a:p>
          <a:p>
            <a:r>
              <a:rPr lang="es-UY" dirty="0" smtClean="0"/>
              <a:t>Comprende: poder legislativo, poder ejecutivo y poder judicial, también tribunal de cuentas, tribunal de lo contencioso administrativo, Corte Electoral.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b="1" dirty="0" smtClean="0"/>
              <a:t>Estado en sentido amplio</a:t>
            </a:r>
            <a:r>
              <a:rPr lang="es-UY" dirty="0" smtClean="0"/>
              <a:t>: no es persona jurídica.</a:t>
            </a:r>
          </a:p>
          <a:p>
            <a:r>
              <a:rPr lang="es-UY" dirty="0" smtClean="0"/>
              <a:t>El concepto comprende: </a:t>
            </a:r>
          </a:p>
          <a:p>
            <a:pPr>
              <a:buNone/>
            </a:pPr>
            <a:r>
              <a:rPr lang="es-UY" dirty="0" smtClean="0"/>
              <a:t>    Estado en sentido estricto + Gobiernos Departamentales + Entes Autónomos + Servicios Descentralizados (incluso se puede incluir al Congreso de Intendentes).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Derecho constitucional es una parte del derecho público y es también una disciplina que estudia esa parte del derecho público.</a:t>
            </a:r>
          </a:p>
          <a:p>
            <a:r>
              <a:rPr lang="es-UY" dirty="0" smtClean="0"/>
              <a:t>Constitucionalismo: es la práctica de dictar constituciones. Hay un movimiento ideológico que nació con el liberalismo político y económico al que responden las constituciones francesa (1789), norteamericana (1776) e inglesa (1688).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La teoría del derecho constitucional surge en el siglo XX.</a:t>
            </a:r>
            <a:endParaRPr lang="es-ES" dirty="0" smtClean="0"/>
          </a:p>
          <a:p>
            <a:r>
              <a:rPr lang="es-UY" dirty="0" smtClean="0"/>
              <a:t>C0ncepto de constitución: existen distintas acepciones. </a:t>
            </a:r>
          </a:p>
          <a:p>
            <a:endParaRPr lang="es-UY" dirty="0" smtClean="0"/>
          </a:p>
          <a:p>
            <a:r>
              <a:rPr lang="es-UY" dirty="0" smtClean="0"/>
              <a:t>Real Academia: acción y efecto de constituir.</a:t>
            </a:r>
          </a:p>
          <a:p>
            <a:endParaRPr lang="es-UY" dirty="0" smtClean="0"/>
          </a:p>
          <a:p>
            <a:r>
              <a:rPr lang="es-UY" dirty="0" smtClean="0"/>
              <a:t>Concepto sociológico, normativo, valorativo, material y formal.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b="1" dirty="0" smtClean="0"/>
              <a:t>Concepto sociológico</a:t>
            </a:r>
            <a:r>
              <a:rPr lang="es-UY" dirty="0" smtClean="0"/>
              <a:t>: la suma de los factores de poder que existen en un momento determinado.</a:t>
            </a:r>
          </a:p>
          <a:p>
            <a:endParaRPr lang="es-UY" b="1" dirty="0" smtClean="0"/>
          </a:p>
          <a:p>
            <a:r>
              <a:rPr lang="es-UY" b="1" dirty="0" smtClean="0"/>
              <a:t>Concepto normativo o jurídico</a:t>
            </a:r>
            <a:r>
              <a:rPr lang="es-UY" dirty="0" smtClean="0"/>
              <a:t>: conjunto de normas que regulan la organización del Estado, la atribución de competencia a los órganos, los principios ordenadores del régimen político, la producción normativa, los valores, los derechos, deberes y garantías de las personas.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Concepto valorativo: solo hay constitución si hay una norma fundamental que responde a un modelo ideal. Ej. Art 16 de la Declaración de los Derechos del Hombre y el Ciudadano.  Si hay separación de poderes o que asegure la garantía de los derechos.</a:t>
            </a:r>
          </a:p>
          <a:p>
            <a:r>
              <a:rPr lang="es-UY" dirty="0" smtClean="0"/>
              <a:t>Concepto material: parte orgánica (organización del Estado) y parte dogmática (principios filosóficos y políticos).</a:t>
            </a:r>
          </a:p>
          <a:p>
            <a:r>
              <a:rPr lang="es-UY" dirty="0" smtClean="0"/>
              <a:t>Concepto formal: conjunto de normas elaboradas por órganos especiales y por el procedimiento de Reforma previsto en la Constitución anterior. 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Las normas constituciones tienen mayor grado de generalidad y abstracción.</a:t>
            </a:r>
          </a:p>
          <a:p>
            <a:pPr>
              <a:buNone/>
            </a:pPr>
            <a:r>
              <a:rPr lang="es-UY" dirty="0" smtClean="0"/>
              <a:t>   En las constituciones encontramos: </a:t>
            </a:r>
          </a:p>
          <a:p>
            <a:r>
              <a:rPr lang="es-UY" dirty="0" smtClean="0"/>
              <a:t>Parte dogmática (derechos, deberes y garantías)</a:t>
            </a:r>
          </a:p>
          <a:p>
            <a:r>
              <a:rPr lang="es-UY" dirty="0" smtClean="0"/>
              <a:t>Parte orgánica: que regulan la organización del Estado.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 smtClean="0"/>
              <a:t>Interpretación de la Constitución:</a:t>
            </a:r>
          </a:p>
          <a:p>
            <a:endParaRPr lang="es-UY" dirty="0" smtClean="0"/>
          </a:p>
          <a:p>
            <a:r>
              <a:rPr lang="es-UY" dirty="0" smtClean="0"/>
              <a:t>Todo texto jurídico se interpreta. </a:t>
            </a:r>
          </a:p>
          <a:p>
            <a:r>
              <a:rPr lang="es-UY" dirty="0" smtClean="0"/>
              <a:t>Se entiende por interpretar desentrañar o darle el sentido a una disposición.</a:t>
            </a:r>
          </a:p>
          <a:p>
            <a:r>
              <a:rPr lang="es-UY" dirty="0" smtClean="0"/>
              <a:t>Una dificultad es que sus normas son más generales y abstractas.</a:t>
            </a:r>
          </a:p>
          <a:p>
            <a:r>
              <a:rPr lang="es-UY" dirty="0" smtClean="0"/>
              <a:t>Otra dificultad que existen normas programáticas.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1015</TotalTime>
  <Words>685</Words>
  <Application>Microsoft Office PowerPoint</Application>
  <PresentationFormat>Presentación en pantalla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Civil</vt:lpstr>
      <vt:lpstr>Pizarra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 Sotelo</dc:creator>
  <cp:lastModifiedBy>Ana Sotelo</cp:lastModifiedBy>
  <cp:revision>88</cp:revision>
  <dcterms:created xsi:type="dcterms:W3CDTF">2021-11-09T17:42:50Z</dcterms:created>
  <dcterms:modified xsi:type="dcterms:W3CDTF">2022-11-03T20:00:16Z</dcterms:modified>
</cp:coreProperties>
</file>